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6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8" r:id="rId26"/>
    <p:sldId id="296" r:id="rId27"/>
    <p:sldId id="298" r:id="rId28"/>
    <p:sldId id="300" r:id="rId29"/>
    <p:sldId id="306" r:id="rId30"/>
    <p:sldId id="320" r:id="rId31"/>
    <p:sldId id="316" r:id="rId32"/>
    <p:sldId id="318" r:id="rId33"/>
    <p:sldId id="319" r:id="rId34"/>
  </p:sldIdLst>
  <p:sldSz cx="9144000" cy="5143500" type="screen16x9"/>
  <p:notesSz cx="6858000" cy="9144000"/>
  <p:embeddedFontLst>
    <p:embeddedFont>
      <p:font typeface="Baloo 2" panose="020B0604020202020204" charset="0"/>
      <p:regular r:id="rId36"/>
      <p:bold r:id="rId37"/>
    </p:embeddedFont>
    <p:embeddedFont>
      <p:font typeface="Gohar Light" panose="02000303000000000000" pitchFamily="2" charset="-78"/>
      <p:regular r:id="rId38"/>
    </p:embeddedFont>
    <p:embeddedFont>
      <p:font typeface="Gohar Medium" panose="02000603000000000000" pitchFamily="2" charset="-78"/>
      <p:regular r:id="rId39"/>
    </p:embeddedFont>
    <p:embeddedFont>
      <p:font typeface="Pangolin" panose="020B0604020202020204" charset="0"/>
      <p:regular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57">
          <p15:clr>
            <a:srgbClr val="9AA0A6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F2F2C86-C871-4461-997A-9AEAF4F2ABA4}">
  <a:tblStyle styleId="{AF2F2C86-C871-4461-997A-9AEAF4F2AB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222" y="108"/>
      </p:cViewPr>
      <p:guideLst>
        <p:guide orient="horz" pos="55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91c7d10726_8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91c7d10726_8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8695295fbd_1_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5" name="Google Shape;625;g8695295fbd_1_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g125f5467e0f_0_3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6" name="Google Shape;656;g125f5467e0f_0_3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g8ea834136d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1" name="Google Shape;691;g8ea834136d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125f5467e0f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9" name="Google Shape;729;g125f5467e0f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g8ea834136d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1" name="Google Shape;781;g8ea834136d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126147ad10a_0_4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7" name="Google Shape;847;g126147ad10a_0_4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g126147ad10a_0_5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0" name="Google Shape;900;g126147ad10a_0_5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g8ea834136d_0_3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7" name="Google Shape;937;g8ea834136d_0_3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126147ad10a_0_5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126147ad10a_0_5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g8d033f30a9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4" name="Google Shape;1004;g8d033f30a9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8c30da526c_0_5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8c30da526c_0_5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g126147ad10a_0_6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7" name="Google Shape;1047;g126147ad10a_0_6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8d033f30a9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8d033f30a9_0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g126147ad10a_0_7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5" name="Google Shape;1135;g126147ad10a_0_7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Google Shape;1193;g8d033f30a9_0_6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4" name="Google Shape;1194;g8d033f30a9_0_6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Google Shape;1248;g11b60ee9e0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9" name="Google Shape;1249;g11b60ee9e0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" name="Google Shape;1559;g11b60ee9e0c_0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0" name="Google Shape;1560;g11b60ee9e0c_0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7" name="Google Shape;1867;g8d1232f882_0_3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8" name="Google Shape;1868;g8d1232f882_0_3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" name="Google Shape;1947;g8d1232f882_0_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8" name="Google Shape;1948;g8d1232f882_0_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" name="Google Shape;2028;g8d1232f882_0_6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9" name="Google Shape;2029;g8d1232f882_0_6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6" name="Google Shape;2916;g11b60ee9e0c_0_14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7" name="Google Shape;2917;g11b60ee9e0c_0_14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8c30da526c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8c30da526c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" name="Google Shape;2028;g8d1232f882_0_6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9" name="Google Shape;2029;g8d1232f882_0_6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66548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1" name="Google Shape;3351;g126147ad10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2" name="Google Shape;3352;g126147ad10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7" name="Google Shape;3757;g8d170f10cb_0_6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8" name="Google Shape;3758;g8d170f10cb_0_6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7" name="Google Shape;4077;g11b60ee9e0c_0_18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8" name="Google Shape;4078;g11b60ee9e0c_0_18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125f5467e0f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125f5467e0f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8c30da526c_0_8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8c30da526c_0_8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8c30da526c_2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8c30da526c_2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126147ad10a_0_4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Google Shape;562;g126147ad10a_0_4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8c30da526c_2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8c30da526c_2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125f5467e0f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125f5467e0f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002625" y="1175971"/>
            <a:ext cx="2369644" cy="2369644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noFill/>
          <a:ln w="28575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506350" y="849896"/>
            <a:ext cx="2369644" cy="2369644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4419293" y="10313"/>
            <a:ext cx="4725535" cy="2943187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4547056" y="-30325"/>
            <a:ext cx="4624894" cy="2878584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noFill/>
          <a:ln w="28575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 rot="10800000" flipH="1">
            <a:off x="11" y="1666968"/>
            <a:ext cx="10175022" cy="3480512"/>
            <a:chOff x="1367050" y="3059225"/>
            <a:chExt cx="1407100" cy="848450"/>
          </a:xfrm>
        </p:grpSpPr>
        <p:sp>
          <p:nvSpPr>
            <p:cNvPr id="14" name="Google Shape;14;p2"/>
            <p:cNvSpPr/>
            <p:nvPr/>
          </p:nvSpPr>
          <p:spPr>
            <a:xfrm>
              <a:off x="1367050" y="3059225"/>
              <a:ext cx="1001268" cy="430317"/>
            </a:xfrm>
            <a:custGeom>
              <a:avLst/>
              <a:gdLst/>
              <a:ahLst/>
              <a:cxnLst/>
              <a:rect l="l" t="t" r="r" b="b"/>
              <a:pathLst>
                <a:path w="32850" h="14118" extrusionOk="0">
                  <a:moveTo>
                    <a:pt x="1" y="1"/>
                  </a:moveTo>
                  <a:lnTo>
                    <a:pt x="1" y="12945"/>
                  </a:lnTo>
                  <a:cubicBezTo>
                    <a:pt x="57" y="12959"/>
                    <a:pt x="113" y="13001"/>
                    <a:pt x="168" y="13015"/>
                  </a:cubicBezTo>
                  <a:cubicBezTo>
                    <a:pt x="1773" y="13750"/>
                    <a:pt x="3537" y="14117"/>
                    <a:pt x="5301" y="14117"/>
                  </a:cubicBezTo>
                  <a:cubicBezTo>
                    <a:pt x="7217" y="14117"/>
                    <a:pt x="9132" y="13684"/>
                    <a:pt x="10839" y="12820"/>
                  </a:cubicBezTo>
                  <a:cubicBezTo>
                    <a:pt x="13252" y="11578"/>
                    <a:pt x="15205" y="9598"/>
                    <a:pt x="17297" y="7868"/>
                  </a:cubicBezTo>
                  <a:cubicBezTo>
                    <a:pt x="19404" y="6124"/>
                    <a:pt x="21858" y="4576"/>
                    <a:pt x="24592" y="4506"/>
                  </a:cubicBezTo>
                  <a:cubicBezTo>
                    <a:pt x="24664" y="4504"/>
                    <a:pt x="24736" y="4503"/>
                    <a:pt x="24808" y="4503"/>
                  </a:cubicBezTo>
                  <a:cubicBezTo>
                    <a:pt x="26011" y="4503"/>
                    <a:pt x="27265" y="4752"/>
                    <a:pt x="28452" y="4752"/>
                  </a:cubicBezTo>
                  <a:cubicBezTo>
                    <a:pt x="29285" y="4752"/>
                    <a:pt x="30086" y="4630"/>
                    <a:pt x="30813" y="4213"/>
                  </a:cubicBezTo>
                  <a:cubicBezTo>
                    <a:pt x="32222" y="3404"/>
                    <a:pt x="32850" y="1521"/>
                    <a:pt x="323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367050" y="3059925"/>
              <a:ext cx="1407100" cy="847750"/>
            </a:xfrm>
            <a:custGeom>
              <a:avLst/>
              <a:gdLst/>
              <a:ahLst/>
              <a:cxnLst/>
              <a:rect l="l" t="t" r="r" b="b"/>
              <a:pathLst>
                <a:path w="56284" h="33910" extrusionOk="0">
                  <a:moveTo>
                    <a:pt x="32320" y="1"/>
                  </a:moveTo>
                  <a:cubicBezTo>
                    <a:pt x="32850" y="1493"/>
                    <a:pt x="32222" y="3390"/>
                    <a:pt x="30813" y="4199"/>
                  </a:cubicBezTo>
                  <a:cubicBezTo>
                    <a:pt x="30091" y="4613"/>
                    <a:pt x="29297" y="4734"/>
                    <a:pt x="28470" y="4734"/>
                  </a:cubicBezTo>
                  <a:cubicBezTo>
                    <a:pt x="27293" y="4734"/>
                    <a:pt x="26051" y="4488"/>
                    <a:pt x="24857" y="4488"/>
                  </a:cubicBezTo>
                  <a:cubicBezTo>
                    <a:pt x="24769" y="4488"/>
                    <a:pt x="24680" y="4489"/>
                    <a:pt x="24592" y="4492"/>
                  </a:cubicBezTo>
                  <a:cubicBezTo>
                    <a:pt x="21872" y="4562"/>
                    <a:pt x="19417" y="6110"/>
                    <a:pt x="17297" y="7854"/>
                  </a:cubicBezTo>
                  <a:cubicBezTo>
                    <a:pt x="15191" y="9597"/>
                    <a:pt x="13252" y="11592"/>
                    <a:pt x="10839" y="12806"/>
                  </a:cubicBezTo>
                  <a:cubicBezTo>
                    <a:pt x="9125" y="13674"/>
                    <a:pt x="7197" y="14111"/>
                    <a:pt x="5269" y="14111"/>
                  </a:cubicBezTo>
                  <a:cubicBezTo>
                    <a:pt x="3511" y="14111"/>
                    <a:pt x="1752" y="13747"/>
                    <a:pt x="154" y="13015"/>
                  </a:cubicBezTo>
                  <a:cubicBezTo>
                    <a:pt x="113" y="13001"/>
                    <a:pt x="57" y="12973"/>
                    <a:pt x="1" y="12945"/>
                  </a:cubicBezTo>
                  <a:lnTo>
                    <a:pt x="1" y="32752"/>
                  </a:lnTo>
                  <a:cubicBezTo>
                    <a:pt x="2032" y="33526"/>
                    <a:pt x="4211" y="33909"/>
                    <a:pt x="6393" y="33909"/>
                  </a:cubicBezTo>
                  <a:cubicBezTo>
                    <a:pt x="10265" y="33909"/>
                    <a:pt x="14145" y="32703"/>
                    <a:pt x="17214" y="30339"/>
                  </a:cubicBezTo>
                  <a:cubicBezTo>
                    <a:pt x="22974" y="25903"/>
                    <a:pt x="25429" y="18427"/>
                    <a:pt x="30186" y="12931"/>
                  </a:cubicBezTo>
                  <a:cubicBezTo>
                    <a:pt x="33938" y="8593"/>
                    <a:pt x="39155" y="5552"/>
                    <a:pt x="44776" y="4436"/>
                  </a:cubicBezTo>
                  <a:cubicBezTo>
                    <a:pt x="47329" y="3934"/>
                    <a:pt x="49979" y="3795"/>
                    <a:pt x="52406" y="2874"/>
                  </a:cubicBezTo>
                  <a:cubicBezTo>
                    <a:pt x="53912" y="2302"/>
                    <a:pt x="55363" y="1298"/>
                    <a:pt x="56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CUSTOM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/>
          <p:nvPr/>
        </p:nvSpPr>
        <p:spPr>
          <a:xfrm>
            <a:off x="-83050" y="1228675"/>
            <a:ext cx="9309944" cy="3209964"/>
          </a:xfrm>
          <a:custGeom>
            <a:avLst/>
            <a:gdLst/>
            <a:ahLst/>
            <a:cxnLst/>
            <a:rect l="l" t="t" r="r" b="b"/>
            <a:pathLst>
              <a:path w="48078" h="17253" extrusionOk="0">
                <a:moveTo>
                  <a:pt x="24551" y="0"/>
                </a:moveTo>
                <a:cubicBezTo>
                  <a:pt x="19562" y="0"/>
                  <a:pt x="12918" y="5739"/>
                  <a:pt x="7775" y="5942"/>
                </a:cubicBezTo>
                <a:cubicBezTo>
                  <a:pt x="7443" y="5956"/>
                  <a:pt x="7121" y="5962"/>
                  <a:pt x="6809" y="5962"/>
                </a:cubicBezTo>
                <a:cubicBezTo>
                  <a:pt x="2312" y="5962"/>
                  <a:pt x="0" y="4608"/>
                  <a:pt x="0" y="4608"/>
                </a:cubicBezTo>
                <a:lnTo>
                  <a:pt x="0" y="17253"/>
                </a:lnTo>
                <a:lnTo>
                  <a:pt x="48077" y="17253"/>
                </a:lnTo>
                <a:lnTo>
                  <a:pt x="48077" y="3727"/>
                </a:lnTo>
                <a:cubicBezTo>
                  <a:pt x="48077" y="3727"/>
                  <a:pt x="46378" y="2205"/>
                  <a:pt x="44452" y="2205"/>
                </a:cubicBezTo>
                <a:cubicBezTo>
                  <a:pt x="44320" y="2205"/>
                  <a:pt x="44187" y="2212"/>
                  <a:pt x="44053" y="2227"/>
                </a:cubicBezTo>
                <a:cubicBezTo>
                  <a:pt x="41970" y="2465"/>
                  <a:pt x="40076" y="4275"/>
                  <a:pt x="36278" y="4870"/>
                </a:cubicBezTo>
                <a:cubicBezTo>
                  <a:pt x="36082" y="4901"/>
                  <a:pt x="35888" y="4915"/>
                  <a:pt x="35696" y="4915"/>
                </a:cubicBezTo>
                <a:cubicBezTo>
                  <a:pt x="32171" y="4915"/>
                  <a:pt x="29282" y="0"/>
                  <a:pt x="24551" y="0"/>
                </a:cubicBezTo>
                <a:close/>
              </a:path>
            </a:pathLst>
          </a:custGeom>
          <a:noFill/>
          <a:ln w="2857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7" name="Google Shape;77;p13"/>
          <p:cNvGrpSpPr/>
          <p:nvPr/>
        </p:nvGrpSpPr>
        <p:grpSpPr>
          <a:xfrm>
            <a:off x="-25" y="1390650"/>
            <a:ext cx="9144000" cy="3752700"/>
            <a:chOff x="-25" y="1390650"/>
            <a:chExt cx="9144000" cy="3752700"/>
          </a:xfrm>
        </p:grpSpPr>
        <p:sp>
          <p:nvSpPr>
            <p:cNvPr id="78" name="Google Shape;78;p13"/>
            <p:cNvSpPr/>
            <p:nvPr/>
          </p:nvSpPr>
          <p:spPr>
            <a:xfrm>
              <a:off x="-25" y="1390650"/>
              <a:ext cx="9143955" cy="3152727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-25" y="4210050"/>
              <a:ext cx="9144000" cy="933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1" userDrawn="1">
  <p:cSld name="BIG_NUMBER_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/>
          <p:nvPr/>
        </p:nvSpPr>
        <p:spPr>
          <a:xfrm>
            <a:off x="11" y="-7050"/>
            <a:ext cx="4768588" cy="2356541"/>
          </a:xfrm>
          <a:custGeom>
            <a:avLst/>
            <a:gdLst/>
            <a:ahLst/>
            <a:cxnLst/>
            <a:rect l="l" t="t" r="r" b="b"/>
            <a:pathLst>
              <a:path w="32850" h="14118" extrusionOk="0">
                <a:moveTo>
                  <a:pt x="1" y="1"/>
                </a:moveTo>
                <a:lnTo>
                  <a:pt x="1" y="12945"/>
                </a:lnTo>
                <a:cubicBezTo>
                  <a:pt x="57" y="12959"/>
                  <a:pt x="113" y="13001"/>
                  <a:pt x="168" y="13015"/>
                </a:cubicBezTo>
                <a:cubicBezTo>
                  <a:pt x="1773" y="13750"/>
                  <a:pt x="3537" y="14117"/>
                  <a:pt x="5301" y="14117"/>
                </a:cubicBezTo>
                <a:cubicBezTo>
                  <a:pt x="7217" y="14117"/>
                  <a:pt x="9132" y="13684"/>
                  <a:pt x="10839" y="12820"/>
                </a:cubicBezTo>
                <a:cubicBezTo>
                  <a:pt x="13252" y="11578"/>
                  <a:pt x="15205" y="9598"/>
                  <a:pt x="17297" y="7868"/>
                </a:cubicBezTo>
                <a:cubicBezTo>
                  <a:pt x="19404" y="6124"/>
                  <a:pt x="21858" y="4576"/>
                  <a:pt x="24592" y="4506"/>
                </a:cubicBezTo>
                <a:cubicBezTo>
                  <a:pt x="24664" y="4504"/>
                  <a:pt x="24736" y="4503"/>
                  <a:pt x="24808" y="4503"/>
                </a:cubicBezTo>
                <a:cubicBezTo>
                  <a:pt x="26011" y="4503"/>
                  <a:pt x="27265" y="4752"/>
                  <a:pt x="28452" y="4752"/>
                </a:cubicBezTo>
                <a:cubicBezTo>
                  <a:pt x="29285" y="4752"/>
                  <a:pt x="30086" y="4630"/>
                  <a:pt x="30813" y="4213"/>
                </a:cubicBezTo>
                <a:cubicBezTo>
                  <a:pt x="32222" y="3404"/>
                  <a:pt x="32850" y="1521"/>
                  <a:pt x="323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4"/>
          <p:cNvSpPr/>
          <p:nvPr/>
        </p:nvSpPr>
        <p:spPr>
          <a:xfrm>
            <a:off x="6981825" y="3445550"/>
            <a:ext cx="2162216" cy="1697977"/>
          </a:xfrm>
          <a:custGeom>
            <a:avLst/>
            <a:gdLst/>
            <a:ahLst/>
            <a:cxnLst/>
            <a:rect l="l" t="t" r="r" b="b"/>
            <a:pathLst>
              <a:path w="38136" h="29948" extrusionOk="0">
                <a:moveTo>
                  <a:pt x="37163" y="0"/>
                </a:moveTo>
                <a:cubicBezTo>
                  <a:pt x="36732" y="0"/>
                  <a:pt x="36166" y="151"/>
                  <a:pt x="35481" y="658"/>
                </a:cubicBezTo>
                <a:cubicBezTo>
                  <a:pt x="33778" y="1908"/>
                  <a:pt x="33707" y="6147"/>
                  <a:pt x="31147" y="6992"/>
                </a:cubicBezTo>
                <a:cubicBezTo>
                  <a:pt x="30908" y="7072"/>
                  <a:pt x="30643" y="7108"/>
                  <a:pt x="30357" y="7108"/>
                </a:cubicBezTo>
                <a:cubicBezTo>
                  <a:pt x="28146" y="7108"/>
                  <a:pt x="24643" y="4988"/>
                  <a:pt x="21393" y="4988"/>
                </a:cubicBezTo>
                <a:cubicBezTo>
                  <a:pt x="20568" y="4988"/>
                  <a:pt x="19758" y="5125"/>
                  <a:pt x="18991" y="5468"/>
                </a:cubicBezTo>
                <a:cubicBezTo>
                  <a:pt x="14800" y="7337"/>
                  <a:pt x="16431" y="14755"/>
                  <a:pt x="13407" y="17934"/>
                </a:cubicBezTo>
                <a:cubicBezTo>
                  <a:pt x="10382" y="21113"/>
                  <a:pt x="8525" y="20803"/>
                  <a:pt x="4417" y="22351"/>
                </a:cubicBezTo>
                <a:cubicBezTo>
                  <a:pt x="416" y="23859"/>
                  <a:pt x="19" y="29638"/>
                  <a:pt x="1" y="29935"/>
                </a:cubicBezTo>
                <a:lnTo>
                  <a:pt x="38136" y="29935"/>
                </a:lnTo>
                <a:lnTo>
                  <a:pt x="38136" y="325"/>
                </a:lnTo>
                <a:cubicBezTo>
                  <a:pt x="38136" y="325"/>
                  <a:pt x="37795" y="0"/>
                  <a:pt x="37163" y="0"/>
                </a:cubicBezTo>
                <a:close/>
                <a:moveTo>
                  <a:pt x="0" y="29935"/>
                </a:moveTo>
                <a:lnTo>
                  <a:pt x="0" y="29947"/>
                </a:lnTo>
                <a:cubicBezTo>
                  <a:pt x="0" y="29947"/>
                  <a:pt x="0" y="29943"/>
                  <a:pt x="1" y="299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userDrawn="1">
  <p:cSld name="CUSTOM_7_1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/>
          <p:nvPr/>
        </p:nvSpPr>
        <p:spPr>
          <a:xfrm rot="10800000">
            <a:off x="-82975" y="933311"/>
            <a:ext cx="9309944" cy="3209964"/>
          </a:xfrm>
          <a:custGeom>
            <a:avLst/>
            <a:gdLst/>
            <a:ahLst/>
            <a:cxnLst/>
            <a:rect l="l" t="t" r="r" b="b"/>
            <a:pathLst>
              <a:path w="48078" h="17253" extrusionOk="0">
                <a:moveTo>
                  <a:pt x="24551" y="0"/>
                </a:moveTo>
                <a:cubicBezTo>
                  <a:pt x="19562" y="0"/>
                  <a:pt x="12918" y="5739"/>
                  <a:pt x="7775" y="5942"/>
                </a:cubicBezTo>
                <a:cubicBezTo>
                  <a:pt x="7443" y="5956"/>
                  <a:pt x="7121" y="5962"/>
                  <a:pt x="6809" y="5962"/>
                </a:cubicBezTo>
                <a:cubicBezTo>
                  <a:pt x="2312" y="5962"/>
                  <a:pt x="0" y="4608"/>
                  <a:pt x="0" y="4608"/>
                </a:cubicBezTo>
                <a:lnTo>
                  <a:pt x="0" y="17253"/>
                </a:lnTo>
                <a:lnTo>
                  <a:pt x="48077" y="17253"/>
                </a:lnTo>
                <a:lnTo>
                  <a:pt x="48077" y="3727"/>
                </a:lnTo>
                <a:cubicBezTo>
                  <a:pt x="48077" y="3727"/>
                  <a:pt x="46378" y="2205"/>
                  <a:pt x="44452" y="2205"/>
                </a:cubicBezTo>
                <a:cubicBezTo>
                  <a:pt x="44320" y="2205"/>
                  <a:pt x="44187" y="2212"/>
                  <a:pt x="44053" y="2227"/>
                </a:cubicBezTo>
                <a:cubicBezTo>
                  <a:pt x="41970" y="2465"/>
                  <a:pt x="40076" y="4275"/>
                  <a:pt x="36278" y="4870"/>
                </a:cubicBezTo>
                <a:cubicBezTo>
                  <a:pt x="36082" y="4901"/>
                  <a:pt x="35888" y="4915"/>
                  <a:pt x="35696" y="4915"/>
                </a:cubicBezTo>
                <a:cubicBezTo>
                  <a:pt x="32171" y="4915"/>
                  <a:pt x="29282" y="0"/>
                  <a:pt x="24551" y="0"/>
                </a:cubicBezTo>
                <a:close/>
              </a:path>
            </a:pathLst>
          </a:custGeom>
          <a:noFill/>
          <a:ln w="2857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2" name="Google Shape;102;p16"/>
          <p:cNvGrpSpPr/>
          <p:nvPr/>
        </p:nvGrpSpPr>
        <p:grpSpPr>
          <a:xfrm rot="10800000">
            <a:off x="-50" y="118"/>
            <a:ext cx="9144000" cy="3981239"/>
            <a:chOff x="-25" y="1390650"/>
            <a:chExt cx="9144000" cy="3752700"/>
          </a:xfrm>
        </p:grpSpPr>
        <p:sp>
          <p:nvSpPr>
            <p:cNvPr id="103" name="Google Shape;103;p16"/>
            <p:cNvSpPr/>
            <p:nvPr/>
          </p:nvSpPr>
          <p:spPr>
            <a:xfrm>
              <a:off x="-25" y="1390650"/>
              <a:ext cx="9143955" cy="3152727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-25" y="4210050"/>
              <a:ext cx="9144000" cy="933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1" userDrawn="1">
  <p:cSld name="CAPTION_ONLY_1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userDrawn="1">
  <p:cSld name="TITLE_ONLY_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/>
          <p:nvPr/>
        </p:nvSpPr>
        <p:spPr>
          <a:xfrm rot="10800000">
            <a:off x="6438885" y="3830490"/>
            <a:ext cx="2705115" cy="1313009"/>
          </a:xfrm>
          <a:custGeom>
            <a:avLst/>
            <a:gdLst/>
            <a:ahLst/>
            <a:cxnLst/>
            <a:rect l="l" t="t" r="r" b="b"/>
            <a:pathLst>
              <a:path w="32850" h="14118" extrusionOk="0">
                <a:moveTo>
                  <a:pt x="1" y="1"/>
                </a:moveTo>
                <a:lnTo>
                  <a:pt x="1" y="12945"/>
                </a:lnTo>
                <a:cubicBezTo>
                  <a:pt x="57" y="12959"/>
                  <a:pt x="113" y="13001"/>
                  <a:pt x="168" y="13015"/>
                </a:cubicBezTo>
                <a:cubicBezTo>
                  <a:pt x="1773" y="13750"/>
                  <a:pt x="3537" y="14117"/>
                  <a:pt x="5301" y="14117"/>
                </a:cubicBezTo>
                <a:cubicBezTo>
                  <a:pt x="7217" y="14117"/>
                  <a:pt x="9132" y="13684"/>
                  <a:pt x="10839" y="12820"/>
                </a:cubicBezTo>
                <a:cubicBezTo>
                  <a:pt x="13252" y="11578"/>
                  <a:pt x="15205" y="9598"/>
                  <a:pt x="17297" y="7868"/>
                </a:cubicBezTo>
                <a:cubicBezTo>
                  <a:pt x="19404" y="6124"/>
                  <a:pt x="21858" y="4576"/>
                  <a:pt x="24592" y="4506"/>
                </a:cubicBezTo>
                <a:cubicBezTo>
                  <a:pt x="24664" y="4504"/>
                  <a:pt x="24736" y="4503"/>
                  <a:pt x="24808" y="4503"/>
                </a:cubicBezTo>
                <a:cubicBezTo>
                  <a:pt x="26011" y="4503"/>
                  <a:pt x="27265" y="4752"/>
                  <a:pt x="28452" y="4752"/>
                </a:cubicBezTo>
                <a:cubicBezTo>
                  <a:pt x="29285" y="4752"/>
                  <a:pt x="30086" y="4630"/>
                  <a:pt x="30813" y="4213"/>
                </a:cubicBezTo>
                <a:cubicBezTo>
                  <a:pt x="32222" y="3404"/>
                  <a:pt x="32850" y="1521"/>
                  <a:pt x="32320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0"/>
          <p:cNvSpPr/>
          <p:nvPr/>
        </p:nvSpPr>
        <p:spPr>
          <a:xfrm rot="10800000">
            <a:off x="7" y="5"/>
            <a:ext cx="2478918" cy="800095"/>
          </a:xfrm>
          <a:custGeom>
            <a:avLst/>
            <a:gdLst/>
            <a:ahLst/>
            <a:cxnLst/>
            <a:rect l="l" t="t" r="r" b="b"/>
            <a:pathLst>
              <a:path w="36002" h="11620" extrusionOk="0">
                <a:moveTo>
                  <a:pt x="36002" y="0"/>
                </a:moveTo>
                <a:cubicBezTo>
                  <a:pt x="34719" y="223"/>
                  <a:pt x="33463" y="865"/>
                  <a:pt x="32375" y="1632"/>
                </a:cubicBezTo>
                <a:cubicBezTo>
                  <a:pt x="30729" y="2818"/>
                  <a:pt x="29334" y="4338"/>
                  <a:pt x="27688" y="5538"/>
                </a:cubicBezTo>
                <a:cubicBezTo>
                  <a:pt x="25164" y="7393"/>
                  <a:pt x="22039" y="8439"/>
                  <a:pt x="18887" y="8467"/>
                </a:cubicBezTo>
                <a:cubicBezTo>
                  <a:pt x="18805" y="8468"/>
                  <a:pt x="18723" y="8469"/>
                  <a:pt x="18641" y="8469"/>
                </a:cubicBezTo>
                <a:cubicBezTo>
                  <a:pt x="16159" y="8469"/>
                  <a:pt x="13715" y="7869"/>
                  <a:pt x="11271" y="7504"/>
                </a:cubicBezTo>
                <a:cubicBezTo>
                  <a:pt x="10215" y="7354"/>
                  <a:pt x="9136" y="7249"/>
                  <a:pt x="8065" y="7249"/>
                </a:cubicBezTo>
                <a:cubicBezTo>
                  <a:pt x="6561" y="7249"/>
                  <a:pt x="5074" y="7456"/>
                  <a:pt x="3697" y="8035"/>
                </a:cubicBezTo>
                <a:cubicBezTo>
                  <a:pt x="2079" y="8718"/>
                  <a:pt x="670" y="10043"/>
                  <a:pt x="0" y="11619"/>
                </a:cubicBezTo>
                <a:lnTo>
                  <a:pt x="36002" y="11619"/>
                </a:lnTo>
                <a:lnTo>
                  <a:pt x="360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20"/>
          <p:cNvSpPr/>
          <p:nvPr/>
        </p:nvSpPr>
        <p:spPr>
          <a:xfrm rot="10800000">
            <a:off x="-19040" y="-38088"/>
            <a:ext cx="2421765" cy="736563"/>
          </a:xfrm>
          <a:custGeom>
            <a:avLst/>
            <a:gdLst/>
            <a:ahLst/>
            <a:cxnLst/>
            <a:rect l="l" t="t" r="r" b="b"/>
            <a:pathLst>
              <a:path w="36002" h="11620" extrusionOk="0">
                <a:moveTo>
                  <a:pt x="36002" y="0"/>
                </a:moveTo>
                <a:cubicBezTo>
                  <a:pt x="34719" y="223"/>
                  <a:pt x="33463" y="865"/>
                  <a:pt x="32375" y="1632"/>
                </a:cubicBezTo>
                <a:cubicBezTo>
                  <a:pt x="30729" y="2818"/>
                  <a:pt x="29334" y="4338"/>
                  <a:pt x="27688" y="5538"/>
                </a:cubicBezTo>
                <a:cubicBezTo>
                  <a:pt x="25164" y="7393"/>
                  <a:pt x="22039" y="8439"/>
                  <a:pt x="18887" y="8467"/>
                </a:cubicBezTo>
                <a:cubicBezTo>
                  <a:pt x="18805" y="8468"/>
                  <a:pt x="18723" y="8469"/>
                  <a:pt x="18641" y="8469"/>
                </a:cubicBezTo>
                <a:cubicBezTo>
                  <a:pt x="16159" y="8469"/>
                  <a:pt x="13715" y="7869"/>
                  <a:pt x="11271" y="7504"/>
                </a:cubicBezTo>
                <a:cubicBezTo>
                  <a:pt x="10215" y="7354"/>
                  <a:pt x="9136" y="7249"/>
                  <a:pt x="8065" y="7249"/>
                </a:cubicBezTo>
                <a:cubicBezTo>
                  <a:pt x="6561" y="7249"/>
                  <a:pt x="5074" y="7456"/>
                  <a:pt x="3697" y="8035"/>
                </a:cubicBezTo>
                <a:cubicBezTo>
                  <a:pt x="2079" y="8718"/>
                  <a:pt x="670" y="10043"/>
                  <a:pt x="0" y="11619"/>
                </a:cubicBezTo>
                <a:lnTo>
                  <a:pt x="36002" y="11619"/>
                </a:lnTo>
                <a:lnTo>
                  <a:pt x="36002" y="0"/>
                </a:lnTo>
                <a:close/>
              </a:path>
            </a:pathLst>
          </a:custGeom>
          <a:noFill/>
          <a:ln w="28575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 userDrawn="1">
  <p:cSld name="TITLE_ONLY_1_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/>
          <p:nvPr/>
        </p:nvSpPr>
        <p:spPr>
          <a:xfrm flipH="1">
            <a:off x="-32" y="0"/>
            <a:ext cx="930058" cy="5143479"/>
          </a:xfrm>
          <a:custGeom>
            <a:avLst/>
            <a:gdLst/>
            <a:ahLst/>
            <a:cxnLst/>
            <a:rect l="l" t="t" r="r" b="b"/>
            <a:pathLst>
              <a:path w="34291" h="34874" extrusionOk="0">
                <a:moveTo>
                  <a:pt x="24658" y="1"/>
                </a:moveTo>
                <a:cubicBezTo>
                  <a:pt x="24658" y="1"/>
                  <a:pt x="17669" y="715"/>
                  <a:pt x="15824" y="4715"/>
                </a:cubicBezTo>
                <a:cubicBezTo>
                  <a:pt x="13823" y="9073"/>
                  <a:pt x="16824" y="14550"/>
                  <a:pt x="16240" y="19110"/>
                </a:cubicBezTo>
                <a:cubicBezTo>
                  <a:pt x="15609" y="23944"/>
                  <a:pt x="4239" y="29957"/>
                  <a:pt x="2262" y="31754"/>
                </a:cubicBezTo>
                <a:cubicBezTo>
                  <a:pt x="286" y="33564"/>
                  <a:pt x="0" y="34874"/>
                  <a:pt x="0" y="34874"/>
                </a:cubicBezTo>
                <a:lnTo>
                  <a:pt x="34290" y="34874"/>
                </a:lnTo>
                <a:lnTo>
                  <a:pt x="3429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1"/>
          <p:cNvSpPr/>
          <p:nvPr/>
        </p:nvSpPr>
        <p:spPr>
          <a:xfrm rot="10800000" flipH="1">
            <a:off x="8216068" y="0"/>
            <a:ext cx="930058" cy="5143479"/>
          </a:xfrm>
          <a:custGeom>
            <a:avLst/>
            <a:gdLst/>
            <a:ahLst/>
            <a:cxnLst/>
            <a:rect l="l" t="t" r="r" b="b"/>
            <a:pathLst>
              <a:path w="34291" h="34874" extrusionOk="0">
                <a:moveTo>
                  <a:pt x="24658" y="1"/>
                </a:moveTo>
                <a:cubicBezTo>
                  <a:pt x="24658" y="1"/>
                  <a:pt x="17669" y="715"/>
                  <a:pt x="15824" y="4715"/>
                </a:cubicBezTo>
                <a:cubicBezTo>
                  <a:pt x="13823" y="9073"/>
                  <a:pt x="16824" y="14550"/>
                  <a:pt x="16240" y="19110"/>
                </a:cubicBezTo>
                <a:cubicBezTo>
                  <a:pt x="15609" y="23944"/>
                  <a:pt x="4239" y="29957"/>
                  <a:pt x="2262" y="31754"/>
                </a:cubicBezTo>
                <a:cubicBezTo>
                  <a:pt x="286" y="33564"/>
                  <a:pt x="0" y="34874"/>
                  <a:pt x="0" y="34874"/>
                </a:cubicBezTo>
                <a:lnTo>
                  <a:pt x="34290" y="34874"/>
                </a:lnTo>
                <a:lnTo>
                  <a:pt x="3429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userDrawn="1">
  <p:cSld name="SECTION_HEADER_1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23"/>
          <p:cNvGrpSpPr/>
          <p:nvPr/>
        </p:nvGrpSpPr>
        <p:grpSpPr>
          <a:xfrm rot="10800000">
            <a:off x="-4" y="-6500"/>
            <a:ext cx="4915193" cy="5156400"/>
            <a:chOff x="4003316" y="-6500"/>
            <a:chExt cx="4826387" cy="5156400"/>
          </a:xfrm>
        </p:grpSpPr>
        <p:sp>
          <p:nvSpPr>
            <p:cNvPr id="138" name="Google Shape;138;p23"/>
            <p:cNvSpPr/>
            <p:nvPr/>
          </p:nvSpPr>
          <p:spPr>
            <a:xfrm rot="-5400000">
              <a:off x="2250685" y="1746286"/>
              <a:ext cx="5156245" cy="1650983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3"/>
            <p:cNvSpPr/>
            <p:nvPr/>
          </p:nvSpPr>
          <p:spPr>
            <a:xfrm rot="-5400000">
              <a:off x="4662404" y="982600"/>
              <a:ext cx="5156400" cy="317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 userDrawn="1">
  <p:cSld name="TITLE_AND_TWO_COLUMNS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24"/>
          <p:cNvGrpSpPr/>
          <p:nvPr/>
        </p:nvGrpSpPr>
        <p:grpSpPr>
          <a:xfrm>
            <a:off x="-25" y="2473468"/>
            <a:ext cx="9144000" cy="2669671"/>
            <a:chOff x="-25" y="1390650"/>
            <a:chExt cx="9144000" cy="3752700"/>
          </a:xfrm>
        </p:grpSpPr>
        <p:sp>
          <p:nvSpPr>
            <p:cNvPr id="145" name="Google Shape;145;p24"/>
            <p:cNvSpPr/>
            <p:nvPr/>
          </p:nvSpPr>
          <p:spPr>
            <a:xfrm>
              <a:off x="-25" y="1390650"/>
              <a:ext cx="9143955" cy="3152727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4"/>
            <p:cNvSpPr/>
            <p:nvPr/>
          </p:nvSpPr>
          <p:spPr>
            <a:xfrm>
              <a:off x="-25" y="4210050"/>
              <a:ext cx="9144000" cy="9333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1" userDrawn="1">
  <p:cSld name="ONE_COLUMN_TEXT_1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/>
          <p:nvPr/>
        </p:nvSpPr>
        <p:spPr>
          <a:xfrm rot="5400000" flipH="1">
            <a:off x="3038784" y="-2012454"/>
            <a:ext cx="3066412" cy="9225819"/>
          </a:xfrm>
          <a:custGeom>
            <a:avLst/>
            <a:gdLst/>
            <a:ahLst/>
            <a:cxnLst/>
            <a:rect l="l" t="t" r="r" b="b"/>
            <a:pathLst>
              <a:path w="42364" h="43268" extrusionOk="0">
                <a:moveTo>
                  <a:pt x="1" y="0"/>
                </a:moveTo>
                <a:lnTo>
                  <a:pt x="1" y="43267"/>
                </a:lnTo>
                <a:lnTo>
                  <a:pt x="42363" y="43267"/>
                </a:lnTo>
                <a:cubicBezTo>
                  <a:pt x="42363" y="43267"/>
                  <a:pt x="42268" y="37779"/>
                  <a:pt x="39006" y="33992"/>
                </a:cubicBezTo>
                <a:cubicBezTo>
                  <a:pt x="35767" y="30218"/>
                  <a:pt x="39351" y="28789"/>
                  <a:pt x="39875" y="23705"/>
                </a:cubicBezTo>
                <a:cubicBezTo>
                  <a:pt x="40375" y="18633"/>
                  <a:pt x="36958" y="18336"/>
                  <a:pt x="34470" y="14049"/>
                </a:cubicBezTo>
                <a:cubicBezTo>
                  <a:pt x="31981" y="9775"/>
                  <a:pt x="34041" y="0"/>
                  <a:pt x="34041" y="0"/>
                </a:cubicBezTo>
                <a:close/>
              </a:path>
            </a:pathLst>
          </a:custGeom>
          <a:noFill/>
          <a:ln w="2857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5"/>
          <p:cNvSpPr/>
          <p:nvPr/>
        </p:nvSpPr>
        <p:spPr>
          <a:xfrm rot="5400000" flipH="1">
            <a:off x="2573052" y="-1378248"/>
            <a:ext cx="3997891" cy="9146855"/>
          </a:xfrm>
          <a:custGeom>
            <a:avLst/>
            <a:gdLst/>
            <a:ahLst/>
            <a:cxnLst/>
            <a:rect l="l" t="t" r="r" b="b"/>
            <a:pathLst>
              <a:path w="42364" h="43268" extrusionOk="0">
                <a:moveTo>
                  <a:pt x="1" y="0"/>
                </a:moveTo>
                <a:lnTo>
                  <a:pt x="1" y="43267"/>
                </a:lnTo>
                <a:lnTo>
                  <a:pt x="42363" y="43267"/>
                </a:lnTo>
                <a:cubicBezTo>
                  <a:pt x="42363" y="43267"/>
                  <a:pt x="42268" y="37779"/>
                  <a:pt x="39006" y="33992"/>
                </a:cubicBezTo>
                <a:cubicBezTo>
                  <a:pt x="35767" y="30218"/>
                  <a:pt x="39351" y="28789"/>
                  <a:pt x="39875" y="23705"/>
                </a:cubicBezTo>
                <a:cubicBezTo>
                  <a:pt x="40375" y="18633"/>
                  <a:pt x="36958" y="18336"/>
                  <a:pt x="34470" y="14049"/>
                </a:cubicBezTo>
                <a:cubicBezTo>
                  <a:pt x="31981" y="9775"/>
                  <a:pt x="34041" y="0"/>
                  <a:pt x="3404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 userDrawn="1">
  <p:cSld name="CUSTOM_1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/>
          <p:nvPr/>
        </p:nvSpPr>
        <p:spPr>
          <a:xfrm rot="10800000">
            <a:off x="5576635" y="2928208"/>
            <a:ext cx="3574798" cy="2226476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6"/>
          <p:cNvSpPr/>
          <p:nvPr/>
        </p:nvSpPr>
        <p:spPr>
          <a:xfrm rot="10800000">
            <a:off x="5673296" y="3007816"/>
            <a:ext cx="3498653" cy="2177609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6"/>
          <p:cNvSpPr/>
          <p:nvPr/>
        </p:nvSpPr>
        <p:spPr>
          <a:xfrm>
            <a:off x="314827" y="202077"/>
            <a:ext cx="2726143" cy="2726143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3"/>
          <p:cNvGrpSpPr/>
          <p:nvPr/>
        </p:nvGrpSpPr>
        <p:grpSpPr>
          <a:xfrm>
            <a:off x="-25" y="2473468"/>
            <a:ext cx="9144000" cy="2669671"/>
            <a:chOff x="-25" y="1390650"/>
            <a:chExt cx="9144000" cy="3752700"/>
          </a:xfrm>
        </p:grpSpPr>
        <p:sp>
          <p:nvSpPr>
            <p:cNvPr id="20" name="Google Shape;20;p3"/>
            <p:cNvSpPr/>
            <p:nvPr/>
          </p:nvSpPr>
          <p:spPr>
            <a:xfrm>
              <a:off x="-25" y="1390650"/>
              <a:ext cx="9143955" cy="3152727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-25" y="4210050"/>
              <a:ext cx="9144000" cy="9333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1" userDrawn="1">
  <p:cSld name="CUSTOM_1_1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oogle Shape;164;p27"/>
          <p:cNvGrpSpPr/>
          <p:nvPr/>
        </p:nvGrpSpPr>
        <p:grpSpPr>
          <a:xfrm rot="10800000" flipH="1">
            <a:off x="4228796" y="-6450"/>
            <a:ext cx="4915193" cy="5156400"/>
            <a:chOff x="4003316" y="-6500"/>
            <a:chExt cx="4826387" cy="5156400"/>
          </a:xfrm>
        </p:grpSpPr>
        <p:sp>
          <p:nvSpPr>
            <p:cNvPr id="165" name="Google Shape;165;p27"/>
            <p:cNvSpPr/>
            <p:nvPr/>
          </p:nvSpPr>
          <p:spPr>
            <a:xfrm rot="-5400000">
              <a:off x="2250685" y="1746286"/>
              <a:ext cx="5156245" cy="1650983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7"/>
            <p:cNvSpPr/>
            <p:nvPr/>
          </p:nvSpPr>
          <p:spPr>
            <a:xfrm rot="-5400000">
              <a:off x="4662404" y="982600"/>
              <a:ext cx="5156400" cy="317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CUSTOM_2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9"/>
          <p:cNvSpPr/>
          <p:nvPr/>
        </p:nvSpPr>
        <p:spPr>
          <a:xfrm rot="-5400000">
            <a:off x="1738995" y="1962780"/>
            <a:ext cx="5239300" cy="1217889"/>
          </a:xfrm>
          <a:custGeom>
            <a:avLst/>
            <a:gdLst/>
            <a:ahLst/>
            <a:cxnLst/>
            <a:rect l="l" t="t" r="r" b="b"/>
            <a:pathLst>
              <a:path w="48078" h="17253" extrusionOk="0">
                <a:moveTo>
                  <a:pt x="24551" y="0"/>
                </a:moveTo>
                <a:cubicBezTo>
                  <a:pt x="19562" y="0"/>
                  <a:pt x="12918" y="5739"/>
                  <a:pt x="7775" y="5942"/>
                </a:cubicBezTo>
                <a:cubicBezTo>
                  <a:pt x="7443" y="5956"/>
                  <a:pt x="7121" y="5962"/>
                  <a:pt x="6809" y="5962"/>
                </a:cubicBezTo>
                <a:cubicBezTo>
                  <a:pt x="2312" y="5962"/>
                  <a:pt x="0" y="4608"/>
                  <a:pt x="0" y="4608"/>
                </a:cubicBezTo>
                <a:lnTo>
                  <a:pt x="0" y="17253"/>
                </a:lnTo>
                <a:lnTo>
                  <a:pt x="48077" y="17253"/>
                </a:lnTo>
                <a:lnTo>
                  <a:pt x="48077" y="3727"/>
                </a:lnTo>
                <a:cubicBezTo>
                  <a:pt x="48077" y="3727"/>
                  <a:pt x="46378" y="2205"/>
                  <a:pt x="44452" y="2205"/>
                </a:cubicBezTo>
                <a:cubicBezTo>
                  <a:pt x="44320" y="2205"/>
                  <a:pt x="44187" y="2212"/>
                  <a:pt x="44053" y="2227"/>
                </a:cubicBezTo>
                <a:cubicBezTo>
                  <a:pt x="41970" y="2465"/>
                  <a:pt x="40076" y="4275"/>
                  <a:pt x="36278" y="4870"/>
                </a:cubicBezTo>
                <a:cubicBezTo>
                  <a:pt x="36082" y="4901"/>
                  <a:pt x="35888" y="4915"/>
                  <a:pt x="35696" y="4915"/>
                </a:cubicBezTo>
                <a:cubicBezTo>
                  <a:pt x="32171" y="4915"/>
                  <a:pt x="29282" y="0"/>
                  <a:pt x="24551" y="0"/>
                </a:cubicBezTo>
                <a:close/>
              </a:path>
            </a:pathLst>
          </a:custGeom>
          <a:noFill/>
          <a:ln w="2857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5" name="Google Shape;185;p29"/>
          <p:cNvGrpSpPr/>
          <p:nvPr/>
        </p:nvGrpSpPr>
        <p:grpSpPr>
          <a:xfrm rot="-5400000">
            <a:off x="3960910" y="-36012"/>
            <a:ext cx="5156302" cy="5215522"/>
            <a:chOff x="-25" y="1390650"/>
            <a:chExt cx="9144000" cy="13501222"/>
          </a:xfrm>
        </p:grpSpPr>
        <p:sp>
          <p:nvSpPr>
            <p:cNvPr id="186" name="Google Shape;186;p29"/>
            <p:cNvSpPr/>
            <p:nvPr/>
          </p:nvSpPr>
          <p:spPr>
            <a:xfrm>
              <a:off x="-25" y="1390650"/>
              <a:ext cx="9143955" cy="3152727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9"/>
            <p:cNvSpPr/>
            <p:nvPr/>
          </p:nvSpPr>
          <p:spPr>
            <a:xfrm>
              <a:off x="-25" y="4209772"/>
              <a:ext cx="9144000" cy="10682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8" name="Google Shape;188;p29"/>
          <p:cNvSpPr/>
          <p:nvPr/>
        </p:nvSpPr>
        <p:spPr>
          <a:xfrm rot="10800000" flipH="1">
            <a:off x="-5682" y="2928208"/>
            <a:ext cx="3574798" cy="2226476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29"/>
          <p:cNvSpPr/>
          <p:nvPr/>
        </p:nvSpPr>
        <p:spPr>
          <a:xfrm rot="10800000" flipH="1">
            <a:off x="-65525" y="3156502"/>
            <a:ext cx="3394032" cy="2052523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 userDrawn="1">
  <p:cSld name="CUSTOM_2_2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0"/>
          <p:cNvSpPr/>
          <p:nvPr/>
        </p:nvSpPr>
        <p:spPr>
          <a:xfrm flipH="1">
            <a:off x="-32" y="0"/>
            <a:ext cx="930058" cy="5143479"/>
          </a:xfrm>
          <a:custGeom>
            <a:avLst/>
            <a:gdLst/>
            <a:ahLst/>
            <a:cxnLst/>
            <a:rect l="l" t="t" r="r" b="b"/>
            <a:pathLst>
              <a:path w="34291" h="34874" extrusionOk="0">
                <a:moveTo>
                  <a:pt x="24658" y="1"/>
                </a:moveTo>
                <a:cubicBezTo>
                  <a:pt x="24658" y="1"/>
                  <a:pt x="17669" y="715"/>
                  <a:pt x="15824" y="4715"/>
                </a:cubicBezTo>
                <a:cubicBezTo>
                  <a:pt x="13823" y="9073"/>
                  <a:pt x="16824" y="14550"/>
                  <a:pt x="16240" y="19110"/>
                </a:cubicBezTo>
                <a:cubicBezTo>
                  <a:pt x="15609" y="23944"/>
                  <a:pt x="4239" y="29957"/>
                  <a:pt x="2262" y="31754"/>
                </a:cubicBezTo>
                <a:cubicBezTo>
                  <a:pt x="286" y="33564"/>
                  <a:pt x="0" y="34874"/>
                  <a:pt x="0" y="34874"/>
                </a:cubicBezTo>
                <a:lnTo>
                  <a:pt x="34290" y="34874"/>
                </a:lnTo>
                <a:lnTo>
                  <a:pt x="3429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30"/>
          <p:cNvSpPr/>
          <p:nvPr/>
        </p:nvSpPr>
        <p:spPr>
          <a:xfrm rot="10800000" flipH="1">
            <a:off x="8216068" y="0"/>
            <a:ext cx="930058" cy="5143479"/>
          </a:xfrm>
          <a:custGeom>
            <a:avLst/>
            <a:gdLst/>
            <a:ahLst/>
            <a:cxnLst/>
            <a:rect l="l" t="t" r="r" b="b"/>
            <a:pathLst>
              <a:path w="34291" h="34874" extrusionOk="0">
                <a:moveTo>
                  <a:pt x="24658" y="1"/>
                </a:moveTo>
                <a:cubicBezTo>
                  <a:pt x="24658" y="1"/>
                  <a:pt x="17669" y="715"/>
                  <a:pt x="15824" y="4715"/>
                </a:cubicBezTo>
                <a:cubicBezTo>
                  <a:pt x="13823" y="9073"/>
                  <a:pt x="16824" y="14550"/>
                  <a:pt x="16240" y="19110"/>
                </a:cubicBezTo>
                <a:cubicBezTo>
                  <a:pt x="15609" y="23944"/>
                  <a:pt x="4239" y="29957"/>
                  <a:pt x="2262" y="31754"/>
                </a:cubicBezTo>
                <a:cubicBezTo>
                  <a:pt x="286" y="33564"/>
                  <a:pt x="0" y="34874"/>
                  <a:pt x="0" y="34874"/>
                </a:cubicBezTo>
                <a:lnTo>
                  <a:pt x="34290" y="34874"/>
                </a:lnTo>
                <a:lnTo>
                  <a:pt x="3429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2" userDrawn="1">
  <p:cSld name="CUSTOM_2_1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32"/>
          <p:cNvGrpSpPr/>
          <p:nvPr/>
        </p:nvGrpSpPr>
        <p:grpSpPr>
          <a:xfrm>
            <a:off x="3908852" y="-6500"/>
            <a:ext cx="5238124" cy="5156400"/>
            <a:chOff x="4003316" y="-6500"/>
            <a:chExt cx="5143484" cy="5156400"/>
          </a:xfrm>
        </p:grpSpPr>
        <p:sp>
          <p:nvSpPr>
            <p:cNvPr id="223" name="Google Shape;223;p32"/>
            <p:cNvSpPr/>
            <p:nvPr/>
          </p:nvSpPr>
          <p:spPr>
            <a:xfrm rot="-5400000">
              <a:off x="2250685" y="1746286"/>
              <a:ext cx="5156245" cy="1650983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2"/>
            <p:cNvSpPr/>
            <p:nvPr/>
          </p:nvSpPr>
          <p:spPr>
            <a:xfrm rot="-5400000">
              <a:off x="4820950" y="824050"/>
              <a:ext cx="5156400" cy="34953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5" name="Google Shape;225;p32"/>
          <p:cNvSpPr/>
          <p:nvPr/>
        </p:nvSpPr>
        <p:spPr>
          <a:xfrm rot="10800000">
            <a:off x="-28247" y="-38940"/>
            <a:ext cx="2734828" cy="1457120"/>
          </a:xfrm>
          <a:custGeom>
            <a:avLst/>
            <a:gdLst/>
            <a:ahLst/>
            <a:cxnLst/>
            <a:rect l="l" t="t" r="r" b="b"/>
            <a:pathLst>
              <a:path w="38136" h="29948" extrusionOk="0">
                <a:moveTo>
                  <a:pt x="37163" y="0"/>
                </a:moveTo>
                <a:cubicBezTo>
                  <a:pt x="36732" y="0"/>
                  <a:pt x="36166" y="151"/>
                  <a:pt x="35481" y="658"/>
                </a:cubicBezTo>
                <a:cubicBezTo>
                  <a:pt x="33778" y="1908"/>
                  <a:pt x="33707" y="6147"/>
                  <a:pt x="31147" y="6992"/>
                </a:cubicBezTo>
                <a:cubicBezTo>
                  <a:pt x="30908" y="7072"/>
                  <a:pt x="30643" y="7108"/>
                  <a:pt x="30357" y="7108"/>
                </a:cubicBezTo>
                <a:cubicBezTo>
                  <a:pt x="28146" y="7108"/>
                  <a:pt x="24643" y="4988"/>
                  <a:pt x="21393" y="4988"/>
                </a:cubicBezTo>
                <a:cubicBezTo>
                  <a:pt x="20568" y="4988"/>
                  <a:pt x="19758" y="5125"/>
                  <a:pt x="18991" y="5468"/>
                </a:cubicBezTo>
                <a:cubicBezTo>
                  <a:pt x="14800" y="7337"/>
                  <a:pt x="16431" y="14755"/>
                  <a:pt x="13407" y="17934"/>
                </a:cubicBezTo>
                <a:cubicBezTo>
                  <a:pt x="10382" y="21113"/>
                  <a:pt x="8525" y="20803"/>
                  <a:pt x="4417" y="22351"/>
                </a:cubicBezTo>
                <a:cubicBezTo>
                  <a:pt x="416" y="23859"/>
                  <a:pt x="19" y="29638"/>
                  <a:pt x="1" y="29935"/>
                </a:cubicBezTo>
                <a:lnTo>
                  <a:pt x="38136" y="29935"/>
                </a:lnTo>
                <a:lnTo>
                  <a:pt x="38136" y="325"/>
                </a:lnTo>
                <a:cubicBezTo>
                  <a:pt x="38136" y="325"/>
                  <a:pt x="37795" y="0"/>
                  <a:pt x="37163" y="0"/>
                </a:cubicBezTo>
                <a:close/>
                <a:moveTo>
                  <a:pt x="0" y="29935"/>
                </a:moveTo>
                <a:lnTo>
                  <a:pt x="0" y="29947"/>
                </a:lnTo>
                <a:cubicBezTo>
                  <a:pt x="0" y="29947"/>
                  <a:pt x="0" y="29943"/>
                  <a:pt x="1" y="29935"/>
                </a:cubicBezTo>
                <a:close/>
              </a:path>
            </a:pathLst>
          </a:custGeom>
          <a:noFill/>
          <a:ln w="28575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CUSTOM_3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3"/>
          <p:cNvSpPr/>
          <p:nvPr/>
        </p:nvSpPr>
        <p:spPr>
          <a:xfrm flipH="1">
            <a:off x="-32" y="0"/>
            <a:ext cx="930058" cy="5143479"/>
          </a:xfrm>
          <a:custGeom>
            <a:avLst/>
            <a:gdLst/>
            <a:ahLst/>
            <a:cxnLst/>
            <a:rect l="l" t="t" r="r" b="b"/>
            <a:pathLst>
              <a:path w="34291" h="34874" extrusionOk="0">
                <a:moveTo>
                  <a:pt x="24658" y="1"/>
                </a:moveTo>
                <a:cubicBezTo>
                  <a:pt x="24658" y="1"/>
                  <a:pt x="17669" y="715"/>
                  <a:pt x="15824" y="4715"/>
                </a:cubicBezTo>
                <a:cubicBezTo>
                  <a:pt x="13823" y="9073"/>
                  <a:pt x="16824" y="14550"/>
                  <a:pt x="16240" y="19110"/>
                </a:cubicBezTo>
                <a:cubicBezTo>
                  <a:pt x="15609" y="23944"/>
                  <a:pt x="4239" y="29957"/>
                  <a:pt x="2262" y="31754"/>
                </a:cubicBezTo>
                <a:cubicBezTo>
                  <a:pt x="286" y="33564"/>
                  <a:pt x="0" y="34874"/>
                  <a:pt x="0" y="34874"/>
                </a:cubicBezTo>
                <a:lnTo>
                  <a:pt x="34290" y="34874"/>
                </a:lnTo>
                <a:lnTo>
                  <a:pt x="3429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33"/>
          <p:cNvSpPr/>
          <p:nvPr/>
        </p:nvSpPr>
        <p:spPr>
          <a:xfrm rot="10800000" flipH="1">
            <a:off x="8216068" y="0"/>
            <a:ext cx="930058" cy="5143479"/>
          </a:xfrm>
          <a:custGeom>
            <a:avLst/>
            <a:gdLst/>
            <a:ahLst/>
            <a:cxnLst/>
            <a:rect l="l" t="t" r="r" b="b"/>
            <a:pathLst>
              <a:path w="34291" h="34874" extrusionOk="0">
                <a:moveTo>
                  <a:pt x="24658" y="1"/>
                </a:moveTo>
                <a:cubicBezTo>
                  <a:pt x="24658" y="1"/>
                  <a:pt x="17669" y="715"/>
                  <a:pt x="15824" y="4715"/>
                </a:cubicBezTo>
                <a:cubicBezTo>
                  <a:pt x="13823" y="9073"/>
                  <a:pt x="16824" y="14550"/>
                  <a:pt x="16240" y="19110"/>
                </a:cubicBezTo>
                <a:cubicBezTo>
                  <a:pt x="15609" y="23944"/>
                  <a:pt x="4239" y="29957"/>
                  <a:pt x="2262" y="31754"/>
                </a:cubicBezTo>
                <a:cubicBezTo>
                  <a:pt x="286" y="33564"/>
                  <a:pt x="0" y="34874"/>
                  <a:pt x="0" y="34874"/>
                </a:cubicBezTo>
                <a:lnTo>
                  <a:pt x="34290" y="34874"/>
                </a:lnTo>
                <a:lnTo>
                  <a:pt x="3429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 userDrawn="1">
  <p:cSld name="CUSTOM_3_1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4"/>
          <p:cNvSpPr/>
          <p:nvPr/>
        </p:nvSpPr>
        <p:spPr>
          <a:xfrm flipH="1">
            <a:off x="7010475" y="-110851"/>
            <a:ext cx="3574798" cy="2226476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34"/>
          <p:cNvSpPr/>
          <p:nvPr/>
        </p:nvSpPr>
        <p:spPr>
          <a:xfrm flipH="1">
            <a:off x="7251084" y="-165192"/>
            <a:ext cx="3394032" cy="2052523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34"/>
          <p:cNvSpPr/>
          <p:nvPr/>
        </p:nvSpPr>
        <p:spPr>
          <a:xfrm rot="5400000">
            <a:off x="4142837" y="152006"/>
            <a:ext cx="858319" cy="9140317"/>
          </a:xfrm>
          <a:custGeom>
            <a:avLst/>
            <a:gdLst/>
            <a:ahLst/>
            <a:cxnLst/>
            <a:rect l="l" t="t" r="r" b="b"/>
            <a:pathLst>
              <a:path w="17396" h="39911" extrusionOk="0">
                <a:moveTo>
                  <a:pt x="13740" y="1"/>
                </a:moveTo>
                <a:cubicBezTo>
                  <a:pt x="13740" y="1"/>
                  <a:pt x="16574" y="9085"/>
                  <a:pt x="15716" y="13157"/>
                </a:cubicBezTo>
                <a:cubicBezTo>
                  <a:pt x="14835" y="17241"/>
                  <a:pt x="11299" y="15098"/>
                  <a:pt x="8596" y="19039"/>
                </a:cubicBezTo>
                <a:cubicBezTo>
                  <a:pt x="5906" y="22992"/>
                  <a:pt x="10490" y="29874"/>
                  <a:pt x="8596" y="31207"/>
                </a:cubicBezTo>
                <a:cubicBezTo>
                  <a:pt x="8288" y="31428"/>
                  <a:pt x="7901" y="31510"/>
                  <a:pt x="7464" y="31510"/>
                </a:cubicBezTo>
                <a:cubicBezTo>
                  <a:pt x="6179" y="31510"/>
                  <a:pt x="4469" y="30797"/>
                  <a:pt x="3100" y="30797"/>
                </a:cubicBezTo>
                <a:cubicBezTo>
                  <a:pt x="2097" y="30797"/>
                  <a:pt x="1277" y="31179"/>
                  <a:pt x="941" y="32505"/>
                </a:cubicBezTo>
                <a:cubicBezTo>
                  <a:pt x="0" y="36243"/>
                  <a:pt x="2369" y="39911"/>
                  <a:pt x="2369" y="39911"/>
                </a:cubicBezTo>
                <a:lnTo>
                  <a:pt x="17395" y="39911"/>
                </a:lnTo>
                <a:lnTo>
                  <a:pt x="1739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4"/>
          <p:cNvSpPr/>
          <p:nvPr/>
        </p:nvSpPr>
        <p:spPr>
          <a:xfrm flipH="1">
            <a:off x="-41" y="4264970"/>
            <a:ext cx="1668641" cy="878525"/>
          </a:xfrm>
          <a:custGeom>
            <a:avLst/>
            <a:gdLst/>
            <a:ahLst/>
            <a:cxnLst/>
            <a:rect l="l" t="t" r="r" b="b"/>
            <a:pathLst>
              <a:path w="38136" h="29948" extrusionOk="0">
                <a:moveTo>
                  <a:pt x="37163" y="0"/>
                </a:moveTo>
                <a:cubicBezTo>
                  <a:pt x="36732" y="0"/>
                  <a:pt x="36166" y="151"/>
                  <a:pt x="35481" y="658"/>
                </a:cubicBezTo>
                <a:cubicBezTo>
                  <a:pt x="33778" y="1908"/>
                  <a:pt x="33707" y="6147"/>
                  <a:pt x="31147" y="6992"/>
                </a:cubicBezTo>
                <a:cubicBezTo>
                  <a:pt x="30908" y="7072"/>
                  <a:pt x="30643" y="7108"/>
                  <a:pt x="30357" y="7108"/>
                </a:cubicBezTo>
                <a:cubicBezTo>
                  <a:pt x="28146" y="7108"/>
                  <a:pt x="24643" y="4988"/>
                  <a:pt x="21393" y="4988"/>
                </a:cubicBezTo>
                <a:cubicBezTo>
                  <a:pt x="20568" y="4988"/>
                  <a:pt x="19758" y="5125"/>
                  <a:pt x="18991" y="5468"/>
                </a:cubicBezTo>
                <a:cubicBezTo>
                  <a:pt x="14800" y="7337"/>
                  <a:pt x="16431" y="14755"/>
                  <a:pt x="13407" y="17934"/>
                </a:cubicBezTo>
                <a:cubicBezTo>
                  <a:pt x="10382" y="21113"/>
                  <a:pt x="8525" y="20803"/>
                  <a:pt x="4417" y="22351"/>
                </a:cubicBezTo>
                <a:cubicBezTo>
                  <a:pt x="416" y="23859"/>
                  <a:pt x="19" y="29638"/>
                  <a:pt x="1" y="29935"/>
                </a:cubicBezTo>
                <a:lnTo>
                  <a:pt x="38136" y="29935"/>
                </a:lnTo>
                <a:lnTo>
                  <a:pt x="38136" y="325"/>
                </a:lnTo>
                <a:cubicBezTo>
                  <a:pt x="38136" y="325"/>
                  <a:pt x="37795" y="0"/>
                  <a:pt x="37163" y="0"/>
                </a:cubicBezTo>
                <a:close/>
                <a:moveTo>
                  <a:pt x="0" y="29935"/>
                </a:moveTo>
                <a:lnTo>
                  <a:pt x="0" y="29947"/>
                </a:lnTo>
                <a:cubicBezTo>
                  <a:pt x="0" y="29947"/>
                  <a:pt x="0" y="29943"/>
                  <a:pt x="1" y="2993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 userDrawn="1">
  <p:cSld name="CUSTOM_5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7"/>
          <p:cNvSpPr/>
          <p:nvPr/>
        </p:nvSpPr>
        <p:spPr>
          <a:xfrm flipH="1">
            <a:off x="6295635" y="1"/>
            <a:ext cx="2848365" cy="2345846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3" userDrawn="1">
  <p:cSld name="CUSTOM_6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1" name="Google Shape;301;p38"/>
          <p:cNvGrpSpPr/>
          <p:nvPr/>
        </p:nvGrpSpPr>
        <p:grpSpPr>
          <a:xfrm>
            <a:off x="-197" y="-6500"/>
            <a:ext cx="5192916" cy="5156400"/>
            <a:chOff x="-202" y="-6500"/>
            <a:chExt cx="5558677" cy="5156400"/>
          </a:xfrm>
        </p:grpSpPr>
        <p:sp>
          <p:nvSpPr>
            <p:cNvPr id="302" name="Google Shape;302;p38"/>
            <p:cNvSpPr/>
            <p:nvPr/>
          </p:nvSpPr>
          <p:spPr>
            <a:xfrm rot="5400000" flipH="1">
              <a:off x="-235852" y="229150"/>
              <a:ext cx="5156400" cy="46851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8"/>
            <p:cNvSpPr/>
            <p:nvPr/>
          </p:nvSpPr>
          <p:spPr>
            <a:xfrm flipH="1">
              <a:off x="4628418" y="0"/>
              <a:ext cx="930058" cy="5143479"/>
            </a:xfrm>
            <a:custGeom>
              <a:avLst/>
              <a:gdLst/>
              <a:ahLst/>
              <a:cxnLst/>
              <a:rect l="l" t="t" r="r" b="b"/>
              <a:pathLst>
                <a:path w="34291" h="34874" extrusionOk="0">
                  <a:moveTo>
                    <a:pt x="24658" y="1"/>
                  </a:moveTo>
                  <a:cubicBezTo>
                    <a:pt x="24658" y="1"/>
                    <a:pt x="17669" y="715"/>
                    <a:pt x="15824" y="4715"/>
                  </a:cubicBezTo>
                  <a:cubicBezTo>
                    <a:pt x="13823" y="9073"/>
                    <a:pt x="16824" y="14550"/>
                    <a:pt x="16240" y="19110"/>
                  </a:cubicBezTo>
                  <a:cubicBezTo>
                    <a:pt x="15609" y="23944"/>
                    <a:pt x="4239" y="29957"/>
                    <a:pt x="2262" y="31754"/>
                  </a:cubicBezTo>
                  <a:cubicBezTo>
                    <a:pt x="286" y="33564"/>
                    <a:pt x="0" y="34874"/>
                    <a:pt x="0" y="34874"/>
                  </a:cubicBezTo>
                  <a:lnTo>
                    <a:pt x="34290" y="34874"/>
                  </a:lnTo>
                  <a:lnTo>
                    <a:pt x="3429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8_1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1"/>
          <p:cNvSpPr/>
          <p:nvPr/>
        </p:nvSpPr>
        <p:spPr>
          <a:xfrm rot="10800000">
            <a:off x="3704250" y="-8"/>
            <a:ext cx="5439749" cy="5143484"/>
          </a:xfrm>
          <a:custGeom>
            <a:avLst/>
            <a:gdLst/>
            <a:ahLst/>
            <a:cxnLst/>
            <a:rect l="l" t="t" r="r" b="b"/>
            <a:pathLst>
              <a:path w="42364" h="43268" extrusionOk="0">
                <a:moveTo>
                  <a:pt x="1" y="0"/>
                </a:moveTo>
                <a:lnTo>
                  <a:pt x="1" y="43267"/>
                </a:lnTo>
                <a:lnTo>
                  <a:pt x="42363" y="43267"/>
                </a:lnTo>
                <a:cubicBezTo>
                  <a:pt x="42363" y="43267"/>
                  <a:pt x="42268" y="37779"/>
                  <a:pt x="39006" y="33992"/>
                </a:cubicBezTo>
                <a:cubicBezTo>
                  <a:pt x="35767" y="30218"/>
                  <a:pt x="39351" y="28789"/>
                  <a:pt x="39875" y="23705"/>
                </a:cubicBezTo>
                <a:cubicBezTo>
                  <a:pt x="40375" y="18633"/>
                  <a:pt x="36958" y="18336"/>
                  <a:pt x="34470" y="14049"/>
                </a:cubicBezTo>
                <a:cubicBezTo>
                  <a:pt x="31981" y="9775"/>
                  <a:pt x="34041" y="0"/>
                  <a:pt x="3404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_1_1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oogle Shape;328;p42"/>
          <p:cNvGrpSpPr/>
          <p:nvPr/>
        </p:nvGrpSpPr>
        <p:grpSpPr>
          <a:xfrm>
            <a:off x="-25" y="2473468"/>
            <a:ext cx="9144000" cy="2669671"/>
            <a:chOff x="-25" y="1390650"/>
            <a:chExt cx="9144000" cy="3752700"/>
          </a:xfrm>
        </p:grpSpPr>
        <p:sp>
          <p:nvSpPr>
            <p:cNvPr id="329" name="Google Shape;329;p42"/>
            <p:cNvSpPr/>
            <p:nvPr/>
          </p:nvSpPr>
          <p:spPr>
            <a:xfrm>
              <a:off x="-25" y="1390650"/>
              <a:ext cx="9143955" cy="3152727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42"/>
            <p:cNvSpPr/>
            <p:nvPr/>
          </p:nvSpPr>
          <p:spPr>
            <a:xfrm>
              <a:off x="-25" y="4210050"/>
              <a:ext cx="9144000" cy="9333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/>
          <p:nvPr/>
        </p:nvSpPr>
        <p:spPr>
          <a:xfrm rot="10800000">
            <a:off x="7" y="5"/>
            <a:ext cx="2478918" cy="800095"/>
          </a:xfrm>
          <a:custGeom>
            <a:avLst/>
            <a:gdLst/>
            <a:ahLst/>
            <a:cxnLst/>
            <a:rect l="l" t="t" r="r" b="b"/>
            <a:pathLst>
              <a:path w="36002" h="11620" extrusionOk="0">
                <a:moveTo>
                  <a:pt x="36002" y="0"/>
                </a:moveTo>
                <a:cubicBezTo>
                  <a:pt x="34719" y="223"/>
                  <a:pt x="33463" y="865"/>
                  <a:pt x="32375" y="1632"/>
                </a:cubicBezTo>
                <a:cubicBezTo>
                  <a:pt x="30729" y="2818"/>
                  <a:pt x="29334" y="4338"/>
                  <a:pt x="27688" y="5538"/>
                </a:cubicBezTo>
                <a:cubicBezTo>
                  <a:pt x="25164" y="7393"/>
                  <a:pt x="22039" y="8439"/>
                  <a:pt x="18887" y="8467"/>
                </a:cubicBezTo>
                <a:cubicBezTo>
                  <a:pt x="18805" y="8468"/>
                  <a:pt x="18723" y="8469"/>
                  <a:pt x="18641" y="8469"/>
                </a:cubicBezTo>
                <a:cubicBezTo>
                  <a:pt x="16159" y="8469"/>
                  <a:pt x="13715" y="7869"/>
                  <a:pt x="11271" y="7504"/>
                </a:cubicBezTo>
                <a:cubicBezTo>
                  <a:pt x="10215" y="7354"/>
                  <a:pt x="9136" y="7249"/>
                  <a:pt x="8065" y="7249"/>
                </a:cubicBezTo>
                <a:cubicBezTo>
                  <a:pt x="6561" y="7249"/>
                  <a:pt x="5074" y="7456"/>
                  <a:pt x="3697" y="8035"/>
                </a:cubicBezTo>
                <a:cubicBezTo>
                  <a:pt x="2079" y="8718"/>
                  <a:pt x="670" y="10043"/>
                  <a:pt x="0" y="11619"/>
                </a:cubicBezTo>
                <a:lnTo>
                  <a:pt x="36002" y="11619"/>
                </a:lnTo>
                <a:lnTo>
                  <a:pt x="360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4"/>
          <p:cNvSpPr/>
          <p:nvPr/>
        </p:nvSpPr>
        <p:spPr>
          <a:xfrm rot="10800000">
            <a:off x="-19040" y="-38088"/>
            <a:ext cx="2421765" cy="736563"/>
          </a:xfrm>
          <a:custGeom>
            <a:avLst/>
            <a:gdLst/>
            <a:ahLst/>
            <a:cxnLst/>
            <a:rect l="l" t="t" r="r" b="b"/>
            <a:pathLst>
              <a:path w="36002" h="11620" extrusionOk="0">
                <a:moveTo>
                  <a:pt x="36002" y="0"/>
                </a:moveTo>
                <a:cubicBezTo>
                  <a:pt x="34719" y="223"/>
                  <a:pt x="33463" y="865"/>
                  <a:pt x="32375" y="1632"/>
                </a:cubicBezTo>
                <a:cubicBezTo>
                  <a:pt x="30729" y="2818"/>
                  <a:pt x="29334" y="4338"/>
                  <a:pt x="27688" y="5538"/>
                </a:cubicBezTo>
                <a:cubicBezTo>
                  <a:pt x="25164" y="7393"/>
                  <a:pt x="22039" y="8439"/>
                  <a:pt x="18887" y="8467"/>
                </a:cubicBezTo>
                <a:cubicBezTo>
                  <a:pt x="18805" y="8468"/>
                  <a:pt x="18723" y="8469"/>
                  <a:pt x="18641" y="8469"/>
                </a:cubicBezTo>
                <a:cubicBezTo>
                  <a:pt x="16159" y="8469"/>
                  <a:pt x="13715" y="7869"/>
                  <a:pt x="11271" y="7504"/>
                </a:cubicBezTo>
                <a:cubicBezTo>
                  <a:pt x="10215" y="7354"/>
                  <a:pt x="9136" y="7249"/>
                  <a:pt x="8065" y="7249"/>
                </a:cubicBezTo>
                <a:cubicBezTo>
                  <a:pt x="6561" y="7249"/>
                  <a:pt x="5074" y="7456"/>
                  <a:pt x="3697" y="8035"/>
                </a:cubicBezTo>
                <a:cubicBezTo>
                  <a:pt x="2079" y="8718"/>
                  <a:pt x="670" y="10043"/>
                  <a:pt x="0" y="11619"/>
                </a:cubicBezTo>
                <a:lnTo>
                  <a:pt x="36002" y="11619"/>
                </a:lnTo>
                <a:lnTo>
                  <a:pt x="36002" y="0"/>
                </a:lnTo>
                <a:close/>
              </a:path>
            </a:pathLst>
          </a:custGeom>
          <a:noFill/>
          <a:ln w="28575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5"/>
          <p:cNvGrpSpPr/>
          <p:nvPr/>
        </p:nvGrpSpPr>
        <p:grpSpPr>
          <a:xfrm>
            <a:off x="-25" y="1390650"/>
            <a:ext cx="9144000" cy="3752700"/>
            <a:chOff x="-25" y="1390650"/>
            <a:chExt cx="9144000" cy="3752700"/>
          </a:xfrm>
        </p:grpSpPr>
        <p:sp>
          <p:nvSpPr>
            <p:cNvPr id="33" name="Google Shape;33;p5"/>
            <p:cNvSpPr/>
            <p:nvPr/>
          </p:nvSpPr>
          <p:spPr>
            <a:xfrm>
              <a:off x="-25" y="1390650"/>
              <a:ext cx="9143955" cy="3152727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5"/>
            <p:cNvSpPr/>
            <p:nvPr/>
          </p:nvSpPr>
          <p:spPr>
            <a:xfrm>
              <a:off x="-25" y="4210050"/>
              <a:ext cx="9144000" cy="9333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5"/>
          <p:cNvSpPr/>
          <p:nvPr/>
        </p:nvSpPr>
        <p:spPr>
          <a:xfrm rot="-688733">
            <a:off x="5453358" y="4569571"/>
            <a:ext cx="3692609" cy="351392"/>
          </a:xfrm>
          <a:custGeom>
            <a:avLst/>
            <a:gdLst/>
            <a:ahLst/>
            <a:cxnLst/>
            <a:rect l="l" t="t" r="r" b="b"/>
            <a:pathLst>
              <a:path w="17896" h="1703" fill="none" extrusionOk="0">
                <a:moveTo>
                  <a:pt x="17896" y="1465"/>
                </a:moveTo>
                <a:cubicBezTo>
                  <a:pt x="17622" y="762"/>
                  <a:pt x="17229" y="36"/>
                  <a:pt x="16776" y="24"/>
                </a:cubicBezTo>
                <a:cubicBezTo>
                  <a:pt x="16205" y="0"/>
                  <a:pt x="16074" y="1084"/>
                  <a:pt x="15360" y="1274"/>
                </a:cubicBezTo>
                <a:cubicBezTo>
                  <a:pt x="14550" y="1489"/>
                  <a:pt x="14240" y="274"/>
                  <a:pt x="13359" y="453"/>
                </a:cubicBezTo>
                <a:cubicBezTo>
                  <a:pt x="12621" y="596"/>
                  <a:pt x="12574" y="1524"/>
                  <a:pt x="11907" y="1572"/>
                </a:cubicBezTo>
                <a:cubicBezTo>
                  <a:pt x="11145" y="1632"/>
                  <a:pt x="10966" y="465"/>
                  <a:pt x="10157" y="393"/>
                </a:cubicBezTo>
                <a:cubicBezTo>
                  <a:pt x="9323" y="322"/>
                  <a:pt x="9192" y="1465"/>
                  <a:pt x="8275" y="1572"/>
                </a:cubicBezTo>
                <a:cubicBezTo>
                  <a:pt x="7240" y="1703"/>
                  <a:pt x="6978" y="274"/>
                  <a:pt x="5870" y="322"/>
                </a:cubicBezTo>
                <a:cubicBezTo>
                  <a:pt x="4882" y="358"/>
                  <a:pt x="4751" y="1489"/>
                  <a:pt x="3822" y="1429"/>
                </a:cubicBezTo>
                <a:cubicBezTo>
                  <a:pt x="2918" y="1382"/>
                  <a:pt x="2679" y="227"/>
                  <a:pt x="1739" y="131"/>
                </a:cubicBezTo>
                <a:cubicBezTo>
                  <a:pt x="1060" y="48"/>
                  <a:pt x="393" y="691"/>
                  <a:pt x="1" y="1131"/>
                </a:cubicBezTo>
              </a:path>
            </a:pathLst>
          </a:custGeom>
          <a:noFill/>
          <a:ln w="38100" cap="flat" cmpd="sng">
            <a:solidFill>
              <a:schemeClr val="lt1"/>
            </a:solidFill>
            <a:prstDash val="dash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/>
          <p:nvPr/>
        </p:nvSpPr>
        <p:spPr>
          <a:xfrm flipH="1">
            <a:off x="-41" y="4264970"/>
            <a:ext cx="1668641" cy="878525"/>
          </a:xfrm>
          <a:custGeom>
            <a:avLst/>
            <a:gdLst/>
            <a:ahLst/>
            <a:cxnLst/>
            <a:rect l="l" t="t" r="r" b="b"/>
            <a:pathLst>
              <a:path w="38136" h="29948" extrusionOk="0">
                <a:moveTo>
                  <a:pt x="37163" y="0"/>
                </a:moveTo>
                <a:cubicBezTo>
                  <a:pt x="36732" y="0"/>
                  <a:pt x="36166" y="151"/>
                  <a:pt x="35481" y="658"/>
                </a:cubicBezTo>
                <a:cubicBezTo>
                  <a:pt x="33778" y="1908"/>
                  <a:pt x="33707" y="6147"/>
                  <a:pt x="31147" y="6992"/>
                </a:cubicBezTo>
                <a:cubicBezTo>
                  <a:pt x="30908" y="7072"/>
                  <a:pt x="30643" y="7108"/>
                  <a:pt x="30357" y="7108"/>
                </a:cubicBezTo>
                <a:cubicBezTo>
                  <a:pt x="28146" y="7108"/>
                  <a:pt x="24643" y="4988"/>
                  <a:pt x="21393" y="4988"/>
                </a:cubicBezTo>
                <a:cubicBezTo>
                  <a:pt x="20568" y="4988"/>
                  <a:pt x="19758" y="5125"/>
                  <a:pt x="18991" y="5468"/>
                </a:cubicBezTo>
                <a:cubicBezTo>
                  <a:pt x="14800" y="7337"/>
                  <a:pt x="16431" y="14755"/>
                  <a:pt x="13407" y="17934"/>
                </a:cubicBezTo>
                <a:cubicBezTo>
                  <a:pt x="10382" y="21113"/>
                  <a:pt x="8525" y="20803"/>
                  <a:pt x="4417" y="22351"/>
                </a:cubicBezTo>
                <a:cubicBezTo>
                  <a:pt x="416" y="23859"/>
                  <a:pt x="19" y="29638"/>
                  <a:pt x="1" y="29935"/>
                </a:cubicBezTo>
                <a:lnTo>
                  <a:pt x="38136" y="29935"/>
                </a:lnTo>
                <a:lnTo>
                  <a:pt x="38136" y="325"/>
                </a:lnTo>
                <a:cubicBezTo>
                  <a:pt x="38136" y="325"/>
                  <a:pt x="37795" y="0"/>
                  <a:pt x="37163" y="0"/>
                </a:cubicBezTo>
                <a:close/>
                <a:moveTo>
                  <a:pt x="0" y="29935"/>
                </a:moveTo>
                <a:lnTo>
                  <a:pt x="0" y="29947"/>
                </a:lnTo>
                <a:cubicBezTo>
                  <a:pt x="0" y="29947"/>
                  <a:pt x="0" y="29943"/>
                  <a:pt x="1" y="2993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6"/>
          <p:cNvSpPr/>
          <p:nvPr/>
        </p:nvSpPr>
        <p:spPr>
          <a:xfrm flipH="1">
            <a:off x="7226297" y="4"/>
            <a:ext cx="1917691" cy="1194375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/>
          <p:nvPr/>
        </p:nvSpPr>
        <p:spPr>
          <a:xfrm>
            <a:off x="6981825" y="3445550"/>
            <a:ext cx="2162216" cy="1697977"/>
          </a:xfrm>
          <a:custGeom>
            <a:avLst/>
            <a:gdLst/>
            <a:ahLst/>
            <a:cxnLst/>
            <a:rect l="l" t="t" r="r" b="b"/>
            <a:pathLst>
              <a:path w="38136" h="29948" extrusionOk="0">
                <a:moveTo>
                  <a:pt x="37163" y="0"/>
                </a:moveTo>
                <a:cubicBezTo>
                  <a:pt x="36732" y="0"/>
                  <a:pt x="36166" y="151"/>
                  <a:pt x="35481" y="658"/>
                </a:cubicBezTo>
                <a:cubicBezTo>
                  <a:pt x="33778" y="1908"/>
                  <a:pt x="33707" y="6147"/>
                  <a:pt x="31147" y="6992"/>
                </a:cubicBezTo>
                <a:cubicBezTo>
                  <a:pt x="30908" y="7072"/>
                  <a:pt x="30643" y="7108"/>
                  <a:pt x="30357" y="7108"/>
                </a:cubicBezTo>
                <a:cubicBezTo>
                  <a:pt x="28146" y="7108"/>
                  <a:pt x="24643" y="4988"/>
                  <a:pt x="21393" y="4988"/>
                </a:cubicBezTo>
                <a:cubicBezTo>
                  <a:pt x="20568" y="4988"/>
                  <a:pt x="19758" y="5125"/>
                  <a:pt x="18991" y="5468"/>
                </a:cubicBezTo>
                <a:cubicBezTo>
                  <a:pt x="14800" y="7337"/>
                  <a:pt x="16431" y="14755"/>
                  <a:pt x="13407" y="17934"/>
                </a:cubicBezTo>
                <a:cubicBezTo>
                  <a:pt x="10382" y="21113"/>
                  <a:pt x="8525" y="20803"/>
                  <a:pt x="4417" y="22351"/>
                </a:cubicBezTo>
                <a:cubicBezTo>
                  <a:pt x="416" y="23859"/>
                  <a:pt x="19" y="29638"/>
                  <a:pt x="1" y="29935"/>
                </a:cubicBezTo>
                <a:lnTo>
                  <a:pt x="38136" y="29935"/>
                </a:lnTo>
                <a:lnTo>
                  <a:pt x="38136" y="325"/>
                </a:lnTo>
                <a:cubicBezTo>
                  <a:pt x="38136" y="325"/>
                  <a:pt x="37795" y="0"/>
                  <a:pt x="37163" y="0"/>
                </a:cubicBezTo>
                <a:close/>
                <a:moveTo>
                  <a:pt x="0" y="29935"/>
                </a:moveTo>
                <a:lnTo>
                  <a:pt x="0" y="29947"/>
                </a:lnTo>
                <a:cubicBezTo>
                  <a:pt x="0" y="29947"/>
                  <a:pt x="0" y="29943"/>
                  <a:pt x="1" y="299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7"/>
          <p:cNvSpPr/>
          <p:nvPr/>
        </p:nvSpPr>
        <p:spPr>
          <a:xfrm flipH="1">
            <a:off x="-44" y="0"/>
            <a:ext cx="1762171" cy="5143530"/>
          </a:xfrm>
          <a:custGeom>
            <a:avLst/>
            <a:gdLst/>
            <a:ahLst/>
            <a:cxnLst/>
            <a:rect l="l" t="t" r="r" b="b"/>
            <a:pathLst>
              <a:path w="17396" h="39911" extrusionOk="0">
                <a:moveTo>
                  <a:pt x="13740" y="1"/>
                </a:moveTo>
                <a:cubicBezTo>
                  <a:pt x="13740" y="1"/>
                  <a:pt x="16574" y="9085"/>
                  <a:pt x="15716" y="13157"/>
                </a:cubicBezTo>
                <a:cubicBezTo>
                  <a:pt x="14835" y="17241"/>
                  <a:pt x="11299" y="15098"/>
                  <a:pt x="8596" y="19039"/>
                </a:cubicBezTo>
                <a:cubicBezTo>
                  <a:pt x="5906" y="22992"/>
                  <a:pt x="10490" y="29874"/>
                  <a:pt x="8596" y="31207"/>
                </a:cubicBezTo>
                <a:cubicBezTo>
                  <a:pt x="8288" y="31428"/>
                  <a:pt x="7901" y="31510"/>
                  <a:pt x="7464" y="31510"/>
                </a:cubicBezTo>
                <a:cubicBezTo>
                  <a:pt x="6179" y="31510"/>
                  <a:pt x="4469" y="30797"/>
                  <a:pt x="3100" y="30797"/>
                </a:cubicBezTo>
                <a:cubicBezTo>
                  <a:pt x="2097" y="30797"/>
                  <a:pt x="1277" y="31179"/>
                  <a:pt x="941" y="32505"/>
                </a:cubicBezTo>
                <a:cubicBezTo>
                  <a:pt x="0" y="36243"/>
                  <a:pt x="2369" y="39911"/>
                  <a:pt x="2369" y="39911"/>
                </a:cubicBezTo>
                <a:lnTo>
                  <a:pt x="17395" y="39911"/>
                </a:lnTo>
                <a:lnTo>
                  <a:pt x="1739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/>
        </p:nvSpPr>
        <p:spPr>
          <a:xfrm rot="10800000">
            <a:off x="4212134" y="2071547"/>
            <a:ext cx="4931512" cy="3071470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8"/>
          <p:cNvSpPr/>
          <p:nvPr/>
        </p:nvSpPr>
        <p:spPr>
          <a:xfrm>
            <a:off x="11" y="-7050"/>
            <a:ext cx="4768588" cy="2356541"/>
          </a:xfrm>
          <a:custGeom>
            <a:avLst/>
            <a:gdLst/>
            <a:ahLst/>
            <a:cxnLst/>
            <a:rect l="l" t="t" r="r" b="b"/>
            <a:pathLst>
              <a:path w="32850" h="14118" extrusionOk="0">
                <a:moveTo>
                  <a:pt x="1" y="1"/>
                </a:moveTo>
                <a:lnTo>
                  <a:pt x="1" y="12945"/>
                </a:lnTo>
                <a:cubicBezTo>
                  <a:pt x="57" y="12959"/>
                  <a:pt x="113" y="13001"/>
                  <a:pt x="168" y="13015"/>
                </a:cubicBezTo>
                <a:cubicBezTo>
                  <a:pt x="1773" y="13750"/>
                  <a:pt x="3537" y="14117"/>
                  <a:pt x="5301" y="14117"/>
                </a:cubicBezTo>
                <a:cubicBezTo>
                  <a:pt x="7217" y="14117"/>
                  <a:pt x="9132" y="13684"/>
                  <a:pt x="10839" y="12820"/>
                </a:cubicBezTo>
                <a:cubicBezTo>
                  <a:pt x="13252" y="11578"/>
                  <a:pt x="15205" y="9598"/>
                  <a:pt x="17297" y="7868"/>
                </a:cubicBezTo>
                <a:cubicBezTo>
                  <a:pt x="19404" y="6124"/>
                  <a:pt x="21858" y="4576"/>
                  <a:pt x="24592" y="4506"/>
                </a:cubicBezTo>
                <a:cubicBezTo>
                  <a:pt x="24664" y="4504"/>
                  <a:pt x="24736" y="4503"/>
                  <a:pt x="24808" y="4503"/>
                </a:cubicBezTo>
                <a:cubicBezTo>
                  <a:pt x="26011" y="4503"/>
                  <a:pt x="27265" y="4752"/>
                  <a:pt x="28452" y="4752"/>
                </a:cubicBezTo>
                <a:cubicBezTo>
                  <a:pt x="29285" y="4752"/>
                  <a:pt x="30086" y="4630"/>
                  <a:pt x="30813" y="4213"/>
                </a:cubicBezTo>
                <a:cubicBezTo>
                  <a:pt x="32222" y="3404"/>
                  <a:pt x="32850" y="1521"/>
                  <a:pt x="323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8"/>
          <p:cNvSpPr/>
          <p:nvPr/>
        </p:nvSpPr>
        <p:spPr>
          <a:xfrm rot="10800000">
            <a:off x="4345570" y="2181385"/>
            <a:ext cx="4826380" cy="3004040"/>
          </a:xfrm>
          <a:custGeom>
            <a:avLst/>
            <a:gdLst/>
            <a:ahLst/>
            <a:cxnLst/>
            <a:rect l="l" t="t" r="r" b="b"/>
            <a:pathLst>
              <a:path w="40828" h="24587" extrusionOk="0">
                <a:moveTo>
                  <a:pt x="1" y="0"/>
                </a:moveTo>
                <a:lnTo>
                  <a:pt x="1" y="12"/>
                </a:lnTo>
                <a:lnTo>
                  <a:pt x="1" y="24586"/>
                </a:lnTo>
                <a:cubicBezTo>
                  <a:pt x="1" y="24586"/>
                  <a:pt x="20777" y="24039"/>
                  <a:pt x="25778" y="15716"/>
                </a:cubicBezTo>
                <a:cubicBezTo>
                  <a:pt x="30779" y="7394"/>
                  <a:pt x="37518" y="8061"/>
                  <a:pt x="39173" y="5536"/>
                </a:cubicBezTo>
                <a:cubicBezTo>
                  <a:pt x="40827" y="3000"/>
                  <a:pt x="39577" y="0"/>
                  <a:pt x="39577" y="0"/>
                </a:cubicBezTo>
                <a:close/>
              </a:path>
            </a:pathLst>
          </a:cu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9"/>
          <p:cNvGrpSpPr/>
          <p:nvPr/>
        </p:nvGrpSpPr>
        <p:grpSpPr>
          <a:xfrm rot="10800000">
            <a:off x="-4" y="-6500"/>
            <a:ext cx="4915193" cy="5156400"/>
            <a:chOff x="4003316" y="-6500"/>
            <a:chExt cx="4826387" cy="5156400"/>
          </a:xfrm>
        </p:grpSpPr>
        <p:sp>
          <p:nvSpPr>
            <p:cNvPr id="57" name="Google Shape;57;p9"/>
            <p:cNvSpPr/>
            <p:nvPr/>
          </p:nvSpPr>
          <p:spPr>
            <a:xfrm rot="-5400000">
              <a:off x="2250685" y="1746286"/>
              <a:ext cx="5156245" cy="1650983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9"/>
            <p:cNvSpPr/>
            <p:nvPr/>
          </p:nvSpPr>
          <p:spPr>
            <a:xfrm rot="-5400000">
              <a:off x="4662404" y="982600"/>
              <a:ext cx="5156400" cy="317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" name="Google Shape;62;p9"/>
          <p:cNvSpPr/>
          <p:nvPr/>
        </p:nvSpPr>
        <p:spPr>
          <a:xfrm rot="10800000" flipH="1">
            <a:off x="7836575" y="-6"/>
            <a:ext cx="1307397" cy="688355"/>
          </a:xfrm>
          <a:custGeom>
            <a:avLst/>
            <a:gdLst/>
            <a:ahLst/>
            <a:cxnLst/>
            <a:rect l="l" t="t" r="r" b="b"/>
            <a:pathLst>
              <a:path w="38136" h="29948" extrusionOk="0">
                <a:moveTo>
                  <a:pt x="37163" y="0"/>
                </a:moveTo>
                <a:cubicBezTo>
                  <a:pt x="36732" y="0"/>
                  <a:pt x="36166" y="151"/>
                  <a:pt x="35481" y="658"/>
                </a:cubicBezTo>
                <a:cubicBezTo>
                  <a:pt x="33778" y="1908"/>
                  <a:pt x="33707" y="6147"/>
                  <a:pt x="31147" y="6992"/>
                </a:cubicBezTo>
                <a:cubicBezTo>
                  <a:pt x="30908" y="7072"/>
                  <a:pt x="30643" y="7108"/>
                  <a:pt x="30357" y="7108"/>
                </a:cubicBezTo>
                <a:cubicBezTo>
                  <a:pt x="28146" y="7108"/>
                  <a:pt x="24643" y="4988"/>
                  <a:pt x="21393" y="4988"/>
                </a:cubicBezTo>
                <a:cubicBezTo>
                  <a:pt x="20568" y="4988"/>
                  <a:pt x="19758" y="5125"/>
                  <a:pt x="18991" y="5468"/>
                </a:cubicBezTo>
                <a:cubicBezTo>
                  <a:pt x="14800" y="7337"/>
                  <a:pt x="16431" y="14755"/>
                  <a:pt x="13407" y="17934"/>
                </a:cubicBezTo>
                <a:cubicBezTo>
                  <a:pt x="10382" y="21113"/>
                  <a:pt x="8525" y="20803"/>
                  <a:pt x="4417" y="22351"/>
                </a:cubicBezTo>
                <a:cubicBezTo>
                  <a:pt x="416" y="23859"/>
                  <a:pt x="19" y="29638"/>
                  <a:pt x="1" y="29935"/>
                </a:cubicBezTo>
                <a:lnTo>
                  <a:pt x="38136" y="29935"/>
                </a:lnTo>
                <a:lnTo>
                  <a:pt x="38136" y="325"/>
                </a:lnTo>
                <a:cubicBezTo>
                  <a:pt x="38136" y="325"/>
                  <a:pt x="37795" y="0"/>
                  <a:pt x="37163" y="0"/>
                </a:cubicBezTo>
                <a:close/>
                <a:moveTo>
                  <a:pt x="0" y="29935"/>
                </a:moveTo>
                <a:lnTo>
                  <a:pt x="0" y="29947"/>
                </a:lnTo>
                <a:cubicBezTo>
                  <a:pt x="0" y="29947"/>
                  <a:pt x="0" y="29943"/>
                  <a:pt x="1" y="2993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10"/>
          <p:cNvGrpSpPr/>
          <p:nvPr/>
        </p:nvGrpSpPr>
        <p:grpSpPr>
          <a:xfrm flipH="1">
            <a:off x="2222281" y="-105"/>
            <a:ext cx="6921666" cy="3144780"/>
            <a:chOff x="1367050" y="3059225"/>
            <a:chExt cx="1407100" cy="848450"/>
          </a:xfrm>
        </p:grpSpPr>
        <p:sp>
          <p:nvSpPr>
            <p:cNvPr id="65" name="Google Shape;65;p10"/>
            <p:cNvSpPr/>
            <p:nvPr/>
          </p:nvSpPr>
          <p:spPr>
            <a:xfrm>
              <a:off x="1367050" y="3059225"/>
              <a:ext cx="1001268" cy="430317"/>
            </a:xfrm>
            <a:custGeom>
              <a:avLst/>
              <a:gdLst/>
              <a:ahLst/>
              <a:cxnLst/>
              <a:rect l="l" t="t" r="r" b="b"/>
              <a:pathLst>
                <a:path w="32850" h="14118" extrusionOk="0">
                  <a:moveTo>
                    <a:pt x="1" y="1"/>
                  </a:moveTo>
                  <a:lnTo>
                    <a:pt x="1" y="12945"/>
                  </a:lnTo>
                  <a:cubicBezTo>
                    <a:pt x="57" y="12959"/>
                    <a:pt x="113" y="13001"/>
                    <a:pt x="168" y="13015"/>
                  </a:cubicBezTo>
                  <a:cubicBezTo>
                    <a:pt x="1773" y="13750"/>
                    <a:pt x="3537" y="14117"/>
                    <a:pt x="5301" y="14117"/>
                  </a:cubicBezTo>
                  <a:cubicBezTo>
                    <a:pt x="7217" y="14117"/>
                    <a:pt x="9132" y="13684"/>
                    <a:pt x="10839" y="12820"/>
                  </a:cubicBezTo>
                  <a:cubicBezTo>
                    <a:pt x="13252" y="11578"/>
                    <a:pt x="15205" y="9598"/>
                    <a:pt x="17297" y="7868"/>
                  </a:cubicBezTo>
                  <a:cubicBezTo>
                    <a:pt x="19404" y="6124"/>
                    <a:pt x="21858" y="4576"/>
                    <a:pt x="24592" y="4506"/>
                  </a:cubicBezTo>
                  <a:cubicBezTo>
                    <a:pt x="24664" y="4504"/>
                    <a:pt x="24736" y="4503"/>
                    <a:pt x="24808" y="4503"/>
                  </a:cubicBezTo>
                  <a:cubicBezTo>
                    <a:pt x="26011" y="4503"/>
                    <a:pt x="27265" y="4752"/>
                    <a:pt x="28452" y="4752"/>
                  </a:cubicBezTo>
                  <a:cubicBezTo>
                    <a:pt x="29285" y="4752"/>
                    <a:pt x="30086" y="4630"/>
                    <a:pt x="30813" y="4213"/>
                  </a:cubicBezTo>
                  <a:cubicBezTo>
                    <a:pt x="32222" y="3404"/>
                    <a:pt x="32850" y="1521"/>
                    <a:pt x="323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0"/>
            <p:cNvSpPr/>
            <p:nvPr/>
          </p:nvSpPr>
          <p:spPr>
            <a:xfrm>
              <a:off x="1367050" y="3059925"/>
              <a:ext cx="1407100" cy="847750"/>
            </a:xfrm>
            <a:custGeom>
              <a:avLst/>
              <a:gdLst/>
              <a:ahLst/>
              <a:cxnLst/>
              <a:rect l="l" t="t" r="r" b="b"/>
              <a:pathLst>
                <a:path w="56284" h="33910" extrusionOk="0">
                  <a:moveTo>
                    <a:pt x="32320" y="1"/>
                  </a:moveTo>
                  <a:cubicBezTo>
                    <a:pt x="32850" y="1493"/>
                    <a:pt x="32222" y="3390"/>
                    <a:pt x="30813" y="4199"/>
                  </a:cubicBezTo>
                  <a:cubicBezTo>
                    <a:pt x="30091" y="4613"/>
                    <a:pt x="29297" y="4734"/>
                    <a:pt x="28470" y="4734"/>
                  </a:cubicBezTo>
                  <a:cubicBezTo>
                    <a:pt x="27293" y="4734"/>
                    <a:pt x="26051" y="4488"/>
                    <a:pt x="24857" y="4488"/>
                  </a:cubicBezTo>
                  <a:cubicBezTo>
                    <a:pt x="24769" y="4488"/>
                    <a:pt x="24680" y="4489"/>
                    <a:pt x="24592" y="4492"/>
                  </a:cubicBezTo>
                  <a:cubicBezTo>
                    <a:pt x="21872" y="4562"/>
                    <a:pt x="19417" y="6110"/>
                    <a:pt x="17297" y="7854"/>
                  </a:cubicBezTo>
                  <a:cubicBezTo>
                    <a:pt x="15191" y="9597"/>
                    <a:pt x="13252" y="11592"/>
                    <a:pt x="10839" y="12806"/>
                  </a:cubicBezTo>
                  <a:cubicBezTo>
                    <a:pt x="9125" y="13674"/>
                    <a:pt x="7197" y="14111"/>
                    <a:pt x="5269" y="14111"/>
                  </a:cubicBezTo>
                  <a:cubicBezTo>
                    <a:pt x="3511" y="14111"/>
                    <a:pt x="1752" y="13747"/>
                    <a:pt x="154" y="13015"/>
                  </a:cubicBezTo>
                  <a:cubicBezTo>
                    <a:pt x="113" y="13001"/>
                    <a:pt x="57" y="12973"/>
                    <a:pt x="1" y="12945"/>
                  </a:cubicBezTo>
                  <a:lnTo>
                    <a:pt x="1" y="32752"/>
                  </a:lnTo>
                  <a:cubicBezTo>
                    <a:pt x="2032" y="33526"/>
                    <a:pt x="4211" y="33909"/>
                    <a:pt x="6393" y="33909"/>
                  </a:cubicBezTo>
                  <a:cubicBezTo>
                    <a:pt x="10265" y="33909"/>
                    <a:pt x="14145" y="32703"/>
                    <a:pt x="17214" y="30339"/>
                  </a:cubicBezTo>
                  <a:cubicBezTo>
                    <a:pt x="22974" y="25903"/>
                    <a:pt x="25429" y="18427"/>
                    <a:pt x="30186" y="12931"/>
                  </a:cubicBezTo>
                  <a:cubicBezTo>
                    <a:pt x="33938" y="8593"/>
                    <a:pt x="39155" y="5552"/>
                    <a:pt x="44776" y="4436"/>
                  </a:cubicBezTo>
                  <a:cubicBezTo>
                    <a:pt x="47329" y="3934"/>
                    <a:pt x="49979" y="3795"/>
                    <a:pt x="52406" y="2874"/>
                  </a:cubicBezTo>
                  <a:cubicBezTo>
                    <a:pt x="53912" y="2302"/>
                    <a:pt x="55363" y="1298"/>
                    <a:pt x="562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" name="Google Shape;67;p10"/>
          <p:cNvSpPr/>
          <p:nvPr/>
        </p:nvSpPr>
        <p:spPr>
          <a:xfrm flipH="1">
            <a:off x="37" y="4099275"/>
            <a:ext cx="2044566" cy="1044287"/>
          </a:xfrm>
          <a:custGeom>
            <a:avLst/>
            <a:gdLst/>
            <a:ahLst/>
            <a:cxnLst/>
            <a:rect l="l" t="t" r="r" b="b"/>
            <a:pathLst>
              <a:path w="38136" h="29948" extrusionOk="0">
                <a:moveTo>
                  <a:pt x="37163" y="0"/>
                </a:moveTo>
                <a:cubicBezTo>
                  <a:pt x="36732" y="0"/>
                  <a:pt x="36166" y="151"/>
                  <a:pt x="35481" y="658"/>
                </a:cubicBezTo>
                <a:cubicBezTo>
                  <a:pt x="33778" y="1908"/>
                  <a:pt x="33707" y="6147"/>
                  <a:pt x="31147" y="6992"/>
                </a:cubicBezTo>
                <a:cubicBezTo>
                  <a:pt x="30908" y="7072"/>
                  <a:pt x="30643" y="7108"/>
                  <a:pt x="30357" y="7108"/>
                </a:cubicBezTo>
                <a:cubicBezTo>
                  <a:pt x="28146" y="7108"/>
                  <a:pt x="24643" y="4988"/>
                  <a:pt x="21393" y="4988"/>
                </a:cubicBezTo>
                <a:cubicBezTo>
                  <a:pt x="20568" y="4988"/>
                  <a:pt x="19758" y="5125"/>
                  <a:pt x="18991" y="5468"/>
                </a:cubicBezTo>
                <a:cubicBezTo>
                  <a:pt x="14800" y="7337"/>
                  <a:pt x="16431" y="14755"/>
                  <a:pt x="13407" y="17934"/>
                </a:cubicBezTo>
                <a:cubicBezTo>
                  <a:pt x="10382" y="21113"/>
                  <a:pt x="8525" y="20803"/>
                  <a:pt x="4417" y="22351"/>
                </a:cubicBezTo>
                <a:cubicBezTo>
                  <a:pt x="416" y="23859"/>
                  <a:pt x="19" y="29638"/>
                  <a:pt x="1" y="29935"/>
                </a:cubicBezTo>
                <a:lnTo>
                  <a:pt x="38136" y="29935"/>
                </a:lnTo>
                <a:lnTo>
                  <a:pt x="38136" y="325"/>
                </a:lnTo>
                <a:cubicBezTo>
                  <a:pt x="38136" y="325"/>
                  <a:pt x="37795" y="0"/>
                  <a:pt x="37163" y="0"/>
                </a:cubicBezTo>
                <a:close/>
                <a:moveTo>
                  <a:pt x="0" y="29935"/>
                </a:moveTo>
                <a:lnTo>
                  <a:pt x="0" y="29947"/>
                </a:lnTo>
                <a:cubicBezTo>
                  <a:pt x="0" y="29947"/>
                  <a:pt x="0" y="29943"/>
                  <a:pt x="1" y="2993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ngolin"/>
              <a:buNone/>
              <a:def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ngolin"/>
              <a:buNone/>
              <a:def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ngolin"/>
              <a:buNone/>
              <a:def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ngolin"/>
              <a:buNone/>
              <a:def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ngolin"/>
              <a:buNone/>
              <a:def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ngolin"/>
              <a:buNone/>
              <a:def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ngolin"/>
              <a:buNone/>
              <a:def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ngolin"/>
              <a:buNone/>
              <a:def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ngolin"/>
              <a:buNone/>
              <a:def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loo 2"/>
              <a:buChar char="●"/>
              <a:defRPr sz="160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loo 2"/>
              <a:buChar char="○"/>
              <a:defRPr sz="160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loo 2"/>
              <a:buChar char="■"/>
              <a:defRPr sz="160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loo 2"/>
              <a:buChar char="●"/>
              <a:defRPr sz="160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loo 2"/>
              <a:buChar char="○"/>
              <a:defRPr sz="160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loo 2"/>
              <a:buChar char="■"/>
              <a:defRPr sz="160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loo 2"/>
              <a:buChar char="●"/>
              <a:defRPr sz="160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loo 2"/>
              <a:buChar char="○"/>
              <a:defRPr sz="160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loo 2"/>
              <a:buChar char="■"/>
              <a:defRPr sz="160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9" r:id="rId10"/>
    <p:sldLayoutId id="2147483660" r:id="rId11"/>
    <p:sldLayoutId id="2147483662" r:id="rId12"/>
    <p:sldLayoutId id="2147483665" r:id="rId13"/>
    <p:sldLayoutId id="2147483666" r:id="rId14"/>
    <p:sldLayoutId id="2147483667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5" r:id="rId21"/>
    <p:sldLayoutId id="2147483676" r:id="rId22"/>
    <p:sldLayoutId id="2147483678" r:id="rId23"/>
    <p:sldLayoutId id="2147483679" r:id="rId24"/>
    <p:sldLayoutId id="2147483680" r:id="rId25"/>
    <p:sldLayoutId id="2147483683" r:id="rId26"/>
    <p:sldLayoutId id="2147483684" r:id="rId27"/>
    <p:sldLayoutId id="2147483687" r:id="rId28"/>
    <p:sldLayoutId id="2147483688" r:id="rId29"/>
  </p:sldLayoutIdLst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4"/>
          <p:cNvSpPr/>
          <p:nvPr/>
        </p:nvSpPr>
        <p:spPr>
          <a:xfrm>
            <a:off x="4863600" y="444145"/>
            <a:ext cx="3168688" cy="3168688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54"/>
          <p:cNvSpPr/>
          <p:nvPr/>
        </p:nvSpPr>
        <p:spPr>
          <a:xfrm>
            <a:off x="2294035" y="922469"/>
            <a:ext cx="589776" cy="566992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54"/>
          <p:cNvSpPr/>
          <p:nvPr/>
        </p:nvSpPr>
        <p:spPr>
          <a:xfrm>
            <a:off x="2243232" y="3657423"/>
            <a:ext cx="1551855" cy="117673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2" name="Google Shape;362;p54"/>
          <p:cNvGrpSpPr/>
          <p:nvPr/>
        </p:nvGrpSpPr>
        <p:grpSpPr>
          <a:xfrm rot="870046">
            <a:off x="3799330" y="1222586"/>
            <a:ext cx="501149" cy="1012800"/>
            <a:chOff x="656025" y="2751350"/>
            <a:chExt cx="311375" cy="629275"/>
          </a:xfrm>
        </p:grpSpPr>
        <p:sp>
          <p:nvSpPr>
            <p:cNvPr id="363" name="Google Shape;363;p54"/>
            <p:cNvSpPr/>
            <p:nvPr/>
          </p:nvSpPr>
          <p:spPr>
            <a:xfrm>
              <a:off x="671800" y="2842750"/>
              <a:ext cx="278625" cy="389950"/>
            </a:xfrm>
            <a:custGeom>
              <a:avLst/>
              <a:gdLst/>
              <a:ahLst/>
              <a:cxnLst/>
              <a:rect l="l" t="t" r="r" b="b"/>
              <a:pathLst>
                <a:path w="11145" h="15598" extrusionOk="0">
                  <a:moveTo>
                    <a:pt x="11109" y="5679"/>
                  </a:moveTo>
                  <a:cubicBezTo>
                    <a:pt x="11002" y="6906"/>
                    <a:pt x="10573" y="8335"/>
                    <a:pt x="9692" y="9620"/>
                  </a:cubicBezTo>
                  <a:cubicBezTo>
                    <a:pt x="9502" y="9882"/>
                    <a:pt x="9347" y="10180"/>
                    <a:pt x="9144" y="10442"/>
                  </a:cubicBezTo>
                  <a:cubicBezTo>
                    <a:pt x="8347" y="11454"/>
                    <a:pt x="8204" y="12680"/>
                    <a:pt x="8001" y="13895"/>
                  </a:cubicBezTo>
                  <a:cubicBezTo>
                    <a:pt x="7966" y="14097"/>
                    <a:pt x="8025" y="14323"/>
                    <a:pt x="8049" y="14550"/>
                  </a:cubicBezTo>
                  <a:cubicBezTo>
                    <a:pt x="8073" y="15050"/>
                    <a:pt x="8001" y="15169"/>
                    <a:pt x="7513" y="15300"/>
                  </a:cubicBezTo>
                  <a:cubicBezTo>
                    <a:pt x="6763" y="15526"/>
                    <a:pt x="5989" y="15597"/>
                    <a:pt x="5227" y="15419"/>
                  </a:cubicBezTo>
                  <a:cubicBezTo>
                    <a:pt x="4727" y="15300"/>
                    <a:pt x="4215" y="15157"/>
                    <a:pt x="3703" y="15026"/>
                  </a:cubicBezTo>
                  <a:cubicBezTo>
                    <a:pt x="3489" y="14966"/>
                    <a:pt x="3322" y="14859"/>
                    <a:pt x="3358" y="14609"/>
                  </a:cubicBezTo>
                  <a:cubicBezTo>
                    <a:pt x="3501" y="13037"/>
                    <a:pt x="2810" y="11787"/>
                    <a:pt x="1810" y="10680"/>
                  </a:cubicBezTo>
                  <a:cubicBezTo>
                    <a:pt x="1048" y="9847"/>
                    <a:pt x="536" y="8894"/>
                    <a:pt x="215" y="7823"/>
                  </a:cubicBezTo>
                  <a:cubicBezTo>
                    <a:pt x="0" y="7132"/>
                    <a:pt x="48" y="6418"/>
                    <a:pt x="143" y="5715"/>
                  </a:cubicBezTo>
                  <a:cubicBezTo>
                    <a:pt x="358" y="3929"/>
                    <a:pt x="1155" y="2465"/>
                    <a:pt x="2560" y="1346"/>
                  </a:cubicBezTo>
                  <a:cubicBezTo>
                    <a:pt x="2917" y="1060"/>
                    <a:pt x="3358" y="834"/>
                    <a:pt x="3775" y="691"/>
                  </a:cubicBezTo>
                  <a:cubicBezTo>
                    <a:pt x="4322" y="500"/>
                    <a:pt x="4918" y="357"/>
                    <a:pt x="5501" y="274"/>
                  </a:cubicBezTo>
                  <a:cubicBezTo>
                    <a:pt x="7347" y="0"/>
                    <a:pt x="8752" y="750"/>
                    <a:pt x="9966" y="2119"/>
                  </a:cubicBezTo>
                  <a:cubicBezTo>
                    <a:pt x="10823" y="3096"/>
                    <a:pt x="11145" y="4167"/>
                    <a:pt x="11109" y="5679"/>
                  </a:cubicBezTo>
                  <a:close/>
                  <a:moveTo>
                    <a:pt x="3489" y="5477"/>
                  </a:moveTo>
                  <a:cubicBezTo>
                    <a:pt x="3775" y="5751"/>
                    <a:pt x="3941" y="5548"/>
                    <a:pt x="4096" y="5477"/>
                  </a:cubicBezTo>
                  <a:cubicBezTo>
                    <a:pt x="4572" y="5275"/>
                    <a:pt x="5037" y="4989"/>
                    <a:pt x="5537" y="4846"/>
                  </a:cubicBezTo>
                  <a:cubicBezTo>
                    <a:pt x="6704" y="4513"/>
                    <a:pt x="7787" y="5644"/>
                    <a:pt x="7466" y="6834"/>
                  </a:cubicBezTo>
                  <a:cubicBezTo>
                    <a:pt x="7358" y="6799"/>
                    <a:pt x="7251" y="6787"/>
                    <a:pt x="7156" y="6763"/>
                  </a:cubicBezTo>
                  <a:cubicBezTo>
                    <a:pt x="6049" y="6370"/>
                    <a:pt x="4930" y="6715"/>
                    <a:pt x="4215" y="7656"/>
                  </a:cubicBezTo>
                  <a:cubicBezTo>
                    <a:pt x="3668" y="8394"/>
                    <a:pt x="3703" y="8977"/>
                    <a:pt x="4310" y="9668"/>
                  </a:cubicBezTo>
                  <a:cubicBezTo>
                    <a:pt x="4787" y="10180"/>
                    <a:pt x="5334" y="10525"/>
                    <a:pt x="6061" y="10216"/>
                  </a:cubicBezTo>
                  <a:cubicBezTo>
                    <a:pt x="6335" y="10097"/>
                    <a:pt x="6585" y="9882"/>
                    <a:pt x="6823" y="9692"/>
                  </a:cubicBezTo>
                  <a:cubicBezTo>
                    <a:pt x="7001" y="9549"/>
                    <a:pt x="7168" y="9382"/>
                    <a:pt x="7418" y="9132"/>
                  </a:cubicBezTo>
                  <a:cubicBezTo>
                    <a:pt x="7489" y="9573"/>
                    <a:pt x="7537" y="9882"/>
                    <a:pt x="7597" y="10204"/>
                  </a:cubicBezTo>
                  <a:lnTo>
                    <a:pt x="7728" y="10204"/>
                  </a:lnTo>
                  <a:cubicBezTo>
                    <a:pt x="7787" y="9978"/>
                    <a:pt x="7882" y="9751"/>
                    <a:pt x="7906" y="9525"/>
                  </a:cubicBezTo>
                  <a:cubicBezTo>
                    <a:pt x="7966" y="8870"/>
                    <a:pt x="8013" y="8215"/>
                    <a:pt x="8025" y="7561"/>
                  </a:cubicBezTo>
                  <a:cubicBezTo>
                    <a:pt x="8049" y="7108"/>
                    <a:pt x="8049" y="6644"/>
                    <a:pt x="8013" y="6179"/>
                  </a:cubicBezTo>
                  <a:cubicBezTo>
                    <a:pt x="7894" y="4929"/>
                    <a:pt x="6525" y="3810"/>
                    <a:pt x="5382" y="4394"/>
                  </a:cubicBezTo>
                  <a:cubicBezTo>
                    <a:pt x="5311" y="4441"/>
                    <a:pt x="5215" y="4441"/>
                    <a:pt x="5132" y="4465"/>
                  </a:cubicBezTo>
                  <a:cubicBezTo>
                    <a:pt x="4513" y="4703"/>
                    <a:pt x="3977" y="5001"/>
                    <a:pt x="3489" y="54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54"/>
            <p:cNvSpPr/>
            <p:nvPr/>
          </p:nvSpPr>
          <p:spPr>
            <a:xfrm>
              <a:off x="745325" y="3232075"/>
              <a:ext cx="156000" cy="130100"/>
            </a:xfrm>
            <a:custGeom>
              <a:avLst/>
              <a:gdLst/>
              <a:ahLst/>
              <a:cxnLst/>
              <a:rect l="l" t="t" r="r" b="b"/>
              <a:pathLst>
                <a:path w="6240" h="5204" extrusionOk="0">
                  <a:moveTo>
                    <a:pt x="5465" y="0"/>
                  </a:moveTo>
                  <a:cubicBezTo>
                    <a:pt x="6215" y="643"/>
                    <a:pt x="6239" y="858"/>
                    <a:pt x="5620" y="1572"/>
                  </a:cubicBezTo>
                  <a:cubicBezTo>
                    <a:pt x="5430" y="1798"/>
                    <a:pt x="5370" y="1989"/>
                    <a:pt x="5501" y="2286"/>
                  </a:cubicBezTo>
                  <a:cubicBezTo>
                    <a:pt x="5668" y="2679"/>
                    <a:pt x="5668" y="3060"/>
                    <a:pt x="5203" y="3299"/>
                  </a:cubicBezTo>
                  <a:cubicBezTo>
                    <a:pt x="4989" y="3418"/>
                    <a:pt x="4989" y="3632"/>
                    <a:pt x="5084" y="3870"/>
                  </a:cubicBezTo>
                  <a:cubicBezTo>
                    <a:pt x="5501" y="4823"/>
                    <a:pt x="5370" y="5096"/>
                    <a:pt x="4346" y="5168"/>
                  </a:cubicBezTo>
                  <a:cubicBezTo>
                    <a:pt x="3536" y="5204"/>
                    <a:pt x="2715" y="5180"/>
                    <a:pt x="1917" y="5144"/>
                  </a:cubicBezTo>
                  <a:cubicBezTo>
                    <a:pt x="1441" y="5132"/>
                    <a:pt x="1024" y="4930"/>
                    <a:pt x="691" y="4572"/>
                  </a:cubicBezTo>
                  <a:cubicBezTo>
                    <a:pt x="500" y="4346"/>
                    <a:pt x="417" y="4120"/>
                    <a:pt x="572" y="3858"/>
                  </a:cubicBezTo>
                  <a:cubicBezTo>
                    <a:pt x="774" y="3513"/>
                    <a:pt x="846" y="3239"/>
                    <a:pt x="429" y="2965"/>
                  </a:cubicBezTo>
                  <a:cubicBezTo>
                    <a:pt x="143" y="2763"/>
                    <a:pt x="179" y="2501"/>
                    <a:pt x="393" y="2215"/>
                  </a:cubicBezTo>
                  <a:cubicBezTo>
                    <a:pt x="477" y="2132"/>
                    <a:pt x="560" y="2072"/>
                    <a:pt x="631" y="1989"/>
                  </a:cubicBezTo>
                  <a:cubicBezTo>
                    <a:pt x="929" y="1667"/>
                    <a:pt x="905" y="1536"/>
                    <a:pt x="572" y="1251"/>
                  </a:cubicBezTo>
                  <a:cubicBezTo>
                    <a:pt x="393" y="1096"/>
                    <a:pt x="191" y="941"/>
                    <a:pt x="72" y="739"/>
                  </a:cubicBezTo>
                  <a:cubicBezTo>
                    <a:pt x="0" y="608"/>
                    <a:pt x="0" y="346"/>
                    <a:pt x="84" y="203"/>
                  </a:cubicBezTo>
                  <a:cubicBezTo>
                    <a:pt x="179" y="84"/>
                    <a:pt x="429" y="0"/>
                    <a:pt x="596" y="12"/>
                  </a:cubicBezTo>
                  <a:cubicBezTo>
                    <a:pt x="929" y="48"/>
                    <a:pt x="1274" y="143"/>
                    <a:pt x="1620" y="251"/>
                  </a:cubicBezTo>
                  <a:cubicBezTo>
                    <a:pt x="2917" y="655"/>
                    <a:pt x="4179" y="489"/>
                    <a:pt x="5465" y="0"/>
                  </a:cubicBezTo>
                  <a:close/>
                  <a:moveTo>
                    <a:pt x="1667" y="1513"/>
                  </a:moveTo>
                  <a:cubicBezTo>
                    <a:pt x="2084" y="2025"/>
                    <a:pt x="2441" y="2096"/>
                    <a:pt x="3941" y="2108"/>
                  </a:cubicBezTo>
                  <a:cubicBezTo>
                    <a:pt x="4156" y="2108"/>
                    <a:pt x="4394" y="2167"/>
                    <a:pt x="4477" y="1786"/>
                  </a:cubicBezTo>
                  <a:cubicBezTo>
                    <a:pt x="3548" y="1691"/>
                    <a:pt x="2679" y="1620"/>
                    <a:pt x="1667" y="1513"/>
                  </a:cubicBezTo>
                  <a:close/>
                  <a:moveTo>
                    <a:pt x="4096" y="3406"/>
                  </a:moveTo>
                  <a:cubicBezTo>
                    <a:pt x="3239" y="3632"/>
                    <a:pt x="2465" y="3287"/>
                    <a:pt x="1620" y="3394"/>
                  </a:cubicBezTo>
                  <a:cubicBezTo>
                    <a:pt x="1953" y="3810"/>
                    <a:pt x="2393" y="3941"/>
                    <a:pt x="3167" y="3918"/>
                  </a:cubicBezTo>
                  <a:cubicBezTo>
                    <a:pt x="3501" y="3918"/>
                    <a:pt x="3870" y="3953"/>
                    <a:pt x="4096" y="340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54"/>
            <p:cNvSpPr/>
            <p:nvPr/>
          </p:nvSpPr>
          <p:spPr>
            <a:xfrm>
              <a:off x="787000" y="3269875"/>
              <a:ext cx="70250" cy="16400"/>
            </a:xfrm>
            <a:custGeom>
              <a:avLst/>
              <a:gdLst/>
              <a:ahLst/>
              <a:cxnLst/>
              <a:rect l="l" t="t" r="r" b="b"/>
              <a:pathLst>
                <a:path w="2810" h="656" extrusionOk="0">
                  <a:moveTo>
                    <a:pt x="0" y="1"/>
                  </a:moveTo>
                  <a:cubicBezTo>
                    <a:pt x="1012" y="96"/>
                    <a:pt x="1881" y="179"/>
                    <a:pt x="2810" y="274"/>
                  </a:cubicBezTo>
                  <a:cubicBezTo>
                    <a:pt x="2703" y="655"/>
                    <a:pt x="2465" y="596"/>
                    <a:pt x="2274" y="596"/>
                  </a:cubicBezTo>
                  <a:cubicBezTo>
                    <a:pt x="774" y="584"/>
                    <a:pt x="429" y="513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54"/>
            <p:cNvSpPr/>
            <p:nvPr/>
          </p:nvSpPr>
          <p:spPr>
            <a:xfrm>
              <a:off x="785500" y="3314225"/>
              <a:ext cx="62225" cy="16700"/>
            </a:xfrm>
            <a:custGeom>
              <a:avLst/>
              <a:gdLst/>
              <a:ahLst/>
              <a:cxnLst/>
              <a:rect l="l" t="t" r="r" b="b"/>
              <a:pathLst>
                <a:path w="2489" h="668" extrusionOk="0">
                  <a:moveTo>
                    <a:pt x="2489" y="120"/>
                  </a:moveTo>
                  <a:cubicBezTo>
                    <a:pt x="2263" y="667"/>
                    <a:pt x="1894" y="632"/>
                    <a:pt x="1548" y="644"/>
                  </a:cubicBezTo>
                  <a:cubicBezTo>
                    <a:pt x="775" y="655"/>
                    <a:pt x="346" y="524"/>
                    <a:pt x="1" y="120"/>
                  </a:cubicBezTo>
                  <a:cubicBezTo>
                    <a:pt x="858" y="1"/>
                    <a:pt x="1620" y="346"/>
                    <a:pt x="2489" y="1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54"/>
            <p:cNvSpPr/>
            <p:nvPr/>
          </p:nvSpPr>
          <p:spPr>
            <a:xfrm>
              <a:off x="777175" y="3019250"/>
              <a:ext cx="81575" cy="76225"/>
            </a:xfrm>
            <a:custGeom>
              <a:avLst/>
              <a:gdLst/>
              <a:ahLst/>
              <a:cxnLst/>
              <a:rect l="l" t="t" r="r" b="b"/>
              <a:pathLst>
                <a:path w="3263" h="3049" extrusionOk="0">
                  <a:moveTo>
                    <a:pt x="3263" y="548"/>
                  </a:moveTo>
                  <a:cubicBezTo>
                    <a:pt x="3120" y="1477"/>
                    <a:pt x="2715" y="2227"/>
                    <a:pt x="1881" y="2679"/>
                  </a:cubicBezTo>
                  <a:cubicBezTo>
                    <a:pt x="1179" y="3049"/>
                    <a:pt x="119" y="2453"/>
                    <a:pt x="48" y="1656"/>
                  </a:cubicBezTo>
                  <a:cubicBezTo>
                    <a:pt x="0" y="1251"/>
                    <a:pt x="429" y="608"/>
                    <a:pt x="869" y="405"/>
                  </a:cubicBezTo>
                  <a:cubicBezTo>
                    <a:pt x="1655" y="1"/>
                    <a:pt x="2429" y="48"/>
                    <a:pt x="3263" y="5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54"/>
            <p:cNvSpPr/>
            <p:nvPr/>
          </p:nvSpPr>
          <p:spPr>
            <a:xfrm>
              <a:off x="656025" y="2832325"/>
              <a:ext cx="311375" cy="548300"/>
            </a:xfrm>
            <a:custGeom>
              <a:avLst/>
              <a:gdLst/>
              <a:ahLst/>
              <a:cxnLst/>
              <a:rect l="l" t="t" r="r" b="b"/>
              <a:pathLst>
                <a:path w="12455" h="21932" extrusionOk="0">
                  <a:moveTo>
                    <a:pt x="10585" y="1489"/>
                  </a:moveTo>
                  <a:cubicBezTo>
                    <a:pt x="9525" y="512"/>
                    <a:pt x="8275" y="0"/>
                    <a:pt x="6870" y="0"/>
                  </a:cubicBezTo>
                  <a:cubicBezTo>
                    <a:pt x="6144" y="0"/>
                    <a:pt x="5358" y="143"/>
                    <a:pt x="4525" y="417"/>
                  </a:cubicBezTo>
                  <a:cubicBezTo>
                    <a:pt x="3346" y="810"/>
                    <a:pt x="2358" y="1572"/>
                    <a:pt x="1512" y="2727"/>
                  </a:cubicBezTo>
                  <a:cubicBezTo>
                    <a:pt x="441" y="4227"/>
                    <a:pt x="0" y="5942"/>
                    <a:pt x="215" y="7835"/>
                  </a:cubicBezTo>
                  <a:cubicBezTo>
                    <a:pt x="381" y="9275"/>
                    <a:pt x="1191" y="10418"/>
                    <a:pt x="1989" y="11478"/>
                  </a:cubicBezTo>
                  <a:lnTo>
                    <a:pt x="2144" y="11669"/>
                  </a:lnTo>
                  <a:cubicBezTo>
                    <a:pt x="2703" y="12419"/>
                    <a:pt x="3251" y="13109"/>
                    <a:pt x="3346" y="14050"/>
                  </a:cubicBezTo>
                  <a:cubicBezTo>
                    <a:pt x="3358" y="14145"/>
                    <a:pt x="3358" y="14240"/>
                    <a:pt x="3370" y="14336"/>
                  </a:cubicBezTo>
                  <a:cubicBezTo>
                    <a:pt x="3406" y="14645"/>
                    <a:pt x="3453" y="14978"/>
                    <a:pt x="3453" y="15288"/>
                  </a:cubicBezTo>
                  <a:cubicBezTo>
                    <a:pt x="3453" y="15371"/>
                    <a:pt x="3370" y="15526"/>
                    <a:pt x="3275" y="15645"/>
                  </a:cubicBezTo>
                  <a:cubicBezTo>
                    <a:pt x="2822" y="16121"/>
                    <a:pt x="2775" y="16645"/>
                    <a:pt x="3132" y="17205"/>
                  </a:cubicBezTo>
                  <a:cubicBezTo>
                    <a:pt x="3215" y="17336"/>
                    <a:pt x="3298" y="17455"/>
                    <a:pt x="3394" y="17598"/>
                  </a:cubicBezTo>
                  <a:lnTo>
                    <a:pt x="3477" y="17729"/>
                  </a:lnTo>
                  <a:cubicBezTo>
                    <a:pt x="3072" y="18503"/>
                    <a:pt x="3072" y="18574"/>
                    <a:pt x="3453" y="19408"/>
                  </a:cubicBezTo>
                  <a:lnTo>
                    <a:pt x="3465" y="19443"/>
                  </a:lnTo>
                  <a:cubicBezTo>
                    <a:pt x="3513" y="19539"/>
                    <a:pt x="3489" y="19693"/>
                    <a:pt x="3465" y="19836"/>
                  </a:cubicBezTo>
                  <a:lnTo>
                    <a:pt x="3465" y="19860"/>
                  </a:lnTo>
                  <a:cubicBezTo>
                    <a:pt x="3370" y="20574"/>
                    <a:pt x="3608" y="21086"/>
                    <a:pt x="4168" y="21420"/>
                  </a:cubicBezTo>
                  <a:lnTo>
                    <a:pt x="4179" y="21432"/>
                  </a:lnTo>
                  <a:cubicBezTo>
                    <a:pt x="4477" y="21610"/>
                    <a:pt x="4834" y="21813"/>
                    <a:pt x="5192" y="21836"/>
                  </a:cubicBezTo>
                  <a:lnTo>
                    <a:pt x="5215" y="21836"/>
                  </a:lnTo>
                  <a:cubicBezTo>
                    <a:pt x="5751" y="21884"/>
                    <a:pt x="6311" y="21932"/>
                    <a:pt x="6858" y="21932"/>
                  </a:cubicBezTo>
                  <a:cubicBezTo>
                    <a:pt x="7406" y="21932"/>
                    <a:pt x="7882" y="21884"/>
                    <a:pt x="8335" y="21777"/>
                  </a:cubicBezTo>
                  <a:cubicBezTo>
                    <a:pt x="8525" y="21729"/>
                    <a:pt x="8704" y="21670"/>
                    <a:pt x="8871" y="21610"/>
                  </a:cubicBezTo>
                  <a:cubicBezTo>
                    <a:pt x="9323" y="21408"/>
                    <a:pt x="9549" y="21063"/>
                    <a:pt x="9537" y="20598"/>
                  </a:cubicBezTo>
                  <a:cubicBezTo>
                    <a:pt x="9537" y="20479"/>
                    <a:pt x="9502" y="20360"/>
                    <a:pt x="9490" y="20241"/>
                  </a:cubicBezTo>
                  <a:cubicBezTo>
                    <a:pt x="9478" y="20146"/>
                    <a:pt x="9466" y="20051"/>
                    <a:pt x="9466" y="19943"/>
                  </a:cubicBezTo>
                  <a:lnTo>
                    <a:pt x="9466" y="19920"/>
                  </a:lnTo>
                  <a:cubicBezTo>
                    <a:pt x="9466" y="19860"/>
                    <a:pt x="9442" y="19729"/>
                    <a:pt x="9466" y="19693"/>
                  </a:cubicBezTo>
                  <a:cubicBezTo>
                    <a:pt x="9799" y="19324"/>
                    <a:pt x="9787" y="18872"/>
                    <a:pt x="9787" y="18479"/>
                  </a:cubicBezTo>
                  <a:cubicBezTo>
                    <a:pt x="9787" y="18134"/>
                    <a:pt x="9847" y="17872"/>
                    <a:pt x="10002" y="17610"/>
                  </a:cubicBezTo>
                  <a:cubicBezTo>
                    <a:pt x="10430" y="16836"/>
                    <a:pt x="10299" y="16157"/>
                    <a:pt x="9597" y="15562"/>
                  </a:cubicBezTo>
                  <a:cubicBezTo>
                    <a:pt x="9430" y="15419"/>
                    <a:pt x="9371" y="15276"/>
                    <a:pt x="9359" y="15038"/>
                  </a:cubicBezTo>
                  <a:cubicBezTo>
                    <a:pt x="9311" y="14157"/>
                    <a:pt x="9442" y="13264"/>
                    <a:pt x="9764" y="12311"/>
                  </a:cubicBezTo>
                  <a:cubicBezTo>
                    <a:pt x="9954" y="11728"/>
                    <a:pt x="10275" y="11240"/>
                    <a:pt x="10621" y="10716"/>
                  </a:cubicBezTo>
                  <a:cubicBezTo>
                    <a:pt x="10728" y="10561"/>
                    <a:pt x="10847" y="10395"/>
                    <a:pt x="10954" y="10228"/>
                  </a:cubicBezTo>
                  <a:cubicBezTo>
                    <a:pt x="11966" y="8609"/>
                    <a:pt x="12454" y="6989"/>
                    <a:pt x="12419" y="5239"/>
                  </a:cubicBezTo>
                  <a:cubicBezTo>
                    <a:pt x="12383" y="3834"/>
                    <a:pt x="11788" y="2608"/>
                    <a:pt x="10585" y="1489"/>
                  </a:cubicBezTo>
                  <a:close/>
                  <a:moveTo>
                    <a:pt x="9990" y="10287"/>
                  </a:moveTo>
                  <a:cubicBezTo>
                    <a:pt x="9883" y="10454"/>
                    <a:pt x="9775" y="10621"/>
                    <a:pt x="9656" y="10764"/>
                  </a:cubicBezTo>
                  <a:cubicBezTo>
                    <a:pt x="8894" y="11728"/>
                    <a:pt x="8716" y="12883"/>
                    <a:pt x="8537" y="13990"/>
                  </a:cubicBezTo>
                  <a:lnTo>
                    <a:pt x="8501" y="14288"/>
                  </a:lnTo>
                  <a:cubicBezTo>
                    <a:pt x="8466" y="14455"/>
                    <a:pt x="8501" y="14609"/>
                    <a:pt x="8513" y="14752"/>
                  </a:cubicBezTo>
                  <a:cubicBezTo>
                    <a:pt x="8525" y="14824"/>
                    <a:pt x="8537" y="14907"/>
                    <a:pt x="8537" y="14978"/>
                  </a:cubicBezTo>
                  <a:cubicBezTo>
                    <a:pt x="8561" y="15419"/>
                    <a:pt x="8525" y="15467"/>
                    <a:pt x="8120" y="15586"/>
                  </a:cubicBezTo>
                  <a:cubicBezTo>
                    <a:pt x="7644" y="15717"/>
                    <a:pt x="7204" y="15800"/>
                    <a:pt x="6763" y="15800"/>
                  </a:cubicBezTo>
                  <a:lnTo>
                    <a:pt x="6763" y="15800"/>
                  </a:lnTo>
                  <a:cubicBezTo>
                    <a:pt x="6489" y="15800"/>
                    <a:pt x="6204" y="15764"/>
                    <a:pt x="5918" y="15705"/>
                  </a:cubicBezTo>
                  <a:cubicBezTo>
                    <a:pt x="5525" y="15621"/>
                    <a:pt x="5108" y="15502"/>
                    <a:pt x="4715" y="15395"/>
                  </a:cubicBezTo>
                  <a:lnTo>
                    <a:pt x="4406" y="15300"/>
                  </a:lnTo>
                  <a:cubicBezTo>
                    <a:pt x="4168" y="15240"/>
                    <a:pt x="4156" y="15145"/>
                    <a:pt x="4168" y="15050"/>
                  </a:cubicBezTo>
                  <a:cubicBezTo>
                    <a:pt x="4299" y="13657"/>
                    <a:pt x="3798" y="12359"/>
                    <a:pt x="2572" y="11014"/>
                  </a:cubicBezTo>
                  <a:cubicBezTo>
                    <a:pt x="1858" y="10228"/>
                    <a:pt x="1358" y="9299"/>
                    <a:pt x="1012" y="8216"/>
                  </a:cubicBezTo>
                  <a:cubicBezTo>
                    <a:pt x="798" y="7537"/>
                    <a:pt x="858" y="6847"/>
                    <a:pt x="953" y="6180"/>
                  </a:cubicBezTo>
                  <a:cubicBezTo>
                    <a:pt x="1179" y="4406"/>
                    <a:pt x="1977" y="2965"/>
                    <a:pt x="3334" y="1905"/>
                  </a:cubicBezTo>
                  <a:cubicBezTo>
                    <a:pt x="3656" y="1655"/>
                    <a:pt x="4060" y="1429"/>
                    <a:pt x="4513" y="1286"/>
                  </a:cubicBezTo>
                  <a:cubicBezTo>
                    <a:pt x="5049" y="1084"/>
                    <a:pt x="5608" y="953"/>
                    <a:pt x="6204" y="870"/>
                  </a:cubicBezTo>
                  <a:cubicBezTo>
                    <a:pt x="6442" y="834"/>
                    <a:pt x="6680" y="810"/>
                    <a:pt x="6918" y="810"/>
                  </a:cubicBezTo>
                  <a:cubicBezTo>
                    <a:pt x="8263" y="810"/>
                    <a:pt x="9430" y="1417"/>
                    <a:pt x="10549" y="2656"/>
                  </a:cubicBezTo>
                  <a:cubicBezTo>
                    <a:pt x="11323" y="3513"/>
                    <a:pt x="11657" y="4537"/>
                    <a:pt x="11621" y="6061"/>
                  </a:cubicBezTo>
                  <a:cubicBezTo>
                    <a:pt x="11502" y="7430"/>
                    <a:pt x="11014" y="8811"/>
                    <a:pt x="10240" y="9930"/>
                  </a:cubicBezTo>
                  <a:cubicBezTo>
                    <a:pt x="10133" y="10061"/>
                    <a:pt x="10061" y="10180"/>
                    <a:pt x="9990" y="10287"/>
                  </a:cubicBezTo>
                  <a:close/>
                  <a:moveTo>
                    <a:pt x="9073" y="17479"/>
                  </a:moveTo>
                  <a:cubicBezTo>
                    <a:pt x="8835" y="17765"/>
                    <a:pt x="8799" y="18015"/>
                    <a:pt x="8930" y="18336"/>
                  </a:cubicBezTo>
                  <a:cubicBezTo>
                    <a:pt x="9097" y="18741"/>
                    <a:pt x="9037" y="18991"/>
                    <a:pt x="8704" y="19158"/>
                  </a:cubicBezTo>
                  <a:cubicBezTo>
                    <a:pt x="8537" y="19253"/>
                    <a:pt x="8299" y="19455"/>
                    <a:pt x="8513" y="19920"/>
                  </a:cubicBezTo>
                  <a:cubicBezTo>
                    <a:pt x="8716" y="20384"/>
                    <a:pt x="8763" y="20646"/>
                    <a:pt x="8692" y="20777"/>
                  </a:cubicBezTo>
                  <a:cubicBezTo>
                    <a:pt x="8621" y="20920"/>
                    <a:pt x="8359" y="20991"/>
                    <a:pt x="7894" y="21003"/>
                  </a:cubicBezTo>
                  <a:cubicBezTo>
                    <a:pt x="7620" y="21015"/>
                    <a:pt x="7323" y="21039"/>
                    <a:pt x="6989" y="21039"/>
                  </a:cubicBezTo>
                  <a:cubicBezTo>
                    <a:pt x="6489" y="21039"/>
                    <a:pt x="5954" y="21015"/>
                    <a:pt x="5489" y="20991"/>
                  </a:cubicBezTo>
                  <a:cubicBezTo>
                    <a:pt x="5061" y="20979"/>
                    <a:pt x="4680" y="20801"/>
                    <a:pt x="4370" y="20455"/>
                  </a:cubicBezTo>
                  <a:cubicBezTo>
                    <a:pt x="4191" y="20265"/>
                    <a:pt x="4168" y="20098"/>
                    <a:pt x="4275" y="19908"/>
                  </a:cubicBezTo>
                  <a:cubicBezTo>
                    <a:pt x="4465" y="19562"/>
                    <a:pt x="4596" y="19158"/>
                    <a:pt x="4072" y="18812"/>
                  </a:cubicBezTo>
                  <a:cubicBezTo>
                    <a:pt x="3989" y="18753"/>
                    <a:pt x="3941" y="18693"/>
                    <a:pt x="3941" y="18622"/>
                  </a:cubicBezTo>
                  <a:cubicBezTo>
                    <a:pt x="3929" y="18538"/>
                    <a:pt x="3965" y="18419"/>
                    <a:pt x="4084" y="18276"/>
                  </a:cubicBezTo>
                  <a:lnTo>
                    <a:pt x="4191" y="18181"/>
                  </a:lnTo>
                  <a:cubicBezTo>
                    <a:pt x="4239" y="18146"/>
                    <a:pt x="4287" y="18098"/>
                    <a:pt x="4322" y="18062"/>
                  </a:cubicBezTo>
                  <a:cubicBezTo>
                    <a:pt x="4465" y="17907"/>
                    <a:pt x="4584" y="17741"/>
                    <a:pt x="4560" y="17562"/>
                  </a:cubicBezTo>
                  <a:cubicBezTo>
                    <a:pt x="4549" y="17384"/>
                    <a:pt x="4430" y="17253"/>
                    <a:pt x="4251" y="17110"/>
                  </a:cubicBezTo>
                  <a:lnTo>
                    <a:pt x="4168" y="17026"/>
                  </a:lnTo>
                  <a:cubicBezTo>
                    <a:pt x="4013" y="16907"/>
                    <a:pt x="3870" y="16776"/>
                    <a:pt x="3787" y="16645"/>
                  </a:cubicBezTo>
                  <a:cubicBezTo>
                    <a:pt x="3727" y="16538"/>
                    <a:pt x="3751" y="16336"/>
                    <a:pt x="3787" y="16276"/>
                  </a:cubicBezTo>
                  <a:cubicBezTo>
                    <a:pt x="3834" y="16217"/>
                    <a:pt x="3989" y="16133"/>
                    <a:pt x="4132" y="16133"/>
                  </a:cubicBezTo>
                  <a:lnTo>
                    <a:pt x="4168" y="16133"/>
                  </a:lnTo>
                  <a:cubicBezTo>
                    <a:pt x="4513" y="16181"/>
                    <a:pt x="4858" y="16276"/>
                    <a:pt x="5156" y="16371"/>
                  </a:cubicBezTo>
                  <a:cubicBezTo>
                    <a:pt x="5668" y="16526"/>
                    <a:pt x="6168" y="16610"/>
                    <a:pt x="6692" y="16610"/>
                  </a:cubicBezTo>
                  <a:cubicBezTo>
                    <a:pt x="7418" y="16610"/>
                    <a:pt x="8180" y="16467"/>
                    <a:pt x="9002" y="16157"/>
                  </a:cubicBezTo>
                  <a:cubicBezTo>
                    <a:pt x="9323" y="16431"/>
                    <a:pt x="9466" y="16610"/>
                    <a:pt x="9478" y="16764"/>
                  </a:cubicBezTo>
                  <a:cubicBezTo>
                    <a:pt x="9490" y="16931"/>
                    <a:pt x="9371" y="17122"/>
                    <a:pt x="9073" y="174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54"/>
            <p:cNvSpPr/>
            <p:nvPr/>
          </p:nvSpPr>
          <p:spPr>
            <a:xfrm>
              <a:off x="921225" y="2777550"/>
              <a:ext cx="31000" cy="55100"/>
            </a:xfrm>
            <a:custGeom>
              <a:avLst/>
              <a:gdLst/>
              <a:ahLst/>
              <a:cxnLst/>
              <a:rect l="l" t="t" r="r" b="b"/>
              <a:pathLst>
                <a:path w="1240" h="2204" extrusionOk="0">
                  <a:moveTo>
                    <a:pt x="60" y="2203"/>
                  </a:moveTo>
                  <a:lnTo>
                    <a:pt x="287" y="2049"/>
                  </a:lnTo>
                  <a:cubicBezTo>
                    <a:pt x="358" y="1989"/>
                    <a:pt x="418" y="1953"/>
                    <a:pt x="489" y="1906"/>
                  </a:cubicBezTo>
                  <a:cubicBezTo>
                    <a:pt x="644" y="1822"/>
                    <a:pt x="775" y="1727"/>
                    <a:pt x="822" y="1584"/>
                  </a:cubicBezTo>
                  <a:cubicBezTo>
                    <a:pt x="846" y="1489"/>
                    <a:pt x="894" y="1406"/>
                    <a:pt x="941" y="1298"/>
                  </a:cubicBezTo>
                  <a:cubicBezTo>
                    <a:pt x="1072" y="1001"/>
                    <a:pt x="1239" y="679"/>
                    <a:pt x="1132" y="227"/>
                  </a:cubicBezTo>
                  <a:lnTo>
                    <a:pt x="1084" y="1"/>
                  </a:lnTo>
                  <a:lnTo>
                    <a:pt x="906" y="144"/>
                  </a:lnTo>
                  <a:cubicBezTo>
                    <a:pt x="251" y="620"/>
                    <a:pt x="1" y="1156"/>
                    <a:pt x="48" y="19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54"/>
            <p:cNvSpPr/>
            <p:nvPr/>
          </p:nvSpPr>
          <p:spPr>
            <a:xfrm>
              <a:off x="692325" y="2793625"/>
              <a:ext cx="38725" cy="35450"/>
            </a:xfrm>
            <a:custGeom>
              <a:avLst/>
              <a:gdLst/>
              <a:ahLst/>
              <a:cxnLst/>
              <a:rect l="l" t="t" r="r" b="b"/>
              <a:pathLst>
                <a:path w="1549" h="1418" extrusionOk="0">
                  <a:moveTo>
                    <a:pt x="49" y="322"/>
                  </a:moveTo>
                  <a:cubicBezTo>
                    <a:pt x="60" y="417"/>
                    <a:pt x="60" y="536"/>
                    <a:pt x="156" y="632"/>
                  </a:cubicBezTo>
                  <a:cubicBezTo>
                    <a:pt x="299" y="810"/>
                    <a:pt x="465" y="953"/>
                    <a:pt x="632" y="1108"/>
                  </a:cubicBezTo>
                  <a:cubicBezTo>
                    <a:pt x="692" y="1167"/>
                    <a:pt x="751" y="1227"/>
                    <a:pt x="811" y="1275"/>
                  </a:cubicBezTo>
                  <a:cubicBezTo>
                    <a:pt x="918" y="1370"/>
                    <a:pt x="1013" y="1417"/>
                    <a:pt x="1120" y="1417"/>
                  </a:cubicBezTo>
                  <a:cubicBezTo>
                    <a:pt x="1358" y="1417"/>
                    <a:pt x="1465" y="1156"/>
                    <a:pt x="1513" y="1060"/>
                  </a:cubicBezTo>
                  <a:lnTo>
                    <a:pt x="1549" y="977"/>
                  </a:lnTo>
                  <a:lnTo>
                    <a:pt x="1477" y="894"/>
                  </a:lnTo>
                  <a:cubicBezTo>
                    <a:pt x="1406" y="810"/>
                    <a:pt x="1334" y="739"/>
                    <a:pt x="1251" y="655"/>
                  </a:cubicBezTo>
                  <a:cubicBezTo>
                    <a:pt x="1061" y="453"/>
                    <a:pt x="882" y="263"/>
                    <a:pt x="692" y="84"/>
                  </a:cubicBezTo>
                  <a:cubicBezTo>
                    <a:pt x="632" y="36"/>
                    <a:pt x="572" y="1"/>
                    <a:pt x="465" y="1"/>
                  </a:cubicBezTo>
                  <a:cubicBezTo>
                    <a:pt x="406" y="1"/>
                    <a:pt x="358" y="1"/>
                    <a:pt x="299" y="24"/>
                  </a:cubicBezTo>
                  <a:cubicBezTo>
                    <a:pt x="263" y="24"/>
                    <a:pt x="215" y="36"/>
                    <a:pt x="180" y="36"/>
                  </a:cubicBezTo>
                  <a:lnTo>
                    <a:pt x="1" y="36"/>
                  </a:lnTo>
                  <a:lnTo>
                    <a:pt x="37" y="215"/>
                  </a:lnTo>
                  <a:cubicBezTo>
                    <a:pt x="37" y="263"/>
                    <a:pt x="37" y="286"/>
                    <a:pt x="49" y="3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54"/>
            <p:cNvSpPr/>
            <p:nvPr/>
          </p:nvSpPr>
          <p:spPr>
            <a:xfrm>
              <a:off x="825675" y="2751350"/>
              <a:ext cx="18500" cy="61650"/>
            </a:xfrm>
            <a:custGeom>
              <a:avLst/>
              <a:gdLst/>
              <a:ahLst/>
              <a:cxnLst/>
              <a:rect l="l" t="t" r="r" b="b"/>
              <a:pathLst>
                <a:path w="740" h="2466" extrusionOk="0">
                  <a:moveTo>
                    <a:pt x="596" y="2466"/>
                  </a:moveTo>
                  <a:lnTo>
                    <a:pt x="620" y="1989"/>
                  </a:lnTo>
                  <a:cubicBezTo>
                    <a:pt x="632" y="1823"/>
                    <a:pt x="656" y="1668"/>
                    <a:pt x="668" y="1513"/>
                  </a:cubicBezTo>
                  <a:cubicBezTo>
                    <a:pt x="715" y="1084"/>
                    <a:pt x="739" y="727"/>
                    <a:pt x="703" y="334"/>
                  </a:cubicBezTo>
                  <a:cubicBezTo>
                    <a:pt x="680" y="227"/>
                    <a:pt x="572" y="180"/>
                    <a:pt x="501" y="132"/>
                  </a:cubicBezTo>
                  <a:cubicBezTo>
                    <a:pt x="489" y="120"/>
                    <a:pt x="453" y="120"/>
                    <a:pt x="441" y="96"/>
                  </a:cubicBezTo>
                  <a:lnTo>
                    <a:pt x="275" y="1"/>
                  </a:lnTo>
                  <a:lnTo>
                    <a:pt x="215" y="180"/>
                  </a:lnTo>
                  <a:cubicBezTo>
                    <a:pt x="1" y="834"/>
                    <a:pt x="37" y="1525"/>
                    <a:pt x="358" y="20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54"/>
            <p:cNvSpPr/>
            <p:nvPr/>
          </p:nvSpPr>
          <p:spPr>
            <a:xfrm>
              <a:off x="753350" y="2945425"/>
              <a:ext cx="123550" cy="159875"/>
            </a:xfrm>
            <a:custGeom>
              <a:avLst/>
              <a:gdLst/>
              <a:ahLst/>
              <a:cxnLst/>
              <a:rect l="l" t="t" r="r" b="b"/>
              <a:pathLst>
                <a:path w="4942" h="6395" extrusionOk="0">
                  <a:moveTo>
                    <a:pt x="2775" y="1"/>
                  </a:moveTo>
                  <a:cubicBezTo>
                    <a:pt x="2525" y="1"/>
                    <a:pt x="2263" y="60"/>
                    <a:pt x="2037" y="179"/>
                  </a:cubicBezTo>
                  <a:cubicBezTo>
                    <a:pt x="2013" y="203"/>
                    <a:pt x="1977" y="203"/>
                    <a:pt x="1941" y="215"/>
                  </a:cubicBezTo>
                  <a:cubicBezTo>
                    <a:pt x="1894" y="227"/>
                    <a:pt x="1846" y="227"/>
                    <a:pt x="1810" y="239"/>
                  </a:cubicBezTo>
                  <a:cubicBezTo>
                    <a:pt x="1108" y="477"/>
                    <a:pt x="572" y="810"/>
                    <a:pt x="108" y="1275"/>
                  </a:cubicBezTo>
                  <a:lnTo>
                    <a:pt x="1" y="1370"/>
                  </a:lnTo>
                  <a:lnTo>
                    <a:pt x="108" y="1477"/>
                  </a:lnTo>
                  <a:cubicBezTo>
                    <a:pt x="239" y="1596"/>
                    <a:pt x="358" y="1656"/>
                    <a:pt x="489" y="1656"/>
                  </a:cubicBezTo>
                  <a:cubicBezTo>
                    <a:pt x="632" y="1656"/>
                    <a:pt x="715" y="1596"/>
                    <a:pt x="810" y="1549"/>
                  </a:cubicBezTo>
                  <a:cubicBezTo>
                    <a:pt x="834" y="1537"/>
                    <a:pt x="870" y="1525"/>
                    <a:pt x="882" y="1513"/>
                  </a:cubicBezTo>
                  <a:cubicBezTo>
                    <a:pt x="1025" y="1430"/>
                    <a:pt x="1191" y="1358"/>
                    <a:pt x="1346" y="1287"/>
                  </a:cubicBezTo>
                  <a:cubicBezTo>
                    <a:pt x="1668" y="1120"/>
                    <a:pt x="1977" y="977"/>
                    <a:pt x="2311" y="882"/>
                  </a:cubicBezTo>
                  <a:cubicBezTo>
                    <a:pt x="2430" y="858"/>
                    <a:pt x="2561" y="834"/>
                    <a:pt x="2680" y="834"/>
                  </a:cubicBezTo>
                  <a:cubicBezTo>
                    <a:pt x="3108" y="834"/>
                    <a:pt x="3513" y="1049"/>
                    <a:pt x="3787" y="1406"/>
                  </a:cubicBezTo>
                  <a:cubicBezTo>
                    <a:pt x="4037" y="1751"/>
                    <a:pt x="4144" y="2168"/>
                    <a:pt x="4073" y="2561"/>
                  </a:cubicBezTo>
                  <a:cubicBezTo>
                    <a:pt x="4025" y="2549"/>
                    <a:pt x="3966" y="2537"/>
                    <a:pt x="3918" y="2525"/>
                  </a:cubicBezTo>
                  <a:cubicBezTo>
                    <a:pt x="3608" y="2406"/>
                    <a:pt x="3275" y="2358"/>
                    <a:pt x="2965" y="2358"/>
                  </a:cubicBezTo>
                  <a:cubicBezTo>
                    <a:pt x="2120" y="2358"/>
                    <a:pt x="1358" y="2763"/>
                    <a:pt x="822" y="3477"/>
                  </a:cubicBezTo>
                  <a:cubicBezTo>
                    <a:pt x="227" y="4275"/>
                    <a:pt x="251" y="4930"/>
                    <a:pt x="929" y="5680"/>
                  </a:cubicBezTo>
                  <a:cubicBezTo>
                    <a:pt x="1370" y="6168"/>
                    <a:pt x="1787" y="6394"/>
                    <a:pt x="2251" y="6394"/>
                  </a:cubicBezTo>
                  <a:cubicBezTo>
                    <a:pt x="2442" y="6394"/>
                    <a:pt x="2632" y="6347"/>
                    <a:pt x="2846" y="6252"/>
                  </a:cubicBezTo>
                  <a:cubicBezTo>
                    <a:pt x="3096" y="6156"/>
                    <a:pt x="3311" y="5990"/>
                    <a:pt x="3513" y="5823"/>
                  </a:cubicBezTo>
                  <a:cubicBezTo>
                    <a:pt x="3561" y="5799"/>
                    <a:pt x="3585" y="5763"/>
                    <a:pt x="3632" y="5740"/>
                  </a:cubicBezTo>
                  <a:cubicBezTo>
                    <a:pt x="3763" y="5632"/>
                    <a:pt x="3870" y="5525"/>
                    <a:pt x="4025" y="5394"/>
                  </a:cubicBezTo>
                  <a:lnTo>
                    <a:pt x="4049" y="5359"/>
                  </a:lnTo>
                  <a:lnTo>
                    <a:pt x="4204" y="6287"/>
                  </a:lnTo>
                  <a:lnTo>
                    <a:pt x="4466" y="6287"/>
                  </a:lnTo>
                  <a:lnTo>
                    <a:pt x="4585" y="6287"/>
                  </a:lnTo>
                  <a:lnTo>
                    <a:pt x="4620" y="6180"/>
                  </a:lnTo>
                  <a:cubicBezTo>
                    <a:pt x="4632" y="6109"/>
                    <a:pt x="4668" y="6049"/>
                    <a:pt x="4680" y="5978"/>
                  </a:cubicBezTo>
                  <a:cubicBezTo>
                    <a:pt x="4728" y="5811"/>
                    <a:pt x="4775" y="5644"/>
                    <a:pt x="4799" y="5478"/>
                  </a:cubicBezTo>
                  <a:cubicBezTo>
                    <a:pt x="4858" y="4823"/>
                    <a:pt x="4894" y="4156"/>
                    <a:pt x="4918" y="3501"/>
                  </a:cubicBezTo>
                  <a:cubicBezTo>
                    <a:pt x="4930" y="3120"/>
                    <a:pt x="4942" y="2608"/>
                    <a:pt x="4906" y="2108"/>
                  </a:cubicBezTo>
                  <a:cubicBezTo>
                    <a:pt x="4799" y="977"/>
                    <a:pt x="3811" y="1"/>
                    <a:pt x="2775" y="1"/>
                  </a:cubicBezTo>
                  <a:close/>
                  <a:moveTo>
                    <a:pt x="1882" y="3477"/>
                  </a:moveTo>
                  <a:cubicBezTo>
                    <a:pt x="2227" y="3311"/>
                    <a:pt x="2549" y="3215"/>
                    <a:pt x="2858" y="3215"/>
                  </a:cubicBezTo>
                  <a:cubicBezTo>
                    <a:pt x="3251" y="3215"/>
                    <a:pt x="3632" y="3335"/>
                    <a:pt x="4037" y="3561"/>
                  </a:cubicBezTo>
                  <a:cubicBezTo>
                    <a:pt x="3870" y="4466"/>
                    <a:pt x="3454" y="5109"/>
                    <a:pt x="2739" y="5478"/>
                  </a:cubicBezTo>
                  <a:cubicBezTo>
                    <a:pt x="2620" y="5537"/>
                    <a:pt x="2489" y="5573"/>
                    <a:pt x="2346" y="5573"/>
                  </a:cubicBezTo>
                  <a:lnTo>
                    <a:pt x="2346" y="5573"/>
                  </a:lnTo>
                  <a:cubicBezTo>
                    <a:pt x="1763" y="5573"/>
                    <a:pt x="1179" y="5097"/>
                    <a:pt x="1132" y="4573"/>
                  </a:cubicBezTo>
                  <a:cubicBezTo>
                    <a:pt x="1108" y="4263"/>
                    <a:pt x="1513" y="3668"/>
                    <a:pt x="1882" y="3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3" name="Google Shape;373;p54"/>
          <p:cNvGrpSpPr/>
          <p:nvPr/>
        </p:nvGrpSpPr>
        <p:grpSpPr>
          <a:xfrm rot="-668250">
            <a:off x="4957115" y="4019944"/>
            <a:ext cx="849903" cy="571578"/>
            <a:chOff x="6429375" y="2405775"/>
            <a:chExt cx="528050" cy="355125"/>
          </a:xfrm>
        </p:grpSpPr>
        <p:sp>
          <p:nvSpPr>
            <p:cNvPr id="374" name="Google Shape;374;p54"/>
            <p:cNvSpPr/>
            <p:nvPr/>
          </p:nvSpPr>
          <p:spPr>
            <a:xfrm>
              <a:off x="6499025" y="2449250"/>
              <a:ext cx="219100" cy="294700"/>
            </a:xfrm>
            <a:custGeom>
              <a:avLst/>
              <a:gdLst/>
              <a:ahLst/>
              <a:cxnLst/>
              <a:rect l="l" t="t" r="r" b="b"/>
              <a:pathLst>
                <a:path w="8764" h="11788" extrusionOk="0">
                  <a:moveTo>
                    <a:pt x="8680" y="0"/>
                  </a:moveTo>
                  <a:cubicBezTo>
                    <a:pt x="8680" y="357"/>
                    <a:pt x="8692" y="619"/>
                    <a:pt x="8680" y="893"/>
                  </a:cubicBezTo>
                  <a:cubicBezTo>
                    <a:pt x="8382" y="4489"/>
                    <a:pt x="8763" y="8108"/>
                    <a:pt x="8596" y="11787"/>
                  </a:cubicBezTo>
                  <a:cubicBezTo>
                    <a:pt x="8358" y="11692"/>
                    <a:pt x="8203" y="11632"/>
                    <a:pt x="8049" y="11573"/>
                  </a:cubicBezTo>
                  <a:cubicBezTo>
                    <a:pt x="7108" y="11144"/>
                    <a:pt x="6179" y="10716"/>
                    <a:pt x="5227" y="10299"/>
                  </a:cubicBezTo>
                  <a:cubicBezTo>
                    <a:pt x="4048" y="9775"/>
                    <a:pt x="2858" y="9287"/>
                    <a:pt x="1667" y="8775"/>
                  </a:cubicBezTo>
                  <a:cubicBezTo>
                    <a:pt x="1215" y="8585"/>
                    <a:pt x="786" y="8346"/>
                    <a:pt x="333" y="8156"/>
                  </a:cubicBezTo>
                  <a:cubicBezTo>
                    <a:pt x="83" y="8049"/>
                    <a:pt x="0" y="7870"/>
                    <a:pt x="0" y="7608"/>
                  </a:cubicBezTo>
                  <a:cubicBezTo>
                    <a:pt x="12" y="6775"/>
                    <a:pt x="24" y="5918"/>
                    <a:pt x="24" y="5072"/>
                  </a:cubicBezTo>
                  <a:cubicBezTo>
                    <a:pt x="24" y="4763"/>
                    <a:pt x="143" y="4572"/>
                    <a:pt x="405" y="4405"/>
                  </a:cubicBezTo>
                  <a:cubicBezTo>
                    <a:pt x="1060" y="4001"/>
                    <a:pt x="1691" y="3596"/>
                    <a:pt x="2334" y="3179"/>
                  </a:cubicBezTo>
                  <a:cubicBezTo>
                    <a:pt x="4179" y="1988"/>
                    <a:pt x="6144" y="1036"/>
                    <a:pt x="8156" y="143"/>
                  </a:cubicBezTo>
                  <a:cubicBezTo>
                    <a:pt x="8275" y="107"/>
                    <a:pt x="8406" y="72"/>
                    <a:pt x="8680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54"/>
            <p:cNvSpPr/>
            <p:nvPr/>
          </p:nvSpPr>
          <p:spPr>
            <a:xfrm>
              <a:off x="6440675" y="2537350"/>
              <a:ext cx="48550" cy="146175"/>
            </a:xfrm>
            <a:custGeom>
              <a:avLst/>
              <a:gdLst/>
              <a:ahLst/>
              <a:cxnLst/>
              <a:rect l="l" t="t" r="r" b="b"/>
              <a:pathLst>
                <a:path w="1942" h="5847" extrusionOk="0">
                  <a:moveTo>
                    <a:pt x="1917" y="3334"/>
                  </a:moveTo>
                  <a:lnTo>
                    <a:pt x="1917" y="5215"/>
                  </a:lnTo>
                  <a:cubicBezTo>
                    <a:pt x="1917" y="5715"/>
                    <a:pt x="1846" y="5811"/>
                    <a:pt x="1346" y="5823"/>
                  </a:cubicBezTo>
                  <a:cubicBezTo>
                    <a:pt x="36" y="5846"/>
                    <a:pt x="191" y="5751"/>
                    <a:pt x="131" y="4739"/>
                  </a:cubicBezTo>
                  <a:cubicBezTo>
                    <a:pt x="72" y="3787"/>
                    <a:pt x="24" y="2834"/>
                    <a:pt x="12" y="1858"/>
                  </a:cubicBezTo>
                  <a:cubicBezTo>
                    <a:pt x="0" y="1477"/>
                    <a:pt x="72" y="1084"/>
                    <a:pt x="120" y="703"/>
                  </a:cubicBezTo>
                  <a:cubicBezTo>
                    <a:pt x="120" y="655"/>
                    <a:pt x="131" y="631"/>
                    <a:pt x="131" y="584"/>
                  </a:cubicBezTo>
                  <a:cubicBezTo>
                    <a:pt x="191" y="310"/>
                    <a:pt x="381" y="274"/>
                    <a:pt x="608" y="238"/>
                  </a:cubicBezTo>
                  <a:cubicBezTo>
                    <a:pt x="977" y="191"/>
                    <a:pt x="1370" y="0"/>
                    <a:pt x="1739" y="250"/>
                  </a:cubicBezTo>
                  <a:cubicBezTo>
                    <a:pt x="1810" y="298"/>
                    <a:pt x="1810" y="465"/>
                    <a:pt x="1822" y="584"/>
                  </a:cubicBezTo>
                  <a:cubicBezTo>
                    <a:pt x="1870" y="1501"/>
                    <a:pt x="1917" y="2417"/>
                    <a:pt x="1941" y="3334"/>
                  </a:cubicBezTo>
                  <a:cubicBezTo>
                    <a:pt x="1929" y="3322"/>
                    <a:pt x="1929" y="3334"/>
                    <a:pt x="1917" y="333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54"/>
            <p:cNvSpPr/>
            <p:nvPr/>
          </p:nvSpPr>
          <p:spPr>
            <a:xfrm>
              <a:off x="6837450" y="2423950"/>
              <a:ext cx="104800" cy="314350"/>
            </a:xfrm>
            <a:custGeom>
              <a:avLst/>
              <a:gdLst/>
              <a:ahLst/>
              <a:cxnLst/>
              <a:rect l="l" t="t" r="r" b="b"/>
              <a:pathLst>
                <a:path w="4192" h="12574" extrusionOk="0">
                  <a:moveTo>
                    <a:pt x="358" y="11680"/>
                  </a:moveTo>
                  <a:cubicBezTo>
                    <a:pt x="453" y="11513"/>
                    <a:pt x="560" y="11359"/>
                    <a:pt x="643" y="11192"/>
                  </a:cubicBezTo>
                  <a:cubicBezTo>
                    <a:pt x="1013" y="10573"/>
                    <a:pt x="1239" y="9906"/>
                    <a:pt x="1286" y="9192"/>
                  </a:cubicBezTo>
                  <a:cubicBezTo>
                    <a:pt x="1370" y="7632"/>
                    <a:pt x="1453" y="6060"/>
                    <a:pt x="1048" y="4524"/>
                  </a:cubicBezTo>
                  <a:cubicBezTo>
                    <a:pt x="834" y="3739"/>
                    <a:pt x="512" y="2977"/>
                    <a:pt x="179" y="2215"/>
                  </a:cubicBezTo>
                  <a:cubicBezTo>
                    <a:pt x="0" y="1810"/>
                    <a:pt x="36" y="1512"/>
                    <a:pt x="346" y="1215"/>
                  </a:cubicBezTo>
                  <a:cubicBezTo>
                    <a:pt x="691" y="893"/>
                    <a:pt x="1013" y="560"/>
                    <a:pt x="1346" y="226"/>
                  </a:cubicBezTo>
                  <a:cubicBezTo>
                    <a:pt x="1572" y="0"/>
                    <a:pt x="1775" y="48"/>
                    <a:pt x="2013" y="202"/>
                  </a:cubicBezTo>
                  <a:cubicBezTo>
                    <a:pt x="2715" y="714"/>
                    <a:pt x="3072" y="1453"/>
                    <a:pt x="3334" y="2227"/>
                  </a:cubicBezTo>
                  <a:cubicBezTo>
                    <a:pt x="3989" y="4120"/>
                    <a:pt x="4191" y="6072"/>
                    <a:pt x="3977" y="8061"/>
                  </a:cubicBezTo>
                  <a:cubicBezTo>
                    <a:pt x="3846" y="9251"/>
                    <a:pt x="3513" y="10359"/>
                    <a:pt x="2941" y="11394"/>
                  </a:cubicBezTo>
                  <a:cubicBezTo>
                    <a:pt x="2727" y="11775"/>
                    <a:pt x="2429" y="12097"/>
                    <a:pt x="2167" y="12430"/>
                  </a:cubicBezTo>
                  <a:cubicBezTo>
                    <a:pt x="2084" y="12514"/>
                    <a:pt x="1905" y="12573"/>
                    <a:pt x="1810" y="12549"/>
                  </a:cubicBezTo>
                  <a:cubicBezTo>
                    <a:pt x="1298" y="12383"/>
                    <a:pt x="751" y="12204"/>
                    <a:pt x="358" y="116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54"/>
            <p:cNvSpPr/>
            <p:nvPr/>
          </p:nvSpPr>
          <p:spPr>
            <a:xfrm>
              <a:off x="6760950" y="2507875"/>
              <a:ext cx="71750" cy="185775"/>
            </a:xfrm>
            <a:custGeom>
              <a:avLst/>
              <a:gdLst/>
              <a:ahLst/>
              <a:cxnLst/>
              <a:rect l="l" t="t" r="r" b="b"/>
              <a:pathLst>
                <a:path w="2870" h="7431" extrusionOk="0">
                  <a:moveTo>
                    <a:pt x="1203" y="1"/>
                  </a:moveTo>
                  <a:cubicBezTo>
                    <a:pt x="2525" y="1191"/>
                    <a:pt x="2870" y="5918"/>
                    <a:pt x="1775" y="7430"/>
                  </a:cubicBezTo>
                  <a:cubicBezTo>
                    <a:pt x="1239" y="7371"/>
                    <a:pt x="822" y="7037"/>
                    <a:pt x="417" y="6704"/>
                  </a:cubicBezTo>
                  <a:cubicBezTo>
                    <a:pt x="132" y="6454"/>
                    <a:pt x="251" y="6120"/>
                    <a:pt x="298" y="5811"/>
                  </a:cubicBezTo>
                  <a:cubicBezTo>
                    <a:pt x="429" y="4882"/>
                    <a:pt x="441" y="3977"/>
                    <a:pt x="298" y="3061"/>
                  </a:cubicBezTo>
                  <a:cubicBezTo>
                    <a:pt x="227" y="2596"/>
                    <a:pt x="191" y="2120"/>
                    <a:pt x="84" y="1656"/>
                  </a:cubicBezTo>
                  <a:cubicBezTo>
                    <a:pt x="1" y="1275"/>
                    <a:pt x="120" y="953"/>
                    <a:pt x="382" y="703"/>
                  </a:cubicBezTo>
                  <a:cubicBezTo>
                    <a:pt x="644" y="477"/>
                    <a:pt x="905" y="263"/>
                    <a:pt x="12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54"/>
            <p:cNvSpPr/>
            <p:nvPr/>
          </p:nvSpPr>
          <p:spPr>
            <a:xfrm>
              <a:off x="6429375" y="2433475"/>
              <a:ext cx="300950" cy="327425"/>
            </a:xfrm>
            <a:custGeom>
              <a:avLst/>
              <a:gdLst/>
              <a:ahLst/>
              <a:cxnLst/>
              <a:rect l="l" t="t" r="r" b="b"/>
              <a:pathLst>
                <a:path w="12038" h="13097" extrusionOk="0">
                  <a:moveTo>
                    <a:pt x="12013" y="679"/>
                  </a:moveTo>
                  <a:cubicBezTo>
                    <a:pt x="12013" y="405"/>
                    <a:pt x="12002" y="214"/>
                    <a:pt x="11882" y="95"/>
                  </a:cubicBezTo>
                  <a:cubicBezTo>
                    <a:pt x="11823" y="36"/>
                    <a:pt x="11728" y="0"/>
                    <a:pt x="11644" y="0"/>
                  </a:cubicBezTo>
                  <a:cubicBezTo>
                    <a:pt x="11525" y="0"/>
                    <a:pt x="11382" y="48"/>
                    <a:pt x="11180" y="143"/>
                  </a:cubicBezTo>
                  <a:cubicBezTo>
                    <a:pt x="10870" y="286"/>
                    <a:pt x="10549" y="417"/>
                    <a:pt x="10239" y="572"/>
                  </a:cubicBezTo>
                  <a:cubicBezTo>
                    <a:pt x="9882" y="738"/>
                    <a:pt x="9513" y="917"/>
                    <a:pt x="9156" y="1072"/>
                  </a:cubicBezTo>
                  <a:cubicBezTo>
                    <a:pt x="7596" y="1774"/>
                    <a:pt x="6060" y="2619"/>
                    <a:pt x="4465" y="3679"/>
                  </a:cubicBezTo>
                  <a:cubicBezTo>
                    <a:pt x="3989" y="3989"/>
                    <a:pt x="3500" y="4322"/>
                    <a:pt x="2917" y="4513"/>
                  </a:cubicBezTo>
                  <a:cubicBezTo>
                    <a:pt x="2917" y="4501"/>
                    <a:pt x="2917" y="4501"/>
                    <a:pt x="2905" y="4489"/>
                  </a:cubicBezTo>
                  <a:cubicBezTo>
                    <a:pt x="2869" y="4382"/>
                    <a:pt x="2846" y="4286"/>
                    <a:pt x="2846" y="4203"/>
                  </a:cubicBezTo>
                  <a:cubicBezTo>
                    <a:pt x="2834" y="3834"/>
                    <a:pt x="2631" y="3631"/>
                    <a:pt x="2298" y="3631"/>
                  </a:cubicBezTo>
                  <a:lnTo>
                    <a:pt x="2191" y="3631"/>
                  </a:lnTo>
                  <a:lnTo>
                    <a:pt x="1976" y="3667"/>
                  </a:lnTo>
                  <a:cubicBezTo>
                    <a:pt x="1655" y="3691"/>
                    <a:pt x="1298" y="3739"/>
                    <a:pt x="964" y="3786"/>
                  </a:cubicBezTo>
                  <a:cubicBezTo>
                    <a:pt x="250" y="3893"/>
                    <a:pt x="191" y="3965"/>
                    <a:pt x="119" y="4679"/>
                  </a:cubicBezTo>
                  <a:cubicBezTo>
                    <a:pt x="60" y="5239"/>
                    <a:pt x="0" y="5989"/>
                    <a:pt x="12" y="6739"/>
                  </a:cubicBezTo>
                  <a:cubicBezTo>
                    <a:pt x="24" y="7441"/>
                    <a:pt x="60" y="8156"/>
                    <a:pt x="107" y="8846"/>
                  </a:cubicBezTo>
                  <a:cubicBezTo>
                    <a:pt x="119" y="9192"/>
                    <a:pt x="131" y="9513"/>
                    <a:pt x="143" y="9858"/>
                  </a:cubicBezTo>
                  <a:cubicBezTo>
                    <a:pt x="167" y="10323"/>
                    <a:pt x="476" y="10442"/>
                    <a:pt x="714" y="10454"/>
                  </a:cubicBezTo>
                  <a:cubicBezTo>
                    <a:pt x="905" y="10466"/>
                    <a:pt x="1095" y="10478"/>
                    <a:pt x="1298" y="10478"/>
                  </a:cubicBezTo>
                  <a:cubicBezTo>
                    <a:pt x="1560" y="10501"/>
                    <a:pt x="1845" y="10513"/>
                    <a:pt x="2107" y="10525"/>
                  </a:cubicBezTo>
                  <a:lnTo>
                    <a:pt x="2203" y="10525"/>
                  </a:lnTo>
                  <a:cubicBezTo>
                    <a:pt x="2619" y="10525"/>
                    <a:pt x="2727" y="10382"/>
                    <a:pt x="2846" y="9978"/>
                  </a:cubicBezTo>
                  <a:cubicBezTo>
                    <a:pt x="2881" y="9811"/>
                    <a:pt x="2917" y="9632"/>
                    <a:pt x="2965" y="9454"/>
                  </a:cubicBezTo>
                  <a:cubicBezTo>
                    <a:pt x="2965" y="9430"/>
                    <a:pt x="2977" y="9394"/>
                    <a:pt x="2977" y="9346"/>
                  </a:cubicBezTo>
                  <a:lnTo>
                    <a:pt x="3703" y="9644"/>
                  </a:lnTo>
                  <a:cubicBezTo>
                    <a:pt x="4393" y="9930"/>
                    <a:pt x="5072" y="10228"/>
                    <a:pt x="5763" y="10513"/>
                  </a:cubicBezTo>
                  <a:lnTo>
                    <a:pt x="6156" y="10692"/>
                  </a:lnTo>
                  <a:cubicBezTo>
                    <a:pt x="6965" y="11037"/>
                    <a:pt x="7799" y="11394"/>
                    <a:pt x="8620" y="11752"/>
                  </a:cubicBezTo>
                  <a:cubicBezTo>
                    <a:pt x="9275" y="12049"/>
                    <a:pt x="9930" y="12347"/>
                    <a:pt x="10561" y="12644"/>
                  </a:cubicBezTo>
                  <a:cubicBezTo>
                    <a:pt x="10859" y="12775"/>
                    <a:pt x="11156" y="12918"/>
                    <a:pt x="11478" y="13061"/>
                  </a:cubicBezTo>
                  <a:lnTo>
                    <a:pt x="11573" y="13097"/>
                  </a:lnTo>
                  <a:lnTo>
                    <a:pt x="11656" y="13025"/>
                  </a:lnTo>
                  <a:cubicBezTo>
                    <a:pt x="11990" y="12668"/>
                    <a:pt x="12037" y="12299"/>
                    <a:pt x="12025" y="11942"/>
                  </a:cubicBezTo>
                  <a:lnTo>
                    <a:pt x="11990" y="9073"/>
                  </a:lnTo>
                  <a:cubicBezTo>
                    <a:pt x="11990" y="8823"/>
                    <a:pt x="11978" y="8596"/>
                    <a:pt x="11978" y="8358"/>
                  </a:cubicBezTo>
                  <a:cubicBezTo>
                    <a:pt x="11966" y="7834"/>
                    <a:pt x="11966" y="7311"/>
                    <a:pt x="11966" y="6787"/>
                  </a:cubicBezTo>
                  <a:lnTo>
                    <a:pt x="12013" y="3536"/>
                  </a:lnTo>
                  <a:cubicBezTo>
                    <a:pt x="11978" y="2560"/>
                    <a:pt x="12002" y="1607"/>
                    <a:pt x="12013" y="679"/>
                  </a:cubicBezTo>
                  <a:close/>
                  <a:moveTo>
                    <a:pt x="3191" y="8632"/>
                  </a:moveTo>
                  <a:cubicBezTo>
                    <a:pt x="2988" y="8549"/>
                    <a:pt x="2929" y="8442"/>
                    <a:pt x="2929" y="8215"/>
                  </a:cubicBezTo>
                  <a:cubicBezTo>
                    <a:pt x="2965" y="7227"/>
                    <a:pt x="2965" y="6418"/>
                    <a:pt x="2965" y="5691"/>
                  </a:cubicBezTo>
                  <a:cubicBezTo>
                    <a:pt x="2965" y="5441"/>
                    <a:pt x="3048" y="5275"/>
                    <a:pt x="3262" y="5144"/>
                  </a:cubicBezTo>
                  <a:cubicBezTo>
                    <a:pt x="3905" y="4739"/>
                    <a:pt x="4560" y="4334"/>
                    <a:pt x="5191" y="3917"/>
                  </a:cubicBezTo>
                  <a:cubicBezTo>
                    <a:pt x="7120" y="2679"/>
                    <a:pt x="9204" y="1703"/>
                    <a:pt x="10989" y="893"/>
                  </a:cubicBezTo>
                  <a:cubicBezTo>
                    <a:pt x="11049" y="869"/>
                    <a:pt x="11120" y="857"/>
                    <a:pt x="11240" y="822"/>
                  </a:cubicBezTo>
                  <a:cubicBezTo>
                    <a:pt x="11251" y="822"/>
                    <a:pt x="11287" y="810"/>
                    <a:pt x="11299" y="810"/>
                  </a:cubicBezTo>
                  <a:lnTo>
                    <a:pt x="11299" y="953"/>
                  </a:lnTo>
                  <a:lnTo>
                    <a:pt x="11299" y="1512"/>
                  </a:lnTo>
                  <a:cubicBezTo>
                    <a:pt x="11132" y="3536"/>
                    <a:pt x="11180" y="5596"/>
                    <a:pt x="11228" y="7596"/>
                  </a:cubicBezTo>
                  <a:cubicBezTo>
                    <a:pt x="11251" y="9096"/>
                    <a:pt x="11299" y="10656"/>
                    <a:pt x="11240" y="12204"/>
                  </a:cubicBezTo>
                  <a:cubicBezTo>
                    <a:pt x="11228" y="12204"/>
                    <a:pt x="11204" y="12192"/>
                    <a:pt x="11192" y="12192"/>
                  </a:cubicBezTo>
                  <a:cubicBezTo>
                    <a:pt x="11073" y="12144"/>
                    <a:pt x="10966" y="12121"/>
                    <a:pt x="10882" y="12073"/>
                  </a:cubicBezTo>
                  <a:cubicBezTo>
                    <a:pt x="10537" y="11918"/>
                    <a:pt x="10192" y="11763"/>
                    <a:pt x="9870" y="11609"/>
                  </a:cubicBezTo>
                  <a:cubicBezTo>
                    <a:pt x="9275" y="11347"/>
                    <a:pt x="8668" y="11061"/>
                    <a:pt x="8049" y="10787"/>
                  </a:cubicBezTo>
                  <a:cubicBezTo>
                    <a:pt x="7394" y="10513"/>
                    <a:pt x="6739" y="10228"/>
                    <a:pt x="6108" y="9954"/>
                  </a:cubicBezTo>
                  <a:cubicBezTo>
                    <a:pt x="5572" y="9739"/>
                    <a:pt x="5036" y="9513"/>
                    <a:pt x="4501" y="9275"/>
                  </a:cubicBezTo>
                  <a:cubicBezTo>
                    <a:pt x="4262" y="9168"/>
                    <a:pt x="4036" y="9061"/>
                    <a:pt x="3798" y="8942"/>
                  </a:cubicBezTo>
                  <a:cubicBezTo>
                    <a:pt x="3620" y="8846"/>
                    <a:pt x="3393" y="8739"/>
                    <a:pt x="3191" y="8632"/>
                  </a:cubicBezTo>
                  <a:close/>
                  <a:moveTo>
                    <a:pt x="1488" y="9823"/>
                  </a:moveTo>
                  <a:cubicBezTo>
                    <a:pt x="774" y="9823"/>
                    <a:pt x="774" y="9811"/>
                    <a:pt x="750" y="9168"/>
                  </a:cubicBezTo>
                  <a:cubicBezTo>
                    <a:pt x="750" y="9085"/>
                    <a:pt x="726" y="8989"/>
                    <a:pt x="726" y="8894"/>
                  </a:cubicBezTo>
                  <a:cubicBezTo>
                    <a:pt x="667" y="7965"/>
                    <a:pt x="631" y="7001"/>
                    <a:pt x="607" y="6037"/>
                  </a:cubicBezTo>
                  <a:cubicBezTo>
                    <a:pt x="607" y="5775"/>
                    <a:pt x="643" y="5513"/>
                    <a:pt x="667" y="5239"/>
                  </a:cubicBezTo>
                  <a:lnTo>
                    <a:pt x="714" y="4882"/>
                  </a:lnTo>
                  <a:cubicBezTo>
                    <a:pt x="714" y="4858"/>
                    <a:pt x="726" y="4822"/>
                    <a:pt x="726" y="4786"/>
                  </a:cubicBezTo>
                  <a:cubicBezTo>
                    <a:pt x="762" y="4632"/>
                    <a:pt x="833" y="4584"/>
                    <a:pt x="1072" y="4560"/>
                  </a:cubicBezTo>
                  <a:cubicBezTo>
                    <a:pt x="1179" y="4548"/>
                    <a:pt x="1286" y="4524"/>
                    <a:pt x="1381" y="4501"/>
                  </a:cubicBezTo>
                  <a:cubicBezTo>
                    <a:pt x="1524" y="4465"/>
                    <a:pt x="1655" y="4441"/>
                    <a:pt x="1774" y="4441"/>
                  </a:cubicBezTo>
                  <a:cubicBezTo>
                    <a:pt x="1893" y="4441"/>
                    <a:pt x="2000" y="4465"/>
                    <a:pt x="2096" y="4524"/>
                  </a:cubicBezTo>
                  <a:cubicBezTo>
                    <a:pt x="2107" y="4572"/>
                    <a:pt x="2131" y="4703"/>
                    <a:pt x="2131" y="4751"/>
                  </a:cubicBezTo>
                  <a:cubicBezTo>
                    <a:pt x="2155" y="5465"/>
                    <a:pt x="2191" y="6168"/>
                    <a:pt x="2215" y="6882"/>
                  </a:cubicBezTo>
                  <a:lnTo>
                    <a:pt x="2226" y="7358"/>
                  </a:lnTo>
                  <a:lnTo>
                    <a:pt x="2203" y="7358"/>
                  </a:lnTo>
                  <a:lnTo>
                    <a:pt x="2203" y="9382"/>
                  </a:lnTo>
                  <a:cubicBezTo>
                    <a:pt x="2203" y="9811"/>
                    <a:pt x="2191" y="9823"/>
                    <a:pt x="1786" y="9847"/>
                  </a:cubicBezTo>
                  <a:cubicBezTo>
                    <a:pt x="1679" y="9823"/>
                    <a:pt x="1584" y="9823"/>
                    <a:pt x="1488" y="98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54"/>
            <p:cNvSpPr/>
            <p:nvPr/>
          </p:nvSpPr>
          <p:spPr>
            <a:xfrm>
              <a:off x="6821075" y="2405775"/>
              <a:ext cx="136350" cy="354250"/>
            </a:xfrm>
            <a:custGeom>
              <a:avLst/>
              <a:gdLst/>
              <a:ahLst/>
              <a:cxnLst/>
              <a:rect l="l" t="t" r="r" b="b"/>
              <a:pathLst>
                <a:path w="5454" h="14170" extrusionOk="0">
                  <a:moveTo>
                    <a:pt x="5061" y="4478"/>
                  </a:moveTo>
                  <a:cubicBezTo>
                    <a:pt x="4823" y="3287"/>
                    <a:pt x="4454" y="2275"/>
                    <a:pt x="3930" y="1346"/>
                  </a:cubicBezTo>
                  <a:cubicBezTo>
                    <a:pt x="3620" y="799"/>
                    <a:pt x="3156" y="429"/>
                    <a:pt x="2739" y="144"/>
                  </a:cubicBezTo>
                  <a:cubicBezTo>
                    <a:pt x="2596" y="37"/>
                    <a:pt x="2465" y="1"/>
                    <a:pt x="2322" y="1"/>
                  </a:cubicBezTo>
                  <a:cubicBezTo>
                    <a:pt x="2191" y="1"/>
                    <a:pt x="2072" y="60"/>
                    <a:pt x="1965" y="144"/>
                  </a:cubicBezTo>
                  <a:cubicBezTo>
                    <a:pt x="1822" y="310"/>
                    <a:pt x="1644" y="453"/>
                    <a:pt x="1489" y="608"/>
                  </a:cubicBezTo>
                  <a:cubicBezTo>
                    <a:pt x="1001" y="1072"/>
                    <a:pt x="501" y="1549"/>
                    <a:pt x="144" y="2168"/>
                  </a:cubicBezTo>
                  <a:cubicBezTo>
                    <a:pt x="48" y="2323"/>
                    <a:pt x="1" y="2561"/>
                    <a:pt x="84" y="2715"/>
                  </a:cubicBezTo>
                  <a:cubicBezTo>
                    <a:pt x="179" y="2954"/>
                    <a:pt x="286" y="3192"/>
                    <a:pt x="405" y="3418"/>
                  </a:cubicBezTo>
                  <a:cubicBezTo>
                    <a:pt x="513" y="3632"/>
                    <a:pt x="620" y="3835"/>
                    <a:pt x="703" y="4049"/>
                  </a:cubicBezTo>
                  <a:cubicBezTo>
                    <a:pt x="1156" y="5097"/>
                    <a:pt x="1370" y="6013"/>
                    <a:pt x="1417" y="6883"/>
                  </a:cubicBezTo>
                  <a:cubicBezTo>
                    <a:pt x="1453" y="7537"/>
                    <a:pt x="1453" y="8216"/>
                    <a:pt x="1453" y="8847"/>
                  </a:cubicBezTo>
                  <a:lnTo>
                    <a:pt x="1453" y="9121"/>
                  </a:lnTo>
                  <a:cubicBezTo>
                    <a:pt x="1453" y="10264"/>
                    <a:pt x="1108" y="11276"/>
                    <a:pt x="417" y="12121"/>
                  </a:cubicBezTo>
                  <a:cubicBezTo>
                    <a:pt x="322" y="12264"/>
                    <a:pt x="215" y="12407"/>
                    <a:pt x="227" y="12574"/>
                  </a:cubicBezTo>
                  <a:cubicBezTo>
                    <a:pt x="239" y="12717"/>
                    <a:pt x="358" y="12836"/>
                    <a:pt x="477" y="12919"/>
                  </a:cubicBezTo>
                  <a:cubicBezTo>
                    <a:pt x="1179" y="13431"/>
                    <a:pt x="1941" y="13836"/>
                    <a:pt x="2799" y="14133"/>
                  </a:cubicBezTo>
                  <a:lnTo>
                    <a:pt x="2894" y="14169"/>
                  </a:lnTo>
                  <a:lnTo>
                    <a:pt x="2953" y="14086"/>
                  </a:lnTo>
                  <a:cubicBezTo>
                    <a:pt x="3989" y="12895"/>
                    <a:pt x="4692" y="11586"/>
                    <a:pt x="5001" y="10193"/>
                  </a:cubicBezTo>
                  <a:cubicBezTo>
                    <a:pt x="5418" y="8299"/>
                    <a:pt x="5454" y="6383"/>
                    <a:pt x="5061" y="4478"/>
                  </a:cubicBezTo>
                  <a:close/>
                  <a:moveTo>
                    <a:pt x="2537" y="13157"/>
                  </a:moveTo>
                  <a:lnTo>
                    <a:pt x="2477" y="13121"/>
                  </a:lnTo>
                  <a:cubicBezTo>
                    <a:pt x="2001" y="12955"/>
                    <a:pt x="1548" y="12800"/>
                    <a:pt x="1215" y="12395"/>
                  </a:cubicBezTo>
                  <a:lnTo>
                    <a:pt x="1239" y="12336"/>
                  </a:lnTo>
                  <a:cubicBezTo>
                    <a:pt x="1298" y="12217"/>
                    <a:pt x="1370" y="12109"/>
                    <a:pt x="1429" y="11990"/>
                  </a:cubicBezTo>
                  <a:cubicBezTo>
                    <a:pt x="1834" y="11336"/>
                    <a:pt x="2060" y="10633"/>
                    <a:pt x="2108" y="9943"/>
                  </a:cubicBezTo>
                  <a:cubicBezTo>
                    <a:pt x="2203" y="8252"/>
                    <a:pt x="2251" y="6740"/>
                    <a:pt x="1870" y="5216"/>
                  </a:cubicBezTo>
                  <a:cubicBezTo>
                    <a:pt x="1656" y="4418"/>
                    <a:pt x="1334" y="3668"/>
                    <a:pt x="1001" y="2894"/>
                  </a:cubicBezTo>
                  <a:cubicBezTo>
                    <a:pt x="834" y="2525"/>
                    <a:pt x="870" y="2323"/>
                    <a:pt x="1120" y="2084"/>
                  </a:cubicBezTo>
                  <a:cubicBezTo>
                    <a:pt x="1406" y="1811"/>
                    <a:pt x="1668" y="1525"/>
                    <a:pt x="1941" y="1263"/>
                  </a:cubicBezTo>
                  <a:lnTo>
                    <a:pt x="2120" y="1084"/>
                  </a:lnTo>
                  <a:cubicBezTo>
                    <a:pt x="2227" y="977"/>
                    <a:pt x="2287" y="977"/>
                    <a:pt x="2322" y="977"/>
                  </a:cubicBezTo>
                  <a:cubicBezTo>
                    <a:pt x="2406" y="977"/>
                    <a:pt x="2489" y="1025"/>
                    <a:pt x="2596" y="1096"/>
                  </a:cubicBezTo>
                  <a:cubicBezTo>
                    <a:pt x="3299" y="1608"/>
                    <a:pt x="3632" y="2358"/>
                    <a:pt x="3870" y="3049"/>
                  </a:cubicBezTo>
                  <a:cubicBezTo>
                    <a:pt x="4513" y="4882"/>
                    <a:pt x="4727" y="6811"/>
                    <a:pt x="4501" y="8823"/>
                  </a:cubicBezTo>
                  <a:cubicBezTo>
                    <a:pt x="4370" y="10026"/>
                    <a:pt x="4037" y="11097"/>
                    <a:pt x="3477" y="12098"/>
                  </a:cubicBezTo>
                  <a:cubicBezTo>
                    <a:pt x="3299" y="12407"/>
                    <a:pt x="3037" y="12705"/>
                    <a:pt x="2799" y="12990"/>
                  </a:cubicBezTo>
                  <a:lnTo>
                    <a:pt x="2715" y="13098"/>
                  </a:lnTo>
                  <a:cubicBezTo>
                    <a:pt x="2703" y="13110"/>
                    <a:pt x="2608" y="13157"/>
                    <a:pt x="2537" y="13157"/>
                  </a:cubicBezTo>
                  <a:lnTo>
                    <a:pt x="2537" y="1315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54"/>
            <p:cNvSpPr/>
            <p:nvPr/>
          </p:nvSpPr>
          <p:spPr>
            <a:xfrm>
              <a:off x="6747550" y="2489125"/>
              <a:ext cx="89325" cy="228325"/>
            </a:xfrm>
            <a:custGeom>
              <a:avLst/>
              <a:gdLst/>
              <a:ahLst/>
              <a:cxnLst/>
              <a:rect l="l" t="t" r="r" b="b"/>
              <a:pathLst>
                <a:path w="3573" h="9133" extrusionOk="0">
                  <a:moveTo>
                    <a:pt x="3358" y="3013"/>
                  </a:moveTo>
                  <a:cubicBezTo>
                    <a:pt x="3275" y="2346"/>
                    <a:pt x="3025" y="1703"/>
                    <a:pt x="2763" y="1084"/>
                  </a:cubicBezTo>
                  <a:cubicBezTo>
                    <a:pt x="2644" y="774"/>
                    <a:pt x="2406" y="501"/>
                    <a:pt x="2180" y="251"/>
                  </a:cubicBezTo>
                  <a:lnTo>
                    <a:pt x="2144" y="191"/>
                  </a:lnTo>
                  <a:cubicBezTo>
                    <a:pt x="2037" y="72"/>
                    <a:pt x="1906" y="1"/>
                    <a:pt x="1751" y="1"/>
                  </a:cubicBezTo>
                  <a:cubicBezTo>
                    <a:pt x="1608" y="1"/>
                    <a:pt x="1477" y="48"/>
                    <a:pt x="1358" y="191"/>
                  </a:cubicBezTo>
                  <a:cubicBezTo>
                    <a:pt x="941" y="620"/>
                    <a:pt x="548" y="1024"/>
                    <a:pt x="191" y="1441"/>
                  </a:cubicBezTo>
                  <a:cubicBezTo>
                    <a:pt x="72" y="1584"/>
                    <a:pt x="1" y="1822"/>
                    <a:pt x="25" y="2037"/>
                  </a:cubicBezTo>
                  <a:cubicBezTo>
                    <a:pt x="60" y="2310"/>
                    <a:pt x="120" y="2584"/>
                    <a:pt x="167" y="2858"/>
                  </a:cubicBezTo>
                  <a:cubicBezTo>
                    <a:pt x="203" y="3096"/>
                    <a:pt x="251" y="3346"/>
                    <a:pt x="287" y="3596"/>
                  </a:cubicBezTo>
                  <a:lnTo>
                    <a:pt x="298" y="3715"/>
                  </a:lnTo>
                  <a:cubicBezTo>
                    <a:pt x="382" y="4430"/>
                    <a:pt x="489" y="5156"/>
                    <a:pt x="370" y="5894"/>
                  </a:cubicBezTo>
                  <a:cubicBezTo>
                    <a:pt x="322" y="6132"/>
                    <a:pt x="310" y="6370"/>
                    <a:pt x="298" y="6585"/>
                  </a:cubicBezTo>
                  <a:cubicBezTo>
                    <a:pt x="287" y="6728"/>
                    <a:pt x="263" y="6870"/>
                    <a:pt x="251" y="7001"/>
                  </a:cubicBezTo>
                  <a:cubicBezTo>
                    <a:pt x="191" y="7513"/>
                    <a:pt x="358" y="7882"/>
                    <a:pt x="763" y="8109"/>
                  </a:cubicBezTo>
                  <a:lnTo>
                    <a:pt x="2549" y="9133"/>
                  </a:lnTo>
                  <a:lnTo>
                    <a:pt x="2620" y="9002"/>
                  </a:lnTo>
                  <a:cubicBezTo>
                    <a:pt x="2668" y="8930"/>
                    <a:pt x="2704" y="8871"/>
                    <a:pt x="2739" y="8811"/>
                  </a:cubicBezTo>
                  <a:cubicBezTo>
                    <a:pt x="2823" y="8680"/>
                    <a:pt x="2882" y="8561"/>
                    <a:pt x="2930" y="8454"/>
                  </a:cubicBezTo>
                  <a:cubicBezTo>
                    <a:pt x="2989" y="8240"/>
                    <a:pt x="3049" y="8013"/>
                    <a:pt x="3108" y="7811"/>
                  </a:cubicBezTo>
                  <a:cubicBezTo>
                    <a:pt x="3287" y="7216"/>
                    <a:pt x="3466" y="6597"/>
                    <a:pt x="3513" y="5977"/>
                  </a:cubicBezTo>
                  <a:cubicBezTo>
                    <a:pt x="3573" y="5132"/>
                    <a:pt x="3525" y="4192"/>
                    <a:pt x="3358" y="3013"/>
                  </a:cubicBezTo>
                  <a:close/>
                  <a:moveTo>
                    <a:pt x="1037" y="7347"/>
                  </a:moveTo>
                  <a:cubicBezTo>
                    <a:pt x="882" y="7204"/>
                    <a:pt x="894" y="7025"/>
                    <a:pt x="953" y="6728"/>
                  </a:cubicBezTo>
                  <a:cubicBezTo>
                    <a:pt x="965" y="6680"/>
                    <a:pt x="965" y="6632"/>
                    <a:pt x="977" y="6585"/>
                  </a:cubicBezTo>
                  <a:cubicBezTo>
                    <a:pt x="1132" y="5596"/>
                    <a:pt x="1132" y="4680"/>
                    <a:pt x="977" y="3787"/>
                  </a:cubicBezTo>
                  <a:cubicBezTo>
                    <a:pt x="953" y="3608"/>
                    <a:pt x="941" y="3430"/>
                    <a:pt x="906" y="3251"/>
                  </a:cubicBezTo>
                  <a:cubicBezTo>
                    <a:pt x="882" y="2977"/>
                    <a:pt x="834" y="2679"/>
                    <a:pt x="775" y="2394"/>
                  </a:cubicBezTo>
                  <a:cubicBezTo>
                    <a:pt x="703" y="2060"/>
                    <a:pt x="775" y="1810"/>
                    <a:pt x="1025" y="1584"/>
                  </a:cubicBezTo>
                  <a:cubicBezTo>
                    <a:pt x="1203" y="1429"/>
                    <a:pt x="1382" y="1275"/>
                    <a:pt x="1572" y="1108"/>
                  </a:cubicBezTo>
                  <a:cubicBezTo>
                    <a:pt x="1632" y="1072"/>
                    <a:pt x="1680" y="1024"/>
                    <a:pt x="1739" y="977"/>
                  </a:cubicBezTo>
                  <a:cubicBezTo>
                    <a:pt x="2882" y="2227"/>
                    <a:pt x="3215" y="6561"/>
                    <a:pt x="2251" y="8037"/>
                  </a:cubicBezTo>
                  <a:cubicBezTo>
                    <a:pt x="1751" y="7942"/>
                    <a:pt x="1370" y="7632"/>
                    <a:pt x="1037" y="73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1" name="Google Shape;381;p54"/>
          <p:cNvSpPr/>
          <p:nvPr/>
        </p:nvSpPr>
        <p:spPr>
          <a:xfrm rot="1722646">
            <a:off x="6676143" y="828501"/>
            <a:ext cx="431902" cy="41521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2" name="Google Shape;382;p54"/>
          <p:cNvGrpSpPr/>
          <p:nvPr/>
        </p:nvGrpSpPr>
        <p:grpSpPr>
          <a:xfrm>
            <a:off x="5466890" y="1361140"/>
            <a:ext cx="2219111" cy="1592274"/>
            <a:chOff x="4582100" y="3095150"/>
            <a:chExt cx="581650" cy="417350"/>
          </a:xfrm>
        </p:grpSpPr>
        <p:sp>
          <p:nvSpPr>
            <p:cNvPr id="383" name="Google Shape;383;p54"/>
            <p:cNvSpPr/>
            <p:nvPr/>
          </p:nvSpPr>
          <p:spPr>
            <a:xfrm>
              <a:off x="4858025" y="3105275"/>
              <a:ext cx="263750" cy="382500"/>
            </a:xfrm>
            <a:custGeom>
              <a:avLst/>
              <a:gdLst/>
              <a:ahLst/>
              <a:cxnLst/>
              <a:rect l="l" t="t" r="r" b="b"/>
              <a:pathLst>
                <a:path w="10550" h="15300" extrusionOk="0">
                  <a:moveTo>
                    <a:pt x="275" y="15300"/>
                  </a:moveTo>
                  <a:cubicBezTo>
                    <a:pt x="25" y="15193"/>
                    <a:pt x="1" y="15002"/>
                    <a:pt x="25" y="14800"/>
                  </a:cubicBezTo>
                  <a:cubicBezTo>
                    <a:pt x="96" y="13407"/>
                    <a:pt x="180" y="12002"/>
                    <a:pt x="227" y="10609"/>
                  </a:cubicBezTo>
                  <a:cubicBezTo>
                    <a:pt x="275" y="9347"/>
                    <a:pt x="239" y="8061"/>
                    <a:pt x="263" y="6799"/>
                  </a:cubicBezTo>
                  <a:cubicBezTo>
                    <a:pt x="263" y="5715"/>
                    <a:pt x="275" y="4608"/>
                    <a:pt x="275" y="3525"/>
                  </a:cubicBezTo>
                  <a:cubicBezTo>
                    <a:pt x="275" y="3203"/>
                    <a:pt x="418" y="2965"/>
                    <a:pt x="656" y="2810"/>
                  </a:cubicBezTo>
                  <a:cubicBezTo>
                    <a:pt x="1227" y="2417"/>
                    <a:pt x="1811" y="2024"/>
                    <a:pt x="2406" y="1691"/>
                  </a:cubicBezTo>
                  <a:cubicBezTo>
                    <a:pt x="3680" y="977"/>
                    <a:pt x="5061" y="500"/>
                    <a:pt x="6502" y="239"/>
                  </a:cubicBezTo>
                  <a:cubicBezTo>
                    <a:pt x="7633" y="24"/>
                    <a:pt x="8764" y="0"/>
                    <a:pt x="9895" y="191"/>
                  </a:cubicBezTo>
                  <a:cubicBezTo>
                    <a:pt x="10347" y="262"/>
                    <a:pt x="10347" y="298"/>
                    <a:pt x="10395" y="727"/>
                  </a:cubicBezTo>
                  <a:cubicBezTo>
                    <a:pt x="10550" y="2286"/>
                    <a:pt x="10419" y="3846"/>
                    <a:pt x="10347" y="5418"/>
                  </a:cubicBezTo>
                  <a:cubicBezTo>
                    <a:pt x="10300" y="6335"/>
                    <a:pt x="10300" y="7275"/>
                    <a:pt x="10276" y="8192"/>
                  </a:cubicBezTo>
                  <a:cubicBezTo>
                    <a:pt x="10252" y="8787"/>
                    <a:pt x="10181" y="9371"/>
                    <a:pt x="10169" y="9966"/>
                  </a:cubicBezTo>
                  <a:cubicBezTo>
                    <a:pt x="10157" y="10454"/>
                    <a:pt x="10157" y="10930"/>
                    <a:pt x="10157" y="11430"/>
                  </a:cubicBezTo>
                  <a:cubicBezTo>
                    <a:pt x="10157" y="11704"/>
                    <a:pt x="10121" y="11990"/>
                    <a:pt x="10097" y="12264"/>
                  </a:cubicBezTo>
                  <a:cubicBezTo>
                    <a:pt x="10038" y="12740"/>
                    <a:pt x="9895" y="12871"/>
                    <a:pt x="9419" y="12919"/>
                  </a:cubicBezTo>
                  <a:cubicBezTo>
                    <a:pt x="8919" y="12954"/>
                    <a:pt x="8431" y="12990"/>
                    <a:pt x="7919" y="13038"/>
                  </a:cubicBezTo>
                  <a:cubicBezTo>
                    <a:pt x="6645" y="13157"/>
                    <a:pt x="5394" y="13419"/>
                    <a:pt x="4144" y="13752"/>
                  </a:cubicBezTo>
                  <a:cubicBezTo>
                    <a:pt x="3287" y="13955"/>
                    <a:pt x="2442" y="14145"/>
                    <a:pt x="1668" y="14550"/>
                  </a:cubicBezTo>
                  <a:cubicBezTo>
                    <a:pt x="1180" y="14776"/>
                    <a:pt x="727" y="15038"/>
                    <a:pt x="275" y="15300"/>
                  </a:cubicBezTo>
                  <a:close/>
                  <a:moveTo>
                    <a:pt x="1775" y="3548"/>
                  </a:moveTo>
                  <a:cubicBezTo>
                    <a:pt x="1906" y="3537"/>
                    <a:pt x="2001" y="3548"/>
                    <a:pt x="2073" y="3513"/>
                  </a:cubicBezTo>
                  <a:cubicBezTo>
                    <a:pt x="3228" y="3001"/>
                    <a:pt x="4418" y="2560"/>
                    <a:pt x="5633" y="2167"/>
                  </a:cubicBezTo>
                  <a:cubicBezTo>
                    <a:pt x="6490" y="1882"/>
                    <a:pt x="7359" y="1679"/>
                    <a:pt x="8276" y="1739"/>
                  </a:cubicBezTo>
                  <a:cubicBezTo>
                    <a:pt x="8431" y="1751"/>
                    <a:pt x="8669" y="1810"/>
                    <a:pt x="8657" y="1572"/>
                  </a:cubicBezTo>
                  <a:cubicBezTo>
                    <a:pt x="8657" y="1370"/>
                    <a:pt x="8419" y="1382"/>
                    <a:pt x="8264" y="1382"/>
                  </a:cubicBezTo>
                  <a:cubicBezTo>
                    <a:pt x="7299" y="1429"/>
                    <a:pt x="6359" y="1524"/>
                    <a:pt x="5454" y="1882"/>
                  </a:cubicBezTo>
                  <a:cubicBezTo>
                    <a:pt x="4347" y="2322"/>
                    <a:pt x="3251" y="2715"/>
                    <a:pt x="2132" y="3120"/>
                  </a:cubicBezTo>
                  <a:cubicBezTo>
                    <a:pt x="1954" y="3191"/>
                    <a:pt x="1811" y="3251"/>
                    <a:pt x="1775" y="3548"/>
                  </a:cubicBezTo>
                  <a:close/>
                  <a:moveTo>
                    <a:pt x="2954" y="8371"/>
                  </a:moveTo>
                  <a:cubicBezTo>
                    <a:pt x="3085" y="8228"/>
                    <a:pt x="3204" y="8109"/>
                    <a:pt x="3299" y="7966"/>
                  </a:cubicBezTo>
                  <a:cubicBezTo>
                    <a:pt x="3561" y="7597"/>
                    <a:pt x="3478" y="7299"/>
                    <a:pt x="3013" y="7180"/>
                  </a:cubicBezTo>
                  <a:cubicBezTo>
                    <a:pt x="2739" y="7108"/>
                    <a:pt x="2454" y="7073"/>
                    <a:pt x="2192" y="7037"/>
                  </a:cubicBezTo>
                  <a:cubicBezTo>
                    <a:pt x="1954" y="7001"/>
                    <a:pt x="1846" y="7073"/>
                    <a:pt x="1894" y="7335"/>
                  </a:cubicBezTo>
                  <a:cubicBezTo>
                    <a:pt x="2001" y="8001"/>
                    <a:pt x="1894" y="8656"/>
                    <a:pt x="1775" y="9299"/>
                  </a:cubicBezTo>
                  <a:cubicBezTo>
                    <a:pt x="1727" y="9537"/>
                    <a:pt x="1834" y="9740"/>
                    <a:pt x="2061" y="9740"/>
                  </a:cubicBezTo>
                  <a:cubicBezTo>
                    <a:pt x="2370" y="9740"/>
                    <a:pt x="2727" y="9764"/>
                    <a:pt x="3013" y="9644"/>
                  </a:cubicBezTo>
                  <a:cubicBezTo>
                    <a:pt x="3430" y="9454"/>
                    <a:pt x="3632" y="9013"/>
                    <a:pt x="3204" y="8561"/>
                  </a:cubicBezTo>
                  <a:cubicBezTo>
                    <a:pt x="3108" y="8525"/>
                    <a:pt x="3061" y="8466"/>
                    <a:pt x="2954" y="8371"/>
                  </a:cubicBezTo>
                  <a:close/>
                  <a:moveTo>
                    <a:pt x="8300" y="10990"/>
                  </a:moveTo>
                  <a:cubicBezTo>
                    <a:pt x="8097" y="10966"/>
                    <a:pt x="7942" y="10907"/>
                    <a:pt x="7776" y="10907"/>
                  </a:cubicBezTo>
                  <a:cubicBezTo>
                    <a:pt x="7002" y="10942"/>
                    <a:pt x="6216" y="10990"/>
                    <a:pt x="5442" y="11073"/>
                  </a:cubicBezTo>
                  <a:cubicBezTo>
                    <a:pt x="4990" y="11109"/>
                    <a:pt x="4525" y="11216"/>
                    <a:pt x="4097" y="11323"/>
                  </a:cubicBezTo>
                  <a:cubicBezTo>
                    <a:pt x="3442" y="11490"/>
                    <a:pt x="2787" y="11692"/>
                    <a:pt x="2132" y="11883"/>
                  </a:cubicBezTo>
                  <a:cubicBezTo>
                    <a:pt x="2025" y="11919"/>
                    <a:pt x="1918" y="11942"/>
                    <a:pt x="1846" y="11990"/>
                  </a:cubicBezTo>
                  <a:cubicBezTo>
                    <a:pt x="1811" y="12002"/>
                    <a:pt x="1775" y="12097"/>
                    <a:pt x="1787" y="12145"/>
                  </a:cubicBezTo>
                  <a:cubicBezTo>
                    <a:pt x="1823" y="12204"/>
                    <a:pt x="1882" y="12264"/>
                    <a:pt x="1942" y="12276"/>
                  </a:cubicBezTo>
                  <a:cubicBezTo>
                    <a:pt x="1977" y="12288"/>
                    <a:pt x="2061" y="12264"/>
                    <a:pt x="2096" y="12240"/>
                  </a:cubicBezTo>
                  <a:cubicBezTo>
                    <a:pt x="2775" y="12050"/>
                    <a:pt x="3430" y="11835"/>
                    <a:pt x="4097" y="11645"/>
                  </a:cubicBezTo>
                  <a:cubicBezTo>
                    <a:pt x="4323" y="11585"/>
                    <a:pt x="4561" y="11526"/>
                    <a:pt x="4775" y="11490"/>
                  </a:cubicBezTo>
                  <a:cubicBezTo>
                    <a:pt x="5823" y="11323"/>
                    <a:pt x="6847" y="11133"/>
                    <a:pt x="7907" y="11276"/>
                  </a:cubicBezTo>
                  <a:cubicBezTo>
                    <a:pt x="8073" y="11335"/>
                    <a:pt x="8240" y="11288"/>
                    <a:pt x="8300" y="10990"/>
                  </a:cubicBezTo>
                  <a:close/>
                  <a:moveTo>
                    <a:pt x="8240" y="9502"/>
                  </a:moveTo>
                  <a:cubicBezTo>
                    <a:pt x="7907" y="9478"/>
                    <a:pt x="7597" y="9418"/>
                    <a:pt x="7264" y="9418"/>
                  </a:cubicBezTo>
                  <a:cubicBezTo>
                    <a:pt x="6430" y="9406"/>
                    <a:pt x="5585" y="9383"/>
                    <a:pt x="4787" y="9680"/>
                  </a:cubicBezTo>
                  <a:cubicBezTo>
                    <a:pt x="4323" y="9847"/>
                    <a:pt x="3859" y="9966"/>
                    <a:pt x="3382" y="10097"/>
                  </a:cubicBezTo>
                  <a:cubicBezTo>
                    <a:pt x="2918" y="10228"/>
                    <a:pt x="2442" y="10347"/>
                    <a:pt x="1977" y="10490"/>
                  </a:cubicBezTo>
                  <a:cubicBezTo>
                    <a:pt x="1894" y="10514"/>
                    <a:pt x="1799" y="10526"/>
                    <a:pt x="1739" y="10597"/>
                  </a:cubicBezTo>
                  <a:cubicBezTo>
                    <a:pt x="1715" y="10621"/>
                    <a:pt x="1668" y="10692"/>
                    <a:pt x="1680" y="10740"/>
                  </a:cubicBezTo>
                  <a:cubicBezTo>
                    <a:pt x="1704" y="10787"/>
                    <a:pt x="1763" y="10835"/>
                    <a:pt x="1799" y="10847"/>
                  </a:cubicBezTo>
                  <a:cubicBezTo>
                    <a:pt x="1882" y="10859"/>
                    <a:pt x="1954" y="10847"/>
                    <a:pt x="2013" y="10811"/>
                  </a:cubicBezTo>
                  <a:cubicBezTo>
                    <a:pt x="2513" y="10645"/>
                    <a:pt x="3025" y="10502"/>
                    <a:pt x="3525" y="10335"/>
                  </a:cubicBezTo>
                  <a:cubicBezTo>
                    <a:pt x="4978" y="9859"/>
                    <a:pt x="6430" y="9549"/>
                    <a:pt x="7954" y="9847"/>
                  </a:cubicBezTo>
                  <a:cubicBezTo>
                    <a:pt x="8204" y="9883"/>
                    <a:pt x="8252" y="9740"/>
                    <a:pt x="8240" y="9502"/>
                  </a:cubicBezTo>
                  <a:close/>
                  <a:moveTo>
                    <a:pt x="2132" y="4525"/>
                  </a:moveTo>
                  <a:cubicBezTo>
                    <a:pt x="2239" y="4537"/>
                    <a:pt x="2346" y="4572"/>
                    <a:pt x="2418" y="4561"/>
                  </a:cubicBezTo>
                  <a:cubicBezTo>
                    <a:pt x="2847" y="4441"/>
                    <a:pt x="3275" y="4358"/>
                    <a:pt x="3692" y="4191"/>
                  </a:cubicBezTo>
                  <a:cubicBezTo>
                    <a:pt x="4990" y="3656"/>
                    <a:pt x="6335" y="3441"/>
                    <a:pt x="7728" y="3537"/>
                  </a:cubicBezTo>
                  <a:lnTo>
                    <a:pt x="8038" y="3537"/>
                  </a:lnTo>
                  <a:cubicBezTo>
                    <a:pt x="8228" y="3525"/>
                    <a:pt x="8276" y="3418"/>
                    <a:pt x="8228" y="3239"/>
                  </a:cubicBezTo>
                  <a:cubicBezTo>
                    <a:pt x="8157" y="3227"/>
                    <a:pt x="8097" y="3191"/>
                    <a:pt x="8038" y="3191"/>
                  </a:cubicBezTo>
                  <a:cubicBezTo>
                    <a:pt x="7180" y="3108"/>
                    <a:pt x="6323" y="3239"/>
                    <a:pt x="5478" y="3358"/>
                  </a:cubicBezTo>
                  <a:cubicBezTo>
                    <a:pt x="4740" y="3465"/>
                    <a:pt x="4061" y="3787"/>
                    <a:pt x="3370" y="3965"/>
                  </a:cubicBezTo>
                  <a:cubicBezTo>
                    <a:pt x="3144" y="4025"/>
                    <a:pt x="2906" y="4060"/>
                    <a:pt x="2680" y="4132"/>
                  </a:cubicBezTo>
                  <a:cubicBezTo>
                    <a:pt x="2477" y="4203"/>
                    <a:pt x="2239" y="4203"/>
                    <a:pt x="2132" y="4525"/>
                  </a:cubicBezTo>
                  <a:close/>
                  <a:moveTo>
                    <a:pt x="1846" y="6013"/>
                  </a:moveTo>
                  <a:cubicBezTo>
                    <a:pt x="1989" y="6013"/>
                    <a:pt x="2085" y="6025"/>
                    <a:pt x="2180" y="6013"/>
                  </a:cubicBezTo>
                  <a:cubicBezTo>
                    <a:pt x="3513" y="5680"/>
                    <a:pt x="4847" y="5358"/>
                    <a:pt x="6228" y="5263"/>
                  </a:cubicBezTo>
                  <a:cubicBezTo>
                    <a:pt x="6430" y="5251"/>
                    <a:pt x="6490" y="5132"/>
                    <a:pt x="6490" y="4894"/>
                  </a:cubicBezTo>
                  <a:cubicBezTo>
                    <a:pt x="6180" y="4918"/>
                    <a:pt x="5883" y="4930"/>
                    <a:pt x="5597" y="5001"/>
                  </a:cubicBezTo>
                  <a:cubicBezTo>
                    <a:pt x="4466" y="5215"/>
                    <a:pt x="3335" y="5453"/>
                    <a:pt x="2215" y="5680"/>
                  </a:cubicBezTo>
                  <a:cubicBezTo>
                    <a:pt x="2073" y="5715"/>
                    <a:pt x="1894" y="5739"/>
                    <a:pt x="1846" y="6013"/>
                  </a:cubicBezTo>
                  <a:close/>
                  <a:moveTo>
                    <a:pt x="7299" y="7632"/>
                  </a:moveTo>
                  <a:cubicBezTo>
                    <a:pt x="7026" y="7668"/>
                    <a:pt x="6764" y="7716"/>
                    <a:pt x="6514" y="7751"/>
                  </a:cubicBezTo>
                  <a:cubicBezTo>
                    <a:pt x="5883" y="7811"/>
                    <a:pt x="5240" y="7859"/>
                    <a:pt x="4621" y="7894"/>
                  </a:cubicBezTo>
                  <a:cubicBezTo>
                    <a:pt x="4490" y="7918"/>
                    <a:pt x="4275" y="7882"/>
                    <a:pt x="4287" y="8085"/>
                  </a:cubicBezTo>
                  <a:cubicBezTo>
                    <a:pt x="4299" y="8299"/>
                    <a:pt x="4501" y="8240"/>
                    <a:pt x="4644" y="8228"/>
                  </a:cubicBezTo>
                  <a:cubicBezTo>
                    <a:pt x="5454" y="8168"/>
                    <a:pt x="6252" y="8109"/>
                    <a:pt x="7073" y="8049"/>
                  </a:cubicBezTo>
                  <a:cubicBezTo>
                    <a:pt x="7323" y="8037"/>
                    <a:pt x="7323" y="7882"/>
                    <a:pt x="7299" y="7632"/>
                  </a:cubicBezTo>
                  <a:close/>
                  <a:moveTo>
                    <a:pt x="2144" y="13109"/>
                  </a:moveTo>
                  <a:cubicBezTo>
                    <a:pt x="2323" y="13097"/>
                    <a:pt x="2489" y="13109"/>
                    <a:pt x="2632" y="13073"/>
                  </a:cubicBezTo>
                  <a:cubicBezTo>
                    <a:pt x="3251" y="12943"/>
                    <a:pt x="3870" y="12800"/>
                    <a:pt x="4490" y="12645"/>
                  </a:cubicBezTo>
                  <a:cubicBezTo>
                    <a:pt x="4597" y="12621"/>
                    <a:pt x="4787" y="12585"/>
                    <a:pt x="4752" y="12407"/>
                  </a:cubicBezTo>
                  <a:cubicBezTo>
                    <a:pt x="4716" y="12228"/>
                    <a:pt x="4561" y="12264"/>
                    <a:pt x="4418" y="12276"/>
                  </a:cubicBezTo>
                  <a:cubicBezTo>
                    <a:pt x="4394" y="12276"/>
                    <a:pt x="4359" y="12288"/>
                    <a:pt x="4335" y="12288"/>
                  </a:cubicBezTo>
                  <a:cubicBezTo>
                    <a:pt x="3704" y="12454"/>
                    <a:pt x="3085" y="12597"/>
                    <a:pt x="2466" y="12764"/>
                  </a:cubicBezTo>
                  <a:cubicBezTo>
                    <a:pt x="2323" y="12812"/>
                    <a:pt x="2144" y="12812"/>
                    <a:pt x="2144" y="13109"/>
                  </a:cubicBezTo>
                  <a:close/>
                  <a:moveTo>
                    <a:pt x="6299" y="12204"/>
                  </a:moveTo>
                  <a:cubicBezTo>
                    <a:pt x="6192" y="12157"/>
                    <a:pt x="6133" y="12097"/>
                    <a:pt x="6085" y="12097"/>
                  </a:cubicBezTo>
                  <a:cubicBezTo>
                    <a:pt x="6025" y="12109"/>
                    <a:pt x="5978" y="12181"/>
                    <a:pt x="5978" y="12228"/>
                  </a:cubicBezTo>
                  <a:cubicBezTo>
                    <a:pt x="5978" y="12276"/>
                    <a:pt x="6061" y="12359"/>
                    <a:pt x="6085" y="12359"/>
                  </a:cubicBezTo>
                  <a:cubicBezTo>
                    <a:pt x="6156" y="12347"/>
                    <a:pt x="6216" y="12276"/>
                    <a:pt x="6299" y="1220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54"/>
            <p:cNvSpPr/>
            <p:nvPr/>
          </p:nvSpPr>
          <p:spPr>
            <a:xfrm>
              <a:off x="4624075" y="3114500"/>
              <a:ext cx="234875" cy="359000"/>
            </a:xfrm>
            <a:custGeom>
              <a:avLst/>
              <a:gdLst/>
              <a:ahLst/>
              <a:cxnLst/>
              <a:rect l="l" t="t" r="r" b="b"/>
              <a:pathLst>
                <a:path w="9395" h="14360" extrusionOk="0">
                  <a:moveTo>
                    <a:pt x="9109" y="14359"/>
                  </a:moveTo>
                  <a:cubicBezTo>
                    <a:pt x="8704" y="14157"/>
                    <a:pt x="8335" y="14002"/>
                    <a:pt x="7990" y="13812"/>
                  </a:cubicBezTo>
                  <a:cubicBezTo>
                    <a:pt x="7263" y="13407"/>
                    <a:pt x="6501" y="13181"/>
                    <a:pt x="5692" y="13109"/>
                  </a:cubicBezTo>
                  <a:cubicBezTo>
                    <a:pt x="4704" y="13014"/>
                    <a:pt x="3727" y="12883"/>
                    <a:pt x="2739" y="12824"/>
                  </a:cubicBezTo>
                  <a:cubicBezTo>
                    <a:pt x="2191" y="12800"/>
                    <a:pt x="1620" y="12859"/>
                    <a:pt x="1060" y="12883"/>
                  </a:cubicBezTo>
                  <a:cubicBezTo>
                    <a:pt x="834" y="12907"/>
                    <a:pt x="608" y="12919"/>
                    <a:pt x="346" y="12931"/>
                  </a:cubicBezTo>
                  <a:cubicBezTo>
                    <a:pt x="310" y="12764"/>
                    <a:pt x="286" y="12597"/>
                    <a:pt x="274" y="12454"/>
                  </a:cubicBezTo>
                  <a:cubicBezTo>
                    <a:pt x="227" y="11335"/>
                    <a:pt x="191" y="10204"/>
                    <a:pt x="155" y="9085"/>
                  </a:cubicBezTo>
                  <a:cubicBezTo>
                    <a:pt x="108" y="8121"/>
                    <a:pt x="13" y="7144"/>
                    <a:pt x="13" y="6168"/>
                  </a:cubicBezTo>
                  <a:cubicBezTo>
                    <a:pt x="1" y="5144"/>
                    <a:pt x="72" y="4108"/>
                    <a:pt x="96" y="3072"/>
                  </a:cubicBezTo>
                  <a:cubicBezTo>
                    <a:pt x="96" y="2322"/>
                    <a:pt x="36" y="1572"/>
                    <a:pt x="13" y="810"/>
                  </a:cubicBezTo>
                  <a:lnTo>
                    <a:pt x="13" y="155"/>
                  </a:lnTo>
                  <a:cubicBezTo>
                    <a:pt x="274" y="96"/>
                    <a:pt x="489" y="1"/>
                    <a:pt x="715" y="1"/>
                  </a:cubicBezTo>
                  <a:cubicBezTo>
                    <a:pt x="2382" y="24"/>
                    <a:pt x="4049" y="155"/>
                    <a:pt x="5644" y="715"/>
                  </a:cubicBezTo>
                  <a:cubicBezTo>
                    <a:pt x="5751" y="739"/>
                    <a:pt x="5835" y="774"/>
                    <a:pt x="5942" y="810"/>
                  </a:cubicBezTo>
                  <a:cubicBezTo>
                    <a:pt x="6847" y="1286"/>
                    <a:pt x="7775" y="1763"/>
                    <a:pt x="8680" y="2263"/>
                  </a:cubicBezTo>
                  <a:cubicBezTo>
                    <a:pt x="9157" y="2513"/>
                    <a:pt x="9395" y="2894"/>
                    <a:pt x="9395" y="3477"/>
                  </a:cubicBezTo>
                  <a:cubicBezTo>
                    <a:pt x="9359" y="5751"/>
                    <a:pt x="9383" y="8037"/>
                    <a:pt x="9347" y="10299"/>
                  </a:cubicBezTo>
                  <a:cubicBezTo>
                    <a:pt x="9347" y="10680"/>
                    <a:pt x="9287" y="11050"/>
                    <a:pt x="9276" y="11442"/>
                  </a:cubicBezTo>
                  <a:cubicBezTo>
                    <a:pt x="9240" y="12204"/>
                    <a:pt x="9228" y="12978"/>
                    <a:pt x="9204" y="13728"/>
                  </a:cubicBezTo>
                  <a:cubicBezTo>
                    <a:pt x="9180" y="13931"/>
                    <a:pt x="9145" y="14121"/>
                    <a:pt x="9109" y="14359"/>
                  </a:cubicBezTo>
                  <a:close/>
                  <a:moveTo>
                    <a:pt x="1596" y="4430"/>
                  </a:moveTo>
                  <a:cubicBezTo>
                    <a:pt x="1584" y="4477"/>
                    <a:pt x="1548" y="4525"/>
                    <a:pt x="1537" y="4584"/>
                  </a:cubicBezTo>
                  <a:cubicBezTo>
                    <a:pt x="1608" y="4644"/>
                    <a:pt x="1679" y="4727"/>
                    <a:pt x="1775" y="4763"/>
                  </a:cubicBezTo>
                  <a:cubicBezTo>
                    <a:pt x="1918" y="4799"/>
                    <a:pt x="2084" y="4823"/>
                    <a:pt x="2251" y="4834"/>
                  </a:cubicBezTo>
                  <a:cubicBezTo>
                    <a:pt x="3299" y="4942"/>
                    <a:pt x="4358" y="5013"/>
                    <a:pt x="5382" y="5287"/>
                  </a:cubicBezTo>
                  <a:cubicBezTo>
                    <a:pt x="5823" y="5382"/>
                    <a:pt x="6239" y="5525"/>
                    <a:pt x="6668" y="5644"/>
                  </a:cubicBezTo>
                  <a:cubicBezTo>
                    <a:pt x="6930" y="5716"/>
                    <a:pt x="6930" y="5716"/>
                    <a:pt x="7049" y="5382"/>
                  </a:cubicBezTo>
                  <a:cubicBezTo>
                    <a:pt x="6966" y="5346"/>
                    <a:pt x="6871" y="5275"/>
                    <a:pt x="6787" y="5263"/>
                  </a:cubicBezTo>
                  <a:cubicBezTo>
                    <a:pt x="6323" y="5144"/>
                    <a:pt x="5882" y="5001"/>
                    <a:pt x="5418" y="4930"/>
                  </a:cubicBezTo>
                  <a:cubicBezTo>
                    <a:pt x="4287" y="4751"/>
                    <a:pt x="3144" y="4608"/>
                    <a:pt x="2013" y="4465"/>
                  </a:cubicBezTo>
                  <a:cubicBezTo>
                    <a:pt x="1882" y="4418"/>
                    <a:pt x="1727" y="4430"/>
                    <a:pt x="1596" y="4430"/>
                  </a:cubicBezTo>
                  <a:close/>
                  <a:moveTo>
                    <a:pt x="7502" y="9121"/>
                  </a:moveTo>
                  <a:cubicBezTo>
                    <a:pt x="7609" y="8883"/>
                    <a:pt x="7597" y="8752"/>
                    <a:pt x="7335" y="8704"/>
                  </a:cubicBezTo>
                  <a:cubicBezTo>
                    <a:pt x="6466" y="8561"/>
                    <a:pt x="5573" y="8383"/>
                    <a:pt x="4692" y="8240"/>
                  </a:cubicBezTo>
                  <a:cubicBezTo>
                    <a:pt x="3858" y="8121"/>
                    <a:pt x="3025" y="8037"/>
                    <a:pt x="2191" y="7930"/>
                  </a:cubicBezTo>
                  <a:cubicBezTo>
                    <a:pt x="2060" y="7918"/>
                    <a:pt x="1918" y="7930"/>
                    <a:pt x="1894" y="8109"/>
                  </a:cubicBezTo>
                  <a:cubicBezTo>
                    <a:pt x="1918" y="8144"/>
                    <a:pt x="1941" y="8204"/>
                    <a:pt x="1965" y="8204"/>
                  </a:cubicBezTo>
                  <a:cubicBezTo>
                    <a:pt x="3811" y="8394"/>
                    <a:pt x="5656" y="8633"/>
                    <a:pt x="7502" y="9121"/>
                  </a:cubicBezTo>
                  <a:close/>
                  <a:moveTo>
                    <a:pt x="7311" y="6620"/>
                  </a:moveTo>
                  <a:cubicBezTo>
                    <a:pt x="7073" y="6549"/>
                    <a:pt x="6859" y="6454"/>
                    <a:pt x="6644" y="6394"/>
                  </a:cubicBezTo>
                  <a:cubicBezTo>
                    <a:pt x="5096" y="5989"/>
                    <a:pt x="3501" y="5918"/>
                    <a:pt x="1918" y="5680"/>
                  </a:cubicBezTo>
                  <a:cubicBezTo>
                    <a:pt x="1858" y="5668"/>
                    <a:pt x="1798" y="5704"/>
                    <a:pt x="1739" y="5704"/>
                  </a:cubicBezTo>
                  <a:cubicBezTo>
                    <a:pt x="1727" y="5704"/>
                    <a:pt x="1715" y="5716"/>
                    <a:pt x="1715" y="5727"/>
                  </a:cubicBezTo>
                  <a:cubicBezTo>
                    <a:pt x="1703" y="5739"/>
                    <a:pt x="1703" y="5763"/>
                    <a:pt x="1679" y="5835"/>
                  </a:cubicBezTo>
                  <a:cubicBezTo>
                    <a:pt x="1775" y="5894"/>
                    <a:pt x="1870" y="5977"/>
                    <a:pt x="1977" y="6001"/>
                  </a:cubicBezTo>
                  <a:cubicBezTo>
                    <a:pt x="2394" y="6073"/>
                    <a:pt x="2834" y="6132"/>
                    <a:pt x="3239" y="6180"/>
                  </a:cubicBezTo>
                  <a:cubicBezTo>
                    <a:pt x="4215" y="6275"/>
                    <a:pt x="5180" y="6382"/>
                    <a:pt x="6120" y="6656"/>
                  </a:cubicBezTo>
                  <a:cubicBezTo>
                    <a:pt x="6418" y="6739"/>
                    <a:pt x="6704" y="6859"/>
                    <a:pt x="7001" y="6966"/>
                  </a:cubicBezTo>
                  <a:cubicBezTo>
                    <a:pt x="7061" y="6978"/>
                    <a:pt x="7132" y="6978"/>
                    <a:pt x="7204" y="6978"/>
                  </a:cubicBezTo>
                  <a:cubicBezTo>
                    <a:pt x="7240" y="6859"/>
                    <a:pt x="7263" y="6751"/>
                    <a:pt x="7311" y="6620"/>
                  </a:cubicBezTo>
                  <a:close/>
                  <a:moveTo>
                    <a:pt x="2715" y="3882"/>
                  </a:moveTo>
                  <a:cubicBezTo>
                    <a:pt x="2977" y="3656"/>
                    <a:pt x="2965" y="3477"/>
                    <a:pt x="2906" y="3287"/>
                  </a:cubicBezTo>
                  <a:cubicBezTo>
                    <a:pt x="2834" y="3025"/>
                    <a:pt x="2763" y="2739"/>
                    <a:pt x="2691" y="2465"/>
                  </a:cubicBezTo>
                  <a:cubicBezTo>
                    <a:pt x="2560" y="2025"/>
                    <a:pt x="2429" y="1572"/>
                    <a:pt x="2263" y="1132"/>
                  </a:cubicBezTo>
                  <a:cubicBezTo>
                    <a:pt x="2227" y="1036"/>
                    <a:pt x="2132" y="917"/>
                    <a:pt x="2037" y="905"/>
                  </a:cubicBezTo>
                  <a:cubicBezTo>
                    <a:pt x="1870" y="882"/>
                    <a:pt x="1834" y="1024"/>
                    <a:pt x="1787" y="1155"/>
                  </a:cubicBezTo>
                  <a:cubicBezTo>
                    <a:pt x="1548" y="1917"/>
                    <a:pt x="1322" y="2679"/>
                    <a:pt x="1072" y="3418"/>
                  </a:cubicBezTo>
                  <a:cubicBezTo>
                    <a:pt x="1025" y="3572"/>
                    <a:pt x="1025" y="3680"/>
                    <a:pt x="1215" y="3739"/>
                  </a:cubicBezTo>
                  <a:cubicBezTo>
                    <a:pt x="1251" y="3691"/>
                    <a:pt x="1298" y="3644"/>
                    <a:pt x="1310" y="3596"/>
                  </a:cubicBezTo>
                  <a:cubicBezTo>
                    <a:pt x="1358" y="3406"/>
                    <a:pt x="1394" y="3203"/>
                    <a:pt x="1429" y="2989"/>
                  </a:cubicBezTo>
                  <a:cubicBezTo>
                    <a:pt x="1453" y="2787"/>
                    <a:pt x="1572" y="2679"/>
                    <a:pt x="1787" y="2691"/>
                  </a:cubicBezTo>
                  <a:lnTo>
                    <a:pt x="2394" y="2691"/>
                  </a:lnTo>
                  <a:cubicBezTo>
                    <a:pt x="2501" y="3060"/>
                    <a:pt x="2608" y="3441"/>
                    <a:pt x="2715" y="3882"/>
                  </a:cubicBezTo>
                  <a:close/>
                  <a:moveTo>
                    <a:pt x="7311" y="10085"/>
                  </a:moveTo>
                  <a:cubicBezTo>
                    <a:pt x="6978" y="10002"/>
                    <a:pt x="6668" y="9930"/>
                    <a:pt x="6382" y="9823"/>
                  </a:cubicBezTo>
                  <a:cubicBezTo>
                    <a:pt x="5013" y="9371"/>
                    <a:pt x="3620" y="9418"/>
                    <a:pt x="2215" y="9573"/>
                  </a:cubicBezTo>
                  <a:cubicBezTo>
                    <a:pt x="2144" y="9585"/>
                    <a:pt x="2025" y="9668"/>
                    <a:pt x="2025" y="9752"/>
                  </a:cubicBezTo>
                  <a:cubicBezTo>
                    <a:pt x="2013" y="9907"/>
                    <a:pt x="2156" y="9907"/>
                    <a:pt x="2275" y="9895"/>
                  </a:cubicBezTo>
                  <a:cubicBezTo>
                    <a:pt x="2322" y="9895"/>
                    <a:pt x="2370" y="9883"/>
                    <a:pt x="2418" y="9883"/>
                  </a:cubicBezTo>
                  <a:cubicBezTo>
                    <a:pt x="3811" y="9585"/>
                    <a:pt x="5168" y="9764"/>
                    <a:pt x="6501" y="10228"/>
                  </a:cubicBezTo>
                  <a:lnTo>
                    <a:pt x="7216" y="10442"/>
                  </a:lnTo>
                  <a:cubicBezTo>
                    <a:pt x="7252" y="10383"/>
                    <a:pt x="7275" y="10335"/>
                    <a:pt x="7299" y="10311"/>
                  </a:cubicBezTo>
                  <a:cubicBezTo>
                    <a:pt x="7299" y="10252"/>
                    <a:pt x="7299" y="10192"/>
                    <a:pt x="7311" y="10085"/>
                  </a:cubicBezTo>
                  <a:close/>
                  <a:moveTo>
                    <a:pt x="7406" y="11609"/>
                  </a:moveTo>
                  <a:cubicBezTo>
                    <a:pt x="7371" y="11573"/>
                    <a:pt x="7335" y="11550"/>
                    <a:pt x="7311" y="11550"/>
                  </a:cubicBezTo>
                  <a:cubicBezTo>
                    <a:pt x="5894" y="11192"/>
                    <a:pt x="4454" y="10954"/>
                    <a:pt x="2989" y="10847"/>
                  </a:cubicBezTo>
                  <a:cubicBezTo>
                    <a:pt x="2834" y="10835"/>
                    <a:pt x="2668" y="10823"/>
                    <a:pt x="2501" y="10847"/>
                  </a:cubicBezTo>
                  <a:cubicBezTo>
                    <a:pt x="2441" y="10847"/>
                    <a:pt x="2394" y="10954"/>
                    <a:pt x="2334" y="11014"/>
                  </a:cubicBezTo>
                  <a:cubicBezTo>
                    <a:pt x="2382" y="11061"/>
                    <a:pt x="2441" y="11121"/>
                    <a:pt x="2489" y="11133"/>
                  </a:cubicBezTo>
                  <a:cubicBezTo>
                    <a:pt x="2596" y="11157"/>
                    <a:pt x="2691" y="11133"/>
                    <a:pt x="2799" y="11145"/>
                  </a:cubicBezTo>
                  <a:cubicBezTo>
                    <a:pt x="3442" y="11192"/>
                    <a:pt x="4096" y="11192"/>
                    <a:pt x="4727" y="11311"/>
                  </a:cubicBezTo>
                  <a:cubicBezTo>
                    <a:pt x="5549" y="11454"/>
                    <a:pt x="6359" y="11716"/>
                    <a:pt x="7180" y="11907"/>
                  </a:cubicBezTo>
                  <a:cubicBezTo>
                    <a:pt x="7216" y="11919"/>
                    <a:pt x="7263" y="11907"/>
                    <a:pt x="7323" y="11907"/>
                  </a:cubicBezTo>
                  <a:cubicBezTo>
                    <a:pt x="7382" y="11812"/>
                    <a:pt x="7394" y="11716"/>
                    <a:pt x="7406" y="11609"/>
                  </a:cubicBezTo>
                  <a:close/>
                  <a:moveTo>
                    <a:pt x="3918" y="3037"/>
                  </a:moveTo>
                  <a:cubicBezTo>
                    <a:pt x="3882" y="3060"/>
                    <a:pt x="3775" y="3108"/>
                    <a:pt x="3775" y="3156"/>
                  </a:cubicBezTo>
                  <a:cubicBezTo>
                    <a:pt x="3775" y="3227"/>
                    <a:pt x="3823" y="3334"/>
                    <a:pt x="3870" y="3358"/>
                  </a:cubicBezTo>
                  <a:cubicBezTo>
                    <a:pt x="3977" y="3406"/>
                    <a:pt x="4096" y="3418"/>
                    <a:pt x="4215" y="3430"/>
                  </a:cubicBezTo>
                  <a:cubicBezTo>
                    <a:pt x="5251" y="3656"/>
                    <a:pt x="6311" y="3763"/>
                    <a:pt x="7311" y="4144"/>
                  </a:cubicBezTo>
                  <a:cubicBezTo>
                    <a:pt x="7371" y="4168"/>
                    <a:pt x="7430" y="4203"/>
                    <a:pt x="7466" y="4203"/>
                  </a:cubicBezTo>
                  <a:cubicBezTo>
                    <a:pt x="7561" y="4180"/>
                    <a:pt x="7680" y="4132"/>
                    <a:pt x="7704" y="4072"/>
                  </a:cubicBezTo>
                  <a:cubicBezTo>
                    <a:pt x="7728" y="4001"/>
                    <a:pt x="7668" y="3882"/>
                    <a:pt x="7609" y="3822"/>
                  </a:cubicBezTo>
                  <a:cubicBezTo>
                    <a:pt x="7513" y="3751"/>
                    <a:pt x="7394" y="3727"/>
                    <a:pt x="7275" y="3703"/>
                  </a:cubicBezTo>
                  <a:cubicBezTo>
                    <a:pt x="6311" y="3513"/>
                    <a:pt x="5347" y="3310"/>
                    <a:pt x="4370" y="3132"/>
                  </a:cubicBezTo>
                  <a:cubicBezTo>
                    <a:pt x="4227" y="3096"/>
                    <a:pt x="4096" y="3060"/>
                    <a:pt x="3918" y="303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5" name="Google Shape;385;p54"/>
            <p:cNvSpPr/>
            <p:nvPr/>
          </p:nvSpPr>
          <p:spPr>
            <a:xfrm>
              <a:off x="4592525" y="3147550"/>
              <a:ext cx="255700" cy="352725"/>
            </a:xfrm>
            <a:custGeom>
              <a:avLst/>
              <a:gdLst/>
              <a:ahLst/>
              <a:cxnLst/>
              <a:rect l="l" t="t" r="r" b="b"/>
              <a:pathLst>
                <a:path w="10228" h="14109" extrusionOk="0">
                  <a:moveTo>
                    <a:pt x="1001" y="119"/>
                  </a:moveTo>
                  <a:lnTo>
                    <a:pt x="1036" y="750"/>
                  </a:lnTo>
                  <a:cubicBezTo>
                    <a:pt x="1048" y="2453"/>
                    <a:pt x="1036" y="4167"/>
                    <a:pt x="1072" y="5882"/>
                  </a:cubicBezTo>
                  <a:cubicBezTo>
                    <a:pt x="1084" y="6822"/>
                    <a:pt x="1191" y="7775"/>
                    <a:pt x="1215" y="8704"/>
                  </a:cubicBezTo>
                  <a:cubicBezTo>
                    <a:pt x="1251" y="9716"/>
                    <a:pt x="1227" y="10751"/>
                    <a:pt x="1227" y="11763"/>
                  </a:cubicBezTo>
                  <a:cubicBezTo>
                    <a:pt x="1227" y="11954"/>
                    <a:pt x="1322" y="12025"/>
                    <a:pt x="1489" y="12037"/>
                  </a:cubicBezTo>
                  <a:cubicBezTo>
                    <a:pt x="1548" y="12037"/>
                    <a:pt x="1608" y="12037"/>
                    <a:pt x="1667" y="12025"/>
                  </a:cubicBezTo>
                  <a:cubicBezTo>
                    <a:pt x="3096" y="11716"/>
                    <a:pt x="4501" y="11835"/>
                    <a:pt x="5942" y="12014"/>
                  </a:cubicBezTo>
                  <a:cubicBezTo>
                    <a:pt x="6632" y="12097"/>
                    <a:pt x="7335" y="12204"/>
                    <a:pt x="8037" y="12335"/>
                  </a:cubicBezTo>
                  <a:cubicBezTo>
                    <a:pt x="8335" y="12395"/>
                    <a:pt x="8621" y="12549"/>
                    <a:pt x="8895" y="12668"/>
                  </a:cubicBezTo>
                  <a:cubicBezTo>
                    <a:pt x="9156" y="12787"/>
                    <a:pt x="9383" y="12918"/>
                    <a:pt x="9645" y="13049"/>
                  </a:cubicBezTo>
                  <a:cubicBezTo>
                    <a:pt x="9859" y="13168"/>
                    <a:pt x="10121" y="13276"/>
                    <a:pt x="10228" y="13549"/>
                  </a:cubicBezTo>
                  <a:cubicBezTo>
                    <a:pt x="10180" y="13585"/>
                    <a:pt x="10145" y="13621"/>
                    <a:pt x="10133" y="13621"/>
                  </a:cubicBezTo>
                  <a:cubicBezTo>
                    <a:pt x="8752" y="13668"/>
                    <a:pt x="7371" y="13692"/>
                    <a:pt x="5977" y="13752"/>
                  </a:cubicBezTo>
                  <a:cubicBezTo>
                    <a:pt x="5204" y="13788"/>
                    <a:pt x="4418" y="13871"/>
                    <a:pt x="3644" y="13930"/>
                  </a:cubicBezTo>
                  <a:cubicBezTo>
                    <a:pt x="3132" y="13966"/>
                    <a:pt x="2644" y="13990"/>
                    <a:pt x="2144" y="14026"/>
                  </a:cubicBezTo>
                  <a:cubicBezTo>
                    <a:pt x="1727" y="14038"/>
                    <a:pt x="1322" y="14061"/>
                    <a:pt x="905" y="14097"/>
                  </a:cubicBezTo>
                  <a:cubicBezTo>
                    <a:pt x="715" y="14109"/>
                    <a:pt x="536" y="14097"/>
                    <a:pt x="310" y="14097"/>
                  </a:cubicBezTo>
                  <a:cubicBezTo>
                    <a:pt x="286" y="13811"/>
                    <a:pt x="251" y="13573"/>
                    <a:pt x="239" y="13335"/>
                  </a:cubicBezTo>
                  <a:cubicBezTo>
                    <a:pt x="191" y="12430"/>
                    <a:pt x="143" y="11502"/>
                    <a:pt x="132" y="10597"/>
                  </a:cubicBezTo>
                  <a:cubicBezTo>
                    <a:pt x="120" y="9180"/>
                    <a:pt x="132" y="7751"/>
                    <a:pt x="120" y="6346"/>
                  </a:cubicBezTo>
                  <a:cubicBezTo>
                    <a:pt x="84" y="4501"/>
                    <a:pt x="48" y="2655"/>
                    <a:pt x="12" y="810"/>
                  </a:cubicBezTo>
                  <a:cubicBezTo>
                    <a:pt x="1" y="12"/>
                    <a:pt x="12" y="0"/>
                    <a:pt x="798" y="60"/>
                  </a:cubicBezTo>
                  <a:cubicBezTo>
                    <a:pt x="846" y="95"/>
                    <a:pt x="882" y="107"/>
                    <a:pt x="1001" y="11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54"/>
            <p:cNvSpPr/>
            <p:nvPr/>
          </p:nvSpPr>
          <p:spPr>
            <a:xfrm>
              <a:off x="4880350" y="3133550"/>
              <a:ext cx="270600" cy="356025"/>
            </a:xfrm>
            <a:custGeom>
              <a:avLst/>
              <a:gdLst/>
              <a:ahLst/>
              <a:cxnLst/>
              <a:rect l="l" t="t" r="r" b="b"/>
              <a:pathLst>
                <a:path w="10824" h="14241" extrusionOk="0">
                  <a:moveTo>
                    <a:pt x="9966" y="1"/>
                  </a:moveTo>
                  <a:cubicBezTo>
                    <a:pt x="10240" y="12"/>
                    <a:pt x="10490" y="24"/>
                    <a:pt x="10776" y="60"/>
                  </a:cubicBezTo>
                  <a:cubicBezTo>
                    <a:pt x="10788" y="203"/>
                    <a:pt x="10824" y="322"/>
                    <a:pt x="10824" y="441"/>
                  </a:cubicBezTo>
                  <a:cubicBezTo>
                    <a:pt x="10812" y="1310"/>
                    <a:pt x="10776" y="2179"/>
                    <a:pt x="10752" y="3049"/>
                  </a:cubicBezTo>
                  <a:cubicBezTo>
                    <a:pt x="10705" y="4120"/>
                    <a:pt x="10633" y="5204"/>
                    <a:pt x="10586" y="6275"/>
                  </a:cubicBezTo>
                  <a:cubicBezTo>
                    <a:pt x="10574" y="6549"/>
                    <a:pt x="10621" y="6811"/>
                    <a:pt x="10621" y="7061"/>
                  </a:cubicBezTo>
                  <a:cubicBezTo>
                    <a:pt x="10597" y="9359"/>
                    <a:pt x="10574" y="11645"/>
                    <a:pt x="10562" y="13931"/>
                  </a:cubicBezTo>
                  <a:cubicBezTo>
                    <a:pt x="10562" y="14002"/>
                    <a:pt x="10538" y="14062"/>
                    <a:pt x="10526" y="14169"/>
                  </a:cubicBezTo>
                  <a:cubicBezTo>
                    <a:pt x="10419" y="14181"/>
                    <a:pt x="10336" y="14193"/>
                    <a:pt x="10264" y="14181"/>
                  </a:cubicBezTo>
                  <a:cubicBezTo>
                    <a:pt x="8216" y="14050"/>
                    <a:pt x="6192" y="14002"/>
                    <a:pt x="4156" y="14074"/>
                  </a:cubicBezTo>
                  <a:cubicBezTo>
                    <a:pt x="3978" y="14074"/>
                    <a:pt x="3799" y="14133"/>
                    <a:pt x="3632" y="14133"/>
                  </a:cubicBezTo>
                  <a:cubicBezTo>
                    <a:pt x="2513" y="14181"/>
                    <a:pt x="1394" y="14205"/>
                    <a:pt x="275" y="14240"/>
                  </a:cubicBezTo>
                  <a:cubicBezTo>
                    <a:pt x="203" y="14240"/>
                    <a:pt x="132" y="14228"/>
                    <a:pt x="1" y="14193"/>
                  </a:cubicBezTo>
                  <a:cubicBezTo>
                    <a:pt x="299" y="13931"/>
                    <a:pt x="596" y="13788"/>
                    <a:pt x="894" y="13657"/>
                  </a:cubicBezTo>
                  <a:cubicBezTo>
                    <a:pt x="2144" y="13109"/>
                    <a:pt x="3489" y="12835"/>
                    <a:pt x="4811" y="12538"/>
                  </a:cubicBezTo>
                  <a:cubicBezTo>
                    <a:pt x="6037" y="12276"/>
                    <a:pt x="7276" y="12121"/>
                    <a:pt x="8550" y="12109"/>
                  </a:cubicBezTo>
                  <a:cubicBezTo>
                    <a:pt x="8788" y="12109"/>
                    <a:pt x="9038" y="12002"/>
                    <a:pt x="9276" y="11931"/>
                  </a:cubicBezTo>
                  <a:cubicBezTo>
                    <a:pt x="9454" y="11871"/>
                    <a:pt x="9502" y="11704"/>
                    <a:pt x="9514" y="11550"/>
                  </a:cubicBezTo>
                  <a:cubicBezTo>
                    <a:pt x="9562" y="10919"/>
                    <a:pt x="9597" y="10311"/>
                    <a:pt x="9633" y="9680"/>
                  </a:cubicBezTo>
                  <a:cubicBezTo>
                    <a:pt x="9669" y="9049"/>
                    <a:pt x="9669" y="8394"/>
                    <a:pt x="9693" y="7740"/>
                  </a:cubicBezTo>
                  <a:cubicBezTo>
                    <a:pt x="9728" y="6799"/>
                    <a:pt x="9752" y="5846"/>
                    <a:pt x="9800" y="4906"/>
                  </a:cubicBezTo>
                  <a:cubicBezTo>
                    <a:pt x="9812" y="4322"/>
                    <a:pt x="9859" y="3763"/>
                    <a:pt x="9871" y="3179"/>
                  </a:cubicBezTo>
                  <a:cubicBezTo>
                    <a:pt x="9907" y="2275"/>
                    <a:pt x="9919" y="1346"/>
                    <a:pt x="9943" y="441"/>
                  </a:cubicBezTo>
                  <a:cubicBezTo>
                    <a:pt x="9919" y="310"/>
                    <a:pt x="9943" y="191"/>
                    <a:pt x="99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54"/>
            <p:cNvSpPr/>
            <p:nvPr/>
          </p:nvSpPr>
          <p:spPr>
            <a:xfrm>
              <a:off x="5007450" y="3407700"/>
              <a:ext cx="8075" cy="7150"/>
            </a:xfrm>
            <a:custGeom>
              <a:avLst/>
              <a:gdLst/>
              <a:ahLst/>
              <a:cxnLst/>
              <a:rect l="l" t="t" r="r" b="b"/>
              <a:pathLst>
                <a:path w="323" h="286" extrusionOk="0">
                  <a:moveTo>
                    <a:pt x="322" y="107"/>
                  </a:moveTo>
                  <a:cubicBezTo>
                    <a:pt x="239" y="179"/>
                    <a:pt x="179" y="250"/>
                    <a:pt x="108" y="262"/>
                  </a:cubicBezTo>
                  <a:cubicBezTo>
                    <a:pt x="84" y="286"/>
                    <a:pt x="1" y="179"/>
                    <a:pt x="1" y="131"/>
                  </a:cubicBezTo>
                  <a:cubicBezTo>
                    <a:pt x="1" y="84"/>
                    <a:pt x="72" y="12"/>
                    <a:pt x="108" y="0"/>
                  </a:cubicBezTo>
                  <a:cubicBezTo>
                    <a:pt x="156" y="0"/>
                    <a:pt x="239" y="60"/>
                    <a:pt x="322" y="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54"/>
            <p:cNvSpPr/>
            <p:nvPr/>
          </p:nvSpPr>
          <p:spPr>
            <a:xfrm>
              <a:off x="4906550" y="3321675"/>
              <a:ext cx="30975" cy="23825"/>
            </a:xfrm>
            <a:custGeom>
              <a:avLst/>
              <a:gdLst/>
              <a:ahLst/>
              <a:cxnLst/>
              <a:rect l="l" t="t" r="r" b="b"/>
              <a:pathLst>
                <a:path w="1239" h="953" extrusionOk="0">
                  <a:moveTo>
                    <a:pt x="251" y="0"/>
                  </a:moveTo>
                  <a:cubicBezTo>
                    <a:pt x="489" y="60"/>
                    <a:pt x="763" y="72"/>
                    <a:pt x="965" y="167"/>
                  </a:cubicBezTo>
                  <a:cubicBezTo>
                    <a:pt x="1239" y="286"/>
                    <a:pt x="1215" y="548"/>
                    <a:pt x="965" y="703"/>
                  </a:cubicBezTo>
                  <a:cubicBezTo>
                    <a:pt x="917" y="715"/>
                    <a:pt x="894" y="750"/>
                    <a:pt x="846" y="750"/>
                  </a:cubicBezTo>
                  <a:cubicBezTo>
                    <a:pt x="608" y="810"/>
                    <a:pt x="322" y="953"/>
                    <a:pt x="144" y="727"/>
                  </a:cubicBezTo>
                  <a:cubicBezTo>
                    <a:pt x="1" y="536"/>
                    <a:pt x="120" y="274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54"/>
            <p:cNvSpPr/>
            <p:nvPr/>
          </p:nvSpPr>
          <p:spPr>
            <a:xfrm>
              <a:off x="4910725" y="3290125"/>
              <a:ext cx="26800" cy="23825"/>
            </a:xfrm>
            <a:custGeom>
              <a:avLst/>
              <a:gdLst/>
              <a:ahLst/>
              <a:cxnLst/>
              <a:rect l="l" t="t" r="r" b="b"/>
              <a:pathLst>
                <a:path w="1072" h="953" extrusionOk="0">
                  <a:moveTo>
                    <a:pt x="0" y="60"/>
                  </a:moveTo>
                  <a:cubicBezTo>
                    <a:pt x="405" y="0"/>
                    <a:pt x="739" y="12"/>
                    <a:pt x="1072" y="262"/>
                  </a:cubicBezTo>
                  <a:cubicBezTo>
                    <a:pt x="917" y="726"/>
                    <a:pt x="512" y="786"/>
                    <a:pt x="96" y="953"/>
                  </a:cubicBezTo>
                  <a:cubicBezTo>
                    <a:pt x="72" y="619"/>
                    <a:pt x="36" y="357"/>
                    <a:pt x="0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54"/>
            <p:cNvSpPr/>
            <p:nvPr/>
          </p:nvSpPr>
          <p:spPr>
            <a:xfrm>
              <a:off x="4667525" y="3153500"/>
              <a:ext cx="13425" cy="19075"/>
            </a:xfrm>
            <a:custGeom>
              <a:avLst/>
              <a:gdLst/>
              <a:ahLst/>
              <a:cxnLst/>
              <a:rect l="l" t="t" r="r" b="b"/>
              <a:pathLst>
                <a:path w="537" h="763" extrusionOk="0">
                  <a:moveTo>
                    <a:pt x="60" y="762"/>
                  </a:moveTo>
                  <a:cubicBezTo>
                    <a:pt x="1" y="429"/>
                    <a:pt x="49" y="215"/>
                    <a:pt x="275" y="0"/>
                  </a:cubicBezTo>
                  <a:cubicBezTo>
                    <a:pt x="453" y="167"/>
                    <a:pt x="537" y="369"/>
                    <a:pt x="537" y="667"/>
                  </a:cubicBezTo>
                  <a:cubicBezTo>
                    <a:pt x="394" y="703"/>
                    <a:pt x="239" y="715"/>
                    <a:pt x="60" y="7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54"/>
            <p:cNvSpPr/>
            <p:nvPr/>
          </p:nvSpPr>
          <p:spPr>
            <a:xfrm>
              <a:off x="4582100" y="3095150"/>
              <a:ext cx="581650" cy="417350"/>
            </a:xfrm>
            <a:custGeom>
              <a:avLst/>
              <a:gdLst/>
              <a:ahLst/>
              <a:cxnLst/>
              <a:rect l="l" t="t" r="r" b="b"/>
              <a:pathLst>
                <a:path w="23266" h="16694" extrusionOk="0">
                  <a:moveTo>
                    <a:pt x="22742" y="1060"/>
                  </a:moveTo>
                  <a:cubicBezTo>
                    <a:pt x="22551" y="1025"/>
                    <a:pt x="22373" y="1013"/>
                    <a:pt x="22158" y="1001"/>
                  </a:cubicBezTo>
                  <a:cubicBezTo>
                    <a:pt x="22099" y="1001"/>
                    <a:pt x="22027" y="977"/>
                    <a:pt x="21968" y="977"/>
                  </a:cubicBezTo>
                  <a:cubicBezTo>
                    <a:pt x="21956" y="953"/>
                    <a:pt x="21956" y="917"/>
                    <a:pt x="21932" y="905"/>
                  </a:cubicBezTo>
                  <a:lnTo>
                    <a:pt x="21932" y="739"/>
                  </a:lnTo>
                  <a:cubicBezTo>
                    <a:pt x="21932" y="572"/>
                    <a:pt x="21932" y="417"/>
                    <a:pt x="21825" y="310"/>
                  </a:cubicBezTo>
                  <a:cubicBezTo>
                    <a:pt x="21718" y="191"/>
                    <a:pt x="21515" y="167"/>
                    <a:pt x="21349" y="143"/>
                  </a:cubicBezTo>
                  <a:cubicBezTo>
                    <a:pt x="21313" y="143"/>
                    <a:pt x="21265" y="132"/>
                    <a:pt x="21218" y="132"/>
                  </a:cubicBezTo>
                  <a:cubicBezTo>
                    <a:pt x="20730" y="36"/>
                    <a:pt x="20194" y="1"/>
                    <a:pt x="19610" y="1"/>
                  </a:cubicBezTo>
                  <a:cubicBezTo>
                    <a:pt x="18753" y="1"/>
                    <a:pt x="17884" y="84"/>
                    <a:pt x="17051" y="179"/>
                  </a:cubicBezTo>
                  <a:lnTo>
                    <a:pt x="16860" y="191"/>
                  </a:lnTo>
                  <a:cubicBezTo>
                    <a:pt x="16693" y="203"/>
                    <a:pt x="16551" y="286"/>
                    <a:pt x="16408" y="358"/>
                  </a:cubicBezTo>
                  <a:cubicBezTo>
                    <a:pt x="16324" y="405"/>
                    <a:pt x="16229" y="441"/>
                    <a:pt x="16158" y="465"/>
                  </a:cubicBezTo>
                  <a:cubicBezTo>
                    <a:pt x="15038" y="798"/>
                    <a:pt x="13967" y="1156"/>
                    <a:pt x="12991" y="1775"/>
                  </a:cubicBezTo>
                  <a:cubicBezTo>
                    <a:pt x="12538" y="2037"/>
                    <a:pt x="12109" y="2334"/>
                    <a:pt x="11681" y="2608"/>
                  </a:cubicBezTo>
                  <a:lnTo>
                    <a:pt x="11193" y="2918"/>
                  </a:lnTo>
                  <a:cubicBezTo>
                    <a:pt x="11086" y="2858"/>
                    <a:pt x="10990" y="2799"/>
                    <a:pt x="10895" y="2739"/>
                  </a:cubicBezTo>
                  <a:cubicBezTo>
                    <a:pt x="10609" y="2572"/>
                    <a:pt x="10312" y="2394"/>
                    <a:pt x="10014" y="2251"/>
                  </a:cubicBezTo>
                  <a:cubicBezTo>
                    <a:pt x="9776" y="2132"/>
                    <a:pt x="9526" y="2025"/>
                    <a:pt x="9288" y="1918"/>
                  </a:cubicBezTo>
                  <a:cubicBezTo>
                    <a:pt x="8907" y="1751"/>
                    <a:pt x="8526" y="1608"/>
                    <a:pt x="8180" y="1394"/>
                  </a:cubicBezTo>
                  <a:cubicBezTo>
                    <a:pt x="7347" y="905"/>
                    <a:pt x="6454" y="739"/>
                    <a:pt x="5609" y="608"/>
                  </a:cubicBezTo>
                  <a:cubicBezTo>
                    <a:pt x="4287" y="417"/>
                    <a:pt x="3251" y="310"/>
                    <a:pt x="2287" y="298"/>
                  </a:cubicBezTo>
                  <a:lnTo>
                    <a:pt x="2239" y="298"/>
                  </a:lnTo>
                  <a:cubicBezTo>
                    <a:pt x="1930" y="298"/>
                    <a:pt x="1668" y="370"/>
                    <a:pt x="1465" y="429"/>
                  </a:cubicBezTo>
                  <a:cubicBezTo>
                    <a:pt x="1311" y="477"/>
                    <a:pt x="1108" y="608"/>
                    <a:pt x="1168" y="941"/>
                  </a:cubicBezTo>
                  <a:cubicBezTo>
                    <a:pt x="1203" y="1096"/>
                    <a:pt x="1227" y="1275"/>
                    <a:pt x="1251" y="1441"/>
                  </a:cubicBezTo>
                  <a:cubicBezTo>
                    <a:pt x="1263" y="1656"/>
                    <a:pt x="1263" y="1656"/>
                    <a:pt x="1084" y="1667"/>
                  </a:cubicBezTo>
                  <a:cubicBezTo>
                    <a:pt x="1013" y="1679"/>
                    <a:pt x="930" y="1679"/>
                    <a:pt x="834" y="1679"/>
                  </a:cubicBezTo>
                  <a:lnTo>
                    <a:pt x="691" y="1679"/>
                  </a:lnTo>
                  <a:lnTo>
                    <a:pt x="560" y="1679"/>
                  </a:lnTo>
                  <a:cubicBezTo>
                    <a:pt x="275" y="1679"/>
                    <a:pt x="84" y="1751"/>
                    <a:pt x="25" y="2108"/>
                  </a:cubicBezTo>
                  <a:cubicBezTo>
                    <a:pt x="1" y="2287"/>
                    <a:pt x="1" y="2465"/>
                    <a:pt x="13" y="2584"/>
                  </a:cubicBezTo>
                  <a:cubicBezTo>
                    <a:pt x="25" y="2787"/>
                    <a:pt x="37" y="2965"/>
                    <a:pt x="60" y="3156"/>
                  </a:cubicBezTo>
                  <a:cubicBezTo>
                    <a:pt x="84" y="3453"/>
                    <a:pt x="96" y="3751"/>
                    <a:pt x="96" y="4049"/>
                  </a:cubicBezTo>
                  <a:cubicBezTo>
                    <a:pt x="120" y="5013"/>
                    <a:pt x="132" y="5966"/>
                    <a:pt x="144" y="6930"/>
                  </a:cubicBezTo>
                  <a:cubicBezTo>
                    <a:pt x="156" y="7609"/>
                    <a:pt x="156" y="8264"/>
                    <a:pt x="179" y="8930"/>
                  </a:cubicBezTo>
                  <a:cubicBezTo>
                    <a:pt x="191" y="10323"/>
                    <a:pt x="215" y="11716"/>
                    <a:pt x="251" y="13109"/>
                  </a:cubicBezTo>
                  <a:lnTo>
                    <a:pt x="263" y="14133"/>
                  </a:lnTo>
                  <a:cubicBezTo>
                    <a:pt x="275" y="14812"/>
                    <a:pt x="298" y="15503"/>
                    <a:pt x="310" y="16205"/>
                  </a:cubicBezTo>
                  <a:cubicBezTo>
                    <a:pt x="322" y="16562"/>
                    <a:pt x="429" y="16669"/>
                    <a:pt x="787" y="16693"/>
                  </a:cubicBezTo>
                  <a:lnTo>
                    <a:pt x="870" y="16693"/>
                  </a:lnTo>
                  <a:cubicBezTo>
                    <a:pt x="930" y="16693"/>
                    <a:pt x="1013" y="16693"/>
                    <a:pt x="1072" y="16681"/>
                  </a:cubicBezTo>
                  <a:cubicBezTo>
                    <a:pt x="1525" y="16646"/>
                    <a:pt x="1977" y="16622"/>
                    <a:pt x="2442" y="16586"/>
                  </a:cubicBezTo>
                  <a:cubicBezTo>
                    <a:pt x="3394" y="16515"/>
                    <a:pt x="4382" y="16455"/>
                    <a:pt x="5359" y="16395"/>
                  </a:cubicBezTo>
                  <a:cubicBezTo>
                    <a:pt x="6573" y="16336"/>
                    <a:pt x="7954" y="16265"/>
                    <a:pt x="9300" y="16265"/>
                  </a:cubicBezTo>
                  <a:cubicBezTo>
                    <a:pt x="9919" y="16265"/>
                    <a:pt x="10490" y="16276"/>
                    <a:pt x="11038" y="16312"/>
                  </a:cubicBezTo>
                  <a:lnTo>
                    <a:pt x="11050" y="16312"/>
                  </a:lnTo>
                  <a:cubicBezTo>
                    <a:pt x="11097" y="16312"/>
                    <a:pt x="11157" y="16288"/>
                    <a:pt x="11193" y="16288"/>
                  </a:cubicBezTo>
                  <a:cubicBezTo>
                    <a:pt x="11217" y="16288"/>
                    <a:pt x="11228" y="16276"/>
                    <a:pt x="11264" y="16276"/>
                  </a:cubicBezTo>
                  <a:lnTo>
                    <a:pt x="11740" y="16253"/>
                  </a:lnTo>
                  <a:cubicBezTo>
                    <a:pt x="12240" y="16217"/>
                    <a:pt x="12776" y="16205"/>
                    <a:pt x="13288" y="16193"/>
                  </a:cubicBezTo>
                  <a:lnTo>
                    <a:pt x="13395" y="16193"/>
                  </a:lnTo>
                  <a:cubicBezTo>
                    <a:pt x="13526" y="16193"/>
                    <a:pt x="13657" y="16193"/>
                    <a:pt x="13788" y="16205"/>
                  </a:cubicBezTo>
                  <a:cubicBezTo>
                    <a:pt x="13931" y="16205"/>
                    <a:pt x="14074" y="16217"/>
                    <a:pt x="14205" y="16217"/>
                  </a:cubicBezTo>
                  <a:lnTo>
                    <a:pt x="14431" y="16217"/>
                  </a:lnTo>
                  <a:cubicBezTo>
                    <a:pt x="14907" y="16193"/>
                    <a:pt x="15396" y="16157"/>
                    <a:pt x="15872" y="16110"/>
                  </a:cubicBezTo>
                  <a:cubicBezTo>
                    <a:pt x="16634" y="16050"/>
                    <a:pt x="17408" y="15991"/>
                    <a:pt x="18182" y="15979"/>
                  </a:cubicBezTo>
                  <a:lnTo>
                    <a:pt x="18717" y="15979"/>
                  </a:lnTo>
                  <a:cubicBezTo>
                    <a:pt x="20122" y="15979"/>
                    <a:pt x="21527" y="16134"/>
                    <a:pt x="22754" y="16265"/>
                  </a:cubicBezTo>
                  <a:lnTo>
                    <a:pt x="22897" y="16276"/>
                  </a:lnTo>
                  <a:lnTo>
                    <a:pt x="22920" y="16110"/>
                  </a:lnTo>
                  <a:cubicBezTo>
                    <a:pt x="22920" y="16074"/>
                    <a:pt x="22920" y="16015"/>
                    <a:pt x="22932" y="15967"/>
                  </a:cubicBezTo>
                  <a:cubicBezTo>
                    <a:pt x="22944" y="15860"/>
                    <a:pt x="22944" y="15741"/>
                    <a:pt x="22944" y="15634"/>
                  </a:cubicBezTo>
                  <a:cubicBezTo>
                    <a:pt x="22944" y="15372"/>
                    <a:pt x="22932" y="15086"/>
                    <a:pt x="22932" y="14824"/>
                  </a:cubicBezTo>
                  <a:cubicBezTo>
                    <a:pt x="22920" y="14360"/>
                    <a:pt x="22920" y="13895"/>
                    <a:pt x="22920" y="13419"/>
                  </a:cubicBezTo>
                  <a:cubicBezTo>
                    <a:pt x="22932" y="12050"/>
                    <a:pt x="22944" y="10621"/>
                    <a:pt x="22992" y="9073"/>
                  </a:cubicBezTo>
                  <a:cubicBezTo>
                    <a:pt x="23016" y="7585"/>
                    <a:pt x="23063" y="6216"/>
                    <a:pt x="23111" y="4918"/>
                  </a:cubicBezTo>
                  <a:cubicBezTo>
                    <a:pt x="23135" y="4287"/>
                    <a:pt x="23170" y="3644"/>
                    <a:pt x="23194" y="3013"/>
                  </a:cubicBezTo>
                  <a:cubicBezTo>
                    <a:pt x="23230" y="2560"/>
                    <a:pt x="23242" y="2108"/>
                    <a:pt x="23254" y="1644"/>
                  </a:cubicBezTo>
                  <a:cubicBezTo>
                    <a:pt x="23266" y="1215"/>
                    <a:pt x="23182" y="1132"/>
                    <a:pt x="22742" y="1060"/>
                  </a:cubicBezTo>
                  <a:close/>
                  <a:moveTo>
                    <a:pt x="3049" y="15955"/>
                  </a:moveTo>
                  <a:cubicBezTo>
                    <a:pt x="2882" y="15967"/>
                    <a:pt x="2727" y="15967"/>
                    <a:pt x="2561" y="15979"/>
                  </a:cubicBezTo>
                  <a:cubicBezTo>
                    <a:pt x="2430" y="16003"/>
                    <a:pt x="2275" y="16003"/>
                    <a:pt x="2144" y="16015"/>
                  </a:cubicBezTo>
                  <a:cubicBezTo>
                    <a:pt x="1870" y="16026"/>
                    <a:pt x="1608" y="16038"/>
                    <a:pt x="1322" y="16062"/>
                  </a:cubicBezTo>
                  <a:lnTo>
                    <a:pt x="1120" y="16062"/>
                  </a:lnTo>
                  <a:lnTo>
                    <a:pt x="882" y="16062"/>
                  </a:lnTo>
                  <a:cubicBezTo>
                    <a:pt x="882" y="16015"/>
                    <a:pt x="858" y="15967"/>
                    <a:pt x="858" y="15919"/>
                  </a:cubicBezTo>
                  <a:cubicBezTo>
                    <a:pt x="846" y="15741"/>
                    <a:pt x="822" y="15598"/>
                    <a:pt x="822" y="15443"/>
                  </a:cubicBezTo>
                  <a:lnTo>
                    <a:pt x="787" y="14872"/>
                  </a:lnTo>
                  <a:cubicBezTo>
                    <a:pt x="763" y="14157"/>
                    <a:pt x="727" y="13419"/>
                    <a:pt x="715" y="12705"/>
                  </a:cubicBezTo>
                  <a:cubicBezTo>
                    <a:pt x="703" y="11990"/>
                    <a:pt x="703" y="11264"/>
                    <a:pt x="703" y="10561"/>
                  </a:cubicBezTo>
                  <a:lnTo>
                    <a:pt x="703" y="8454"/>
                  </a:lnTo>
                  <a:cubicBezTo>
                    <a:pt x="679" y="7287"/>
                    <a:pt x="656" y="6097"/>
                    <a:pt x="644" y="4954"/>
                  </a:cubicBezTo>
                  <a:cubicBezTo>
                    <a:pt x="620" y="4275"/>
                    <a:pt x="608" y="3596"/>
                    <a:pt x="596" y="2918"/>
                  </a:cubicBezTo>
                  <a:cubicBezTo>
                    <a:pt x="596" y="2656"/>
                    <a:pt x="584" y="2394"/>
                    <a:pt x="644" y="2334"/>
                  </a:cubicBezTo>
                  <a:cubicBezTo>
                    <a:pt x="668" y="2299"/>
                    <a:pt x="727" y="2299"/>
                    <a:pt x="846" y="2299"/>
                  </a:cubicBezTo>
                  <a:cubicBezTo>
                    <a:pt x="941" y="2299"/>
                    <a:pt x="1072" y="2322"/>
                    <a:pt x="1215" y="2322"/>
                  </a:cubicBezTo>
                  <a:cubicBezTo>
                    <a:pt x="1239" y="2322"/>
                    <a:pt x="1263" y="2322"/>
                    <a:pt x="1299" y="2334"/>
                  </a:cubicBezTo>
                  <a:cubicBezTo>
                    <a:pt x="1299" y="2370"/>
                    <a:pt x="1299" y="2394"/>
                    <a:pt x="1311" y="2429"/>
                  </a:cubicBezTo>
                  <a:cubicBezTo>
                    <a:pt x="1322" y="2560"/>
                    <a:pt x="1322" y="2691"/>
                    <a:pt x="1322" y="2822"/>
                  </a:cubicBezTo>
                  <a:lnTo>
                    <a:pt x="1322" y="4549"/>
                  </a:lnTo>
                  <a:cubicBezTo>
                    <a:pt x="1322" y="5668"/>
                    <a:pt x="1322" y="6835"/>
                    <a:pt x="1334" y="7978"/>
                  </a:cubicBezTo>
                  <a:cubicBezTo>
                    <a:pt x="1346" y="8478"/>
                    <a:pt x="1382" y="9002"/>
                    <a:pt x="1418" y="9490"/>
                  </a:cubicBezTo>
                  <a:cubicBezTo>
                    <a:pt x="1441" y="9930"/>
                    <a:pt x="1477" y="10371"/>
                    <a:pt x="1489" y="10800"/>
                  </a:cubicBezTo>
                  <a:cubicBezTo>
                    <a:pt x="1513" y="11633"/>
                    <a:pt x="1501" y="12490"/>
                    <a:pt x="1501" y="13300"/>
                  </a:cubicBezTo>
                  <a:lnTo>
                    <a:pt x="1501" y="13859"/>
                  </a:lnTo>
                  <a:cubicBezTo>
                    <a:pt x="1501" y="14121"/>
                    <a:pt x="1632" y="14276"/>
                    <a:pt x="1906" y="14288"/>
                  </a:cubicBezTo>
                  <a:lnTo>
                    <a:pt x="1942" y="14288"/>
                  </a:lnTo>
                  <a:cubicBezTo>
                    <a:pt x="2013" y="14288"/>
                    <a:pt x="2061" y="14288"/>
                    <a:pt x="2132" y="14276"/>
                  </a:cubicBezTo>
                  <a:cubicBezTo>
                    <a:pt x="2704" y="14133"/>
                    <a:pt x="3335" y="14074"/>
                    <a:pt x="4013" y="14074"/>
                  </a:cubicBezTo>
                  <a:cubicBezTo>
                    <a:pt x="4835" y="14074"/>
                    <a:pt x="5656" y="14169"/>
                    <a:pt x="6335" y="14252"/>
                  </a:cubicBezTo>
                  <a:cubicBezTo>
                    <a:pt x="7121" y="14360"/>
                    <a:pt x="7799" y="14467"/>
                    <a:pt x="8419" y="14586"/>
                  </a:cubicBezTo>
                  <a:cubicBezTo>
                    <a:pt x="8657" y="14633"/>
                    <a:pt x="8895" y="14752"/>
                    <a:pt x="9133" y="14848"/>
                  </a:cubicBezTo>
                  <a:lnTo>
                    <a:pt x="9252" y="14907"/>
                  </a:lnTo>
                  <a:cubicBezTo>
                    <a:pt x="9466" y="15002"/>
                    <a:pt x="9669" y="15122"/>
                    <a:pt x="9859" y="15241"/>
                  </a:cubicBezTo>
                  <a:lnTo>
                    <a:pt x="9978" y="15300"/>
                  </a:lnTo>
                  <a:lnTo>
                    <a:pt x="10074" y="15348"/>
                  </a:lnTo>
                  <a:cubicBezTo>
                    <a:pt x="10204" y="15419"/>
                    <a:pt x="10324" y="15479"/>
                    <a:pt x="10419" y="15586"/>
                  </a:cubicBezTo>
                  <a:cubicBezTo>
                    <a:pt x="10002" y="15598"/>
                    <a:pt x="9562" y="15610"/>
                    <a:pt x="9145" y="15610"/>
                  </a:cubicBezTo>
                  <a:cubicBezTo>
                    <a:pt x="8240" y="15645"/>
                    <a:pt x="7299" y="15657"/>
                    <a:pt x="6394" y="15705"/>
                  </a:cubicBezTo>
                  <a:cubicBezTo>
                    <a:pt x="5906" y="15717"/>
                    <a:pt x="5418" y="15764"/>
                    <a:pt x="4942" y="15800"/>
                  </a:cubicBezTo>
                  <a:cubicBezTo>
                    <a:pt x="4644" y="15836"/>
                    <a:pt x="4347" y="15860"/>
                    <a:pt x="4061" y="15884"/>
                  </a:cubicBezTo>
                  <a:cubicBezTo>
                    <a:pt x="3716" y="15919"/>
                    <a:pt x="3382" y="15943"/>
                    <a:pt x="3049" y="15955"/>
                  </a:cubicBezTo>
                  <a:close/>
                  <a:moveTo>
                    <a:pt x="7526" y="1703"/>
                  </a:moveTo>
                  <a:lnTo>
                    <a:pt x="7645" y="1763"/>
                  </a:lnTo>
                  <a:cubicBezTo>
                    <a:pt x="8514" y="2215"/>
                    <a:pt x="9383" y="2680"/>
                    <a:pt x="10264" y="3144"/>
                  </a:cubicBezTo>
                  <a:cubicBezTo>
                    <a:pt x="10716" y="3382"/>
                    <a:pt x="10907" y="3703"/>
                    <a:pt x="10895" y="4227"/>
                  </a:cubicBezTo>
                  <a:cubicBezTo>
                    <a:pt x="10871" y="5608"/>
                    <a:pt x="10871" y="7025"/>
                    <a:pt x="10859" y="8395"/>
                  </a:cubicBezTo>
                  <a:cubicBezTo>
                    <a:pt x="10859" y="9264"/>
                    <a:pt x="10859" y="10157"/>
                    <a:pt x="10847" y="11038"/>
                  </a:cubicBezTo>
                  <a:cubicBezTo>
                    <a:pt x="10847" y="11252"/>
                    <a:pt x="10836" y="11466"/>
                    <a:pt x="10800" y="11681"/>
                  </a:cubicBezTo>
                  <a:cubicBezTo>
                    <a:pt x="10788" y="11847"/>
                    <a:pt x="10776" y="12026"/>
                    <a:pt x="10776" y="12181"/>
                  </a:cubicBezTo>
                  <a:lnTo>
                    <a:pt x="10728" y="13395"/>
                  </a:lnTo>
                  <a:cubicBezTo>
                    <a:pt x="10716" y="13752"/>
                    <a:pt x="10693" y="14121"/>
                    <a:pt x="10693" y="14479"/>
                  </a:cubicBezTo>
                  <a:cubicBezTo>
                    <a:pt x="10693" y="14610"/>
                    <a:pt x="10669" y="14729"/>
                    <a:pt x="10657" y="14883"/>
                  </a:cubicBezTo>
                  <a:lnTo>
                    <a:pt x="10657" y="14895"/>
                  </a:lnTo>
                  <a:cubicBezTo>
                    <a:pt x="10597" y="14860"/>
                    <a:pt x="10514" y="14836"/>
                    <a:pt x="10466" y="14800"/>
                  </a:cubicBezTo>
                  <a:cubicBezTo>
                    <a:pt x="10204" y="14681"/>
                    <a:pt x="9966" y="14562"/>
                    <a:pt x="9728" y="14431"/>
                  </a:cubicBezTo>
                  <a:cubicBezTo>
                    <a:pt x="9014" y="14026"/>
                    <a:pt x="8216" y="13788"/>
                    <a:pt x="7359" y="13717"/>
                  </a:cubicBezTo>
                  <a:cubicBezTo>
                    <a:pt x="7026" y="13693"/>
                    <a:pt x="6680" y="13645"/>
                    <a:pt x="6335" y="13609"/>
                  </a:cubicBezTo>
                  <a:cubicBezTo>
                    <a:pt x="5692" y="13538"/>
                    <a:pt x="5061" y="13478"/>
                    <a:pt x="4406" y="13431"/>
                  </a:cubicBezTo>
                  <a:cubicBezTo>
                    <a:pt x="4299" y="13431"/>
                    <a:pt x="4192" y="13419"/>
                    <a:pt x="4073" y="13419"/>
                  </a:cubicBezTo>
                  <a:cubicBezTo>
                    <a:pt x="3787" y="13419"/>
                    <a:pt x="3489" y="13431"/>
                    <a:pt x="3216" y="13467"/>
                  </a:cubicBezTo>
                  <a:cubicBezTo>
                    <a:pt x="3049" y="13478"/>
                    <a:pt x="2882" y="13490"/>
                    <a:pt x="2704" y="13490"/>
                  </a:cubicBezTo>
                  <a:cubicBezTo>
                    <a:pt x="2561" y="13490"/>
                    <a:pt x="2418" y="13514"/>
                    <a:pt x="2263" y="13526"/>
                  </a:cubicBezTo>
                  <a:lnTo>
                    <a:pt x="2120" y="13538"/>
                  </a:lnTo>
                  <a:lnTo>
                    <a:pt x="2120" y="13514"/>
                  </a:lnTo>
                  <a:cubicBezTo>
                    <a:pt x="2108" y="13407"/>
                    <a:pt x="2096" y="13312"/>
                    <a:pt x="2084" y="13217"/>
                  </a:cubicBezTo>
                  <a:cubicBezTo>
                    <a:pt x="2061" y="12716"/>
                    <a:pt x="2049" y="12228"/>
                    <a:pt x="2025" y="11740"/>
                  </a:cubicBezTo>
                  <a:cubicBezTo>
                    <a:pt x="2001" y="11109"/>
                    <a:pt x="1977" y="10490"/>
                    <a:pt x="1942" y="9847"/>
                  </a:cubicBezTo>
                  <a:cubicBezTo>
                    <a:pt x="1930" y="9490"/>
                    <a:pt x="1918" y="9121"/>
                    <a:pt x="1882" y="8764"/>
                  </a:cubicBezTo>
                  <a:cubicBezTo>
                    <a:pt x="1858" y="8168"/>
                    <a:pt x="1811" y="7537"/>
                    <a:pt x="1811" y="6942"/>
                  </a:cubicBezTo>
                  <a:cubicBezTo>
                    <a:pt x="1811" y="6394"/>
                    <a:pt x="1822" y="5835"/>
                    <a:pt x="1846" y="5275"/>
                  </a:cubicBezTo>
                  <a:cubicBezTo>
                    <a:pt x="1858" y="4823"/>
                    <a:pt x="1870" y="4323"/>
                    <a:pt x="1870" y="3846"/>
                  </a:cubicBezTo>
                  <a:cubicBezTo>
                    <a:pt x="1870" y="3346"/>
                    <a:pt x="1846" y="2834"/>
                    <a:pt x="1822" y="2346"/>
                  </a:cubicBezTo>
                  <a:cubicBezTo>
                    <a:pt x="1811" y="2096"/>
                    <a:pt x="1799" y="1846"/>
                    <a:pt x="1799" y="1584"/>
                  </a:cubicBezTo>
                  <a:lnTo>
                    <a:pt x="1799" y="1167"/>
                  </a:lnTo>
                  <a:lnTo>
                    <a:pt x="1799" y="1048"/>
                  </a:lnTo>
                  <a:lnTo>
                    <a:pt x="1930" y="1013"/>
                  </a:lnTo>
                  <a:cubicBezTo>
                    <a:pt x="2084" y="965"/>
                    <a:pt x="2215" y="917"/>
                    <a:pt x="2346" y="917"/>
                  </a:cubicBezTo>
                  <a:lnTo>
                    <a:pt x="2346" y="917"/>
                  </a:lnTo>
                  <a:cubicBezTo>
                    <a:pt x="3811" y="929"/>
                    <a:pt x="5537" y="1036"/>
                    <a:pt x="7228" y="1620"/>
                  </a:cubicBezTo>
                  <a:cubicBezTo>
                    <a:pt x="7264" y="1632"/>
                    <a:pt x="7287" y="1632"/>
                    <a:pt x="7323" y="1644"/>
                  </a:cubicBezTo>
                  <a:cubicBezTo>
                    <a:pt x="7430" y="1656"/>
                    <a:pt x="7490" y="1679"/>
                    <a:pt x="7526" y="1703"/>
                  </a:cubicBezTo>
                  <a:close/>
                  <a:moveTo>
                    <a:pt x="15789" y="15503"/>
                  </a:moveTo>
                  <a:cubicBezTo>
                    <a:pt x="15705" y="15526"/>
                    <a:pt x="15622" y="15538"/>
                    <a:pt x="15550" y="15538"/>
                  </a:cubicBezTo>
                  <a:cubicBezTo>
                    <a:pt x="14431" y="15586"/>
                    <a:pt x="13288" y="15610"/>
                    <a:pt x="12312" y="15622"/>
                  </a:cubicBezTo>
                  <a:cubicBezTo>
                    <a:pt x="12502" y="15491"/>
                    <a:pt x="12693" y="15419"/>
                    <a:pt x="12883" y="15324"/>
                  </a:cubicBezTo>
                  <a:cubicBezTo>
                    <a:pt x="14014" y="14836"/>
                    <a:pt x="15241" y="14550"/>
                    <a:pt x="16431" y="14288"/>
                  </a:cubicBezTo>
                  <a:lnTo>
                    <a:pt x="16777" y="14217"/>
                  </a:lnTo>
                  <a:cubicBezTo>
                    <a:pt x="17944" y="13943"/>
                    <a:pt x="19194" y="13800"/>
                    <a:pt x="20480" y="13776"/>
                  </a:cubicBezTo>
                  <a:cubicBezTo>
                    <a:pt x="20706" y="13776"/>
                    <a:pt x="20920" y="13705"/>
                    <a:pt x="21134" y="13633"/>
                  </a:cubicBezTo>
                  <a:lnTo>
                    <a:pt x="21253" y="13586"/>
                  </a:lnTo>
                  <a:cubicBezTo>
                    <a:pt x="21456" y="13526"/>
                    <a:pt x="21575" y="13348"/>
                    <a:pt x="21599" y="13062"/>
                  </a:cubicBezTo>
                  <a:cubicBezTo>
                    <a:pt x="21611" y="12883"/>
                    <a:pt x="21623" y="12705"/>
                    <a:pt x="21623" y="12526"/>
                  </a:cubicBezTo>
                  <a:cubicBezTo>
                    <a:pt x="21658" y="12097"/>
                    <a:pt x="21682" y="11657"/>
                    <a:pt x="21718" y="11204"/>
                  </a:cubicBezTo>
                  <a:cubicBezTo>
                    <a:pt x="21730" y="10823"/>
                    <a:pt x="21742" y="10442"/>
                    <a:pt x="21742" y="10061"/>
                  </a:cubicBezTo>
                  <a:cubicBezTo>
                    <a:pt x="21742" y="9788"/>
                    <a:pt x="21754" y="9526"/>
                    <a:pt x="21754" y="9252"/>
                  </a:cubicBezTo>
                  <a:cubicBezTo>
                    <a:pt x="21789" y="8323"/>
                    <a:pt x="21813" y="7371"/>
                    <a:pt x="21861" y="6430"/>
                  </a:cubicBezTo>
                  <a:cubicBezTo>
                    <a:pt x="21873" y="6192"/>
                    <a:pt x="21873" y="5954"/>
                    <a:pt x="21896" y="5716"/>
                  </a:cubicBezTo>
                  <a:cubicBezTo>
                    <a:pt x="21908" y="5370"/>
                    <a:pt x="21920" y="5049"/>
                    <a:pt x="21932" y="4704"/>
                  </a:cubicBezTo>
                  <a:lnTo>
                    <a:pt x="21980" y="3180"/>
                  </a:lnTo>
                  <a:cubicBezTo>
                    <a:pt x="21992" y="2763"/>
                    <a:pt x="21992" y="2370"/>
                    <a:pt x="22015" y="1953"/>
                  </a:cubicBezTo>
                  <a:cubicBezTo>
                    <a:pt x="22015" y="1870"/>
                    <a:pt x="22027" y="1798"/>
                    <a:pt x="22039" y="1691"/>
                  </a:cubicBezTo>
                  <a:lnTo>
                    <a:pt x="22039" y="1667"/>
                  </a:lnTo>
                  <a:lnTo>
                    <a:pt x="22611" y="1691"/>
                  </a:lnTo>
                  <a:lnTo>
                    <a:pt x="22611" y="1727"/>
                  </a:lnTo>
                  <a:cubicBezTo>
                    <a:pt x="22623" y="1810"/>
                    <a:pt x="22635" y="1870"/>
                    <a:pt x="22635" y="1929"/>
                  </a:cubicBezTo>
                  <a:lnTo>
                    <a:pt x="22623" y="2287"/>
                  </a:lnTo>
                  <a:cubicBezTo>
                    <a:pt x="22611" y="3025"/>
                    <a:pt x="22575" y="3799"/>
                    <a:pt x="22551" y="4537"/>
                  </a:cubicBezTo>
                  <a:cubicBezTo>
                    <a:pt x="22516" y="5085"/>
                    <a:pt x="22492" y="5620"/>
                    <a:pt x="22468" y="6180"/>
                  </a:cubicBezTo>
                  <a:cubicBezTo>
                    <a:pt x="22444" y="6716"/>
                    <a:pt x="22408" y="7252"/>
                    <a:pt x="22396" y="7763"/>
                  </a:cubicBezTo>
                  <a:cubicBezTo>
                    <a:pt x="22396" y="7918"/>
                    <a:pt x="22396" y="8085"/>
                    <a:pt x="22408" y="8216"/>
                  </a:cubicBezTo>
                  <a:cubicBezTo>
                    <a:pt x="22432" y="8335"/>
                    <a:pt x="22432" y="8454"/>
                    <a:pt x="22432" y="8561"/>
                  </a:cubicBezTo>
                  <a:cubicBezTo>
                    <a:pt x="22408" y="10847"/>
                    <a:pt x="22385" y="13145"/>
                    <a:pt x="22373" y="15419"/>
                  </a:cubicBezTo>
                  <a:cubicBezTo>
                    <a:pt x="22373" y="15443"/>
                    <a:pt x="22373" y="15479"/>
                    <a:pt x="22349" y="15526"/>
                  </a:cubicBezTo>
                  <a:cubicBezTo>
                    <a:pt x="22313" y="15526"/>
                    <a:pt x="22277" y="15538"/>
                    <a:pt x="22254" y="15538"/>
                  </a:cubicBezTo>
                  <a:lnTo>
                    <a:pt x="22218" y="15538"/>
                  </a:lnTo>
                  <a:cubicBezTo>
                    <a:pt x="20849" y="15443"/>
                    <a:pt x="19479" y="15407"/>
                    <a:pt x="18158" y="15407"/>
                  </a:cubicBezTo>
                  <a:cubicBezTo>
                    <a:pt x="17467" y="15407"/>
                    <a:pt x="16777" y="15419"/>
                    <a:pt x="16098" y="15443"/>
                  </a:cubicBezTo>
                  <a:cubicBezTo>
                    <a:pt x="15967" y="15479"/>
                    <a:pt x="15884" y="15491"/>
                    <a:pt x="15789" y="15503"/>
                  </a:cubicBezTo>
                  <a:close/>
                  <a:moveTo>
                    <a:pt x="11395" y="11014"/>
                  </a:moveTo>
                  <a:cubicBezTo>
                    <a:pt x="11431" y="10133"/>
                    <a:pt x="11431" y="9240"/>
                    <a:pt x="11431" y="8371"/>
                  </a:cubicBezTo>
                  <a:lnTo>
                    <a:pt x="11431" y="7180"/>
                  </a:lnTo>
                  <a:lnTo>
                    <a:pt x="11431" y="6109"/>
                  </a:lnTo>
                  <a:cubicBezTo>
                    <a:pt x="11431" y="5382"/>
                    <a:pt x="11443" y="4644"/>
                    <a:pt x="11443" y="3906"/>
                  </a:cubicBezTo>
                  <a:cubicBezTo>
                    <a:pt x="11443" y="3596"/>
                    <a:pt x="11621" y="3418"/>
                    <a:pt x="11752" y="3311"/>
                  </a:cubicBezTo>
                  <a:cubicBezTo>
                    <a:pt x="12276" y="2953"/>
                    <a:pt x="12883" y="2537"/>
                    <a:pt x="13491" y="2203"/>
                  </a:cubicBezTo>
                  <a:cubicBezTo>
                    <a:pt x="14729" y="1513"/>
                    <a:pt x="16098" y="1025"/>
                    <a:pt x="17563" y="751"/>
                  </a:cubicBezTo>
                  <a:cubicBezTo>
                    <a:pt x="18182" y="632"/>
                    <a:pt x="18789" y="572"/>
                    <a:pt x="19408" y="572"/>
                  </a:cubicBezTo>
                  <a:cubicBezTo>
                    <a:pt x="19908" y="572"/>
                    <a:pt x="20420" y="620"/>
                    <a:pt x="20908" y="691"/>
                  </a:cubicBezTo>
                  <a:cubicBezTo>
                    <a:pt x="21230" y="751"/>
                    <a:pt x="21230" y="751"/>
                    <a:pt x="21277" y="1096"/>
                  </a:cubicBezTo>
                  <a:cubicBezTo>
                    <a:pt x="21420" y="2382"/>
                    <a:pt x="21337" y="3668"/>
                    <a:pt x="21265" y="4942"/>
                  </a:cubicBezTo>
                  <a:cubicBezTo>
                    <a:pt x="21253" y="5216"/>
                    <a:pt x="21230" y="5489"/>
                    <a:pt x="21218" y="5775"/>
                  </a:cubicBezTo>
                  <a:cubicBezTo>
                    <a:pt x="21194" y="6287"/>
                    <a:pt x="21194" y="6811"/>
                    <a:pt x="21182" y="7335"/>
                  </a:cubicBezTo>
                  <a:cubicBezTo>
                    <a:pt x="21158" y="7740"/>
                    <a:pt x="21158" y="8156"/>
                    <a:pt x="21146" y="8573"/>
                  </a:cubicBezTo>
                  <a:cubicBezTo>
                    <a:pt x="21134" y="8871"/>
                    <a:pt x="21111" y="9180"/>
                    <a:pt x="21087" y="9478"/>
                  </a:cubicBezTo>
                  <a:cubicBezTo>
                    <a:pt x="21075" y="9764"/>
                    <a:pt x="21039" y="10038"/>
                    <a:pt x="21027" y="10335"/>
                  </a:cubicBezTo>
                  <a:cubicBezTo>
                    <a:pt x="21015" y="10621"/>
                    <a:pt x="21015" y="10907"/>
                    <a:pt x="21015" y="11169"/>
                  </a:cubicBezTo>
                  <a:lnTo>
                    <a:pt x="21015" y="11800"/>
                  </a:lnTo>
                  <a:cubicBezTo>
                    <a:pt x="20992" y="12109"/>
                    <a:pt x="20980" y="12383"/>
                    <a:pt x="20956" y="12621"/>
                  </a:cubicBezTo>
                  <a:cubicBezTo>
                    <a:pt x="20908" y="13038"/>
                    <a:pt x="20837" y="13097"/>
                    <a:pt x="20420" y="13133"/>
                  </a:cubicBezTo>
                  <a:cubicBezTo>
                    <a:pt x="20206" y="13157"/>
                    <a:pt x="19980" y="13169"/>
                    <a:pt x="19777" y="13193"/>
                  </a:cubicBezTo>
                  <a:cubicBezTo>
                    <a:pt x="19491" y="13217"/>
                    <a:pt x="19206" y="13240"/>
                    <a:pt x="18908" y="13276"/>
                  </a:cubicBezTo>
                  <a:cubicBezTo>
                    <a:pt x="17801" y="13371"/>
                    <a:pt x="16622" y="13598"/>
                    <a:pt x="15110" y="13990"/>
                  </a:cubicBezTo>
                  <a:lnTo>
                    <a:pt x="14812" y="14062"/>
                  </a:lnTo>
                  <a:cubicBezTo>
                    <a:pt x="14062" y="14240"/>
                    <a:pt x="13300" y="14431"/>
                    <a:pt x="12610" y="14800"/>
                  </a:cubicBezTo>
                  <a:cubicBezTo>
                    <a:pt x="12276" y="14967"/>
                    <a:pt x="11979" y="15145"/>
                    <a:pt x="11657" y="15324"/>
                  </a:cubicBezTo>
                  <a:cubicBezTo>
                    <a:pt x="11538" y="15383"/>
                    <a:pt x="11431" y="15455"/>
                    <a:pt x="11312" y="15514"/>
                  </a:cubicBezTo>
                  <a:cubicBezTo>
                    <a:pt x="11205" y="15455"/>
                    <a:pt x="11193" y="15360"/>
                    <a:pt x="11205" y="15205"/>
                  </a:cubicBezTo>
                  <a:cubicBezTo>
                    <a:pt x="11217" y="14776"/>
                    <a:pt x="11252" y="14348"/>
                    <a:pt x="11276" y="13895"/>
                  </a:cubicBezTo>
                  <a:cubicBezTo>
                    <a:pt x="11324" y="12967"/>
                    <a:pt x="11371" y="11978"/>
                    <a:pt x="11395" y="110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54"/>
            <p:cNvSpPr/>
            <p:nvPr/>
          </p:nvSpPr>
          <p:spPr>
            <a:xfrm>
              <a:off x="4900900" y="3280600"/>
              <a:ext cx="47950" cy="69075"/>
            </a:xfrm>
            <a:custGeom>
              <a:avLst/>
              <a:gdLst/>
              <a:ahLst/>
              <a:cxnLst/>
              <a:rect l="l" t="t" r="r" b="b"/>
              <a:pathLst>
                <a:path w="1918" h="2763" extrusionOk="0">
                  <a:moveTo>
                    <a:pt x="1239" y="1358"/>
                  </a:moveTo>
                  <a:cubicBezTo>
                    <a:pt x="1346" y="1453"/>
                    <a:pt x="1393" y="1512"/>
                    <a:pt x="1477" y="1572"/>
                  </a:cubicBezTo>
                  <a:cubicBezTo>
                    <a:pt x="1917" y="2012"/>
                    <a:pt x="1715" y="2465"/>
                    <a:pt x="1286" y="2643"/>
                  </a:cubicBezTo>
                  <a:cubicBezTo>
                    <a:pt x="1001" y="2762"/>
                    <a:pt x="655" y="2762"/>
                    <a:pt x="322" y="2751"/>
                  </a:cubicBezTo>
                  <a:cubicBezTo>
                    <a:pt x="108" y="2751"/>
                    <a:pt x="0" y="2536"/>
                    <a:pt x="48" y="2298"/>
                  </a:cubicBezTo>
                  <a:cubicBezTo>
                    <a:pt x="179" y="1643"/>
                    <a:pt x="262" y="1000"/>
                    <a:pt x="167" y="334"/>
                  </a:cubicBezTo>
                  <a:cubicBezTo>
                    <a:pt x="119" y="84"/>
                    <a:pt x="227" y="0"/>
                    <a:pt x="465" y="36"/>
                  </a:cubicBezTo>
                  <a:cubicBezTo>
                    <a:pt x="739" y="72"/>
                    <a:pt x="1012" y="107"/>
                    <a:pt x="1274" y="191"/>
                  </a:cubicBezTo>
                  <a:cubicBezTo>
                    <a:pt x="1727" y="310"/>
                    <a:pt x="1834" y="607"/>
                    <a:pt x="1560" y="977"/>
                  </a:cubicBezTo>
                  <a:cubicBezTo>
                    <a:pt x="1477" y="1096"/>
                    <a:pt x="1370" y="1203"/>
                    <a:pt x="1239" y="1358"/>
                  </a:cubicBezTo>
                  <a:close/>
                  <a:moveTo>
                    <a:pt x="477" y="1643"/>
                  </a:moveTo>
                  <a:cubicBezTo>
                    <a:pt x="334" y="1917"/>
                    <a:pt x="227" y="2179"/>
                    <a:pt x="370" y="2393"/>
                  </a:cubicBezTo>
                  <a:cubicBezTo>
                    <a:pt x="548" y="2608"/>
                    <a:pt x="834" y="2465"/>
                    <a:pt x="1072" y="2405"/>
                  </a:cubicBezTo>
                  <a:cubicBezTo>
                    <a:pt x="1120" y="2393"/>
                    <a:pt x="1167" y="2370"/>
                    <a:pt x="1191" y="2358"/>
                  </a:cubicBezTo>
                  <a:cubicBezTo>
                    <a:pt x="1441" y="2215"/>
                    <a:pt x="1465" y="1941"/>
                    <a:pt x="1191" y="1822"/>
                  </a:cubicBezTo>
                  <a:cubicBezTo>
                    <a:pt x="989" y="1715"/>
                    <a:pt x="727" y="1691"/>
                    <a:pt x="477" y="1643"/>
                  </a:cubicBezTo>
                  <a:close/>
                  <a:moveTo>
                    <a:pt x="393" y="441"/>
                  </a:moveTo>
                  <a:cubicBezTo>
                    <a:pt x="417" y="738"/>
                    <a:pt x="453" y="1024"/>
                    <a:pt x="489" y="1334"/>
                  </a:cubicBezTo>
                  <a:cubicBezTo>
                    <a:pt x="905" y="1167"/>
                    <a:pt x="1322" y="1107"/>
                    <a:pt x="1465" y="643"/>
                  </a:cubicBezTo>
                  <a:cubicBezTo>
                    <a:pt x="1132" y="393"/>
                    <a:pt x="798" y="369"/>
                    <a:pt x="393" y="44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54"/>
            <p:cNvSpPr/>
            <p:nvPr/>
          </p:nvSpPr>
          <p:spPr>
            <a:xfrm>
              <a:off x="4649675" y="3136525"/>
              <a:ext cx="48850" cy="75025"/>
            </a:xfrm>
            <a:custGeom>
              <a:avLst/>
              <a:gdLst/>
              <a:ahLst/>
              <a:cxnLst/>
              <a:rect l="l" t="t" r="r" b="b"/>
              <a:pathLst>
                <a:path w="1954" h="3001" extrusionOk="0">
                  <a:moveTo>
                    <a:pt x="1691" y="3001"/>
                  </a:moveTo>
                  <a:cubicBezTo>
                    <a:pt x="1572" y="2560"/>
                    <a:pt x="1477" y="2179"/>
                    <a:pt x="1370" y="1810"/>
                  </a:cubicBezTo>
                  <a:lnTo>
                    <a:pt x="763" y="1810"/>
                  </a:lnTo>
                  <a:cubicBezTo>
                    <a:pt x="560" y="1810"/>
                    <a:pt x="441" y="1917"/>
                    <a:pt x="405" y="2108"/>
                  </a:cubicBezTo>
                  <a:cubicBezTo>
                    <a:pt x="382" y="2322"/>
                    <a:pt x="334" y="2513"/>
                    <a:pt x="286" y="2715"/>
                  </a:cubicBezTo>
                  <a:cubicBezTo>
                    <a:pt x="274" y="2763"/>
                    <a:pt x="227" y="2810"/>
                    <a:pt x="203" y="2858"/>
                  </a:cubicBezTo>
                  <a:cubicBezTo>
                    <a:pt x="1" y="2799"/>
                    <a:pt x="1" y="2691"/>
                    <a:pt x="48" y="2537"/>
                  </a:cubicBezTo>
                  <a:cubicBezTo>
                    <a:pt x="286" y="1787"/>
                    <a:pt x="524" y="1036"/>
                    <a:pt x="763" y="274"/>
                  </a:cubicBezTo>
                  <a:cubicBezTo>
                    <a:pt x="810" y="143"/>
                    <a:pt x="858" y="1"/>
                    <a:pt x="1013" y="24"/>
                  </a:cubicBezTo>
                  <a:cubicBezTo>
                    <a:pt x="1108" y="36"/>
                    <a:pt x="1191" y="155"/>
                    <a:pt x="1239" y="251"/>
                  </a:cubicBezTo>
                  <a:cubicBezTo>
                    <a:pt x="1394" y="691"/>
                    <a:pt x="1536" y="1144"/>
                    <a:pt x="1667" y="1584"/>
                  </a:cubicBezTo>
                  <a:cubicBezTo>
                    <a:pt x="1751" y="1858"/>
                    <a:pt x="1810" y="2120"/>
                    <a:pt x="1882" y="2406"/>
                  </a:cubicBezTo>
                  <a:cubicBezTo>
                    <a:pt x="1941" y="2596"/>
                    <a:pt x="1953" y="2775"/>
                    <a:pt x="1691" y="3001"/>
                  </a:cubicBezTo>
                  <a:close/>
                  <a:moveTo>
                    <a:pt x="774" y="1441"/>
                  </a:moveTo>
                  <a:cubicBezTo>
                    <a:pt x="953" y="1406"/>
                    <a:pt x="1108" y="1382"/>
                    <a:pt x="1251" y="1346"/>
                  </a:cubicBezTo>
                  <a:cubicBezTo>
                    <a:pt x="1251" y="1048"/>
                    <a:pt x="1179" y="858"/>
                    <a:pt x="989" y="679"/>
                  </a:cubicBezTo>
                  <a:cubicBezTo>
                    <a:pt x="763" y="870"/>
                    <a:pt x="715" y="1108"/>
                    <a:pt x="774" y="144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54"/>
            <p:cNvSpPr/>
            <p:nvPr/>
          </p:nvSpPr>
          <p:spPr>
            <a:xfrm>
              <a:off x="4897925" y="3135925"/>
              <a:ext cx="180100" cy="62250"/>
            </a:xfrm>
            <a:custGeom>
              <a:avLst/>
              <a:gdLst/>
              <a:ahLst/>
              <a:cxnLst/>
              <a:rect l="l" t="t" r="r" b="b"/>
              <a:pathLst>
                <a:path w="7204" h="2490" extrusionOk="0">
                  <a:moveTo>
                    <a:pt x="6763" y="1"/>
                  </a:moveTo>
                  <a:lnTo>
                    <a:pt x="6656" y="1"/>
                  </a:lnTo>
                  <a:cubicBezTo>
                    <a:pt x="5787" y="36"/>
                    <a:pt x="4775" y="120"/>
                    <a:pt x="3787" y="525"/>
                  </a:cubicBezTo>
                  <a:cubicBezTo>
                    <a:pt x="2989" y="834"/>
                    <a:pt x="2191" y="1132"/>
                    <a:pt x="1405" y="1418"/>
                  </a:cubicBezTo>
                  <a:cubicBezTo>
                    <a:pt x="1084" y="1537"/>
                    <a:pt x="774" y="1644"/>
                    <a:pt x="465" y="1763"/>
                  </a:cubicBezTo>
                  <a:cubicBezTo>
                    <a:pt x="298" y="1822"/>
                    <a:pt x="48" y="1918"/>
                    <a:pt x="12" y="2311"/>
                  </a:cubicBezTo>
                  <a:lnTo>
                    <a:pt x="0" y="2489"/>
                  </a:lnTo>
                  <a:lnTo>
                    <a:pt x="179" y="2477"/>
                  </a:lnTo>
                  <a:cubicBezTo>
                    <a:pt x="227" y="2477"/>
                    <a:pt x="250" y="2477"/>
                    <a:pt x="298" y="2453"/>
                  </a:cubicBezTo>
                  <a:cubicBezTo>
                    <a:pt x="369" y="2453"/>
                    <a:pt x="453" y="2442"/>
                    <a:pt x="524" y="2418"/>
                  </a:cubicBezTo>
                  <a:cubicBezTo>
                    <a:pt x="1584" y="1953"/>
                    <a:pt x="2739" y="1513"/>
                    <a:pt x="4060" y="1072"/>
                  </a:cubicBezTo>
                  <a:cubicBezTo>
                    <a:pt x="4715" y="870"/>
                    <a:pt x="5513" y="644"/>
                    <a:pt x="6346" y="644"/>
                  </a:cubicBezTo>
                  <a:cubicBezTo>
                    <a:pt x="6442" y="644"/>
                    <a:pt x="6561" y="644"/>
                    <a:pt x="6668" y="656"/>
                  </a:cubicBezTo>
                  <a:lnTo>
                    <a:pt x="6727" y="656"/>
                  </a:lnTo>
                  <a:cubicBezTo>
                    <a:pt x="6775" y="656"/>
                    <a:pt x="6823" y="679"/>
                    <a:pt x="6858" y="679"/>
                  </a:cubicBezTo>
                  <a:cubicBezTo>
                    <a:pt x="6906" y="679"/>
                    <a:pt x="7025" y="679"/>
                    <a:pt x="7120" y="584"/>
                  </a:cubicBezTo>
                  <a:cubicBezTo>
                    <a:pt x="7180" y="525"/>
                    <a:pt x="7204" y="441"/>
                    <a:pt x="7204" y="334"/>
                  </a:cubicBezTo>
                  <a:cubicBezTo>
                    <a:pt x="7204" y="215"/>
                    <a:pt x="7144" y="1"/>
                    <a:pt x="67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54"/>
            <p:cNvSpPr/>
            <p:nvPr/>
          </p:nvSpPr>
          <p:spPr>
            <a:xfrm>
              <a:off x="4897925" y="3374050"/>
              <a:ext cx="171475" cy="42300"/>
            </a:xfrm>
            <a:custGeom>
              <a:avLst/>
              <a:gdLst/>
              <a:ahLst/>
              <a:cxnLst/>
              <a:rect l="l" t="t" r="r" b="b"/>
              <a:pathLst>
                <a:path w="6859" h="1692" extrusionOk="0">
                  <a:moveTo>
                    <a:pt x="6561" y="60"/>
                  </a:moveTo>
                  <a:cubicBezTo>
                    <a:pt x="6442" y="36"/>
                    <a:pt x="6346" y="1"/>
                    <a:pt x="6227" y="1"/>
                  </a:cubicBezTo>
                  <a:lnTo>
                    <a:pt x="6180" y="1"/>
                  </a:lnTo>
                  <a:cubicBezTo>
                    <a:pt x="5346" y="48"/>
                    <a:pt x="4584" y="96"/>
                    <a:pt x="3822" y="167"/>
                  </a:cubicBezTo>
                  <a:cubicBezTo>
                    <a:pt x="3406" y="215"/>
                    <a:pt x="2977" y="287"/>
                    <a:pt x="2453" y="441"/>
                  </a:cubicBezTo>
                  <a:cubicBezTo>
                    <a:pt x="1977" y="560"/>
                    <a:pt x="1501" y="703"/>
                    <a:pt x="1048" y="834"/>
                  </a:cubicBezTo>
                  <a:cubicBezTo>
                    <a:pt x="870" y="894"/>
                    <a:pt x="667" y="941"/>
                    <a:pt x="489" y="1001"/>
                  </a:cubicBezTo>
                  <a:lnTo>
                    <a:pt x="453" y="1013"/>
                  </a:lnTo>
                  <a:cubicBezTo>
                    <a:pt x="358" y="1049"/>
                    <a:pt x="274" y="1072"/>
                    <a:pt x="179" y="1120"/>
                  </a:cubicBezTo>
                  <a:cubicBezTo>
                    <a:pt x="72" y="1179"/>
                    <a:pt x="0" y="1346"/>
                    <a:pt x="48" y="1453"/>
                  </a:cubicBezTo>
                  <a:cubicBezTo>
                    <a:pt x="96" y="1537"/>
                    <a:pt x="179" y="1632"/>
                    <a:pt x="274" y="1668"/>
                  </a:cubicBezTo>
                  <a:cubicBezTo>
                    <a:pt x="298" y="1691"/>
                    <a:pt x="334" y="1691"/>
                    <a:pt x="358" y="1691"/>
                  </a:cubicBezTo>
                  <a:cubicBezTo>
                    <a:pt x="417" y="1691"/>
                    <a:pt x="465" y="1668"/>
                    <a:pt x="512" y="1656"/>
                  </a:cubicBezTo>
                  <a:lnTo>
                    <a:pt x="536" y="1644"/>
                  </a:lnTo>
                  <a:cubicBezTo>
                    <a:pt x="774" y="1572"/>
                    <a:pt x="1012" y="1513"/>
                    <a:pt x="1251" y="1430"/>
                  </a:cubicBezTo>
                  <a:cubicBezTo>
                    <a:pt x="1679" y="1299"/>
                    <a:pt x="2096" y="1179"/>
                    <a:pt x="2524" y="1060"/>
                  </a:cubicBezTo>
                  <a:cubicBezTo>
                    <a:pt x="2739" y="1001"/>
                    <a:pt x="2977" y="941"/>
                    <a:pt x="3203" y="894"/>
                  </a:cubicBezTo>
                  <a:lnTo>
                    <a:pt x="3489" y="858"/>
                  </a:lnTo>
                  <a:cubicBezTo>
                    <a:pt x="4156" y="751"/>
                    <a:pt x="4834" y="644"/>
                    <a:pt x="5501" y="644"/>
                  </a:cubicBezTo>
                  <a:cubicBezTo>
                    <a:pt x="5775" y="644"/>
                    <a:pt x="6025" y="656"/>
                    <a:pt x="6275" y="691"/>
                  </a:cubicBezTo>
                  <a:lnTo>
                    <a:pt x="6370" y="691"/>
                  </a:lnTo>
                  <a:cubicBezTo>
                    <a:pt x="6537" y="691"/>
                    <a:pt x="6751" y="620"/>
                    <a:pt x="6835" y="263"/>
                  </a:cubicBezTo>
                  <a:lnTo>
                    <a:pt x="6858" y="108"/>
                  </a:lnTo>
                  <a:lnTo>
                    <a:pt x="6715" y="84"/>
                  </a:lnTo>
                  <a:cubicBezTo>
                    <a:pt x="6668" y="96"/>
                    <a:pt x="6608" y="84"/>
                    <a:pt x="656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54"/>
            <p:cNvSpPr/>
            <p:nvPr/>
          </p:nvSpPr>
          <p:spPr>
            <a:xfrm>
              <a:off x="4896125" y="3336850"/>
              <a:ext cx="171775" cy="43175"/>
            </a:xfrm>
            <a:custGeom>
              <a:avLst/>
              <a:gdLst/>
              <a:ahLst/>
              <a:cxnLst/>
              <a:rect l="l" t="t" r="r" b="b"/>
              <a:pathLst>
                <a:path w="6871" h="1727" extrusionOk="0">
                  <a:moveTo>
                    <a:pt x="322" y="1715"/>
                  </a:moveTo>
                  <a:cubicBezTo>
                    <a:pt x="382" y="1715"/>
                    <a:pt x="465" y="1703"/>
                    <a:pt x="537" y="1679"/>
                  </a:cubicBezTo>
                  <a:lnTo>
                    <a:pt x="787" y="1608"/>
                  </a:lnTo>
                  <a:cubicBezTo>
                    <a:pt x="1203" y="1477"/>
                    <a:pt x="1632" y="1346"/>
                    <a:pt x="2049" y="1203"/>
                  </a:cubicBezTo>
                  <a:cubicBezTo>
                    <a:pt x="3323" y="786"/>
                    <a:pt x="4287" y="596"/>
                    <a:pt x="5204" y="596"/>
                  </a:cubicBezTo>
                  <a:cubicBezTo>
                    <a:pt x="5609" y="596"/>
                    <a:pt x="6014" y="643"/>
                    <a:pt x="6395" y="715"/>
                  </a:cubicBezTo>
                  <a:cubicBezTo>
                    <a:pt x="6442" y="727"/>
                    <a:pt x="6490" y="727"/>
                    <a:pt x="6537" y="727"/>
                  </a:cubicBezTo>
                  <a:cubicBezTo>
                    <a:pt x="6633" y="727"/>
                    <a:pt x="6728" y="703"/>
                    <a:pt x="6787" y="632"/>
                  </a:cubicBezTo>
                  <a:cubicBezTo>
                    <a:pt x="6871" y="524"/>
                    <a:pt x="6871" y="358"/>
                    <a:pt x="6871" y="227"/>
                  </a:cubicBezTo>
                  <a:lnTo>
                    <a:pt x="6859" y="108"/>
                  </a:lnTo>
                  <a:lnTo>
                    <a:pt x="6740" y="96"/>
                  </a:lnTo>
                  <a:cubicBezTo>
                    <a:pt x="6633" y="72"/>
                    <a:pt x="6537" y="72"/>
                    <a:pt x="6442" y="60"/>
                  </a:cubicBezTo>
                  <a:cubicBezTo>
                    <a:pt x="6216" y="36"/>
                    <a:pt x="6002" y="0"/>
                    <a:pt x="5764" y="0"/>
                  </a:cubicBezTo>
                  <a:lnTo>
                    <a:pt x="5252" y="0"/>
                  </a:lnTo>
                  <a:cubicBezTo>
                    <a:pt x="4597" y="0"/>
                    <a:pt x="3918" y="36"/>
                    <a:pt x="3216" y="286"/>
                  </a:cubicBezTo>
                  <a:cubicBezTo>
                    <a:pt x="2882" y="405"/>
                    <a:pt x="2525" y="512"/>
                    <a:pt x="2192" y="596"/>
                  </a:cubicBezTo>
                  <a:cubicBezTo>
                    <a:pt x="2073" y="632"/>
                    <a:pt x="1954" y="655"/>
                    <a:pt x="1834" y="703"/>
                  </a:cubicBezTo>
                  <a:cubicBezTo>
                    <a:pt x="1573" y="774"/>
                    <a:pt x="1323" y="834"/>
                    <a:pt x="1072" y="905"/>
                  </a:cubicBezTo>
                  <a:cubicBezTo>
                    <a:pt x="858" y="965"/>
                    <a:pt x="644" y="1024"/>
                    <a:pt x="430" y="1084"/>
                  </a:cubicBezTo>
                  <a:cubicBezTo>
                    <a:pt x="346" y="1120"/>
                    <a:pt x="239" y="1143"/>
                    <a:pt x="144" y="1203"/>
                  </a:cubicBezTo>
                  <a:cubicBezTo>
                    <a:pt x="60" y="1263"/>
                    <a:pt x="1" y="1417"/>
                    <a:pt x="25" y="1524"/>
                  </a:cubicBezTo>
                  <a:cubicBezTo>
                    <a:pt x="60" y="1620"/>
                    <a:pt x="168" y="1715"/>
                    <a:pt x="263" y="1727"/>
                  </a:cubicBezTo>
                  <a:cubicBezTo>
                    <a:pt x="263" y="1715"/>
                    <a:pt x="299" y="1715"/>
                    <a:pt x="322" y="17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54"/>
            <p:cNvSpPr/>
            <p:nvPr/>
          </p:nvSpPr>
          <p:spPr>
            <a:xfrm>
              <a:off x="4906550" y="3180575"/>
              <a:ext cx="162250" cy="42300"/>
            </a:xfrm>
            <a:custGeom>
              <a:avLst/>
              <a:gdLst/>
              <a:ahLst/>
              <a:cxnLst/>
              <a:rect l="l" t="t" r="r" b="b"/>
              <a:pathLst>
                <a:path w="6490" h="1692" extrusionOk="0">
                  <a:moveTo>
                    <a:pt x="5954" y="667"/>
                  </a:moveTo>
                  <a:lnTo>
                    <a:pt x="6097" y="667"/>
                  </a:lnTo>
                  <a:cubicBezTo>
                    <a:pt x="6240" y="667"/>
                    <a:pt x="6323" y="632"/>
                    <a:pt x="6382" y="536"/>
                  </a:cubicBezTo>
                  <a:cubicBezTo>
                    <a:pt x="6490" y="417"/>
                    <a:pt x="6442" y="239"/>
                    <a:pt x="6430" y="179"/>
                  </a:cubicBezTo>
                  <a:lnTo>
                    <a:pt x="6418" y="96"/>
                  </a:lnTo>
                  <a:lnTo>
                    <a:pt x="6323" y="72"/>
                  </a:lnTo>
                  <a:cubicBezTo>
                    <a:pt x="6299" y="72"/>
                    <a:pt x="6275" y="60"/>
                    <a:pt x="6263" y="60"/>
                  </a:cubicBezTo>
                  <a:cubicBezTo>
                    <a:pt x="6216" y="48"/>
                    <a:pt x="6180" y="36"/>
                    <a:pt x="6132" y="36"/>
                  </a:cubicBezTo>
                  <a:cubicBezTo>
                    <a:pt x="5942" y="13"/>
                    <a:pt x="5763" y="1"/>
                    <a:pt x="5549" y="1"/>
                  </a:cubicBezTo>
                  <a:cubicBezTo>
                    <a:pt x="4966" y="1"/>
                    <a:pt x="4370" y="72"/>
                    <a:pt x="3811" y="155"/>
                  </a:cubicBezTo>
                  <a:lnTo>
                    <a:pt x="3537" y="179"/>
                  </a:lnTo>
                  <a:cubicBezTo>
                    <a:pt x="3084" y="239"/>
                    <a:pt x="2644" y="394"/>
                    <a:pt x="2227" y="536"/>
                  </a:cubicBezTo>
                  <a:cubicBezTo>
                    <a:pt x="1965" y="632"/>
                    <a:pt x="1679" y="727"/>
                    <a:pt x="1417" y="787"/>
                  </a:cubicBezTo>
                  <a:cubicBezTo>
                    <a:pt x="1334" y="810"/>
                    <a:pt x="1263" y="822"/>
                    <a:pt x="1179" y="846"/>
                  </a:cubicBezTo>
                  <a:cubicBezTo>
                    <a:pt x="1025" y="882"/>
                    <a:pt x="858" y="929"/>
                    <a:pt x="715" y="965"/>
                  </a:cubicBezTo>
                  <a:cubicBezTo>
                    <a:pt x="679" y="989"/>
                    <a:pt x="655" y="989"/>
                    <a:pt x="608" y="1001"/>
                  </a:cubicBezTo>
                  <a:cubicBezTo>
                    <a:pt x="429" y="1048"/>
                    <a:pt x="179" y="1120"/>
                    <a:pt x="60" y="1441"/>
                  </a:cubicBezTo>
                  <a:lnTo>
                    <a:pt x="1" y="1608"/>
                  </a:lnTo>
                  <a:lnTo>
                    <a:pt x="179" y="1644"/>
                  </a:lnTo>
                  <a:cubicBezTo>
                    <a:pt x="203" y="1644"/>
                    <a:pt x="239" y="1656"/>
                    <a:pt x="263" y="1656"/>
                  </a:cubicBezTo>
                  <a:cubicBezTo>
                    <a:pt x="322" y="1668"/>
                    <a:pt x="382" y="1691"/>
                    <a:pt x="441" y="1691"/>
                  </a:cubicBezTo>
                  <a:cubicBezTo>
                    <a:pt x="477" y="1691"/>
                    <a:pt x="501" y="1691"/>
                    <a:pt x="525" y="1668"/>
                  </a:cubicBezTo>
                  <a:cubicBezTo>
                    <a:pt x="608" y="1644"/>
                    <a:pt x="703" y="1632"/>
                    <a:pt x="798" y="1596"/>
                  </a:cubicBezTo>
                  <a:cubicBezTo>
                    <a:pt x="1144" y="1513"/>
                    <a:pt x="1489" y="1418"/>
                    <a:pt x="1810" y="1287"/>
                  </a:cubicBezTo>
                  <a:cubicBezTo>
                    <a:pt x="2882" y="834"/>
                    <a:pt x="4013" y="620"/>
                    <a:pt x="5180" y="620"/>
                  </a:cubicBezTo>
                  <a:cubicBezTo>
                    <a:pt x="5370" y="620"/>
                    <a:pt x="5585" y="620"/>
                    <a:pt x="5787" y="632"/>
                  </a:cubicBezTo>
                  <a:cubicBezTo>
                    <a:pt x="5835" y="667"/>
                    <a:pt x="5894" y="667"/>
                    <a:pt x="5954" y="6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54"/>
            <p:cNvSpPr/>
            <p:nvPr/>
          </p:nvSpPr>
          <p:spPr>
            <a:xfrm>
              <a:off x="4900300" y="3223150"/>
              <a:ext cx="124150" cy="36025"/>
            </a:xfrm>
            <a:custGeom>
              <a:avLst/>
              <a:gdLst/>
              <a:ahLst/>
              <a:cxnLst/>
              <a:rect l="l" t="t" r="r" b="b"/>
              <a:pathLst>
                <a:path w="4966" h="1441" extrusionOk="0">
                  <a:moveTo>
                    <a:pt x="24" y="1274"/>
                  </a:moveTo>
                  <a:lnTo>
                    <a:pt x="1" y="1441"/>
                  </a:lnTo>
                  <a:lnTo>
                    <a:pt x="179" y="1441"/>
                  </a:lnTo>
                  <a:lnTo>
                    <a:pt x="298" y="1441"/>
                  </a:lnTo>
                  <a:lnTo>
                    <a:pt x="394" y="1441"/>
                  </a:lnTo>
                  <a:cubicBezTo>
                    <a:pt x="453" y="1441"/>
                    <a:pt x="501" y="1441"/>
                    <a:pt x="548" y="1429"/>
                  </a:cubicBezTo>
                  <a:cubicBezTo>
                    <a:pt x="1965" y="1072"/>
                    <a:pt x="3227" y="774"/>
                    <a:pt x="4561" y="679"/>
                  </a:cubicBezTo>
                  <a:cubicBezTo>
                    <a:pt x="4966" y="655"/>
                    <a:pt x="4966" y="298"/>
                    <a:pt x="4966" y="155"/>
                  </a:cubicBezTo>
                  <a:lnTo>
                    <a:pt x="4966" y="0"/>
                  </a:lnTo>
                  <a:lnTo>
                    <a:pt x="4799" y="12"/>
                  </a:lnTo>
                  <a:cubicBezTo>
                    <a:pt x="4704" y="24"/>
                    <a:pt x="4608" y="24"/>
                    <a:pt x="4525" y="48"/>
                  </a:cubicBezTo>
                  <a:cubicBezTo>
                    <a:pt x="4311" y="60"/>
                    <a:pt x="4108" y="72"/>
                    <a:pt x="3906" y="119"/>
                  </a:cubicBezTo>
                  <a:cubicBezTo>
                    <a:pt x="2775" y="346"/>
                    <a:pt x="1667" y="560"/>
                    <a:pt x="513" y="822"/>
                  </a:cubicBezTo>
                  <a:cubicBezTo>
                    <a:pt x="334" y="846"/>
                    <a:pt x="72" y="905"/>
                    <a:pt x="24" y="12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54"/>
            <p:cNvSpPr/>
            <p:nvPr/>
          </p:nvSpPr>
          <p:spPr>
            <a:xfrm>
              <a:off x="4960725" y="3291600"/>
              <a:ext cx="83375" cy="23250"/>
            </a:xfrm>
            <a:custGeom>
              <a:avLst/>
              <a:gdLst/>
              <a:ahLst/>
              <a:cxnLst/>
              <a:rect l="l" t="t" r="r" b="b"/>
              <a:pathLst>
                <a:path w="3335" h="930" extrusionOk="0">
                  <a:moveTo>
                    <a:pt x="3156" y="25"/>
                  </a:moveTo>
                  <a:lnTo>
                    <a:pt x="2894" y="72"/>
                  </a:lnTo>
                  <a:cubicBezTo>
                    <a:pt x="2715" y="108"/>
                    <a:pt x="2549" y="132"/>
                    <a:pt x="2370" y="144"/>
                  </a:cubicBezTo>
                  <a:cubicBezTo>
                    <a:pt x="2001" y="179"/>
                    <a:pt x="1632" y="203"/>
                    <a:pt x="1275" y="239"/>
                  </a:cubicBezTo>
                  <a:cubicBezTo>
                    <a:pt x="1001" y="251"/>
                    <a:pt x="751" y="275"/>
                    <a:pt x="477" y="298"/>
                  </a:cubicBezTo>
                  <a:lnTo>
                    <a:pt x="417" y="298"/>
                  </a:lnTo>
                  <a:cubicBezTo>
                    <a:pt x="310" y="298"/>
                    <a:pt x="179" y="310"/>
                    <a:pt x="84" y="417"/>
                  </a:cubicBezTo>
                  <a:cubicBezTo>
                    <a:pt x="12" y="477"/>
                    <a:pt x="1" y="560"/>
                    <a:pt x="1" y="656"/>
                  </a:cubicBezTo>
                  <a:cubicBezTo>
                    <a:pt x="12" y="834"/>
                    <a:pt x="143" y="929"/>
                    <a:pt x="310" y="929"/>
                  </a:cubicBezTo>
                  <a:cubicBezTo>
                    <a:pt x="358" y="929"/>
                    <a:pt x="405" y="929"/>
                    <a:pt x="453" y="918"/>
                  </a:cubicBezTo>
                  <a:cubicBezTo>
                    <a:pt x="465" y="918"/>
                    <a:pt x="489" y="918"/>
                    <a:pt x="513" y="906"/>
                  </a:cubicBezTo>
                  <a:lnTo>
                    <a:pt x="1298" y="846"/>
                  </a:lnTo>
                  <a:cubicBezTo>
                    <a:pt x="1846" y="798"/>
                    <a:pt x="2382" y="751"/>
                    <a:pt x="2941" y="727"/>
                  </a:cubicBezTo>
                  <a:cubicBezTo>
                    <a:pt x="3072" y="715"/>
                    <a:pt x="3168" y="667"/>
                    <a:pt x="3239" y="596"/>
                  </a:cubicBezTo>
                  <a:cubicBezTo>
                    <a:pt x="3334" y="477"/>
                    <a:pt x="3322" y="310"/>
                    <a:pt x="3299" y="144"/>
                  </a:cubicBezTo>
                  <a:lnTo>
                    <a:pt x="32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54"/>
            <p:cNvSpPr/>
            <p:nvPr/>
          </p:nvSpPr>
          <p:spPr>
            <a:xfrm>
              <a:off x="4907750" y="3408000"/>
              <a:ext cx="73550" cy="28600"/>
            </a:xfrm>
            <a:custGeom>
              <a:avLst/>
              <a:gdLst/>
              <a:ahLst/>
              <a:cxnLst/>
              <a:rect l="l" t="t" r="r" b="b"/>
              <a:pathLst>
                <a:path w="2942" h="1144" extrusionOk="0">
                  <a:moveTo>
                    <a:pt x="2572" y="0"/>
                  </a:moveTo>
                  <a:cubicBezTo>
                    <a:pt x="2524" y="0"/>
                    <a:pt x="2477" y="0"/>
                    <a:pt x="2429" y="12"/>
                  </a:cubicBezTo>
                  <a:lnTo>
                    <a:pt x="2417" y="12"/>
                  </a:lnTo>
                  <a:cubicBezTo>
                    <a:pt x="2393" y="12"/>
                    <a:pt x="2358" y="36"/>
                    <a:pt x="2334" y="36"/>
                  </a:cubicBezTo>
                  <a:lnTo>
                    <a:pt x="1786" y="167"/>
                  </a:lnTo>
                  <a:cubicBezTo>
                    <a:pt x="1334" y="286"/>
                    <a:pt x="869" y="393"/>
                    <a:pt x="429" y="512"/>
                  </a:cubicBezTo>
                  <a:lnTo>
                    <a:pt x="381" y="524"/>
                  </a:lnTo>
                  <a:cubicBezTo>
                    <a:pt x="262" y="548"/>
                    <a:pt x="0" y="607"/>
                    <a:pt x="12" y="1000"/>
                  </a:cubicBezTo>
                  <a:lnTo>
                    <a:pt x="12" y="1143"/>
                  </a:lnTo>
                  <a:lnTo>
                    <a:pt x="155" y="1131"/>
                  </a:lnTo>
                  <a:lnTo>
                    <a:pt x="322" y="1131"/>
                  </a:lnTo>
                  <a:cubicBezTo>
                    <a:pt x="441" y="1131"/>
                    <a:pt x="560" y="1131"/>
                    <a:pt x="667" y="1107"/>
                  </a:cubicBezTo>
                  <a:cubicBezTo>
                    <a:pt x="1274" y="964"/>
                    <a:pt x="1881" y="822"/>
                    <a:pt x="2512" y="667"/>
                  </a:cubicBezTo>
                  <a:lnTo>
                    <a:pt x="2536" y="667"/>
                  </a:lnTo>
                  <a:cubicBezTo>
                    <a:pt x="2643" y="643"/>
                    <a:pt x="2941" y="583"/>
                    <a:pt x="2882" y="274"/>
                  </a:cubicBezTo>
                  <a:cubicBezTo>
                    <a:pt x="2893" y="191"/>
                    <a:pt x="2822" y="0"/>
                    <a:pt x="25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54"/>
            <p:cNvSpPr/>
            <p:nvPr/>
          </p:nvSpPr>
          <p:spPr>
            <a:xfrm>
              <a:off x="4657425" y="3220475"/>
              <a:ext cx="147950" cy="39000"/>
            </a:xfrm>
            <a:custGeom>
              <a:avLst/>
              <a:gdLst/>
              <a:ahLst/>
              <a:cxnLst/>
              <a:rect l="l" t="t" r="r" b="b"/>
              <a:pathLst>
                <a:path w="5918" h="1560" extrusionOk="0">
                  <a:moveTo>
                    <a:pt x="405" y="667"/>
                  </a:moveTo>
                  <a:cubicBezTo>
                    <a:pt x="548" y="715"/>
                    <a:pt x="691" y="726"/>
                    <a:pt x="822" y="726"/>
                  </a:cubicBezTo>
                  <a:lnTo>
                    <a:pt x="917" y="750"/>
                  </a:lnTo>
                  <a:cubicBezTo>
                    <a:pt x="1072" y="762"/>
                    <a:pt x="1250" y="774"/>
                    <a:pt x="1417" y="786"/>
                  </a:cubicBezTo>
                  <a:cubicBezTo>
                    <a:pt x="2286" y="881"/>
                    <a:pt x="3179" y="965"/>
                    <a:pt x="4036" y="1179"/>
                  </a:cubicBezTo>
                  <a:cubicBezTo>
                    <a:pt x="4310" y="1250"/>
                    <a:pt x="4584" y="1322"/>
                    <a:pt x="4858" y="1405"/>
                  </a:cubicBezTo>
                  <a:cubicBezTo>
                    <a:pt x="5001" y="1441"/>
                    <a:pt x="5156" y="1488"/>
                    <a:pt x="5298" y="1512"/>
                  </a:cubicBezTo>
                  <a:cubicBezTo>
                    <a:pt x="5394" y="1548"/>
                    <a:pt x="5465" y="1560"/>
                    <a:pt x="5525" y="1560"/>
                  </a:cubicBezTo>
                  <a:cubicBezTo>
                    <a:pt x="5715" y="1560"/>
                    <a:pt x="5775" y="1417"/>
                    <a:pt x="5870" y="1179"/>
                  </a:cubicBezTo>
                  <a:lnTo>
                    <a:pt x="5918" y="1036"/>
                  </a:lnTo>
                  <a:lnTo>
                    <a:pt x="5798" y="976"/>
                  </a:lnTo>
                  <a:cubicBezTo>
                    <a:pt x="5763" y="965"/>
                    <a:pt x="5751" y="953"/>
                    <a:pt x="5715" y="941"/>
                  </a:cubicBezTo>
                  <a:cubicBezTo>
                    <a:pt x="5656" y="905"/>
                    <a:pt x="5584" y="857"/>
                    <a:pt x="5501" y="845"/>
                  </a:cubicBezTo>
                  <a:cubicBezTo>
                    <a:pt x="5382" y="822"/>
                    <a:pt x="5263" y="786"/>
                    <a:pt x="5144" y="738"/>
                  </a:cubicBezTo>
                  <a:cubicBezTo>
                    <a:pt x="4798" y="655"/>
                    <a:pt x="4453" y="548"/>
                    <a:pt x="4108" y="488"/>
                  </a:cubicBezTo>
                  <a:cubicBezTo>
                    <a:pt x="3191" y="345"/>
                    <a:pt x="2250" y="226"/>
                    <a:pt x="1334" y="107"/>
                  </a:cubicBezTo>
                  <a:lnTo>
                    <a:pt x="691" y="12"/>
                  </a:lnTo>
                  <a:cubicBezTo>
                    <a:pt x="631" y="12"/>
                    <a:pt x="584" y="0"/>
                    <a:pt x="512" y="0"/>
                  </a:cubicBezTo>
                  <a:lnTo>
                    <a:pt x="381" y="0"/>
                  </a:lnTo>
                  <a:lnTo>
                    <a:pt x="238" y="0"/>
                  </a:lnTo>
                  <a:lnTo>
                    <a:pt x="143" y="0"/>
                  </a:lnTo>
                  <a:lnTo>
                    <a:pt x="0" y="345"/>
                  </a:lnTo>
                  <a:lnTo>
                    <a:pt x="95" y="417"/>
                  </a:lnTo>
                  <a:cubicBezTo>
                    <a:pt x="107" y="429"/>
                    <a:pt x="143" y="441"/>
                    <a:pt x="155" y="476"/>
                  </a:cubicBezTo>
                  <a:cubicBezTo>
                    <a:pt x="226" y="560"/>
                    <a:pt x="310" y="643"/>
                    <a:pt x="405" y="6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54"/>
            <p:cNvSpPr/>
            <p:nvPr/>
          </p:nvSpPr>
          <p:spPr>
            <a:xfrm>
              <a:off x="4667250" y="3309475"/>
              <a:ext cx="150025" cy="37525"/>
            </a:xfrm>
            <a:custGeom>
              <a:avLst/>
              <a:gdLst/>
              <a:ahLst/>
              <a:cxnLst/>
              <a:rect l="l" t="t" r="r" b="b"/>
              <a:pathLst>
                <a:path w="6001" h="1501" extrusionOk="0">
                  <a:moveTo>
                    <a:pt x="5632" y="762"/>
                  </a:moveTo>
                  <a:cubicBezTo>
                    <a:pt x="5251" y="703"/>
                    <a:pt x="4893" y="619"/>
                    <a:pt x="4536" y="560"/>
                  </a:cubicBezTo>
                  <a:cubicBezTo>
                    <a:pt x="4036" y="476"/>
                    <a:pt x="3500" y="369"/>
                    <a:pt x="2977" y="298"/>
                  </a:cubicBezTo>
                  <a:cubicBezTo>
                    <a:pt x="2381" y="203"/>
                    <a:pt x="1774" y="131"/>
                    <a:pt x="1191" y="72"/>
                  </a:cubicBezTo>
                  <a:cubicBezTo>
                    <a:pt x="953" y="48"/>
                    <a:pt x="714" y="12"/>
                    <a:pt x="476" y="0"/>
                  </a:cubicBezTo>
                  <a:lnTo>
                    <a:pt x="393" y="0"/>
                  </a:lnTo>
                  <a:cubicBezTo>
                    <a:pt x="119" y="0"/>
                    <a:pt x="48" y="191"/>
                    <a:pt x="12" y="310"/>
                  </a:cubicBezTo>
                  <a:lnTo>
                    <a:pt x="0" y="369"/>
                  </a:lnTo>
                  <a:lnTo>
                    <a:pt x="36" y="417"/>
                  </a:lnTo>
                  <a:lnTo>
                    <a:pt x="48" y="429"/>
                  </a:lnTo>
                  <a:cubicBezTo>
                    <a:pt x="71" y="476"/>
                    <a:pt x="119" y="560"/>
                    <a:pt x="214" y="560"/>
                  </a:cubicBezTo>
                  <a:cubicBezTo>
                    <a:pt x="1845" y="726"/>
                    <a:pt x="3786" y="953"/>
                    <a:pt x="5727" y="1476"/>
                  </a:cubicBezTo>
                  <a:lnTo>
                    <a:pt x="5846" y="1500"/>
                  </a:lnTo>
                  <a:lnTo>
                    <a:pt x="5894" y="1381"/>
                  </a:lnTo>
                  <a:cubicBezTo>
                    <a:pt x="5953" y="1250"/>
                    <a:pt x="6001" y="1084"/>
                    <a:pt x="5929" y="941"/>
                  </a:cubicBezTo>
                  <a:cubicBezTo>
                    <a:pt x="5870" y="798"/>
                    <a:pt x="5679" y="762"/>
                    <a:pt x="5632" y="7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54"/>
            <p:cNvSpPr/>
            <p:nvPr/>
          </p:nvSpPr>
          <p:spPr>
            <a:xfrm>
              <a:off x="4661275" y="3253500"/>
              <a:ext cx="149750" cy="39925"/>
            </a:xfrm>
            <a:custGeom>
              <a:avLst/>
              <a:gdLst/>
              <a:ahLst/>
              <a:cxnLst/>
              <a:rect l="l" t="t" r="r" b="b"/>
              <a:pathLst>
                <a:path w="5990" h="1597" extrusionOk="0">
                  <a:moveTo>
                    <a:pt x="1739" y="763"/>
                  </a:moveTo>
                  <a:lnTo>
                    <a:pt x="1882" y="775"/>
                  </a:lnTo>
                  <a:cubicBezTo>
                    <a:pt x="2787" y="882"/>
                    <a:pt x="3704" y="989"/>
                    <a:pt x="4597" y="1239"/>
                  </a:cubicBezTo>
                  <a:cubicBezTo>
                    <a:pt x="4763" y="1287"/>
                    <a:pt x="4942" y="1358"/>
                    <a:pt x="5109" y="1418"/>
                  </a:cubicBezTo>
                  <a:lnTo>
                    <a:pt x="5466" y="1549"/>
                  </a:lnTo>
                  <a:cubicBezTo>
                    <a:pt x="5525" y="1572"/>
                    <a:pt x="5585" y="1584"/>
                    <a:pt x="5633" y="1584"/>
                  </a:cubicBezTo>
                  <a:lnTo>
                    <a:pt x="5644" y="1584"/>
                  </a:lnTo>
                  <a:lnTo>
                    <a:pt x="5704" y="1584"/>
                  </a:lnTo>
                  <a:lnTo>
                    <a:pt x="5823" y="1596"/>
                  </a:lnTo>
                  <a:lnTo>
                    <a:pt x="5990" y="989"/>
                  </a:lnTo>
                  <a:lnTo>
                    <a:pt x="5847" y="941"/>
                  </a:lnTo>
                  <a:cubicBezTo>
                    <a:pt x="5775" y="918"/>
                    <a:pt x="5704" y="882"/>
                    <a:pt x="5621" y="870"/>
                  </a:cubicBezTo>
                  <a:cubicBezTo>
                    <a:pt x="5478" y="810"/>
                    <a:pt x="5323" y="763"/>
                    <a:pt x="5180" y="739"/>
                  </a:cubicBezTo>
                  <a:cubicBezTo>
                    <a:pt x="4156" y="465"/>
                    <a:pt x="3085" y="334"/>
                    <a:pt x="2049" y="215"/>
                  </a:cubicBezTo>
                  <a:cubicBezTo>
                    <a:pt x="1537" y="156"/>
                    <a:pt x="977" y="96"/>
                    <a:pt x="453" y="1"/>
                  </a:cubicBezTo>
                  <a:lnTo>
                    <a:pt x="382" y="1"/>
                  </a:lnTo>
                  <a:cubicBezTo>
                    <a:pt x="346" y="1"/>
                    <a:pt x="299" y="1"/>
                    <a:pt x="263" y="25"/>
                  </a:cubicBezTo>
                  <a:lnTo>
                    <a:pt x="239" y="25"/>
                  </a:lnTo>
                  <a:cubicBezTo>
                    <a:pt x="179" y="25"/>
                    <a:pt x="132" y="48"/>
                    <a:pt x="108" y="96"/>
                  </a:cubicBezTo>
                  <a:lnTo>
                    <a:pt x="60" y="179"/>
                  </a:lnTo>
                  <a:cubicBezTo>
                    <a:pt x="60" y="203"/>
                    <a:pt x="49" y="215"/>
                    <a:pt x="49" y="239"/>
                  </a:cubicBezTo>
                  <a:lnTo>
                    <a:pt x="1" y="358"/>
                  </a:lnTo>
                  <a:lnTo>
                    <a:pt x="108" y="417"/>
                  </a:lnTo>
                  <a:cubicBezTo>
                    <a:pt x="132" y="441"/>
                    <a:pt x="156" y="453"/>
                    <a:pt x="179" y="465"/>
                  </a:cubicBezTo>
                  <a:cubicBezTo>
                    <a:pt x="251" y="513"/>
                    <a:pt x="346" y="584"/>
                    <a:pt x="453" y="596"/>
                  </a:cubicBezTo>
                  <a:cubicBezTo>
                    <a:pt x="894" y="656"/>
                    <a:pt x="1322" y="715"/>
                    <a:pt x="1739" y="7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54"/>
            <p:cNvSpPr/>
            <p:nvPr/>
          </p:nvSpPr>
          <p:spPr>
            <a:xfrm>
              <a:off x="4671100" y="3347275"/>
              <a:ext cx="140225" cy="32450"/>
            </a:xfrm>
            <a:custGeom>
              <a:avLst/>
              <a:gdLst/>
              <a:ahLst/>
              <a:cxnLst/>
              <a:rect l="l" t="t" r="r" b="b"/>
              <a:pathLst>
                <a:path w="5609" h="1298" extrusionOk="0">
                  <a:moveTo>
                    <a:pt x="394" y="750"/>
                  </a:moveTo>
                  <a:cubicBezTo>
                    <a:pt x="453" y="750"/>
                    <a:pt x="501" y="738"/>
                    <a:pt x="548" y="715"/>
                  </a:cubicBezTo>
                  <a:cubicBezTo>
                    <a:pt x="989" y="631"/>
                    <a:pt x="1453" y="572"/>
                    <a:pt x="1930" y="572"/>
                  </a:cubicBezTo>
                  <a:cubicBezTo>
                    <a:pt x="2775" y="572"/>
                    <a:pt x="3644" y="715"/>
                    <a:pt x="4561" y="1048"/>
                  </a:cubicBezTo>
                  <a:cubicBezTo>
                    <a:pt x="4728" y="1107"/>
                    <a:pt x="4894" y="1155"/>
                    <a:pt x="5037" y="1191"/>
                  </a:cubicBezTo>
                  <a:cubicBezTo>
                    <a:pt x="5120" y="1227"/>
                    <a:pt x="5192" y="1238"/>
                    <a:pt x="5275" y="1274"/>
                  </a:cubicBezTo>
                  <a:lnTo>
                    <a:pt x="5394" y="1298"/>
                  </a:lnTo>
                  <a:lnTo>
                    <a:pt x="5454" y="1191"/>
                  </a:lnTo>
                  <a:cubicBezTo>
                    <a:pt x="5466" y="1179"/>
                    <a:pt x="5466" y="1167"/>
                    <a:pt x="5490" y="1155"/>
                  </a:cubicBezTo>
                  <a:cubicBezTo>
                    <a:pt x="5513" y="1107"/>
                    <a:pt x="5525" y="1072"/>
                    <a:pt x="5549" y="1036"/>
                  </a:cubicBezTo>
                  <a:cubicBezTo>
                    <a:pt x="5561" y="988"/>
                    <a:pt x="5561" y="941"/>
                    <a:pt x="5573" y="881"/>
                  </a:cubicBezTo>
                  <a:cubicBezTo>
                    <a:pt x="5573" y="857"/>
                    <a:pt x="5573" y="822"/>
                    <a:pt x="5597" y="798"/>
                  </a:cubicBezTo>
                  <a:lnTo>
                    <a:pt x="5609" y="655"/>
                  </a:lnTo>
                  <a:lnTo>
                    <a:pt x="5490" y="631"/>
                  </a:lnTo>
                  <a:lnTo>
                    <a:pt x="5180" y="536"/>
                  </a:lnTo>
                  <a:cubicBezTo>
                    <a:pt x="4966" y="476"/>
                    <a:pt x="4763" y="441"/>
                    <a:pt x="4561" y="357"/>
                  </a:cubicBezTo>
                  <a:cubicBezTo>
                    <a:pt x="3823" y="119"/>
                    <a:pt x="3013" y="0"/>
                    <a:pt x="2096" y="0"/>
                  </a:cubicBezTo>
                  <a:cubicBezTo>
                    <a:pt x="1584" y="0"/>
                    <a:pt x="1049" y="36"/>
                    <a:pt x="334" y="107"/>
                  </a:cubicBezTo>
                  <a:cubicBezTo>
                    <a:pt x="203" y="119"/>
                    <a:pt x="25" y="274"/>
                    <a:pt x="13" y="417"/>
                  </a:cubicBezTo>
                  <a:cubicBezTo>
                    <a:pt x="1" y="536"/>
                    <a:pt x="37" y="619"/>
                    <a:pt x="72" y="643"/>
                  </a:cubicBezTo>
                  <a:cubicBezTo>
                    <a:pt x="144" y="738"/>
                    <a:pt x="263" y="738"/>
                    <a:pt x="334" y="738"/>
                  </a:cubicBezTo>
                  <a:cubicBezTo>
                    <a:pt x="334" y="762"/>
                    <a:pt x="370" y="762"/>
                    <a:pt x="394" y="7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54"/>
            <p:cNvSpPr/>
            <p:nvPr/>
          </p:nvSpPr>
          <p:spPr>
            <a:xfrm>
              <a:off x="4677950" y="3381500"/>
              <a:ext cx="134875" cy="34850"/>
            </a:xfrm>
            <a:custGeom>
              <a:avLst/>
              <a:gdLst/>
              <a:ahLst/>
              <a:cxnLst/>
              <a:rect l="l" t="t" r="r" b="b"/>
              <a:pathLst>
                <a:path w="5395" h="1394" extrusionOk="0">
                  <a:moveTo>
                    <a:pt x="5299" y="774"/>
                  </a:moveTo>
                  <a:cubicBezTo>
                    <a:pt x="5275" y="762"/>
                    <a:pt x="5239" y="739"/>
                    <a:pt x="5204" y="715"/>
                  </a:cubicBezTo>
                  <a:cubicBezTo>
                    <a:pt x="3799" y="358"/>
                    <a:pt x="2346" y="119"/>
                    <a:pt x="870" y="24"/>
                  </a:cubicBezTo>
                  <a:lnTo>
                    <a:pt x="834" y="24"/>
                  </a:lnTo>
                  <a:cubicBezTo>
                    <a:pt x="751" y="24"/>
                    <a:pt x="644" y="0"/>
                    <a:pt x="536" y="0"/>
                  </a:cubicBezTo>
                  <a:cubicBezTo>
                    <a:pt x="465" y="0"/>
                    <a:pt x="405" y="0"/>
                    <a:pt x="346" y="24"/>
                  </a:cubicBezTo>
                  <a:cubicBezTo>
                    <a:pt x="239" y="36"/>
                    <a:pt x="179" y="119"/>
                    <a:pt x="144" y="179"/>
                  </a:cubicBezTo>
                  <a:cubicBezTo>
                    <a:pt x="120" y="203"/>
                    <a:pt x="108" y="215"/>
                    <a:pt x="108" y="227"/>
                  </a:cubicBezTo>
                  <a:lnTo>
                    <a:pt x="1" y="346"/>
                  </a:lnTo>
                  <a:lnTo>
                    <a:pt x="120" y="453"/>
                  </a:lnTo>
                  <a:lnTo>
                    <a:pt x="155" y="477"/>
                  </a:lnTo>
                  <a:cubicBezTo>
                    <a:pt x="191" y="524"/>
                    <a:pt x="263" y="584"/>
                    <a:pt x="334" y="596"/>
                  </a:cubicBezTo>
                  <a:cubicBezTo>
                    <a:pt x="394" y="620"/>
                    <a:pt x="465" y="620"/>
                    <a:pt x="513" y="620"/>
                  </a:cubicBezTo>
                  <a:lnTo>
                    <a:pt x="584" y="620"/>
                  </a:lnTo>
                  <a:lnTo>
                    <a:pt x="655" y="620"/>
                  </a:lnTo>
                  <a:cubicBezTo>
                    <a:pt x="858" y="631"/>
                    <a:pt x="1048" y="643"/>
                    <a:pt x="1239" y="643"/>
                  </a:cubicBezTo>
                  <a:cubicBezTo>
                    <a:pt x="1691" y="679"/>
                    <a:pt x="2132" y="691"/>
                    <a:pt x="2560" y="774"/>
                  </a:cubicBezTo>
                  <a:cubicBezTo>
                    <a:pt x="3132" y="881"/>
                    <a:pt x="3692" y="1036"/>
                    <a:pt x="4227" y="1179"/>
                  </a:cubicBezTo>
                  <a:cubicBezTo>
                    <a:pt x="4489" y="1251"/>
                    <a:pt x="4739" y="1310"/>
                    <a:pt x="4989" y="1370"/>
                  </a:cubicBezTo>
                  <a:cubicBezTo>
                    <a:pt x="5025" y="1370"/>
                    <a:pt x="5037" y="1393"/>
                    <a:pt x="5061" y="1393"/>
                  </a:cubicBezTo>
                  <a:lnTo>
                    <a:pt x="5108" y="1393"/>
                  </a:lnTo>
                  <a:lnTo>
                    <a:pt x="5168" y="1393"/>
                  </a:lnTo>
                  <a:lnTo>
                    <a:pt x="5287" y="1393"/>
                  </a:lnTo>
                  <a:lnTo>
                    <a:pt x="5394" y="858"/>
                  </a:lnTo>
                  <a:lnTo>
                    <a:pt x="5299" y="798"/>
                  </a:lnTo>
                  <a:cubicBezTo>
                    <a:pt x="5335" y="798"/>
                    <a:pt x="5323" y="774"/>
                    <a:pt x="5299" y="7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54"/>
            <p:cNvSpPr/>
            <p:nvPr/>
          </p:nvSpPr>
          <p:spPr>
            <a:xfrm>
              <a:off x="4714575" y="3186225"/>
              <a:ext cx="107175" cy="36350"/>
            </a:xfrm>
            <a:custGeom>
              <a:avLst/>
              <a:gdLst/>
              <a:ahLst/>
              <a:cxnLst/>
              <a:rect l="l" t="t" r="r" b="b"/>
              <a:pathLst>
                <a:path w="4287" h="1454" extrusionOk="0">
                  <a:moveTo>
                    <a:pt x="4072" y="822"/>
                  </a:moveTo>
                  <a:cubicBezTo>
                    <a:pt x="3953" y="727"/>
                    <a:pt x="3810" y="703"/>
                    <a:pt x="3691" y="668"/>
                  </a:cubicBezTo>
                  <a:cubicBezTo>
                    <a:pt x="2989" y="537"/>
                    <a:pt x="2274" y="394"/>
                    <a:pt x="1560" y="251"/>
                  </a:cubicBezTo>
                  <a:lnTo>
                    <a:pt x="774" y="108"/>
                  </a:lnTo>
                  <a:cubicBezTo>
                    <a:pt x="667" y="96"/>
                    <a:pt x="560" y="60"/>
                    <a:pt x="464" y="49"/>
                  </a:cubicBezTo>
                  <a:lnTo>
                    <a:pt x="310" y="13"/>
                  </a:lnTo>
                  <a:lnTo>
                    <a:pt x="238" y="1"/>
                  </a:lnTo>
                  <a:lnTo>
                    <a:pt x="179" y="49"/>
                  </a:lnTo>
                  <a:cubicBezTo>
                    <a:pt x="179" y="49"/>
                    <a:pt x="167" y="60"/>
                    <a:pt x="143" y="60"/>
                  </a:cubicBezTo>
                  <a:cubicBezTo>
                    <a:pt x="83" y="108"/>
                    <a:pt x="0" y="168"/>
                    <a:pt x="0" y="263"/>
                  </a:cubicBezTo>
                  <a:cubicBezTo>
                    <a:pt x="0" y="370"/>
                    <a:pt x="48" y="549"/>
                    <a:pt x="179" y="608"/>
                  </a:cubicBezTo>
                  <a:cubicBezTo>
                    <a:pt x="262" y="656"/>
                    <a:pt x="369" y="668"/>
                    <a:pt x="464" y="680"/>
                  </a:cubicBezTo>
                  <a:cubicBezTo>
                    <a:pt x="488" y="680"/>
                    <a:pt x="536" y="703"/>
                    <a:pt x="560" y="703"/>
                  </a:cubicBezTo>
                  <a:cubicBezTo>
                    <a:pt x="857" y="763"/>
                    <a:pt x="1179" y="822"/>
                    <a:pt x="1476" y="858"/>
                  </a:cubicBezTo>
                  <a:cubicBezTo>
                    <a:pt x="2203" y="1001"/>
                    <a:pt x="2941" y="1132"/>
                    <a:pt x="3643" y="1394"/>
                  </a:cubicBezTo>
                  <a:cubicBezTo>
                    <a:pt x="3655" y="1394"/>
                    <a:pt x="3679" y="1418"/>
                    <a:pt x="3679" y="1418"/>
                  </a:cubicBezTo>
                  <a:cubicBezTo>
                    <a:pt x="3715" y="1430"/>
                    <a:pt x="3774" y="1453"/>
                    <a:pt x="3834" y="1453"/>
                  </a:cubicBezTo>
                  <a:cubicBezTo>
                    <a:pt x="3858" y="1453"/>
                    <a:pt x="3882" y="1453"/>
                    <a:pt x="3893" y="1442"/>
                  </a:cubicBezTo>
                  <a:cubicBezTo>
                    <a:pt x="4036" y="1394"/>
                    <a:pt x="4191" y="1334"/>
                    <a:pt x="4227" y="1203"/>
                  </a:cubicBezTo>
                  <a:cubicBezTo>
                    <a:pt x="4286" y="1108"/>
                    <a:pt x="4191" y="906"/>
                    <a:pt x="4072" y="8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7" name="Google Shape;407;p54"/>
          <p:cNvGrpSpPr/>
          <p:nvPr/>
        </p:nvGrpSpPr>
        <p:grpSpPr>
          <a:xfrm>
            <a:off x="5504053" y="702645"/>
            <a:ext cx="514295" cy="474382"/>
            <a:chOff x="712875" y="2205450"/>
            <a:chExt cx="233675" cy="215550"/>
          </a:xfrm>
        </p:grpSpPr>
        <p:sp>
          <p:nvSpPr>
            <p:cNvPr id="408" name="Google Shape;408;p54"/>
            <p:cNvSpPr/>
            <p:nvPr/>
          </p:nvSpPr>
          <p:spPr>
            <a:xfrm>
              <a:off x="727450" y="2222125"/>
              <a:ext cx="203325" cy="183675"/>
            </a:xfrm>
            <a:custGeom>
              <a:avLst/>
              <a:gdLst/>
              <a:ahLst/>
              <a:cxnLst/>
              <a:rect l="l" t="t" r="r" b="b"/>
              <a:pathLst>
                <a:path w="8133" h="7347" extrusionOk="0">
                  <a:moveTo>
                    <a:pt x="3013" y="1"/>
                  </a:moveTo>
                  <a:cubicBezTo>
                    <a:pt x="2894" y="1"/>
                    <a:pt x="2775" y="1"/>
                    <a:pt x="2680" y="48"/>
                  </a:cubicBezTo>
                  <a:cubicBezTo>
                    <a:pt x="2454" y="120"/>
                    <a:pt x="2227" y="120"/>
                    <a:pt x="1989" y="120"/>
                  </a:cubicBezTo>
                  <a:cubicBezTo>
                    <a:pt x="1823" y="120"/>
                    <a:pt x="1668" y="120"/>
                    <a:pt x="1501" y="144"/>
                  </a:cubicBezTo>
                  <a:cubicBezTo>
                    <a:pt x="1037" y="203"/>
                    <a:pt x="691" y="513"/>
                    <a:pt x="334" y="763"/>
                  </a:cubicBezTo>
                  <a:cubicBezTo>
                    <a:pt x="322" y="775"/>
                    <a:pt x="310" y="798"/>
                    <a:pt x="299" y="822"/>
                  </a:cubicBezTo>
                  <a:cubicBezTo>
                    <a:pt x="144" y="1108"/>
                    <a:pt x="1" y="1394"/>
                    <a:pt x="13" y="1715"/>
                  </a:cubicBezTo>
                  <a:cubicBezTo>
                    <a:pt x="25" y="2168"/>
                    <a:pt x="13" y="2608"/>
                    <a:pt x="25" y="3061"/>
                  </a:cubicBezTo>
                  <a:cubicBezTo>
                    <a:pt x="37" y="3418"/>
                    <a:pt x="72" y="3775"/>
                    <a:pt x="120" y="4132"/>
                  </a:cubicBezTo>
                  <a:cubicBezTo>
                    <a:pt x="156" y="4525"/>
                    <a:pt x="310" y="4882"/>
                    <a:pt x="489" y="5239"/>
                  </a:cubicBezTo>
                  <a:cubicBezTo>
                    <a:pt x="537" y="5323"/>
                    <a:pt x="572" y="5406"/>
                    <a:pt x="632" y="5466"/>
                  </a:cubicBezTo>
                  <a:cubicBezTo>
                    <a:pt x="680" y="5513"/>
                    <a:pt x="739" y="5561"/>
                    <a:pt x="799" y="5561"/>
                  </a:cubicBezTo>
                  <a:cubicBezTo>
                    <a:pt x="1016" y="5608"/>
                    <a:pt x="1225" y="5670"/>
                    <a:pt x="1445" y="5670"/>
                  </a:cubicBezTo>
                  <a:cubicBezTo>
                    <a:pt x="1503" y="5670"/>
                    <a:pt x="1561" y="5666"/>
                    <a:pt x="1620" y="5656"/>
                  </a:cubicBezTo>
                  <a:cubicBezTo>
                    <a:pt x="1648" y="5652"/>
                    <a:pt x="1677" y="5651"/>
                    <a:pt x="1707" y="5651"/>
                  </a:cubicBezTo>
                  <a:cubicBezTo>
                    <a:pt x="1766" y="5651"/>
                    <a:pt x="1827" y="5656"/>
                    <a:pt x="1882" y="5656"/>
                  </a:cubicBezTo>
                  <a:cubicBezTo>
                    <a:pt x="2096" y="5680"/>
                    <a:pt x="2180" y="5775"/>
                    <a:pt x="2180" y="5989"/>
                  </a:cubicBezTo>
                  <a:cubicBezTo>
                    <a:pt x="2180" y="6049"/>
                    <a:pt x="2180" y="6120"/>
                    <a:pt x="2168" y="6180"/>
                  </a:cubicBezTo>
                  <a:cubicBezTo>
                    <a:pt x="2084" y="6490"/>
                    <a:pt x="2049" y="6835"/>
                    <a:pt x="1882" y="7121"/>
                  </a:cubicBezTo>
                  <a:cubicBezTo>
                    <a:pt x="1858" y="7168"/>
                    <a:pt x="1858" y="7204"/>
                    <a:pt x="1811" y="7347"/>
                  </a:cubicBezTo>
                  <a:cubicBezTo>
                    <a:pt x="2049" y="7228"/>
                    <a:pt x="2215" y="7132"/>
                    <a:pt x="2358" y="7013"/>
                  </a:cubicBezTo>
                  <a:cubicBezTo>
                    <a:pt x="2573" y="6847"/>
                    <a:pt x="2775" y="6692"/>
                    <a:pt x="3037" y="6597"/>
                  </a:cubicBezTo>
                  <a:cubicBezTo>
                    <a:pt x="3168" y="6537"/>
                    <a:pt x="3275" y="6466"/>
                    <a:pt x="3347" y="6335"/>
                  </a:cubicBezTo>
                  <a:cubicBezTo>
                    <a:pt x="3394" y="6240"/>
                    <a:pt x="3454" y="6156"/>
                    <a:pt x="3513" y="6073"/>
                  </a:cubicBezTo>
                  <a:cubicBezTo>
                    <a:pt x="3608" y="5918"/>
                    <a:pt x="3763" y="5835"/>
                    <a:pt x="3954" y="5823"/>
                  </a:cubicBezTo>
                  <a:lnTo>
                    <a:pt x="4418" y="5823"/>
                  </a:lnTo>
                  <a:cubicBezTo>
                    <a:pt x="4484" y="5820"/>
                    <a:pt x="4549" y="5819"/>
                    <a:pt x="4615" y="5819"/>
                  </a:cubicBezTo>
                  <a:cubicBezTo>
                    <a:pt x="4878" y="5819"/>
                    <a:pt x="5142" y="5835"/>
                    <a:pt x="5406" y="5835"/>
                  </a:cubicBezTo>
                  <a:cubicBezTo>
                    <a:pt x="5737" y="5835"/>
                    <a:pt x="6067" y="5811"/>
                    <a:pt x="6395" y="5704"/>
                  </a:cubicBezTo>
                  <a:cubicBezTo>
                    <a:pt x="6692" y="5704"/>
                    <a:pt x="6966" y="5597"/>
                    <a:pt x="7240" y="5513"/>
                  </a:cubicBezTo>
                  <a:cubicBezTo>
                    <a:pt x="7633" y="5382"/>
                    <a:pt x="7871" y="5120"/>
                    <a:pt x="7978" y="4739"/>
                  </a:cubicBezTo>
                  <a:cubicBezTo>
                    <a:pt x="8061" y="4382"/>
                    <a:pt x="8133" y="4025"/>
                    <a:pt x="8121" y="3656"/>
                  </a:cubicBezTo>
                  <a:cubicBezTo>
                    <a:pt x="8050" y="3323"/>
                    <a:pt x="8050" y="2965"/>
                    <a:pt x="8085" y="2620"/>
                  </a:cubicBezTo>
                  <a:cubicBezTo>
                    <a:pt x="8097" y="2287"/>
                    <a:pt x="7919" y="1989"/>
                    <a:pt x="7942" y="1644"/>
                  </a:cubicBezTo>
                  <a:cubicBezTo>
                    <a:pt x="7942" y="1608"/>
                    <a:pt x="7919" y="1572"/>
                    <a:pt x="7907" y="1537"/>
                  </a:cubicBezTo>
                  <a:cubicBezTo>
                    <a:pt x="7811" y="1358"/>
                    <a:pt x="7740" y="1167"/>
                    <a:pt x="7633" y="989"/>
                  </a:cubicBezTo>
                  <a:cubicBezTo>
                    <a:pt x="7526" y="822"/>
                    <a:pt x="7454" y="632"/>
                    <a:pt x="7288" y="536"/>
                  </a:cubicBezTo>
                  <a:cubicBezTo>
                    <a:pt x="6966" y="358"/>
                    <a:pt x="6633" y="203"/>
                    <a:pt x="6252" y="203"/>
                  </a:cubicBezTo>
                  <a:cubicBezTo>
                    <a:pt x="6192" y="203"/>
                    <a:pt x="6109" y="203"/>
                    <a:pt x="6049" y="179"/>
                  </a:cubicBezTo>
                  <a:cubicBezTo>
                    <a:pt x="5897" y="126"/>
                    <a:pt x="5732" y="119"/>
                    <a:pt x="5574" y="119"/>
                  </a:cubicBezTo>
                  <a:cubicBezTo>
                    <a:pt x="5521" y="119"/>
                    <a:pt x="5469" y="120"/>
                    <a:pt x="5418" y="120"/>
                  </a:cubicBezTo>
                  <a:cubicBezTo>
                    <a:pt x="5337" y="120"/>
                    <a:pt x="5255" y="128"/>
                    <a:pt x="5176" y="128"/>
                  </a:cubicBezTo>
                  <a:cubicBezTo>
                    <a:pt x="5116" y="128"/>
                    <a:pt x="5058" y="123"/>
                    <a:pt x="5002" y="108"/>
                  </a:cubicBezTo>
                  <a:cubicBezTo>
                    <a:pt x="4347" y="1"/>
                    <a:pt x="3668" y="1"/>
                    <a:pt x="30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54"/>
            <p:cNvSpPr/>
            <p:nvPr/>
          </p:nvSpPr>
          <p:spPr>
            <a:xfrm>
              <a:off x="712875" y="2205450"/>
              <a:ext cx="233675" cy="215550"/>
            </a:xfrm>
            <a:custGeom>
              <a:avLst/>
              <a:gdLst/>
              <a:ahLst/>
              <a:cxnLst/>
              <a:rect l="l" t="t" r="r" b="b"/>
              <a:pathLst>
                <a:path w="9347" h="8622" extrusionOk="0">
                  <a:moveTo>
                    <a:pt x="4394" y="7192"/>
                  </a:moveTo>
                  <a:cubicBezTo>
                    <a:pt x="4239" y="7549"/>
                    <a:pt x="3918" y="7716"/>
                    <a:pt x="3620" y="7895"/>
                  </a:cubicBezTo>
                  <a:cubicBezTo>
                    <a:pt x="3346" y="8050"/>
                    <a:pt x="3072" y="8216"/>
                    <a:pt x="2798" y="8395"/>
                  </a:cubicBezTo>
                  <a:cubicBezTo>
                    <a:pt x="2548" y="8573"/>
                    <a:pt x="2263" y="8621"/>
                    <a:pt x="1965" y="8585"/>
                  </a:cubicBezTo>
                  <a:cubicBezTo>
                    <a:pt x="1846" y="8573"/>
                    <a:pt x="1739" y="8526"/>
                    <a:pt x="1667" y="8442"/>
                  </a:cubicBezTo>
                  <a:cubicBezTo>
                    <a:pt x="1548" y="8323"/>
                    <a:pt x="1536" y="8192"/>
                    <a:pt x="1644" y="8073"/>
                  </a:cubicBezTo>
                  <a:cubicBezTo>
                    <a:pt x="1846" y="7823"/>
                    <a:pt x="1977" y="7561"/>
                    <a:pt x="2084" y="7264"/>
                  </a:cubicBezTo>
                  <a:cubicBezTo>
                    <a:pt x="2096" y="7204"/>
                    <a:pt x="2132" y="7145"/>
                    <a:pt x="2144" y="7085"/>
                  </a:cubicBezTo>
                  <a:cubicBezTo>
                    <a:pt x="2156" y="7026"/>
                    <a:pt x="2144" y="6966"/>
                    <a:pt x="2144" y="6895"/>
                  </a:cubicBezTo>
                  <a:cubicBezTo>
                    <a:pt x="1894" y="6859"/>
                    <a:pt x="1655" y="6799"/>
                    <a:pt x="1417" y="6823"/>
                  </a:cubicBezTo>
                  <a:cubicBezTo>
                    <a:pt x="1048" y="6835"/>
                    <a:pt x="810" y="6645"/>
                    <a:pt x="632" y="6359"/>
                  </a:cubicBezTo>
                  <a:cubicBezTo>
                    <a:pt x="358" y="5930"/>
                    <a:pt x="191" y="5430"/>
                    <a:pt x="108" y="4930"/>
                  </a:cubicBezTo>
                  <a:cubicBezTo>
                    <a:pt x="12" y="4418"/>
                    <a:pt x="12" y="3918"/>
                    <a:pt x="12" y="3394"/>
                  </a:cubicBezTo>
                  <a:cubicBezTo>
                    <a:pt x="12" y="3049"/>
                    <a:pt x="36" y="2704"/>
                    <a:pt x="12" y="2346"/>
                  </a:cubicBezTo>
                  <a:cubicBezTo>
                    <a:pt x="0" y="1870"/>
                    <a:pt x="215" y="1489"/>
                    <a:pt x="429" y="1108"/>
                  </a:cubicBezTo>
                  <a:cubicBezTo>
                    <a:pt x="465" y="1049"/>
                    <a:pt x="512" y="1001"/>
                    <a:pt x="572" y="965"/>
                  </a:cubicBezTo>
                  <a:cubicBezTo>
                    <a:pt x="751" y="822"/>
                    <a:pt x="929" y="691"/>
                    <a:pt x="1120" y="549"/>
                  </a:cubicBezTo>
                  <a:cubicBezTo>
                    <a:pt x="1489" y="287"/>
                    <a:pt x="1905" y="168"/>
                    <a:pt x="2370" y="156"/>
                  </a:cubicBezTo>
                  <a:cubicBezTo>
                    <a:pt x="2667" y="156"/>
                    <a:pt x="2965" y="168"/>
                    <a:pt x="3251" y="60"/>
                  </a:cubicBezTo>
                  <a:cubicBezTo>
                    <a:pt x="3275" y="49"/>
                    <a:pt x="3322" y="49"/>
                    <a:pt x="3370" y="49"/>
                  </a:cubicBezTo>
                  <a:cubicBezTo>
                    <a:pt x="4215" y="49"/>
                    <a:pt x="5073" y="1"/>
                    <a:pt x="5930" y="180"/>
                  </a:cubicBezTo>
                  <a:cubicBezTo>
                    <a:pt x="6025" y="191"/>
                    <a:pt x="6132" y="203"/>
                    <a:pt x="6227" y="203"/>
                  </a:cubicBezTo>
                  <a:cubicBezTo>
                    <a:pt x="6418" y="203"/>
                    <a:pt x="6608" y="191"/>
                    <a:pt x="6787" y="299"/>
                  </a:cubicBezTo>
                  <a:cubicBezTo>
                    <a:pt x="6823" y="310"/>
                    <a:pt x="6858" y="322"/>
                    <a:pt x="6906" y="310"/>
                  </a:cubicBezTo>
                  <a:cubicBezTo>
                    <a:pt x="7299" y="263"/>
                    <a:pt x="7632" y="441"/>
                    <a:pt x="7978" y="561"/>
                  </a:cubicBezTo>
                  <a:cubicBezTo>
                    <a:pt x="8228" y="656"/>
                    <a:pt x="8502" y="787"/>
                    <a:pt x="8621" y="1072"/>
                  </a:cubicBezTo>
                  <a:cubicBezTo>
                    <a:pt x="8918" y="1358"/>
                    <a:pt x="8966" y="1775"/>
                    <a:pt x="9156" y="2108"/>
                  </a:cubicBezTo>
                  <a:cubicBezTo>
                    <a:pt x="9180" y="2168"/>
                    <a:pt x="9180" y="2263"/>
                    <a:pt x="9180" y="2335"/>
                  </a:cubicBezTo>
                  <a:cubicBezTo>
                    <a:pt x="9204" y="2394"/>
                    <a:pt x="9180" y="2466"/>
                    <a:pt x="9216" y="2525"/>
                  </a:cubicBezTo>
                  <a:cubicBezTo>
                    <a:pt x="9347" y="2763"/>
                    <a:pt x="9323" y="3025"/>
                    <a:pt x="9323" y="3275"/>
                  </a:cubicBezTo>
                  <a:cubicBezTo>
                    <a:pt x="9323" y="3799"/>
                    <a:pt x="9323" y="4311"/>
                    <a:pt x="9335" y="4847"/>
                  </a:cubicBezTo>
                  <a:cubicBezTo>
                    <a:pt x="9335" y="5002"/>
                    <a:pt x="9335" y="5144"/>
                    <a:pt x="9264" y="5299"/>
                  </a:cubicBezTo>
                  <a:cubicBezTo>
                    <a:pt x="9228" y="5359"/>
                    <a:pt x="9216" y="5442"/>
                    <a:pt x="9216" y="5525"/>
                  </a:cubicBezTo>
                  <a:cubicBezTo>
                    <a:pt x="9216" y="5787"/>
                    <a:pt x="9097" y="6014"/>
                    <a:pt x="8918" y="6204"/>
                  </a:cubicBezTo>
                  <a:cubicBezTo>
                    <a:pt x="8680" y="6478"/>
                    <a:pt x="8406" y="6716"/>
                    <a:pt x="8049" y="6823"/>
                  </a:cubicBezTo>
                  <a:cubicBezTo>
                    <a:pt x="7990" y="6835"/>
                    <a:pt x="7930" y="6883"/>
                    <a:pt x="7871" y="6895"/>
                  </a:cubicBezTo>
                  <a:cubicBezTo>
                    <a:pt x="7632" y="6978"/>
                    <a:pt x="7418" y="7097"/>
                    <a:pt x="7144" y="7085"/>
                  </a:cubicBezTo>
                  <a:cubicBezTo>
                    <a:pt x="7097" y="7085"/>
                    <a:pt x="7037" y="7085"/>
                    <a:pt x="7001" y="7097"/>
                  </a:cubicBezTo>
                  <a:cubicBezTo>
                    <a:pt x="6716" y="7240"/>
                    <a:pt x="6418" y="7192"/>
                    <a:pt x="6132" y="7192"/>
                  </a:cubicBezTo>
                  <a:close/>
                  <a:moveTo>
                    <a:pt x="2358" y="8038"/>
                  </a:moveTo>
                  <a:cubicBezTo>
                    <a:pt x="2596" y="7919"/>
                    <a:pt x="2751" y="7835"/>
                    <a:pt x="2906" y="7716"/>
                  </a:cubicBezTo>
                  <a:cubicBezTo>
                    <a:pt x="3108" y="7549"/>
                    <a:pt x="3322" y="7383"/>
                    <a:pt x="3572" y="7299"/>
                  </a:cubicBezTo>
                  <a:cubicBezTo>
                    <a:pt x="3703" y="7240"/>
                    <a:pt x="3810" y="7157"/>
                    <a:pt x="3882" y="7026"/>
                  </a:cubicBezTo>
                  <a:cubicBezTo>
                    <a:pt x="3930" y="6930"/>
                    <a:pt x="3989" y="6847"/>
                    <a:pt x="4049" y="6776"/>
                  </a:cubicBezTo>
                  <a:cubicBezTo>
                    <a:pt x="4156" y="6609"/>
                    <a:pt x="4299" y="6537"/>
                    <a:pt x="4489" y="6526"/>
                  </a:cubicBezTo>
                  <a:lnTo>
                    <a:pt x="4953" y="6526"/>
                  </a:lnTo>
                  <a:cubicBezTo>
                    <a:pt x="5608" y="6490"/>
                    <a:pt x="6287" y="6609"/>
                    <a:pt x="6942" y="6406"/>
                  </a:cubicBezTo>
                  <a:cubicBezTo>
                    <a:pt x="7239" y="6406"/>
                    <a:pt x="7501" y="6299"/>
                    <a:pt x="7787" y="6204"/>
                  </a:cubicBezTo>
                  <a:cubicBezTo>
                    <a:pt x="8168" y="6073"/>
                    <a:pt x="8406" y="5823"/>
                    <a:pt x="8513" y="5430"/>
                  </a:cubicBezTo>
                  <a:cubicBezTo>
                    <a:pt x="8597" y="5073"/>
                    <a:pt x="8680" y="4716"/>
                    <a:pt x="8668" y="4347"/>
                  </a:cubicBezTo>
                  <a:cubicBezTo>
                    <a:pt x="8633" y="4001"/>
                    <a:pt x="8644" y="3656"/>
                    <a:pt x="8668" y="3323"/>
                  </a:cubicBezTo>
                  <a:cubicBezTo>
                    <a:pt x="8680" y="2977"/>
                    <a:pt x="8502" y="2680"/>
                    <a:pt x="8525" y="2335"/>
                  </a:cubicBezTo>
                  <a:cubicBezTo>
                    <a:pt x="8525" y="2311"/>
                    <a:pt x="8502" y="2263"/>
                    <a:pt x="8478" y="2239"/>
                  </a:cubicBezTo>
                  <a:cubicBezTo>
                    <a:pt x="8394" y="2061"/>
                    <a:pt x="8323" y="1858"/>
                    <a:pt x="8216" y="1680"/>
                  </a:cubicBezTo>
                  <a:cubicBezTo>
                    <a:pt x="8109" y="1525"/>
                    <a:pt x="8037" y="1323"/>
                    <a:pt x="7871" y="1239"/>
                  </a:cubicBezTo>
                  <a:cubicBezTo>
                    <a:pt x="7549" y="1061"/>
                    <a:pt x="7216" y="894"/>
                    <a:pt x="6835" y="894"/>
                  </a:cubicBezTo>
                  <a:cubicBezTo>
                    <a:pt x="6775" y="894"/>
                    <a:pt x="6692" y="894"/>
                    <a:pt x="6632" y="882"/>
                  </a:cubicBezTo>
                  <a:cubicBezTo>
                    <a:pt x="6430" y="811"/>
                    <a:pt x="6204" y="822"/>
                    <a:pt x="6001" y="822"/>
                  </a:cubicBezTo>
                  <a:cubicBezTo>
                    <a:pt x="5858" y="822"/>
                    <a:pt x="5715" y="834"/>
                    <a:pt x="5585" y="811"/>
                  </a:cubicBezTo>
                  <a:cubicBezTo>
                    <a:pt x="4930" y="703"/>
                    <a:pt x="4251" y="703"/>
                    <a:pt x="3596" y="703"/>
                  </a:cubicBezTo>
                  <a:cubicBezTo>
                    <a:pt x="3477" y="703"/>
                    <a:pt x="3358" y="703"/>
                    <a:pt x="3263" y="751"/>
                  </a:cubicBezTo>
                  <a:cubicBezTo>
                    <a:pt x="3037" y="822"/>
                    <a:pt x="2810" y="822"/>
                    <a:pt x="2572" y="822"/>
                  </a:cubicBezTo>
                  <a:cubicBezTo>
                    <a:pt x="2406" y="822"/>
                    <a:pt x="2251" y="822"/>
                    <a:pt x="2084" y="834"/>
                  </a:cubicBezTo>
                  <a:cubicBezTo>
                    <a:pt x="1620" y="894"/>
                    <a:pt x="1274" y="1203"/>
                    <a:pt x="917" y="1465"/>
                  </a:cubicBezTo>
                  <a:cubicBezTo>
                    <a:pt x="905" y="1477"/>
                    <a:pt x="893" y="1489"/>
                    <a:pt x="882" y="1525"/>
                  </a:cubicBezTo>
                  <a:cubicBezTo>
                    <a:pt x="727" y="1799"/>
                    <a:pt x="584" y="2085"/>
                    <a:pt x="596" y="2418"/>
                  </a:cubicBezTo>
                  <a:cubicBezTo>
                    <a:pt x="608" y="2858"/>
                    <a:pt x="596" y="3311"/>
                    <a:pt x="608" y="3751"/>
                  </a:cubicBezTo>
                  <a:cubicBezTo>
                    <a:pt x="620" y="4109"/>
                    <a:pt x="655" y="4466"/>
                    <a:pt x="703" y="4823"/>
                  </a:cubicBezTo>
                  <a:cubicBezTo>
                    <a:pt x="739" y="5228"/>
                    <a:pt x="893" y="5585"/>
                    <a:pt x="1072" y="5942"/>
                  </a:cubicBezTo>
                  <a:cubicBezTo>
                    <a:pt x="1120" y="6014"/>
                    <a:pt x="1155" y="6109"/>
                    <a:pt x="1215" y="6168"/>
                  </a:cubicBezTo>
                  <a:cubicBezTo>
                    <a:pt x="1263" y="6204"/>
                    <a:pt x="1322" y="6252"/>
                    <a:pt x="1382" y="6252"/>
                  </a:cubicBezTo>
                  <a:cubicBezTo>
                    <a:pt x="1655" y="6311"/>
                    <a:pt x="1917" y="6406"/>
                    <a:pt x="2203" y="6359"/>
                  </a:cubicBezTo>
                  <a:cubicBezTo>
                    <a:pt x="2286" y="6335"/>
                    <a:pt x="2382" y="6359"/>
                    <a:pt x="2465" y="6359"/>
                  </a:cubicBezTo>
                  <a:cubicBezTo>
                    <a:pt x="2679" y="6371"/>
                    <a:pt x="2763" y="6478"/>
                    <a:pt x="2763" y="6680"/>
                  </a:cubicBezTo>
                  <a:cubicBezTo>
                    <a:pt x="2763" y="6740"/>
                    <a:pt x="2763" y="6811"/>
                    <a:pt x="2751" y="6883"/>
                  </a:cubicBezTo>
                  <a:cubicBezTo>
                    <a:pt x="2667" y="7192"/>
                    <a:pt x="2632" y="7526"/>
                    <a:pt x="2465" y="7811"/>
                  </a:cubicBezTo>
                  <a:cubicBezTo>
                    <a:pt x="2394" y="7859"/>
                    <a:pt x="2382" y="7907"/>
                    <a:pt x="2358" y="80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54"/>
            <p:cNvSpPr/>
            <p:nvPr/>
          </p:nvSpPr>
          <p:spPr>
            <a:xfrm>
              <a:off x="864975" y="2282550"/>
              <a:ext cx="35450" cy="30100"/>
            </a:xfrm>
            <a:custGeom>
              <a:avLst/>
              <a:gdLst/>
              <a:ahLst/>
              <a:cxnLst/>
              <a:rect l="l" t="t" r="r" b="b"/>
              <a:pathLst>
                <a:path w="1418" h="1204" extrusionOk="0">
                  <a:moveTo>
                    <a:pt x="774" y="1203"/>
                  </a:moveTo>
                  <a:cubicBezTo>
                    <a:pt x="596" y="1203"/>
                    <a:pt x="417" y="1203"/>
                    <a:pt x="274" y="1072"/>
                  </a:cubicBezTo>
                  <a:cubicBezTo>
                    <a:pt x="1" y="822"/>
                    <a:pt x="36" y="370"/>
                    <a:pt x="346" y="179"/>
                  </a:cubicBezTo>
                  <a:cubicBezTo>
                    <a:pt x="620" y="1"/>
                    <a:pt x="1013" y="48"/>
                    <a:pt x="1227" y="286"/>
                  </a:cubicBezTo>
                  <a:cubicBezTo>
                    <a:pt x="1370" y="441"/>
                    <a:pt x="1417" y="822"/>
                    <a:pt x="1310" y="1001"/>
                  </a:cubicBezTo>
                  <a:cubicBezTo>
                    <a:pt x="1251" y="1096"/>
                    <a:pt x="1167" y="1179"/>
                    <a:pt x="1048" y="1191"/>
                  </a:cubicBezTo>
                  <a:cubicBezTo>
                    <a:pt x="953" y="1203"/>
                    <a:pt x="870" y="1203"/>
                    <a:pt x="774" y="1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54"/>
            <p:cNvSpPr/>
            <p:nvPr/>
          </p:nvSpPr>
          <p:spPr>
            <a:xfrm>
              <a:off x="814075" y="2280175"/>
              <a:ext cx="35450" cy="30375"/>
            </a:xfrm>
            <a:custGeom>
              <a:avLst/>
              <a:gdLst/>
              <a:ahLst/>
              <a:cxnLst/>
              <a:rect l="l" t="t" r="r" b="b"/>
              <a:pathLst>
                <a:path w="1418" h="1215" extrusionOk="0">
                  <a:moveTo>
                    <a:pt x="751" y="1191"/>
                  </a:moveTo>
                  <a:cubicBezTo>
                    <a:pt x="513" y="1215"/>
                    <a:pt x="310" y="1131"/>
                    <a:pt x="179" y="941"/>
                  </a:cubicBezTo>
                  <a:cubicBezTo>
                    <a:pt x="1" y="691"/>
                    <a:pt x="60" y="298"/>
                    <a:pt x="310" y="143"/>
                  </a:cubicBezTo>
                  <a:cubicBezTo>
                    <a:pt x="536" y="0"/>
                    <a:pt x="786" y="0"/>
                    <a:pt x="1013" y="96"/>
                  </a:cubicBezTo>
                  <a:cubicBezTo>
                    <a:pt x="1263" y="203"/>
                    <a:pt x="1417" y="774"/>
                    <a:pt x="1251" y="1001"/>
                  </a:cubicBezTo>
                  <a:cubicBezTo>
                    <a:pt x="1203" y="1072"/>
                    <a:pt x="1120" y="1120"/>
                    <a:pt x="1036" y="1155"/>
                  </a:cubicBezTo>
                  <a:cubicBezTo>
                    <a:pt x="953" y="1191"/>
                    <a:pt x="846" y="1191"/>
                    <a:pt x="751" y="11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54"/>
            <p:cNvSpPr/>
            <p:nvPr/>
          </p:nvSpPr>
          <p:spPr>
            <a:xfrm>
              <a:off x="759300" y="2281375"/>
              <a:ext cx="29800" cy="31575"/>
            </a:xfrm>
            <a:custGeom>
              <a:avLst/>
              <a:gdLst/>
              <a:ahLst/>
              <a:cxnLst/>
              <a:rect l="l" t="t" r="r" b="b"/>
              <a:pathLst>
                <a:path w="1192" h="1263" extrusionOk="0">
                  <a:moveTo>
                    <a:pt x="1191" y="524"/>
                  </a:moveTo>
                  <a:lnTo>
                    <a:pt x="1191" y="762"/>
                  </a:lnTo>
                  <a:cubicBezTo>
                    <a:pt x="1132" y="1179"/>
                    <a:pt x="810" y="1262"/>
                    <a:pt x="525" y="1131"/>
                  </a:cubicBezTo>
                  <a:cubicBezTo>
                    <a:pt x="84" y="941"/>
                    <a:pt x="1" y="488"/>
                    <a:pt x="275" y="167"/>
                  </a:cubicBezTo>
                  <a:cubicBezTo>
                    <a:pt x="346" y="71"/>
                    <a:pt x="453" y="12"/>
                    <a:pt x="572" y="12"/>
                  </a:cubicBezTo>
                  <a:cubicBezTo>
                    <a:pt x="656" y="12"/>
                    <a:pt x="751" y="0"/>
                    <a:pt x="834" y="12"/>
                  </a:cubicBezTo>
                  <a:cubicBezTo>
                    <a:pt x="1049" y="36"/>
                    <a:pt x="1156" y="131"/>
                    <a:pt x="1191" y="3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3" name="Google Shape;413;p54"/>
          <p:cNvGrpSpPr/>
          <p:nvPr/>
        </p:nvGrpSpPr>
        <p:grpSpPr>
          <a:xfrm>
            <a:off x="4727552" y="999211"/>
            <a:ext cx="739324" cy="681878"/>
            <a:chOff x="751275" y="1814050"/>
            <a:chExt cx="233675" cy="215525"/>
          </a:xfrm>
        </p:grpSpPr>
        <p:sp>
          <p:nvSpPr>
            <p:cNvPr id="414" name="Google Shape;414;p54"/>
            <p:cNvSpPr/>
            <p:nvPr/>
          </p:nvSpPr>
          <p:spPr>
            <a:xfrm>
              <a:off x="765850" y="1830700"/>
              <a:ext cx="203325" cy="183700"/>
            </a:xfrm>
            <a:custGeom>
              <a:avLst/>
              <a:gdLst/>
              <a:ahLst/>
              <a:cxnLst/>
              <a:rect l="l" t="t" r="r" b="b"/>
              <a:pathLst>
                <a:path w="8133" h="7348" extrusionOk="0">
                  <a:moveTo>
                    <a:pt x="5120" y="1"/>
                  </a:moveTo>
                  <a:cubicBezTo>
                    <a:pt x="4466" y="1"/>
                    <a:pt x="3787" y="1"/>
                    <a:pt x="3132" y="108"/>
                  </a:cubicBezTo>
                  <a:cubicBezTo>
                    <a:pt x="3076" y="123"/>
                    <a:pt x="3018" y="128"/>
                    <a:pt x="2958" y="128"/>
                  </a:cubicBezTo>
                  <a:cubicBezTo>
                    <a:pt x="2879" y="128"/>
                    <a:pt x="2797" y="120"/>
                    <a:pt x="2715" y="120"/>
                  </a:cubicBezTo>
                  <a:cubicBezTo>
                    <a:pt x="2665" y="120"/>
                    <a:pt x="2613" y="119"/>
                    <a:pt x="2560" y="119"/>
                  </a:cubicBezTo>
                  <a:cubicBezTo>
                    <a:pt x="2401" y="119"/>
                    <a:pt x="2236" y="126"/>
                    <a:pt x="2084" y="180"/>
                  </a:cubicBezTo>
                  <a:cubicBezTo>
                    <a:pt x="2025" y="203"/>
                    <a:pt x="1942" y="203"/>
                    <a:pt x="1882" y="203"/>
                  </a:cubicBezTo>
                  <a:cubicBezTo>
                    <a:pt x="1501" y="203"/>
                    <a:pt x="1168" y="358"/>
                    <a:pt x="846" y="537"/>
                  </a:cubicBezTo>
                  <a:cubicBezTo>
                    <a:pt x="679" y="632"/>
                    <a:pt x="608" y="823"/>
                    <a:pt x="501" y="989"/>
                  </a:cubicBezTo>
                  <a:cubicBezTo>
                    <a:pt x="394" y="1168"/>
                    <a:pt x="322" y="1358"/>
                    <a:pt x="239" y="1537"/>
                  </a:cubicBezTo>
                  <a:cubicBezTo>
                    <a:pt x="215" y="1573"/>
                    <a:pt x="191" y="1608"/>
                    <a:pt x="191" y="1644"/>
                  </a:cubicBezTo>
                  <a:cubicBezTo>
                    <a:pt x="215" y="1989"/>
                    <a:pt x="37" y="2287"/>
                    <a:pt x="48" y="2620"/>
                  </a:cubicBezTo>
                  <a:cubicBezTo>
                    <a:pt x="84" y="2966"/>
                    <a:pt x="84" y="3311"/>
                    <a:pt x="13" y="3656"/>
                  </a:cubicBezTo>
                  <a:cubicBezTo>
                    <a:pt x="1" y="4025"/>
                    <a:pt x="72" y="4382"/>
                    <a:pt x="156" y="4740"/>
                  </a:cubicBezTo>
                  <a:cubicBezTo>
                    <a:pt x="263" y="5121"/>
                    <a:pt x="501" y="5383"/>
                    <a:pt x="894" y="5514"/>
                  </a:cubicBezTo>
                  <a:cubicBezTo>
                    <a:pt x="1168" y="5597"/>
                    <a:pt x="1441" y="5704"/>
                    <a:pt x="1739" y="5704"/>
                  </a:cubicBezTo>
                  <a:cubicBezTo>
                    <a:pt x="2067" y="5811"/>
                    <a:pt x="2397" y="5835"/>
                    <a:pt x="2727" y="5835"/>
                  </a:cubicBezTo>
                  <a:cubicBezTo>
                    <a:pt x="2992" y="5835"/>
                    <a:pt x="3256" y="5820"/>
                    <a:pt x="3519" y="5820"/>
                  </a:cubicBezTo>
                  <a:cubicBezTo>
                    <a:pt x="3584" y="5820"/>
                    <a:pt x="3650" y="5821"/>
                    <a:pt x="3716" y="5823"/>
                  </a:cubicBezTo>
                  <a:lnTo>
                    <a:pt x="4180" y="5823"/>
                  </a:lnTo>
                  <a:cubicBezTo>
                    <a:pt x="4370" y="5835"/>
                    <a:pt x="4525" y="5918"/>
                    <a:pt x="4620" y="6073"/>
                  </a:cubicBezTo>
                  <a:cubicBezTo>
                    <a:pt x="4680" y="6157"/>
                    <a:pt x="4739" y="6240"/>
                    <a:pt x="4787" y="6335"/>
                  </a:cubicBezTo>
                  <a:cubicBezTo>
                    <a:pt x="4859" y="6466"/>
                    <a:pt x="4966" y="6537"/>
                    <a:pt x="5097" y="6597"/>
                  </a:cubicBezTo>
                  <a:cubicBezTo>
                    <a:pt x="5359" y="6692"/>
                    <a:pt x="5561" y="6847"/>
                    <a:pt x="5775" y="7014"/>
                  </a:cubicBezTo>
                  <a:cubicBezTo>
                    <a:pt x="5918" y="7133"/>
                    <a:pt x="6085" y="7228"/>
                    <a:pt x="6323" y="7347"/>
                  </a:cubicBezTo>
                  <a:cubicBezTo>
                    <a:pt x="6275" y="7204"/>
                    <a:pt x="6275" y="7169"/>
                    <a:pt x="6252" y="7121"/>
                  </a:cubicBezTo>
                  <a:cubicBezTo>
                    <a:pt x="6085" y="6835"/>
                    <a:pt x="6049" y="6490"/>
                    <a:pt x="5966" y="6180"/>
                  </a:cubicBezTo>
                  <a:cubicBezTo>
                    <a:pt x="5954" y="6121"/>
                    <a:pt x="5954" y="6049"/>
                    <a:pt x="5954" y="5990"/>
                  </a:cubicBezTo>
                  <a:cubicBezTo>
                    <a:pt x="5954" y="5776"/>
                    <a:pt x="6037" y="5680"/>
                    <a:pt x="6252" y="5656"/>
                  </a:cubicBezTo>
                  <a:cubicBezTo>
                    <a:pt x="6307" y="5656"/>
                    <a:pt x="6368" y="5651"/>
                    <a:pt x="6427" y="5651"/>
                  </a:cubicBezTo>
                  <a:cubicBezTo>
                    <a:pt x="6457" y="5651"/>
                    <a:pt x="6486" y="5652"/>
                    <a:pt x="6514" y="5656"/>
                  </a:cubicBezTo>
                  <a:cubicBezTo>
                    <a:pt x="6573" y="5666"/>
                    <a:pt x="6631" y="5671"/>
                    <a:pt x="6688" y="5671"/>
                  </a:cubicBezTo>
                  <a:cubicBezTo>
                    <a:pt x="6908" y="5671"/>
                    <a:pt x="7118" y="5608"/>
                    <a:pt x="7335" y="5561"/>
                  </a:cubicBezTo>
                  <a:cubicBezTo>
                    <a:pt x="7395" y="5561"/>
                    <a:pt x="7454" y="5514"/>
                    <a:pt x="7502" y="5466"/>
                  </a:cubicBezTo>
                  <a:cubicBezTo>
                    <a:pt x="7561" y="5406"/>
                    <a:pt x="7597" y="5323"/>
                    <a:pt x="7645" y="5240"/>
                  </a:cubicBezTo>
                  <a:cubicBezTo>
                    <a:pt x="7823" y="4883"/>
                    <a:pt x="7978" y="4525"/>
                    <a:pt x="8014" y="4132"/>
                  </a:cubicBezTo>
                  <a:cubicBezTo>
                    <a:pt x="8061" y="3775"/>
                    <a:pt x="8097" y="3406"/>
                    <a:pt x="8109" y="3061"/>
                  </a:cubicBezTo>
                  <a:cubicBezTo>
                    <a:pt x="8121" y="2608"/>
                    <a:pt x="8109" y="2168"/>
                    <a:pt x="8121" y="1715"/>
                  </a:cubicBezTo>
                  <a:cubicBezTo>
                    <a:pt x="8133" y="1394"/>
                    <a:pt x="7990" y="1108"/>
                    <a:pt x="7835" y="823"/>
                  </a:cubicBezTo>
                  <a:cubicBezTo>
                    <a:pt x="7823" y="799"/>
                    <a:pt x="7811" y="775"/>
                    <a:pt x="7799" y="763"/>
                  </a:cubicBezTo>
                  <a:cubicBezTo>
                    <a:pt x="7442" y="513"/>
                    <a:pt x="7097" y="203"/>
                    <a:pt x="6633" y="144"/>
                  </a:cubicBezTo>
                  <a:cubicBezTo>
                    <a:pt x="6466" y="120"/>
                    <a:pt x="6311" y="120"/>
                    <a:pt x="6144" y="120"/>
                  </a:cubicBezTo>
                  <a:cubicBezTo>
                    <a:pt x="5906" y="120"/>
                    <a:pt x="5680" y="120"/>
                    <a:pt x="5454" y="49"/>
                  </a:cubicBezTo>
                  <a:cubicBezTo>
                    <a:pt x="5359" y="1"/>
                    <a:pt x="5240" y="1"/>
                    <a:pt x="5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54"/>
            <p:cNvSpPr/>
            <p:nvPr/>
          </p:nvSpPr>
          <p:spPr>
            <a:xfrm>
              <a:off x="751275" y="1814050"/>
              <a:ext cx="233675" cy="215525"/>
            </a:xfrm>
            <a:custGeom>
              <a:avLst/>
              <a:gdLst/>
              <a:ahLst/>
              <a:cxnLst/>
              <a:rect l="l" t="t" r="r" b="b"/>
              <a:pathLst>
                <a:path w="9347" h="8621" extrusionOk="0">
                  <a:moveTo>
                    <a:pt x="3215" y="7192"/>
                  </a:moveTo>
                  <a:cubicBezTo>
                    <a:pt x="2917" y="7192"/>
                    <a:pt x="2620" y="7215"/>
                    <a:pt x="2346" y="7096"/>
                  </a:cubicBezTo>
                  <a:cubicBezTo>
                    <a:pt x="2298" y="7084"/>
                    <a:pt x="2251" y="7084"/>
                    <a:pt x="2203" y="7084"/>
                  </a:cubicBezTo>
                  <a:cubicBezTo>
                    <a:pt x="1929" y="7096"/>
                    <a:pt x="1703" y="6977"/>
                    <a:pt x="1465" y="6894"/>
                  </a:cubicBezTo>
                  <a:cubicBezTo>
                    <a:pt x="1405" y="6870"/>
                    <a:pt x="1346" y="6834"/>
                    <a:pt x="1298" y="6811"/>
                  </a:cubicBezTo>
                  <a:cubicBezTo>
                    <a:pt x="929" y="6715"/>
                    <a:pt x="667" y="6489"/>
                    <a:pt x="429" y="6203"/>
                  </a:cubicBezTo>
                  <a:cubicBezTo>
                    <a:pt x="262" y="6013"/>
                    <a:pt x="131" y="5787"/>
                    <a:pt x="131" y="5525"/>
                  </a:cubicBezTo>
                  <a:cubicBezTo>
                    <a:pt x="131" y="5441"/>
                    <a:pt x="119" y="5358"/>
                    <a:pt x="84" y="5299"/>
                  </a:cubicBezTo>
                  <a:cubicBezTo>
                    <a:pt x="12" y="5144"/>
                    <a:pt x="12" y="5001"/>
                    <a:pt x="12" y="4846"/>
                  </a:cubicBezTo>
                  <a:cubicBezTo>
                    <a:pt x="12" y="4334"/>
                    <a:pt x="12" y="3810"/>
                    <a:pt x="24" y="3274"/>
                  </a:cubicBezTo>
                  <a:cubicBezTo>
                    <a:pt x="24" y="3024"/>
                    <a:pt x="0" y="2762"/>
                    <a:pt x="131" y="2524"/>
                  </a:cubicBezTo>
                  <a:cubicBezTo>
                    <a:pt x="155" y="2489"/>
                    <a:pt x="143" y="2405"/>
                    <a:pt x="155" y="2334"/>
                  </a:cubicBezTo>
                  <a:cubicBezTo>
                    <a:pt x="179" y="2262"/>
                    <a:pt x="155" y="2167"/>
                    <a:pt x="191" y="2108"/>
                  </a:cubicBezTo>
                  <a:cubicBezTo>
                    <a:pt x="381" y="1774"/>
                    <a:pt x="429" y="1358"/>
                    <a:pt x="727" y="1072"/>
                  </a:cubicBezTo>
                  <a:cubicBezTo>
                    <a:pt x="846" y="786"/>
                    <a:pt x="1108" y="655"/>
                    <a:pt x="1370" y="560"/>
                  </a:cubicBezTo>
                  <a:cubicBezTo>
                    <a:pt x="1703" y="441"/>
                    <a:pt x="2048" y="262"/>
                    <a:pt x="2441" y="310"/>
                  </a:cubicBezTo>
                  <a:cubicBezTo>
                    <a:pt x="2465" y="310"/>
                    <a:pt x="2513" y="310"/>
                    <a:pt x="2560" y="298"/>
                  </a:cubicBezTo>
                  <a:cubicBezTo>
                    <a:pt x="2739" y="191"/>
                    <a:pt x="2929" y="226"/>
                    <a:pt x="3120" y="203"/>
                  </a:cubicBezTo>
                  <a:cubicBezTo>
                    <a:pt x="3227" y="203"/>
                    <a:pt x="3334" y="203"/>
                    <a:pt x="3417" y="179"/>
                  </a:cubicBezTo>
                  <a:cubicBezTo>
                    <a:pt x="4263" y="0"/>
                    <a:pt x="5120" y="48"/>
                    <a:pt x="5977" y="48"/>
                  </a:cubicBezTo>
                  <a:cubicBezTo>
                    <a:pt x="6025" y="48"/>
                    <a:pt x="6049" y="48"/>
                    <a:pt x="6096" y="60"/>
                  </a:cubicBezTo>
                  <a:cubicBezTo>
                    <a:pt x="6382" y="179"/>
                    <a:pt x="6680" y="143"/>
                    <a:pt x="6977" y="143"/>
                  </a:cubicBezTo>
                  <a:cubicBezTo>
                    <a:pt x="7442" y="167"/>
                    <a:pt x="7859" y="286"/>
                    <a:pt x="8228" y="548"/>
                  </a:cubicBezTo>
                  <a:cubicBezTo>
                    <a:pt x="8406" y="679"/>
                    <a:pt x="8597" y="834"/>
                    <a:pt x="8775" y="965"/>
                  </a:cubicBezTo>
                  <a:cubicBezTo>
                    <a:pt x="8823" y="1012"/>
                    <a:pt x="8882" y="1060"/>
                    <a:pt x="8906" y="1096"/>
                  </a:cubicBezTo>
                  <a:cubicBezTo>
                    <a:pt x="9132" y="1489"/>
                    <a:pt x="9347" y="1870"/>
                    <a:pt x="9323" y="2346"/>
                  </a:cubicBezTo>
                  <a:cubicBezTo>
                    <a:pt x="9311" y="2691"/>
                    <a:pt x="9323" y="3036"/>
                    <a:pt x="9323" y="3394"/>
                  </a:cubicBezTo>
                  <a:cubicBezTo>
                    <a:pt x="9323" y="3894"/>
                    <a:pt x="9323" y="4417"/>
                    <a:pt x="9240" y="4929"/>
                  </a:cubicBezTo>
                  <a:cubicBezTo>
                    <a:pt x="9144" y="5429"/>
                    <a:pt x="8990" y="5918"/>
                    <a:pt x="8716" y="6358"/>
                  </a:cubicBezTo>
                  <a:cubicBezTo>
                    <a:pt x="8537" y="6632"/>
                    <a:pt x="8299" y="6811"/>
                    <a:pt x="7930" y="6811"/>
                  </a:cubicBezTo>
                  <a:cubicBezTo>
                    <a:pt x="7692" y="6799"/>
                    <a:pt x="7454" y="6858"/>
                    <a:pt x="7204" y="6894"/>
                  </a:cubicBezTo>
                  <a:lnTo>
                    <a:pt x="7204" y="7084"/>
                  </a:lnTo>
                  <a:cubicBezTo>
                    <a:pt x="7216" y="7144"/>
                    <a:pt x="7227" y="7203"/>
                    <a:pt x="7263" y="7263"/>
                  </a:cubicBezTo>
                  <a:cubicBezTo>
                    <a:pt x="7358" y="7549"/>
                    <a:pt x="7501" y="7823"/>
                    <a:pt x="7704" y="8061"/>
                  </a:cubicBezTo>
                  <a:cubicBezTo>
                    <a:pt x="7823" y="8204"/>
                    <a:pt x="7799" y="8323"/>
                    <a:pt x="7680" y="8442"/>
                  </a:cubicBezTo>
                  <a:cubicBezTo>
                    <a:pt x="7585" y="8525"/>
                    <a:pt x="7501" y="8573"/>
                    <a:pt x="7382" y="8585"/>
                  </a:cubicBezTo>
                  <a:cubicBezTo>
                    <a:pt x="7085" y="8620"/>
                    <a:pt x="6799" y="8561"/>
                    <a:pt x="6549" y="8394"/>
                  </a:cubicBezTo>
                  <a:cubicBezTo>
                    <a:pt x="6275" y="8216"/>
                    <a:pt x="6013" y="8061"/>
                    <a:pt x="5727" y="7882"/>
                  </a:cubicBezTo>
                  <a:cubicBezTo>
                    <a:pt x="5430" y="7692"/>
                    <a:pt x="5108" y="7549"/>
                    <a:pt x="4953" y="7192"/>
                  </a:cubicBezTo>
                  <a:close/>
                  <a:moveTo>
                    <a:pt x="6870" y="7799"/>
                  </a:moveTo>
                  <a:cubicBezTo>
                    <a:pt x="6716" y="7501"/>
                    <a:pt x="6680" y="7180"/>
                    <a:pt x="6596" y="6858"/>
                  </a:cubicBezTo>
                  <a:cubicBezTo>
                    <a:pt x="6573" y="6799"/>
                    <a:pt x="6573" y="6727"/>
                    <a:pt x="6573" y="6668"/>
                  </a:cubicBezTo>
                  <a:cubicBezTo>
                    <a:pt x="6573" y="6453"/>
                    <a:pt x="6668" y="6358"/>
                    <a:pt x="6870" y="6334"/>
                  </a:cubicBezTo>
                  <a:cubicBezTo>
                    <a:pt x="6966" y="6322"/>
                    <a:pt x="7049" y="6322"/>
                    <a:pt x="7144" y="6334"/>
                  </a:cubicBezTo>
                  <a:cubicBezTo>
                    <a:pt x="7430" y="6382"/>
                    <a:pt x="7692" y="6299"/>
                    <a:pt x="7966" y="6239"/>
                  </a:cubicBezTo>
                  <a:cubicBezTo>
                    <a:pt x="8025" y="6215"/>
                    <a:pt x="8085" y="6191"/>
                    <a:pt x="8120" y="6144"/>
                  </a:cubicBezTo>
                  <a:cubicBezTo>
                    <a:pt x="8180" y="6084"/>
                    <a:pt x="8228" y="6001"/>
                    <a:pt x="8275" y="5918"/>
                  </a:cubicBezTo>
                  <a:cubicBezTo>
                    <a:pt x="8454" y="5560"/>
                    <a:pt x="8597" y="5191"/>
                    <a:pt x="8644" y="4810"/>
                  </a:cubicBezTo>
                  <a:cubicBezTo>
                    <a:pt x="8692" y="4453"/>
                    <a:pt x="8716" y="4096"/>
                    <a:pt x="8740" y="3739"/>
                  </a:cubicBezTo>
                  <a:cubicBezTo>
                    <a:pt x="8751" y="3286"/>
                    <a:pt x="8740" y="2846"/>
                    <a:pt x="8751" y="2393"/>
                  </a:cubicBezTo>
                  <a:cubicBezTo>
                    <a:pt x="8763" y="2048"/>
                    <a:pt x="8621" y="1786"/>
                    <a:pt x="8466" y="1500"/>
                  </a:cubicBezTo>
                  <a:cubicBezTo>
                    <a:pt x="8454" y="1489"/>
                    <a:pt x="8442" y="1453"/>
                    <a:pt x="8418" y="1441"/>
                  </a:cubicBezTo>
                  <a:cubicBezTo>
                    <a:pt x="8061" y="1191"/>
                    <a:pt x="7728" y="881"/>
                    <a:pt x="7263" y="822"/>
                  </a:cubicBezTo>
                  <a:cubicBezTo>
                    <a:pt x="7097" y="798"/>
                    <a:pt x="6930" y="798"/>
                    <a:pt x="6763" y="798"/>
                  </a:cubicBezTo>
                  <a:cubicBezTo>
                    <a:pt x="6525" y="798"/>
                    <a:pt x="6311" y="798"/>
                    <a:pt x="6084" y="727"/>
                  </a:cubicBezTo>
                  <a:cubicBezTo>
                    <a:pt x="5977" y="703"/>
                    <a:pt x="5858" y="679"/>
                    <a:pt x="5739" y="679"/>
                  </a:cubicBezTo>
                  <a:cubicBezTo>
                    <a:pt x="5072" y="667"/>
                    <a:pt x="4418" y="667"/>
                    <a:pt x="3763" y="786"/>
                  </a:cubicBezTo>
                  <a:cubicBezTo>
                    <a:pt x="3632" y="822"/>
                    <a:pt x="3477" y="798"/>
                    <a:pt x="3346" y="798"/>
                  </a:cubicBezTo>
                  <a:cubicBezTo>
                    <a:pt x="3120" y="798"/>
                    <a:pt x="2917" y="786"/>
                    <a:pt x="2703" y="857"/>
                  </a:cubicBezTo>
                  <a:cubicBezTo>
                    <a:pt x="2644" y="881"/>
                    <a:pt x="2584" y="881"/>
                    <a:pt x="2513" y="881"/>
                  </a:cubicBezTo>
                  <a:cubicBezTo>
                    <a:pt x="2120" y="881"/>
                    <a:pt x="1798" y="1024"/>
                    <a:pt x="1465" y="1227"/>
                  </a:cubicBezTo>
                  <a:cubicBezTo>
                    <a:pt x="1310" y="1310"/>
                    <a:pt x="1227" y="1500"/>
                    <a:pt x="1131" y="1667"/>
                  </a:cubicBezTo>
                  <a:cubicBezTo>
                    <a:pt x="1024" y="1846"/>
                    <a:pt x="953" y="2036"/>
                    <a:pt x="858" y="2215"/>
                  </a:cubicBezTo>
                  <a:cubicBezTo>
                    <a:pt x="846" y="2251"/>
                    <a:pt x="810" y="2286"/>
                    <a:pt x="810" y="2322"/>
                  </a:cubicBezTo>
                  <a:cubicBezTo>
                    <a:pt x="834" y="2643"/>
                    <a:pt x="655" y="2965"/>
                    <a:pt x="679" y="3310"/>
                  </a:cubicBezTo>
                  <a:cubicBezTo>
                    <a:pt x="691" y="3644"/>
                    <a:pt x="715" y="3989"/>
                    <a:pt x="679" y="4334"/>
                  </a:cubicBezTo>
                  <a:cubicBezTo>
                    <a:pt x="655" y="4703"/>
                    <a:pt x="739" y="5060"/>
                    <a:pt x="834" y="5418"/>
                  </a:cubicBezTo>
                  <a:cubicBezTo>
                    <a:pt x="917" y="5787"/>
                    <a:pt x="1167" y="6061"/>
                    <a:pt x="1560" y="6191"/>
                  </a:cubicBezTo>
                  <a:cubicBezTo>
                    <a:pt x="1846" y="6287"/>
                    <a:pt x="2108" y="6394"/>
                    <a:pt x="2405" y="6382"/>
                  </a:cubicBezTo>
                  <a:cubicBezTo>
                    <a:pt x="3060" y="6584"/>
                    <a:pt x="3715" y="6477"/>
                    <a:pt x="4382" y="6501"/>
                  </a:cubicBezTo>
                  <a:lnTo>
                    <a:pt x="4846" y="6501"/>
                  </a:lnTo>
                  <a:cubicBezTo>
                    <a:pt x="5037" y="6501"/>
                    <a:pt x="5192" y="6596"/>
                    <a:pt x="5299" y="6751"/>
                  </a:cubicBezTo>
                  <a:cubicBezTo>
                    <a:pt x="5358" y="6846"/>
                    <a:pt x="5394" y="6930"/>
                    <a:pt x="5453" y="7013"/>
                  </a:cubicBezTo>
                  <a:cubicBezTo>
                    <a:pt x="5537" y="7144"/>
                    <a:pt x="5632" y="7215"/>
                    <a:pt x="5775" y="7275"/>
                  </a:cubicBezTo>
                  <a:cubicBezTo>
                    <a:pt x="6025" y="7370"/>
                    <a:pt x="6227" y="7525"/>
                    <a:pt x="6442" y="7692"/>
                  </a:cubicBezTo>
                  <a:cubicBezTo>
                    <a:pt x="6585" y="7811"/>
                    <a:pt x="6751" y="7906"/>
                    <a:pt x="6989" y="8025"/>
                  </a:cubicBezTo>
                  <a:cubicBezTo>
                    <a:pt x="6918" y="7894"/>
                    <a:pt x="6906" y="7846"/>
                    <a:pt x="6870" y="779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54"/>
            <p:cNvSpPr/>
            <p:nvPr/>
          </p:nvSpPr>
          <p:spPr>
            <a:xfrm>
              <a:off x="795925" y="1891125"/>
              <a:ext cx="35450" cy="30100"/>
            </a:xfrm>
            <a:custGeom>
              <a:avLst/>
              <a:gdLst/>
              <a:ahLst/>
              <a:cxnLst/>
              <a:rect l="l" t="t" r="r" b="b"/>
              <a:pathLst>
                <a:path w="1418" h="1204" extrusionOk="0">
                  <a:moveTo>
                    <a:pt x="631" y="1203"/>
                  </a:moveTo>
                  <a:cubicBezTo>
                    <a:pt x="810" y="1203"/>
                    <a:pt x="1000" y="1203"/>
                    <a:pt x="1143" y="1073"/>
                  </a:cubicBezTo>
                  <a:cubicBezTo>
                    <a:pt x="1417" y="822"/>
                    <a:pt x="1381" y="370"/>
                    <a:pt x="1072" y="180"/>
                  </a:cubicBezTo>
                  <a:cubicBezTo>
                    <a:pt x="798" y="1"/>
                    <a:pt x="405" y="49"/>
                    <a:pt x="191" y="287"/>
                  </a:cubicBezTo>
                  <a:cubicBezTo>
                    <a:pt x="36" y="441"/>
                    <a:pt x="0" y="822"/>
                    <a:pt x="107" y="1001"/>
                  </a:cubicBezTo>
                  <a:cubicBezTo>
                    <a:pt x="167" y="1096"/>
                    <a:pt x="250" y="1180"/>
                    <a:pt x="369" y="1192"/>
                  </a:cubicBezTo>
                  <a:cubicBezTo>
                    <a:pt x="465" y="1192"/>
                    <a:pt x="548" y="1192"/>
                    <a:pt x="631" y="1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54"/>
            <p:cNvSpPr/>
            <p:nvPr/>
          </p:nvSpPr>
          <p:spPr>
            <a:xfrm>
              <a:off x="847125" y="1888750"/>
              <a:ext cx="35450" cy="30400"/>
            </a:xfrm>
            <a:custGeom>
              <a:avLst/>
              <a:gdLst/>
              <a:ahLst/>
              <a:cxnLst/>
              <a:rect l="l" t="t" r="r" b="b"/>
              <a:pathLst>
                <a:path w="1418" h="1216" extrusionOk="0">
                  <a:moveTo>
                    <a:pt x="679" y="1191"/>
                  </a:moveTo>
                  <a:cubicBezTo>
                    <a:pt x="917" y="1215"/>
                    <a:pt x="1107" y="1132"/>
                    <a:pt x="1238" y="941"/>
                  </a:cubicBezTo>
                  <a:cubicBezTo>
                    <a:pt x="1417" y="691"/>
                    <a:pt x="1358" y="298"/>
                    <a:pt x="1107" y="144"/>
                  </a:cubicBezTo>
                  <a:cubicBezTo>
                    <a:pt x="881" y="1"/>
                    <a:pt x="631" y="1"/>
                    <a:pt x="405" y="96"/>
                  </a:cubicBezTo>
                  <a:cubicBezTo>
                    <a:pt x="155" y="203"/>
                    <a:pt x="0" y="775"/>
                    <a:pt x="167" y="1001"/>
                  </a:cubicBezTo>
                  <a:cubicBezTo>
                    <a:pt x="215" y="1072"/>
                    <a:pt x="298" y="1120"/>
                    <a:pt x="381" y="1156"/>
                  </a:cubicBezTo>
                  <a:cubicBezTo>
                    <a:pt x="465" y="1179"/>
                    <a:pt x="572" y="1179"/>
                    <a:pt x="679" y="11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54"/>
            <p:cNvSpPr/>
            <p:nvPr/>
          </p:nvSpPr>
          <p:spPr>
            <a:xfrm>
              <a:off x="907550" y="1889650"/>
              <a:ext cx="29775" cy="31575"/>
            </a:xfrm>
            <a:custGeom>
              <a:avLst/>
              <a:gdLst/>
              <a:ahLst/>
              <a:cxnLst/>
              <a:rect l="l" t="t" r="r" b="b"/>
              <a:pathLst>
                <a:path w="1191" h="1263" extrusionOk="0">
                  <a:moveTo>
                    <a:pt x="0" y="524"/>
                  </a:moveTo>
                  <a:lnTo>
                    <a:pt x="0" y="762"/>
                  </a:lnTo>
                  <a:cubicBezTo>
                    <a:pt x="60" y="1179"/>
                    <a:pt x="381" y="1262"/>
                    <a:pt x="667" y="1132"/>
                  </a:cubicBezTo>
                  <a:cubicBezTo>
                    <a:pt x="1119" y="941"/>
                    <a:pt x="1191" y="489"/>
                    <a:pt x="917" y="167"/>
                  </a:cubicBezTo>
                  <a:cubicBezTo>
                    <a:pt x="846" y="72"/>
                    <a:pt x="738" y="12"/>
                    <a:pt x="619" y="12"/>
                  </a:cubicBezTo>
                  <a:cubicBezTo>
                    <a:pt x="536" y="12"/>
                    <a:pt x="441" y="0"/>
                    <a:pt x="357" y="12"/>
                  </a:cubicBezTo>
                  <a:cubicBezTo>
                    <a:pt x="143" y="24"/>
                    <a:pt x="48" y="131"/>
                    <a:pt x="0" y="3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9" name="Google Shape;419;p54"/>
          <p:cNvGrpSpPr/>
          <p:nvPr/>
        </p:nvGrpSpPr>
        <p:grpSpPr>
          <a:xfrm>
            <a:off x="7383624" y="181394"/>
            <a:ext cx="1577997" cy="1327923"/>
            <a:chOff x="6075750" y="3009125"/>
            <a:chExt cx="550400" cy="463175"/>
          </a:xfrm>
        </p:grpSpPr>
        <p:sp>
          <p:nvSpPr>
            <p:cNvPr id="420" name="Google Shape;420;p54"/>
            <p:cNvSpPr/>
            <p:nvPr/>
          </p:nvSpPr>
          <p:spPr>
            <a:xfrm>
              <a:off x="6076650" y="3020750"/>
              <a:ext cx="538175" cy="433700"/>
            </a:xfrm>
            <a:custGeom>
              <a:avLst/>
              <a:gdLst/>
              <a:ahLst/>
              <a:cxnLst/>
              <a:rect l="l" t="t" r="r" b="b"/>
              <a:pathLst>
                <a:path w="21527" h="17348" extrusionOk="0">
                  <a:moveTo>
                    <a:pt x="7572" y="17347"/>
                  </a:moveTo>
                  <a:cubicBezTo>
                    <a:pt x="7858" y="16657"/>
                    <a:pt x="8108" y="16097"/>
                    <a:pt x="8311" y="15538"/>
                  </a:cubicBezTo>
                  <a:cubicBezTo>
                    <a:pt x="8430" y="15204"/>
                    <a:pt x="8465" y="14847"/>
                    <a:pt x="8513" y="14514"/>
                  </a:cubicBezTo>
                  <a:cubicBezTo>
                    <a:pt x="8573" y="14014"/>
                    <a:pt x="8489" y="13883"/>
                    <a:pt x="7989" y="13752"/>
                  </a:cubicBezTo>
                  <a:cubicBezTo>
                    <a:pt x="7358" y="13573"/>
                    <a:pt x="6703" y="13418"/>
                    <a:pt x="6072" y="13228"/>
                  </a:cubicBezTo>
                  <a:cubicBezTo>
                    <a:pt x="5167" y="12942"/>
                    <a:pt x="4239" y="12680"/>
                    <a:pt x="3370" y="12299"/>
                  </a:cubicBezTo>
                  <a:cubicBezTo>
                    <a:pt x="2036" y="11752"/>
                    <a:pt x="1048" y="10775"/>
                    <a:pt x="714" y="9358"/>
                  </a:cubicBezTo>
                  <a:cubicBezTo>
                    <a:pt x="0" y="6287"/>
                    <a:pt x="988" y="3334"/>
                    <a:pt x="3727" y="1441"/>
                  </a:cubicBezTo>
                  <a:cubicBezTo>
                    <a:pt x="4703" y="774"/>
                    <a:pt x="5775" y="393"/>
                    <a:pt x="6977" y="274"/>
                  </a:cubicBezTo>
                  <a:cubicBezTo>
                    <a:pt x="9632" y="0"/>
                    <a:pt x="12252" y="274"/>
                    <a:pt x="14871" y="619"/>
                  </a:cubicBezTo>
                  <a:cubicBezTo>
                    <a:pt x="16014" y="774"/>
                    <a:pt x="17133" y="1012"/>
                    <a:pt x="18252" y="1369"/>
                  </a:cubicBezTo>
                  <a:cubicBezTo>
                    <a:pt x="19514" y="1762"/>
                    <a:pt x="20396" y="2524"/>
                    <a:pt x="20812" y="3810"/>
                  </a:cubicBezTo>
                  <a:cubicBezTo>
                    <a:pt x="21527" y="5929"/>
                    <a:pt x="21467" y="8049"/>
                    <a:pt x="20610" y="10097"/>
                  </a:cubicBezTo>
                  <a:cubicBezTo>
                    <a:pt x="20217" y="11085"/>
                    <a:pt x="19562" y="11942"/>
                    <a:pt x="18574" y="12525"/>
                  </a:cubicBezTo>
                  <a:cubicBezTo>
                    <a:pt x="16645" y="13668"/>
                    <a:pt x="14585" y="14288"/>
                    <a:pt x="12323" y="14109"/>
                  </a:cubicBezTo>
                  <a:cubicBezTo>
                    <a:pt x="12037" y="14085"/>
                    <a:pt x="11835" y="14133"/>
                    <a:pt x="11668" y="14383"/>
                  </a:cubicBezTo>
                  <a:cubicBezTo>
                    <a:pt x="11490" y="14669"/>
                    <a:pt x="11359" y="14978"/>
                    <a:pt x="11132" y="15216"/>
                  </a:cubicBezTo>
                  <a:cubicBezTo>
                    <a:pt x="10359" y="16133"/>
                    <a:pt x="9394" y="16800"/>
                    <a:pt x="8287" y="17240"/>
                  </a:cubicBezTo>
                  <a:cubicBezTo>
                    <a:pt x="8108" y="17324"/>
                    <a:pt x="7906" y="17312"/>
                    <a:pt x="7572" y="17347"/>
                  </a:cubicBezTo>
                  <a:close/>
                  <a:moveTo>
                    <a:pt x="10299" y="3298"/>
                  </a:moveTo>
                  <a:cubicBezTo>
                    <a:pt x="10287" y="3465"/>
                    <a:pt x="10251" y="3655"/>
                    <a:pt x="10239" y="3858"/>
                  </a:cubicBezTo>
                  <a:cubicBezTo>
                    <a:pt x="10132" y="4751"/>
                    <a:pt x="10049" y="5644"/>
                    <a:pt x="9942" y="6537"/>
                  </a:cubicBezTo>
                  <a:cubicBezTo>
                    <a:pt x="9882" y="7049"/>
                    <a:pt x="9811" y="7572"/>
                    <a:pt x="9763" y="8096"/>
                  </a:cubicBezTo>
                  <a:cubicBezTo>
                    <a:pt x="9739" y="8382"/>
                    <a:pt x="9870" y="8537"/>
                    <a:pt x="10168" y="8561"/>
                  </a:cubicBezTo>
                  <a:cubicBezTo>
                    <a:pt x="10573" y="8573"/>
                    <a:pt x="10990" y="8596"/>
                    <a:pt x="11382" y="8561"/>
                  </a:cubicBezTo>
                  <a:cubicBezTo>
                    <a:pt x="11918" y="8501"/>
                    <a:pt x="12264" y="8156"/>
                    <a:pt x="12430" y="7644"/>
                  </a:cubicBezTo>
                  <a:cubicBezTo>
                    <a:pt x="12621" y="7037"/>
                    <a:pt x="12514" y="6775"/>
                    <a:pt x="12025" y="6370"/>
                  </a:cubicBezTo>
                  <a:cubicBezTo>
                    <a:pt x="11918" y="6298"/>
                    <a:pt x="11835" y="6203"/>
                    <a:pt x="11763" y="6156"/>
                  </a:cubicBezTo>
                  <a:cubicBezTo>
                    <a:pt x="12025" y="5775"/>
                    <a:pt x="12323" y="5465"/>
                    <a:pt x="12490" y="5084"/>
                  </a:cubicBezTo>
                  <a:cubicBezTo>
                    <a:pt x="12656" y="4679"/>
                    <a:pt x="12633" y="4239"/>
                    <a:pt x="12371" y="3858"/>
                  </a:cubicBezTo>
                  <a:cubicBezTo>
                    <a:pt x="11894" y="3227"/>
                    <a:pt x="10990" y="2977"/>
                    <a:pt x="10299" y="3298"/>
                  </a:cubicBezTo>
                  <a:close/>
                  <a:moveTo>
                    <a:pt x="7418" y="6560"/>
                  </a:moveTo>
                  <a:cubicBezTo>
                    <a:pt x="7787" y="7096"/>
                    <a:pt x="7549" y="7715"/>
                    <a:pt x="7870" y="8215"/>
                  </a:cubicBezTo>
                  <a:cubicBezTo>
                    <a:pt x="8204" y="7942"/>
                    <a:pt x="8204" y="7942"/>
                    <a:pt x="8156" y="7680"/>
                  </a:cubicBezTo>
                  <a:cubicBezTo>
                    <a:pt x="8096" y="7346"/>
                    <a:pt x="8049" y="7025"/>
                    <a:pt x="7977" y="6691"/>
                  </a:cubicBezTo>
                  <a:cubicBezTo>
                    <a:pt x="7811" y="5917"/>
                    <a:pt x="7668" y="5132"/>
                    <a:pt x="7477" y="4358"/>
                  </a:cubicBezTo>
                  <a:cubicBezTo>
                    <a:pt x="7406" y="4108"/>
                    <a:pt x="7275" y="3881"/>
                    <a:pt x="7180" y="3643"/>
                  </a:cubicBezTo>
                  <a:cubicBezTo>
                    <a:pt x="7132" y="3631"/>
                    <a:pt x="7072" y="3608"/>
                    <a:pt x="7025" y="3584"/>
                  </a:cubicBezTo>
                  <a:cubicBezTo>
                    <a:pt x="6977" y="3655"/>
                    <a:pt x="6941" y="3715"/>
                    <a:pt x="6906" y="3786"/>
                  </a:cubicBezTo>
                  <a:cubicBezTo>
                    <a:pt x="6287" y="5167"/>
                    <a:pt x="5656" y="6513"/>
                    <a:pt x="5036" y="7882"/>
                  </a:cubicBezTo>
                  <a:cubicBezTo>
                    <a:pt x="5001" y="7953"/>
                    <a:pt x="5072" y="8072"/>
                    <a:pt x="5096" y="8168"/>
                  </a:cubicBezTo>
                  <a:cubicBezTo>
                    <a:pt x="5298" y="8001"/>
                    <a:pt x="5394" y="7822"/>
                    <a:pt x="5477" y="7632"/>
                  </a:cubicBezTo>
                  <a:cubicBezTo>
                    <a:pt x="5608" y="7334"/>
                    <a:pt x="5727" y="7001"/>
                    <a:pt x="5882" y="6727"/>
                  </a:cubicBezTo>
                  <a:cubicBezTo>
                    <a:pt x="5941" y="6608"/>
                    <a:pt x="6108" y="6489"/>
                    <a:pt x="6239" y="6489"/>
                  </a:cubicBezTo>
                  <a:cubicBezTo>
                    <a:pt x="6644" y="6501"/>
                    <a:pt x="7061" y="6548"/>
                    <a:pt x="7418" y="6560"/>
                  </a:cubicBezTo>
                  <a:close/>
                  <a:moveTo>
                    <a:pt x="16562" y="8120"/>
                  </a:moveTo>
                  <a:cubicBezTo>
                    <a:pt x="16431" y="8144"/>
                    <a:pt x="16324" y="8144"/>
                    <a:pt x="16240" y="8168"/>
                  </a:cubicBezTo>
                  <a:cubicBezTo>
                    <a:pt x="15871" y="8299"/>
                    <a:pt x="15514" y="8251"/>
                    <a:pt x="15133" y="8168"/>
                  </a:cubicBezTo>
                  <a:cubicBezTo>
                    <a:pt x="14121" y="7930"/>
                    <a:pt x="13657" y="6941"/>
                    <a:pt x="14121" y="6025"/>
                  </a:cubicBezTo>
                  <a:cubicBezTo>
                    <a:pt x="14538" y="5179"/>
                    <a:pt x="15181" y="4632"/>
                    <a:pt x="16169" y="4548"/>
                  </a:cubicBezTo>
                  <a:cubicBezTo>
                    <a:pt x="16347" y="4536"/>
                    <a:pt x="16526" y="4536"/>
                    <a:pt x="16502" y="4251"/>
                  </a:cubicBezTo>
                  <a:cubicBezTo>
                    <a:pt x="16169" y="4048"/>
                    <a:pt x="15824" y="4179"/>
                    <a:pt x="15514" y="4298"/>
                  </a:cubicBezTo>
                  <a:cubicBezTo>
                    <a:pt x="14597" y="4608"/>
                    <a:pt x="13978" y="5263"/>
                    <a:pt x="13645" y="6144"/>
                  </a:cubicBezTo>
                  <a:cubicBezTo>
                    <a:pt x="13287" y="7060"/>
                    <a:pt x="13526" y="7870"/>
                    <a:pt x="14359" y="8406"/>
                  </a:cubicBezTo>
                  <a:cubicBezTo>
                    <a:pt x="14942" y="8775"/>
                    <a:pt x="15609" y="8834"/>
                    <a:pt x="16288" y="8715"/>
                  </a:cubicBezTo>
                  <a:cubicBezTo>
                    <a:pt x="16550" y="8644"/>
                    <a:pt x="16681" y="8477"/>
                    <a:pt x="16562" y="81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54"/>
            <p:cNvSpPr/>
            <p:nvPr/>
          </p:nvSpPr>
          <p:spPr>
            <a:xfrm>
              <a:off x="6332025" y="3176125"/>
              <a:ext cx="50025" cy="49125"/>
            </a:xfrm>
            <a:custGeom>
              <a:avLst/>
              <a:gdLst/>
              <a:ahLst/>
              <a:cxnLst/>
              <a:rect l="l" t="t" r="r" b="b"/>
              <a:pathLst>
                <a:path w="2001" h="1965" extrusionOk="0">
                  <a:moveTo>
                    <a:pt x="1" y="1762"/>
                  </a:moveTo>
                  <a:cubicBezTo>
                    <a:pt x="24" y="1226"/>
                    <a:pt x="72" y="679"/>
                    <a:pt x="96" y="107"/>
                  </a:cubicBezTo>
                  <a:cubicBezTo>
                    <a:pt x="691" y="0"/>
                    <a:pt x="1132" y="226"/>
                    <a:pt x="1548" y="476"/>
                  </a:cubicBezTo>
                  <a:cubicBezTo>
                    <a:pt x="1787" y="631"/>
                    <a:pt x="2001" y="834"/>
                    <a:pt x="1918" y="1143"/>
                  </a:cubicBezTo>
                  <a:cubicBezTo>
                    <a:pt x="1822" y="1441"/>
                    <a:pt x="1668" y="1738"/>
                    <a:pt x="1322" y="1822"/>
                  </a:cubicBezTo>
                  <a:cubicBezTo>
                    <a:pt x="906" y="1929"/>
                    <a:pt x="489" y="1965"/>
                    <a:pt x="1" y="17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54"/>
            <p:cNvSpPr/>
            <p:nvPr/>
          </p:nvSpPr>
          <p:spPr>
            <a:xfrm>
              <a:off x="6337100" y="3105875"/>
              <a:ext cx="45850" cy="61625"/>
            </a:xfrm>
            <a:custGeom>
              <a:avLst/>
              <a:gdLst/>
              <a:ahLst/>
              <a:cxnLst/>
              <a:rect l="l" t="t" r="r" b="b"/>
              <a:pathLst>
                <a:path w="1834" h="2465" extrusionOk="0">
                  <a:moveTo>
                    <a:pt x="131" y="1167"/>
                  </a:moveTo>
                  <a:cubicBezTo>
                    <a:pt x="167" y="905"/>
                    <a:pt x="179" y="655"/>
                    <a:pt x="226" y="405"/>
                  </a:cubicBezTo>
                  <a:cubicBezTo>
                    <a:pt x="262" y="131"/>
                    <a:pt x="476" y="0"/>
                    <a:pt x="679" y="131"/>
                  </a:cubicBezTo>
                  <a:cubicBezTo>
                    <a:pt x="1000" y="310"/>
                    <a:pt x="1322" y="524"/>
                    <a:pt x="1548" y="786"/>
                  </a:cubicBezTo>
                  <a:cubicBezTo>
                    <a:pt x="1834" y="1131"/>
                    <a:pt x="1726" y="1655"/>
                    <a:pt x="1381" y="1953"/>
                  </a:cubicBezTo>
                  <a:cubicBezTo>
                    <a:pt x="1238" y="2072"/>
                    <a:pt x="1060" y="2167"/>
                    <a:pt x="881" y="2227"/>
                  </a:cubicBezTo>
                  <a:cubicBezTo>
                    <a:pt x="179" y="2465"/>
                    <a:pt x="0" y="2310"/>
                    <a:pt x="72" y="1560"/>
                  </a:cubicBezTo>
                  <a:cubicBezTo>
                    <a:pt x="95" y="1429"/>
                    <a:pt x="107" y="1298"/>
                    <a:pt x="131" y="11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54"/>
            <p:cNvSpPr/>
            <p:nvPr/>
          </p:nvSpPr>
          <p:spPr>
            <a:xfrm>
              <a:off x="6234100" y="3131775"/>
              <a:ext cx="27100" cy="42275"/>
            </a:xfrm>
            <a:custGeom>
              <a:avLst/>
              <a:gdLst/>
              <a:ahLst/>
              <a:cxnLst/>
              <a:rect l="l" t="t" r="r" b="b"/>
              <a:pathLst>
                <a:path w="1084" h="1691" extrusionOk="0">
                  <a:moveTo>
                    <a:pt x="1084" y="1584"/>
                  </a:moveTo>
                  <a:cubicBezTo>
                    <a:pt x="667" y="1679"/>
                    <a:pt x="322" y="1691"/>
                    <a:pt x="1" y="1476"/>
                  </a:cubicBezTo>
                  <a:cubicBezTo>
                    <a:pt x="60" y="929"/>
                    <a:pt x="358" y="512"/>
                    <a:pt x="703" y="0"/>
                  </a:cubicBezTo>
                  <a:cubicBezTo>
                    <a:pt x="965" y="524"/>
                    <a:pt x="1024" y="1036"/>
                    <a:pt x="1084" y="15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54"/>
            <p:cNvSpPr/>
            <p:nvPr/>
          </p:nvSpPr>
          <p:spPr>
            <a:xfrm>
              <a:off x="6075750" y="3009125"/>
              <a:ext cx="550400" cy="463175"/>
            </a:xfrm>
            <a:custGeom>
              <a:avLst/>
              <a:gdLst/>
              <a:ahLst/>
              <a:cxnLst/>
              <a:rect l="l" t="t" r="r" b="b"/>
              <a:pathLst>
                <a:path w="22016" h="18527" extrusionOk="0">
                  <a:moveTo>
                    <a:pt x="21515" y="4323"/>
                  </a:moveTo>
                  <a:cubicBezTo>
                    <a:pt x="21229" y="3394"/>
                    <a:pt x="20801" y="2382"/>
                    <a:pt x="19777" y="1846"/>
                  </a:cubicBezTo>
                  <a:cubicBezTo>
                    <a:pt x="19146" y="1525"/>
                    <a:pt x="18407" y="1168"/>
                    <a:pt x="17610" y="1001"/>
                  </a:cubicBezTo>
                  <a:cubicBezTo>
                    <a:pt x="16241" y="715"/>
                    <a:pt x="14443" y="370"/>
                    <a:pt x="12633" y="191"/>
                  </a:cubicBezTo>
                  <a:cubicBezTo>
                    <a:pt x="11657" y="108"/>
                    <a:pt x="10514" y="1"/>
                    <a:pt x="9359" y="1"/>
                  </a:cubicBezTo>
                  <a:cubicBezTo>
                    <a:pt x="8561" y="1"/>
                    <a:pt x="7847" y="48"/>
                    <a:pt x="7168" y="132"/>
                  </a:cubicBezTo>
                  <a:cubicBezTo>
                    <a:pt x="5811" y="310"/>
                    <a:pt x="4811" y="632"/>
                    <a:pt x="3906" y="1168"/>
                  </a:cubicBezTo>
                  <a:cubicBezTo>
                    <a:pt x="1810" y="2430"/>
                    <a:pt x="572" y="4216"/>
                    <a:pt x="119" y="6621"/>
                  </a:cubicBezTo>
                  <a:cubicBezTo>
                    <a:pt x="0" y="7311"/>
                    <a:pt x="60" y="7978"/>
                    <a:pt x="108" y="8633"/>
                  </a:cubicBezTo>
                  <a:cubicBezTo>
                    <a:pt x="143" y="8907"/>
                    <a:pt x="155" y="9180"/>
                    <a:pt x="167" y="9466"/>
                  </a:cubicBezTo>
                  <a:cubicBezTo>
                    <a:pt x="203" y="10252"/>
                    <a:pt x="608" y="10871"/>
                    <a:pt x="1001" y="11443"/>
                  </a:cubicBezTo>
                  <a:cubicBezTo>
                    <a:pt x="1143" y="11657"/>
                    <a:pt x="1286" y="11859"/>
                    <a:pt x="1405" y="12086"/>
                  </a:cubicBezTo>
                  <a:cubicBezTo>
                    <a:pt x="1441" y="12145"/>
                    <a:pt x="1489" y="12193"/>
                    <a:pt x="1536" y="12217"/>
                  </a:cubicBezTo>
                  <a:lnTo>
                    <a:pt x="1572" y="12252"/>
                  </a:lnTo>
                  <a:cubicBezTo>
                    <a:pt x="2489" y="12990"/>
                    <a:pt x="3608" y="13550"/>
                    <a:pt x="5084" y="13943"/>
                  </a:cubicBezTo>
                  <a:cubicBezTo>
                    <a:pt x="5918" y="14181"/>
                    <a:pt x="6775" y="14455"/>
                    <a:pt x="7644" y="14741"/>
                  </a:cubicBezTo>
                  <a:cubicBezTo>
                    <a:pt x="8061" y="14872"/>
                    <a:pt x="8061" y="14872"/>
                    <a:pt x="7966" y="15348"/>
                  </a:cubicBezTo>
                  <a:cubicBezTo>
                    <a:pt x="7787" y="16265"/>
                    <a:pt x="7335" y="17074"/>
                    <a:pt x="6918" y="17741"/>
                  </a:cubicBezTo>
                  <a:cubicBezTo>
                    <a:pt x="6823" y="17872"/>
                    <a:pt x="6763" y="18110"/>
                    <a:pt x="6823" y="18289"/>
                  </a:cubicBezTo>
                  <a:cubicBezTo>
                    <a:pt x="6882" y="18455"/>
                    <a:pt x="7156" y="18527"/>
                    <a:pt x="7287" y="18527"/>
                  </a:cubicBezTo>
                  <a:lnTo>
                    <a:pt x="7335" y="18527"/>
                  </a:lnTo>
                  <a:cubicBezTo>
                    <a:pt x="7406" y="18527"/>
                    <a:pt x="7478" y="18515"/>
                    <a:pt x="7549" y="18515"/>
                  </a:cubicBezTo>
                  <a:cubicBezTo>
                    <a:pt x="7870" y="18491"/>
                    <a:pt x="8192" y="18467"/>
                    <a:pt x="8478" y="18336"/>
                  </a:cubicBezTo>
                  <a:cubicBezTo>
                    <a:pt x="9692" y="17753"/>
                    <a:pt x="11061" y="16979"/>
                    <a:pt x="11930" y="15586"/>
                  </a:cubicBezTo>
                  <a:cubicBezTo>
                    <a:pt x="12073" y="15348"/>
                    <a:pt x="12240" y="15253"/>
                    <a:pt x="12514" y="15253"/>
                  </a:cubicBezTo>
                  <a:lnTo>
                    <a:pt x="12657" y="15253"/>
                  </a:lnTo>
                  <a:lnTo>
                    <a:pt x="13026" y="15253"/>
                  </a:lnTo>
                  <a:cubicBezTo>
                    <a:pt x="13419" y="15253"/>
                    <a:pt x="13859" y="15241"/>
                    <a:pt x="14300" y="15169"/>
                  </a:cubicBezTo>
                  <a:cubicBezTo>
                    <a:pt x="15550" y="14943"/>
                    <a:pt x="17003" y="14598"/>
                    <a:pt x="18324" y="13848"/>
                  </a:cubicBezTo>
                  <a:lnTo>
                    <a:pt x="18384" y="13812"/>
                  </a:lnTo>
                  <a:cubicBezTo>
                    <a:pt x="19015" y="13455"/>
                    <a:pt x="19658" y="13086"/>
                    <a:pt x="20134" y="12467"/>
                  </a:cubicBezTo>
                  <a:cubicBezTo>
                    <a:pt x="21158" y="11145"/>
                    <a:pt x="21717" y="9788"/>
                    <a:pt x="21801" y="8478"/>
                  </a:cubicBezTo>
                  <a:cubicBezTo>
                    <a:pt x="22015" y="6966"/>
                    <a:pt x="21920" y="5609"/>
                    <a:pt x="21515" y="4323"/>
                  </a:cubicBezTo>
                  <a:close/>
                  <a:moveTo>
                    <a:pt x="11573" y="14764"/>
                  </a:moveTo>
                  <a:cubicBezTo>
                    <a:pt x="11526" y="14860"/>
                    <a:pt x="11466" y="14931"/>
                    <a:pt x="11418" y="15014"/>
                  </a:cubicBezTo>
                  <a:cubicBezTo>
                    <a:pt x="11299" y="15229"/>
                    <a:pt x="11204" y="15419"/>
                    <a:pt x="11049" y="15586"/>
                  </a:cubicBezTo>
                  <a:cubicBezTo>
                    <a:pt x="10311" y="16443"/>
                    <a:pt x="9371" y="17122"/>
                    <a:pt x="8263" y="17562"/>
                  </a:cubicBezTo>
                  <a:cubicBezTo>
                    <a:pt x="8168" y="17610"/>
                    <a:pt x="8049" y="17610"/>
                    <a:pt x="7894" y="17622"/>
                  </a:cubicBezTo>
                  <a:lnTo>
                    <a:pt x="7835" y="17622"/>
                  </a:lnTo>
                  <a:cubicBezTo>
                    <a:pt x="7894" y="17491"/>
                    <a:pt x="7942" y="17372"/>
                    <a:pt x="8001" y="17229"/>
                  </a:cubicBezTo>
                  <a:cubicBezTo>
                    <a:pt x="8180" y="16789"/>
                    <a:pt x="8335" y="16419"/>
                    <a:pt x="8478" y="16015"/>
                  </a:cubicBezTo>
                  <a:cubicBezTo>
                    <a:pt x="8585" y="15717"/>
                    <a:pt x="8632" y="15407"/>
                    <a:pt x="8704" y="14955"/>
                  </a:cubicBezTo>
                  <a:cubicBezTo>
                    <a:pt x="8763" y="14395"/>
                    <a:pt x="8621" y="14193"/>
                    <a:pt x="8073" y="14038"/>
                  </a:cubicBezTo>
                  <a:lnTo>
                    <a:pt x="7227" y="13812"/>
                  </a:lnTo>
                  <a:cubicBezTo>
                    <a:pt x="6870" y="13717"/>
                    <a:pt x="6513" y="13633"/>
                    <a:pt x="6156" y="13514"/>
                  </a:cubicBezTo>
                  <a:lnTo>
                    <a:pt x="5715" y="13383"/>
                  </a:lnTo>
                  <a:cubicBezTo>
                    <a:pt x="4965" y="13145"/>
                    <a:pt x="4191" y="12907"/>
                    <a:pt x="3441" y="12586"/>
                  </a:cubicBezTo>
                  <a:cubicBezTo>
                    <a:pt x="2060" y="12014"/>
                    <a:pt x="1179" y="11026"/>
                    <a:pt x="870" y="9752"/>
                  </a:cubicBezTo>
                  <a:cubicBezTo>
                    <a:pt x="119" y="6609"/>
                    <a:pt x="1215" y="3775"/>
                    <a:pt x="3810" y="1989"/>
                  </a:cubicBezTo>
                  <a:cubicBezTo>
                    <a:pt x="4739" y="1358"/>
                    <a:pt x="5775" y="977"/>
                    <a:pt x="7013" y="846"/>
                  </a:cubicBezTo>
                  <a:cubicBezTo>
                    <a:pt x="7739" y="775"/>
                    <a:pt x="8490" y="727"/>
                    <a:pt x="9275" y="727"/>
                  </a:cubicBezTo>
                  <a:cubicBezTo>
                    <a:pt x="11180" y="727"/>
                    <a:pt x="13073" y="953"/>
                    <a:pt x="14859" y="1191"/>
                  </a:cubicBezTo>
                  <a:cubicBezTo>
                    <a:pt x="16062" y="1358"/>
                    <a:pt x="17145" y="1596"/>
                    <a:pt x="18205" y="1918"/>
                  </a:cubicBezTo>
                  <a:cubicBezTo>
                    <a:pt x="19503" y="2334"/>
                    <a:pt x="20277" y="3084"/>
                    <a:pt x="20682" y="4251"/>
                  </a:cubicBezTo>
                  <a:cubicBezTo>
                    <a:pt x="21372" y="6359"/>
                    <a:pt x="21313" y="8442"/>
                    <a:pt x="20503" y="10442"/>
                  </a:cubicBezTo>
                  <a:cubicBezTo>
                    <a:pt x="20086" y="11478"/>
                    <a:pt x="19408" y="12264"/>
                    <a:pt x="18515" y="12800"/>
                  </a:cubicBezTo>
                  <a:cubicBezTo>
                    <a:pt x="16705" y="13871"/>
                    <a:pt x="14931" y="14395"/>
                    <a:pt x="13097" y="14395"/>
                  </a:cubicBezTo>
                  <a:cubicBezTo>
                    <a:pt x="12847" y="14395"/>
                    <a:pt x="12597" y="14372"/>
                    <a:pt x="12347" y="14360"/>
                  </a:cubicBezTo>
                  <a:lnTo>
                    <a:pt x="12228" y="14360"/>
                  </a:lnTo>
                  <a:cubicBezTo>
                    <a:pt x="11930" y="14407"/>
                    <a:pt x="11716" y="14526"/>
                    <a:pt x="11573" y="1476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54"/>
            <p:cNvSpPr/>
            <p:nvPr/>
          </p:nvSpPr>
          <p:spPr>
            <a:xfrm>
              <a:off x="6315950" y="3095450"/>
              <a:ext cx="81000" cy="143200"/>
            </a:xfrm>
            <a:custGeom>
              <a:avLst/>
              <a:gdLst/>
              <a:ahLst/>
              <a:cxnLst/>
              <a:rect l="l" t="t" r="r" b="b"/>
              <a:pathLst>
                <a:path w="3240" h="5728" extrusionOk="0">
                  <a:moveTo>
                    <a:pt x="2549" y="3263"/>
                  </a:moveTo>
                  <a:lnTo>
                    <a:pt x="2382" y="3132"/>
                  </a:lnTo>
                  <a:cubicBezTo>
                    <a:pt x="2442" y="3049"/>
                    <a:pt x="2501" y="2977"/>
                    <a:pt x="2549" y="2906"/>
                  </a:cubicBezTo>
                  <a:cubicBezTo>
                    <a:pt x="2739" y="2644"/>
                    <a:pt x="2918" y="2417"/>
                    <a:pt x="3037" y="2132"/>
                  </a:cubicBezTo>
                  <a:cubicBezTo>
                    <a:pt x="3239" y="1655"/>
                    <a:pt x="3180" y="1144"/>
                    <a:pt x="2882" y="751"/>
                  </a:cubicBezTo>
                  <a:cubicBezTo>
                    <a:pt x="2549" y="286"/>
                    <a:pt x="1965" y="1"/>
                    <a:pt x="1382" y="1"/>
                  </a:cubicBezTo>
                  <a:cubicBezTo>
                    <a:pt x="1132" y="1"/>
                    <a:pt x="882" y="60"/>
                    <a:pt x="656" y="167"/>
                  </a:cubicBezTo>
                  <a:lnTo>
                    <a:pt x="584" y="191"/>
                  </a:lnTo>
                  <a:lnTo>
                    <a:pt x="548" y="465"/>
                  </a:lnTo>
                  <a:lnTo>
                    <a:pt x="501" y="822"/>
                  </a:lnTo>
                  <a:lnTo>
                    <a:pt x="382" y="1894"/>
                  </a:lnTo>
                  <a:lnTo>
                    <a:pt x="203" y="3501"/>
                  </a:lnTo>
                  <a:cubicBezTo>
                    <a:pt x="191" y="3691"/>
                    <a:pt x="167" y="3870"/>
                    <a:pt x="144" y="4061"/>
                  </a:cubicBezTo>
                  <a:cubicBezTo>
                    <a:pt x="96" y="4394"/>
                    <a:pt x="72" y="4727"/>
                    <a:pt x="25" y="5073"/>
                  </a:cubicBezTo>
                  <a:cubicBezTo>
                    <a:pt x="1" y="5311"/>
                    <a:pt x="84" y="5442"/>
                    <a:pt x="144" y="5525"/>
                  </a:cubicBezTo>
                  <a:cubicBezTo>
                    <a:pt x="215" y="5596"/>
                    <a:pt x="334" y="5680"/>
                    <a:pt x="584" y="5704"/>
                  </a:cubicBezTo>
                  <a:cubicBezTo>
                    <a:pt x="667" y="5704"/>
                    <a:pt x="763" y="5704"/>
                    <a:pt x="858" y="5716"/>
                  </a:cubicBezTo>
                  <a:cubicBezTo>
                    <a:pt x="1025" y="5716"/>
                    <a:pt x="1179" y="5727"/>
                    <a:pt x="1334" y="5727"/>
                  </a:cubicBezTo>
                  <a:cubicBezTo>
                    <a:pt x="1537" y="5727"/>
                    <a:pt x="1680" y="5716"/>
                    <a:pt x="1834" y="5704"/>
                  </a:cubicBezTo>
                  <a:cubicBezTo>
                    <a:pt x="2394" y="5644"/>
                    <a:pt x="2811" y="5287"/>
                    <a:pt x="2989" y="4692"/>
                  </a:cubicBezTo>
                  <a:cubicBezTo>
                    <a:pt x="3204" y="4049"/>
                    <a:pt x="3096" y="3703"/>
                    <a:pt x="2549" y="3263"/>
                  </a:cubicBezTo>
                  <a:close/>
                  <a:moveTo>
                    <a:pt x="2287" y="1310"/>
                  </a:moveTo>
                  <a:cubicBezTo>
                    <a:pt x="2513" y="1584"/>
                    <a:pt x="2442" y="2013"/>
                    <a:pt x="2144" y="2263"/>
                  </a:cubicBezTo>
                  <a:cubicBezTo>
                    <a:pt x="2025" y="2370"/>
                    <a:pt x="1858" y="2453"/>
                    <a:pt x="1680" y="2513"/>
                  </a:cubicBezTo>
                  <a:cubicBezTo>
                    <a:pt x="1501" y="2572"/>
                    <a:pt x="1370" y="2608"/>
                    <a:pt x="1263" y="2608"/>
                  </a:cubicBezTo>
                  <a:cubicBezTo>
                    <a:pt x="1179" y="2608"/>
                    <a:pt x="1144" y="2572"/>
                    <a:pt x="1120" y="2560"/>
                  </a:cubicBezTo>
                  <a:cubicBezTo>
                    <a:pt x="1060" y="2489"/>
                    <a:pt x="1037" y="2310"/>
                    <a:pt x="1072" y="2013"/>
                  </a:cubicBezTo>
                  <a:cubicBezTo>
                    <a:pt x="1084" y="1917"/>
                    <a:pt x="1084" y="1834"/>
                    <a:pt x="1096" y="1763"/>
                  </a:cubicBezTo>
                  <a:lnTo>
                    <a:pt x="1120" y="1763"/>
                  </a:lnTo>
                  <a:lnTo>
                    <a:pt x="1132" y="1608"/>
                  </a:lnTo>
                  <a:cubicBezTo>
                    <a:pt x="1144" y="1536"/>
                    <a:pt x="1144" y="1465"/>
                    <a:pt x="1156" y="1382"/>
                  </a:cubicBezTo>
                  <a:cubicBezTo>
                    <a:pt x="1179" y="1227"/>
                    <a:pt x="1203" y="1048"/>
                    <a:pt x="1239" y="870"/>
                  </a:cubicBezTo>
                  <a:cubicBezTo>
                    <a:pt x="1251" y="774"/>
                    <a:pt x="1299" y="667"/>
                    <a:pt x="1394" y="667"/>
                  </a:cubicBezTo>
                  <a:cubicBezTo>
                    <a:pt x="1429" y="667"/>
                    <a:pt x="1453" y="691"/>
                    <a:pt x="1489" y="703"/>
                  </a:cubicBezTo>
                  <a:cubicBezTo>
                    <a:pt x="1715" y="822"/>
                    <a:pt x="2072" y="1024"/>
                    <a:pt x="2287" y="1310"/>
                  </a:cubicBezTo>
                  <a:close/>
                  <a:moveTo>
                    <a:pt x="894" y="3453"/>
                  </a:moveTo>
                  <a:cubicBezTo>
                    <a:pt x="953" y="3453"/>
                    <a:pt x="1001" y="3441"/>
                    <a:pt x="1037" y="3441"/>
                  </a:cubicBezTo>
                  <a:cubicBezTo>
                    <a:pt x="1453" y="3441"/>
                    <a:pt x="1787" y="3620"/>
                    <a:pt x="2108" y="3811"/>
                  </a:cubicBezTo>
                  <a:cubicBezTo>
                    <a:pt x="2453" y="4025"/>
                    <a:pt x="2453" y="4180"/>
                    <a:pt x="2406" y="4299"/>
                  </a:cubicBezTo>
                  <a:cubicBezTo>
                    <a:pt x="2311" y="4644"/>
                    <a:pt x="2156" y="4823"/>
                    <a:pt x="1930" y="4870"/>
                  </a:cubicBezTo>
                  <a:cubicBezTo>
                    <a:pt x="1751" y="4906"/>
                    <a:pt x="1560" y="4954"/>
                    <a:pt x="1334" y="4954"/>
                  </a:cubicBezTo>
                  <a:cubicBezTo>
                    <a:pt x="1144" y="4954"/>
                    <a:pt x="965" y="4930"/>
                    <a:pt x="787" y="48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54"/>
            <p:cNvSpPr/>
            <p:nvPr/>
          </p:nvSpPr>
          <p:spPr>
            <a:xfrm>
              <a:off x="6197775" y="3106750"/>
              <a:ext cx="87250" cy="125350"/>
            </a:xfrm>
            <a:custGeom>
              <a:avLst/>
              <a:gdLst/>
              <a:ahLst/>
              <a:cxnLst/>
              <a:rect l="l" t="t" r="r" b="b"/>
              <a:pathLst>
                <a:path w="3490" h="5014" extrusionOk="0">
                  <a:moveTo>
                    <a:pt x="3263" y="3239"/>
                  </a:moveTo>
                  <a:lnTo>
                    <a:pt x="3192" y="2858"/>
                  </a:lnTo>
                  <a:cubicBezTo>
                    <a:pt x="3061" y="2216"/>
                    <a:pt x="2930" y="1561"/>
                    <a:pt x="2775" y="906"/>
                  </a:cubicBezTo>
                  <a:cubicBezTo>
                    <a:pt x="2727" y="715"/>
                    <a:pt x="2644" y="549"/>
                    <a:pt x="2573" y="382"/>
                  </a:cubicBezTo>
                  <a:cubicBezTo>
                    <a:pt x="2537" y="311"/>
                    <a:pt x="2489" y="239"/>
                    <a:pt x="2466" y="180"/>
                  </a:cubicBezTo>
                  <a:lnTo>
                    <a:pt x="2430" y="120"/>
                  </a:lnTo>
                  <a:lnTo>
                    <a:pt x="2370" y="96"/>
                  </a:lnTo>
                  <a:cubicBezTo>
                    <a:pt x="2335" y="84"/>
                    <a:pt x="2263" y="72"/>
                    <a:pt x="2227" y="37"/>
                  </a:cubicBezTo>
                  <a:lnTo>
                    <a:pt x="2108" y="1"/>
                  </a:lnTo>
                  <a:lnTo>
                    <a:pt x="2049" y="96"/>
                  </a:lnTo>
                  <a:cubicBezTo>
                    <a:pt x="2037" y="120"/>
                    <a:pt x="2013" y="144"/>
                    <a:pt x="2013" y="156"/>
                  </a:cubicBezTo>
                  <a:cubicBezTo>
                    <a:pt x="1989" y="203"/>
                    <a:pt x="1954" y="263"/>
                    <a:pt x="1930" y="322"/>
                  </a:cubicBezTo>
                  <a:lnTo>
                    <a:pt x="1715" y="775"/>
                  </a:lnTo>
                  <a:cubicBezTo>
                    <a:pt x="1168" y="1965"/>
                    <a:pt x="596" y="3192"/>
                    <a:pt x="49" y="4418"/>
                  </a:cubicBezTo>
                  <a:cubicBezTo>
                    <a:pt x="1" y="4525"/>
                    <a:pt x="49" y="4621"/>
                    <a:pt x="84" y="4716"/>
                  </a:cubicBezTo>
                  <a:cubicBezTo>
                    <a:pt x="96" y="4740"/>
                    <a:pt x="96" y="4775"/>
                    <a:pt x="108" y="4787"/>
                  </a:cubicBezTo>
                  <a:lnTo>
                    <a:pt x="168" y="5013"/>
                  </a:lnTo>
                  <a:lnTo>
                    <a:pt x="346" y="4859"/>
                  </a:lnTo>
                  <a:cubicBezTo>
                    <a:pt x="584" y="4680"/>
                    <a:pt x="692" y="4478"/>
                    <a:pt x="763" y="4287"/>
                  </a:cubicBezTo>
                  <a:lnTo>
                    <a:pt x="906" y="3966"/>
                  </a:lnTo>
                  <a:cubicBezTo>
                    <a:pt x="989" y="3763"/>
                    <a:pt x="1061" y="3573"/>
                    <a:pt x="1168" y="3394"/>
                  </a:cubicBezTo>
                  <a:cubicBezTo>
                    <a:pt x="1215" y="3311"/>
                    <a:pt x="1334" y="3228"/>
                    <a:pt x="1394" y="3228"/>
                  </a:cubicBezTo>
                  <a:lnTo>
                    <a:pt x="1537" y="3228"/>
                  </a:lnTo>
                  <a:cubicBezTo>
                    <a:pt x="1775" y="3228"/>
                    <a:pt x="2013" y="3239"/>
                    <a:pt x="2251" y="3251"/>
                  </a:cubicBezTo>
                  <a:cubicBezTo>
                    <a:pt x="2335" y="3251"/>
                    <a:pt x="2406" y="3275"/>
                    <a:pt x="2477" y="3275"/>
                  </a:cubicBezTo>
                  <a:cubicBezTo>
                    <a:pt x="2608" y="3489"/>
                    <a:pt x="2644" y="3751"/>
                    <a:pt x="2656" y="4013"/>
                  </a:cubicBezTo>
                  <a:cubicBezTo>
                    <a:pt x="2692" y="4299"/>
                    <a:pt x="2716" y="4597"/>
                    <a:pt x="2894" y="4883"/>
                  </a:cubicBezTo>
                  <a:lnTo>
                    <a:pt x="2978" y="5013"/>
                  </a:lnTo>
                  <a:lnTo>
                    <a:pt x="3120" y="4894"/>
                  </a:lnTo>
                  <a:cubicBezTo>
                    <a:pt x="3430" y="4621"/>
                    <a:pt x="3489" y="4585"/>
                    <a:pt x="3430" y="4240"/>
                  </a:cubicBezTo>
                  <a:cubicBezTo>
                    <a:pt x="3406" y="3906"/>
                    <a:pt x="3347" y="3585"/>
                    <a:pt x="3263" y="3239"/>
                  </a:cubicBezTo>
                  <a:close/>
                  <a:moveTo>
                    <a:pt x="2370" y="2466"/>
                  </a:moveTo>
                  <a:cubicBezTo>
                    <a:pt x="2239" y="2501"/>
                    <a:pt x="2132" y="2501"/>
                    <a:pt x="2037" y="2501"/>
                  </a:cubicBezTo>
                  <a:cubicBezTo>
                    <a:pt x="1870" y="2501"/>
                    <a:pt x="1739" y="2466"/>
                    <a:pt x="1596" y="2394"/>
                  </a:cubicBezTo>
                  <a:cubicBezTo>
                    <a:pt x="1656" y="2001"/>
                    <a:pt x="1858" y="1680"/>
                    <a:pt x="2108" y="1287"/>
                  </a:cubicBezTo>
                  <a:cubicBezTo>
                    <a:pt x="2275" y="1680"/>
                    <a:pt x="2335" y="2049"/>
                    <a:pt x="2370" y="2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54"/>
            <p:cNvSpPr/>
            <p:nvPr/>
          </p:nvSpPr>
          <p:spPr>
            <a:xfrm>
              <a:off x="6404950" y="3120750"/>
              <a:ext cx="91400" cy="122375"/>
            </a:xfrm>
            <a:custGeom>
              <a:avLst/>
              <a:gdLst/>
              <a:ahLst/>
              <a:cxnLst/>
              <a:rect l="l" t="t" r="r" b="b"/>
              <a:pathLst>
                <a:path w="3656" h="4895" extrusionOk="0">
                  <a:moveTo>
                    <a:pt x="1156" y="4513"/>
                  </a:moveTo>
                  <a:cubicBezTo>
                    <a:pt x="1560" y="4763"/>
                    <a:pt x="2025" y="4894"/>
                    <a:pt x="2537" y="4894"/>
                  </a:cubicBezTo>
                  <a:cubicBezTo>
                    <a:pt x="2751" y="4894"/>
                    <a:pt x="2953" y="4882"/>
                    <a:pt x="3180" y="4834"/>
                  </a:cubicBezTo>
                  <a:cubicBezTo>
                    <a:pt x="3358" y="4811"/>
                    <a:pt x="3489" y="4739"/>
                    <a:pt x="3573" y="4596"/>
                  </a:cubicBezTo>
                  <a:cubicBezTo>
                    <a:pt x="3656" y="4465"/>
                    <a:pt x="3656" y="4287"/>
                    <a:pt x="3584" y="4061"/>
                  </a:cubicBezTo>
                  <a:lnTo>
                    <a:pt x="3537" y="3942"/>
                  </a:lnTo>
                  <a:lnTo>
                    <a:pt x="3418" y="3965"/>
                  </a:lnTo>
                  <a:cubicBezTo>
                    <a:pt x="3370" y="3965"/>
                    <a:pt x="3334" y="3977"/>
                    <a:pt x="3299" y="3977"/>
                  </a:cubicBezTo>
                  <a:cubicBezTo>
                    <a:pt x="3227" y="3977"/>
                    <a:pt x="3132" y="3989"/>
                    <a:pt x="3061" y="4025"/>
                  </a:cubicBezTo>
                  <a:cubicBezTo>
                    <a:pt x="2930" y="4061"/>
                    <a:pt x="2799" y="4096"/>
                    <a:pt x="2632" y="4096"/>
                  </a:cubicBezTo>
                  <a:cubicBezTo>
                    <a:pt x="2418" y="4096"/>
                    <a:pt x="2227" y="4049"/>
                    <a:pt x="2049" y="4001"/>
                  </a:cubicBezTo>
                  <a:cubicBezTo>
                    <a:pt x="1596" y="3906"/>
                    <a:pt x="1263" y="3632"/>
                    <a:pt x="1096" y="3275"/>
                  </a:cubicBezTo>
                  <a:cubicBezTo>
                    <a:pt x="917" y="2906"/>
                    <a:pt x="929" y="2489"/>
                    <a:pt x="1144" y="2084"/>
                  </a:cubicBezTo>
                  <a:cubicBezTo>
                    <a:pt x="1572" y="1227"/>
                    <a:pt x="2191" y="763"/>
                    <a:pt x="3073" y="703"/>
                  </a:cubicBezTo>
                  <a:cubicBezTo>
                    <a:pt x="3239" y="691"/>
                    <a:pt x="3561" y="655"/>
                    <a:pt x="3549" y="251"/>
                  </a:cubicBezTo>
                  <a:lnTo>
                    <a:pt x="3549" y="179"/>
                  </a:lnTo>
                  <a:lnTo>
                    <a:pt x="3477" y="132"/>
                  </a:lnTo>
                  <a:cubicBezTo>
                    <a:pt x="3323" y="48"/>
                    <a:pt x="3180" y="1"/>
                    <a:pt x="3013" y="1"/>
                  </a:cubicBezTo>
                  <a:cubicBezTo>
                    <a:pt x="2787" y="1"/>
                    <a:pt x="2596" y="72"/>
                    <a:pt x="2394" y="155"/>
                  </a:cubicBezTo>
                  <a:lnTo>
                    <a:pt x="2346" y="167"/>
                  </a:lnTo>
                  <a:cubicBezTo>
                    <a:pt x="1418" y="489"/>
                    <a:pt x="751" y="1144"/>
                    <a:pt x="394" y="2096"/>
                  </a:cubicBezTo>
                  <a:cubicBezTo>
                    <a:pt x="1" y="3084"/>
                    <a:pt x="263" y="3942"/>
                    <a:pt x="1156" y="45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8" name="Google Shape;428;p54"/>
          <p:cNvGrpSpPr/>
          <p:nvPr/>
        </p:nvGrpSpPr>
        <p:grpSpPr>
          <a:xfrm rot="1093143">
            <a:off x="7684861" y="3602545"/>
            <a:ext cx="975516" cy="936649"/>
            <a:chOff x="3885600" y="2960625"/>
            <a:chExt cx="470600" cy="451850"/>
          </a:xfrm>
        </p:grpSpPr>
        <p:sp>
          <p:nvSpPr>
            <p:cNvPr id="429" name="Google Shape;429;p54"/>
            <p:cNvSpPr/>
            <p:nvPr/>
          </p:nvSpPr>
          <p:spPr>
            <a:xfrm>
              <a:off x="3895725" y="3066575"/>
              <a:ext cx="446500" cy="206900"/>
            </a:xfrm>
            <a:custGeom>
              <a:avLst/>
              <a:gdLst/>
              <a:ahLst/>
              <a:cxnLst/>
              <a:rect l="l" t="t" r="r" b="b"/>
              <a:pathLst>
                <a:path w="17860" h="8276" extrusionOk="0">
                  <a:moveTo>
                    <a:pt x="11049" y="8109"/>
                  </a:moveTo>
                  <a:lnTo>
                    <a:pt x="11049" y="7287"/>
                  </a:lnTo>
                  <a:cubicBezTo>
                    <a:pt x="11037" y="6871"/>
                    <a:pt x="10930" y="6740"/>
                    <a:pt x="10549" y="6704"/>
                  </a:cubicBezTo>
                  <a:cubicBezTo>
                    <a:pt x="9620" y="6644"/>
                    <a:pt x="8703" y="6609"/>
                    <a:pt x="7775" y="6573"/>
                  </a:cubicBezTo>
                  <a:cubicBezTo>
                    <a:pt x="7322" y="6561"/>
                    <a:pt x="7120" y="6763"/>
                    <a:pt x="7060" y="7216"/>
                  </a:cubicBezTo>
                  <a:cubicBezTo>
                    <a:pt x="7049" y="7406"/>
                    <a:pt x="7025" y="7585"/>
                    <a:pt x="7001" y="7835"/>
                  </a:cubicBezTo>
                  <a:cubicBezTo>
                    <a:pt x="6679" y="7871"/>
                    <a:pt x="6382" y="7930"/>
                    <a:pt x="6072" y="7942"/>
                  </a:cubicBezTo>
                  <a:cubicBezTo>
                    <a:pt x="4489" y="8002"/>
                    <a:pt x="2929" y="7918"/>
                    <a:pt x="1381" y="7704"/>
                  </a:cubicBezTo>
                  <a:cubicBezTo>
                    <a:pt x="95" y="7525"/>
                    <a:pt x="226" y="7382"/>
                    <a:pt x="143" y="6347"/>
                  </a:cubicBezTo>
                  <a:cubicBezTo>
                    <a:pt x="0" y="4608"/>
                    <a:pt x="95" y="2870"/>
                    <a:pt x="262" y="1132"/>
                  </a:cubicBezTo>
                  <a:cubicBezTo>
                    <a:pt x="274" y="929"/>
                    <a:pt x="310" y="739"/>
                    <a:pt x="393" y="572"/>
                  </a:cubicBezTo>
                  <a:cubicBezTo>
                    <a:pt x="560" y="251"/>
                    <a:pt x="845" y="60"/>
                    <a:pt x="1226" y="60"/>
                  </a:cubicBezTo>
                  <a:cubicBezTo>
                    <a:pt x="2119" y="60"/>
                    <a:pt x="3012" y="1"/>
                    <a:pt x="3893" y="60"/>
                  </a:cubicBezTo>
                  <a:cubicBezTo>
                    <a:pt x="4786" y="120"/>
                    <a:pt x="5667" y="72"/>
                    <a:pt x="6560" y="36"/>
                  </a:cubicBezTo>
                  <a:cubicBezTo>
                    <a:pt x="6798" y="24"/>
                    <a:pt x="7049" y="24"/>
                    <a:pt x="7287" y="60"/>
                  </a:cubicBezTo>
                  <a:cubicBezTo>
                    <a:pt x="9061" y="239"/>
                    <a:pt x="10847" y="120"/>
                    <a:pt x="12621" y="132"/>
                  </a:cubicBezTo>
                  <a:cubicBezTo>
                    <a:pt x="13466" y="144"/>
                    <a:pt x="14323" y="60"/>
                    <a:pt x="15180" y="60"/>
                  </a:cubicBezTo>
                  <a:cubicBezTo>
                    <a:pt x="15728" y="60"/>
                    <a:pt x="16288" y="132"/>
                    <a:pt x="16847" y="203"/>
                  </a:cubicBezTo>
                  <a:cubicBezTo>
                    <a:pt x="17514" y="298"/>
                    <a:pt x="17740" y="548"/>
                    <a:pt x="17776" y="1251"/>
                  </a:cubicBezTo>
                  <a:cubicBezTo>
                    <a:pt x="17824" y="2060"/>
                    <a:pt x="17859" y="2882"/>
                    <a:pt x="17859" y="3703"/>
                  </a:cubicBezTo>
                  <a:cubicBezTo>
                    <a:pt x="17859" y="4334"/>
                    <a:pt x="17836" y="5001"/>
                    <a:pt x="17788" y="5632"/>
                  </a:cubicBezTo>
                  <a:cubicBezTo>
                    <a:pt x="17752" y="6109"/>
                    <a:pt x="17657" y="6609"/>
                    <a:pt x="17562" y="7085"/>
                  </a:cubicBezTo>
                  <a:cubicBezTo>
                    <a:pt x="17466" y="7454"/>
                    <a:pt x="17157" y="7644"/>
                    <a:pt x="16800" y="7716"/>
                  </a:cubicBezTo>
                  <a:cubicBezTo>
                    <a:pt x="14954" y="8133"/>
                    <a:pt x="13073" y="8275"/>
                    <a:pt x="11192" y="8204"/>
                  </a:cubicBezTo>
                  <a:cubicBezTo>
                    <a:pt x="11168" y="8180"/>
                    <a:pt x="11156" y="8168"/>
                    <a:pt x="11049" y="810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54"/>
            <p:cNvSpPr/>
            <p:nvPr/>
          </p:nvSpPr>
          <p:spPr>
            <a:xfrm>
              <a:off x="3910300" y="3268975"/>
              <a:ext cx="403950" cy="127425"/>
            </a:xfrm>
            <a:custGeom>
              <a:avLst/>
              <a:gdLst/>
              <a:ahLst/>
              <a:cxnLst/>
              <a:rect l="l" t="t" r="r" b="b"/>
              <a:pathLst>
                <a:path w="16158" h="5097" extrusionOk="0">
                  <a:moveTo>
                    <a:pt x="48" y="1"/>
                  </a:moveTo>
                  <a:cubicBezTo>
                    <a:pt x="2239" y="191"/>
                    <a:pt x="4310" y="406"/>
                    <a:pt x="6454" y="251"/>
                  </a:cubicBezTo>
                  <a:cubicBezTo>
                    <a:pt x="6466" y="572"/>
                    <a:pt x="6477" y="846"/>
                    <a:pt x="6489" y="1132"/>
                  </a:cubicBezTo>
                  <a:cubicBezTo>
                    <a:pt x="6513" y="1311"/>
                    <a:pt x="6489" y="1489"/>
                    <a:pt x="6525" y="1644"/>
                  </a:cubicBezTo>
                  <a:cubicBezTo>
                    <a:pt x="6585" y="1965"/>
                    <a:pt x="6787" y="2144"/>
                    <a:pt x="7108" y="2156"/>
                  </a:cubicBezTo>
                  <a:cubicBezTo>
                    <a:pt x="7835" y="2168"/>
                    <a:pt x="8561" y="2180"/>
                    <a:pt x="9299" y="2168"/>
                  </a:cubicBezTo>
                  <a:cubicBezTo>
                    <a:pt x="9502" y="2168"/>
                    <a:pt x="9716" y="2096"/>
                    <a:pt x="9906" y="2049"/>
                  </a:cubicBezTo>
                  <a:cubicBezTo>
                    <a:pt x="10192" y="1977"/>
                    <a:pt x="10347" y="1799"/>
                    <a:pt x="10383" y="1501"/>
                  </a:cubicBezTo>
                  <a:cubicBezTo>
                    <a:pt x="10406" y="1191"/>
                    <a:pt x="10454" y="894"/>
                    <a:pt x="10502" y="572"/>
                  </a:cubicBezTo>
                  <a:cubicBezTo>
                    <a:pt x="12371" y="441"/>
                    <a:pt x="14216" y="299"/>
                    <a:pt x="16098" y="156"/>
                  </a:cubicBezTo>
                  <a:cubicBezTo>
                    <a:pt x="16110" y="263"/>
                    <a:pt x="16157" y="358"/>
                    <a:pt x="16133" y="453"/>
                  </a:cubicBezTo>
                  <a:lnTo>
                    <a:pt x="15871" y="4251"/>
                  </a:lnTo>
                  <a:cubicBezTo>
                    <a:pt x="15860" y="4370"/>
                    <a:pt x="15836" y="4490"/>
                    <a:pt x="15812" y="4609"/>
                  </a:cubicBezTo>
                  <a:cubicBezTo>
                    <a:pt x="15693" y="4978"/>
                    <a:pt x="15562" y="5085"/>
                    <a:pt x="15169" y="5073"/>
                  </a:cubicBezTo>
                  <a:cubicBezTo>
                    <a:pt x="13502" y="5037"/>
                    <a:pt x="11823" y="5013"/>
                    <a:pt x="10156" y="5001"/>
                  </a:cubicBezTo>
                  <a:cubicBezTo>
                    <a:pt x="9823" y="5001"/>
                    <a:pt x="9502" y="5037"/>
                    <a:pt x="9156" y="5037"/>
                  </a:cubicBezTo>
                  <a:cubicBezTo>
                    <a:pt x="8120" y="5061"/>
                    <a:pt x="7073" y="5097"/>
                    <a:pt x="6037" y="5085"/>
                  </a:cubicBezTo>
                  <a:cubicBezTo>
                    <a:pt x="4763" y="5073"/>
                    <a:pt x="3489" y="5025"/>
                    <a:pt x="2227" y="4954"/>
                  </a:cubicBezTo>
                  <a:cubicBezTo>
                    <a:pt x="1691" y="4918"/>
                    <a:pt x="1155" y="4835"/>
                    <a:pt x="631" y="4728"/>
                  </a:cubicBezTo>
                  <a:cubicBezTo>
                    <a:pt x="227" y="4656"/>
                    <a:pt x="0" y="4394"/>
                    <a:pt x="24" y="3954"/>
                  </a:cubicBezTo>
                  <a:cubicBezTo>
                    <a:pt x="36" y="3430"/>
                    <a:pt x="36" y="2906"/>
                    <a:pt x="48" y="2394"/>
                  </a:cubicBezTo>
                  <a:cubicBezTo>
                    <a:pt x="48" y="1977"/>
                    <a:pt x="60" y="1561"/>
                    <a:pt x="60" y="1144"/>
                  </a:cubicBezTo>
                  <a:cubicBezTo>
                    <a:pt x="48" y="787"/>
                    <a:pt x="48" y="406"/>
                    <a:pt x="48" y="1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54"/>
            <p:cNvSpPr/>
            <p:nvPr/>
          </p:nvSpPr>
          <p:spPr>
            <a:xfrm>
              <a:off x="4051675" y="2974900"/>
              <a:ext cx="155700" cy="84250"/>
            </a:xfrm>
            <a:custGeom>
              <a:avLst/>
              <a:gdLst/>
              <a:ahLst/>
              <a:cxnLst/>
              <a:rect l="l" t="t" r="r" b="b"/>
              <a:pathLst>
                <a:path w="6228" h="3370" extrusionOk="0">
                  <a:moveTo>
                    <a:pt x="5144" y="3263"/>
                  </a:moveTo>
                  <a:cubicBezTo>
                    <a:pt x="5132" y="3072"/>
                    <a:pt x="5132" y="2870"/>
                    <a:pt x="5097" y="2668"/>
                  </a:cubicBezTo>
                  <a:cubicBezTo>
                    <a:pt x="5073" y="2346"/>
                    <a:pt x="5049" y="2036"/>
                    <a:pt x="4990" y="1727"/>
                  </a:cubicBezTo>
                  <a:cubicBezTo>
                    <a:pt x="4894" y="1286"/>
                    <a:pt x="4597" y="1024"/>
                    <a:pt x="4144" y="1013"/>
                  </a:cubicBezTo>
                  <a:cubicBezTo>
                    <a:pt x="3513" y="1001"/>
                    <a:pt x="2894" y="1001"/>
                    <a:pt x="2275" y="1013"/>
                  </a:cubicBezTo>
                  <a:cubicBezTo>
                    <a:pt x="1799" y="1024"/>
                    <a:pt x="1584" y="1251"/>
                    <a:pt x="1537" y="1727"/>
                  </a:cubicBezTo>
                  <a:cubicBezTo>
                    <a:pt x="1513" y="2084"/>
                    <a:pt x="1525" y="2453"/>
                    <a:pt x="1513" y="2834"/>
                  </a:cubicBezTo>
                  <a:lnTo>
                    <a:pt x="1513" y="3263"/>
                  </a:lnTo>
                  <a:cubicBezTo>
                    <a:pt x="1072" y="3370"/>
                    <a:pt x="691" y="3299"/>
                    <a:pt x="287" y="3287"/>
                  </a:cubicBezTo>
                  <a:cubicBezTo>
                    <a:pt x="96" y="3287"/>
                    <a:pt x="1" y="3156"/>
                    <a:pt x="1" y="2977"/>
                  </a:cubicBezTo>
                  <a:cubicBezTo>
                    <a:pt x="25" y="2322"/>
                    <a:pt x="1" y="1655"/>
                    <a:pt x="96" y="1001"/>
                  </a:cubicBezTo>
                  <a:cubicBezTo>
                    <a:pt x="168" y="417"/>
                    <a:pt x="644" y="48"/>
                    <a:pt x="1287" y="36"/>
                  </a:cubicBezTo>
                  <a:cubicBezTo>
                    <a:pt x="2227" y="1"/>
                    <a:pt x="3156" y="1"/>
                    <a:pt x="4097" y="36"/>
                  </a:cubicBezTo>
                  <a:cubicBezTo>
                    <a:pt x="4561" y="48"/>
                    <a:pt x="5025" y="155"/>
                    <a:pt x="5478" y="274"/>
                  </a:cubicBezTo>
                  <a:cubicBezTo>
                    <a:pt x="5990" y="393"/>
                    <a:pt x="6168" y="596"/>
                    <a:pt x="6192" y="1108"/>
                  </a:cubicBezTo>
                  <a:cubicBezTo>
                    <a:pt x="6228" y="1703"/>
                    <a:pt x="6228" y="2275"/>
                    <a:pt x="6216" y="2870"/>
                  </a:cubicBezTo>
                  <a:cubicBezTo>
                    <a:pt x="6192" y="3310"/>
                    <a:pt x="6121" y="3334"/>
                    <a:pt x="5692" y="3334"/>
                  </a:cubicBezTo>
                  <a:lnTo>
                    <a:pt x="5323" y="3334"/>
                  </a:lnTo>
                  <a:cubicBezTo>
                    <a:pt x="5275" y="3322"/>
                    <a:pt x="5228" y="3287"/>
                    <a:pt x="5144" y="3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54"/>
            <p:cNvSpPr/>
            <p:nvPr/>
          </p:nvSpPr>
          <p:spPr>
            <a:xfrm>
              <a:off x="4077575" y="3242500"/>
              <a:ext cx="86350" cy="70550"/>
            </a:xfrm>
            <a:custGeom>
              <a:avLst/>
              <a:gdLst/>
              <a:ahLst/>
              <a:cxnLst/>
              <a:rect l="l" t="t" r="r" b="b"/>
              <a:pathLst>
                <a:path w="3454" h="2822" extrusionOk="0">
                  <a:moveTo>
                    <a:pt x="310" y="2762"/>
                  </a:moveTo>
                  <a:cubicBezTo>
                    <a:pt x="1" y="1893"/>
                    <a:pt x="96" y="1072"/>
                    <a:pt x="203" y="238"/>
                  </a:cubicBezTo>
                  <a:cubicBezTo>
                    <a:pt x="239" y="48"/>
                    <a:pt x="382" y="0"/>
                    <a:pt x="548" y="0"/>
                  </a:cubicBezTo>
                  <a:cubicBezTo>
                    <a:pt x="858" y="0"/>
                    <a:pt x="1179" y="0"/>
                    <a:pt x="1489" y="12"/>
                  </a:cubicBezTo>
                  <a:cubicBezTo>
                    <a:pt x="1989" y="48"/>
                    <a:pt x="2477" y="84"/>
                    <a:pt x="2989" y="131"/>
                  </a:cubicBezTo>
                  <a:cubicBezTo>
                    <a:pt x="3108" y="143"/>
                    <a:pt x="3215" y="203"/>
                    <a:pt x="3346" y="250"/>
                  </a:cubicBezTo>
                  <a:cubicBezTo>
                    <a:pt x="3454" y="965"/>
                    <a:pt x="3334" y="1643"/>
                    <a:pt x="3263" y="2334"/>
                  </a:cubicBezTo>
                  <a:cubicBezTo>
                    <a:pt x="3227" y="2572"/>
                    <a:pt x="3061" y="2727"/>
                    <a:pt x="2846" y="2739"/>
                  </a:cubicBezTo>
                  <a:cubicBezTo>
                    <a:pt x="2013" y="2822"/>
                    <a:pt x="1156" y="2810"/>
                    <a:pt x="310" y="27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54"/>
            <p:cNvSpPr/>
            <p:nvPr/>
          </p:nvSpPr>
          <p:spPr>
            <a:xfrm>
              <a:off x="3885600" y="2960625"/>
              <a:ext cx="470600" cy="451850"/>
            </a:xfrm>
            <a:custGeom>
              <a:avLst/>
              <a:gdLst/>
              <a:ahLst/>
              <a:cxnLst/>
              <a:rect l="l" t="t" r="r" b="b"/>
              <a:pathLst>
                <a:path w="18824" h="18074" extrusionOk="0">
                  <a:moveTo>
                    <a:pt x="18812" y="7120"/>
                  </a:moveTo>
                  <a:cubicBezTo>
                    <a:pt x="18800" y="6572"/>
                    <a:pt x="18776" y="5858"/>
                    <a:pt x="18705" y="5132"/>
                  </a:cubicBezTo>
                  <a:cubicBezTo>
                    <a:pt x="18633" y="4382"/>
                    <a:pt x="18217" y="3965"/>
                    <a:pt x="17431" y="3858"/>
                  </a:cubicBezTo>
                  <a:cubicBezTo>
                    <a:pt x="16669" y="3762"/>
                    <a:pt x="15847" y="3667"/>
                    <a:pt x="15014" y="3667"/>
                  </a:cubicBezTo>
                  <a:cubicBezTo>
                    <a:pt x="14573" y="3667"/>
                    <a:pt x="14133" y="3703"/>
                    <a:pt x="13740" y="3762"/>
                  </a:cubicBezTo>
                  <a:lnTo>
                    <a:pt x="13680" y="3762"/>
                  </a:lnTo>
                  <a:cubicBezTo>
                    <a:pt x="13621" y="3762"/>
                    <a:pt x="13561" y="3739"/>
                    <a:pt x="13502" y="3739"/>
                  </a:cubicBezTo>
                  <a:lnTo>
                    <a:pt x="13454" y="3739"/>
                  </a:lnTo>
                  <a:lnTo>
                    <a:pt x="13454" y="3584"/>
                  </a:lnTo>
                  <a:lnTo>
                    <a:pt x="13454" y="2965"/>
                  </a:lnTo>
                  <a:cubicBezTo>
                    <a:pt x="13454" y="2869"/>
                    <a:pt x="13442" y="2750"/>
                    <a:pt x="13442" y="2643"/>
                  </a:cubicBezTo>
                  <a:cubicBezTo>
                    <a:pt x="13419" y="2191"/>
                    <a:pt x="13407" y="1750"/>
                    <a:pt x="13347" y="1286"/>
                  </a:cubicBezTo>
                  <a:cubicBezTo>
                    <a:pt x="13288" y="822"/>
                    <a:pt x="12990" y="488"/>
                    <a:pt x="12526" y="333"/>
                  </a:cubicBezTo>
                  <a:lnTo>
                    <a:pt x="12407" y="286"/>
                  </a:lnTo>
                  <a:cubicBezTo>
                    <a:pt x="12037" y="167"/>
                    <a:pt x="11668" y="48"/>
                    <a:pt x="11275" y="36"/>
                  </a:cubicBezTo>
                  <a:cubicBezTo>
                    <a:pt x="10644" y="0"/>
                    <a:pt x="10013" y="0"/>
                    <a:pt x="9251" y="0"/>
                  </a:cubicBezTo>
                  <a:lnTo>
                    <a:pt x="8501" y="0"/>
                  </a:lnTo>
                  <a:lnTo>
                    <a:pt x="8061" y="0"/>
                  </a:lnTo>
                  <a:cubicBezTo>
                    <a:pt x="6930" y="0"/>
                    <a:pt x="6120" y="833"/>
                    <a:pt x="6120" y="1976"/>
                  </a:cubicBezTo>
                  <a:lnTo>
                    <a:pt x="6120" y="3179"/>
                  </a:lnTo>
                  <a:lnTo>
                    <a:pt x="6120" y="3667"/>
                  </a:lnTo>
                  <a:cubicBezTo>
                    <a:pt x="5858" y="3739"/>
                    <a:pt x="5644" y="3762"/>
                    <a:pt x="5441" y="3762"/>
                  </a:cubicBezTo>
                  <a:cubicBezTo>
                    <a:pt x="5322" y="3762"/>
                    <a:pt x="5227" y="3762"/>
                    <a:pt x="5120" y="3739"/>
                  </a:cubicBezTo>
                  <a:lnTo>
                    <a:pt x="4929" y="3739"/>
                  </a:lnTo>
                  <a:cubicBezTo>
                    <a:pt x="4215" y="3727"/>
                    <a:pt x="3477" y="3715"/>
                    <a:pt x="2762" y="3703"/>
                  </a:cubicBezTo>
                  <a:cubicBezTo>
                    <a:pt x="2429" y="3703"/>
                    <a:pt x="2084" y="3679"/>
                    <a:pt x="1739" y="3679"/>
                  </a:cubicBezTo>
                  <a:lnTo>
                    <a:pt x="1715" y="3679"/>
                  </a:lnTo>
                  <a:cubicBezTo>
                    <a:pt x="857" y="3679"/>
                    <a:pt x="167" y="4382"/>
                    <a:pt x="119" y="5227"/>
                  </a:cubicBezTo>
                  <a:cubicBezTo>
                    <a:pt x="107" y="5501"/>
                    <a:pt x="84" y="5751"/>
                    <a:pt x="72" y="6013"/>
                  </a:cubicBezTo>
                  <a:cubicBezTo>
                    <a:pt x="48" y="6346"/>
                    <a:pt x="24" y="6667"/>
                    <a:pt x="12" y="7013"/>
                  </a:cubicBezTo>
                  <a:cubicBezTo>
                    <a:pt x="0" y="8203"/>
                    <a:pt x="0" y="9501"/>
                    <a:pt x="12" y="11097"/>
                  </a:cubicBezTo>
                  <a:cubicBezTo>
                    <a:pt x="12" y="11466"/>
                    <a:pt x="72" y="11894"/>
                    <a:pt x="441" y="12192"/>
                  </a:cubicBezTo>
                  <a:cubicBezTo>
                    <a:pt x="441" y="12192"/>
                    <a:pt x="476" y="12240"/>
                    <a:pt x="488" y="12418"/>
                  </a:cubicBezTo>
                  <a:cubicBezTo>
                    <a:pt x="500" y="12585"/>
                    <a:pt x="500" y="12763"/>
                    <a:pt x="488" y="12918"/>
                  </a:cubicBezTo>
                  <a:lnTo>
                    <a:pt x="488" y="13085"/>
                  </a:lnTo>
                  <a:cubicBezTo>
                    <a:pt x="488" y="13573"/>
                    <a:pt x="488" y="14049"/>
                    <a:pt x="476" y="14549"/>
                  </a:cubicBezTo>
                  <a:cubicBezTo>
                    <a:pt x="476" y="14871"/>
                    <a:pt x="465" y="15216"/>
                    <a:pt x="465" y="15538"/>
                  </a:cubicBezTo>
                  <a:cubicBezTo>
                    <a:pt x="465" y="15942"/>
                    <a:pt x="441" y="16335"/>
                    <a:pt x="441" y="16728"/>
                  </a:cubicBezTo>
                  <a:cubicBezTo>
                    <a:pt x="441" y="17109"/>
                    <a:pt x="607" y="17371"/>
                    <a:pt x="917" y="17490"/>
                  </a:cubicBezTo>
                  <a:cubicBezTo>
                    <a:pt x="977" y="17526"/>
                    <a:pt x="1036" y="17538"/>
                    <a:pt x="1096" y="17574"/>
                  </a:cubicBezTo>
                  <a:cubicBezTo>
                    <a:pt x="1298" y="17645"/>
                    <a:pt x="1477" y="17728"/>
                    <a:pt x="1679" y="17764"/>
                  </a:cubicBezTo>
                  <a:cubicBezTo>
                    <a:pt x="2167" y="17836"/>
                    <a:pt x="2751" y="17919"/>
                    <a:pt x="3358" y="17955"/>
                  </a:cubicBezTo>
                  <a:cubicBezTo>
                    <a:pt x="4787" y="18014"/>
                    <a:pt x="5965" y="18038"/>
                    <a:pt x="7084" y="18038"/>
                  </a:cubicBezTo>
                  <a:lnTo>
                    <a:pt x="7108" y="18038"/>
                  </a:lnTo>
                  <a:cubicBezTo>
                    <a:pt x="7846" y="18038"/>
                    <a:pt x="8585" y="18014"/>
                    <a:pt x="9299" y="17978"/>
                  </a:cubicBezTo>
                  <a:cubicBezTo>
                    <a:pt x="9549" y="17967"/>
                    <a:pt x="9811" y="17967"/>
                    <a:pt x="10061" y="17955"/>
                  </a:cubicBezTo>
                  <a:cubicBezTo>
                    <a:pt x="10549" y="17943"/>
                    <a:pt x="11037" y="17919"/>
                    <a:pt x="11573" y="17919"/>
                  </a:cubicBezTo>
                  <a:cubicBezTo>
                    <a:pt x="13145" y="17919"/>
                    <a:pt x="14704" y="18002"/>
                    <a:pt x="16062" y="18074"/>
                  </a:cubicBezTo>
                  <a:lnTo>
                    <a:pt x="16205" y="18074"/>
                  </a:lnTo>
                  <a:cubicBezTo>
                    <a:pt x="16859" y="18074"/>
                    <a:pt x="17169" y="17800"/>
                    <a:pt x="17324" y="17133"/>
                  </a:cubicBezTo>
                  <a:cubicBezTo>
                    <a:pt x="17371" y="16943"/>
                    <a:pt x="17395" y="16716"/>
                    <a:pt x="17407" y="16431"/>
                  </a:cubicBezTo>
                  <a:cubicBezTo>
                    <a:pt x="17443" y="15919"/>
                    <a:pt x="17467" y="15407"/>
                    <a:pt x="17502" y="14883"/>
                  </a:cubicBezTo>
                  <a:cubicBezTo>
                    <a:pt x="17550" y="14216"/>
                    <a:pt x="17574" y="13549"/>
                    <a:pt x="17621" y="12894"/>
                  </a:cubicBezTo>
                  <a:cubicBezTo>
                    <a:pt x="17633" y="12621"/>
                    <a:pt x="17693" y="12418"/>
                    <a:pt x="17931" y="12240"/>
                  </a:cubicBezTo>
                  <a:cubicBezTo>
                    <a:pt x="18169" y="12061"/>
                    <a:pt x="18383" y="11751"/>
                    <a:pt x="18455" y="11430"/>
                  </a:cubicBezTo>
                  <a:cubicBezTo>
                    <a:pt x="18610" y="10799"/>
                    <a:pt x="18705" y="10180"/>
                    <a:pt x="18753" y="9608"/>
                  </a:cubicBezTo>
                  <a:cubicBezTo>
                    <a:pt x="18824" y="8799"/>
                    <a:pt x="18824" y="8049"/>
                    <a:pt x="18812" y="7120"/>
                  </a:cubicBezTo>
                  <a:close/>
                  <a:moveTo>
                    <a:pt x="16705" y="16573"/>
                  </a:moveTo>
                  <a:cubicBezTo>
                    <a:pt x="16693" y="16693"/>
                    <a:pt x="16681" y="16800"/>
                    <a:pt x="16645" y="16895"/>
                  </a:cubicBezTo>
                  <a:cubicBezTo>
                    <a:pt x="16562" y="17193"/>
                    <a:pt x="16467" y="17252"/>
                    <a:pt x="16169" y="17252"/>
                  </a:cubicBezTo>
                  <a:lnTo>
                    <a:pt x="14597" y="17228"/>
                  </a:lnTo>
                  <a:cubicBezTo>
                    <a:pt x="13454" y="17216"/>
                    <a:pt x="12287" y="17181"/>
                    <a:pt x="11144" y="17181"/>
                  </a:cubicBezTo>
                  <a:lnTo>
                    <a:pt x="11097" y="17181"/>
                  </a:lnTo>
                  <a:cubicBezTo>
                    <a:pt x="10918" y="17181"/>
                    <a:pt x="10740" y="17193"/>
                    <a:pt x="10573" y="17216"/>
                  </a:cubicBezTo>
                  <a:cubicBezTo>
                    <a:pt x="10430" y="17228"/>
                    <a:pt x="10299" y="17228"/>
                    <a:pt x="10144" y="17240"/>
                  </a:cubicBezTo>
                  <a:cubicBezTo>
                    <a:pt x="9918" y="17240"/>
                    <a:pt x="9680" y="17252"/>
                    <a:pt x="9466" y="17252"/>
                  </a:cubicBezTo>
                  <a:cubicBezTo>
                    <a:pt x="8835" y="17276"/>
                    <a:pt x="8192" y="17288"/>
                    <a:pt x="7573" y="17288"/>
                  </a:cubicBezTo>
                  <a:lnTo>
                    <a:pt x="7025" y="17288"/>
                  </a:lnTo>
                  <a:cubicBezTo>
                    <a:pt x="5799" y="17276"/>
                    <a:pt x="4525" y="17228"/>
                    <a:pt x="3215" y="17157"/>
                  </a:cubicBezTo>
                  <a:cubicBezTo>
                    <a:pt x="2679" y="17121"/>
                    <a:pt x="2143" y="17038"/>
                    <a:pt x="1631" y="16943"/>
                  </a:cubicBezTo>
                  <a:cubicBezTo>
                    <a:pt x="1286" y="16883"/>
                    <a:pt x="1131" y="16681"/>
                    <a:pt x="1143" y="16323"/>
                  </a:cubicBezTo>
                  <a:cubicBezTo>
                    <a:pt x="1155" y="15931"/>
                    <a:pt x="1155" y="15526"/>
                    <a:pt x="1167" y="15145"/>
                  </a:cubicBezTo>
                  <a:lnTo>
                    <a:pt x="1167" y="14752"/>
                  </a:lnTo>
                  <a:cubicBezTo>
                    <a:pt x="1167" y="14335"/>
                    <a:pt x="1191" y="13918"/>
                    <a:pt x="1191" y="13502"/>
                  </a:cubicBezTo>
                  <a:lnTo>
                    <a:pt x="1191" y="12752"/>
                  </a:lnTo>
                  <a:lnTo>
                    <a:pt x="1191" y="12525"/>
                  </a:lnTo>
                  <a:lnTo>
                    <a:pt x="1643" y="12573"/>
                  </a:lnTo>
                  <a:cubicBezTo>
                    <a:pt x="3096" y="12704"/>
                    <a:pt x="4441" y="12823"/>
                    <a:pt x="5846" y="12823"/>
                  </a:cubicBezTo>
                  <a:cubicBezTo>
                    <a:pt x="6346" y="12823"/>
                    <a:pt x="6822" y="12811"/>
                    <a:pt x="7299" y="12775"/>
                  </a:cubicBezTo>
                  <a:lnTo>
                    <a:pt x="7334" y="13490"/>
                  </a:lnTo>
                  <a:lnTo>
                    <a:pt x="7334" y="13656"/>
                  </a:lnTo>
                  <a:cubicBezTo>
                    <a:pt x="7334" y="13776"/>
                    <a:pt x="7334" y="13906"/>
                    <a:pt x="7370" y="14037"/>
                  </a:cubicBezTo>
                  <a:cubicBezTo>
                    <a:pt x="7442" y="14430"/>
                    <a:pt x="7704" y="14657"/>
                    <a:pt x="8073" y="14668"/>
                  </a:cubicBezTo>
                  <a:cubicBezTo>
                    <a:pt x="8632" y="14680"/>
                    <a:pt x="9204" y="14692"/>
                    <a:pt x="9799" y="14692"/>
                  </a:cubicBezTo>
                  <a:lnTo>
                    <a:pt x="10275" y="14692"/>
                  </a:lnTo>
                  <a:cubicBezTo>
                    <a:pt x="10478" y="14692"/>
                    <a:pt x="10668" y="14633"/>
                    <a:pt x="10847" y="14597"/>
                  </a:cubicBezTo>
                  <a:lnTo>
                    <a:pt x="10930" y="14561"/>
                  </a:lnTo>
                  <a:cubicBezTo>
                    <a:pt x="11275" y="14478"/>
                    <a:pt x="11490" y="14240"/>
                    <a:pt x="11514" y="13883"/>
                  </a:cubicBezTo>
                  <a:cubicBezTo>
                    <a:pt x="11549" y="13668"/>
                    <a:pt x="11573" y="13466"/>
                    <a:pt x="11585" y="13252"/>
                  </a:cubicBezTo>
                  <a:cubicBezTo>
                    <a:pt x="11609" y="13192"/>
                    <a:pt x="11609" y="13133"/>
                    <a:pt x="11621" y="13085"/>
                  </a:cubicBezTo>
                  <a:cubicBezTo>
                    <a:pt x="13407" y="12954"/>
                    <a:pt x="15181" y="12823"/>
                    <a:pt x="16967" y="12692"/>
                  </a:cubicBezTo>
                  <a:cubicBezTo>
                    <a:pt x="16979" y="12728"/>
                    <a:pt x="16979" y="12775"/>
                    <a:pt x="16979" y="12823"/>
                  </a:cubicBezTo>
                  <a:cubicBezTo>
                    <a:pt x="16895" y="13883"/>
                    <a:pt x="16812" y="15085"/>
                    <a:pt x="16705" y="16573"/>
                  </a:cubicBezTo>
                  <a:close/>
                  <a:moveTo>
                    <a:pt x="8025" y="11585"/>
                  </a:moveTo>
                  <a:lnTo>
                    <a:pt x="8025" y="11525"/>
                  </a:lnTo>
                  <a:cubicBezTo>
                    <a:pt x="8025" y="11478"/>
                    <a:pt x="8037" y="11418"/>
                    <a:pt x="8216" y="11418"/>
                  </a:cubicBezTo>
                  <a:lnTo>
                    <a:pt x="8454" y="11418"/>
                  </a:lnTo>
                  <a:cubicBezTo>
                    <a:pt x="8656" y="11418"/>
                    <a:pt x="8894" y="11418"/>
                    <a:pt x="9132" y="11442"/>
                  </a:cubicBezTo>
                  <a:cubicBezTo>
                    <a:pt x="9597" y="11466"/>
                    <a:pt x="10085" y="11501"/>
                    <a:pt x="10632" y="11549"/>
                  </a:cubicBezTo>
                  <a:cubicBezTo>
                    <a:pt x="10692" y="11549"/>
                    <a:pt x="10752" y="11585"/>
                    <a:pt x="10835" y="11609"/>
                  </a:cubicBezTo>
                  <a:cubicBezTo>
                    <a:pt x="10847" y="11609"/>
                    <a:pt x="10859" y="11632"/>
                    <a:pt x="10859" y="11632"/>
                  </a:cubicBezTo>
                  <a:cubicBezTo>
                    <a:pt x="10918" y="12180"/>
                    <a:pt x="10859" y="12740"/>
                    <a:pt x="10799" y="13287"/>
                  </a:cubicBezTo>
                  <a:cubicBezTo>
                    <a:pt x="10787" y="13383"/>
                    <a:pt x="10775" y="13490"/>
                    <a:pt x="10775" y="13597"/>
                  </a:cubicBezTo>
                  <a:cubicBezTo>
                    <a:pt x="10740" y="13823"/>
                    <a:pt x="10561" y="13859"/>
                    <a:pt x="10490" y="13883"/>
                  </a:cubicBezTo>
                  <a:cubicBezTo>
                    <a:pt x="10097" y="13918"/>
                    <a:pt x="9668" y="13942"/>
                    <a:pt x="9192" y="13942"/>
                  </a:cubicBezTo>
                  <a:cubicBezTo>
                    <a:pt x="8787" y="13942"/>
                    <a:pt x="8394" y="13918"/>
                    <a:pt x="8073" y="13906"/>
                  </a:cubicBezTo>
                  <a:cubicBezTo>
                    <a:pt x="7858" y="13121"/>
                    <a:pt x="7930" y="12371"/>
                    <a:pt x="8025" y="11585"/>
                  </a:cubicBezTo>
                  <a:close/>
                  <a:moveTo>
                    <a:pt x="12466" y="12287"/>
                  </a:moveTo>
                  <a:cubicBezTo>
                    <a:pt x="12180" y="12287"/>
                    <a:pt x="11906" y="12287"/>
                    <a:pt x="11621" y="12275"/>
                  </a:cubicBezTo>
                  <a:cubicBezTo>
                    <a:pt x="11621" y="12275"/>
                    <a:pt x="11609" y="12252"/>
                    <a:pt x="11585" y="12252"/>
                  </a:cubicBezTo>
                  <a:lnTo>
                    <a:pt x="11585" y="12097"/>
                  </a:lnTo>
                  <a:lnTo>
                    <a:pt x="11585" y="11513"/>
                  </a:lnTo>
                  <a:cubicBezTo>
                    <a:pt x="11573" y="11097"/>
                    <a:pt x="11466" y="10811"/>
                    <a:pt x="10954" y="10787"/>
                  </a:cubicBezTo>
                  <a:cubicBezTo>
                    <a:pt x="9954" y="10728"/>
                    <a:pt x="9049" y="10668"/>
                    <a:pt x="8180" y="10644"/>
                  </a:cubicBezTo>
                  <a:lnTo>
                    <a:pt x="8144" y="10644"/>
                  </a:lnTo>
                  <a:cubicBezTo>
                    <a:pt x="7644" y="10644"/>
                    <a:pt x="7394" y="10906"/>
                    <a:pt x="7334" y="11418"/>
                  </a:cubicBezTo>
                  <a:lnTo>
                    <a:pt x="7275" y="11930"/>
                  </a:lnTo>
                  <a:cubicBezTo>
                    <a:pt x="7215" y="11942"/>
                    <a:pt x="7156" y="11942"/>
                    <a:pt x="7096" y="11954"/>
                  </a:cubicBezTo>
                  <a:cubicBezTo>
                    <a:pt x="6882" y="11990"/>
                    <a:pt x="6680" y="12013"/>
                    <a:pt x="6465" y="12013"/>
                  </a:cubicBezTo>
                  <a:cubicBezTo>
                    <a:pt x="6132" y="12037"/>
                    <a:pt x="5787" y="12037"/>
                    <a:pt x="5453" y="12037"/>
                  </a:cubicBezTo>
                  <a:cubicBezTo>
                    <a:pt x="4263" y="12037"/>
                    <a:pt x="3036" y="11942"/>
                    <a:pt x="1810" y="11763"/>
                  </a:cubicBezTo>
                  <a:cubicBezTo>
                    <a:pt x="786" y="11620"/>
                    <a:pt x="786" y="11573"/>
                    <a:pt x="726" y="10847"/>
                  </a:cubicBezTo>
                  <a:cubicBezTo>
                    <a:pt x="726" y="10751"/>
                    <a:pt x="715" y="10668"/>
                    <a:pt x="715" y="10561"/>
                  </a:cubicBezTo>
                  <a:cubicBezTo>
                    <a:pt x="560" y="8715"/>
                    <a:pt x="679" y="6894"/>
                    <a:pt x="834" y="5370"/>
                  </a:cubicBezTo>
                  <a:cubicBezTo>
                    <a:pt x="846" y="5203"/>
                    <a:pt x="869" y="5013"/>
                    <a:pt x="953" y="4858"/>
                  </a:cubicBezTo>
                  <a:cubicBezTo>
                    <a:pt x="1096" y="4560"/>
                    <a:pt x="1322" y="4429"/>
                    <a:pt x="1643" y="4429"/>
                  </a:cubicBezTo>
                  <a:lnTo>
                    <a:pt x="1739" y="4429"/>
                  </a:lnTo>
                  <a:cubicBezTo>
                    <a:pt x="2024" y="4429"/>
                    <a:pt x="2298" y="4429"/>
                    <a:pt x="2584" y="4417"/>
                  </a:cubicBezTo>
                  <a:cubicBezTo>
                    <a:pt x="2870" y="4417"/>
                    <a:pt x="3155" y="4393"/>
                    <a:pt x="3417" y="4393"/>
                  </a:cubicBezTo>
                  <a:cubicBezTo>
                    <a:pt x="3763" y="4393"/>
                    <a:pt x="4025" y="4417"/>
                    <a:pt x="4298" y="4429"/>
                  </a:cubicBezTo>
                  <a:cubicBezTo>
                    <a:pt x="4596" y="4441"/>
                    <a:pt x="4906" y="4453"/>
                    <a:pt x="5251" y="4453"/>
                  </a:cubicBezTo>
                  <a:cubicBezTo>
                    <a:pt x="5739" y="4453"/>
                    <a:pt x="6227" y="4441"/>
                    <a:pt x="6703" y="4429"/>
                  </a:cubicBezTo>
                  <a:lnTo>
                    <a:pt x="6977" y="4417"/>
                  </a:lnTo>
                  <a:cubicBezTo>
                    <a:pt x="7096" y="4417"/>
                    <a:pt x="7215" y="4393"/>
                    <a:pt x="7346" y="4393"/>
                  </a:cubicBezTo>
                  <a:cubicBezTo>
                    <a:pt x="7477" y="4393"/>
                    <a:pt x="7584" y="4393"/>
                    <a:pt x="7692" y="4417"/>
                  </a:cubicBezTo>
                  <a:cubicBezTo>
                    <a:pt x="8394" y="4489"/>
                    <a:pt x="9132" y="4512"/>
                    <a:pt x="10085" y="4512"/>
                  </a:cubicBezTo>
                  <a:cubicBezTo>
                    <a:pt x="10502" y="4512"/>
                    <a:pt x="10930" y="4512"/>
                    <a:pt x="11347" y="4501"/>
                  </a:cubicBezTo>
                  <a:cubicBezTo>
                    <a:pt x="11764" y="4501"/>
                    <a:pt x="12204" y="4489"/>
                    <a:pt x="12621" y="4489"/>
                  </a:cubicBezTo>
                  <a:lnTo>
                    <a:pt x="13014" y="4489"/>
                  </a:lnTo>
                  <a:lnTo>
                    <a:pt x="13133" y="4489"/>
                  </a:lnTo>
                  <a:cubicBezTo>
                    <a:pt x="13538" y="4489"/>
                    <a:pt x="13942" y="4477"/>
                    <a:pt x="14323" y="4453"/>
                  </a:cubicBezTo>
                  <a:cubicBezTo>
                    <a:pt x="14716" y="4441"/>
                    <a:pt x="15121" y="4429"/>
                    <a:pt x="15502" y="4429"/>
                  </a:cubicBezTo>
                  <a:lnTo>
                    <a:pt x="15574" y="4429"/>
                  </a:lnTo>
                  <a:cubicBezTo>
                    <a:pt x="16109" y="4429"/>
                    <a:pt x="16633" y="4501"/>
                    <a:pt x="17229" y="4572"/>
                  </a:cubicBezTo>
                  <a:cubicBezTo>
                    <a:pt x="17824" y="4655"/>
                    <a:pt x="18002" y="4846"/>
                    <a:pt x="18050" y="5465"/>
                  </a:cubicBezTo>
                  <a:cubicBezTo>
                    <a:pt x="18098" y="6215"/>
                    <a:pt x="18122" y="7013"/>
                    <a:pt x="18122" y="7906"/>
                  </a:cubicBezTo>
                  <a:cubicBezTo>
                    <a:pt x="18122" y="8656"/>
                    <a:pt x="18110" y="9263"/>
                    <a:pt x="18062" y="9835"/>
                  </a:cubicBezTo>
                  <a:cubicBezTo>
                    <a:pt x="18038" y="10263"/>
                    <a:pt x="17955" y="10704"/>
                    <a:pt x="17824" y="11239"/>
                  </a:cubicBezTo>
                  <a:cubicBezTo>
                    <a:pt x="17764" y="11513"/>
                    <a:pt x="17538" y="11692"/>
                    <a:pt x="17181" y="11775"/>
                  </a:cubicBezTo>
                  <a:cubicBezTo>
                    <a:pt x="15669" y="12121"/>
                    <a:pt x="14097" y="12287"/>
                    <a:pt x="12466" y="12287"/>
                  </a:cubicBezTo>
                  <a:close/>
                  <a:moveTo>
                    <a:pt x="11073" y="3739"/>
                  </a:moveTo>
                  <a:lnTo>
                    <a:pt x="11002" y="3739"/>
                  </a:lnTo>
                  <a:cubicBezTo>
                    <a:pt x="10883" y="3762"/>
                    <a:pt x="10775" y="3762"/>
                    <a:pt x="10656" y="3762"/>
                  </a:cubicBezTo>
                  <a:lnTo>
                    <a:pt x="10121" y="3762"/>
                  </a:lnTo>
                  <a:cubicBezTo>
                    <a:pt x="9763" y="3762"/>
                    <a:pt x="9370" y="3762"/>
                    <a:pt x="8989" y="3739"/>
                  </a:cubicBezTo>
                  <a:cubicBezTo>
                    <a:pt x="8704" y="3727"/>
                    <a:pt x="8692" y="3715"/>
                    <a:pt x="8680" y="3441"/>
                  </a:cubicBezTo>
                  <a:cubicBezTo>
                    <a:pt x="8656" y="3131"/>
                    <a:pt x="8680" y="2822"/>
                    <a:pt x="8692" y="2512"/>
                  </a:cubicBezTo>
                  <a:lnTo>
                    <a:pt x="8692" y="2417"/>
                  </a:lnTo>
                  <a:cubicBezTo>
                    <a:pt x="8704" y="2226"/>
                    <a:pt x="8811" y="2191"/>
                    <a:pt x="8918" y="2191"/>
                  </a:cubicBezTo>
                  <a:lnTo>
                    <a:pt x="9335" y="2191"/>
                  </a:lnTo>
                  <a:lnTo>
                    <a:pt x="9894" y="2191"/>
                  </a:lnTo>
                  <a:cubicBezTo>
                    <a:pt x="10144" y="2191"/>
                    <a:pt x="10371" y="2191"/>
                    <a:pt x="10561" y="2215"/>
                  </a:cubicBezTo>
                  <a:cubicBezTo>
                    <a:pt x="10918" y="2226"/>
                    <a:pt x="11037" y="2346"/>
                    <a:pt x="11085" y="2727"/>
                  </a:cubicBezTo>
                  <a:lnTo>
                    <a:pt x="11085" y="2762"/>
                  </a:lnTo>
                  <a:cubicBezTo>
                    <a:pt x="11156" y="3108"/>
                    <a:pt x="11192" y="3429"/>
                    <a:pt x="11073" y="3739"/>
                  </a:cubicBezTo>
                  <a:close/>
                  <a:moveTo>
                    <a:pt x="12704" y="3429"/>
                  </a:moveTo>
                  <a:cubicBezTo>
                    <a:pt x="12692" y="3739"/>
                    <a:pt x="12692" y="3739"/>
                    <a:pt x="12335" y="3762"/>
                  </a:cubicBezTo>
                  <a:lnTo>
                    <a:pt x="12204" y="3762"/>
                  </a:lnTo>
                  <a:lnTo>
                    <a:pt x="11978" y="3762"/>
                  </a:lnTo>
                  <a:cubicBezTo>
                    <a:pt x="11966" y="3762"/>
                    <a:pt x="11942" y="3739"/>
                    <a:pt x="11918" y="3739"/>
                  </a:cubicBezTo>
                  <a:lnTo>
                    <a:pt x="11918" y="3655"/>
                  </a:lnTo>
                  <a:cubicBezTo>
                    <a:pt x="11918" y="3524"/>
                    <a:pt x="11906" y="3369"/>
                    <a:pt x="11883" y="3239"/>
                  </a:cubicBezTo>
                  <a:cubicBezTo>
                    <a:pt x="11883" y="3167"/>
                    <a:pt x="11871" y="3084"/>
                    <a:pt x="11871" y="3000"/>
                  </a:cubicBezTo>
                  <a:cubicBezTo>
                    <a:pt x="11859" y="2762"/>
                    <a:pt x="11835" y="2524"/>
                    <a:pt x="11787" y="2286"/>
                  </a:cubicBezTo>
                  <a:cubicBezTo>
                    <a:pt x="11668" y="1774"/>
                    <a:pt x="11311" y="1464"/>
                    <a:pt x="10799" y="1464"/>
                  </a:cubicBezTo>
                  <a:cubicBezTo>
                    <a:pt x="10478" y="1453"/>
                    <a:pt x="10144" y="1453"/>
                    <a:pt x="9835" y="1453"/>
                  </a:cubicBezTo>
                  <a:cubicBezTo>
                    <a:pt x="9525" y="1453"/>
                    <a:pt x="9216" y="1453"/>
                    <a:pt x="8918" y="1464"/>
                  </a:cubicBezTo>
                  <a:cubicBezTo>
                    <a:pt x="8358" y="1476"/>
                    <a:pt x="8096" y="1750"/>
                    <a:pt x="8037" y="2310"/>
                  </a:cubicBezTo>
                  <a:cubicBezTo>
                    <a:pt x="8001" y="2584"/>
                    <a:pt x="8001" y="2846"/>
                    <a:pt x="8001" y="3108"/>
                  </a:cubicBezTo>
                  <a:lnTo>
                    <a:pt x="8001" y="3429"/>
                  </a:lnTo>
                  <a:lnTo>
                    <a:pt x="8001" y="3715"/>
                  </a:lnTo>
                  <a:lnTo>
                    <a:pt x="8001" y="3739"/>
                  </a:lnTo>
                  <a:cubicBezTo>
                    <a:pt x="7870" y="3762"/>
                    <a:pt x="7739" y="3774"/>
                    <a:pt x="7584" y="3774"/>
                  </a:cubicBezTo>
                  <a:cubicBezTo>
                    <a:pt x="7454" y="3774"/>
                    <a:pt x="7334" y="3774"/>
                    <a:pt x="7215" y="3762"/>
                  </a:cubicBezTo>
                  <a:cubicBezTo>
                    <a:pt x="7132" y="3762"/>
                    <a:pt x="7037" y="3739"/>
                    <a:pt x="6953" y="3739"/>
                  </a:cubicBezTo>
                  <a:cubicBezTo>
                    <a:pt x="6906" y="3739"/>
                    <a:pt x="6870" y="3727"/>
                    <a:pt x="6846" y="3715"/>
                  </a:cubicBezTo>
                  <a:cubicBezTo>
                    <a:pt x="6811" y="3679"/>
                    <a:pt x="6811" y="3643"/>
                    <a:pt x="6811" y="3584"/>
                  </a:cubicBezTo>
                  <a:cubicBezTo>
                    <a:pt x="6811" y="3417"/>
                    <a:pt x="6811" y="3239"/>
                    <a:pt x="6822" y="3072"/>
                  </a:cubicBezTo>
                  <a:cubicBezTo>
                    <a:pt x="6822" y="2596"/>
                    <a:pt x="6846" y="2096"/>
                    <a:pt x="6906" y="1619"/>
                  </a:cubicBezTo>
                  <a:cubicBezTo>
                    <a:pt x="6965" y="1119"/>
                    <a:pt x="7382" y="798"/>
                    <a:pt x="7954" y="762"/>
                  </a:cubicBezTo>
                  <a:cubicBezTo>
                    <a:pt x="8418" y="750"/>
                    <a:pt x="8882" y="750"/>
                    <a:pt x="9311" y="750"/>
                  </a:cubicBezTo>
                  <a:cubicBezTo>
                    <a:pt x="9799" y="750"/>
                    <a:pt x="10299" y="762"/>
                    <a:pt x="10752" y="786"/>
                  </a:cubicBezTo>
                  <a:cubicBezTo>
                    <a:pt x="11192" y="798"/>
                    <a:pt x="11609" y="881"/>
                    <a:pt x="12109" y="1000"/>
                  </a:cubicBezTo>
                  <a:cubicBezTo>
                    <a:pt x="12561" y="1107"/>
                    <a:pt x="12680" y="1262"/>
                    <a:pt x="12704" y="1703"/>
                  </a:cubicBezTo>
                  <a:cubicBezTo>
                    <a:pt x="12728" y="2274"/>
                    <a:pt x="12740" y="2869"/>
                    <a:pt x="12704" y="34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4" name="Google Shape;434;p54"/>
          <p:cNvSpPr/>
          <p:nvPr/>
        </p:nvSpPr>
        <p:spPr>
          <a:xfrm rot="-1177723">
            <a:off x="3327008" y="583119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54"/>
          <p:cNvSpPr/>
          <p:nvPr/>
        </p:nvSpPr>
        <p:spPr>
          <a:xfrm rot="-1140824">
            <a:off x="6115190" y="3276706"/>
            <a:ext cx="431893" cy="415208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F72316-415A-BD13-CDAD-F9876254C3F9}"/>
              </a:ext>
            </a:extLst>
          </p:cNvPr>
          <p:cNvSpPr txBox="1"/>
          <p:nvPr/>
        </p:nvSpPr>
        <p:spPr>
          <a:xfrm>
            <a:off x="111404" y="29825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قالب پاورپوینت آموزشی و درسی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B07EDD-EE28-DE29-E7D8-7BFE7AD72C59}"/>
              </a:ext>
            </a:extLst>
          </p:cNvPr>
          <p:cNvSpPr txBox="1"/>
          <p:nvPr/>
        </p:nvSpPr>
        <p:spPr>
          <a:xfrm>
            <a:off x="431775" y="3872131"/>
            <a:ext cx="3724519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" grpId="0" animBg="1"/>
      <p:bldP spid="361" grpId="0" animBg="1"/>
      <p:bldP spid="381" grpId="0" animBg="1"/>
      <p:bldP spid="434" grpId="0" animBg="1"/>
      <p:bldP spid="435" grpId="0" animBg="1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7" name="Google Shape;627;p63"/>
          <p:cNvGrpSpPr/>
          <p:nvPr/>
        </p:nvGrpSpPr>
        <p:grpSpPr>
          <a:xfrm>
            <a:off x="782934" y="1459741"/>
            <a:ext cx="3481270" cy="2530740"/>
            <a:chOff x="1540350" y="826005"/>
            <a:chExt cx="6259025" cy="3378825"/>
          </a:xfrm>
        </p:grpSpPr>
        <p:sp>
          <p:nvSpPr>
            <p:cNvPr id="628" name="Google Shape;628;p63"/>
            <p:cNvSpPr/>
            <p:nvPr/>
          </p:nvSpPr>
          <p:spPr>
            <a:xfrm rot="-129175">
              <a:off x="1789023" y="1167494"/>
              <a:ext cx="5957405" cy="2926472"/>
            </a:xfrm>
            <a:prstGeom prst="roundRect">
              <a:avLst>
                <a:gd name="adj" fmla="val 24491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63"/>
            <p:cNvSpPr/>
            <p:nvPr/>
          </p:nvSpPr>
          <p:spPr>
            <a:xfrm rot="-129175">
              <a:off x="1593297" y="936869"/>
              <a:ext cx="5957405" cy="292647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0" name="Google Shape;630;p63"/>
          <p:cNvGrpSpPr/>
          <p:nvPr/>
        </p:nvGrpSpPr>
        <p:grpSpPr>
          <a:xfrm>
            <a:off x="4933726" y="1522031"/>
            <a:ext cx="3433701" cy="2564601"/>
            <a:chOff x="1448913" y="909170"/>
            <a:chExt cx="6173500" cy="3424034"/>
          </a:xfrm>
        </p:grpSpPr>
        <p:sp>
          <p:nvSpPr>
            <p:cNvPr id="631" name="Google Shape;631;p63"/>
            <p:cNvSpPr/>
            <p:nvPr/>
          </p:nvSpPr>
          <p:spPr>
            <a:xfrm rot="-57798">
              <a:off x="1448492" y="1357503"/>
              <a:ext cx="5960042" cy="2925600"/>
            </a:xfrm>
            <a:prstGeom prst="roundRect">
              <a:avLst>
                <a:gd name="adj" fmla="val 24491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63"/>
            <p:cNvSpPr/>
            <p:nvPr/>
          </p:nvSpPr>
          <p:spPr>
            <a:xfrm rot="33568">
              <a:off x="1591821" y="936578"/>
              <a:ext cx="5960384" cy="2927183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B7997FD-F3CC-6001-FA65-741AD3951069}"/>
              </a:ext>
            </a:extLst>
          </p:cNvPr>
          <p:cNvGrpSpPr/>
          <p:nvPr/>
        </p:nvGrpSpPr>
        <p:grpSpPr>
          <a:xfrm>
            <a:off x="3396900" y="1151250"/>
            <a:ext cx="867284" cy="867284"/>
            <a:chOff x="3396900" y="1151250"/>
            <a:chExt cx="867284" cy="867284"/>
          </a:xfrm>
        </p:grpSpPr>
        <p:sp>
          <p:nvSpPr>
            <p:cNvPr id="633" name="Google Shape;633;p63"/>
            <p:cNvSpPr/>
            <p:nvPr/>
          </p:nvSpPr>
          <p:spPr>
            <a:xfrm>
              <a:off x="3396900" y="1151250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5" name="Google Shape;635;p63"/>
            <p:cNvGrpSpPr/>
            <p:nvPr/>
          </p:nvGrpSpPr>
          <p:grpSpPr>
            <a:xfrm>
              <a:off x="3587595" y="1360793"/>
              <a:ext cx="485880" cy="448193"/>
              <a:chOff x="712875" y="2205450"/>
              <a:chExt cx="233675" cy="215550"/>
            </a:xfrm>
          </p:grpSpPr>
          <p:sp>
            <p:nvSpPr>
              <p:cNvPr id="636" name="Google Shape;636;p63"/>
              <p:cNvSpPr/>
              <p:nvPr/>
            </p:nvSpPr>
            <p:spPr>
              <a:xfrm>
                <a:off x="727450" y="2222125"/>
                <a:ext cx="203325" cy="183675"/>
              </a:xfrm>
              <a:custGeom>
                <a:avLst/>
                <a:gdLst/>
                <a:ahLst/>
                <a:cxnLst/>
                <a:rect l="l" t="t" r="r" b="b"/>
                <a:pathLst>
                  <a:path w="8133" h="7347" extrusionOk="0">
                    <a:moveTo>
                      <a:pt x="3013" y="1"/>
                    </a:moveTo>
                    <a:cubicBezTo>
                      <a:pt x="2894" y="1"/>
                      <a:pt x="2775" y="1"/>
                      <a:pt x="2680" y="48"/>
                    </a:cubicBezTo>
                    <a:cubicBezTo>
                      <a:pt x="2454" y="120"/>
                      <a:pt x="2227" y="120"/>
                      <a:pt x="1989" y="120"/>
                    </a:cubicBezTo>
                    <a:cubicBezTo>
                      <a:pt x="1823" y="120"/>
                      <a:pt x="1668" y="120"/>
                      <a:pt x="1501" y="144"/>
                    </a:cubicBezTo>
                    <a:cubicBezTo>
                      <a:pt x="1037" y="203"/>
                      <a:pt x="691" y="513"/>
                      <a:pt x="334" y="763"/>
                    </a:cubicBezTo>
                    <a:cubicBezTo>
                      <a:pt x="322" y="775"/>
                      <a:pt x="310" y="798"/>
                      <a:pt x="299" y="822"/>
                    </a:cubicBezTo>
                    <a:cubicBezTo>
                      <a:pt x="144" y="1108"/>
                      <a:pt x="1" y="1394"/>
                      <a:pt x="13" y="1715"/>
                    </a:cubicBezTo>
                    <a:cubicBezTo>
                      <a:pt x="25" y="2168"/>
                      <a:pt x="13" y="2608"/>
                      <a:pt x="25" y="3061"/>
                    </a:cubicBezTo>
                    <a:cubicBezTo>
                      <a:pt x="37" y="3418"/>
                      <a:pt x="72" y="3775"/>
                      <a:pt x="120" y="4132"/>
                    </a:cubicBezTo>
                    <a:cubicBezTo>
                      <a:pt x="156" y="4525"/>
                      <a:pt x="310" y="4882"/>
                      <a:pt x="489" y="5239"/>
                    </a:cubicBezTo>
                    <a:cubicBezTo>
                      <a:pt x="537" y="5323"/>
                      <a:pt x="572" y="5406"/>
                      <a:pt x="632" y="5466"/>
                    </a:cubicBezTo>
                    <a:cubicBezTo>
                      <a:pt x="680" y="5513"/>
                      <a:pt x="739" y="5561"/>
                      <a:pt x="799" y="5561"/>
                    </a:cubicBezTo>
                    <a:cubicBezTo>
                      <a:pt x="1016" y="5608"/>
                      <a:pt x="1225" y="5670"/>
                      <a:pt x="1445" y="5670"/>
                    </a:cubicBezTo>
                    <a:cubicBezTo>
                      <a:pt x="1503" y="5670"/>
                      <a:pt x="1561" y="5666"/>
                      <a:pt x="1620" y="5656"/>
                    </a:cubicBezTo>
                    <a:cubicBezTo>
                      <a:pt x="1648" y="5652"/>
                      <a:pt x="1677" y="5651"/>
                      <a:pt x="1707" y="5651"/>
                    </a:cubicBezTo>
                    <a:cubicBezTo>
                      <a:pt x="1766" y="5651"/>
                      <a:pt x="1827" y="5656"/>
                      <a:pt x="1882" y="5656"/>
                    </a:cubicBezTo>
                    <a:cubicBezTo>
                      <a:pt x="2096" y="5680"/>
                      <a:pt x="2180" y="5775"/>
                      <a:pt x="2180" y="5989"/>
                    </a:cubicBezTo>
                    <a:cubicBezTo>
                      <a:pt x="2180" y="6049"/>
                      <a:pt x="2180" y="6120"/>
                      <a:pt x="2168" y="6180"/>
                    </a:cubicBezTo>
                    <a:cubicBezTo>
                      <a:pt x="2084" y="6490"/>
                      <a:pt x="2049" y="6835"/>
                      <a:pt x="1882" y="7121"/>
                    </a:cubicBezTo>
                    <a:cubicBezTo>
                      <a:pt x="1858" y="7168"/>
                      <a:pt x="1858" y="7204"/>
                      <a:pt x="1811" y="7347"/>
                    </a:cubicBezTo>
                    <a:cubicBezTo>
                      <a:pt x="2049" y="7228"/>
                      <a:pt x="2215" y="7132"/>
                      <a:pt x="2358" y="7013"/>
                    </a:cubicBezTo>
                    <a:cubicBezTo>
                      <a:pt x="2573" y="6847"/>
                      <a:pt x="2775" y="6692"/>
                      <a:pt x="3037" y="6597"/>
                    </a:cubicBezTo>
                    <a:cubicBezTo>
                      <a:pt x="3168" y="6537"/>
                      <a:pt x="3275" y="6466"/>
                      <a:pt x="3347" y="6335"/>
                    </a:cubicBezTo>
                    <a:cubicBezTo>
                      <a:pt x="3394" y="6240"/>
                      <a:pt x="3454" y="6156"/>
                      <a:pt x="3513" y="6073"/>
                    </a:cubicBezTo>
                    <a:cubicBezTo>
                      <a:pt x="3608" y="5918"/>
                      <a:pt x="3763" y="5835"/>
                      <a:pt x="3954" y="5823"/>
                    </a:cubicBezTo>
                    <a:lnTo>
                      <a:pt x="4418" y="5823"/>
                    </a:lnTo>
                    <a:cubicBezTo>
                      <a:pt x="4484" y="5820"/>
                      <a:pt x="4549" y="5819"/>
                      <a:pt x="4615" y="5819"/>
                    </a:cubicBezTo>
                    <a:cubicBezTo>
                      <a:pt x="4878" y="5819"/>
                      <a:pt x="5142" y="5835"/>
                      <a:pt x="5406" y="5835"/>
                    </a:cubicBezTo>
                    <a:cubicBezTo>
                      <a:pt x="5737" y="5835"/>
                      <a:pt x="6067" y="5811"/>
                      <a:pt x="6395" y="5704"/>
                    </a:cubicBezTo>
                    <a:cubicBezTo>
                      <a:pt x="6692" y="5704"/>
                      <a:pt x="6966" y="5597"/>
                      <a:pt x="7240" y="5513"/>
                    </a:cubicBezTo>
                    <a:cubicBezTo>
                      <a:pt x="7633" y="5382"/>
                      <a:pt x="7871" y="5120"/>
                      <a:pt x="7978" y="4739"/>
                    </a:cubicBezTo>
                    <a:cubicBezTo>
                      <a:pt x="8061" y="4382"/>
                      <a:pt x="8133" y="4025"/>
                      <a:pt x="8121" y="3656"/>
                    </a:cubicBezTo>
                    <a:cubicBezTo>
                      <a:pt x="8050" y="3323"/>
                      <a:pt x="8050" y="2965"/>
                      <a:pt x="8085" y="2620"/>
                    </a:cubicBezTo>
                    <a:cubicBezTo>
                      <a:pt x="8097" y="2287"/>
                      <a:pt x="7919" y="1989"/>
                      <a:pt x="7942" y="1644"/>
                    </a:cubicBezTo>
                    <a:cubicBezTo>
                      <a:pt x="7942" y="1608"/>
                      <a:pt x="7919" y="1572"/>
                      <a:pt x="7907" y="1537"/>
                    </a:cubicBezTo>
                    <a:cubicBezTo>
                      <a:pt x="7811" y="1358"/>
                      <a:pt x="7740" y="1167"/>
                      <a:pt x="7633" y="989"/>
                    </a:cubicBezTo>
                    <a:cubicBezTo>
                      <a:pt x="7526" y="822"/>
                      <a:pt x="7454" y="632"/>
                      <a:pt x="7288" y="536"/>
                    </a:cubicBezTo>
                    <a:cubicBezTo>
                      <a:pt x="6966" y="358"/>
                      <a:pt x="6633" y="203"/>
                      <a:pt x="6252" y="203"/>
                    </a:cubicBezTo>
                    <a:cubicBezTo>
                      <a:pt x="6192" y="203"/>
                      <a:pt x="6109" y="203"/>
                      <a:pt x="6049" y="179"/>
                    </a:cubicBezTo>
                    <a:cubicBezTo>
                      <a:pt x="5897" y="126"/>
                      <a:pt x="5732" y="119"/>
                      <a:pt x="5574" y="119"/>
                    </a:cubicBezTo>
                    <a:cubicBezTo>
                      <a:pt x="5521" y="119"/>
                      <a:pt x="5469" y="120"/>
                      <a:pt x="5418" y="120"/>
                    </a:cubicBezTo>
                    <a:cubicBezTo>
                      <a:pt x="5337" y="120"/>
                      <a:pt x="5255" y="128"/>
                      <a:pt x="5176" y="128"/>
                    </a:cubicBezTo>
                    <a:cubicBezTo>
                      <a:pt x="5116" y="128"/>
                      <a:pt x="5058" y="123"/>
                      <a:pt x="5002" y="108"/>
                    </a:cubicBezTo>
                    <a:cubicBezTo>
                      <a:pt x="4347" y="1"/>
                      <a:pt x="3668" y="1"/>
                      <a:pt x="301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" name="Google Shape;637;p63"/>
              <p:cNvSpPr/>
              <p:nvPr/>
            </p:nvSpPr>
            <p:spPr>
              <a:xfrm>
                <a:off x="712875" y="2205450"/>
                <a:ext cx="233675" cy="215550"/>
              </a:xfrm>
              <a:custGeom>
                <a:avLst/>
                <a:gdLst/>
                <a:ahLst/>
                <a:cxnLst/>
                <a:rect l="l" t="t" r="r" b="b"/>
                <a:pathLst>
                  <a:path w="9347" h="8622" extrusionOk="0">
                    <a:moveTo>
                      <a:pt x="4394" y="7192"/>
                    </a:moveTo>
                    <a:cubicBezTo>
                      <a:pt x="4239" y="7549"/>
                      <a:pt x="3918" y="7716"/>
                      <a:pt x="3620" y="7895"/>
                    </a:cubicBezTo>
                    <a:cubicBezTo>
                      <a:pt x="3346" y="8050"/>
                      <a:pt x="3072" y="8216"/>
                      <a:pt x="2798" y="8395"/>
                    </a:cubicBezTo>
                    <a:cubicBezTo>
                      <a:pt x="2548" y="8573"/>
                      <a:pt x="2263" y="8621"/>
                      <a:pt x="1965" y="8585"/>
                    </a:cubicBezTo>
                    <a:cubicBezTo>
                      <a:pt x="1846" y="8573"/>
                      <a:pt x="1739" y="8526"/>
                      <a:pt x="1667" y="8442"/>
                    </a:cubicBezTo>
                    <a:cubicBezTo>
                      <a:pt x="1548" y="8323"/>
                      <a:pt x="1536" y="8192"/>
                      <a:pt x="1644" y="8073"/>
                    </a:cubicBezTo>
                    <a:cubicBezTo>
                      <a:pt x="1846" y="7823"/>
                      <a:pt x="1977" y="7561"/>
                      <a:pt x="2084" y="7264"/>
                    </a:cubicBezTo>
                    <a:cubicBezTo>
                      <a:pt x="2096" y="7204"/>
                      <a:pt x="2132" y="7145"/>
                      <a:pt x="2144" y="7085"/>
                    </a:cubicBezTo>
                    <a:cubicBezTo>
                      <a:pt x="2156" y="7026"/>
                      <a:pt x="2144" y="6966"/>
                      <a:pt x="2144" y="6895"/>
                    </a:cubicBezTo>
                    <a:cubicBezTo>
                      <a:pt x="1894" y="6859"/>
                      <a:pt x="1655" y="6799"/>
                      <a:pt x="1417" y="6823"/>
                    </a:cubicBezTo>
                    <a:cubicBezTo>
                      <a:pt x="1048" y="6835"/>
                      <a:pt x="810" y="6645"/>
                      <a:pt x="632" y="6359"/>
                    </a:cubicBezTo>
                    <a:cubicBezTo>
                      <a:pt x="358" y="5930"/>
                      <a:pt x="191" y="5430"/>
                      <a:pt x="108" y="4930"/>
                    </a:cubicBezTo>
                    <a:cubicBezTo>
                      <a:pt x="12" y="4418"/>
                      <a:pt x="12" y="3918"/>
                      <a:pt x="12" y="3394"/>
                    </a:cubicBezTo>
                    <a:cubicBezTo>
                      <a:pt x="12" y="3049"/>
                      <a:pt x="36" y="2704"/>
                      <a:pt x="12" y="2346"/>
                    </a:cubicBezTo>
                    <a:cubicBezTo>
                      <a:pt x="0" y="1870"/>
                      <a:pt x="215" y="1489"/>
                      <a:pt x="429" y="1108"/>
                    </a:cubicBezTo>
                    <a:cubicBezTo>
                      <a:pt x="465" y="1049"/>
                      <a:pt x="512" y="1001"/>
                      <a:pt x="572" y="965"/>
                    </a:cubicBezTo>
                    <a:cubicBezTo>
                      <a:pt x="751" y="822"/>
                      <a:pt x="929" y="691"/>
                      <a:pt x="1120" y="549"/>
                    </a:cubicBezTo>
                    <a:cubicBezTo>
                      <a:pt x="1489" y="287"/>
                      <a:pt x="1905" y="168"/>
                      <a:pt x="2370" y="156"/>
                    </a:cubicBezTo>
                    <a:cubicBezTo>
                      <a:pt x="2667" y="156"/>
                      <a:pt x="2965" y="168"/>
                      <a:pt x="3251" y="60"/>
                    </a:cubicBezTo>
                    <a:cubicBezTo>
                      <a:pt x="3275" y="49"/>
                      <a:pt x="3322" y="49"/>
                      <a:pt x="3370" y="49"/>
                    </a:cubicBezTo>
                    <a:cubicBezTo>
                      <a:pt x="4215" y="49"/>
                      <a:pt x="5073" y="1"/>
                      <a:pt x="5930" y="180"/>
                    </a:cubicBezTo>
                    <a:cubicBezTo>
                      <a:pt x="6025" y="191"/>
                      <a:pt x="6132" y="203"/>
                      <a:pt x="6227" y="203"/>
                    </a:cubicBezTo>
                    <a:cubicBezTo>
                      <a:pt x="6418" y="203"/>
                      <a:pt x="6608" y="191"/>
                      <a:pt x="6787" y="299"/>
                    </a:cubicBezTo>
                    <a:cubicBezTo>
                      <a:pt x="6823" y="310"/>
                      <a:pt x="6858" y="322"/>
                      <a:pt x="6906" y="310"/>
                    </a:cubicBezTo>
                    <a:cubicBezTo>
                      <a:pt x="7299" y="263"/>
                      <a:pt x="7632" y="441"/>
                      <a:pt x="7978" y="561"/>
                    </a:cubicBezTo>
                    <a:cubicBezTo>
                      <a:pt x="8228" y="656"/>
                      <a:pt x="8502" y="787"/>
                      <a:pt x="8621" y="1072"/>
                    </a:cubicBezTo>
                    <a:cubicBezTo>
                      <a:pt x="8918" y="1358"/>
                      <a:pt x="8966" y="1775"/>
                      <a:pt x="9156" y="2108"/>
                    </a:cubicBezTo>
                    <a:cubicBezTo>
                      <a:pt x="9180" y="2168"/>
                      <a:pt x="9180" y="2263"/>
                      <a:pt x="9180" y="2335"/>
                    </a:cubicBezTo>
                    <a:cubicBezTo>
                      <a:pt x="9204" y="2394"/>
                      <a:pt x="9180" y="2466"/>
                      <a:pt x="9216" y="2525"/>
                    </a:cubicBezTo>
                    <a:cubicBezTo>
                      <a:pt x="9347" y="2763"/>
                      <a:pt x="9323" y="3025"/>
                      <a:pt x="9323" y="3275"/>
                    </a:cubicBezTo>
                    <a:cubicBezTo>
                      <a:pt x="9323" y="3799"/>
                      <a:pt x="9323" y="4311"/>
                      <a:pt x="9335" y="4847"/>
                    </a:cubicBezTo>
                    <a:cubicBezTo>
                      <a:pt x="9335" y="5002"/>
                      <a:pt x="9335" y="5144"/>
                      <a:pt x="9264" y="5299"/>
                    </a:cubicBezTo>
                    <a:cubicBezTo>
                      <a:pt x="9228" y="5359"/>
                      <a:pt x="9216" y="5442"/>
                      <a:pt x="9216" y="5525"/>
                    </a:cubicBezTo>
                    <a:cubicBezTo>
                      <a:pt x="9216" y="5787"/>
                      <a:pt x="9097" y="6014"/>
                      <a:pt x="8918" y="6204"/>
                    </a:cubicBezTo>
                    <a:cubicBezTo>
                      <a:pt x="8680" y="6478"/>
                      <a:pt x="8406" y="6716"/>
                      <a:pt x="8049" y="6823"/>
                    </a:cubicBezTo>
                    <a:cubicBezTo>
                      <a:pt x="7990" y="6835"/>
                      <a:pt x="7930" y="6883"/>
                      <a:pt x="7871" y="6895"/>
                    </a:cubicBezTo>
                    <a:cubicBezTo>
                      <a:pt x="7632" y="6978"/>
                      <a:pt x="7418" y="7097"/>
                      <a:pt x="7144" y="7085"/>
                    </a:cubicBezTo>
                    <a:cubicBezTo>
                      <a:pt x="7097" y="7085"/>
                      <a:pt x="7037" y="7085"/>
                      <a:pt x="7001" y="7097"/>
                    </a:cubicBezTo>
                    <a:cubicBezTo>
                      <a:pt x="6716" y="7240"/>
                      <a:pt x="6418" y="7192"/>
                      <a:pt x="6132" y="7192"/>
                    </a:cubicBezTo>
                    <a:close/>
                    <a:moveTo>
                      <a:pt x="2358" y="8038"/>
                    </a:moveTo>
                    <a:cubicBezTo>
                      <a:pt x="2596" y="7919"/>
                      <a:pt x="2751" y="7835"/>
                      <a:pt x="2906" y="7716"/>
                    </a:cubicBezTo>
                    <a:cubicBezTo>
                      <a:pt x="3108" y="7549"/>
                      <a:pt x="3322" y="7383"/>
                      <a:pt x="3572" y="7299"/>
                    </a:cubicBezTo>
                    <a:cubicBezTo>
                      <a:pt x="3703" y="7240"/>
                      <a:pt x="3810" y="7157"/>
                      <a:pt x="3882" y="7026"/>
                    </a:cubicBezTo>
                    <a:cubicBezTo>
                      <a:pt x="3930" y="6930"/>
                      <a:pt x="3989" y="6847"/>
                      <a:pt x="4049" y="6776"/>
                    </a:cubicBezTo>
                    <a:cubicBezTo>
                      <a:pt x="4156" y="6609"/>
                      <a:pt x="4299" y="6537"/>
                      <a:pt x="4489" y="6526"/>
                    </a:cubicBezTo>
                    <a:lnTo>
                      <a:pt x="4953" y="6526"/>
                    </a:lnTo>
                    <a:cubicBezTo>
                      <a:pt x="5608" y="6490"/>
                      <a:pt x="6287" y="6609"/>
                      <a:pt x="6942" y="6406"/>
                    </a:cubicBezTo>
                    <a:cubicBezTo>
                      <a:pt x="7239" y="6406"/>
                      <a:pt x="7501" y="6299"/>
                      <a:pt x="7787" y="6204"/>
                    </a:cubicBezTo>
                    <a:cubicBezTo>
                      <a:pt x="8168" y="6073"/>
                      <a:pt x="8406" y="5823"/>
                      <a:pt x="8513" y="5430"/>
                    </a:cubicBezTo>
                    <a:cubicBezTo>
                      <a:pt x="8597" y="5073"/>
                      <a:pt x="8680" y="4716"/>
                      <a:pt x="8668" y="4347"/>
                    </a:cubicBezTo>
                    <a:cubicBezTo>
                      <a:pt x="8633" y="4001"/>
                      <a:pt x="8644" y="3656"/>
                      <a:pt x="8668" y="3323"/>
                    </a:cubicBezTo>
                    <a:cubicBezTo>
                      <a:pt x="8680" y="2977"/>
                      <a:pt x="8502" y="2680"/>
                      <a:pt x="8525" y="2335"/>
                    </a:cubicBezTo>
                    <a:cubicBezTo>
                      <a:pt x="8525" y="2311"/>
                      <a:pt x="8502" y="2263"/>
                      <a:pt x="8478" y="2239"/>
                    </a:cubicBezTo>
                    <a:cubicBezTo>
                      <a:pt x="8394" y="2061"/>
                      <a:pt x="8323" y="1858"/>
                      <a:pt x="8216" y="1680"/>
                    </a:cubicBezTo>
                    <a:cubicBezTo>
                      <a:pt x="8109" y="1525"/>
                      <a:pt x="8037" y="1323"/>
                      <a:pt x="7871" y="1239"/>
                    </a:cubicBezTo>
                    <a:cubicBezTo>
                      <a:pt x="7549" y="1061"/>
                      <a:pt x="7216" y="894"/>
                      <a:pt x="6835" y="894"/>
                    </a:cubicBezTo>
                    <a:cubicBezTo>
                      <a:pt x="6775" y="894"/>
                      <a:pt x="6692" y="894"/>
                      <a:pt x="6632" y="882"/>
                    </a:cubicBezTo>
                    <a:cubicBezTo>
                      <a:pt x="6430" y="811"/>
                      <a:pt x="6204" y="822"/>
                      <a:pt x="6001" y="822"/>
                    </a:cubicBezTo>
                    <a:cubicBezTo>
                      <a:pt x="5858" y="822"/>
                      <a:pt x="5715" y="834"/>
                      <a:pt x="5585" y="811"/>
                    </a:cubicBezTo>
                    <a:cubicBezTo>
                      <a:pt x="4930" y="703"/>
                      <a:pt x="4251" y="703"/>
                      <a:pt x="3596" y="703"/>
                    </a:cubicBezTo>
                    <a:cubicBezTo>
                      <a:pt x="3477" y="703"/>
                      <a:pt x="3358" y="703"/>
                      <a:pt x="3263" y="751"/>
                    </a:cubicBezTo>
                    <a:cubicBezTo>
                      <a:pt x="3037" y="822"/>
                      <a:pt x="2810" y="822"/>
                      <a:pt x="2572" y="822"/>
                    </a:cubicBezTo>
                    <a:cubicBezTo>
                      <a:pt x="2406" y="822"/>
                      <a:pt x="2251" y="822"/>
                      <a:pt x="2084" y="834"/>
                    </a:cubicBezTo>
                    <a:cubicBezTo>
                      <a:pt x="1620" y="894"/>
                      <a:pt x="1274" y="1203"/>
                      <a:pt x="917" y="1465"/>
                    </a:cubicBezTo>
                    <a:cubicBezTo>
                      <a:pt x="905" y="1477"/>
                      <a:pt x="893" y="1489"/>
                      <a:pt x="882" y="1525"/>
                    </a:cubicBezTo>
                    <a:cubicBezTo>
                      <a:pt x="727" y="1799"/>
                      <a:pt x="584" y="2085"/>
                      <a:pt x="596" y="2418"/>
                    </a:cubicBezTo>
                    <a:cubicBezTo>
                      <a:pt x="608" y="2858"/>
                      <a:pt x="596" y="3311"/>
                      <a:pt x="608" y="3751"/>
                    </a:cubicBezTo>
                    <a:cubicBezTo>
                      <a:pt x="620" y="4109"/>
                      <a:pt x="655" y="4466"/>
                      <a:pt x="703" y="4823"/>
                    </a:cubicBezTo>
                    <a:cubicBezTo>
                      <a:pt x="739" y="5228"/>
                      <a:pt x="893" y="5585"/>
                      <a:pt x="1072" y="5942"/>
                    </a:cubicBezTo>
                    <a:cubicBezTo>
                      <a:pt x="1120" y="6014"/>
                      <a:pt x="1155" y="6109"/>
                      <a:pt x="1215" y="6168"/>
                    </a:cubicBezTo>
                    <a:cubicBezTo>
                      <a:pt x="1263" y="6204"/>
                      <a:pt x="1322" y="6252"/>
                      <a:pt x="1382" y="6252"/>
                    </a:cubicBezTo>
                    <a:cubicBezTo>
                      <a:pt x="1655" y="6311"/>
                      <a:pt x="1917" y="6406"/>
                      <a:pt x="2203" y="6359"/>
                    </a:cubicBezTo>
                    <a:cubicBezTo>
                      <a:pt x="2286" y="6335"/>
                      <a:pt x="2382" y="6359"/>
                      <a:pt x="2465" y="6359"/>
                    </a:cubicBezTo>
                    <a:cubicBezTo>
                      <a:pt x="2679" y="6371"/>
                      <a:pt x="2763" y="6478"/>
                      <a:pt x="2763" y="6680"/>
                    </a:cubicBezTo>
                    <a:cubicBezTo>
                      <a:pt x="2763" y="6740"/>
                      <a:pt x="2763" y="6811"/>
                      <a:pt x="2751" y="6883"/>
                    </a:cubicBezTo>
                    <a:cubicBezTo>
                      <a:pt x="2667" y="7192"/>
                      <a:pt x="2632" y="7526"/>
                      <a:pt x="2465" y="7811"/>
                    </a:cubicBezTo>
                    <a:cubicBezTo>
                      <a:pt x="2394" y="7859"/>
                      <a:pt x="2382" y="7907"/>
                      <a:pt x="2358" y="80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63"/>
              <p:cNvSpPr/>
              <p:nvPr/>
            </p:nvSpPr>
            <p:spPr>
              <a:xfrm>
                <a:off x="864975" y="2282550"/>
                <a:ext cx="35450" cy="301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04" extrusionOk="0">
                    <a:moveTo>
                      <a:pt x="774" y="1203"/>
                    </a:moveTo>
                    <a:cubicBezTo>
                      <a:pt x="596" y="1203"/>
                      <a:pt x="417" y="1203"/>
                      <a:pt x="274" y="1072"/>
                    </a:cubicBezTo>
                    <a:cubicBezTo>
                      <a:pt x="1" y="822"/>
                      <a:pt x="36" y="370"/>
                      <a:pt x="346" y="179"/>
                    </a:cubicBezTo>
                    <a:cubicBezTo>
                      <a:pt x="620" y="1"/>
                      <a:pt x="1013" y="48"/>
                      <a:pt x="1227" y="286"/>
                    </a:cubicBezTo>
                    <a:cubicBezTo>
                      <a:pt x="1370" y="441"/>
                      <a:pt x="1417" y="822"/>
                      <a:pt x="1310" y="1001"/>
                    </a:cubicBezTo>
                    <a:cubicBezTo>
                      <a:pt x="1251" y="1096"/>
                      <a:pt x="1167" y="1179"/>
                      <a:pt x="1048" y="1191"/>
                    </a:cubicBezTo>
                    <a:cubicBezTo>
                      <a:pt x="953" y="1203"/>
                      <a:pt x="870" y="1203"/>
                      <a:pt x="774" y="120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9" name="Google Shape;639;p63"/>
              <p:cNvSpPr/>
              <p:nvPr/>
            </p:nvSpPr>
            <p:spPr>
              <a:xfrm>
                <a:off x="814075" y="2280175"/>
                <a:ext cx="35450" cy="303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15" extrusionOk="0">
                    <a:moveTo>
                      <a:pt x="751" y="1191"/>
                    </a:moveTo>
                    <a:cubicBezTo>
                      <a:pt x="513" y="1215"/>
                      <a:pt x="310" y="1131"/>
                      <a:pt x="179" y="941"/>
                    </a:cubicBezTo>
                    <a:cubicBezTo>
                      <a:pt x="1" y="691"/>
                      <a:pt x="60" y="298"/>
                      <a:pt x="310" y="143"/>
                    </a:cubicBezTo>
                    <a:cubicBezTo>
                      <a:pt x="536" y="0"/>
                      <a:pt x="786" y="0"/>
                      <a:pt x="1013" y="96"/>
                    </a:cubicBezTo>
                    <a:cubicBezTo>
                      <a:pt x="1263" y="203"/>
                      <a:pt x="1417" y="774"/>
                      <a:pt x="1251" y="1001"/>
                    </a:cubicBezTo>
                    <a:cubicBezTo>
                      <a:pt x="1203" y="1072"/>
                      <a:pt x="1120" y="1120"/>
                      <a:pt x="1036" y="1155"/>
                    </a:cubicBezTo>
                    <a:cubicBezTo>
                      <a:pt x="953" y="1191"/>
                      <a:pt x="846" y="1191"/>
                      <a:pt x="751" y="119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63"/>
              <p:cNvSpPr/>
              <p:nvPr/>
            </p:nvSpPr>
            <p:spPr>
              <a:xfrm>
                <a:off x="759300" y="2281375"/>
                <a:ext cx="29800" cy="315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1263" extrusionOk="0">
                    <a:moveTo>
                      <a:pt x="1191" y="524"/>
                    </a:moveTo>
                    <a:lnTo>
                      <a:pt x="1191" y="762"/>
                    </a:lnTo>
                    <a:cubicBezTo>
                      <a:pt x="1132" y="1179"/>
                      <a:pt x="810" y="1262"/>
                      <a:pt x="525" y="1131"/>
                    </a:cubicBezTo>
                    <a:cubicBezTo>
                      <a:pt x="84" y="941"/>
                      <a:pt x="1" y="488"/>
                      <a:pt x="275" y="167"/>
                    </a:cubicBezTo>
                    <a:cubicBezTo>
                      <a:pt x="346" y="71"/>
                      <a:pt x="453" y="12"/>
                      <a:pt x="572" y="12"/>
                    </a:cubicBezTo>
                    <a:cubicBezTo>
                      <a:pt x="656" y="12"/>
                      <a:pt x="751" y="0"/>
                      <a:pt x="834" y="12"/>
                    </a:cubicBezTo>
                    <a:cubicBezTo>
                      <a:pt x="1049" y="36"/>
                      <a:pt x="1156" y="131"/>
                      <a:pt x="1191" y="3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6819B95-D04C-363F-19BF-D309475860DA}"/>
              </a:ext>
            </a:extLst>
          </p:cNvPr>
          <p:cNvGrpSpPr/>
          <p:nvPr/>
        </p:nvGrpSpPr>
        <p:grpSpPr>
          <a:xfrm>
            <a:off x="7600075" y="1151250"/>
            <a:ext cx="867284" cy="867284"/>
            <a:chOff x="7600075" y="1151250"/>
            <a:chExt cx="867284" cy="867284"/>
          </a:xfrm>
        </p:grpSpPr>
        <p:sp>
          <p:nvSpPr>
            <p:cNvPr id="634" name="Google Shape;634;p63"/>
            <p:cNvSpPr/>
            <p:nvPr/>
          </p:nvSpPr>
          <p:spPr>
            <a:xfrm>
              <a:off x="7600075" y="1151250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1" name="Google Shape;641;p63"/>
            <p:cNvGrpSpPr/>
            <p:nvPr/>
          </p:nvGrpSpPr>
          <p:grpSpPr>
            <a:xfrm>
              <a:off x="7790767" y="1360823"/>
              <a:ext cx="485880" cy="448141"/>
              <a:chOff x="751275" y="1814050"/>
              <a:chExt cx="233675" cy="215525"/>
            </a:xfrm>
          </p:grpSpPr>
          <p:sp>
            <p:nvSpPr>
              <p:cNvPr id="642" name="Google Shape;642;p63"/>
              <p:cNvSpPr/>
              <p:nvPr/>
            </p:nvSpPr>
            <p:spPr>
              <a:xfrm>
                <a:off x="765850" y="1830700"/>
                <a:ext cx="203325" cy="183700"/>
              </a:xfrm>
              <a:custGeom>
                <a:avLst/>
                <a:gdLst/>
                <a:ahLst/>
                <a:cxnLst/>
                <a:rect l="l" t="t" r="r" b="b"/>
                <a:pathLst>
                  <a:path w="8133" h="7348" extrusionOk="0">
                    <a:moveTo>
                      <a:pt x="5120" y="1"/>
                    </a:moveTo>
                    <a:cubicBezTo>
                      <a:pt x="4466" y="1"/>
                      <a:pt x="3787" y="1"/>
                      <a:pt x="3132" y="108"/>
                    </a:cubicBezTo>
                    <a:cubicBezTo>
                      <a:pt x="3076" y="123"/>
                      <a:pt x="3018" y="128"/>
                      <a:pt x="2958" y="128"/>
                    </a:cubicBezTo>
                    <a:cubicBezTo>
                      <a:pt x="2879" y="128"/>
                      <a:pt x="2797" y="120"/>
                      <a:pt x="2715" y="120"/>
                    </a:cubicBezTo>
                    <a:cubicBezTo>
                      <a:pt x="2665" y="120"/>
                      <a:pt x="2613" y="119"/>
                      <a:pt x="2560" y="119"/>
                    </a:cubicBezTo>
                    <a:cubicBezTo>
                      <a:pt x="2401" y="119"/>
                      <a:pt x="2236" y="126"/>
                      <a:pt x="2084" y="180"/>
                    </a:cubicBezTo>
                    <a:cubicBezTo>
                      <a:pt x="2025" y="203"/>
                      <a:pt x="1942" y="203"/>
                      <a:pt x="1882" y="203"/>
                    </a:cubicBezTo>
                    <a:cubicBezTo>
                      <a:pt x="1501" y="203"/>
                      <a:pt x="1168" y="358"/>
                      <a:pt x="846" y="537"/>
                    </a:cubicBezTo>
                    <a:cubicBezTo>
                      <a:pt x="679" y="632"/>
                      <a:pt x="608" y="823"/>
                      <a:pt x="501" y="989"/>
                    </a:cubicBezTo>
                    <a:cubicBezTo>
                      <a:pt x="394" y="1168"/>
                      <a:pt x="322" y="1358"/>
                      <a:pt x="239" y="1537"/>
                    </a:cubicBezTo>
                    <a:cubicBezTo>
                      <a:pt x="215" y="1573"/>
                      <a:pt x="191" y="1608"/>
                      <a:pt x="191" y="1644"/>
                    </a:cubicBezTo>
                    <a:cubicBezTo>
                      <a:pt x="215" y="1989"/>
                      <a:pt x="37" y="2287"/>
                      <a:pt x="48" y="2620"/>
                    </a:cubicBezTo>
                    <a:cubicBezTo>
                      <a:pt x="84" y="2966"/>
                      <a:pt x="84" y="3311"/>
                      <a:pt x="13" y="3656"/>
                    </a:cubicBezTo>
                    <a:cubicBezTo>
                      <a:pt x="1" y="4025"/>
                      <a:pt x="72" y="4382"/>
                      <a:pt x="156" y="4740"/>
                    </a:cubicBezTo>
                    <a:cubicBezTo>
                      <a:pt x="263" y="5121"/>
                      <a:pt x="501" y="5383"/>
                      <a:pt x="894" y="5514"/>
                    </a:cubicBezTo>
                    <a:cubicBezTo>
                      <a:pt x="1168" y="5597"/>
                      <a:pt x="1441" y="5704"/>
                      <a:pt x="1739" y="5704"/>
                    </a:cubicBezTo>
                    <a:cubicBezTo>
                      <a:pt x="2067" y="5811"/>
                      <a:pt x="2397" y="5835"/>
                      <a:pt x="2727" y="5835"/>
                    </a:cubicBezTo>
                    <a:cubicBezTo>
                      <a:pt x="2992" y="5835"/>
                      <a:pt x="3256" y="5820"/>
                      <a:pt x="3519" y="5820"/>
                    </a:cubicBezTo>
                    <a:cubicBezTo>
                      <a:pt x="3584" y="5820"/>
                      <a:pt x="3650" y="5821"/>
                      <a:pt x="3716" y="5823"/>
                    </a:cubicBezTo>
                    <a:lnTo>
                      <a:pt x="4180" y="5823"/>
                    </a:lnTo>
                    <a:cubicBezTo>
                      <a:pt x="4370" y="5835"/>
                      <a:pt x="4525" y="5918"/>
                      <a:pt x="4620" y="6073"/>
                    </a:cubicBezTo>
                    <a:cubicBezTo>
                      <a:pt x="4680" y="6157"/>
                      <a:pt x="4739" y="6240"/>
                      <a:pt x="4787" y="6335"/>
                    </a:cubicBezTo>
                    <a:cubicBezTo>
                      <a:pt x="4859" y="6466"/>
                      <a:pt x="4966" y="6537"/>
                      <a:pt x="5097" y="6597"/>
                    </a:cubicBezTo>
                    <a:cubicBezTo>
                      <a:pt x="5359" y="6692"/>
                      <a:pt x="5561" y="6847"/>
                      <a:pt x="5775" y="7014"/>
                    </a:cubicBezTo>
                    <a:cubicBezTo>
                      <a:pt x="5918" y="7133"/>
                      <a:pt x="6085" y="7228"/>
                      <a:pt x="6323" y="7347"/>
                    </a:cubicBezTo>
                    <a:cubicBezTo>
                      <a:pt x="6275" y="7204"/>
                      <a:pt x="6275" y="7169"/>
                      <a:pt x="6252" y="7121"/>
                    </a:cubicBezTo>
                    <a:cubicBezTo>
                      <a:pt x="6085" y="6835"/>
                      <a:pt x="6049" y="6490"/>
                      <a:pt x="5966" y="6180"/>
                    </a:cubicBezTo>
                    <a:cubicBezTo>
                      <a:pt x="5954" y="6121"/>
                      <a:pt x="5954" y="6049"/>
                      <a:pt x="5954" y="5990"/>
                    </a:cubicBezTo>
                    <a:cubicBezTo>
                      <a:pt x="5954" y="5776"/>
                      <a:pt x="6037" y="5680"/>
                      <a:pt x="6252" y="5656"/>
                    </a:cubicBezTo>
                    <a:cubicBezTo>
                      <a:pt x="6307" y="5656"/>
                      <a:pt x="6368" y="5651"/>
                      <a:pt x="6427" y="5651"/>
                    </a:cubicBezTo>
                    <a:cubicBezTo>
                      <a:pt x="6457" y="5651"/>
                      <a:pt x="6486" y="5652"/>
                      <a:pt x="6514" y="5656"/>
                    </a:cubicBezTo>
                    <a:cubicBezTo>
                      <a:pt x="6573" y="5666"/>
                      <a:pt x="6631" y="5671"/>
                      <a:pt x="6688" y="5671"/>
                    </a:cubicBezTo>
                    <a:cubicBezTo>
                      <a:pt x="6908" y="5671"/>
                      <a:pt x="7118" y="5608"/>
                      <a:pt x="7335" y="5561"/>
                    </a:cubicBezTo>
                    <a:cubicBezTo>
                      <a:pt x="7395" y="5561"/>
                      <a:pt x="7454" y="5514"/>
                      <a:pt x="7502" y="5466"/>
                    </a:cubicBezTo>
                    <a:cubicBezTo>
                      <a:pt x="7561" y="5406"/>
                      <a:pt x="7597" y="5323"/>
                      <a:pt x="7645" y="5240"/>
                    </a:cubicBezTo>
                    <a:cubicBezTo>
                      <a:pt x="7823" y="4883"/>
                      <a:pt x="7978" y="4525"/>
                      <a:pt x="8014" y="4132"/>
                    </a:cubicBezTo>
                    <a:cubicBezTo>
                      <a:pt x="8061" y="3775"/>
                      <a:pt x="8097" y="3406"/>
                      <a:pt x="8109" y="3061"/>
                    </a:cubicBezTo>
                    <a:cubicBezTo>
                      <a:pt x="8121" y="2608"/>
                      <a:pt x="8109" y="2168"/>
                      <a:pt x="8121" y="1715"/>
                    </a:cubicBezTo>
                    <a:cubicBezTo>
                      <a:pt x="8133" y="1394"/>
                      <a:pt x="7990" y="1108"/>
                      <a:pt x="7835" y="823"/>
                    </a:cubicBezTo>
                    <a:cubicBezTo>
                      <a:pt x="7823" y="799"/>
                      <a:pt x="7811" y="775"/>
                      <a:pt x="7799" y="763"/>
                    </a:cubicBezTo>
                    <a:cubicBezTo>
                      <a:pt x="7442" y="513"/>
                      <a:pt x="7097" y="203"/>
                      <a:pt x="6633" y="144"/>
                    </a:cubicBezTo>
                    <a:cubicBezTo>
                      <a:pt x="6466" y="120"/>
                      <a:pt x="6311" y="120"/>
                      <a:pt x="6144" y="120"/>
                    </a:cubicBezTo>
                    <a:cubicBezTo>
                      <a:pt x="5906" y="120"/>
                      <a:pt x="5680" y="120"/>
                      <a:pt x="5454" y="49"/>
                    </a:cubicBezTo>
                    <a:cubicBezTo>
                      <a:pt x="5359" y="1"/>
                      <a:pt x="5240" y="1"/>
                      <a:pt x="51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643;p63"/>
              <p:cNvSpPr/>
              <p:nvPr/>
            </p:nvSpPr>
            <p:spPr>
              <a:xfrm>
                <a:off x="751275" y="1814050"/>
                <a:ext cx="233675" cy="215525"/>
              </a:xfrm>
              <a:custGeom>
                <a:avLst/>
                <a:gdLst/>
                <a:ahLst/>
                <a:cxnLst/>
                <a:rect l="l" t="t" r="r" b="b"/>
                <a:pathLst>
                  <a:path w="9347" h="8621" extrusionOk="0">
                    <a:moveTo>
                      <a:pt x="3215" y="7192"/>
                    </a:moveTo>
                    <a:cubicBezTo>
                      <a:pt x="2917" y="7192"/>
                      <a:pt x="2620" y="7215"/>
                      <a:pt x="2346" y="7096"/>
                    </a:cubicBezTo>
                    <a:cubicBezTo>
                      <a:pt x="2298" y="7084"/>
                      <a:pt x="2251" y="7084"/>
                      <a:pt x="2203" y="7084"/>
                    </a:cubicBezTo>
                    <a:cubicBezTo>
                      <a:pt x="1929" y="7096"/>
                      <a:pt x="1703" y="6977"/>
                      <a:pt x="1465" y="6894"/>
                    </a:cubicBezTo>
                    <a:cubicBezTo>
                      <a:pt x="1405" y="6870"/>
                      <a:pt x="1346" y="6834"/>
                      <a:pt x="1298" y="6811"/>
                    </a:cubicBezTo>
                    <a:cubicBezTo>
                      <a:pt x="929" y="6715"/>
                      <a:pt x="667" y="6489"/>
                      <a:pt x="429" y="6203"/>
                    </a:cubicBezTo>
                    <a:cubicBezTo>
                      <a:pt x="262" y="6013"/>
                      <a:pt x="131" y="5787"/>
                      <a:pt x="131" y="5525"/>
                    </a:cubicBezTo>
                    <a:cubicBezTo>
                      <a:pt x="131" y="5441"/>
                      <a:pt x="119" y="5358"/>
                      <a:pt x="84" y="5299"/>
                    </a:cubicBezTo>
                    <a:cubicBezTo>
                      <a:pt x="12" y="5144"/>
                      <a:pt x="12" y="5001"/>
                      <a:pt x="12" y="4846"/>
                    </a:cubicBezTo>
                    <a:cubicBezTo>
                      <a:pt x="12" y="4334"/>
                      <a:pt x="12" y="3810"/>
                      <a:pt x="24" y="3274"/>
                    </a:cubicBezTo>
                    <a:cubicBezTo>
                      <a:pt x="24" y="3024"/>
                      <a:pt x="0" y="2762"/>
                      <a:pt x="131" y="2524"/>
                    </a:cubicBezTo>
                    <a:cubicBezTo>
                      <a:pt x="155" y="2489"/>
                      <a:pt x="143" y="2405"/>
                      <a:pt x="155" y="2334"/>
                    </a:cubicBezTo>
                    <a:cubicBezTo>
                      <a:pt x="179" y="2262"/>
                      <a:pt x="155" y="2167"/>
                      <a:pt x="191" y="2108"/>
                    </a:cubicBezTo>
                    <a:cubicBezTo>
                      <a:pt x="381" y="1774"/>
                      <a:pt x="429" y="1358"/>
                      <a:pt x="727" y="1072"/>
                    </a:cubicBezTo>
                    <a:cubicBezTo>
                      <a:pt x="846" y="786"/>
                      <a:pt x="1108" y="655"/>
                      <a:pt x="1370" y="560"/>
                    </a:cubicBezTo>
                    <a:cubicBezTo>
                      <a:pt x="1703" y="441"/>
                      <a:pt x="2048" y="262"/>
                      <a:pt x="2441" y="310"/>
                    </a:cubicBezTo>
                    <a:cubicBezTo>
                      <a:pt x="2465" y="310"/>
                      <a:pt x="2513" y="310"/>
                      <a:pt x="2560" y="298"/>
                    </a:cubicBezTo>
                    <a:cubicBezTo>
                      <a:pt x="2739" y="191"/>
                      <a:pt x="2929" y="226"/>
                      <a:pt x="3120" y="203"/>
                    </a:cubicBezTo>
                    <a:cubicBezTo>
                      <a:pt x="3227" y="203"/>
                      <a:pt x="3334" y="203"/>
                      <a:pt x="3417" y="179"/>
                    </a:cubicBezTo>
                    <a:cubicBezTo>
                      <a:pt x="4263" y="0"/>
                      <a:pt x="5120" y="48"/>
                      <a:pt x="5977" y="48"/>
                    </a:cubicBezTo>
                    <a:cubicBezTo>
                      <a:pt x="6025" y="48"/>
                      <a:pt x="6049" y="48"/>
                      <a:pt x="6096" y="60"/>
                    </a:cubicBezTo>
                    <a:cubicBezTo>
                      <a:pt x="6382" y="179"/>
                      <a:pt x="6680" y="143"/>
                      <a:pt x="6977" y="143"/>
                    </a:cubicBezTo>
                    <a:cubicBezTo>
                      <a:pt x="7442" y="167"/>
                      <a:pt x="7859" y="286"/>
                      <a:pt x="8228" y="548"/>
                    </a:cubicBezTo>
                    <a:cubicBezTo>
                      <a:pt x="8406" y="679"/>
                      <a:pt x="8597" y="834"/>
                      <a:pt x="8775" y="965"/>
                    </a:cubicBezTo>
                    <a:cubicBezTo>
                      <a:pt x="8823" y="1012"/>
                      <a:pt x="8882" y="1060"/>
                      <a:pt x="8906" y="1096"/>
                    </a:cubicBezTo>
                    <a:cubicBezTo>
                      <a:pt x="9132" y="1489"/>
                      <a:pt x="9347" y="1870"/>
                      <a:pt x="9323" y="2346"/>
                    </a:cubicBezTo>
                    <a:cubicBezTo>
                      <a:pt x="9311" y="2691"/>
                      <a:pt x="9323" y="3036"/>
                      <a:pt x="9323" y="3394"/>
                    </a:cubicBezTo>
                    <a:cubicBezTo>
                      <a:pt x="9323" y="3894"/>
                      <a:pt x="9323" y="4417"/>
                      <a:pt x="9240" y="4929"/>
                    </a:cubicBezTo>
                    <a:cubicBezTo>
                      <a:pt x="9144" y="5429"/>
                      <a:pt x="8990" y="5918"/>
                      <a:pt x="8716" y="6358"/>
                    </a:cubicBezTo>
                    <a:cubicBezTo>
                      <a:pt x="8537" y="6632"/>
                      <a:pt x="8299" y="6811"/>
                      <a:pt x="7930" y="6811"/>
                    </a:cubicBezTo>
                    <a:cubicBezTo>
                      <a:pt x="7692" y="6799"/>
                      <a:pt x="7454" y="6858"/>
                      <a:pt x="7204" y="6894"/>
                    </a:cubicBezTo>
                    <a:lnTo>
                      <a:pt x="7204" y="7084"/>
                    </a:lnTo>
                    <a:cubicBezTo>
                      <a:pt x="7216" y="7144"/>
                      <a:pt x="7227" y="7203"/>
                      <a:pt x="7263" y="7263"/>
                    </a:cubicBezTo>
                    <a:cubicBezTo>
                      <a:pt x="7358" y="7549"/>
                      <a:pt x="7501" y="7823"/>
                      <a:pt x="7704" y="8061"/>
                    </a:cubicBezTo>
                    <a:cubicBezTo>
                      <a:pt x="7823" y="8204"/>
                      <a:pt x="7799" y="8323"/>
                      <a:pt x="7680" y="8442"/>
                    </a:cubicBezTo>
                    <a:cubicBezTo>
                      <a:pt x="7585" y="8525"/>
                      <a:pt x="7501" y="8573"/>
                      <a:pt x="7382" y="8585"/>
                    </a:cubicBezTo>
                    <a:cubicBezTo>
                      <a:pt x="7085" y="8620"/>
                      <a:pt x="6799" y="8561"/>
                      <a:pt x="6549" y="8394"/>
                    </a:cubicBezTo>
                    <a:cubicBezTo>
                      <a:pt x="6275" y="8216"/>
                      <a:pt x="6013" y="8061"/>
                      <a:pt x="5727" y="7882"/>
                    </a:cubicBezTo>
                    <a:cubicBezTo>
                      <a:pt x="5430" y="7692"/>
                      <a:pt x="5108" y="7549"/>
                      <a:pt x="4953" y="7192"/>
                    </a:cubicBezTo>
                    <a:close/>
                    <a:moveTo>
                      <a:pt x="6870" y="7799"/>
                    </a:moveTo>
                    <a:cubicBezTo>
                      <a:pt x="6716" y="7501"/>
                      <a:pt x="6680" y="7180"/>
                      <a:pt x="6596" y="6858"/>
                    </a:cubicBezTo>
                    <a:cubicBezTo>
                      <a:pt x="6573" y="6799"/>
                      <a:pt x="6573" y="6727"/>
                      <a:pt x="6573" y="6668"/>
                    </a:cubicBezTo>
                    <a:cubicBezTo>
                      <a:pt x="6573" y="6453"/>
                      <a:pt x="6668" y="6358"/>
                      <a:pt x="6870" y="6334"/>
                    </a:cubicBezTo>
                    <a:cubicBezTo>
                      <a:pt x="6966" y="6322"/>
                      <a:pt x="7049" y="6322"/>
                      <a:pt x="7144" y="6334"/>
                    </a:cubicBezTo>
                    <a:cubicBezTo>
                      <a:pt x="7430" y="6382"/>
                      <a:pt x="7692" y="6299"/>
                      <a:pt x="7966" y="6239"/>
                    </a:cubicBezTo>
                    <a:cubicBezTo>
                      <a:pt x="8025" y="6215"/>
                      <a:pt x="8085" y="6191"/>
                      <a:pt x="8120" y="6144"/>
                    </a:cubicBezTo>
                    <a:cubicBezTo>
                      <a:pt x="8180" y="6084"/>
                      <a:pt x="8228" y="6001"/>
                      <a:pt x="8275" y="5918"/>
                    </a:cubicBezTo>
                    <a:cubicBezTo>
                      <a:pt x="8454" y="5560"/>
                      <a:pt x="8597" y="5191"/>
                      <a:pt x="8644" y="4810"/>
                    </a:cubicBezTo>
                    <a:cubicBezTo>
                      <a:pt x="8692" y="4453"/>
                      <a:pt x="8716" y="4096"/>
                      <a:pt x="8740" y="3739"/>
                    </a:cubicBezTo>
                    <a:cubicBezTo>
                      <a:pt x="8751" y="3286"/>
                      <a:pt x="8740" y="2846"/>
                      <a:pt x="8751" y="2393"/>
                    </a:cubicBezTo>
                    <a:cubicBezTo>
                      <a:pt x="8763" y="2048"/>
                      <a:pt x="8621" y="1786"/>
                      <a:pt x="8466" y="1500"/>
                    </a:cubicBezTo>
                    <a:cubicBezTo>
                      <a:pt x="8454" y="1489"/>
                      <a:pt x="8442" y="1453"/>
                      <a:pt x="8418" y="1441"/>
                    </a:cubicBezTo>
                    <a:cubicBezTo>
                      <a:pt x="8061" y="1191"/>
                      <a:pt x="7728" y="881"/>
                      <a:pt x="7263" y="822"/>
                    </a:cubicBezTo>
                    <a:cubicBezTo>
                      <a:pt x="7097" y="798"/>
                      <a:pt x="6930" y="798"/>
                      <a:pt x="6763" y="798"/>
                    </a:cubicBezTo>
                    <a:cubicBezTo>
                      <a:pt x="6525" y="798"/>
                      <a:pt x="6311" y="798"/>
                      <a:pt x="6084" y="727"/>
                    </a:cubicBezTo>
                    <a:cubicBezTo>
                      <a:pt x="5977" y="703"/>
                      <a:pt x="5858" y="679"/>
                      <a:pt x="5739" y="679"/>
                    </a:cubicBezTo>
                    <a:cubicBezTo>
                      <a:pt x="5072" y="667"/>
                      <a:pt x="4418" y="667"/>
                      <a:pt x="3763" y="786"/>
                    </a:cubicBezTo>
                    <a:cubicBezTo>
                      <a:pt x="3632" y="822"/>
                      <a:pt x="3477" y="798"/>
                      <a:pt x="3346" y="798"/>
                    </a:cubicBezTo>
                    <a:cubicBezTo>
                      <a:pt x="3120" y="798"/>
                      <a:pt x="2917" y="786"/>
                      <a:pt x="2703" y="857"/>
                    </a:cubicBezTo>
                    <a:cubicBezTo>
                      <a:pt x="2644" y="881"/>
                      <a:pt x="2584" y="881"/>
                      <a:pt x="2513" y="881"/>
                    </a:cubicBezTo>
                    <a:cubicBezTo>
                      <a:pt x="2120" y="881"/>
                      <a:pt x="1798" y="1024"/>
                      <a:pt x="1465" y="1227"/>
                    </a:cubicBezTo>
                    <a:cubicBezTo>
                      <a:pt x="1310" y="1310"/>
                      <a:pt x="1227" y="1500"/>
                      <a:pt x="1131" y="1667"/>
                    </a:cubicBezTo>
                    <a:cubicBezTo>
                      <a:pt x="1024" y="1846"/>
                      <a:pt x="953" y="2036"/>
                      <a:pt x="858" y="2215"/>
                    </a:cubicBezTo>
                    <a:cubicBezTo>
                      <a:pt x="846" y="2251"/>
                      <a:pt x="810" y="2286"/>
                      <a:pt x="810" y="2322"/>
                    </a:cubicBezTo>
                    <a:cubicBezTo>
                      <a:pt x="834" y="2643"/>
                      <a:pt x="655" y="2965"/>
                      <a:pt x="679" y="3310"/>
                    </a:cubicBezTo>
                    <a:cubicBezTo>
                      <a:pt x="691" y="3644"/>
                      <a:pt x="715" y="3989"/>
                      <a:pt x="679" y="4334"/>
                    </a:cubicBezTo>
                    <a:cubicBezTo>
                      <a:pt x="655" y="4703"/>
                      <a:pt x="739" y="5060"/>
                      <a:pt x="834" y="5418"/>
                    </a:cubicBezTo>
                    <a:cubicBezTo>
                      <a:pt x="917" y="5787"/>
                      <a:pt x="1167" y="6061"/>
                      <a:pt x="1560" y="6191"/>
                    </a:cubicBezTo>
                    <a:cubicBezTo>
                      <a:pt x="1846" y="6287"/>
                      <a:pt x="2108" y="6394"/>
                      <a:pt x="2405" y="6382"/>
                    </a:cubicBezTo>
                    <a:cubicBezTo>
                      <a:pt x="3060" y="6584"/>
                      <a:pt x="3715" y="6477"/>
                      <a:pt x="4382" y="6501"/>
                    </a:cubicBezTo>
                    <a:lnTo>
                      <a:pt x="4846" y="6501"/>
                    </a:lnTo>
                    <a:cubicBezTo>
                      <a:pt x="5037" y="6501"/>
                      <a:pt x="5192" y="6596"/>
                      <a:pt x="5299" y="6751"/>
                    </a:cubicBezTo>
                    <a:cubicBezTo>
                      <a:pt x="5358" y="6846"/>
                      <a:pt x="5394" y="6930"/>
                      <a:pt x="5453" y="7013"/>
                    </a:cubicBezTo>
                    <a:cubicBezTo>
                      <a:pt x="5537" y="7144"/>
                      <a:pt x="5632" y="7215"/>
                      <a:pt x="5775" y="7275"/>
                    </a:cubicBezTo>
                    <a:cubicBezTo>
                      <a:pt x="6025" y="7370"/>
                      <a:pt x="6227" y="7525"/>
                      <a:pt x="6442" y="7692"/>
                    </a:cubicBezTo>
                    <a:cubicBezTo>
                      <a:pt x="6585" y="7811"/>
                      <a:pt x="6751" y="7906"/>
                      <a:pt x="6989" y="8025"/>
                    </a:cubicBezTo>
                    <a:cubicBezTo>
                      <a:pt x="6918" y="7894"/>
                      <a:pt x="6906" y="7846"/>
                      <a:pt x="6870" y="779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63"/>
              <p:cNvSpPr/>
              <p:nvPr/>
            </p:nvSpPr>
            <p:spPr>
              <a:xfrm>
                <a:off x="795925" y="1891125"/>
                <a:ext cx="35450" cy="301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04" extrusionOk="0">
                    <a:moveTo>
                      <a:pt x="631" y="1203"/>
                    </a:moveTo>
                    <a:cubicBezTo>
                      <a:pt x="810" y="1203"/>
                      <a:pt x="1000" y="1203"/>
                      <a:pt x="1143" y="1073"/>
                    </a:cubicBezTo>
                    <a:cubicBezTo>
                      <a:pt x="1417" y="822"/>
                      <a:pt x="1381" y="370"/>
                      <a:pt x="1072" y="180"/>
                    </a:cubicBezTo>
                    <a:cubicBezTo>
                      <a:pt x="798" y="1"/>
                      <a:pt x="405" y="49"/>
                      <a:pt x="191" y="287"/>
                    </a:cubicBezTo>
                    <a:cubicBezTo>
                      <a:pt x="36" y="441"/>
                      <a:pt x="0" y="822"/>
                      <a:pt x="107" y="1001"/>
                    </a:cubicBezTo>
                    <a:cubicBezTo>
                      <a:pt x="167" y="1096"/>
                      <a:pt x="250" y="1180"/>
                      <a:pt x="369" y="1192"/>
                    </a:cubicBezTo>
                    <a:cubicBezTo>
                      <a:pt x="465" y="1192"/>
                      <a:pt x="548" y="1192"/>
                      <a:pt x="631" y="120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63"/>
              <p:cNvSpPr/>
              <p:nvPr/>
            </p:nvSpPr>
            <p:spPr>
              <a:xfrm>
                <a:off x="847125" y="1888750"/>
                <a:ext cx="35450" cy="304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16" extrusionOk="0">
                    <a:moveTo>
                      <a:pt x="679" y="1191"/>
                    </a:moveTo>
                    <a:cubicBezTo>
                      <a:pt x="917" y="1215"/>
                      <a:pt x="1107" y="1132"/>
                      <a:pt x="1238" y="941"/>
                    </a:cubicBezTo>
                    <a:cubicBezTo>
                      <a:pt x="1417" y="691"/>
                      <a:pt x="1358" y="298"/>
                      <a:pt x="1107" y="144"/>
                    </a:cubicBezTo>
                    <a:cubicBezTo>
                      <a:pt x="881" y="1"/>
                      <a:pt x="631" y="1"/>
                      <a:pt x="405" y="96"/>
                    </a:cubicBezTo>
                    <a:cubicBezTo>
                      <a:pt x="155" y="203"/>
                      <a:pt x="0" y="775"/>
                      <a:pt x="167" y="1001"/>
                    </a:cubicBezTo>
                    <a:cubicBezTo>
                      <a:pt x="215" y="1072"/>
                      <a:pt x="298" y="1120"/>
                      <a:pt x="381" y="1156"/>
                    </a:cubicBezTo>
                    <a:cubicBezTo>
                      <a:pt x="465" y="1179"/>
                      <a:pt x="572" y="1179"/>
                      <a:pt x="679" y="119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6" name="Google Shape;646;p63"/>
              <p:cNvSpPr/>
              <p:nvPr/>
            </p:nvSpPr>
            <p:spPr>
              <a:xfrm>
                <a:off x="907550" y="1889650"/>
                <a:ext cx="29775" cy="31575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1263" extrusionOk="0">
                    <a:moveTo>
                      <a:pt x="0" y="524"/>
                    </a:moveTo>
                    <a:lnTo>
                      <a:pt x="0" y="762"/>
                    </a:lnTo>
                    <a:cubicBezTo>
                      <a:pt x="60" y="1179"/>
                      <a:pt x="381" y="1262"/>
                      <a:pt x="667" y="1132"/>
                    </a:cubicBezTo>
                    <a:cubicBezTo>
                      <a:pt x="1119" y="941"/>
                      <a:pt x="1191" y="489"/>
                      <a:pt x="917" y="167"/>
                    </a:cubicBezTo>
                    <a:cubicBezTo>
                      <a:pt x="846" y="72"/>
                      <a:pt x="738" y="12"/>
                      <a:pt x="619" y="12"/>
                    </a:cubicBezTo>
                    <a:cubicBezTo>
                      <a:pt x="536" y="12"/>
                      <a:pt x="441" y="0"/>
                      <a:pt x="357" y="12"/>
                    </a:cubicBezTo>
                    <a:cubicBezTo>
                      <a:pt x="143" y="24"/>
                      <a:pt x="48" y="131"/>
                      <a:pt x="0" y="34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47" name="Google Shape;647;p63"/>
          <p:cNvSpPr/>
          <p:nvPr/>
        </p:nvSpPr>
        <p:spPr>
          <a:xfrm rot="2006702">
            <a:off x="2406601" y="3743379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63"/>
          <p:cNvSpPr/>
          <p:nvPr/>
        </p:nvSpPr>
        <p:spPr>
          <a:xfrm>
            <a:off x="8094221" y="2981830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C873AF-964E-FEEF-7941-39F5C6DCF552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F3A124-57D8-1E37-B309-2CFA7BD82ED8}"/>
              </a:ext>
            </a:extLst>
          </p:cNvPr>
          <p:cNvSpPr txBox="1"/>
          <p:nvPr/>
        </p:nvSpPr>
        <p:spPr>
          <a:xfrm>
            <a:off x="5285731" y="1852760"/>
            <a:ext cx="280849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722FB6-1F7B-16A2-C711-8088617E079D}"/>
              </a:ext>
            </a:extLst>
          </p:cNvPr>
          <p:cNvSpPr txBox="1"/>
          <p:nvPr/>
        </p:nvSpPr>
        <p:spPr>
          <a:xfrm>
            <a:off x="1056765" y="1819831"/>
            <a:ext cx="280849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8" name="Google Shape;658;p64"/>
          <p:cNvGrpSpPr/>
          <p:nvPr/>
        </p:nvGrpSpPr>
        <p:grpSpPr>
          <a:xfrm>
            <a:off x="1909317" y="1146217"/>
            <a:ext cx="5343781" cy="3592920"/>
            <a:chOff x="1448913" y="909170"/>
            <a:chExt cx="6173500" cy="3217445"/>
          </a:xfrm>
        </p:grpSpPr>
        <p:sp>
          <p:nvSpPr>
            <p:cNvPr id="659" name="Google Shape;659;p64"/>
            <p:cNvSpPr/>
            <p:nvPr/>
          </p:nvSpPr>
          <p:spPr>
            <a:xfrm rot="-57798">
              <a:off x="1448492" y="1150914"/>
              <a:ext cx="5960042" cy="2925600"/>
            </a:xfrm>
            <a:prstGeom prst="roundRect">
              <a:avLst>
                <a:gd name="adj" fmla="val 24491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64"/>
            <p:cNvSpPr/>
            <p:nvPr/>
          </p:nvSpPr>
          <p:spPr>
            <a:xfrm rot="33568">
              <a:off x="1591821" y="936578"/>
              <a:ext cx="5960384" cy="2927183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6" name="Google Shape;666;p64"/>
          <p:cNvSpPr/>
          <p:nvPr/>
        </p:nvSpPr>
        <p:spPr>
          <a:xfrm>
            <a:off x="6748850" y="1276450"/>
            <a:ext cx="867284" cy="867284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7" name="Google Shape;667;p64"/>
          <p:cNvGrpSpPr/>
          <p:nvPr/>
        </p:nvGrpSpPr>
        <p:grpSpPr>
          <a:xfrm>
            <a:off x="7445593" y="3698513"/>
            <a:ext cx="681297" cy="853241"/>
            <a:chOff x="5936575" y="4424950"/>
            <a:chExt cx="599100" cy="750300"/>
          </a:xfrm>
        </p:grpSpPr>
        <p:sp>
          <p:nvSpPr>
            <p:cNvPr id="668" name="Google Shape;668;p64"/>
            <p:cNvSpPr/>
            <p:nvPr/>
          </p:nvSpPr>
          <p:spPr>
            <a:xfrm>
              <a:off x="5936575" y="4424950"/>
              <a:ext cx="599100" cy="630550"/>
            </a:xfrm>
            <a:custGeom>
              <a:avLst/>
              <a:gdLst/>
              <a:ahLst/>
              <a:cxnLst/>
              <a:rect l="l" t="t" r="r" b="b"/>
              <a:pathLst>
                <a:path w="23964" h="25222" extrusionOk="0">
                  <a:moveTo>
                    <a:pt x="10680" y="712"/>
                  </a:moveTo>
                  <a:cubicBezTo>
                    <a:pt x="12738" y="712"/>
                    <a:pt x="14770" y="1100"/>
                    <a:pt x="16379" y="1750"/>
                  </a:cubicBezTo>
                  <a:cubicBezTo>
                    <a:pt x="20829" y="3546"/>
                    <a:pt x="23963" y="8226"/>
                    <a:pt x="21390" y="12862"/>
                  </a:cubicBezTo>
                  <a:lnTo>
                    <a:pt x="21387" y="12862"/>
                  </a:lnTo>
                  <a:cubicBezTo>
                    <a:pt x="20935" y="13684"/>
                    <a:pt x="20330" y="14418"/>
                    <a:pt x="19605" y="15019"/>
                  </a:cubicBezTo>
                  <a:cubicBezTo>
                    <a:pt x="18714" y="15750"/>
                    <a:pt x="17703" y="15974"/>
                    <a:pt x="16705" y="16481"/>
                  </a:cubicBezTo>
                  <a:cubicBezTo>
                    <a:pt x="14969" y="17366"/>
                    <a:pt x="15459" y="19423"/>
                    <a:pt x="15479" y="21091"/>
                  </a:cubicBezTo>
                  <a:cubicBezTo>
                    <a:pt x="15029" y="21240"/>
                    <a:pt x="14582" y="21375"/>
                    <a:pt x="14138" y="21489"/>
                  </a:cubicBezTo>
                  <a:cubicBezTo>
                    <a:pt x="13946" y="18197"/>
                    <a:pt x="14124" y="15014"/>
                    <a:pt x="14854" y="11850"/>
                  </a:cubicBezTo>
                  <a:cubicBezTo>
                    <a:pt x="15241" y="11951"/>
                    <a:pt x="15629" y="12025"/>
                    <a:pt x="16032" y="12025"/>
                  </a:cubicBezTo>
                  <a:cubicBezTo>
                    <a:pt x="16285" y="12025"/>
                    <a:pt x="16544" y="11996"/>
                    <a:pt x="16814" y="11925"/>
                  </a:cubicBezTo>
                  <a:cubicBezTo>
                    <a:pt x="17161" y="11832"/>
                    <a:pt x="17053" y="11332"/>
                    <a:pt x="16737" y="11332"/>
                  </a:cubicBezTo>
                  <a:cubicBezTo>
                    <a:pt x="16711" y="11332"/>
                    <a:pt x="16683" y="11336"/>
                    <a:pt x="16654" y="11343"/>
                  </a:cubicBezTo>
                  <a:cubicBezTo>
                    <a:pt x="16427" y="11400"/>
                    <a:pt x="16203" y="11424"/>
                    <a:pt x="15981" y="11424"/>
                  </a:cubicBezTo>
                  <a:cubicBezTo>
                    <a:pt x="15645" y="11424"/>
                    <a:pt x="15314" y="11369"/>
                    <a:pt x="14986" y="11292"/>
                  </a:cubicBezTo>
                  <a:cubicBezTo>
                    <a:pt x="15147" y="10655"/>
                    <a:pt x="15324" y="10022"/>
                    <a:pt x="15533" y="9386"/>
                  </a:cubicBezTo>
                  <a:cubicBezTo>
                    <a:pt x="15613" y="9137"/>
                    <a:pt x="15409" y="8974"/>
                    <a:pt x="15207" y="8974"/>
                  </a:cubicBezTo>
                  <a:cubicBezTo>
                    <a:pt x="15074" y="8974"/>
                    <a:pt x="14941" y="9044"/>
                    <a:pt x="14889" y="9206"/>
                  </a:cubicBezTo>
                  <a:cubicBezTo>
                    <a:pt x="14682" y="9833"/>
                    <a:pt x="14499" y="10469"/>
                    <a:pt x="14333" y="11114"/>
                  </a:cubicBezTo>
                  <a:cubicBezTo>
                    <a:pt x="13860" y="10976"/>
                    <a:pt x="13384" y="10833"/>
                    <a:pt x="12897" y="10776"/>
                  </a:cubicBezTo>
                  <a:cubicBezTo>
                    <a:pt x="12630" y="10746"/>
                    <a:pt x="12362" y="10732"/>
                    <a:pt x="12095" y="10732"/>
                  </a:cubicBezTo>
                  <a:cubicBezTo>
                    <a:pt x="11425" y="10732"/>
                    <a:pt x="10757" y="10824"/>
                    <a:pt x="10112" y="11008"/>
                  </a:cubicBezTo>
                  <a:cubicBezTo>
                    <a:pt x="9628" y="11143"/>
                    <a:pt x="9075" y="11337"/>
                    <a:pt x="8576" y="11610"/>
                  </a:cubicBezTo>
                  <a:cubicBezTo>
                    <a:pt x="8470" y="11340"/>
                    <a:pt x="8361" y="11074"/>
                    <a:pt x="8233" y="10807"/>
                  </a:cubicBezTo>
                  <a:cubicBezTo>
                    <a:pt x="8174" y="10685"/>
                    <a:pt x="8078" y="10634"/>
                    <a:pt x="7979" y="10634"/>
                  </a:cubicBezTo>
                  <a:cubicBezTo>
                    <a:pt x="7761" y="10634"/>
                    <a:pt x="7528" y="10880"/>
                    <a:pt x="7654" y="11148"/>
                  </a:cubicBezTo>
                  <a:cubicBezTo>
                    <a:pt x="7780" y="11423"/>
                    <a:pt x="7889" y="11701"/>
                    <a:pt x="7995" y="11985"/>
                  </a:cubicBezTo>
                  <a:cubicBezTo>
                    <a:pt x="7516" y="12360"/>
                    <a:pt x="7161" y="12847"/>
                    <a:pt x="7112" y="13478"/>
                  </a:cubicBezTo>
                  <a:cubicBezTo>
                    <a:pt x="7104" y="13587"/>
                    <a:pt x="7199" y="13648"/>
                    <a:pt x="7291" y="13648"/>
                  </a:cubicBezTo>
                  <a:cubicBezTo>
                    <a:pt x="7364" y="13648"/>
                    <a:pt x="7435" y="13610"/>
                    <a:pt x="7453" y="13526"/>
                  </a:cubicBezTo>
                  <a:cubicBezTo>
                    <a:pt x="7542" y="13105"/>
                    <a:pt x="7814" y="12759"/>
                    <a:pt x="8167" y="12478"/>
                  </a:cubicBezTo>
                  <a:cubicBezTo>
                    <a:pt x="8637" y="13931"/>
                    <a:pt x="8834" y="15441"/>
                    <a:pt x="8897" y="16996"/>
                  </a:cubicBezTo>
                  <a:cubicBezTo>
                    <a:pt x="8957" y="18481"/>
                    <a:pt x="8786" y="20039"/>
                    <a:pt x="8986" y="21518"/>
                  </a:cubicBezTo>
                  <a:cubicBezTo>
                    <a:pt x="8445" y="21395"/>
                    <a:pt x="7903" y="21266"/>
                    <a:pt x="7347" y="21168"/>
                  </a:cubicBezTo>
                  <a:cubicBezTo>
                    <a:pt x="7424" y="19911"/>
                    <a:pt x="7447" y="18653"/>
                    <a:pt x="7459" y="17392"/>
                  </a:cubicBezTo>
                  <a:cubicBezTo>
                    <a:pt x="7459" y="17254"/>
                    <a:pt x="7350" y="17074"/>
                    <a:pt x="7201" y="17051"/>
                  </a:cubicBezTo>
                  <a:cubicBezTo>
                    <a:pt x="4330" y="16627"/>
                    <a:pt x="2310" y="14446"/>
                    <a:pt x="1516" y="11727"/>
                  </a:cubicBezTo>
                  <a:cubicBezTo>
                    <a:pt x="846" y="9415"/>
                    <a:pt x="768" y="6317"/>
                    <a:pt x="2204" y="4266"/>
                  </a:cubicBezTo>
                  <a:cubicBezTo>
                    <a:pt x="3984" y="1720"/>
                    <a:pt x="7365" y="712"/>
                    <a:pt x="10680" y="712"/>
                  </a:cubicBezTo>
                  <a:close/>
                  <a:moveTo>
                    <a:pt x="12038" y="11312"/>
                  </a:moveTo>
                  <a:cubicBezTo>
                    <a:pt x="12464" y="11312"/>
                    <a:pt x="12891" y="11352"/>
                    <a:pt x="13313" y="11438"/>
                  </a:cubicBezTo>
                  <a:cubicBezTo>
                    <a:pt x="13617" y="11501"/>
                    <a:pt x="13909" y="11581"/>
                    <a:pt x="14195" y="11664"/>
                  </a:cubicBezTo>
                  <a:cubicBezTo>
                    <a:pt x="13425" y="14910"/>
                    <a:pt x="13195" y="18300"/>
                    <a:pt x="13688" y="21595"/>
                  </a:cubicBezTo>
                  <a:cubicBezTo>
                    <a:pt x="12949" y="21760"/>
                    <a:pt x="12202" y="21862"/>
                    <a:pt x="11420" y="21862"/>
                  </a:cubicBezTo>
                  <a:cubicBezTo>
                    <a:pt x="11398" y="21862"/>
                    <a:pt x="11377" y="21862"/>
                    <a:pt x="11356" y="21862"/>
                  </a:cubicBezTo>
                  <a:cubicBezTo>
                    <a:pt x="10685" y="21853"/>
                    <a:pt x="10049" y="21747"/>
                    <a:pt x="9425" y="21615"/>
                  </a:cubicBezTo>
                  <a:cubicBezTo>
                    <a:pt x="9745" y="19807"/>
                    <a:pt x="9608" y="17753"/>
                    <a:pt x="9488" y="15951"/>
                  </a:cubicBezTo>
                  <a:cubicBezTo>
                    <a:pt x="9402" y="14627"/>
                    <a:pt x="9178" y="13335"/>
                    <a:pt x="8757" y="12094"/>
                  </a:cubicBezTo>
                  <a:cubicBezTo>
                    <a:pt x="9261" y="11824"/>
                    <a:pt x="9820" y="11644"/>
                    <a:pt x="10258" y="11535"/>
                  </a:cubicBezTo>
                  <a:cubicBezTo>
                    <a:pt x="10841" y="11391"/>
                    <a:pt x="11439" y="11312"/>
                    <a:pt x="12038" y="11312"/>
                  </a:cubicBezTo>
                  <a:close/>
                  <a:moveTo>
                    <a:pt x="6935" y="21415"/>
                  </a:moveTo>
                  <a:cubicBezTo>
                    <a:pt x="6959" y="21510"/>
                    <a:pt x="7043" y="21568"/>
                    <a:pt x="7131" y="21568"/>
                  </a:cubicBezTo>
                  <a:cubicBezTo>
                    <a:pt x="7168" y="21568"/>
                    <a:pt x="7206" y="21557"/>
                    <a:pt x="7241" y="21535"/>
                  </a:cubicBezTo>
                  <a:cubicBezTo>
                    <a:pt x="8348" y="22276"/>
                    <a:pt x="9781" y="22581"/>
                    <a:pt x="11240" y="22581"/>
                  </a:cubicBezTo>
                  <a:cubicBezTo>
                    <a:pt x="12869" y="22581"/>
                    <a:pt x="14530" y="22200"/>
                    <a:pt x="15806" y="21621"/>
                  </a:cubicBezTo>
                  <a:cubicBezTo>
                    <a:pt x="15860" y="21595"/>
                    <a:pt x="15903" y="21552"/>
                    <a:pt x="15929" y="21498"/>
                  </a:cubicBezTo>
                  <a:cubicBezTo>
                    <a:pt x="15946" y="21492"/>
                    <a:pt x="15960" y="21486"/>
                    <a:pt x="15978" y="21481"/>
                  </a:cubicBezTo>
                  <a:lnTo>
                    <a:pt x="15978" y="21481"/>
                  </a:lnTo>
                  <a:cubicBezTo>
                    <a:pt x="16574" y="22787"/>
                    <a:pt x="15433" y="24008"/>
                    <a:pt x="14198" y="24406"/>
                  </a:cubicBezTo>
                  <a:cubicBezTo>
                    <a:pt x="13600" y="24599"/>
                    <a:pt x="12944" y="24641"/>
                    <a:pt x="12300" y="24641"/>
                  </a:cubicBezTo>
                  <a:cubicBezTo>
                    <a:pt x="12034" y="24641"/>
                    <a:pt x="11770" y="24634"/>
                    <a:pt x="11513" y="24627"/>
                  </a:cubicBezTo>
                  <a:cubicBezTo>
                    <a:pt x="10826" y="24613"/>
                    <a:pt x="10132" y="24575"/>
                    <a:pt x="9447" y="24498"/>
                  </a:cubicBezTo>
                  <a:cubicBezTo>
                    <a:pt x="8221" y="24360"/>
                    <a:pt x="5121" y="23114"/>
                    <a:pt x="6935" y="21415"/>
                  </a:cubicBezTo>
                  <a:close/>
                  <a:moveTo>
                    <a:pt x="11002" y="0"/>
                  </a:moveTo>
                  <a:cubicBezTo>
                    <a:pt x="9279" y="0"/>
                    <a:pt x="7562" y="279"/>
                    <a:pt x="5980" y="824"/>
                  </a:cubicBezTo>
                  <a:cubicBezTo>
                    <a:pt x="1857" y="2251"/>
                    <a:pt x="0" y="5532"/>
                    <a:pt x="424" y="9824"/>
                  </a:cubicBezTo>
                  <a:cubicBezTo>
                    <a:pt x="651" y="12137"/>
                    <a:pt x="1528" y="14441"/>
                    <a:pt x="3293" y="16014"/>
                  </a:cubicBezTo>
                  <a:cubicBezTo>
                    <a:pt x="4043" y="16676"/>
                    <a:pt x="4914" y="17194"/>
                    <a:pt x="5871" y="17495"/>
                  </a:cubicBezTo>
                  <a:cubicBezTo>
                    <a:pt x="6714" y="17753"/>
                    <a:pt x="6765" y="17922"/>
                    <a:pt x="6791" y="18810"/>
                  </a:cubicBezTo>
                  <a:cubicBezTo>
                    <a:pt x="6814" y="19598"/>
                    <a:pt x="6851" y="20380"/>
                    <a:pt x="6909" y="21166"/>
                  </a:cubicBezTo>
                  <a:cubicBezTo>
                    <a:pt x="6892" y="21157"/>
                    <a:pt x="6874" y="21152"/>
                    <a:pt x="6857" y="21152"/>
                  </a:cubicBezTo>
                  <a:cubicBezTo>
                    <a:pt x="6834" y="21152"/>
                    <a:pt x="6812" y="21160"/>
                    <a:pt x="6794" y="21174"/>
                  </a:cubicBezTo>
                  <a:cubicBezTo>
                    <a:pt x="5932" y="21736"/>
                    <a:pt x="5757" y="22767"/>
                    <a:pt x="6307" y="23656"/>
                  </a:cubicBezTo>
                  <a:cubicBezTo>
                    <a:pt x="6361" y="23744"/>
                    <a:pt x="6424" y="23830"/>
                    <a:pt x="6490" y="23911"/>
                  </a:cubicBezTo>
                  <a:cubicBezTo>
                    <a:pt x="7450" y="25060"/>
                    <a:pt x="9399" y="25088"/>
                    <a:pt x="10740" y="25163"/>
                  </a:cubicBezTo>
                  <a:cubicBezTo>
                    <a:pt x="11228" y="25190"/>
                    <a:pt x="11755" y="25222"/>
                    <a:pt x="12289" y="25222"/>
                  </a:cubicBezTo>
                  <a:cubicBezTo>
                    <a:pt x="13534" y="25222"/>
                    <a:pt x="14819" y="25050"/>
                    <a:pt x="15751" y="24252"/>
                  </a:cubicBezTo>
                  <a:cubicBezTo>
                    <a:pt x="15783" y="24223"/>
                    <a:pt x="15811" y="24194"/>
                    <a:pt x="15843" y="24163"/>
                  </a:cubicBezTo>
                  <a:lnTo>
                    <a:pt x="16009" y="23997"/>
                  </a:lnTo>
                  <a:cubicBezTo>
                    <a:pt x="16777" y="23163"/>
                    <a:pt x="16983" y="21985"/>
                    <a:pt x="16382" y="20974"/>
                  </a:cubicBezTo>
                  <a:cubicBezTo>
                    <a:pt x="16344" y="20908"/>
                    <a:pt x="16278" y="20859"/>
                    <a:pt x="16204" y="20842"/>
                  </a:cubicBezTo>
                  <a:cubicBezTo>
                    <a:pt x="16181" y="19197"/>
                    <a:pt x="15975" y="17759"/>
                    <a:pt x="17817" y="16859"/>
                  </a:cubicBezTo>
                  <a:cubicBezTo>
                    <a:pt x="18574" y="16486"/>
                    <a:pt x="19296" y="16203"/>
                    <a:pt x="19966" y="15667"/>
                  </a:cubicBezTo>
                  <a:cubicBezTo>
                    <a:pt x="21373" y="14552"/>
                    <a:pt x="22390" y="12953"/>
                    <a:pt x="22837" y="11217"/>
                  </a:cubicBezTo>
                  <a:cubicBezTo>
                    <a:pt x="23763" y="7587"/>
                    <a:pt x="21866" y="4188"/>
                    <a:pt x="18849" y="2214"/>
                  </a:cubicBezTo>
                  <a:cubicBezTo>
                    <a:pt x="16570" y="722"/>
                    <a:pt x="13777" y="0"/>
                    <a:pt x="1100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64"/>
            <p:cNvSpPr/>
            <p:nvPr/>
          </p:nvSpPr>
          <p:spPr>
            <a:xfrm>
              <a:off x="5955775" y="4442750"/>
              <a:ext cx="579900" cy="520100"/>
            </a:xfrm>
            <a:custGeom>
              <a:avLst/>
              <a:gdLst/>
              <a:ahLst/>
              <a:cxnLst/>
              <a:rect l="l" t="t" r="r" b="b"/>
              <a:pathLst>
                <a:path w="23196" h="20804" extrusionOk="0">
                  <a:moveTo>
                    <a:pt x="9907" y="1"/>
                  </a:moveTo>
                  <a:cubicBezTo>
                    <a:pt x="6594" y="1"/>
                    <a:pt x="3216" y="1009"/>
                    <a:pt x="1436" y="3554"/>
                  </a:cubicBezTo>
                  <a:cubicBezTo>
                    <a:pt x="0" y="5605"/>
                    <a:pt x="81" y="8703"/>
                    <a:pt x="751" y="11015"/>
                  </a:cubicBezTo>
                  <a:cubicBezTo>
                    <a:pt x="1542" y="13734"/>
                    <a:pt x="3562" y="15915"/>
                    <a:pt x="6433" y="16339"/>
                  </a:cubicBezTo>
                  <a:cubicBezTo>
                    <a:pt x="6585" y="16359"/>
                    <a:pt x="6691" y="16542"/>
                    <a:pt x="6691" y="16680"/>
                  </a:cubicBezTo>
                  <a:cubicBezTo>
                    <a:pt x="6679" y="17941"/>
                    <a:pt x="6656" y="19199"/>
                    <a:pt x="6579" y="20454"/>
                  </a:cubicBezTo>
                  <a:cubicBezTo>
                    <a:pt x="7135" y="20551"/>
                    <a:pt x="7679" y="20683"/>
                    <a:pt x="8218" y="20803"/>
                  </a:cubicBezTo>
                  <a:cubicBezTo>
                    <a:pt x="8018" y="19325"/>
                    <a:pt x="8189" y="17769"/>
                    <a:pt x="8129" y="16282"/>
                  </a:cubicBezTo>
                  <a:cubicBezTo>
                    <a:pt x="8069" y="14729"/>
                    <a:pt x="7869" y="13219"/>
                    <a:pt x="7401" y="11763"/>
                  </a:cubicBezTo>
                  <a:cubicBezTo>
                    <a:pt x="7049" y="12044"/>
                    <a:pt x="6777" y="12390"/>
                    <a:pt x="6685" y="12812"/>
                  </a:cubicBezTo>
                  <a:cubicBezTo>
                    <a:pt x="6667" y="12896"/>
                    <a:pt x="6596" y="12935"/>
                    <a:pt x="6523" y="12935"/>
                  </a:cubicBezTo>
                  <a:cubicBezTo>
                    <a:pt x="6431" y="12935"/>
                    <a:pt x="6336" y="12873"/>
                    <a:pt x="6344" y="12766"/>
                  </a:cubicBezTo>
                  <a:cubicBezTo>
                    <a:pt x="6396" y="12135"/>
                    <a:pt x="6748" y="11648"/>
                    <a:pt x="7230" y="11270"/>
                  </a:cubicBezTo>
                  <a:cubicBezTo>
                    <a:pt x="7124" y="10989"/>
                    <a:pt x="7015" y="10708"/>
                    <a:pt x="6886" y="10433"/>
                  </a:cubicBezTo>
                  <a:cubicBezTo>
                    <a:pt x="6762" y="10166"/>
                    <a:pt x="6993" y="9920"/>
                    <a:pt x="7210" y="9920"/>
                  </a:cubicBezTo>
                  <a:cubicBezTo>
                    <a:pt x="7310" y="9920"/>
                    <a:pt x="7406" y="9971"/>
                    <a:pt x="7465" y="10095"/>
                  </a:cubicBezTo>
                  <a:cubicBezTo>
                    <a:pt x="7593" y="10359"/>
                    <a:pt x="7702" y="10628"/>
                    <a:pt x="7808" y="10898"/>
                  </a:cubicBezTo>
                  <a:cubicBezTo>
                    <a:pt x="8310" y="10625"/>
                    <a:pt x="8860" y="10431"/>
                    <a:pt x="9344" y="10293"/>
                  </a:cubicBezTo>
                  <a:cubicBezTo>
                    <a:pt x="9990" y="10111"/>
                    <a:pt x="10655" y="10018"/>
                    <a:pt x="11324" y="10018"/>
                  </a:cubicBezTo>
                  <a:cubicBezTo>
                    <a:pt x="11593" y="10018"/>
                    <a:pt x="11863" y="10033"/>
                    <a:pt x="12132" y="10064"/>
                  </a:cubicBezTo>
                  <a:cubicBezTo>
                    <a:pt x="12619" y="10118"/>
                    <a:pt x="13092" y="10261"/>
                    <a:pt x="13568" y="10399"/>
                  </a:cubicBezTo>
                  <a:cubicBezTo>
                    <a:pt x="13731" y="9757"/>
                    <a:pt x="13917" y="9121"/>
                    <a:pt x="14121" y="8494"/>
                  </a:cubicBezTo>
                  <a:cubicBezTo>
                    <a:pt x="14173" y="8332"/>
                    <a:pt x="14306" y="8262"/>
                    <a:pt x="14439" y="8262"/>
                  </a:cubicBezTo>
                  <a:cubicBezTo>
                    <a:pt x="14642" y="8262"/>
                    <a:pt x="14845" y="8424"/>
                    <a:pt x="14765" y="8671"/>
                  </a:cubicBezTo>
                  <a:cubicBezTo>
                    <a:pt x="14556" y="9307"/>
                    <a:pt x="14379" y="9943"/>
                    <a:pt x="14221" y="10580"/>
                  </a:cubicBezTo>
                  <a:cubicBezTo>
                    <a:pt x="14546" y="10655"/>
                    <a:pt x="14876" y="10709"/>
                    <a:pt x="15211" y="10709"/>
                  </a:cubicBezTo>
                  <a:cubicBezTo>
                    <a:pt x="15433" y="10709"/>
                    <a:pt x="15658" y="10685"/>
                    <a:pt x="15886" y="10628"/>
                  </a:cubicBezTo>
                  <a:cubicBezTo>
                    <a:pt x="15915" y="10621"/>
                    <a:pt x="15943" y="10617"/>
                    <a:pt x="15969" y="10617"/>
                  </a:cubicBezTo>
                  <a:cubicBezTo>
                    <a:pt x="16286" y="10617"/>
                    <a:pt x="16395" y="11120"/>
                    <a:pt x="16046" y="11213"/>
                  </a:cubicBezTo>
                  <a:cubicBezTo>
                    <a:pt x="15778" y="11283"/>
                    <a:pt x="15520" y="11312"/>
                    <a:pt x="15268" y="11312"/>
                  </a:cubicBezTo>
                  <a:cubicBezTo>
                    <a:pt x="14864" y="11312"/>
                    <a:pt x="14475" y="11237"/>
                    <a:pt x="14086" y="11138"/>
                  </a:cubicBezTo>
                  <a:cubicBezTo>
                    <a:pt x="13359" y="14302"/>
                    <a:pt x="13181" y="17485"/>
                    <a:pt x="13370" y="20777"/>
                  </a:cubicBezTo>
                  <a:cubicBezTo>
                    <a:pt x="13817" y="20663"/>
                    <a:pt x="14261" y="20528"/>
                    <a:pt x="14711" y="20379"/>
                  </a:cubicBezTo>
                  <a:cubicBezTo>
                    <a:pt x="14694" y="18711"/>
                    <a:pt x="14204" y="16651"/>
                    <a:pt x="15937" y="15769"/>
                  </a:cubicBezTo>
                  <a:cubicBezTo>
                    <a:pt x="16935" y="15259"/>
                    <a:pt x="17946" y="15038"/>
                    <a:pt x="18840" y="14304"/>
                  </a:cubicBezTo>
                  <a:cubicBezTo>
                    <a:pt x="19562" y="13703"/>
                    <a:pt x="20167" y="12972"/>
                    <a:pt x="20622" y="12150"/>
                  </a:cubicBezTo>
                  <a:cubicBezTo>
                    <a:pt x="23195" y="7514"/>
                    <a:pt x="20061" y="2834"/>
                    <a:pt x="15611" y="1041"/>
                  </a:cubicBezTo>
                  <a:cubicBezTo>
                    <a:pt x="14000" y="390"/>
                    <a:pt x="11966" y="1"/>
                    <a:pt x="990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64"/>
            <p:cNvSpPr/>
            <p:nvPr/>
          </p:nvSpPr>
          <p:spPr>
            <a:xfrm>
              <a:off x="6078275" y="5024075"/>
              <a:ext cx="272725" cy="151175"/>
            </a:xfrm>
            <a:custGeom>
              <a:avLst/>
              <a:gdLst/>
              <a:ahLst/>
              <a:cxnLst/>
              <a:rect l="l" t="t" r="r" b="b"/>
              <a:pathLst>
                <a:path w="10909" h="6047" extrusionOk="0">
                  <a:moveTo>
                    <a:pt x="1095" y="2711"/>
                  </a:moveTo>
                  <a:cubicBezTo>
                    <a:pt x="2206" y="3519"/>
                    <a:pt x="4089" y="3851"/>
                    <a:pt x="5166" y="3966"/>
                  </a:cubicBezTo>
                  <a:cubicBezTo>
                    <a:pt x="5443" y="3995"/>
                    <a:pt x="5734" y="4011"/>
                    <a:pt x="6032" y="4011"/>
                  </a:cubicBezTo>
                  <a:cubicBezTo>
                    <a:pt x="7172" y="4011"/>
                    <a:pt x="8414" y="3780"/>
                    <a:pt x="9338" y="3212"/>
                  </a:cubicBezTo>
                  <a:lnTo>
                    <a:pt x="9338" y="3212"/>
                  </a:lnTo>
                  <a:cubicBezTo>
                    <a:pt x="8386" y="4775"/>
                    <a:pt x="6951" y="5483"/>
                    <a:pt x="5505" y="5483"/>
                  </a:cubicBezTo>
                  <a:cubicBezTo>
                    <a:pt x="3782" y="5483"/>
                    <a:pt x="2045" y="4477"/>
                    <a:pt x="1095" y="2711"/>
                  </a:cubicBezTo>
                  <a:close/>
                  <a:moveTo>
                    <a:pt x="604" y="1"/>
                  </a:moveTo>
                  <a:cubicBezTo>
                    <a:pt x="561" y="1"/>
                    <a:pt x="519" y="21"/>
                    <a:pt x="493" y="69"/>
                  </a:cubicBezTo>
                  <a:cubicBezTo>
                    <a:pt x="0" y="1029"/>
                    <a:pt x="155" y="1759"/>
                    <a:pt x="650" y="2318"/>
                  </a:cubicBezTo>
                  <a:cubicBezTo>
                    <a:pt x="610" y="2352"/>
                    <a:pt x="593" y="2410"/>
                    <a:pt x="607" y="2464"/>
                  </a:cubicBezTo>
                  <a:cubicBezTo>
                    <a:pt x="1235" y="4868"/>
                    <a:pt x="3223" y="6046"/>
                    <a:pt x="5273" y="6046"/>
                  </a:cubicBezTo>
                  <a:cubicBezTo>
                    <a:pt x="7051" y="6046"/>
                    <a:pt x="8876" y="5160"/>
                    <a:pt x="9900" y="3418"/>
                  </a:cubicBezTo>
                  <a:cubicBezTo>
                    <a:pt x="10020" y="3206"/>
                    <a:pt x="9854" y="3012"/>
                    <a:pt x="9665" y="2989"/>
                  </a:cubicBezTo>
                  <a:cubicBezTo>
                    <a:pt x="10441" y="2387"/>
                    <a:pt x="10908" y="1490"/>
                    <a:pt x="10725" y="215"/>
                  </a:cubicBezTo>
                  <a:cubicBezTo>
                    <a:pt x="10706" y="74"/>
                    <a:pt x="10590" y="10"/>
                    <a:pt x="10467" y="10"/>
                  </a:cubicBezTo>
                  <a:cubicBezTo>
                    <a:pt x="10422" y="10"/>
                    <a:pt x="10377" y="18"/>
                    <a:pt x="10335" y="34"/>
                  </a:cubicBezTo>
                  <a:lnTo>
                    <a:pt x="10169" y="201"/>
                  </a:lnTo>
                  <a:cubicBezTo>
                    <a:pt x="10161" y="229"/>
                    <a:pt x="10158" y="258"/>
                    <a:pt x="10158" y="289"/>
                  </a:cubicBezTo>
                  <a:cubicBezTo>
                    <a:pt x="10361" y="2662"/>
                    <a:pt x="8112" y="3455"/>
                    <a:pt x="6174" y="3455"/>
                  </a:cubicBezTo>
                  <a:cubicBezTo>
                    <a:pt x="6012" y="3455"/>
                    <a:pt x="5852" y="3449"/>
                    <a:pt x="5696" y="3438"/>
                  </a:cubicBezTo>
                  <a:cubicBezTo>
                    <a:pt x="3874" y="3315"/>
                    <a:pt x="6" y="2923"/>
                    <a:pt x="754" y="181"/>
                  </a:cubicBezTo>
                  <a:cubicBezTo>
                    <a:pt x="768" y="129"/>
                    <a:pt x="751" y="75"/>
                    <a:pt x="708" y="43"/>
                  </a:cubicBezTo>
                  <a:cubicBezTo>
                    <a:pt x="680" y="16"/>
                    <a:pt x="642" y="1"/>
                    <a:pt x="60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64"/>
            <p:cNvSpPr/>
            <p:nvPr/>
          </p:nvSpPr>
          <p:spPr>
            <a:xfrm>
              <a:off x="6064575" y="4960300"/>
              <a:ext cx="286350" cy="80700"/>
            </a:xfrm>
            <a:custGeom>
              <a:avLst/>
              <a:gdLst/>
              <a:ahLst/>
              <a:cxnLst/>
              <a:rect l="l" t="t" r="r" b="b"/>
              <a:pathLst>
                <a:path w="11454" h="3228" extrusionOk="0">
                  <a:moveTo>
                    <a:pt x="1815" y="1"/>
                  </a:moveTo>
                  <a:lnTo>
                    <a:pt x="1815" y="1"/>
                  </a:lnTo>
                  <a:cubicBezTo>
                    <a:pt x="1" y="1700"/>
                    <a:pt x="3098" y="2946"/>
                    <a:pt x="4325" y="3084"/>
                  </a:cubicBezTo>
                  <a:cubicBezTo>
                    <a:pt x="5012" y="3161"/>
                    <a:pt x="5706" y="3199"/>
                    <a:pt x="6390" y="3216"/>
                  </a:cubicBezTo>
                  <a:cubicBezTo>
                    <a:pt x="6640" y="3221"/>
                    <a:pt x="6897" y="3228"/>
                    <a:pt x="7155" y="3228"/>
                  </a:cubicBezTo>
                  <a:cubicBezTo>
                    <a:pt x="7807" y="3228"/>
                    <a:pt x="8473" y="3187"/>
                    <a:pt x="9078" y="2992"/>
                  </a:cubicBezTo>
                  <a:cubicBezTo>
                    <a:pt x="10310" y="2594"/>
                    <a:pt x="11454" y="1373"/>
                    <a:pt x="10858" y="67"/>
                  </a:cubicBezTo>
                  <a:lnTo>
                    <a:pt x="10858" y="67"/>
                  </a:lnTo>
                  <a:cubicBezTo>
                    <a:pt x="10840" y="72"/>
                    <a:pt x="10823" y="78"/>
                    <a:pt x="10806" y="84"/>
                  </a:cubicBezTo>
                  <a:cubicBezTo>
                    <a:pt x="10783" y="138"/>
                    <a:pt x="10740" y="181"/>
                    <a:pt x="10686" y="207"/>
                  </a:cubicBezTo>
                  <a:cubicBezTo>
                    <a:pt x="9410" y="786"/>
                    <a:pt x="7748" y="1167"/>
                    <a:pt x="6118" y="1167"/>
                  </a:cubicBezTo>
                  <a:cubicBezTo>
                    <a:pt x="4659" y="1167"/>
                    <a:pt x="3225" y="862"/>
                    <a:pt x="2118" y="121"/>
                  </a:cubicBezTo>
                  <a:cubicBezTo>
                    <a:pt x="2084" y="143"/>
                    <a:pt x="2047" y="154"/>
                    <a:pt x="2010" y="154"/>
                  </a:cubicBezTo>
                  <a:cubicBezTo>
                    <a:pt x="1923" y="154"/>
                    <a:pt x="1839" y="96"/>
                    <a:pt x="181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64"/>
            <p:cNvSpPr/>
            <p:nvPr/>
          </p:nvSpPr>
          <p:spPr>
            <a:xfrm>
              <a:off x="6078475" y="5022625"/>
              <a:ext cx="258925" cy="87825"/>
            </a:xfrm>
            <a:custGeom>
              <a:avLst/>
              <a:gdLst/>
              <a:ahLst/>
              <a:cxnLst/>
              <a:rect l="l" t="t" r="r" b="b"/>
              <a:pathLst>
                <a:path w="10357" h="3513" extrusionOk="0">
                  <a:moveTo>
                    <a:pt x="812" y="1"/>
                  </a:moveTo>
                  <a:lnTo>
                    <a:pt x="703" y="98"/>
                  </a:lnTo>
                  <a:cubicBezTo>
                    <a:pt x="743" y="133"/>
                    <a:pt x="760" y="187"/>
                    <a:pt x="746" y="236"/>
                  </a:cubicBezTo>
                  <a:cubicBezTo>
                    <a:pt x="1" y="2981"/>
                    <a:pt x="3866" y="3373"/>
                    <a:pt x="5688" y="3496"/>
                  </a:cubicBezTo>
                  <a:cubicBezTo>
                    <a:pt x="5844" y="3507"/>
                    <a:pt x="6003" y="3513"/>
                    <a:pt x="6165" y="3513"/>
                  </a:cubicBezTo>
                  <a:cubicBezTo>
                    <a:pt x="8106" y="3513"/>
                    <a:pt x="10356" y="2717"/>
                    <a:pt x="10150" y="347"/>
                  </a:cubicBezTo>
                  <a:cubicBezTo>
                    <a:pt x="10150" y="316"/>
                    <a:pt x="10153" y="284"/>
                    <a:pt x="10164" y="256"/>
                  </a:cubicBezTo>
                  <a:lnTo>
                    <a:pt x="10164" y="256"/>
                  </a:lnTo>
                  <a:cubicBezTo>
                    <a:pt x="10133" y="287"/>
                    <a:pt x="10104" y="316"/>
                    <a:pt x="10072" y="345"/>
                  </a:cubicBezTo>
                  <a:cubicBezTo>
                    <a:pt x="9142" y="1141"/>
                    <a:pt x="7860" y="1313"/>
                    <a:pt x="6618" y="1313"/>
                  </a:cubicBezTo>
                  <a:cubicBezTo>
                    <a:pt x="6081" y="1313"/>
                    <a:pt x="5551" y="1281"/>
                    <a:pt x="5061" y="1253"/>
                  </a:cubicBezTo>
                  <a:cubicBezTo>
                    <a:pt x="3720" y="1178"/>
                    <a:pt x="1771" y="1150"/>
                    <a:pt x="81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64"/>
            <p:cNvSpPr/>
            <p:nvPr/>
          </p:nvSpPr>
          <p:spPr>
            <a:xfrm>
              <a:off x="6155425" y="4707725"/>
              <a:ext cx="136050" cy="263725"/>
            </a:xfrm>
            <a:custGeom>
              <a:avLst/>
              <a:gdLst/>
              <a:ahLst/>
              <a:cxnLst/>
              <a:rect l="l" t="t" r="r" b="b"/>
              <a:pathLst>
                <a:path w="5442" h="10549" extrusionOk="0">
                  <a:moveTo>
                    <a:pt x="3283" y="1"/>
                  </a:moveTo>
                  <a:cubicBezTo>
                    <a:pt x="2685" y="1"/>
                    <a:pt x="2086" y="80"/>
                    <a:pt x="1501" y="224"/>
                  </a:cubicBezTo>
                  <a:cubicBezTo>
                    <a:pt x="1066" y="333"/>
                    <a:pt x="507" y="513"/>
                    <a:pt x="0" y="783"/>
                  </a:cubicBezTo>
                  <a:cubicBezTo>
                    <a:pt x="421" y="2024"/>
                    <a:pt x="645" y="3316"/>
                    <a:pt x="731" y="4640"/>
                  </a:cubicBezTo>
                  <a:cubicBezTo>
                    <a:pt x="854" y="6442"/>
                    <a:pt x="991" y="8496"/>
                    <a:pt x="668" y="10302"/>
                  </a:cubicBezTo>
                  <a:cubicBezTo>
                    <a:pt x="1292" y="10436"/>
                    <a:pt x="1928" y="10542"/>
                    <a:pt x="2602" y="10548"/>
                  </a:cubicBezTo>
                  <a:cubicBezTo>
                    <a:pt x="2633" y="10548"/>
                    <a:pt x="2664" y="10548"/>
                    <a:pt x="2695" y="10548"/>
                  </a:cubicBezTo>
                  <a:cubicBezTo>
                    <a:pt x="3466" y="10548"/>
                    <a:pt x="4204" y="10447"/>
                    <a:pt x="4931" y="10284"/>
                  </a:cubicBezTo>
                  <a:cubicBezTo>
                    <a:pt x="4441" y="6989"/>
                    <a:pt x="4671" y="3599"/>
                    <a:pt x="5441" y="353"/>
                  </a:cubicBezTo>
                  <a:cubicBezTo>
                    <a:pt x="5152" y="270"/>
                    <a:pt x="4860" y="190"/>
                    <a:pt x="4556" y="127"/>
                  </a:cubicBezTo>
                  <a:cubicBezTo>
                    <a:pt x="4135" y="41"/>
                    <a:pt x="3710" y="1"/>
                    <a:pt x="32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64"/>
            <p:cNvSpPr/>
            <p:nvPr/>
          </p:nvSpPr>
          <p:spPr>
            <a:xfrm>
              <a:off x="6105625" y="5091825"/>
              <a:ext cx="206125" cy="69350"/>
            </a:xfrm>
            <a:custGeom>
              <a:avLst/>
              <a:gdLst/>
              <a:ahLst/>
              <a:cxnLst/>
              <a:rect l="l" t="t" r="r" b="b"/>
              <a:pathLst>
                <a:path w="8245" h="2774" extrusionOk="0">
                  <a:moveTo>
                    <a:pt x="1" y="1"/>
                  </a:moveTo>
                  <a:lnTo>
                    <a:pt x="1" y="1"/>
                  </a:lnTo>
                  <a:cubicBezTo>
                    <a:pt x="951" y="1767"/>
                    <a:pt x="2688" y="2773"/>
                    <a:pt x="4411" y="2773"/>
                  </a:cubicBezTo>
                  <a:cubicBezTo>
                    <a:pt x="5857" y="2773"/>
                    <a:pt x="7292" y="2065"/>
                    <a:pt x="8244" y="502"/>
                  </a:cubicBezTo>
                  <a:lnTo>
                    <a:pt x="8244" y="502"/>
                  </a:lnTo>
                  <a:cubicBezTo>
                    <a:pt x="7320" y="1070"/>
                    <a:pt x="6078" y="1301"/>
                    <a:pt x="4938" y="1301"/>
                  </a:cubicBezTo>
                  <a:cubicBezTo>
                    <a:pt x="4640" y="1301"/>
                    <a:pt x="4349" y="1285"/>
                    <a:pt x="4072" y="1256"/>
                  </a:cubicBezTo>
                  <a:cubicBezTo>
                    <a:pt x="2995" y="1141"/>
                    <a:pt x="1112" y="809"/>
                    <a:pt x="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5" name="Google Shape;675;p64"/>
          <p:cNvGrpSpPr/>
          <p:nvPr/>
        </p:nvGrpSpPr>
        <p:grpSpPr>
          <a:xfrm>
            <a:off x="837265" y="2012783"/>
            <a:ext cx="681341" cy="750292"/>
            <a:chOff x="3640200" y="4397100"/>
            <a:chExt cx="755200" cy="831625"/>
          </a:xfrm>
        </p:grpSpPr>
        <p:sp>
          <p:nvSpPr>
            <p:cNvPr id="676" name="Google Shape;676;p64"/>
            <p:cNvSpPr/>
            <p:nvPr/>
          </p:nvSpPr>
          <p:spPr>
            <a:xfrm>
              <a:off x="3640200" y="4397100"/>
              <a:ext cx="755200" cy="831625"/>
            </a:xfrm>
            <a:custGeom>
              <a:avLst/>
              <a:gdLst/>
              <a:ahLst/>
              <a:cxnLst/>
              <a:rect l="l" t="t" r="r" b="b"/>
              <a:pathLst>
                <a:path w="30208" h="33265" extrusionOk="0">
                  <a:moveTo>
                    <a:pt x="19705" y="1161"/>
                  </a:moveTo>
                  <a:cubicBezTo>
                    <a:pt x="19978" y="1161"/>
                    <a:pt x="20259" y="1209"/>
                    <a:pt x="20562" y="1319"/>
                  </a:cubicBezTo>
                  <a:cubicBezTo>
                    <a:pt x="21720" y="1741"/>
                    <a:pt x="22588" y="3531"/>
                    <a:pt x="21746" y="4629"/>
                  </a:cubicBezTo>
                  <a:cubicBezTo>
                    <a:pt x="21576" y="4847"/>
                    <a:pt x="21806" y="5180"/>
                    <a:pt x="22057" y="5180"/>
                  </a:cubicBezTo>
                  <a:cubicBezTo>
                    <a:pt x="22090" y="5180"/>
                    <a:pt x="22123" y="5174"/>
                    <a:pt x="22156" y="5162"/>
                  </a:cubicBezTo>
                  <a:cubicBezTo>
                    <a:pt x="22668" y="4966"/>
                    <a:pt x="23090" y="4862"/>
                    <a:pt x="23516" y="4862"/>
                  </a:cubicBezTo>
                  <a:cubicBezTo>
                    <a:pt x="23921" y="4862"/>
                    <a:pt x="24330" y="4956"/>
                    <a:pt x="24826" y="5156"/>
                  </a:cubicBezTo>
                  <a:cubicBezTo>
                    <a:pt x="25941" y="5603"/>
                    <a:pt x="27637" y="7451"/>
                    <a:pt x="25978" y="8615"/>
                  </a:cubicBezTo>
                  <a:cubicBezTo>
                    <a:pt x="25568" y="8635"/>
                    <a:pt x="25167" y="8744"/>
                    <a:pt x="24800" y="8933"/>
                  </a:cubicBezTo>
                  <a:cubicBezTo>
                    <a:pt x="24565" y="9056"/>
                    <a:pt x="24603" y="9360"/>
                    <a:pt x="24766" y="9511"/>
                  </a:cubicBezTo>
                  <a:cubicBezTo>
                    <a:pt x="24797" y="9658"/>
                    <a:pt x="24908" y="9784"/>
                    <a:pt x="25074" y="9784"/>
                  </a:cubicBezTo>
                  <a:cubicBezTo>
                    <a:pt x="25108" y="9784"/>
                    <a:pt x="25145" y="9778"/>
                    <a:pt x="25184" y="9767"/>
                  </a:cubicBezTo>
                  <a:cubicBezTo>
                    <a:pt x="25456" y="9678"/>
                    <a:pt x="25717" y="9554"/>
                    <a:pt x="25958" y="9397"/>
                  </a:cubicBezTo>
                  <a:cubicBezTo>
                    <a:pt x="26026" y="9392"/>
                    <a:pt x="26093" y="9390"/>
                    <a:pt x="26159" y="9390"/>
                  </a:cubicBezTo>
                  <a:cubicBezTo>
                    <a:pt x="29325" y="9390"/>
                    <a:pt x="29502" y="14956"/>
                    <a:pt x="26749" y="16050"/>
                  </a:cubicBezTo>
                  <a:cubicBezTo>
                    <a:pt x="26608" y="16042"/>
                    <a:pt x="26471" y="16033"/>
                    <a:pt x="26330" y="16033"/>
                  </a:cubicBezTo>
                  <a:cubicBezTo>
                    <a:pt x="26328" y="16033"/>
                    <a:pt x="26325" y="16033"/>
                    <a:pt x="26323" y="16033"/>
                  </a:cubicBezTo>
                  <a:cubicBezTo>
                    <a:pt x="26194" y="16033"/>
                    <a:pt x="26077" y="16107"/>
                    <a:pt x="26018" y="16222"/>
                  </a:cubicBezTo>
                  <a:cubicBezTo>
                    <a:pt x="25987" y="16228"/>
                    <a:pt x="25955" y="16234"/>
                    <a:pt x="25921" y="16234"/>
                  </a:cubicBezTo>
                  <a:cubicBezTo>
                    <a:pt x="25647" y="16251"/>
                    <a:pt x="25643" y="16664"/>
                    <a:pt x="25915" y="16664"/>
                  </a:cubicBezTo>
                  <a:cubicBezTo>
                    <a:pt x="25917" y="16664"/>
                    <a:pt x="25919" y="16663"/>
                    <a:pt x="25921" y="16663"/>
                  </a:cubicBezTo>
                  <a:cubicBezTo>
                    <a:pt x="25975" y="16663"/>
                    <a:pt x="26027" y="16655"/>
                    <a:pt x="26084" y="16652"/>
                  </a:cubicBezTo>
                  <a:cubicBezTo>
                    <a:pt x="26150" y="16721"/>
                    <a:pt x="26236" y="16761"/>
                    <a:pt x="26330" y="16769"/>
                  </a:cubicBezTo>
                  <a:cubicBezTo>
                    <a:pt x="27729" y="16878"/>
                    <a:pt x="29674" y="17437"/>
                    <a:pt x="29199" y="19282"/>
                  </a:cubicBezTo>
                  <a:cubicBezTo>
                    <a:pt x="28806" y="20818"/>
                    <a:pt x="27196" y="21380"/>
                    <a:pt x="25780" y="21578"/>
                  </a:cubicBezTo>
                  <a:cubicBezTo>
                    <a:pt x="25687" y="21566"/>
                    <a:pt x="25596" y="21560"/>
                    <a:pt x="25504" y="21560"/>
                  </a:cubicBezTo>
                  <a:cubicBezTo>
                    <a:pt x="25485" y="21560"/>
                    <a:pt x="25466" y="21560"/>
                    <a:pt x="25448" y="21560"/>
                  </a:cubicBezTo>
                  <a:cubicBezTo>
                    <a:pt x="25439" y="21085"/>
                    <a:pt x="25259" y="20618"/>
                    <a:pt x="24892" y="20449"/>
                  </a:cubicBezTo>
                  <a:cubicBezTo>
                    <a:pt x="24850" y="20429"/>
                    <a:pt x="24805" y="20420"/>
                    <a:pt x="24759" y="20420"/>
                  </a:cubicBezTo>
                  <a:cubicBezTo>
                    <a:pt x="24575" y="20420"/>
                    <a:pt x="24389" y="20567"/>
                    <a:pt x="24462" y="20781"/>
                  </a:cubicBezTo>
                  <a:cubicBezTo>
                    <a:pt x="24560" y="21073"/>
                    <a:pt x="24780" y="21277"/>
                    <a:pt x="24829" y="21598"/>
                  </a:cubicBezTo>
                  <a:cubicBezTo>
                    <a:pt x="24883" y="21936"/>
                    <a:pt x="24734" y="22199"/>
                    <a:pt x="24668" y="22517"/>
                  </a:cubicBezTo>
                  <a:cubicBezTo>
                    <a:pt x="24643" y="22645"/>
                    <a:pt x="24745" y="22772"/>
                    <a:pt x="24865" y="22772"/>
                  </a:cubicBezTo>
                  <a:cubicBezTo>
                    <a:pt x="24896" y="22772"/>
                    <a:pt x="24929" y="22763"/>
                    <a:pt x="24961" y="22744"/>
                  </a:cubicBezTo>
                  <a:cubicBezTo>
                    <a:pt x="25124" y="22641"/>
                    <a:pt x="25250" y="22466"/>
                    <a:pt x="25333" y="22260"/>
                  </a:cubicBezTo>
                  <a:cubicBezTo>
                    <a:pt x="26422" y="22460"/>
                    <a:pt x="27459" y="22893"/>
                    <a:pt x="27852" y="24047"/>
                  </a:cubicBezTo>
                  <a:cubicBezTo>
                    <a:pt x="28362" y="25546"/>
                    <a:pt x="27210" y="26967"/>
                    <a:pt x="25706" y="27108"/>
                  </a:cubicBezTo>
                  <a:cubicBezTo>
                    <a:pt x="25646" y="27108"/>
                    <a:pt x="25588" y="27133"/>
                    <a:pt x="25551" y="27182"/>
                  </a:cubicBezTo>
                  <a:cubicBezTo>
                    <a:pt x="25550" y="27182"/>
                    <a:pt x="25548" y="27182"/>
                    <a:pt x="25547" y="27182"/>
                  </a:cubicBezTo>
                  <a:cubicBezTo>
                    <a:pt x="25306" y="27182"/>
                    <a:pt x="25153" y="27438"/>
                    <a:pt x="25264" y="27652"/>
                  </a:cubicBezTo>
                  <a:cubicBezTo>
                    <a:pt x="25548" y="28234"/>
                    <a:pt x="25689" y="28913"/>
                    <a:pt x="25153" y="29423"/>
                  </a:cubicBezTo>
                  <a:cubicBezTo>
                    <a:pt x="24902" y="29660"/>
                    <a:pt x="24607" y="29756"/>
                    <a:pt x="24306" y="29756"/>
                  </a:cubicBezTo>
                  <a:cubicBezTo>
                    <a:pt x="23962" y="29756"/>
                    <a:pt x="23610" y="29632"/>
                    <a:pt x="23305" y="29452"/>
                  </a:cubicBezTo>
                  <a:cubicBezTo>
                    <a:pt x="23280" y="29436"/>
                    <a:pt x="23253" y="29429"/>
                    <a:pt x="23226" y="29429"/>
                  </a:cubicBezTo>
                  <a:cubicBezTo>
                    <a:pt x="23102" y="29429"/>
                    <a:pt x="22977" y="29572"/>
                    <a:pt x="23067" y="29689"/>
                  </a:cubicBezTo>
                  <a:cubicBezTo>
                    <a:pt x="23090" y="29712"/>
                    <a:pt x="23113" y="29732"/>
                    <a:pt x="23133" y="29758"/>
                  </a:cubicBezTo>
                  <a:cubicBezTo>
                    <a:pt x="23129" y="29758"/>
                    <a:pt x="23126" y="29758"/>
                    <a:pt x="23122" y="29758"/>
                  </a:cubicBezTo>
                  <a:cubicBezTo>
                    <a:pt x="22931" y="29758"/>
                    <a:pt x="22733" y="29917"/>
                    <a:pt x="22817" y="30142"/>
                  </a:cubicBezTo>
                  <a:cubicBezTo>
                    <a:pt x="23166" y="31098"/>
                    <a:pt x="22312" y="31673"/>
                    <a:pt x="21410" y="31673"/>
                  </a:cubicBezTo>
                  <a:cubicBezTo>
                    <a:pt x="21326" y="31673"/>
                    <a:pt x="21240" y="31668"/>
                    <a:pt x="21156" y="31658"/>
                  </a:cubicBezTo>
                  <a:cubicBezTo>
                    <a:pt x="20697" y="31601"/>
                    <a:pt x="20264" y="31409"/>
                    <a:pt x="19860" y="31199"/>
                  </a:cubicBezTo>
                  <a:cubicBezTo>
                    <a:pt x="19176" y="30853"/>
                    <a:pt x="18562" y="30357"/>
                    <a:pt x="18041" y="29790"/>
                  </a:cubicBezTo>
                  <a:cubicBezTo>
                    <a:pt x="17115" y="28778"/>
                    <a:pt x="16525" y="27546"/>
                    <a:pt x="16219" y="26222"/>
                  </a:cubicBezTo>
                  <a:cubicBezTo>
                    <a:pt x="16276" y="25729"/>
                    <a:pt x="16304" y="25234"/>
                    <a:pt x="16313" y="24747"/>
                  </a:cubicBezTo>
                  <a:cubicBezTo>
                    <a:pt x="16365" y="20970"/>
                    <a:pt x="15645" y="17182"/>
                    <a:pt x="15600" y="13391"/>
                  </a:cubicBezTo>
                  <a:cubicBezTo>
                    <a:pt x="15580" y="11474"/>
                    <a:pt x="16047" y="8102"/>
                    <a:pt x="15683" y="5222"/>
                  </a:cubicBezTo>
                  <a:cubicBezTo>
                    <a:pt x="15671" y="3603"/>
                    <a:pt x="16812" y="2142"/>
                    <a:pt x="18296" y="1511"/>
                  </a:cubicBezTo>
                  <a:cubicBezTo>
                    <a:pt x="18789" y="1303"/>
                    <a:pt x="19235" y="1161"/>
                    <a:pt x="19705" y="1161"/>
                  </a:cubicBezTo>
                  <a:close/>
                  <a:moveTo>
                    <a:pt x="11099" y="1"/>
                  </a:moveTo>
                  <a:cubicBezTo>
                    <a:pt x="9656" y="1"/>
                    <a:pt x="8159" y="814"/>
                    <a:pt x="7952" y="2365"/>
                  </a:cubicBezTo>
                  <a:cubicBezTo>
                    <a:pt x="7846" y="3170"/>
                    <a:pt x="8101" y="3915"/>
                    <a:pt x="8582" y="4454"/>
                  </a:cubicBezTo>
                  <a:cubicBezTo>
                    <a:pt x="8256" y="4402"/>
                    <a:pt x="7925" y="4374"/>
                    <a:pt x="7596" y="4374"/>
                  </a:cubicBezTo>
                  <a:cubicBezTo>
                    <a:pt x="6298" y="4374"/>
                    <a:pt x="5029" y="4809"/>
                    <a:pt x="4213" y="5913"/>
                  </a:cubicBezTo>
                  <a:cubicBezTo>
                    <a:pt x="3322" y="7128"/>
                    <a:pt x="3579" y="8801"/>
                    <a:pt x="4648" y="9669"/>
                  </a:cubicBezTo>
                  <a:cubicBezTo>
                    <a:pt x="2892" y="9996"/>
                    <a:pt x="981" y="10726"/>
                    <a:pt x="789" y="12726"/>
                  </a:cubicBezTo>
                  <a:cubicBezTo>
                    <a:pt x="593" y="14781"/>
                    <a:pt x="2500" y="16059"/>
                    <a:pt x="4327" y="16059"/>
                  </a:cubicBezTo>
                  <a:cubicBezTo>
                    <a:pt x="4347" y="16059"/>
                    <a:pt x="4367" y="16059"/>
                    <a:pt x="4387" y="16059"/>
                  </a:cubicBezTo>
                  <a:lnTo>
                    <a:pt x="4387" y="16059"/>
                  </a:lnTo>
                  <a:cubicBezTo>
                    <a:pt x="4350" y="16219"/>
                    <a:pt x="4339" y="16383"/>
                    <a:pt x="4350" y="16543"/>
                  </a:cubicBezTo>
                  <a:cubicBezTo>
                    <a:pt x="4379" y="16970"/>
                    <a:pt x="4574" y="17374"/>
                    <a:pt x="4969" y="17600"/>
                  </a:cubicBezTo>
                  <a:cubicBezTo>
                    <a:pt x="5013" y="17627"/>
                    <a:pt x="5057" y="17638"/>
                    <a:pt x="5097" y="17638"/>
                  </a:cubicBezTo>
                  <a:cubicBezTo>
                    <a:pt x="5284" y="17638"/>
                    <a:pt x="5408" y="17389"/>
                    <a:pt x="5264" y="17216"/>
                  </a:cubicBezTo>
                  <a:cubicBezTo>
                    <a:pt x="4920" y="16807"/>
                    <a:pt x="4820" y="16237"/>
                    <a:pt x="5201" y="15807"/>
                  </a:cubicBezTo>
                  <a:cubicBezTo>
                    <a:pt x="5412" y="15572"/>
                    <a:pt x="5202" y="15251"/>
                    <a:pt x="4963" y="15251"/>
                  </a:cubicBezTo>
                  <a:cubicBezTo>
                    <a:pt x="4891" y="15251"/>
                    <a:pt x="4815" y="15280"/>
                    <a:pt x="4749" y="15351"/>
                  </a:cubicBezTo>
                  <a:cubicBezTo>
                    <a:pt x="4665" y="15440"/>
                    <a:pt x="4597" y="15540"/>
                    <a:pt x="4539" y="15646"/>
                  </a:cubicBezTo>
                  <a:cubicBezTo>
                    <a:pt x="4529" y="15646"/>
                    <a:pt x="4519" y="15646"/>
                    <a:pt x="4508" y="15646"/>
                  </a:cubicBezTo>
                  <a:cubicBezTo>
                    <a:pt x="3892" y="15646"/>
                    <a:pt x="3284" y="15478"/>
                    <a:pt x="2757" y="15153"/>
                  </a:cubicBezTo>
                  <a:cubicBezTo>
                    <a:pt x="1233" y="13067"/>
                    <a:pt x="1259" y="11692"/>
                    <a:pt x="2834" y="11033"/>
                  </a:cubicBezTo>
                  <a:cubicBezTo>
                    <a:pt x="3740" y="10405"/>
                    <a:pt x="4714" y="10317"/>
                    <a:pt x="5789" y="10191"/>
                  </a:cubicBezTo>
                  <a:cubicBezTo>
                    <a:pt x="6144" y="10148"/>
                    <a:pt x="6293" y="9609"/>
                    <a:pt x="5877" y="9514"/>
                  </a:cubicBezTo>
                  <a:cubicBezTo>
                    <a:pt x="3198" y="8904"/>
                    <a:pt x="4539" y="5875"/>
                    <a:pt x="6359" y="5262"/>
                  </a:cubicBezTo>
                  <a:cubicBezTo>
                    <a:pt x="6801" y="5111"/>
                    <a:pt x="7249" y="5045"/>
                    <a:pt x="7696" y="5045"/>
                  </a:cubicBezTo>
                  <a:cubicBezTo>
                    <a:pt x="8456" y="5045"/>
                    <a:pt x="9212" y="5237"/>
                    <a:pt x="9926" y="5534"/>
                  </a:cubicBezTo>
                  <a:cubicBezTo>
                    <a:pt x="9866" y="5683"/>
                    <a:pt x="9835" y="5838"/>
                    <a:pt x="9835" y="5999"/>
                  </a:cubicBezTo>
                  <a:cubicBezTo>
                    <a:pt x="9839" y="6163"/>
                    <a:pt x="9977" y="6257"/>
                    <a:pt x="10111" y="6257"/>
                  </a:cubicBezTo>
                  <a:cubicBezTo>
                    <a:pt x="10217" y="6257"/>
                    <a:pt x="10322" y="6198"/>
                    <a:pt x="10356" y="6067"/>
                  </a:cubicBezTo>
                  <a:cubicBezTo>
                    <a:pt x="10496" y="5560"/>
                    <a:pt x="10835" y="5208"/>
                    <a:pt x="11376" y="5159"/>
                  </a:cubicBezTo>
                  <a:cubicBezTo>
                    <a:pt x="11794" y="5122"/>
                    <a:pt x="11812" y="4503"/>
                    <a:pt x="11376" y="4500"/>
                  </a:cubicBezTo>
                  <a:cubicBezTo>
                    <a:pt x="11370" y="4500"/>
                    <a:pt x="11364" y="4500"/>
                    <a:pt x="11357" y="4500"/>
                  </a:cubicBezTo>
                  <a:cubicBezTo>
                    <a:pt x="10994" y="4500"/>
                    <a:pt x="10635" y="4662"/>
                    <a:pt x="10356" y="4913"/>
                  </a:cubicBezTo>
                  <a:cubicBezTo>
                    <a:pt x="10330" y="4861"/>
                    <a:pt x="10282" y="4821"/>
                    <a:pt x="10224" y="4809"/>
                  </a:cubicBezTo>
                  <a:cubicBezTo>
                    <a:pt x="8674" y="4457"/>
                    <a:pt x="8124" y="2546"/>
                    <a:pt x="9161" y="1411"/>
                  </a:cubicBezTo>
                  <a:cubicBezTo>
                    <a:pt x="9620" y="910"/>
                    <a:pt x="10307" y="698"/>
                    <a:pt x="11000" y="698"/>
                  </a:cubicBezTo>
                  <a:cubicBezTo>
                    <a:pt x="11548" y="698"/>
                    <a:pt x="12100" y="831"/>
                    <a:pt x="12545" y="1059"/>
                  </a:cubicBezTo>
                  <a:cubicBezTo>
                    <a:pt x="14325" y="1967"/>
                    <a:pt x="14895" y="4185"/>
                    <a:pt x="15006" y="6007"/>
                  </a:cubicBezTo>
                  <a:cubicBezTo>
                    <a:pt x="15201" y="9228"/>
                    <a:pt x="14772" y="12497"/>
                    <a:pt x="14903" y="15732"/>
                  </a:cubicBezTo>
                  <a:cubicBezTo>
                    <a:pt x="15035" y="18858"/>
                    <a:pt x="15663" y="22013"/>
                    <a:pt x="15539" y="25139"/>
                  </a:cubicBezTo>
                  <a:cubicBezTo>
                    <a:pt x="15471" y="26944"/>
                    <a:pt x="15084" y="28704"/>
                    <a:pt x="14004" y="30182"/>
                  </a:cubicBezTo>
                  <a:cubicBezTo>
                    <a:pt x="13376" y="31042"/>
                    <a:pt x="12643" y="31641"/>
                    <a:pt x="11643" y="32042"/>
                  </a:cubicBezTo>
                  <a:cubicBezTo>
                    <a:pt x="11088" y="32318"/>
                    <a:pt x="10475" y="32461"/>
                    <a:pt x="9855" y="32461"/>
                  </a:cubicBezTo>
                  <a:cubicBezTo>
                    <a:pt x="9831" y="32461"/>
                    <a:pt x="9807" y="32461"/>
                    <a:pt x="9783" y="32460"/>
                  </a:cubicBezTo>
                  <a:cubicBezTo>
                    <a:pt x="9691" y="32468"/>
                    <a:pt x="9603" y="32472"/>
                    <a:pt x="9517" y="32472"/>
                  </a:cubicBezTo>
                  <a:cubicBezTo>
                    <a:pt x="8244" y="32472"/>
                    <a:pt x="7621" y="31574"/>
                    <a:pt x="7648" y="29772"/>
                  </a:cubicBezTo>
                  <a:cubicBezTo>
                    <a:pt x="7825" y="29533"/>
                    <a:pt x="7562" y="29232"/>
                    <a:pt x="7315" y="29232"/>
                  </a:cubicBezTo>
                  <a:cubicBezTo>
                    <a:pt x="7234" y="29232"/>
                    <a:pt x="7154" y="29265"/>
                    <a:pt x="7092" y="29343"/>
                  </a:cubicBezTo>
                  <a:cubicBezTo>
                    <a:pt x="7081" y="29357"/>
                    <a:pt x="7069" y="29368"/>
                    <a:pt x="7064" y="29383"/>
                  </a:cubicBezTo>
                  <a:cubicBezTo>
                    <a:pt x="7001" y="29383"/>
                    <a:pt x="6941" y="29411"/>
                    <a:pt x="6903" y="29463"/>
                  </a:cubicBezTo>
                  <a:cubicBezTo>
                    <a:pt x="6643" y="29816"/>
                    <a:pt x="6167" y="30035"/>
                    <a:pt x="5707" y="30035"/>
                  </a:cubicBezTo>
                  <a:cubicBezTo>
                    <a:pt x="5347" y="30035"/>
                    <a:pt x="4996" y="29900"/>
                    <a:pt x="4769" y="29592"/>
                  </a:cubicBezTo>
                  <a:cubicBezTo>
                    <a:pt x="4505" y="29237"/>
                    <a:pt x="4562" y="28761"/>
                    <a:pt x="4780" y="28397"/>
                  </a:cubicBezTo>
                  <a:cubicBezTo>
                    <a:pt x="5024" y="27990"/>
                    <a:pt x="5339" y="27884"/>
                    <a:pt x="5734" y="27775"/>
                  </a:cubicBezTo>
                  <a:cubicBezTo>
                    <a:pt x="6072" y="27718"/>
                    <a:pt x="6402" y="27626"/>
                    <a:pt x="6717" y="27500"/>
                  </a:cubicBezTo>
                  <a:cubicBezTo>
                    <a:pt x="6900" y="27427"/>
                    <a:pt x="6903" y="27122"/>
                    <a:pt x="6681" y="27122"/>
                  </a:cubicBezTo>
                  <a:cubicBezTo>
                    <a:pt x="6677" y="27122"/>
                    <a:pt x="6672" y="27122"/>
                    <a:pt x="6668" y="27122"/>
                  </a:cubicBezTo>
                  <a:cubicBezTo>
                    <a:pt x="6445" y="27139"/>
                    <a:pt x="6201" y="27151"/>
                    <a:pt x="5958" y="27165"/>
                  </a:cubicBezTo>
                  <a:cubicBezTo>
                    <a:pt x="5943" y="27154"/>
                    <a:pt x="5929" y="27145"/>
                    <a:pt x="5915" y="27139"/>
                  </a:cubicBezTo>
                  <a:cubicBezTo>
                    <a:pt x="5808" y="27099"/>
                    <a:pt x="5699" y="27081"/>
                    <a:pt x="5590" y="27081"/>
                  </a:cubicBezTo>
                  <a:cubicBezTo>
                    <a:pt x="5441" y="27081"/>
                    <a:pt x="5291" y="27115"/>
                    <a:pt x="5144" y="27171"/>
                  </a:cubicBezTo>
                  <a:cubicBezTo>
                    <a:pt x="3992" y="27131"/>
                    <a:pt x="2846" y="26844"/>
                    <a:pt x="2387" y="25689"/>
                  </a:cubicBezTo>
                  <a:cubicBezTo>
                    <a:pt x="1843" y="25133"/>
                    <a:pt x="1892" y="24555"/>
                    <a:pt x="2531" y="23947"/>
                  </a:cubicBezTo>
                  <a:cubicBezTo>
                    <a:pt x="2568" y="23239"/>
                    <a:pt x="2880" y="22804"/>
                    <a:pt x="3462" y="22632"/>
                  </a:cubicBezTo>
                  <a:cubicBezTo>
                    <a:pt x="3866" y="22371"/>
                    <a:pt x="4419" y="22248"/>
                    <a:pt x="4880" y="22113"/>
                  </a:cubicBezTo>
                  <a:cubicBezTo>
                    <a:pt x="5310" y="21982"/>
                    <a:pt x="5196" y="21400"/>
                    <a:pt x="4777" y="21360"/>
                  </a:cubicBezTo>
                  <a:cubicBezTo>
                    <a:pt x="3766" y="21259"/>
                    <a:pt x="2812" y="20916"/>
                    <a:pt x="2064" y="20199"/>
                  </a:cubicBezTo>
                  <a:cubicBezTo>
                    <a:pt x="1852" y="19941"/>
                    <a:pt x="1642" y="19684"/>
                    <a:pt x="1430" y="19420"/>
                  </a:cubicBezTo>
                  <a:cubicBezTo>
                    <a:pt x="1574" y="17756"/>
                    <a:pt x="2307" y="16925"/>
                    <a:pt x="3627" y="16925"/>
                  </a:cubicBezTo>
                  <a:cubicBezTo>
                    <a:pt x="3734" y="16925"/>
                    <a:pt x="3845" y="16930"/>
                    <a:pt x="3961" y="16941"/>
                  </a:cubicBezTo>
                  <a:cubicBezTo>
                    <a:pt x="4161" y="16918"/>
                    <a:pt x="4310" y="16749"/>
                    <a:pt x="4304" y="16549"/>
                  </a:cubicBezTo>
                  <a:cubicBezTo>
                    <a:pt x="4304" y="16380"/>
                    <a:pt x="4197" y="16224"/>
                    <a:pt x="3983" y="16224"/>
                  </a:cubicBezTo>
                  <a:cubicBezTo>
                    <a:pt x="3976" y="16224"/>
                    <a:pt x="3968" y="16225"/>
                    <a:pt x="3961" y="16225"/>
                  </a:cubicBezTo>
                  <a:cubicBezTo>
                    <a:pt x="2367" y="16317"/>
                    <a:pt x="1" y="16927"/>
                    <a:pt x="450" y="19036"/>
                  </a:cubicBezTo>
                  <a:cubicBezTo>
                    <a:pt x="754" y="20463"/>
                    <a:pt x="2058" y="21388"/>
                    <a:pt x="3422" y="21835"/>
                  </a:cubicBezTo>
                  <a:cubicBezTo>
                    <a:pt x="2029" y="22460"/>
                    <a:pt x="875" y="23477"/>
                    <a:pt x="1287" y="25260"/>
                  </a:cubicBezTo>
                  <a:cubicBezTo>
                    <a:pt x="1642" y="26815"/>
                    <a:pt x="2909" y="27629"/>
                    <a:pt x="4316" y="27807"/>
                  </a:cubicBezTo>
                  <a:cubicBezTo>
                    <a:pt x="4270" y="27864"/>
                    <a:pt x="4224" y="27921"/>
                    <a:pt x="4187" y="27979"/>
                  </a:cubicBezTo>
                  <a:cubicBezTo>
                    <a:pt x="3806" y="28586"/>
                    <a:pt x="3734" y="29397"/>
                    <a:pt x="4175" y="29996"/>
                  </a:cubicBezTo>
                  <a:cubicBezTo>
                    <a:pt x="4506" y="30446"/>
                    <a:pt x="5052" y="30664"/>
                    <a:pt x="5598" y="30664"/>
                  </a:cubicBezTo>
                  <a:cubicBezTo>
                    <a:pt x="5947" y="30664"/>
                    <a:pt x="6296" y="30575"/>
                    <a:pt x="6588" y="30400"/>
                  </a:cubicBezTo>
                  <a:lnTo>
                    <a:pt x="6588" y="30400"/>
                  </a:lnTo>
                  <a:cubicBezTo>
                    <a:pt x="6387" y="31400"/>
                    <a:pt x="6920" y="32400"/>
                    <a:pt x="8018" y="32907"/>
                  </a:cubicBezTo>
                  <a:cubicBezTo>
                    <a:pt x="8551" y="33154"/>
                    <a:pt x="9132" y="33264"/>
                    <a:pt x="9724" y="33264"/>
                  </a:cubicBezTo>
                  <a:cubicBezTo>
                    <a:pt x="11202" y="33264"/>
                    <a:pt x="12745" y="32577"/>
                    <a:pt x="13769" y="31638"/>
                  </a:cubicBezTo>
                  <a:cubicBezTo>
                    <a:pt x="15027" y="30483"/>
                    <a:pt x="15717" y="28924"/>
                    <a:pt x="16052" y="27288"/>
                  </a:cubicBezTo>
                  <a:cubicBezTo>
                    <a:pt x="16560" y="29340"/>
                    <a:pt x="17966" y="31056"/>
                    <a:pt x="19883" y="31953"/>
                  </a:cubicBezTo>
                  <a:cubicBezTo>
                    <a:pt x="20418" y="32203"/>
                    <a:pt x="21056" y="32413"/>
                    <a:pt x="21672" y="32413"/>
                  </a:cubicBezTo>
                  <a:cubicBezTo>
                    <a:pt x="22115" y="32413"/>
                    <a:pt x="22547" y="32304"/>
                    <a:pt x="22921" y="32022"/>
                  </a:cubicBezTo>
                  <a:cubicBezTo>
                    <a:pt x="23557" y="31543"/>
                    <a:pt x="23803" y="30732"/>
                    <a:pt x="23471" y="30036"/>
                  </a:cubicBezTo>
                  <a:lnTo>
                    <a:pt x="23471" y="30036"/>
                  </a:lnTo>
                  <a:cubicBezTo>
                    <a:pt x="23744" y="30205"/>
                    <a:pt x="24069" y="30288"/>
                    <a:pt x="24395" y="30288"/>
                  </a:cubicBezTo>
                  <a:cubicBezTo>
                    <a:pt x="24808" y="30288"/>
                    <a:pt x="25224" y="30155"/>
                    <a:pt x="25540" y="29896"/>
                  </a:cubicBezTo>
                  <a:cubicBezTo>
                    <a:pt x="26179" y="29377"/>
                    <a:pt x="26428" y="28283"/>
                    <a:pt x="25989" y="27558"/>
                  </a:cubicBezTo>
                  <a:cubicBezTo>
                    <a:pt x="27545" y="27549"/>
                    <a:pt x="28820" y="26013"/>
                    <a:pt x="28691" y="24469"/>
                  </a:cubicBezTo>
                  <a:cubicBezTo>
                    <a:pt x="28600" y="23374"/>
                    <a:pt x="27800" y="22366"/>
                    <a:pt x="26789" y="21876"/>
                  </a:cubicBezTo>
                  <a:cubicBezTo>
                    <a:pt x="28310" y="21580"/>
                    <a:pt x="29743" y="20798"/>
                    <a:pt x="29981" y="19093"/>
                  </a:cubicBezTo>
                  <a:cubicBezTo>
                    <a:pt x="30207" y="17463"/>
                    <a:pt x="28935" y="16503"/>
                    <a:pt x="27531" y="16173"/>
                  </a:cubicBezTo>
                  <a:cubicBezTo>
                    <a:pt x="28949" y="15239"/>
                    <a:pt x="29714" y="13179"/>
                    <a:pt x="29445" y="11566"/>
                  </a:cubicBezTo>
                  <a:cubicBezTo>
                    <a:pt x="29207" y="10145"/>
                    <a:pt x="28058" y="8950"/>
                    <a:pt x="26714" y="8669"/>
                  </a:cubicBezTo>
                  <a:cubicBezTo>
                    <a:pt x="27247" y="7933"/>
                    <a:pt x="27388" y="6958"/>
                    <a:pt x="26941" y="5981"/>
                  </a:cubicBezTo>
                  <a:cubicBezTo>
                    <a:pt x="26336" y="4647"/>
                    <a:pt x="25106" y="4111"/>
                    <a:pt x="23810" y="4111"/>
                  </a:cubicBezTo>
                  <a:cubicBezTo>
                    <a:pt x="23467" y="4111"/>
                    <a:pt x="23119" y="4149"/>
                    <a:pt x="22777" y="4219"/>
                  </a:cubicBezTo>
                  <a:cubicBezTo>
                    <a:pt x="23425" y="2483"/>
                    <a:pt x="22201" y="649"/>
                    <a:pt x="20153" y="448"/>
                  </a:cubicBezTo>
                  <a:cubicBezTo>
                    <a:pt x="20035" y="437"/>
                    <a:pt x="19917" y="431"/>
                    <a:pt x="19799" y="431"/>
                  </a:cubicBezTo>
                  <a:cubicBezTo>
                    <a:pt x="17930" y="431"/>
                    <a:pt x="15934" y="1860"/>
                    <a:pt x="15373" y="3646"/>
                  </a:cubicBezTo>
                  <a:cubicBezTo>
                    <a:pt x="14835" y="1718"/>
                    <a:pt x="13720" y="251"/>
                    <a:pt x="11494" y="21"/>
                  </a:cubicBezTo>
                  <a:cubicBezTo>
                    <a:pt x="11363" y="8"/>
                    <a:pt x="11231" y="1"/>
                    <a:pt x="1109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64"/>
            <p:cNvSpPr/>
            <p:nvPr/>
          </p:nvSpPr>
          <p:spPr>
            <a:xfrm>
              <a:off x="4029750" y="4426100"/>
              <a:ext cx="352325" cy="762850"/>
            </a:xfrm>
            <a:custGeom>
              <a:avLst/>
              <a:gdLst/>
              <a:ahLst/>
              <a:cxnLst/>
              <a:rect l="l" t="t" r="r" b="b"/>
              <a:pathLst>
                <a:path w="14093" h="30514" extrusionOk="0">
                  <a:moveTo>
                    <a:pt x="4257" y="6211"/>
                  </a:moveTo>
                  <a:cubicBezTo>
                    <a:pt x="4422" y="6211"/>
                    <a:pt x="4496" y="6479"/>
                    <a:pt x="4341" y="6575"/>
                  </a:cubicBezTo>
                  <a:cubicBezTo>
                    <a:pt x="2726" y="7531"/>
                    <a:pt x="3139" y="9846"/>
                    <a:pt x="5064" y="9846"/>
                  </a:cubicBezTo>
                  <a:cubicBezTo>
                    <a:pt x="5147" y="9846"/>
                    <a:pt x="5233" y="9842"/>
                    <a:pt x="5321" y="9833"/>
                  </a:cubicBezTo>
                  <a:cubicBezTo>
                    <a:pt x="5334" y="9832"/>
                    <a:pt x="5347" y="9831"/>
                    <a:pt x="5359" y="9831"/>
                  </a:cubicBezTo>
                  <a:cubicBezTo>
                    <a:pt x="5698" y="9831"/>
                    <a:pt x="5751" y="10320"/>
                    <a:pt x="5496" y="10486"/>
                  </a:cubicBezTo>
                  <a:cubicBezTo>
                    <a:pt x="4717" y="11002"/>
                    <a:pt x="4379" y="11403"/>
                    <a:pt x="4221" y="12309"/>
                  </a:cubicBezTo>
                  <a:cubicBezTo>
                    <a:pt x="4043" y="13358"/>
                    <a:pt x="4679" y="14121"/>
                    <a:pt x="5725" y="14121"/>
                  </a:cubicBezTo>
                  <a:cubicBezTo>
                    <a:pt x="5756" y="14121"/>
                    <a:pt x="5786" y="14121"/>
                    <a:pt x="5817" y="14119"/>
                  </a:cubicBezTo>
                  <a:cubicBezTo>
                    <a:pt x="5823" y="14119"/>
                    <a:pt x="5829" y="14119"/>
                    <a:pt x="5834" y="14119"/>
                  </a:cubicBezTo>
                  <a:cubicBezTo>
                    <a:pt x="5863" y="14119"/>
                    <a:pt x="5891" y="14125"/>
                    <a:pt x="5917" y="14137"/>
                  </a:cubicBezTo>
                  <a:cubicBezTo>
                    <a:pt x="5886" y="13842"/>
                    <a:pt x="5880" y="13544"/>
                    <a:pt x="5906" y="13246"/>
                  </a:cubicBezTo>
                  <a:cubicBezTo>
                    <a:pt x="5924" y="13016"/>
                    <a:pt x="6088" y="12913"/>
                    <a:pt x="6253" y="12913"/>
                  </a:cubicBezTo>
                  <a:cubicBezTo>
                    <a:pt x="6457" y="12913"/>
                    <a:pt x="6663" y="13070"/>
                    <a:pt x="6599" y="13340"/>
                  </a:cubicBezTo>
                  <a:cubicBezTo>
                    <a:pt x="6459" y="13910"/>
                    <a:pt x="6511" y="14472"/>
                    <a:pt x="6634" y="15036"/>
                  </a:cubicBezTo>
                  <a:cubicBezTo>
                    <a:pt x="6670" y="15206"/>
                    <a:pt x="6518" y="15346"/>
                    <a:pt x="6378" y="15346"/>
                  </a:cubicBezTo>
                  <a:cubicBezTo>
                    <a:pt x="6308" y="15346"/>
                    <a:pt x="6240" y="15309"/>
                    <a:pt x="6201" y="15223"/>
                  </a:cubicBezTo>
                  <a:lnTo>
                    <a:pt x="6201" y="15220"/>
                  </a:lnTo>
                  <a:cubicBezTo>
                    <a:pt x="6118" y="15034"/>
                    <a:pt x="6052" y="14839"/>
                    <a:pt x="6003" y="14638"/>
                  </a:cubicBezTo>
                  <a:cubicBezTo>
                    <a:pt x="5995" y="14647"/>
                    <a:pt x="5978" y="14650"/>
                    <a:pt x="5972" y="14658"/>
                  </a:cubicBezTo>
                  <a:cubicBezTo>
                    <a:pt x="4708" y="15770"/>
                    <a:pt x="3402" y="18564"/>
                    <a:pt x="6012" y="19068"/>
                  </a:cubicBezTo>
                  <a:cubicBezTo>
                    <a:pt x="6396" y="19142"/>
                    <a:pt x="6330" y="19678"/>
                    <a:pt x="6012" y="19787"/>
                  </a:cubicBezTo>
                  <a:cubicBezTo>
                    <a:pt x="4247" y="21120"/>
                    <a:pt x="4284" y="22197"/>
                    <a:pt x="6121" y="23019"/>
                  </a:cubicBezTo>
                  <a:cubicBezTo>
                    <a:pt x="6507" y="23142"/>
                    <a:pt x="6391" y="23682"/>
                    <a:pt x="6030" y="23682"/>
                  </a:cubicBezTo>
                  <a:cubicBezTo>
                    <a:pt x="6002" y="23682"/>
                    <a:pt x="5973" y="23679"/>
                    <a:pt x="5943" y="23673"/>
                  </a:cubicBezTo>
                  <a:cubicBezTo>
                    <a:pt x="5702" y="23618"/>
                    <a:pt x="5470" y="23535"/>
                    <a:pt x="5250" y="23420"/>
                  </a:cubicBezTo>
                  <a:cubicBezTo>
                    <a:pt x="4740" y="23547"/>
                    <a:pt x="4290" y="23913"/>
                    <a:pt x="4218" y="24475"/>
                  </a:cubicBezTo>
                  <a:cubicBezTo>
                    <a:pt x="4124" y="25151"/>
                    <a:pt x="4582" y="25489"/>
                    <a:pt x="5046" y="25867"/>
                  </a:cubicBezTo>
                  <a:cubicBezTo>
                    <a:pt x="5228" y="26016"/>
                    <a:pt x="5095" y="26374"/>
                    <a:pt x="4866" y="26374"/>
                  </a:cubicBezTo>
                  <a:cubicBezTo>
                    <a:pt x="4856" y="26374"/>
                    <a:pt x="4847" y="26373"/>
                    <a:pt x="4837" y="26372"/>
                  </a:cubicBezTo>
                  <a:cubicBezTo>
                    <a:pt x="3915" y="26251"/>
                    <a:pt x="3361" y="25125"/>
                    <a:pt x="3591" y="24271"/>
                  </a:cubicBezTo>
                  <a:cubicBezTo>
                    <a:pt x="3751" y="23687"/>
                    <a:pt x="4235" y="23257"/>
                    <a:pt x="4797" y="23108"/>
                  </a:cubicBezTo>
                  <a:cubicBezTo>
                    <a:pt x="3694" y="22163"/>
                    <a:pt x="3800" y="20423"/>
                    <a:pt x="5012" y="19495"/>
                  </a:cubicBezTo>
                  <a:cubicBezTo>
                    <a:pt x="4233" y="19062"/>
                    <a:pt x="3731" y="18251"/>
                    <a:pt x="3731" y="17283"/>
                  </a:cubicBezTo>
                  <a:cubicBezTo>
                    <a:pt x="3731" y="16183"/>
                    <a:pt x="4361" y="15372"/>
                    <a:pt x="5184" y="14767"/>
                  </a:cubicBezTo>
                  <a:cubicBezTo>
                    <a:pt x="4359" y="14687"/>
                    <a:pt x="3637" y="14056"/>
                    <a:pt x="3416" y="13191"/>
                  </a:cubicBezTo>
                  <a:cubicBezTo>
                    <a:pt x="3138" y="12125"/>
                    <a:pt x="3657" y="11177"/>
                    <a:pt x="4399" y="10469"/>
                  </a:cubicBezTo>
                  <a:cubicBezTo>
                    <a:pt x="2410" y="9962"/>
                    <a:pt x="1940" y="7137"/>
                    <a:pt x="4190" y="6225"/>
                  </a:cubicBezTo>
                  <a:cubicBezTo>
                    <a:pt x="4213" y="6216"/>
                    <a:pt x="4236" y="6211"/>
                    <a:pt x="4257" y="6211"/>
                  </a:cubicBezTo>
                  <a:close/>
                  <a:moveTo>
                    <a:pt x="4127" y="0"/>
                  </a:moveTo>
                  <a:cubicBezTo>
                    <a:pt x="3656" y="0"/>
                    <a:pt x="3209" y="142"/>
                    <a:pt x="2717" y="349"/>
                  </a:cubicBezTo>
                  <a:cubicBezTo>
                    <a:pt x="1233" y="982"/>
                    <a:pt x="89" y="2443"/>
                    <a:pt x="101" y="4062"/>
                  </a:cubicBezTo>
                  <a:cubicBezTo>
                    <a:pt x="467" y="6942"/>
                    <a:pt x="0" y="10314"/>
                    <a:pt x="20" y="12231"/>
                  </a:cubicBezTo>
                  <a:cubicBezTo>
                    <a:pt x="63" y="16019"/>
                    <a:pt x="786" y="19810"/>
                    <a:pt x="734" y="23587"/>
                  </a:cubicBezTo>
                  <a:cubicBezTo>
                    <a:pt x="725" y="24074"/>
                    <a:pt x="697" y="24569"/>
                    <a:pt x="639" y="25062"/>
                  </a:cubicBezTo>
                  <a:cubicBezTo>
                    <a:pt x="946" y="26386"/>
                    <a:pt x="1536" y="27618"/>
                    <a:pt x="2462" y="28630"/>
                  </a:cubicBezTo>
                  <a:cubicBezTo>
                    <a:pt x="2980" y="29194"/>
                    <a:pt x="3596" y="29690"/>
                    <a:pt x="4281" y="30039"/>
                  </a:cubicBezTo>
                  <a:cubicBezTo>
                    <a:pt x="4685" y="30249"/>
                    <a:pt x="5115" y="30441"/>
                    <a:pt x="5574" y="30498"/>
                  </a:cubicBezTo>
                  <a:cubicBezTo>
                    <a:pt x="5659" y="30508"/>
                    <a:pt x="5744" y="30513"/>
                    <a:pt x="5829" y="30513"/>
                  </a:cubicBezTo>
                  <a:cubicBezTo>
                    <a:pt x="6733" y="30513"/>
                    <a:pt x="7587" y="29938"/>
                    <a:pt x="7238" y="28982"/>
                  </a:cubicBezTo>
                  <a:cubicBezTo>
                    <a:pt x="7154" y="28757"/>
                    <a:pt x="7349" y="28598"/>
                    <a:pt x="7543" y="28598"/>
                  </a:cubicBezTo>
                  <a:cubicBezTo>
                    <a:pt x="7547" y="28598"/>
                    <a:pt x="7550" y="28598"/>
                    <a:pt x="7554" y="28598"/>
                  </a:cubicBezTo>
                  <a:cubicBezTo>
                    <a:pt x="7533" y="28572"/>
                    <a:pt x="7508" y="28552"/>
                    <a:pt x="7488" y="28527"/>
                  </a:cubicBezTo>
                  <a:cubicBezTo>
                    <a:pt x="7398" y="28409"/>
                    <a:pt x="7523" y="28266"/>
                    <a:pt x="7647" y="28266"/>
                  </a:cubicBezTo>
                  <a:cubicBezTo>
                    <a:pt x="7674" y="28266"/>
                    <a:pt x="7701" y="28273"/>
                    <a:pt x="7725" y="28289"/>
                  </a:cubicBezTo>
                  <a:cubicBezTo>
                    <a:pt x="8030" y="28470"/>
                    <a:pt x="8383" y="28595"/>
                    <a:pt x="8727" y="28595"/>
                  </a:cubicBezTo>
                  <a:cubicBezTo>
                    <a:pt x="9029" y="28595"/>
                    <a:pt x="9324" y="28499"/>
                    <a:pt x="9574" y="28260"/>
                  </a:cubicBezTo>
                  <a:cubicBezTo>
                    <a:pt x="10107" y="27753"/>
                    <a:pt x="9966" y="27074"/>
                    <a:pt x="9685" y="26492"/>
                  </a:cubicBezTo>
                  <a:cubicBezTo>
                    <a:pt x="9574" y="26277"/>
                    <a:pt x="9728" y="26019"/>
                    <a:pt x="9972" y="26019"/>
                  </a:cubicBezTo>
                  <a:cubicBezTo>
                    <a:pt x="10009" y="25973"/>
                    <a:pt x="10066" y="25948"/>
                    <a:pt x="10127" y="25948"/>
                  </a:cubicBezTo>
                  <a:cubicBezTo>
                    <a:pt x="11628" y="25807"/>
                    <a:pt x="12780" y="24386"/>
                    <a:pt x="12273" y="22887"/>
                  </a:cubicBezTo>
                  <a:cubicBezTo>
                    <a:pt x="11880" y="21730"/>
                    <a:pt x="10843" y="21300"/>
                    <a:pt x="9754" y="21100"/>
                  </a:cubicBezTo>
                  <a:cubicBezTo>
                    <a:pt x="9671" y="21306"/>
                    <a:pt x="9545" y="21481"/>
                    <a:pt x="9382" y="21584"/>
                  </a:cubicBezTo>
                  <a:cubicBezTo>
                    <a:pt x="9349" y="21603"/>
                    <a:pt x="9316" y="21612"/>
                    <a:pt x="9285" y="21612"/>
                  </a:cubicBezTo>
                  <a:cubicBezTo>
                    <a:pt x="9164" y="21612"/>
                    <a:pt x="9064" y="21485"/>
                    <a:pt x="9089" y="21357"/>
                  </a:cubicBezTo>
                  <a:cubicBezTo>
                    <a:pt x="9155" y="21039"/>
                    <a:pt x="9304" y="20776"/>
                    <a:pt x="9250" y="20438"/>
                  </a:cubicBezTo>
                  <a:cubicBezTo>
                    <a:pt x="9201" y="20117"/>
                    <a:pt x="8980" y="19913"/>
                    <a:pt x="8880" y="19621"/>
                  </a:cubicBezTo>
                  <a:cubicBezTo>
                    <a:pt x="8809" y="19407"/>
                    <a:pt x="8994" y="19260"/>
                    <a:pt x="9177" y="19260"/>
                  </a:cubicBezTo>
                  <a:cubicBezTo>
                    <a:pt x="9223" y="19260"/>
                    <a:pt x="9268" y="19269"/>
                    <a:pt x="9310" y="19289"/>
                  </a:cubicBezTo>
                  <a:cubicBezTo>
                    <a:pt x="9680" y="19458"/>
                    <a:pt x="9860" y="19925"/>
                    <a:pt x="9869" y="20400"/>
                  </a:cubicBezTo>
                  <a:cubicBezTo>
                    <a:pt x="9887" y="20400"/>
                    <a:pt x="9905" y="20400"/>
                    <a:pt x="9923" y="20400"/>
                  </a:cubicBezTo>
                  <a:cubicBezTo>
                    <a:pt x="10015" y="20400"/>
                    <a:pt x="10108" y="20406"/>
                    <a:pt x="10201" y="20418"/>
                  </a:cubicBezTo>
                  <a:cubicBezTo>
                    <a:pt x="11614" y="20220"/>
                    <a:pt x="13221" y="19658"/>
                    <a:pt x="13617" y="18122"/>
                  </a:cubicBezTo>
                  <a:cubicBezTo>
                    <a:pt x="14092" y="16277"/>
                    <a:pt x="12147" y="15718"/>
                    <a:pt x="10748" y="15609"/>
                  </a:cubicBezTo>
                  <a:cubicBezTo>
                    <a:pt x="10657" y="15601"/>
                    <a:pt x="10568" y="15558"/>
                    <a:pt x="10505" y="15492"/>
                  </a:cubicBezTo>
                  <a:cubicBezTo>
                    <a:pt x="10448" y="15495"/>
                    <a:pt x="10393" y="15503"/>
                    <a:pt x="10341" y="15503"/>
                  </a:cubicBezTo>
                  <a:cubicBezTo>
                    <a:pt x="10340" y="15503"/>
                    <a:pt x="10338" y="15504"/>
                    <a:pt x="10336" y="15504"/>
                  </a:cubicBezTo>
                  <a:cubicBezTo>
                    <a:pt x="10064" y="15504"/>
                    <a:pt x="10068" y="15091"/>
                    <a:pt x="10341" y="15074"/>
                  </a:cubicBezTo>
                  <a:cubicBezTo>
                    <a:pt x="10373" y="15071"/>
                    <a:pt x="10407" y="15068"/>
                    <a:pt x="10439" y="15062"/>
                  </a:cubicBezTo>
                  <a:cubicBezTo>
                    <a:pt x="10498" y="14947"/>
                    <a:pt x="10615" y="14873"/>
                    <a:pt x="10744" y="14873"/>
                  </a:cubicBezTo>
                  <a:cubicBezTo>
                    <a:pt x="10746" y="14873"/>
                    <a:pt x="10749" y="14873"/>
                    <a:pt x="10751" y="14873"/>
                  </a:cubicBezTo>
                  <a:cubicBezTo>
                    <a:pt x="10889" y="14873"/>
                    <a:pt x="11029" y="14882"/>
                    <a:pt x="11170" y="14890"/>
                  </a:cubicBezTo>
                  <a:cubicBezTo>
                    <a:pt x="13920" y="13793"/>
                    <a:pt x="13746" y="8229"/>
                    <a:pt x="10582" y="8229"/>
                  </a:cubicBezTo>
                  <a:cubicBezTo>
                    <a:pt x="10516" y="8229"/>
                    <a:pt x="10448" y="8232"/>
                    <a:pt x="10379" y="8237"/>
                  </a:cubicBezTo>
                  <a:cubicBezTo>
                    <a:pt x="10138" y="8394"/>
                    <a:pt x="9877" y="8518"/>
                    <a:pt x="9602" y="8604"/>
                  </a:cubicBezTo>
                  <a:cubicBezTo>
                    <a:pt x="9564" y="8616"/>
                    <a:pt x="9527" y="8621"/>
                    <a:pt x="9492" y="8621"/>
                  </a:cubicBezTo>
                  <a:cubicBezTo>
                    <a:pt x="9328" y="8621"/>
                    <a:pt x="9215" y="8496"/>
                    <a:pt x="9187" y="8351"/>
                  </a:cubicBezTo>
                  <a:cubicBezTo>
                    <a:pt x="9021" y="8200"/>
                    <a:pt x="8983" y="7896"/>
                    <a:pt x="9221" y="7773"/>
                  </a:cubicBezTo>
                  <a:cubicBezTo>
                    <a:pt x="9585" y="7584"/>
                    <a:pt x="9986" y="7475"/>
                    <a:pt x="10396" y="7455"/>
                  </a:cubicBezTo>
                  <a:cubicBezTo>
                    <a:pt x="12055" y="6291"/>
                    <a:pt x="10362" y="4443"/>
                    <a:pt x="9247" y="3996"/>
                  </a:cubicBezTo>
                  <a:cubicBezTo>
                    <a:pt x="8749" y="3796"/>
                    <a:pt x="8338" y="3701"/>
                    <a:pt x="7931" y="3701"/>
                  </a:cubicBezTo>
                  <a:cubicBezTo>
                    <a:pt x="7506" y="3701"/>
                    <a:pt x="7086" y="3804"/>
                    <a:pt x="6576" y="3999"/>
                  </a:cubicBezTo>
                  <a:cubicBezTo>
                    <a:pt x="6543" y="4012"/>
                    <a:pt x="6510" y="4018"/>
                    <a:pt x="6476" y="4018"/>
                  </a:cubicBezTo>
                  <a:cubicBezTo>
                    <a:pt x="6225" y="4018"/>
                    <a:pt x="5995" y="3684"/>
                    <a:pt x="6167" y="3469"/>
                  </a:cubicBezTo>
                  <a:cubicBezTo>
                    <a:pt x="7009" y="2369"/>
                    <a:pt x="6141" y="581"/>
                    <a:pt x="4980" y="157"/>
                  </a:cubicBezTo>
                  <a:cubicBezTo>
                    <a:pt x="4679" y="47"/>
                    <a:pt x="4399" y="0"/>
                    <a:pt x="41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64"/>
            <p:cNvSpPr/>
            <p:nvPr/>
          </p:nvSpPr>
          <p:spPr>
            <a:xfrm>
              <a:off x="4078250" y="4581300"/>
              <a:ext cx="118275" cy="504075"/>
            </a:xfrm>
            <a:custGeom>
              <a:avLst/>
              <a:gdLst/>
              <a:ahLst/>
              <a:cxnLst/>
              <a:rect l="l" t="t" r="r" b="b"/>
              <a:pathLst>
                <a:path w="4731" h="20163" extrusionOk="0">
                  <a:moveTo>
                    <a:pt x="2317" y="0"/>
                  </a:moveTo>
                  <a:cubicBezTo>
                    <a:pt x="2296" y="0"/>
                    <a:pt x="2273" y="5"/>
                    <a:pt x="2250" y="15"/>
                  </a:cubicBezTo>
                  <a:cubicBezTo>
                    <a:pt x="0" y="926"/>
                    <a:pt x="473" y="3751"/>
                    <a:pt x="2459" y="4261"/>
                  </a:cubicBezTo>
                  <a:cubicBezTo>
                    <a:pt x="1719" y="4966"/>
                    <a:pt x="1198" y="5917"/>
                    <a:pt x="1476" y="6983"/>
                  </a:cubicBezTo>
                  <a:cubicBezTo>
                    <a:pt x="1697" y="7846"/>
                    <a:pt x="2419" y="8476"/>
                    <a:pt x="3247" y="8559"/>
                  </a:cubicBezTo>
                  <a:cubicBezTo>
                    <a:pt x="2421" y="9161"/>
                    <a:pt x="1791" y="9972"/>
                    <a:pt x="1791" y="11072"/>
                  </a:cubicBezTo>
                  <a:cubicBezTo>
                    <a:pt x="1791" y="12040"/>
                    <a:pt x="2293" y="12851"/>
                    <a:pt x="3075" y="13284"/>
                  </a:cubicBezTo>
                  <a:cubicBezTo>
                    <a:pt x="1863" y="14212"/>
                    <a:pt x="1754" y="15952"/>
                    <a:pt x="2857" y="16897"/>
                  </a:cubicBezTo>
                  <a:cubicBezTo>
                    <a:pt x="2295" y="17046"/>
                    <a:pt x="1814" y="17476"/>
                    <a:pt x="1654" y="18061"/>
                  </a:cubicBezTo>
                  <a:cubicBezTo>
                    <a:pt x="1424" y="18914"/>
                    <a:pt x="1977" y="20041"/>
                    <a:pt x="2897" y="20161"/>
                  </a:cubicBezTo>
                  <a:cubicBezTo>
                    <a:pt x="2907" y="20162"/>
                    <a:pt x="2916" y="20163"/>
                    <a:pt x="2926" y="20163"/>
                  </a:cubicBezTo>
                  <a:cubicBezTo>
                    <a:pt x="3155" y="20163"/>
                    <a:pt x="3288" y="19805"/>
                    <a:pt x="3106" y="19657"/>
                  </a:cubicBezTo>
                  <a:cubicBezTo>
                    <a:pt x="2645" y="19278"/>
                    <a:pt x="2187" y="18940"/>
                    <a:pt x="2281" y="18264"/>
                  </a:cubicBezTo>
                  <a:cubicBezTo>
                    <a:pt x="2353" y="17702"/>
                    <a:pt x="2800" y="17336"/>
                    <a:pt x="3313" y="17210"/>
                  </a:cubicBezTo>
                  <a:cubicBezTo>
                    <a:pt x="3530" y="17324"/>
                    <a:pt x="3762" y="17407"/>
                    <a:pt x="4003" y="17462"/>
                  </a:cubicBezTo>
                  <a:cubicBezTo>
                    <a:pt x="4033" y="17468"/>
                    <a:pt x="4062" y="17472"/>
                    <a:pt x="4090" y="17472"/>
                  </a:cubicBezTo>
                  <a:cubicBezTo>
                    <a:pt x="4451" y="17472"/>
                    <a:pt x="4567" y="16931"/>
                    <a:pt x="4184" y="16808"/>
                  </a:cubicBezTo>
                  <a:cubicBezTo>
                    <a:pt x="2344" y="15986"/>
                    <a:pt x="2307" y="14909"/>
                    <a:pt x="4072" y="13576"/>
                  </a:cubicBezTo>
                  <a:cubicBezTo>
                    <a:pt x="4393" y="13465"/>
                    <a:pt x="4459" y="12934"/>
                    <a:pt x="4072" y="12857"/>
                  </a:cubicBezTo>
                  <a:cubicBezTo>
                    <a:pt x="1464" y="12353"/>
                    <a:pt x="2771" y="9559"/>
                    <a:pt x="4032" y="8447"/>
                  </a:cubicBezTo>
                  <a:cubicBezTo>
                    <a:pt x="4040" y="8439"/>
                    <a:pt x="4058" y="8436"/>
                    <a:pt x="4063" y="8427"/>
                  </a:cubicBezTo>
                  <a:cubicBezTo>
                    <a:pt x="4112" y="8628"/>
                    <a:pt x="4178" y="8826"/>
                    <a:pt x="4261" y="9015"/>
                  </a:cubicBezTo>
                  <a:cubicBezTo>
                    <a:pt x="4300" y="9101"/>
                    <a:pt x="4368" y="9138"/>
                    <a:pt x="4439" y="9138"/>
                  </a:cubicBezTo>
                  <a:cubicBezTo>
                    <a:pt x="4578" y="9138"/>
                    <a:pt x="4731" y="8998"/>
                    <a:pt x="4697" y="8828"/>
                  </a:cubicBezTo>
                  <a:cubicBezTo>
                    <a:pt x="4573" y="8264"/>
                    <a:pt x="4519" y="7702"/>
                    <a:pt x="4659" y="7129"/>
                  </a:cubicBezTo>
                  <a:cubicBezTo>
                    <a:pt x="4723" y="6858"/>
                    <a:pt x="4517" y="6701"/>
                    <a:pt x="4314" y="6701"/>
                  </a:cubicBezTo>
                  <a:cubicBezTo>
                    <a:pt x="4149" y="6701"/>
                    <a:pt x="3985" y="6804"/>
                    <a:pt x="3966" y="7035"/>
                  </a:cubicBezTo>
                  <a:cubicBezTo>
                    <a:pt x="3943" y="7333"/>
                    <a:pt x="3946" y="7631"/>
                    <a:pt x="3980" y="7926"/>
                  </a:cubicBezTo>
                  <a:cubicBezTo>
                    <a:pt x="3952" y="7914"/>
                    <a:pt x="3923" y="7908"/>
                    <a:pt x="3894" y="7908"/>
                  </a:cubicBezTo>
                  <a:cubicBezTo>
                    <a:pt x="3889" y="7908"/>
                    <a:pt x="3883" y="7908"/>
                    <a:pt x="3877" y="7909"/>
                  </a:cubicBezTo>
                  <a:cubicBezTo>
                    <a:pt x="3846" y="7910"/>
                    <a:pt x="3816" y="7911"/>
                    <a:pt x="3786" y="7911"/>
                  </a:cubicBezTo>
                  <a:cubicBezTo>
                    <a:pt x="2742" y="7911"/>
                    <a:pt x="2103" y="7148"/>
                    <a:pt x="2284" y="6098"/>
                  </a:cubicBezTo>
                  <a:cubicBezTo>
                    <a:pt x="2439" y="5192"/>
                    <a:pt x="2780" y="4791"/>
                    <a:pt x="3556" y="4275"/>
                  </a:cubicBezTo>
                  <a:cubicBezTo>
                    <a:pt x="3811" y="4109"/>
                    <a:pt x="3758" y="3620"/>
                    <a:pt x="3416" y="3620"/>
                  </a:cubicBezTo>
                  <a:cubicBezTo>
                    <a:pt x="3405" y="3620"/>
                    <a:pt x="3393" y="3621"/>
                    <a:pt x="3381" y="3622"/>
                  </a:cubicBezTo>
                  <a:cubicBezTo>
                    <a:pt x="3293" y="3631"/>
                    <a:pt x="3207" y="3635"/>
                    <a:pt x="3124" y="3635"/>
                  </a:cubicBezTo>
                  <a:cubicBezTo>
                    <a:pt x="1199" y="3635"/>
                    <a:pt x="789" y="1323"/>
                    <a:pt x="2401" y="364"/>
                  </a:cubicBezTo>
                  <a:cubicBezTo>
                    <a:pt x="2559" y="270"/>
                    <a:pt x="2482" y="0"/>
                    <a:pt x="231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64"/>
            <p:cNvSpPr/>
            <p:nvPr/>
          </p:nvSpPr>
          <p:spPr>
            <a:xfrm>
              <a:off x="3671075" y="4414600"/>
              <a:ext cx="360700" cy="794375"/>
            </a:xfrm>
            <a:custGeom>
              <a:avLst/>
              <a:gdLst/>
              <a:ahLst/>
              <a:cxnLst/>
              <a:rect l="l" t="t" r="r" b="b"/>
              <a:pathLst>
                <a:path w="14428" h="31775" extrusionOk="0">
                  <a:moveTo>
                    <a:pt x="9050" y="8453"/>
                  </a:moveTo>
                  <a:cubicBezTo>
                    <a:pt x="10011" y="8453"/>
                    <a:pt x="10908" y="9628"/>
                    <a:pt x="10963" y="10525"/>
                  </a:cubicBezTo>
                  <a:cubicBezTo>
                    <a:pt x="11058" y="12041"/>
                    <a:pt x="9554" y="13138"/>
                    <a:pt x="8216" y="13416"/>
                  </a:cubicBezTo>
                  <a:cubicBezTo>
                    <a:pt x="9657" y="13433"/>
                    <a:pt x="11055" y="14482"/>
                    <a:pt x="11067" y="16055"/>
                  </a:cubicBezTo>
                  <a:cubicBezTo>
                    <a:pt x="11078" y="17155"/>
                    <a:pt x="10428" y="17972"/>
                    <a:pt x="9554" y="18402"/>
                  </a:cubicBezTo>
                  <a:cubicBezTo>
                    <a:pt x="10459" y="18849"/>
                    <a:pt x="11147" y="19671"/>
                    <a:pt x="11115" y="20786"/>
                  </a:cubicBezTo>
                  <a:cubicBezTo>
                    <a:pt x="11071" y="22159"/>
                    <a:pt x="9935" y="23109"/>
                    <a:pt x="8674" y="23109"/>
                  </a:cubicBezTo>
                  <a:cubicBezTo>
                    <a:pt x="8474" y="23109"/>
                    <a:pt x="8272" y="23085"/>
                    <a:pt x="8069" y="23035"/>
                  </a:cubicBezTo>
                  <a:cubicBezTo>
                    <a:pt x="8009" y="23021"/>
                    <a:pt x="7961" y="22984"/>
                    <a:pt x="7929" y="22932"/>
                  </a:cubicBezTo>
                  <a:cubicBezTo>
                    <a:pt x="7926" y="23049"/>
                    <a:pt x="7918" y="23170"/>
                    <a:pt x="7906" y="23287"/>
                  </a:cubicBezTo>
                  <a:cubicBezTo>
                    <a:pt x="8078" y="23251"/>
                    <a:pt x="8249" y="23233"/>
                    <a:pt x="8417" y="23233"/>
                  </a:cubicBezTo>
                  <a:cubicBezTo>
                    <a:pt x="9797" y="23233"/>
                    <a:pt x="11015" y="24401"/>
                    <a:pt x="11058" y="25820"/>
                  </a:cubicBezTo>
                  <a:cubicBezTo>
                    <a:pt x="11089" y="26987"/>
                    <a:pt x="10205" y="28198"/>
                    <a:pt x="9065" y="28198"/>
                  </a:cubicBezTo>
                  <a:cubicBezTo>
                    <a:pt x="8845" y="28198"/>
                    <a:pt x="8614" y="28152"/>
                    <a:pt x="8379" y="28052"/>
                  </a:cubicBezTo>
                  <a:cubicBezTo>
                    <a:pt x="8216" y="27985"/>
                    <a:pt x="8308" y="27737"/>
                    <a:pt x="8456" y="27737"/>
                  </a:cubicBezTo>
                  <a:cubicBezTo>
                    <a:pt x="8472" y="27737"/>
                    <a:pt x="8488" y="27740"/>
                    <a:pt x="8505" y="27746"/>
                  </a:cubicBezTo>
                  <a:cubicBezTo>
                    <a:pt x="8666" y="27800"/>
                    <a:pt x="8818" y="27824"/>
                    <a:pt x="8961" y="27824"/>
                  </a:cubicBezTo>
                  <a:cubicBezTo>
                    <a:pt x="10047" y="27824"/>
                    <a:pt x="10605" y="26401"/>
                    <a:pt x="10342" y="25416"/>
                  </a:cubicBezTo>
                  <a:cubicBezTo>
                    <a:pt x="10049" y="24339"/>
                    <a:pt x="9113" y="23944"/>
                    <a:pt x="8112" y="23944"/>
                  </a:cubicBezTo>
                  <a:cubicBezTo>
                    <a:pt x="8045" y="23944"/>
                    <a:pt x="7979" y="23946"/>
                    <a:pt x="7912" y="23949"/>
                  </a:cubicBezTo>
                  <a:cubicBezTo>
                    <a:pt x="7869" y="23949"/>
                    <a:pt x="7826" y="23941"/>
                    <a:pt x="7783" y="23929"/>
                  </a:cubicBezTo>
                  <a:cubicBezTo>
                    <a:pt x="7760" y="24027"/>
                    <a:pt x="7731" y="24121"/>
                    <a:pt x="7694" y="24216"/>
                  </a:cubicBezTo>
                  <a:cubicBezTo>
                    <a:pt x="7666" y="24289"/>
                    <a:pt x="7605" y="24321"/>
                    <a:pt x="7545" y="24321"/>
                  </a:cubicBezTo>
                  <a:cubicBezTo>
                    <a:pt x="7456" y="24321"/>
                    <a:pt x="7370" y="24250"/>
                    <a:pt x="7399" y="24133"/>
                  </a:cubicBezTo>
                  <a:cubicBezTo>
                    <a:pt x="7522" y="23654"/>
                    <a:pt x="7597" y="23061"/>
                    <a:pt x="7399" y="22588"/>
                  </a:cubicBezTo>
                  <a:cubicBezTo>
                    <a:pt x="7309" y="22377"/>
                    <a:pt x="7505" y="22243"/>
                    <a:pt x="7689" y="22243"/>
                  </a:cubicBezTo>
                  <a:cubicBezTo>
                    <a:pt x="7832" y="22243"/>
                    <a:pt x="7967" y="22324"/>
                    <a:pt x="7955" y="22514"/>
                  </a:cubicBezTo>
                  <a:cubicBezTo>
                    <a:pt x="7952" y="22588"/>
                    <a:pt x="7949" y="22663"/>
                    <a:pt x="7943" y="22731"/>
                  </a:cubicBezTo>
                  <a:cubicBezTo>
                    <a:pt x="7983" y="22652"/>
                    <a:pt x="8064" y="22605"/>
                    <a:pt x="8150" y="22605"/>
                  </a:cubicBezTo>
                  <a:cubicBezTo>
                    <a:pt x="8163" y="22605"/>
                    <a:pt x="8176" y="22606"/>
                    <a:pt x="8190" y="22608"/>
                  </a:cubicBezTo>
                  <a:cubicBezTo>
                    <a:pt x="8362" y="22637"/>
                    <a:pt x="8523" y="22651"/>
                    <a:pt x="8672" y="22651"/>
                  </a:cubicBezTo>
                  <a:cubicBezTo>
                    <a:pt x="10563" y="22651"/>
                    <a:pt x="10575" y="20440"/>
                    <a:pt x="9789" y="19462"/>
                  </a:cubicBezTo>
                  <a:cubicBezTo>
                    <a:pt x="9399" y="18981"/>
                    <a:pt x="8869" y="18783"/>
                    <a:pt x="8302" y="18734"/>
                  </a:cubicBezTo>
                  <a:cubicBezTo>
                    <a:pt x="8250" y="18737"/>
                    <a:pt x="8199" y="18738"/>
                    <a:pt x="8147" y="18738"/>
                  </a:cubicBezTo>
                  <a:cubicBezTo>
                    <a:pt x="8033" y="18738"/>
                    <a:pt x="7919" y="18732"/>
                    <a:pt x="7806" y="18720"/>
                  </a:cubicBezTo>
                  <a:lnTo>
                    <a:pt x="7760" y="18720"/>
                  </a:lnTo>
                  <a:lnTo>
                    <a:pt x="7760" y="18717"/>
                  </a:lnTo>
                  <a:cubicBezTo>
                    <a:pt x="7726" y="18714"/>
                    <a:pt x="7697" y="18714"/>
                    <a:pt x="7665" y="18708"/>
                  </a:cubicBezTo>
                  <a:cubicBezTo>
                    <a:pt x="7256" y="18657"/>
                    <a:pt x="7387" y="18038"/>
                    <a:pt x="7760" y="18021"/>
                  </a:cubicBezTo>
                  <a:cubicBezTo>
                    <a:pt x="7807" y="18019"/>
                    <a:pt x="7855" y="18018"/>
                    <a:pt x="7902" y="18018"/>
                  </a:cubicBezTo>
                  <a:cubicBezTo>
                    <a:pt x="8017" y="18018"/>
                    <a:pt x="8131" y="18024"/>
                    <a:pt x="8247" y="18038"/>
                  </a:cubicBezTo>
                  <a:cubicBezTo>
                    <a:pt x="9327" y="17966"/>
                    <a:pt x="10161" y="17181"/>
                    <a:pt x="10345" y="16055"/>
                  </a:cubicBezTo>
                  <a:cubicBezTo>
                    <a:pt x="10568" y="14677"/>
                    <a:pt x="9006" y="14131"/>
                    <a:pt x="7981" y="14131"/>
                  </a:cubicBezTo>
                  <a:cubicBezTo>
                    <a:pt x="7902" y="14131"/>
                    <a:pt x="7826" y="14135"/>
                    <a:pt x="7754" y="14141"/>
                  </a:cubicBezTo>
                  <a:cubicBezTo>
                    <a:pt x="7614" y="14430"/>
                    <a:pt x="7408" y="14683"/>
                    <a:pt x="7153" y="14877"/>
                  </a:cubicBezTo>
                  <a:cubicBezTo>
                    <a:pt x="7115" y="14906"/>
                    <a:pt x="7078" y="14918"/>
                    <a:pt x="7043" y="14918"/>
                  </a:cubicBezTo>
                  <a:cubicBezTo>
                    <a:pt x="6889" y="14918"/>
                    <a:pt x="6777" y="14684"/>
                    <a:pt x="6900" y="14551"/>
                  </a:cubicBezTo>
                  <a:cubicBezTo>
                    <a:pt x="7327" y="14081"/>
                    <a:pt x="7516" y="13425"/>
                    <a:pt x="7256" y="12823"/>
                  </a:cubicBezTo>
                  <a:cubicBezTo>
                    <a:pt x="7134" y="12537"/>
                    <a:pt x="7354" y="12328"/>
                    <a:pt x="7568" y="12328"/>
                  </a:cubicBezTo>
                  <a:cubicBezTo>
                    <a:pt x="7692" y="12328"/>
                    <a:pt x="7814" y="12399"/>
                    <a:pt x="7866" y="12565"/>
                  </a:cubicBezTo>
                  <a:cubicBezTo>
                    <a:pt x="7912" y="12714"/>
                    <a:pt x="7940" y="12866"/>
                    <a:pt x="7952" y="13024"/>
                  </a:cubicBezTo>
                  <a:cubicBezTo>
                    <a:pt x="7975" y="13001"/>
                    <a:pt x="8004" y="12986"/>
                    <a:pt x="8035" y="12978"/>
                  </a:cubicBezTo>
                  <a:cubicBezTo>
                    <a:pt x="8961" y="12665"/>
                    <a:pt x="9975" y="12138"/>
                    <a:pt x="10256" y="11110"/>
                  </a:cubicBezTo>
                  <a:cubicBezTo>
                    <a:pt x="10402" y="10565"/>
                    <a:pt x="10221" y="9983"/>
                    <a:pt x="9829" y="9577"/>
                  </a:cubicBezTo>
                  <a:cubicBezTo>
                    <a:pt x="9436" y="9173"/>
                    <a:pt x="9038" y="9187"/>
                    <a:pt x="8531" y="9181"/>
                  </a:cubicBezTo>
                  <a:cubicBezTo>
                    <a:pt x="8244" y="9173"/>
                    <a:pt x="8158" y="8806"/>
                    <a:pt x="8387" y="8657"/>
                  </a:cubicBezTo>
                  <a:cubicBezTo>
                    <a:pt x="8605" y="8515"/>
                    <a:pt x="8830" y="8453"/>
                    <a:pt x="9050" y="8453"/>
                  </a:cubicBezTo>
                  <a:close/>
                  <a:moveTo>
                    <a:pt x="9766" y="1"/>
                  </a:moveTo>
                  <a:cubicBezTo>
                    <a:pt x="9074" y="1"/>
                    <a:pt x="8387" y="213"/>
                    <a:pt x="7926" y="714"/>
                  </a:cubicBezTo>
                  <a:cubicBezTo>
                    <a:pt x="6889" y="1849"/>
                    <a:pt x="7439" y="3763"/>
                    <a:pt x="8992" y="4115"/>
                  </a:cubicBezTo>
                  <a:cubicBezTo>
                    <a:pt x="9049" y="4127"/>
                    <a:pt x="9098" y="4164"/>
                    <a:pt x="9124" y="4215"/>
                  </a:cubicBezTo>
                  <a:cubicBezTo>
                    <a:pt x="9402" y="3965"/>
                    <a:pt x="9768" y="3803"/>
                    <a:pt x="10134" y="3803"/>
                  </a:cubicBezTo>
                  <a:cubicBezTo>
                    <a:pt x="10138" y="3803"/>
                    <a:pt x="10141" y="3803"/>
                    <a:pt x="10144" y="3803"/>
                  </a:cubicBezTo>
                  <a:cubicBezTo>
                    <a:pt x="10577" y="3806"/>
                    <a:pt x="10562" y="4427"/>
                    <a:pt x="10144" y="4462"/>
                  </a:cubicBezTo>
                  <a:cubicBezTo>
                    <a:pt x="9602" y="4513"/>
                    <a:pt x="9261" y="4863"/>
                    <a:pt x="9124" y="5373"/>
                  </a:cubicBezTo>
                  <a:cubicBezTo>
                    <a:pt x="9090" y="5502"/>
                    <a:pt x="8986" y="5561"/>
                    <a:pt x="8880" y="5561"/>
                  </a:cubicBezTo>
                  <a:cubicBezTo>
                    <a:pt x="8745" y="5561"/>
                    <a:pt x="8607" y="5466"/>
                    <a:pt x="8602" y="5301"/>
                  </a:cubicBezTo>
                  <a:cubicBezTo>
                    <a:pt x="8602" y="5144"/>
                    <a:pt x="8631" y="4986"/>
                    <a:pt x="8694" y="4840"/>
                  </a:cubicBezTo>
                  <a:cubicBezTo>
                    <a:pt x="7979" y="4541"/>
                    <a:pt x="7222" y="4348"/>
                    <a:pt x="6461" y="4348"/>
                  </a:cubicBezTo>
                  <a:cubicBezTo>
                    <a:pt x="6013" y="4348"/>
                    <a:pt x="5565" y="4414"/>
                    <a:pt x="5124" y="4565"/>
                  </a:cubicBezTo>
                  <a:cubicBezTo>
                    <a:pt x="3304" y="5178"/>
                    <a:pt x="1966" y="8207"/>
                    <a:pt x="4645" y="8817"/>
                  </a:cubicBezTo>
                  <a:cubicBezTo>
                    <a:pt x="5058" y="8912"/>
                    <a:pt x="4915" y="9453"/>
                    <a:pt x="4556" y="9493"/>
                  </a:cubicBezTo>
                  <a:cubicBezTo>
                    <a:pt x="3482" y="9620"/>
                    <a:pt x="2508" y="9711"/>
                    <a:pt x="1602" y="10336"/>
                  </a:cubicBezTo>
                  <a:cubicBezTo>
                    <a:pt x="26" y="10995"/>
                    <a:pt x="1" y="12370"/>
                    <a:pt x="1525" y="14459"/>
                  </a:cubicBezTo>
                  <a:cubicBezTo>
                    <a:pt x="2052" y="14780"/>
                    <a:pt x="2657" y="14949"/>
                    <a:pt x="3273" y="14949"/>
                  </a:cubicBezTo>
                  <a:cubicBezTo>
                    <a:pt x="3284" y="14949"/>
                    <a:pt x="3294" y="14949"/>
                    <a:pt x="3304" y="14949"/>
                  </a:cubicBezTo>
                  <a:cubicBezTo>
                    <a:pt x="3362" y="14843"/>
                    <a:pt x="3433" y="14743"/>
                    <a:pt x="3514" y="14654"/>
                  </a:cubicBezTo>
                  <a:cubicBezTo>
                    <a:pt x="3580" y="14584"/>
                    <a:pt x="3655" y="14555"/>
                    <a:pt x="3728" y="14555"/>
                  </a:cubicBezTo>
                  <a:cubicBezTo>
                    <a:pt x="3968" y="14555"/>
                    <a:pt x="4180" y="14874"/>
                    <a:pt x="3969" y="15110"/>
                  </a:cubicBezTo>
                  <a:cubicBezTo>
                    <a:pt x="3588" y="15539"/>
                    <a:pt x="3685" y="16110"/>
                    <a:pt x="4032" y="16519"/>
                  </a:cubicBezTo>
                  <a:cubicBezTo>
                    <a:pt x="4176" y="16691"/>
                    <a:pt x="4052" y="16941"/>
                    <a:pt x="3865" y="16941"/>
                  </a:cubicBezTo>
                  <a:cubicBezTo>
                    <a:pt x="3824" y="16941"/>
                    <a:pt x="3781" y="16930"/>
                    <a:pt x="3737" y="16903"/>
                  </a:cubicBezTo>
                  <a:cubicBezTo>
                    <a:pt x="3342" y="16680"/>
                    <a:pt x="3147" y="16273"/>
                    <a:pt x="3118" y="15846"/>
                  </a:cubicBezTo>
                  <a:lnTo>
                    <a:pt x="3072" y="15852"/>
                  </a:lnTo>
                  <a:cubicBezTo>
                    <a:pt x="3075" y="16052"/>
                    <a:pt x="2926" y="16221"/>
                    <a:pt x="2728" y="16244"/>
                  </a:cubicBezTo>
                  <a:cubicBezTo>
                    <a:pt x="2613" y="16233"/>
                    <a:pt x="2502" y="16228"/>
                    <a:pt x="2395" y="16228"/>
                  </a:cubicBezTo>
                  <a:cubicBezTo>
                    <a:pt x="1073" y="16228"/>
                    <a:pt x="339" y="17061"/>
                    <a:pt x="195" y="18723"/>
                  </a:cubicBezTo>
                  <a:cubicBezTo>
                    <a:pt x="410" y="18986"/>
                    <a:pt x="617" y="19244"/>
                    <a:pt x="832" y="19502"/>
                  </a:cubicBezTo>
                  <a:cubicBezTo>
                    <a:pt x="1577" y="20219"/>
                    <a:pt x="2531" y="20562"/>
                    <a:pt x="3542" y="20663"/>
                  </a:cubicBezTo>
                  <a:cubicBezTo>
                    <a:pt x="3961" y="20703"/>
                    <a:pt x="4075" y="21284"/>
                    <a:pt x="3645" y="21416"/>
                  </a:cubicBezTo>
                  <a:cubicBezTo>
                    <a:pt x="3187" y="21551"/>
                    <a:pt x="2634" y="21674"/>
                    <a:pt x="2227" y="21935"/>
                  </a:cubicBezTo>
                  <a:cubicBezTo>
                    <a:pt x="1645" y="22107"/>
                    <a:pt x="1333" y="22542"/>
                    <a:pt x="1296" y="23250"/>
                  </a:cubicBezTo>
                  <a:cubicBezTo>
                    <a:pt x="657" y="23858"/>
                    <a:pt x="608" y="24439"/>
                    <a:pt x="1152" y="24992"/>
                  </a:cubicBezTo>
                  <a:cubicBezTo>
                    <a:pt x="1614" y="26147"/>
                    <a:pt x="2760" y="26433"/>
                    <a:pt x="3912" y="26474"/>
                  </a:cubicBezTo>
                  <a:cubicBezTo>
                    <a:pt x="4059" y="26417"/>
                    <a:pt x="4208" y="26384"/>
                    <a:pt x="4357" y="26384"/>
                  </a:cubicBezTo>
                  <a:cubicBezTo>
                    <a:pt x="4466" y="26384"/>
                    <a:pt x="4575" y="26402"/>
                    <a:pt x="4683" y="26442"/>
                  </a:cubicBezTo>
                  <a:cubicBezTo>
                    <a:pt x="4697" y="26448"/>
                    <a:pt x="4708" y="26456"/>
                    <a:pt x="4723" y="26468"/>
                  </a:cubicBezTo>
                  <a:cubicBezTo>
                    <a:pt x="4969" y="26454"/>
                    <a:pt x="5210" y="26442"/>
                    <a:pt x="5436" y="26425"/>
                  </a:cubicBezTo>
                  <a:cubicBezTo>
                    <a:pt x="5440" y="26425"/>
                    <a:pt x="5444" y="26425"/>
                    <a:pt x="5448" y="26425"/>
                  </a:cubicBezTo>
                  <a:cubicBezTo>
                    <a:pt x="5668" y="26425"/>
                    <a:pt x="5665" y="26730"/>
                    <a:pt x="5485" y="26803"/>
                  </a:cubicBezTo>
                  <a:cubicBezTo>
                    <a:pt x="5167" y="26929"/>
                    <a:pt x="4837" y="27021"/>
                    <a:pt x="4502" y="27078"/>
                  </a:cubicBezTo>
                  <a:cubicBezTo>
                    <a:pt x="4104" y="27187"/>
                    <a:pt x="3789" y="27293"/>
                    <a:pt x="3548" y="27700"/>
                  </a:cubicBezTo>
                  <a:cubicBezTo>
                    <a:pt x="3330" y="28064"/>
                    <a:pt x="3273" y="28540"/>
                    <a:pt x="3534" y="28895"/>
                  </a:cubicBezTo>
                  <a:cubicBezTo>
                    <a:pt x="3763" y="29203"/>
                    <a:pt x="4114" y="29338"/>
                    <a:pt x="4474" y="29338"/>
                  </a:cubicBezTo>
                  <a:cubicBezTo>
                    <a:pt x="4934" y="29338"/>
                    <a:pt x="5410" y="29119"/>
                    <a:pt x="5668" y="28766"/>
                  </a:cubicBezTo>
                  <a:cubicBezTo>
                    <a:pt x="5706" y="28714"/>
                    <a:pt x="5766" y="28686"/>
                    <a:pt x="5829" y="28686"/>
                  </a:cubicBezTo>
                  <a:cubicBezTo>
                    <a:pt x="5837" y="28671"/>
                    <a:pt x="5846" y="28660"/>
                    <a:pt x="5857" y="28646"/>
                  </a:cubicBezTo>
                  <a:cubicBezTo>
                    <a:pt x="5919" y="28568"/>
                    <a:pt x="5999" y="28535"/>
                    <a:pt x="6080" y="28535"/>
                  </a:cubicBezTo>
                  <a:cubicBezTo>
                    <a:pt x="6327" y="28535"/>
                    <a:pt x="6591" y="28836"/>
                    <a:pt x="6416" y="29075"/>
                  </a:cubicBezTo>
                  <a:cubicBezTo>
                    <a:pt x="6389" y="30877"/>
                    <a:pt x="7013" y="31775"/>
                    <a:pt x="8288" y="31775"/>
                  </a:cubicBezTo>
                  <a:cubicBezTo>
                    <a:pt x="8372" y="31775"/>
                    <a:pt x="8458" y="31771"/>
                    <a:pt x="8548" y="31763"/>
                  </a:cubicBezTo>
                  <a:cubicBezTo>
                    <a:pt x="8572" y="31763"/>
                    <a:pt x="8596" y="31764"/>
                    <a:pt x="8620" y="31764"/>
                  </a:cubicBezTo>
                  <a:cubicBezTo>
                    <a:pt x="9240" y="31764"/>
                    <a:pt x="9853" y="31621"/>
                    <a:pt x="10410" y="31345"/>
                  </a:cubicBezTo>
                  <a:cubicBezTo>
                    <a:pt x="11408" y="30944"/>
                    <a:pt x="12141" y="30345"/>
                    <a:pt x="12769" y="29485"/>
                  </a:cubicBezTo>
                  <a:cubicBezTo>
                    <a:pt x="13849" y="28007"/>
                    <a:pt x="14236" y="26247"/>
                    <a:pt x="14304" y="24442"/>
                  </a:cubicBezTo>
                  <a:cubicBezTo>
                    <a:pt x="14428" y="21316"/>
                    <a:pt x="13800" y="18161"/>
                    <a:pt x="13671" y="15035"/>
                  </a:cubicBezTo>
                  <a:cubicBezTo>
                    <a:pt x="13539" y="11797"/>
                    <a:pt x="13969" y="8528"/>
                    <a:pt x="13771" y="5310"/>
                  </a:cubicBezTo>
                  <a:cubicBezTo>
                    <a:pt x="13663" y="3488"/>
                    <a:pt x="13092" y="1270"/>
                    <a:pt x="11310" y="362"/>
                  </a:cubicBezTo>
                  <a:cubicBezTo>
                    <a:pt x="10865" y="134"/>
                    <a:pt x="10314" y="1"/>
                    <a:pt x="97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64"/>
            <p:cNvSpPr/>
            <p:nvPr/>
          </p:nvSpPr>
          <p:spPr>
            <a:xfrm>
              <a:off x="3840475" y="4625825"/>
              <a:ext cx="109275" cy="493650"/>
            </a:xfrm>
            <a:custGeom>
              <a:avLst/>
              <a:gdLst/>
              <a:ahLst/>
              <a:cxnLst/>
              <a:rect l="l" t="t" r="r" b="b"/>
              <a:pathLst>
                <a:path w="4371" h="19746" extrusionOk="0">
                  <a:moveTo>
                    <a:pt x="2274" y="1"/>
                  </a:moveTo>
                  <a:cubicBezTo>
                    <a:pt x="2054" y="1"/>
                    <a:pt x="1829" y="63"/>
                    <a:pt x="1611" y="205"/>
                  </a:cubicBezTo>
                  <a:cubicBezTo>
                    <a:pt x="1382" y="354"/>
                    <a:pt x="1468" y="721"/>
                    <a:pt x="1755" y="729"/>
                  </a:cubicBezTo>
                  <a:cubicBezTo>
                    <a:pt x="2262" y="735"/>
                    <a:pt x="2660" y="724"/>
                    <a:pt x="3053" y="1125"/>
                  </a:cubicBezTo>
                  <a:cubicBezTo>
                    <a:pt x="3445" y="1526"/>
                    <a:pt x="3626" y="2113"/>
                    <a:pt x="3480" y="2658"/>
                  </a:cubicBezTo>
                  <a:cubicBezTo>
                    <a:pt x="3199" y="3686"/>
                    <a:pt x="2185" y="4214"/>
                    <a:pt x="1259" y="4526"/>
                  </a:cubicBezTo>
                  <a:cubicBezTo>
                    <a:pt x="1228" y="4534"/>
                    <a:pt x="1199" y="4549"/>
                    <a:pt x="1176" y="4572"/>
                  </a:cubicBezTo>
                  <a:cubicBezTo>
                    <a:pt x="1164" y="4414"/>
                    <a:pt x="1136" y="4262"/>
                    <a:pt x="1090" y="4113"/>
                  </a:cubicBezTo>
                  <a:cubicBezTo>
                    <a:pt x="1038" y="3947"/>
                    <a:pt x="916" y="3876"/>
                    <a:pt x="792" y="3876"/>
                  </a:cubicBezTo>
                  <a:cubicBezTo>
                    <a:pt x="578" y="3876"/>
                    <a:pt x="358" y="4085"/>
                    <a:pt x="480" y="4371"/>
                  </a:cubicBezTo>
                  <a:cubicBezTo>
                    <a:pt x="740" y="4973"/>
                    <a:pt x="548" y="5629"/>
                    <a:pt x="124" y="6099"/>
                  </a:cubicBezTo>
                  <a:cubicBezTo>
                    <a:pt x="1" y="6232"/>
                    <a:pt x="113" y="6466"/>
                    <a:pt x="267" y="6466"/>
                  </a:cubicBezTo>
                  <a:cubicBezTo>
                    <a:pt x="302" y="6466"/>
                    <a:pt x="339" y="6454"/>
                    <a:pt x="377" y="6426"/>
                  </a:cubicBezTo>
                  <a:cubicBezTo>
                    <a:pt x="632" y="6231"/>
                    <a:pt x="838" y="5979"/>
                    <a:pt x="978" y="5689"/>
                  </a:cubicBezTo>
                  <a:cubicBezTo>
                    <a:pt x="1050" y="5683"/>
                    <a:pt x="1126" y="5680"/>
                    <a:pt x="1205" y="5680"/>
                  </a:cubicBezTo>
                  <a:cubicBezTo>
                    <a:pt x="2230" y="5680"/>
                    <a:pt x="3792" y="6225"/>
                    <a:pt x="3569" y="7603"/>
                  </a:cubicBezTo>
                  <a:cubicBezTo>
                    <a:pt x="3385" y="8729"/>
                    <a:pt x="2551" y="9514"/>
                    <a:pt x="1471" y="9586"/>
                  </a:cubicBezTo>
                  <a:cubicBezTo>
                    <a:pt x="1355" y="9572"/>
                    <a:pt x="1241" y="9566"/>
                    <a:pt x="1126" y="9566"/>
                  </a:cubicBezTo>
                  <a:cubicBezTo>
                    <a:pt x="1079" y="9566"/>
                    <a:pt x="1031" y="9567"/>
                    <a:pt x="984" y="9569"/>
                  </a:cubicBezTo>
                  <a:cubicBezTo>
                    <a:pt x="611" y="9586"/>
                    <a:pt x="480" y="10205"/>
                    <a:pt x="889" y="10257"/>
                  </a:cubicBezTo>
                  <a:cubicBezTo>
                    <a:pt x="921" y="10262"/>
                    <a:pt x="950" y="10262"/>
                    <a:pt x="984" y="10265"/>
                  </a:cubicBezTo>
                  <a:lnTo>
                    <a:pt x="984" y="10268"/>
                  </a:lnTo>
                  <a:lnTo>
                    <a:pt x="1030" y="10268"/>
                  </a:lnTo>
                  <a:cubicBezTo>
                    <a:pt x="1143" y="10280"/>
                    <a:pt x="1257" y="10286"/>
                    <a:pt x="1371" y="10286"/>
                  </a:cubicBezTo>
                  <a:cubicBezTo>
                    <a:pt x="1423" y="10286"/>
                    <a:pt x="1474" y="10285"/>
                    <a:pt x="1526" y="10282"/>
                  </a:cubicBezTo>
                  <a:cubicBezTo>
                    <a:pt x="2093" y="10331"/>
                    <a:pt x="2623" y="10529"/>
                    <a:pt x="3013" y="11010"/>
                  </a:cubicBezTo>
                  <a:cubicBezTo>
                    <a:pt x="3799" y="11988"/>
                    <a:pt x="3787" y="14199"/>
                    <a:pt x="1896" y="14199"/>
                  </a:cubicBezTo>
                  <a:cubicBezTo>
                    <a:pt x="1747" y="14199"/>
                    <a:pt x="1586" y="14185"/>
                    <a:pt x="1414" y="14156"/>
                  </a:cubicBezTo>
                  <a:cubicBezTo>
                    <a:pt x="1400" y="14154"/>
                    <a:pt x="1387" y="14153"/>
                    <a:pt x="1374" y="14153"/>
                  </a:cubicBezTo>
                  <a:cubicBezTo>
                    <a:pt x="1288" y="14153"/>
                    <a:pt x="1207" y="14200"/>
                    <a:pt x="1167" y="14280"/>
                  </a:cubicBezTo>
                  <a:cubicBezTo>
                    <a:pt x="1173" y="14211"/>
                    <a:pt x="1176" y="14136"/>
                    <a:pt x="1179" y="14062"/>
                  </a:cubicBezTo>
                  <a:cubicBezTo>
                    <a:pt x="1191" y="13872"/>
                    <a:pt x="1056" y="13791"/>
                    <a:pt x="913" y="13791"/>
                  </a:cubicBezTo>
                  <a:cubicBezTo>
                    <a:pt x="729" y="13791"/>
                    <a:pt x="533" y="13925"/>
                    <a:pt x="623" y="14136"/>
                  </a:cubicBezTo>
                  <a:cubicBezTo>
                    <a:pt x="821" y="14606"/>
                    <a:pt x="746" y="15202"/>
                    <a:pt x="623" y="15681"/>
                  </a:cubicBezTo>
                  <a:cubicBezTo>
                    <a:pt x="594" y="15798"/>
                    <a:pt x="680" y="15868"/>
                    <a:pt x="768" y="15868"/>
                  </a:cubicBezTo>
                  <a:cubicBezTo>
                    <a:pt x="828" y="15868"/>
                    <a:pt x="890" y="15836"/>
                    <a:pt x="918" y="15764"/>
                  </a:cubicBezTo>
                  <a:cubicBezTo>
                    <a:pt x="955" y="15669"/>
                    <a:pt x="984" y="15575"/>
                    <a:pt x="1007" y="15477"/>
                  </a:cubicBezTo>
                  <a:cubicBezTo>
                    <a:pt x="1050" y="15489"/>
                    <a:pt x="1093" y="15497"/>
                    <a:pt x="1136" y="15497"/>
                  </a:cubicBezTo>
                  <a:cubicBezTo>
                    <a:pt x="1199" y="15494"/>
                    <a:pt x="1263" y="15493"/>
                    <a:pt x="1326" y="15493"/>
                  </a:cubicBezTo>
                  <a:cubicBezTo>
                    <a:pt x="2329" y="15493"/>
                    <a:pt x="3272" y="15886"/>
                    <a:pt x="3563" y="16964"/>
                  </a:cubicBezTo>
                  <a:cubicBezTo>
                    <a:pt x="3829" y="17952"/>
                    <a:pt x="3271" y="19373"/>
                    <a:pt x="2186" y="19373"/>
                  </a:cubicBezTo>
                  <a:cubicBezTo>
                    <a:pt x="2043" y="19373"/>
                    <a:pt x="1890" y="19348"/>
                    <a:pt x="1729" y="19294"/>
                  </a:cubicBezTo>
                  <a:cubicBezTo>
                    <a:pt x="1712" y="19288"/>
                    <a:pt x="1696" y="19285"/>
                    <a:pt x="1680" y="19285"/>
                  </a:cubicBezTo>
                  <a:cubicBezTo>
                    <a:pt x="1532" y="19285"/>
                    <a:pt x="1440" y="19533"/>
                    <a:pt x="1603" y="19601"/>
                  </a:cubicBezTo>
                  <a:cubicBezTo>
                    <a:pt x="1838" y="19701"/>
                    <a:pt x="2068" y="19746"/>
                    <a:pt x="2289" y="19746"/>
                  </a:cubicBezTo>
                  <a:cubicBezTo>
                    <a:pt x="3429" y="19746"/>
                    <a:pt x="4311" y="18535"/>
                    <a:pt x="4282" y="17368"/>
                  </a:cubicBezTo>
                  <a:cubicBezTo>
                    <a:pt x="4236" y="15949"/>
                    <a:pt x="3018" y="14782"/>
                    <a:pt x="1640" y="14782"/>
                  </a:cubicBezTo>
                  <a:cubicBezTo>
                    <a:pt x="1472" y="14782"/>
                    <a:pt x="1301" y="14799"/>
                    <a:pt x="1130" y="14835"/>
                  </a:cubicBezTo>
                  <a:cubicBezTo>
                    <a:pt x="1142" y="14718"/>
                    <a:pt x="1150" y="14598"/>
                    <a:pt x="1153" y="14480"/>
                  </a:cubicBezTo>
                  <a:cubicBezTo>
                    <a:pt x="1185" y="14532"/>
                    <a:pt x="1233" y="14569"/>
                    <a:pt x="1293" y="14583"/>
                  </a:cubicBezTo>
                  <a:cubicBezTo>
                    <a:pt x="1498" y="14634"/>
                    <a:pt x="1703" y="14659"/>
                    <a:pt x="1904" y="14659"/>
                  </a:cubicBezTo>
                  <a:cubicBezTo>
                    <a:pt x="3163" y="14659"/>
                    <a:pt x="4294" y="13707"/>
                    <a:pt x="4336" y="12337"/>
                  </a:cubicBezTo>
                  <a:cubicBezTo>
                    <a:pt x="4371" y="11222"/>
                    <a:pt x="3683" y="10400"/>
                    <a:pt x="2778" y="9953"/>
                  </a:cubicBezTo>
                  <a:cubicBezTo>
                    <a:pt x="3649" y="9523"/>
                    <a:pt x="4302" y="8706"/>
                    <a:pt x="4291" y="7603"/>
                  </a:cubicBezTo>
                  <a:cubicBezTo>
                    <a:pt x="4279" y="6030"/>
                    <a:pt x="2881" y="4981"/>
                    <a:pt x="1440" y="4964"/>
                  </a:cubicBezTo>
                  <a:cubicBezTo>
                    <a:pt x="2778" y="4686"/>
                    <a:pt x="4282" y="3589"/>
                    <a:pt x="4187" y="2073"/>
                  </a:cubicBezTo>
                  <a:cubicBezTo>
                    <a:pt x="4132" y="1176"/>
                    <a:pt x="3235" y="1"/>
                    <a:pt x="227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1" name="Google Shape;681;p64"/>
          <p:cNvSpPr/>
          <p:nvPr/>
        </p:nvSpPr>
        <p:spPr>
          <a:xfrm>
            <a:off x="318947" y="3007332"/>
            <a:ext cx="589776" cy="566992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2" name="Google Shape;682;p64"/>
          <p:cNvSpPr/>
          <p:nvPr/>
        </p:nvSpPr>
        <p:spPr>
          <a:xfrm rot="-1177723">
            <a:off x="7987946" y="3185094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83" name="Google Shape;683;p64"/>
          <p:cNvGrpSpPr/>
          <p:nvPr/>
        </p:nvGrpSpPr>
        <p:grpSpPr>
          <a:xfrm>
            <a:off x="6985071" y="1516364"/>
            <a:ext cx="394851" cy="387434"/>
            <a:chOff x="1652700" y="3233600"/>
            <a:chExt cx="243525" cy="238950"/>
          </a:xfrm>
        </p:grpSpPr>
        <p:sp>
          <p:nvSpPr>
            <p:cNvPr id="684" name="Google Shape;684;p64"/>
            <p:cNvSpPr/>
            <p:nvPr/>
          </p:nvSpPr>
          <p:spPr>
            <a:xfrm>
              <a:off x="1703900" y="3244775"/>
              <a:ext cx="183975" cy="176100"/>
            </a:xfrm>
            <a:custGeom>
              <a:avLst/>
              <a:gdLst/>
              <a:ahLst/>
              <a:cxnLst/>
              <a:rect l="l" t="t" r="r" b="b"/>
              <a:pathLst>
                <a:path w="7359" h="7044" extrusionOk="0">
                  <a:moveTo>
                    <a:pt x="4124" y="2368"/>
                  </a:moveTo>
                  <a:cubicBezTo>
                    <a:pt x="4220" y="2368"/>
                    <a:pt x="4330" y="2395"/>
                    <a:pt x="4426" y="2395"/>
                  </a:cubicBezTo>
                  <a:cubicBezTo>
                    <a:pt x="4461" y="2395"/>
                    <a:pt x="4495" y="2392"/>
                    <a:pt x="4525" y="2382"/>
                  </a:cubicBezTo>
                  <a:cubicBezTo>
                    <a:pt x="4573" y="2453"/>
                    <a:pt x="4620" y="2525"/>
                    <a:pt x="4692" y="2572"/>
                  </a:cubicBezTo>
                  <a:lnTo>
                    <a:pt x="4739" y="2596"/>
                  </a:lnTo>
                  <a:cubicBezTo>
                    <a:pt x="4763" y="2691"/>
                    <a:pt x="4811" y="2787"/>
                    <a:pt x="4811" y="2882"/>
                  </a:cubicBezTo>
                  <a:lnTo>
                    <a:pt x="4811" y="2906"/>
                  </a:lnTo>
                  <a:cubicBezTo>
                    <a:pt x="4811" y="2953"/>
                    <a:pt x="4811" y="2977"/>
                    <a:pt x="4811" y="3025"/>
                  </a:cubicBezTo>
                  <a:cubicBezTo>
                    <a:pt x="4763" y="3120"/>
                    <a:pt x="4692" y="3239"/>
                    <a:pt x="4620" y="3334"/>
                  </a:cubicBezTo>
                  <a:cubicBezTo>
                    <a:pt x="4573" y="3382"/>
                    <a:pt x="4763" y="3430"/>
                    <a:pt x="4739" y="3477"/>
                  </a:cubicBezTo>
                  <a:cubicBezTo>
                    <a:pt x="4752" y="3452"/>
                    <a:pt x="4758" y="3442"/>
                    <a:pt x="4759" y="3442"/>
                  </a:cubicBezTo>
                  <a:lnTo>
                    <a:pt x="4759" y="3442"/>
                  </a:lnTo>
                  <a:cubicBezTo>
                    <a:pt x="4764" y="3442"/>
                    <a:pt x="4664" y="3672"/>
                    <a:pt x="4644" y="3691"/>
                  </a:cubicBezTo>
                  <a:cubicBezTo>
                    <a:pt x="4596" y="3715"/>
                    <a:pt x="4477" y="3811"/>
                    <a:pt x="4454" y="3858"/>
                  </a:cubicBezTo>
                  <a:cubicBezTo>
                    <a:pt x="4406" y="3906"/>
                    <a:pt x="4340" y="3906"/>
                    <a:pt x="4275" y="3906"/>
                  </a:cubicBezTo>
                  <a:cubicBezTo>
                    <a:pt x="4209" y="3906"/>
                    <a:pt x="4144" y="3906"/>
                    <a:pt x="4096" y="3953"/>
                  </a:cubicBezTo>
                  <a:cubicBezTo>
                    <a:pt x="4049" y="4025"/>
                    <a:pt x="3977" y="4073"/>
                    <a:pt x="3930" y="4120"/>
                  </a:cubicBezTo>
                  <a:lnTo>
                    <a:pt x="3882" y="4144"/>
                  </a:lnTo>
                  <a:lnTo>
                    <a:pt x="3787" y="4168"/>
                  </a:lnTo>
                  <a:cubicBezTo>
                    <a:pt x="3692" y="4168"/>
                    <a:pt x="3787" y="4025"/>
                    <a:pt x="3692" y="4025"/>
                  </a:cubicBezTo>
                  <a:cubicBezTo>
                    <a:pt x="3668" y="4001"/>
                    <a:pt x="3525" y="4001"/>
                    <a:pt x="3525" y="3977"/>
                  </a:cubicBezTo>
                  <a:cubicBezTo>
                    <a:pt x="3501" y="3953"/>
                    <a:pt x="3310" y="3644"/>
                    <a:pt x="3287" y="3620"/>
                  </a:cubicBezTo>
                  <a:cubicBezTo>
                    <a:pt x="3215" y="3334"/>
                    <a:pt x="3239" y="3453"/>
                    <a:pt x="3168" y="3168"/>
                  </a:cubicBezTo>
                  <a:cubicBezTo>
                    <a:pt x="3168" y="3144"/>
                    <a:pt x="3168" y="3144"/>
                    <a:pt x="3144" y="3120"/>
                  </a:cubicBezTo>
                  <a:lnTo>
                    <a:pt x="3168" y="3096"/>
                  </a:lnTo>
                  <a:cubicBezTo>
                    <a:pt x="3215" y="3072"/>
                    <a:pt x="3239" y="3048"/>
                    <a:pt x="3287" y="3025"/>
                  </a:cubicBezTo>
                  <a:cubicBezTo>
                    <a:pt x="3287" y="3025"/>
                    <a:pt x="3453" y="2667"/>
                    <a:pt x="3453" y="2667"/>
                  </a:cubicBezTo>
                  <a:cubicBezTo>
                    <a:pt x="3620" y="2548"/>
                    <a:pt x="3811" y="2453"/>
                    <a:pt x="4025" y="2382"/>
                  </a:cubicBezTo>
                  <a:cubicBezTo>
                    <a:pt x="4055" y="2372"/>
                    <a:pt x="4088" y="2368"/>
                    <a:pt x="4124" y="2368"/>
                  </a:cubicBezTo>
                  <a:close/>
                  <a:moveTo>
                    <a:pt x="6549" y="0"/>
                  </a:moveTo>
                  <a:cubicBezTo>
                    <a:pt x="5144" y="119"/>
                    <a:pt x="3811" y="619"/>
                    <a:pt x="2691" y="1453"/>
                  </a:cubicBezTo>
                  <a:cubicBezTo>
                    <a:pt x="2120" y="1882"/>
                    <a:pt x="1548" y="2358"/>
                    <a:pt x="1024" y="2858"/>
                  </a:cubicBezTo>
                  <a:cubicBezTo>
                    <a:pt x="786" y="3096"/>
                    <a:pt x="548" y="3334"/>
                    <a:pt x="334" y="3596"/>
                  </a:cubicBezTo>
                  <a:cubicBezTo>
                    <a:pt x="143" y="3787"/>
                    <a:pt x="24" y="4049"/>
                    <a:pt x="0" y="4334"/>
                  </a:cubicBezTo>
                  <a:cubicBezTo>
                    <a:pt x="24" y="4525"/>
                    <a:pt x="96" y="4715"/>
                    <a:pt x="238" y="4858"/>
                  </a:cubicBezTo>
                  <a:cubicBezTo>
                    <a:pt x="286" y="4930"/>
                    <a:pt x="357" y="5001"/>
                    <a:pt x="429" y="5049"/>
                  </a:cubicBezTo>
                  <a:lnTo>
                    <a:pt x="2167" y="6883"/>
                  </a:lnTo>
                  <a:cubicBezTo>
                    <a:pt x="2286" y="6990"/>
                    <a:pt x="2435" y="7043"/>
                    <a:pt x="2584" y="7043"/>
                  </a:cubicBezTo>
                  <a:cubicBezTo>
                    <a:pt x="2733" y="7043"/>
                    <a:pt x="2882" y="6990"/>
                    <a:pt x="3001" y="6883"/>
                  </a:cubicBezTo>
                  <a:cubicBezTo>
                    <a:pt x="3692" y="6240"/>
                    <a:pt x="4358" y="5573"/>
                    <a:pt x="5025" y="4882"/>
                  </a:cubicBezTo>
                  <a:cubicBezTo>
                    <a:pt x="5359" y="4549"/>
                    <a:pt x="5692" y="4168"/>
                    <a:pt x="5978" y="3811"/>
                  </a:cubicBezTo>
                  <a:cubicBezTo>
                    <a:pt x="6263" y="3406"/>
                    <a:pt x="6502" y="2977"/>
                    <a:pt x="6668" y="2501"/>
                  </a:cubicBezTo>
                  <a:lnTo>
                    <a:pt x="7311" y="1000"/>
                  </a:lnTo>
                  <a:cubicBezTo>
                    <a:pt x="7359" y="786"/>
                    <a:pt x="7311" y="572"/>
                    <a:pt x="7145" y="429"/>
                  </a:cubicBezTo>
                  <a:lnTo>
                    <a:pt x="7168" y="429"/>
                  </a:lnTo>
                  <a:cubicBezTo>
                    <a:pt x="7121" y="405"/>
                    <a:pt x="7097" y="381"/>
                    <a:pt x="7073" y="357"/>
                  </a:cubicBezTo>
                  <a:cubicBezTo>
                    <a:pt x="6978" y="143"/>
                    <a:pt x="6764" y="0"/>
                    <a:pt x="654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64"/>
            <p:cNvSpPr/>
            <p:nvPr/>
          </p:nvSpPr>
          <p:spPr>
            <a:xfrm>
              <a:off x="1655675" y="3382875"/>
              <a:ext cx="89325" cy="89675"/>
            </a:xfrm>
            <a:custGeom>
              <a:avLst/>
              <a:gdLst/>
              <a:ahLst/>
              <a:cxnLst/>
              <a:rect l="l" t="t" r="r" b="b"/>
              <a:pathLst>
                <a:path w="3573" h="3587" extrusionOk="0">
                  <a:moveTo>
                    <a:pt x="1795" y="0"/>
                  </a:moveTo>
                  <a:cubicBezTo>
                    <a:pt x="1698" y="0"/>
                    <a:pt x="1601" y="26"/>
                    <a:pt x="1524" y="73"/>
                  </a:cubicBezTo>
                  <a:cubicBezTo>
                    <a:pt x="1286" y="239"/>
                    <a:pt x="1096" y="430"/>
                    <a:pt x="929" y="668"/>
                  </a:cubicBezTo>
                  <a:cubicBezTo>
                    <a:pt x="786" y="882"/>
                    <a:pt x="691" y="1097"/>
                    <a:pt x="596" y="1335"/>
                  </a:cubicBezTo>
                  <a:cubicBezTo>
                    <a:pt x="453" y="1740"/>
                    <a:pt x="381" y="2168"/>
                    <a:pt x="215" y="2573"/>
                  </a:cubicBezTo>
                  <a:cubicBezTo>
                    <a:pt x="191" y="2621"/>
                    <a:pt x="167" y="2668"/>
                    <a:pt x="143" y="2716"/>
                  </a:cubicBezTo>
                  <a:cubicBezTo>
                    <a:pt x="0" y="2954"/>
                    <a:pt x="48" y="3240"/>
                    <a:pt x="238" y="3430"/>
                  </a:cubicBezTo>
                  <a:cubicBezTo>
                    <a:pt x="337" y="3529"/>
                    <a:pt x="479" y="3586"/>
                    <a:pt x="627" y="3586"/>
                  </a:cubicBezTo>
                  <a:cubicBezTo>
                    <a:pt x="728" y="3586"/>
                    <a:pt x="832" y="3560"/>
                    <a:pt x="929" y="3502"/>
                  </a:cubicBezTo>
                  <a:lnTo>
                    <a:pt x="977" y="3478"/>
                  </a:lnTo>
                  <a:cubicBezTo>
                    <a:pt x="1810" y="3145"/>
                    <a:pt x="2810" y="3073"/>
                    <a:pt x="3406" y="2311"/>
                  </a:cubicBezTo>
                  <a:cubicBezTo>
                    <a:pt x="3499" y="2195"/>
                    <a:pt x="3569" y="2056"/>
                    <a:pt x="3572" y="1917"/>
                  </a:cubicBezTo>
                  <a:lnTo>
                    <a:pt x="3572" y="1917"/>
                  </a:lnTo>
                  <a:cubicBezTo>
                    <a:pt x="3572" y="1921"/>
                    <a:pt x="3572" y="1926"/>
                    <a:pt x="3572" y="1930"/>
                  </a:cubicBezTo>
                  <a:lnTo>
                    <a:pt x="3572" y="1906"/>
                  </a:lnTo>
                  <a:cubicBezTo>
                    <a:pt x="3572" y="1910"/>
                    <a:pt x="3572" y="1913"/>
                    <a:pt x="3572" y="1917"/>
                  </a:cubicBezTo>
                  <a:lnTo>
                    <a:pt x="3572" y="1917"/>
                  </a:lnTo>
                  <a:cubicBezTo>
                    <a:pt x="3570" y="1780"/>
                    <a:pt x="3523" y="1665"/>
                    <a:pt x="3453" y="1573"/>
                  </a:cubicBezTo>
                  <a:cubicBezTo>
                    <a:pt x="3330" y="1435"/>
                    <a:pt x="3158" y="1356"/>
                    <a:pt x="2987" y="1356"/>
                  </a:cubicBezTo>
                  <a:cubicBezTo>
                    <a:pt x="2893" y="1356"/>
                    <a:pt x="2800" y="1379"/>
                    <a:pt x="2715" y="1430"/>
                  </a:cubicBezTo>
                  <a:cubicBezTo>
                    <a:pt x="2596" y="1501"/>
                    <a:pt x="2477" y="1573"/>
                    <a:pt x="2358" y="1621"/>
                  </a:cubicBezTo>
                  <a:cubicBezTo>
                    <a:pt x="2406" y="1335"/>
                    <a:pt x="2429" y="1025"/>
                    <a:pt x="2406" y="739"/>
                  </a:cubicBezTo>
                  <a:cubicBezTo>
                    <a:pt x="2406" y="692"/>
                    <a:pt x="2382" y="644"/>
                    <a:pt x="2382" y="597"/>
                  </a:cubicBezTo>
                  <a:cubicBezTo>
                    <a:pt x="2382" y="501"/>
                    <a:pt x="2358" y="382"/>
                    <a:pt x="2310" y="287"/>
                  </a:cubicBezTo>
                  <a:cubicBezTo>
                    <a:pt x="2215" y="144"/>
                    <a:pt x="2096" y="49"/>
                    <a:pt x="1953" y="25"/>
                  </a:cubicBezTo>
                  <a:cubicBezTo>
                    <a:pt x="1902" y="8"/>
                    <a:pt x="1849" y="0"/>
                    <a:pt x="17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64"/>
            <p:cNvSpPr/>
            <p:nvPr/>
          </p:nvSpPr>
          <p:spPr>
            <a:xfrm>
              <a:off x="1767225" y="3300400"/>
              <a:ext cx="70875" cy="51525"/>
            </a:xfrm>
            <a:custGeom>
              <a:avLst/>
              <a:gdLst/>
              <a:ahLst/>
              <a:cxnLst/>
              <a:rect l="l" t="t" r="r" b="b"/>
              <a:pathLst>
                <a:path w="2835" h="2061" extrusionOk="0">
                  <a:moveTo>
                    <a:pt x="1316" y="471"/>
                  </a:moveTo>
                  <a:cubicBezTo>
                    <a:pt x="1762" y="471"/>
                    <a:pt x="2169" y="1041"/>
                    <a:pt x="1825" y="1443"/>
                  </a:cubicBezTo>
                  <a:cubicBezTo>
                    <a:pt x="1702" y="1575"/>
                    <a:pt x="1542" y="1636"/>
                    <a:pt x="1384" y="1636"/>
                  </a:cubicBezTo>
                  <a:cubicBezTo>
                    <a:pt x="1144" y="1636"/>
                    <a:pt x="911" y="1496"/>
                    <a:pt x="825" y="1252"/>
                  </a:cubicBezTo>
                  <a:cubicBezTo>
                    <a:pt x="730" y="1014"/>
                    <a:pt x="801" y="752"/>
                    <a:pt x="992" y="585"/>
                  </a:cubicBezTo>
                  <a:cubicBezTo>
                    <a:pt x="1095" y="505"/>
                    <a:pt x="1207" y="471"/>
                    <a:pt x="1316" y="471"/>
                  </a:cubicBezTo>
                  <a:close/>
                  <a:moveTo>
                    <a:pt x="1485" y="0"/>
                  </a:moveTo>
                  <a:cubicBezTo>
                    <a:pt x="1233" y="0"/>
                    <a:pt x="973" y="103"/>
                    <a:pt x="754" y="347"/>
                  </a:cubicBezTo>
                  <a:cubicBezTo>
                    <a:pt x="0" y="1118"/>
                    <a:pt x="736" y="2060"/>
                    <a:pt x="1502" y="2060"/>
                  </a:cubicBezTo>
                  <a:cubicBezTo>
                    <a:pt x="1801" y="2060"/>
                    <a:pt x="2105" y="1916"/>
                    <a:pt x="2325" y="1562"/>
                  </a:cubicBezTo>
                  <a:cubicBezTo>
                    <a:pt x="2834" y="807"/>
                    <a:pt x="2192" y="0"/>
                    <a:pt x="14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64"/>
            <p:cNvSpPr/>
            <p:nvPr/>
          </p:nvSpPr>
          <p:spPr>
            <a:xfrm>
              <a:off x="1824100" y="3275800"/>
              <a:ext cx="33050" cy="23475"/>
            </a:xfrm>
            <a:custGeom>
              <a:avLst/>
              <a:gdLst/>
              <a:ahLst/>
              <a:cxnLst/>
              <a:rect l="l" t="t" r="r" b="b"/>
              <a:pathLst>
                <a:path w="1322" h="939" extrusionOk="0">
                  <a:moveTo>
                    <a:pt x="652" y="0"/>
                  </a:moveTo>
                  <a:cubicBezTo>
                    <a:pt x="537" y="0"/>
                    <a:pt x="417" y="48"/>
                    <a:pt x="312" y="164"/>
                  </a:cubicBezTo>
                  <a:cubicBezTo>
                    <a:pt x="0" y="495"/>
                    <a:pt x="311" y="939"/>
                    <a:pt x="667" y="939"/>
                  </a:cubicBezTo>
                  <a:cubicBezTo>
                    <a:pt x="772" y="939"/>
                    <a:pt x="881" y="900"/>
                    <a:pt x="979" y="807"/>
                  </a:cubicBezTo>
                  <a:cubicBezTo>
                    <a:pt x="1321" y="465"/>
                    <a:pt x="1010" y="0"/>
                    <a:pt x="6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64"/>
            <p:cNvSpPr/>
            <p:nvPr/>
          </p:nvSpPr>
          <p:spPr>
            <a:xfrm>
              <a:off x="1652700" y="3233600"/>
              <a:ext cx="243525" cy="236925"/>
            </a:xfrm>
            <a:custGeom>
              <a:avLst/>
              <a:gdLst/>
              <a:ahLst/>
              <a:cxnLst/>
              <a:rect l="l" t="t" r="r" b="b"/>
              <a:pathLst>
                <a:path w="9741" h="9477" extrusionOk="0">
                  <a:moveTo>
                    <a:pt x="3930" y="2448"/>
                  </a:moveTo>
                  <a:lnTo>
                    <a:pt x="3930" y="2448"/>
                  </a:lnTo>
                  <a:cubicBezTo>
                    <a:pt x="3644" y="2733"/>
                    <a:pt x="3382" y="3043"/>
                    <a:pt x="3120" y="3353"/>
                  </a:cubicBezTo>
                  <a:cubicBezTo>
                    <a:pt x="2858" y="3638"/>
                    <a:pt x="2596" y="3924"/>
                    <a:pt x="2334" y="4186"/>
                  </a:cubicBezTo>
                  <a:cubicBezTo>
                    <a:pt x="2239" y="4305"/>
                    <a:pt x="2120" y="4424"/>
                    <a:pt x="2001" y="4520"/>
                  </a:cubicBezTo>
                  <a:cubicBezTo>
                    <a:pt x="1667" y="4186"/>
                    <a:pt x="1310" y="3829"/>
                    <a:pt x="953" y="3519"/>
                  </a:cubicBezTo>
                  <a:cubicBezTo>
                    <a:pt x="1953" y="3210"/>
                    <a:pt x="2953" y="2805"/>
                    <a:pt x="3930" y="2448"/>
                  </a:cubicBezTo>
                  <a:close/>
                  <a:moveTo>
                    <a:pt x="2763" y="6282"/>
                  </a:moveTo>
                  <a:cubicBezTo>
                    <a:pt x="3025" y="6377"/>
                    <a:pt x="3239" y="6568"/>
                    <a:pt x="3358" y="6806"/>
                  </a:cubicBezTo>
                  <a:cubicBezTo>
                    <a:pt x="3310" y="7020"/>
                    <a:pt x="3168" y="7163"/>
                    <a:pt x="2977" y="7234"/>
                  </a:cubicBezTo>
                  <a:cubicBezTo>
                    <a:pt x="2739" y="7306"/>
                    <a:pt x="2477" y="7353"/>
                    <a:pt x="2239" y="7377"/>
                  </a:cubicBezTo>
                  <a:cubicBezTo>
                    <a:pt x="2239" y="7044"/>
                    <a:pt x="2310" y="6734"/>
                    <a:pt x="2453" y="6472"/>
                  </a:cubicBezTo>
                  <a:lnTo>
                    <a:pt x="2429" y="6472"/>
                  </a:lnTo>
                  <a:cubicBezTo>
                    <a:pt x="2525" y="6377"/>
                    <a:pt x="2644" y="6306"/>
                    <a:pt x="2763" y="6282"/>
                  </a:cubicBezTo>
                  <a:close/>
                  <a:moveTo>
                    <a:pt x="7049" y="5925"/>
                  </a:moveTo>
                  <a:lnTo>
                    <a:pt x="7049" y="5925"/>
                  </a:lnTo>
                  <a:cubicBezTo>
                    <a:pt x="6930" y="6282"/>
                    <a:pt x="6787" y="6687"/>
                    <a:pt x="6692" y="7044"/>
                  </a:cubicBezTo>
                  <a:cubicBezTo>
                    <a:pt x="6549" y="7639"/>
                    <a:pt x="6454" y="8235"/>
                    <a:pt x="6311" y="8806"/>
                  </a:cubicBezTo>
                  <a:cubicBezTo>
                    <a:pt x="5906" y="8425"/>
                    <a:pt x="5501" y="8068"/>
                    <a:pt x="5097" y="7711"/>
                  </a:cubicBezTo>
                  <a:cubicBezTo>
                    <a:pt x="5263" y="7568"/>
                    <a:pt x="5430" y="7425"/>
                    <a:pt x="5573" y="7258"/>
                  </a:cubicBezTo>
                  <a:cubicBezTo>
                    <a:pt x="5859" y="6996"/>
                    <a:pt x="6287" y="6591"/>
                    <a:pt x="6597" y="6329"/>
                  </a:cubicBezTo>
                  <a:lnTo>
                    <a:pt x="7049" y="5925"/>
                  </a:lnTo>
                  <a:close/>
                  <a:moveTo>
                    <a:pt x="2263" y="6187"/>
                  </a:moveTo>
                  <a:lnTo>
                    <a:pt x="2215" y="6210"/>
                  </a:lnTo>
                  <a:cubicBezTo>
                    <a:pt x="1882" y="6615"/>
                    <a:pt x="1667" y="7115"/>
                    <a:pt x="1620" y="7663"/>
                  </a:cubicBezTo>
                  <a:cubicBezTo>
                    <a:pt x="1620" y="7887"/>
                    <a:pt x="1810" y="7965"/>
                    <a:pt x="1996" y="7965"/>
                  </a:cubicBezTo>
                  <a:cubicBezTo>
                    <a:pt x="2047" y="7965"/>
                    <a:pt x="2097" y="7959"/>
                    <a:pt x="2144" y="7949"/>
                  </a:cubicBezTo>
                  <a:cubicBezTo>
                    <a:pt x="2644" y="7925"/>
                    <a:pt x="3120" y="7734"/>
                    <a:pt x="3477" y="7401"/>
                  </a:cubicBezTo>
                  <a:cubicBezTo>
                    <a:pt x="3477" y="7449"/>
                    <a:pt x="3477" y="7472"/>
                    <a:pt x="3477" y="7496"/>
                  </a:cubicBezTo>
                  <a:cubicBezTo>
                    <a:pt x="3310" y="8639"/>
                    <a:pt x="2024" y="8973"/>
                    <a:pt x="1048" y="9068"/>
                  </a:cubicBezTo>
                  <a:lnTo>
                    <a:pt x="1024" y="9068"/>
                  </a:lnTo>
                  <a:lnTo>
                    <a:pt x="548" y="9116"/>
                  </a:lnTo>
                  <a:cubicBezTo>
                    <a:pt x="596" y="8616"/>
                    <a:pt x="667" y="8139"/>
                    <a:pt x="810" y="7639"/>
                  </a:cubicBezTo>
                  <a:cubicBezTo>
                    <a:pt x="953" y="7187"/>
                    <a:pt x="1096" y="6639"/>
                    <a:pt x="1548" y="6377"/>
                  </a:cubicBezTo>
                  <a:cubicBezTo>
                    <a:pt x="1762" y="6258"/>
                    <a:pt x="2001" y="6187"/>
                    <a:pt x="2263" y="6187"/>
                  </a:cubicBezTo>
                  <a:close/>
                  <a:moveTo>
                    <a:pt x="8660" y="1"/>
                  </a:moveTo>
                  <a:cubicBezTo>
                    <a:pt x="8579" y="1"/>
                    <a:pt x="8502" y="7"/>
                    <a:pt x="8431" y="19"/>
                  </a:cubicBezTo>
                  <a:cubicBezTo>
                    <a:pt x="8216" y="42"/>
                    <a:pt x="8026" y="90"/>
                    <a:pt x="7835" y="138"/>
                  </a:cubicBezTo>
                  <a:cubicBezTo>
                    <a:pt x="6930" y="352"/>
                    <a:pt x="6097" y="733"/>
                    <a:pt x="5335" y="1257"/>
                  </a:cubicBezTo>
                  <a:cubicBezTo>
                    <a:pt x="5025" y="1447"/>
                    <a:pt x="4739" y="1686"/>
                    <a:pt x="4477" y="1924"/>
                  </a:cubicBezTo>
                  <a:lnTo>
                    <a:pt x="4454" y="1924"/>
                  </a:lnTo>
                  <a:cubicBezTo>
                    <a:pt x="3549" y="2114"/>
                    <a:pt x="2667" y="2376"/>
                    <a:pt x="1810" y="2662"/>
                  </a:cubicBezTo>
                  <a:lnTo>
                    <a:pt x="762" y="2995"/>
                  </a:lnTo>
                  <a:cubicBezTo>
                    <a:pt x="548" y="3091"/>
                    <a:pt x="262" y="3067"/>
                    <a:pt x="95" y="3257"/>
                  </a:cubicBezTo>
                  <a:cubicBezTo>
                    <a:pt x="0" y="3376"/>
                    <a:pt x="24" y="3543"/>
                    <a:pt x="143" y="3638"/>
                  </a:cubicBezTo>
                  <a:cubicBezTo>
                    <a:pt x="572" y="3972"/>
                    <a:pt x="953" y="4305"/>
                    <a:pt x="1334" y="4662"/>
                  </a:cubicBezTo>
                  <a:cubicBezTo>
                    <a:pt x="1667" y="4996"/>
                    <a:pt x="2001" y="5329"/>
                    <a:pt x="2334" y="5663"/>
                  </a:cubicBezTo>
                  <a:cubicBezTo>
                    <a:pt x="2264" y="5653"/>
                    <a:pt x="2193" y="5648"/>
                    <a:pt x="2122" y="5648"/>
                  </a:cubicBezTo>
                  <a:cubicBezTo>
                    <a:pt x="1689" y="5648"/>
                    <a:pt x="1256" y="5829"/>
                    <a:pt x="929" y="6115"/>
                  </a:cubicBezTo>
                  <a:cubicBezTo>
                    <a:pt x="167" y="6901"/>
                    <a:pt x="119" y="8282"/>
                    <a:pt x="191" y="9306"/>
                  </a:cubicBezTo>
                  <a:cubicBezTo>
                    <a:pt x="169" y="9391"/>
                    <a:pt x="243" y="9477"/>
                    <a:pt x="327" y="9477"/>
                  </a:cubicBezTo>
                  <a:cubicBezTo>
                    <a:pt x="337" y="9477"/>
                    <a:pt x="347" y="9475"/>
                    <a:pt x="357" y="9473"/>
                  </a:cubicBezTo>
                  <a:lnTo>
                    <a:pt x="691" y="9449"/>
                  </a:lnTo>
                  <a:cubicBezTo>
                    <a:pt x="1524" y="9354"/>
                    <a:pt x="2382" y="9282"/>
                    <a:pt x="3072" y="8782"/>
                  </a:cubicBezTo>
                  <a:cubicBezTo>
                    <a:pt x="3596" y="8425"/>
                    <a:pt x="3906" y="7806"/>
                    <a:pt x="3882" y="7163"/>
                  </a:cubicBezTo>
                  <a:lnTo>
                    <a:pt x="3882" y="7163"/>
                  </a:lnTo>
                  <a:cubicBezTo>
                    <a:pt x="4406" y="7711"/>
                    <a:pt x="5001" y="8163"/>
                    <a:pt x="5573" y="8639"/>
                  </a:cubicBezTo>
                  <a:cubicBezTo>
                    <a:pt x="5835" y="8878"/>
                    <a:pt x="6073" y="9116"/>
                    <a:pt x="6311" y="9354"/>
                  </a:cubicBezTo>
                  <a:cubicBezTo>
                    <a:pt x="6339" y="9382"/>
                    <a:pt x="6375" y="9395"/>
                    <a:pt x="6411" y="9395"/>
                  </a:cubicBezTo>
                  <a:cubicBezTo>
                    <a:pt x="6465" y="9395"/>
                    <a:pt x="6520" y="9364"/>
                    <a:pt x="6549" y="9306"/>
                  </a:cubicBezTo>
                  <a:cubicBezTo>
                    <a:pt x="6835" y="8211"/>
                    <a:pt x="6954" y="7068"/>
                    <a:pt x="7359" y="6020"/>
                  </a:cubicBezTo>
                  <a:cubicBezTo>
                    <a:pt x="7430" y="5829"/>
                    <a:pt x="7502" y="5639"/>
                    <a:pt x="7549" y="5472"/>
                  </a:cubicBezTo>
                  <a:lnTo>
                    <a:pt x="7645" y="5401"/>
                  </a:lnTo>
                  <a:cubicBezTo>
                    <a:pt x="7758" y="5174"/>
                    <a:pt x="7586" y="4946"/>
                    <a:pt x="7379" y="4946"/>
                  </a:cubicBezTo>
                  <a:cubicBezTo>
                    <a:pt x="7326" y="4946"/>
                    <a:pt x="7270" y="4962"/>
                    <a:pt x="7216" y="4996"/>
                  </a:cubicBezTo>
                  <a:cubicBezTo>
                    <a:pt x="6430" y="5829"/>
                    <a:pt x="5597" y="6663"/>
                    <a:pt x="4882" y="7544"/>
                  </a:cubicBezTo>
                  <a:cubicBezTo>
                    <a:pt x="4525" y="7234"/>
                    <a:pt x="4215" y="6925"/>
                    <a:pt x="3906" y="6568"/>
                  </a:cubicBezTo>
                  <a:cubicBezTo>
                    <a:pt x="3334" y="5972"/>
                    <a:pt x="2787" y="5353"/>
                    <a:pt x="2215" y="4758"/>
                  </a:cubicBezTo>
                  <a:lnTo>
                    <a:pt x="2572" y="4424"/>
                  </a:lnTo>
                  <a:cubicBezTo>
                    <a:pt x="2929" y="4067"/>
                    <a:pt x="3287" y="3686"/>
                    <a:pt x="3620" y="3305"/>
                  </a:cubicBezTo>
                  <a:cubicBezTo>
                    <a:pt x="4787" y="1971"/>
                    <a:pt x="6168" y="995"/>
                    <a:pt x="7930" y="662"/>
                  </a:cubicBezTo>
                  <a:cubicBezTo>
                    <a:pt x="8145" y="638"/>
                    <a:pt x="8383" y="590"/>
                    <a:pt x="8597" y="566"/>
                  </a:cubicBezTo>
                  <a:cubicBezTo>
                    <a:pt x="8907" y="566"/>
                    <a:pt x="9145" y="876"/>
                    <a:pt x="9050" y="1162"/>
                  </a:cubicBezTo>
                  <a:cubicBezTo>
                    <a:pt x="8954" y="1971"/>
                    <a:pt x="8764" y="2757"/>
                    <a:pt x="8478" y="3495"/>
                  </a:cubicBezTo>
                  <a:cubicBezTo>
                    <a:pt x="8413" y="3627"/>
                    <a:pt x="8527" y="3746"/>
                    <a:pt x="8644" y="3746"/>
                  </a:cubicBezTo>
                  <a:cubicBezTo>
                    <a:pt x="8697" y="3746"/>
                    <a:pt x="8751" y="3722"/>
                    <a:pt x="8788" y="3662"/>
                  </a:cubicBezTo>
                  <a:cubicBezTo>
                    <a:pt x="9026" y="3257"/>
                    <a:pt x="9216" y="2829"/>
                    <a:pt x="9359" y="2400"/>
                  </a:cubicBezTo>
                  <a:cubicBezTo>
                    <a:pt x="9478" y="2019"/>
                    <a:pt x="9550" y="1638"/>
                    <a:pt x="9621" y="1257"/>
                  </a:cubicBezTo>
                  <a:cubicBezTo>
                    <a:pt x="9740" y="709"/>
                    <a:pt x="9431" y="185"/>
                    <a:pt x="8907" y="19"/>
                  </a:cubicBezTo>
                  <a:cubicBezTo>
                    <a:pt x="8823" y="7"/>
                    <a:pt x="8740" y="1"/>
                    <a:pt x="86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B019CB0-C5BC-362C-93D1-6EBCFA3CF14D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4E6C95-E50A-FE5B-14D4-6DAD9ADBDE8E}"/>
              </a:ext>
            </a:extLst>
          </p:cNvPr>
          <p:cNvSpPr txBox="1"/>
          <p:nvPr/>
        </p:nvSpPr>
        <p:spPr>
          <a:xfrm>
            <a:off x="2185848" y="1426116"/>
            <a:ext cx="4723638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 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" grpId="0" animBg="1"/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" name="Google Shape;696;p65"/>
          <p:cNvGrpSpPr/>
          <p:nvPr/>
        </p:nvGrpSpPr>
        <p:grpSpPr>
          <a:xfrm>
            <a:off x="2305602" y="4306859"/>
            <a:ext cx="1996490" cy="658597"/>
            <a:chOff x="6999675" y="4238205"/>
            <a:chExt cx="1996490" cy="658597"/>
          </a:xfrm>
        </p:grpSpPr>
        <p:grpSp>
          <p:nvGrpSpPr>
            <p:cNvPr id="697" name="Google Shape;697;p65"/>
            <p:cNvGrpSpPr/>
            <p:nvPr/>
          </p:nvGrpSpPr>
          <p:grpSpPr>
            <a:xfrm>
              <a:off x="8525769" y="4238205"/>
              <a:ext cx="470396" cy="644389"/>
              <a:chOff x="1731150" y="1748550"/>
              <a:chExt cx="228625" cy="313175"/>
            </a:xfrm>
          </p:grpSpPr>
          <p:sp>
            <p:nvSpPr>
              <p:cNvPr id="698" name="Google Shape;698;p65"/>
              <p:cNvSpPr/>
              <p:nvPr/>
            </p:nvSpPr>
            <p:spPr>
              <a:xfrm>
                <a:off x="1775500" y="1809575"/>
                <a:ext cx="134275" cy="179800"/>
              </a:xfrm>
              <a:custGeom>
                <a:avLst/>
                <a:gdLst/>
                <a:ahLst/>
                <a:cxnLst/>
                <a:rect l="l" t="t" r="r" b="b"/>
                <a:pathLst>
                  <a:path w="5371" h="7192" extrusionOk="0">
                    <a:moveTo>
                      <a:pt x="5335" y="584"/>
                    </a:moveTo>
                    <a:cubicBezTo>
                      <a:pt x="5335" y="560"/>
                      <a:pt x="5335" y="548"/>
                      <a:pt x="5347" y="525"/>
                    </a:cubicBezTo>
                    <a:lnTo>
                      <a:pt x="5371" y="429"/>
                    </a:lnTo>
                    <a:lnTo>
                      <a:pt x="5299" y="370"/>
                    </a:lnTo>
                    <a:lnTo>
                      <a:pt x="5228" y="310"/>
                    </a:lnTo>
                    <a:cubicBezTo>
                      <a:pt x="5109" y="215"/>
                      <a:pt x="4954" y="108"/>
                      <a:pt x="4763" y="36"/>
                    </a:cubicBezTo>
                    <a:lnTo>
                      <a:pt x="4656" y="1"/>
                    </a:lnTo>
                    <a:lnTo>
                      <a:pt x="4585" y="72"/>
                    </a:lnTo>
                    <a:cubicBezTo>
                      <a:pt x="4573" y="108"/>
                      <a:pt x="4537" y="120"/>
                      <a:pt x="4525" y="132"/>
                    </a:cubicBezTo>
                    <a:cubicBezTo>
                      <a:pt x="4478" y="179"/>
                      <a:pt x="4442" y="227"/>
                      <a:pt x="4406" y="286"/>
                    </a:cubicBezTo>
                    <a:lnTo>
                      <a:pt x="4228" y="548"/>
                    </a:lnTo>
                    <a:cubicBezTo>
                      <a:pt x="4168" y="655"/>
                      <a:pt x="4097" y="751"/>
                      <a:pt x="4037" y="834"/>
                    </a:cubicBezTo>
                    <a:lnTo>
                      <a:pt x="2394" y="3156"/>
                    </a:lnTo>
                    <a:cubicBezTo>
                      <a:pt x="1656" y="4215"/>
                      <a:pt x="929" y="5251"/>
                      <a:pt x="179" y="6311"/>
                    </a:cubicBezTo>
                    <a:cubicBezTo>
                      <a:pt x="132" y="6370"/>
                      <a:pt x="120" y="6418"/>
                      <a:pt x="96" y="6478"/>
                    </a:cubicBezTo>
                    <a:cubicBezTo>
                      <a:pt x="72" y="6501"/>
                      <a:pt x="72" y="6525"/>
                      <a:pt x="60" y="6549"/>
                    </a:cubicBezTo>
                    <a:lnTo>
                      <a:pt x="1" y="6668"/>
                    </a:lnTo>
                    <a:lnTo>
                      <a:pt x="608" y="7097"/>
                    </a:lnTo>
                    <a:lnTo>
                      <a:pt x="703" y="6978"/>
                    </a:lnTo>
                    <a:lnTo>
                      <a:pt x="703" y="6978"/>
                    </a:lnTo>
                    <a:lnTo>
                      <a:pt x="608" y="7097"/>
                    </a:lnTo>
                    <a:lnTo>
                      <a:pt x="727" y="7192"/>
                    </a:lnTo>
                    <a:lnTo>
                      <a:pt x="822" y="7073"/>
                    </a:lnTo>
                    <a:cubicBezTo>
                      <a:pt x="2323" y="4930"/>
                      <a:pt x="3799" y="2834"/>
                      <a:pt x="5275" y="727"/>
                    </a:cubicBezTo>
                    <a:cubicBezTo>
                      <a:pt x="5311" y="667"/>
                      <a:pt x="5335" y="608"/>
                      <a:pt x="5335" y="584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65"/>
              <p:cNvSpPr/>
              <p:nvPr/>
            </p:nvSpPr>
            <p:spPr>
              <a:xfrm>
                <a:off x="1760925" y="1797675"/>
                <a:ext cx="126825" cy="174450"/>
              </a:xfrm>
              <a:custGeom>
                <a:avLst/>
                <a:gdLst/>
                <a:ahLst/>
                <a:cxnLst/>
                <a:rect l="l" t="t" r="r" b="b"/>
                <a:pathLst>
                  <a:path w="5073" h="6978" extrusionOk="0">
                    <a:moveTo>
                      <a:pt x="2477" y="4060"/>
                    </a:moveTo>
                    <a:lnTo>
                      <a:pt x="3858" y="2096"/>
                    </a:lnTo>
                    <a:cubicBezTo>
                      <a:pt x="4025" y="1858"/>
                      <a:pt x="4203" y="1620"/>
                      <a:pt x="4382" y="1382"/>
                    </a:cubicBezTo>
                    <a:cubicBezTo>
                      <a:pt x="4560" y="1143"/>
                      <a:pt x="4727" y="905"/>
                      <a:pt x="4882" y="667"/>
                    </a:cubicBezTo>
                    <a:cubicBezTo>
                      <a:pt x="4930" y="608"/>
                      <a:pt x="4965" y="536"/>
                      <a:pt x="4989" y="477"/>
                    </a:cubicBezTo>
                    <a:cubicBezTo>
                      <a:pt x="5001" y="441"/>
                      <a:pt x="5001" y="429"/>
                      <a:pt x="5013" y="405"/>
                    </a:cubicBezTo>
                    <a:lnTo>
                      <a:pt x="5072" y="286"/>
                    </a:lnTo>
                    <a:lnTo>
                      <a:pt x="4680" y="0"/>
                    </a:lnTo>
                    <a:lnTo>
                      <a:pt x="4584" y="60"/>
                    </a:lnTo>
                    <a:cubicBezTo>
                      <a:pt x="4572" y="72"/>
                      <a:pt x="4560" y="72"/>
                      <a:pt x="4560" y="84"/>
                    </a:cubicBezTo>
                    <a:cubicBezTo>
                      <a:pt x="4525" y="108"/>
                      <a:pt x="4477" y="131"/>
                      <a:pt x="4441" y="179"/>
                    </a:cubicBezTo>
                    <a:cubicBezTo>
                      <a:pt x="4299" y="369"/>
                      <a:pt x="4156" y="548"/>
                      <a:pt x="4001" y="727"/>
                    </a:cubicBezTo>
                    <a:cubicBezTo>
                      <a:pt x="3810" y="965"/>
                      <a:pt x="3608" y="1203"/>
                      <a:pt x="3441" y="1489"/>
                    </a:cubicBezTo>
                    <a:cubicBezTo>
                      <a:pt x="3227" y="1834"/>
                      <a:pt x="2989" y="2155"/>
                      <a:pt x="2775" y="2477"/>
                    </a:cubicBezTo>
                    <a:lnTo>
                      <a:pt x="2667" y="2632"/>
                    </a:lnTo>
                    <a:cubicBezTo>
                      <a:pt x="2429" y="2977"/>
                      <a:pt x="2144" y="3382"/>
                      <a:pt x="1965" y="3822"/>
                    </a:cubicBezTo>
                    <a:cubicBezTo>
                      <a:pt x="1941" y="3918"/>
                      <a:pt x="1882" y="3989"/>
                      <a:pt x="1822" y="4084"/>
                    </a:cubicBezTo>
                    <a:cubicBezTo>
                      <a:pt x="1501" y="4513"/>
                      <a:pt x="1203" y="4953"/>
                      <a:pt x="893" y="5394"/>
                    </a:cubicBezTo>
                    <a:lnTo>
                      <a:pt x="155" y="6465"/>
                    </a:lnTo>
                    <a:cubicBezTo>
                      <a:pt x="119" y="6501"/>
                      <a:pt x="108" y="6537"/>
                      <a:pt x="96" y="6585"/>
                    </a:cubicBezTo>
                    <a:cubicBezTo>
                      <a:pt x="96" y="6596"/>
                      <a:pt x="72" y="6608"/>
                      <a:pt x="60" y="6620"/>
                    </a:cubicBezTo>
                    <a:lnTo>
                      <a:pt x="0" y="6763"/>
                    </a:lnTo>
                    <a:lnTo>
                      <a:pt x="393" y="6977"/>
                    </a:lnTo>
                    <a:lnTo>
                      <a:pt x="465" y="6906"/>
                    </a:lnTo>
                    <a:lnTo>
                      <a:pt x="512" y="6858"/>
                    </a:lnTo>
                    <a:cubicBezTo>
                      <a:pt x="536" y="6835"/>
                      <a:pt x="572" y="6799"/>
                      <a:pt x="596" y="6763"/>
                    </a:cubicBezTo>
                    <a:cubicBezTo>
                      <a:pt x="750" y="6549"/>
                      <a:pt x="893" y="6346"/>
                      <a:pt x="1048" y="6144"/>
                    </a:cubicBezTo>
                    <a:cubicBezTo>
                      <a:pt x="1251" y="5823"/>
                      <a:pt x="2477" y="4060"/>
                      <a:pt x="2477" y="4060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65"/>
              <p:cNvSpPr/>
              <p:nvPr/>
            </p:nvSpPr>
            <p:spPr>
              <a:xfrm>
                <a:off x="1799625" y="1824750"/>
                <a:ext cx="126525" cy="172075"/>
              </a:xfrm>
              <a:custGeom>
                <a:avLst/>
                <a:gdLst/>
                <a:ahLst/>
                <a:cxnLst/>
                <a:rect l="l" t="t" r="r" b="b"/>
                <a:pathLst>
                  <a:path w="5061" h="6883" extrusionOk="0">
                    <a:moveTo>
                      <a:pt x="4667" y="1"/>
                    </a:moveTo>
                    <a:lnTo>
                      <a:pt x="4572" y="60"/>
                    </a:lnTo>
                    <a:cubicBezTo>
                      <a:pt x="4560" y="72"/>
                      <a:pt x="4548" y="72"/>
                      <a:pt x="4525" y="96"/>
                    </a:cubicBezTo>
                    <a:cubicBezTo>
                      <a:pt x="4501" y="120"/>
                      <a:pt x="4453" y="132"/>
                      <a:pt x="4429" y="179"/>
                    </a:cubicBezTo>
                    <a:cubicBezTo>
                      <a:pt x="3548" y="1501"/>
                      <a:pt x="2620" y="2835"/>
                      <a:pt x="1715" y="4097"/>
                    </a:cubicBezTo>
                    <a:cubicBezTo>
                      <a:pt x="1215" y="4811"/>
                      <a:pt x="691" y="5561"/>
                      <a:pt x="179" y="6287"/>
                    </a:cubicBezTo>
                    <a:cubicBezTo>
                      <a:pt x="143" y="6347"/>
                      <a:pt x="107" y="6418"/>
                      <a:pt x="84" y="6478"/>
                    </a:cubicBezTo>
                    <a:cubicBezTo>
                      <a:pt x="60" y="6502"/>
                      <a:pt x="48" y="6525"/>
                      <a:pt x="48" y="6549"/>
                    </a:cubicBezTo>
                    <a:lnTo>
                      <a:pt x="0" y="6621"/>
                    </a:lnTo>
                    <a:lnTo>
                      <a:pt x="48" y="6704"/>
                    </a:lnTo>
                    <a:cubicBezTo>
                      <a:pt x="84" y="6752"/>
                      <a:pt x="155" y="6883"/>
                      <a:pt x="298" y="6883"/>
                    </a:cubicBezTo>
                    <a:cubicBezTo>
                      <a:pt x="345" y="6883"/>
                      <a:pt x="381" y="6859"/>
                      <a:pt x="417" y="6847"/>
                    </a:cubicBezTo>
                    <a:lnTo>
                      <a:pt x="465" y="6835"/>
                    </a:lnTo>
                    <a:lnTo>
                      <a:pt x="917" y="6192"/>
                    </a:lnTo>
                    <a:cubicBezTo>
                      <a:pt x="1310" y="5609"/>
                      <a:pt x="1727" y="5037"/>
                      <a:pt x="2131" y="4454"/>
                    </a:cubicBezTo>
                    <a:lnTo>
                      <a:pt x="2167" y="4418"/>
                    </a:lnTo>
                    <a:cubicBezTo>
                      <a:pt x="2250" y="4299"/>
                      <a:pt x="2322" y="4180"/>
                      <a:pt x="2429" y="4097"/>
                    </a:cubicBezTo>
                    <a:cubicBezTo>
                      <a:pt x="2715" y="3847"/>
                      <a:pt x="2941" y="3525"/>
                      <a:pt x="3155" y="3227"/>
                    </a:cubicBezTo>
                    <a:lnTo>
                      <a:pt x="3239" y="3132"/>
                    </a:lnTo>
                    <a:lnTo>
                      <a:pt x="3453" y="2811"/>
                    </a:lnTo>
                    <a:cubicBezTo>
                      <a:pt x="3667" y="2513"/>
                      <a:pt x="3882" y="2204"/>
                      <a:pt x="4132" y="1906"/>
                    </a:cubicBezTo>
                    <a:cubicBezTo>
                      <a:pt x="4322" y="1656"/>
                      <a:pt x="4477" y="1382"/>
                      <a:pt x="4644" y="1120"/>
                    </a:cubicBezTo>
                    <a:cubicBezTo>
                      <a:pt x="4763" y="930"/>
                      <a:pt x="4870" y="751"/>
                      <a:pt x="5001" y="549"/>
                    </a:cubicBezTo>
                    <a:cubicBezTo>
                      <a:pt x="5037" y="513"/>
                      <a:pt x="5048" y="453"/>
                      <a:pt x="5048" y="406"/>
                    </a:cubicBezTo>
                    <a:lnTo>
                      <a:pt x="5048" y="358"/>
                    </a:lnTo>
                    <a:lnTo>
                      <a:pt x="5060" y="251"/>
                    </a:ln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65"/>
              <p:cNvSpPr/>
              <p:nvPr/>
            </p:nvSpPr>
            <p:spPr>
              <a:xfrm>
                <a:off x="1749900" y="1968525"/>
                <a:ext cx="51225" cy="580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323" extrusionOk="0">
                    <a:moveTo>
                      <a:pt x="346" y="1"/>
                    </a:moveTo>
                    <a:lnTo>
                      <a:pt x="287" y="191"/>
                    </a:lnTo>
                    <a:cubicBezTo>
                      <a:pt x="263" y="227"/>
                      <a:pt x="251" y="251"/>
                      <a:pt x="251" y="286"/>
                    </a:cubicBezTo>
                    <a:cubicBezTo>
                      <a:pt x="227" y="358"/>
                      <a:pt x="203" y="417"/>
                      <a:pt x="191" y="477"/>
                    </a:cubicBezTo>
                    <a:cubicBezTo>
                      <a:pt x="144" y="655"/>
                      <a:pt x="120" y="846"/>
                      <a:pt x="72" y="1024"/>
                    </a:cubicBezTo>
                    <a:lnTo>
                      <a:pt x="60" y="1132"/>
                    </a:lnTo>
                    <a:cubicBezTo>
                      <a:pt x="48" y="1203"/>
                      <a:pt x="25" y="1275"/>
                      <a:pt x="25" y="1358"/>
                    </a:cubicBezTo>
                    <a:cubicBezTo>
                      <a:pt x="1" y="1572"/>
                      <a:pt x="72" y="1775"/>
                      <a:pt x="263" y="1894"/>
                    </a:cubicBezTo>
                    <a:cubicBezTo>
                      <a:pt x="382" y="1965"/>
                      <a:pt x="906" y="2322"/>
                      <a:pt x="906" y="2322"/>
                    </a:cubicBezTo>
                    <a:lnTo>
                      <a:pt x="1120" y="2167"/>
                    </a:lnTo>
                    <a:cubicBezTo>
                      <a:pt x="1203" y="2108"/>
                      <a:pt x="1299" y="2048"/>
                      <a:pt x="1382" y="1977"/>
                    </a:cubicBezTo>
                    <a:cubicBezTo>
                      <a:pt x="1477" y="1906"/>
                      <a:pt x="1561" y="1846"/>
                      <a:pt x="1656" y="1775"/>
                    </a:cubicBezTo>
                    <a:lnTo>
                      <a:pt x="1715" y="1715"/>
                    </a:lnTo>
                    <a:cubicBezTo>
                      <a:pt x="1811" y="1620"/>
                      <a:pt x="1953" y="1489"/>
                      <a:pt x="2025" y="1263"/>
                    </a:cubicBezTo>
                    <a:lnTo>
                      <a:pt x="2049" y="1155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65"/>
              <p:cNvSpPr/>
              <p:nvPr/>
            </p:nvSpPr>
            <p:spPr>
              <a:xfrm>
                <a:off x="1896950" y="1757775"/>
                <a:ext cx="53900" cy="4855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1942" extrusionOk="0">
                    <a:moveTo>
                      <a:pt x="2120" y="977"/>
                    </a:moveTo>
                    <a:cubicBezTo>
                      <a:pt x="1727" y="382"/>
                      <a:pt x="1429" y="168"/>
                      <a:pt x="751" y="25"/>
                    </a:cubicBezTo>
                    <a:lnTo>
                      <a:pt x="691" y="1"/>
                    </a:lnTo>
                    <a:lnTo>
                      <a:pt x="655" y="37"/>
                    </a:lnTo>
                    <a:cubicBezTo>
                      <a:pt x="417" y="156"/>
                      <a:pt x="132" y="299"/>
                      <a:pt x="24" y="656"/>
                    </a:cubicBezTo>
                    <a:lnTo>
                      <a:pt x="1" y="751"/>
                    </a:lnTo>
                    <a:lnTo>
                      <a:pt x="72" y="811"/>
                    </a:lnTo>
                    <a:cubicBezTo>
                      <a:pt x="513" y="1227"/>
                      <a:pt x="1036" y="1584"/>
                      <a:pt x="1620" y="1894"/>
                    </a:cubicBezTo>
                    <a:lnTo>
                      <a:pt x="1703" y="1942"/>
                    </a:lnTo>
                    <a:lnTo>
                      <a:pt x="1786" y="1882"/>
                    </a:lnTo>
                    <a:cubicBezTo>
                      <a:pt x="2108" y="1644"/>
                      <a:pt x="2144" y="1299"/>
                      <a:pt x="2156" y="1049"/>
                    </a:cubicBezTo>
                    <a:lnTo>
                      <a:pt x="2156" y="98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65"/>
              <p:cNvSpPr/>
              <p:nvPr/>
            </p:nvSpPr>
            <p:spPr>
              <a:xfrm>
                <a:off x="1878200" y="1780700"/>
                <a:ext cx="62825" cy="5062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2025" extrusionOk="0">
                    <a:moveTo>
                      <a:pt x="2394" y="1346"/>
                    </a:moveTo>
                    <a:cubicBezTo>
                      <a:pt x="2334" y="1203"/>
                      <a:pt x="2251" y="1096"/>
                      <a:pt x="2120" y="989"/>
                    </a:cubicBezTo>
                    <a:cubicBezTo>
                      <a:pt x="1834" y="798"/>
                      <a:pt x="1560" y="608"/>
                      <a:pt x="1286" y="417"/>
                    </a:cubicBezTo>
                    <a:lnTo>
                      <a:pt x="905" y="144"/>
                    </a:lnTo>
                    <a:cubicBezTo>
                      <a:pt x="893" y="144"/>
                      <a:pt x="893" y="132"/>
                      <a:pt x="882" y="120"/>
                    </a:cubicBezTo>
                    <a:cubicBezTo>
                      <a:pt x="834" y="84"/>
                      <a:pt x="774" y="36"/>
                      <a:pt x="703" y="25"/>
                    </a:cubicBezTo>
                    <a:cubicBezTo>
                      <a:pt x="608" y="13"/>
                      <a:pt x="524" y="1"/>
                      <a:pt x="429" y="1"/>
                    </a:cubicBezTo>
                    <a:cubicBezTo>
                      <a:pt x="393" y="1"/>
                      <a:pt x="334" y="1"/>
                      <a:pt x="286" y="13"/>
                    </a:cubicBezTo>
                    <a:cubicBezTo>
                      <a:pt x="120" y="36"/>
                      <a:pt x="0" y="203"/>
                      <a:pt x="0" y="394"/>
                    </a:cubicBezTo>
                    <a:lnTo>
                      <a:pt x="0" y="489"/>
                    </a:lnTo>
                    <a:lnTo>
                      <a:pt x="72" y="537"/>
                    </a:lnTo>
                    <a:cubicBezTo>
                      <a:pt x="96" y="548"/>
                      <a:pt x="108" y="548"/>
                      <a:pt x="131" y="560"/>
                    </a:cubicBezTo>
                    <a:cubicBezTo>
                      <a:pt x="179" y="596"/>
                      <a:pt x="239" y="620"/>
                      <a:pt x="298" y="656"/>
                    </a:cubicBezTo>
                    <a:cubicBezTo>
                      <a:pt x="584" y="775"/>
                      <a:pt x="774" y="906"/>
                      <a:pt x="953" y="1072"/>
                    </a:cubicBezTo>
                    <a:cubicBezTo>
                      <a:pt x="1108" y="1203"/>
                      <a:pt x="1286" y="1310"/>
                      <a:pt x="1465" y="1394"/>
                    </a:cubicBezTo>
                    <a:lnTo>
                      <a:pt x="1548" y="1441"/>
                    </a:lnTo>
                    <a:cubicBezTo>
                      <a:pt x="1655" y="1501"/>
                      <a:pt x="1763" y="1620"/>
                      <a:pt x="1858" y="1739"/>
                    </a:cubicBezTo>
                    <a:cubicBezTo>
                      <a:pt x="1917" y="1799"/>
                      <a:pt x="1965" y="1858"/>
                      <a:pt x="2025" y="1918"/>
                    </a:cubicBezTo>
                    <a:lnTo>
                      <a:pt x="2120" y="2025"/>
                    </a:lnTo>
                    <a:lnTo>
                      <a:pt x="2215" y="1930"/>
                    </a:lnTo>
                    <a:cubicBezTo>
                      <a:pt x="2358" y="1822"/>
                      <a:pt x="2513" y="1644"/>
                      <a:pt x="2394" y="134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65"/>
              <p:cNvSpPr/>
              <p:nvPr/>
            </p:nvSpPr>
            <p:spPr>
              <a:xfrm>
                <a:off x="1731150" y="1748550"/>
                <a:ext cx="228625" cy="313175"/>
              </a:xfrm>
              <a:custGeom>
                <a:avLst/>
                <a:gdLst/>
                <a:ahLst/>
                <a:cxnLst/>
                <a:rect l="l" t="t" r="r" b="b"/>
                <a:pathLst>
                  <a:path w="9145" h="12527" extrusionOk="0">
                    <a:moveTo>
                      <a:pt x="7609" y="1"/>
                    </a:moveTo>
                    <a:cubicBezTo>
                      <a:pt x="8097" y="346"/>
                      <a:pt x="8573" y="691"/>
                      <a:pt x="9050" y="1013"/>
                    </a:cubicBezTo>
                    <a:cubicBezTo>
                      <a:pt x="9145" y="1311"/>
                      <a:pt x="9109" y="1584"/>
                      <a:pt x="9038" y="1858"/>
                    </a:cubicBezTo>
                    <a:cubicBezTo>
                      <a:pt x="8990" y="2037"/>
                      <a:pt x="8883" y="2156"/>
                      <a:pt x="8799" y="2299"/>
                    </a:cubicBezTo>
                    <a:cubicBezTo>
                      <a:pt x="8692" y="2454"/>
                      <a:pt x="8561" y="2608"/>
                      <a:pt x="8609" y="2835"/>
                    </a:cubicBezTo>
                    <a:cubicBezTo>
                      <a:pt x="8621" y="2918"/>
                      <a:pt x="8561" y="3025"/>
                      <a:pt x="8514" y="3096"/>
                    </a:cubicBezTo>
                    <a:cubicBezTo>
                      <a:pt x="7716" y="4228"/>
                      <a:pt x="7002" y="5430"/>
                      <a:pt x="6192" y="6561"/>
                    </a:cubicBezTo>
                    <a:cubicBezTo>
                      <a:pt x="6013" y="6823"/>
                      <a:pt x="5823" y="7061"/>
                      <a:pt x="5609" y="7276"/>
                    </a:cubicBezTo>
                    <a:cubicBezTo>
                      <a:pt x="5418" y="7490"/>
                      <a:pt x="5240" y="7692"/>
                      <a:pt x="5097" y="7930"/>
                    </a:cubicBezTo>
                    <a:cubicBezTo>
                      <a:pt x="4704" y="8502"/>
                      <a:pt x="4299" y="9062"/>
                      <a:pt x="3918" y="9633"/>
                    </a:cubicBezTo>
                    <a:cubicBezTo>
                      <a:pt x="3739" y="9883"/>
                      <a:pt x="3561" y="10133"/>
                      <a:pt x="3382" y="10371"/>
                    </a:cubicBezTo>
                    <a:cubicBezTo>
                      <a:pt x="3335" y="10431"/>
                      <a:pt x="3275" y="10490"/>
                      <a:pt x="3227" y="10514"/>
                    </a:cubicBezTo>
                    <a:cubicBezTo>
                      <a:pt x="3037" y="10538"/>
                      <a:pt x="2965" y="10693"/>
                      <a:pt x="2846" y="10812"/>
                    </a:cubicBezTo>
                    <a:cubicBezTo>
                      <a:pt x="2739" y="10907"/>
                      <a:pt x="2596" y="10990"/>
                      <a:pt x="2489" y="11086"/>
                    </a:cubicBezTo>
                    <a:cubicBezTo>
                      <a:pt x="2013" y="11538"/>
                      <a:pt x="1465" y="11907"/>
                      <a:pt x="965" y="12336"/>
                    </a:cubicBezTo>
                    <a:cubicBezTo>
                      <a:pt x="751" y="12526"/>
                      <a:pt x="227" y="12431"/>
                      <a:pt x="60" y="12169"/>
                    </a:cubicBezTo>
                    <a:cubicBezTo>
                      <a:pt x="13" y="12098"/>
                      <a:pt x="1" y="12014"/>
                      <a:pt x="13" y="11931"/>
                    </a:cubicBezTo>
                    <a:cubicBezTo>
                      <a:pt x="36" y="11752"/>
                      <a:pt x="48" y="11562"/>
                      <a:pt x="96" y="11395"/>
                    </a:cubicBezTo>
                    <a:cubicBezTo>
                      <a:pt x="239" y="10919"/>
                      <a:pt x="334" y="10419"/>
                      <a:pt x="417" y="9931"/>
                    </a:cubicBezTo>
                    <a:cubicBezTo>
                      <a:pt x="477" y="9633"/>
                      <a:pt x="548" y="9335"/>
                      <a:pt x="644" y="9038"/>
                    </a:cubicBezTo>
                    <a:cubicBezTo>
                      <a:pt x="703" y="8823"/>
                      <a:pt x="810" y="8621"/>
                      <a:pt x="929" y="8419"/>
                    </a:cubicBezTo>
                    <a:cubicBezTo>
                      <a:pt x="1430" y="7561"/>
                      <a:pt x="2072" y="6799"/>
                      <a:pt x="2620" y="5966"/>
                    </a:cubicBezTo>
                    <a:cubicBezTo>
                      <a:pt x="2751" y="5775"/>
                      <a:pt x="2858" y="5549"/>
                      <a:pt x="2977" y="5347"/>
                    </a:cubicBezTo>
                    <a:cubicBezTo>
                      <a:pt x="3132" y="5109"/>
                      <a:pt x="3251" y="4847"/>
                      <a:pt x="3406" y="4632"/>
                    </a:cubicBezTo>
                    <a:cubicBezTo>
                      <a:pt x="4037" y="3739"/>
                      <a:pt x="4680" y="2846"/>
                      <a:pt x="5359" y="1977"/>
                    </a:cubicBezTo>
                    <a:cubicBezTo>
                      <a:pt x="5537" y="1751"/>
                      <a:pt x="5704" y="1501"/>
                      <a:pt x="5871" y="1251"/>
                    </a:cubicBezTo>
                    <a:cubicBezTo>
                      <a:pt x="5942" y="1144"/>
                      <a:pt x="6013" y="1037"/>
                      <a:pt x="6168" y="1025"/>
                    </a:cubicBezTo>
                    <a:cubicBezTo>
                      <a:pt x="6323" y="1001"/>
                      <a:pt x="6418" y="858"/>
                      <a:pt x="6502" y="739"/>
                    </a:cubicBezTo>
                    <a:cubicBezTo>
                      <a:pt x="6621" y="596"/>
                      <a:pt x="6716" y="429"/>
                      <a:pt x="6883" y="299"/>
                    </a:cubicBezTo>
                    <a:cubicBezTo>
                      <a:pt x="7073" y="132"/>
                      <a:pt x="7311" y="48"/>
                      <a:pt x="7609" y="1"/>
                    </a:cubicBezTo>
                    <a:close/>
                    <a:moveTo>
                      <a:pt x="2477" y="9407"/>
                    </a:moveTo>
                    <a:cubicBezTo>
                      <a:pt x="3977" y="7264"/>
                      <a:pt x="5454" y="5168"/>
                      <a:pt x="6918" y="3073"/>
                    </a:cubicBezTo>
                    <a:cubicBezTo>
                      <a:pt x="6942" y="3037"/>
                      <a:pt x="6954" y="2989"/>
                      <a:pt x="6966" y="2918"/>
                    </a:cubicBezTo>
                    <a:cubicBezTo>
                      <a:pt x="6823" y="2799"/>
                      <a:pt x="6692" y="2680"/>
                      <a:pt x="6478" y="2608"/>
                    </a:cubicBezTo>
                    <a:cubicBezTo>
                      <a:pt x="6418" y="2680"/>
                      <a:pt x="6359" y="2739"/>
                      <a:pt x="6311" y="2799"/>
                    </a:cubicBezTo>
                    <a:cubicBezTo>
                      <a:pt x="6180" y="2977"/>
                      <a:pt x="6061" y="3168"/>
                      <a:pt x="5942" y="3370"/>
                    </a:cubicBezTo>
                    <a:cubicBezTo>
                      <a:pt x="4656" y="5192"/>
                      <a:pt x="3370" y="7014"/>
                      <a:pt x="2084" y="8847"/>
                    </a:cubicBezTo>
                    <a:cubicBezTo>
                      <a:pt x="2037" y="8907"/>
                      <a:pt x="2013" y="8978"/>
                      <a:pt x="1965" y="9050"/>
                    </a:cubicBezTo>
                    <a:cubicBezTo>
                      <a:pt x="2144" y="9169"/>
                      <a:pt x="2299" y="9276"/>
                      <a:pt x="2477" y="9407"/>
                    </a:cubicBezTo>
                    <a:close/>
                    <a:moveTo>
                      <a:pt x="1537" y="8740"/>
                    </a:moveTo>
                    <a:cubicBezTo>
                      <a:pt x="1584" y="8692"/>
                      <a:pt x="1632" y="8669"/>
                      <a:pt x="1656" y="8621"/>
                    </a:cubicBezTo>
                    <a:cubicBezTo>
                      <a:pt x="1811" y="8407"/>
                      <a:pt x="1953" y="8216"/>
                      <a:pt x="2108" y="8014"/>
                    </a:cubicBezTo>
                    <a:lnTo>
                      <a:pt x="3358" y="6228"/>
                    </a:lnTo>
                    <a:cubicBezTo>
                      <a:pt x="3870" y="5478"/>
                      <a:pt x="4394" y="4740"/>
                      <a:pt x="4930" y="3989"/>
                    </a:cubicBezTo>
                    <a:lnTo>
                      <a:pt x="5954" y="2561"/>
                    </a:lnTo>
                    <a:cubicBezTo>
                      <a:pt x="6013" y="2489"/>
                      <a:pt x="6049" y="2394"/>
                      <a:pt x="6073" y="2311"/>
                    </a:cubicBezTo>
                    <a:cubicBezTo>
                      <a:pt x="5990" y="2251"/>
                      <a:pt x="5930" y="2204"/>
                      <a:pt x="5859" y="2156"/>
                    </a:cubicBezTo>
                    <a:cubicBezTo>
                      <a:pt x="5811" y="2192"/>
                      <a:pt x="5763" y="2204"/>
                      <a:pt x="5740" y="2227"/>
                    </a:cubicBezTo>
                    <a:cubicBezTo>
                      <a:pt x="5418" y="2680"/>
                      <a:pt x="5037" y="3073"/>
                      <a:pt x="4739" y="3525"/>
                    </a:cubicBezTo>
                    <a:cubicBezTo>
                      <a:pt x="4501" y="3918"/>
                      <a:pt x="4227" y="4299"/>
                      <a:pt x="3966" y="4668"/>
                    </a:cubicBezTo>
                    <a:cubicBezTo>
                      <a:pt x="3716" y="5049"/>
                      <a:pt x="3454" y="5418"/>
                      <a:pt x="3275" y="5835"/>
                    </a:cubicBezTo>
                    <a:cubicBezTo>
                      <a:pt x="3239" y="5942"/>
                      <a:pt x="3180" y="6025"/>
                      <a:pt x="3096" y="6121"/>
                    </a:cubicBezTo>
                    <a:cubicBezTo>
                      <a:pt x="2549" y="6906"/>
                      <a:pt x="1989" y="7692"/>
                      <a:pt x="1430" y="8502"/>
                    </a:cubicBezTo>
                    <a:cubicBezTo>
                      <a:pt x="1406" y="8538"/>
                      <a:pt x="1394" y="8585"/>
                      <a:pt x="1358" y="8645"/>
                    </a:cubicBezTo>
                    <a:cubicBezTo>
                      <a:pt x="1430" y="8681"/>
                      <a:pt x="1477" y="8704"/>
                      <a:pt x="1537" y="8740"/>
                    </a:cubicBezTo>
                    <a:close/>
                    <a:moveTo>
                      <a:pt x="7418" y="3227"/>
                    </a:moveTo>
                    <a:cubicBezTo>
                      <a:pt x="7371" y="3275"/>
                      <a:pt x="7323" y="3287"/>
                      <a:pt x="7299" y="3323"/>
                    </a:cubicBezTo>
                    <a:cubicBezTo>
                      <a:pt x="5930" y="5394"/>
                      <a:pt x="4466" y="7383"/>
                      <a:pt x="3061" y="9419"/>
                    </a:cubicBezTo>
                    <a:cubicBezTo>
                      <a:pt x="3001" y="9502"/>
                      <a:pt x="2965" y="9585"/>
                      <a:pt x="2918" y="9657"/>
                    </a:cubicBezTo>
                    <a:cubicBezTo>
                      <a:pt x="2965" y="9752"/>
                      <a:pt x="3013" y="9800"/>
                      <a:pt x="3120" y="9752"/>
                    </a:cubicBezTo>
                    <a:cubicBezTo>
                      <a:pt x="3656" y="8978"/>
                      <a:pt x="4216" y="8192"/>
                      <a:pt x="4763" y="7395"/>
                    </a:cubicBezTo>
                    <a:cubicBezTo>
                      <a:pt x="4870" y="7264"/>
                      <a:pt x="4966" y="7121"/>
                      <a:pt x="5085" y="7014"/>
                    </a:cubicBezTo>
                    <a:cubicBezTo>
                      <a:pt x="5394" y="6740"/>
                      <a:pt x="5621" y="6406"/>
                      <a:pt x="5859" y="6073"/>
                    </a:cubicBezTo>
                    <a:cubicBezTo>
                      <a:pt x="6156" y="5656"/>
                      <a:pt x="6430" y="5240"/>
                      <a:pt x="6752" y="4859"/>
                    </a:cubicBezTo>
                    <a:cubicBezTo>
                      <a:pt x="7073" y="4442"/>
                      <a:pt x="7311" y="3966"/>
                      <a:pt x="7621" y="3513"/>
                    </a:cubicBezTo>
                    <a:cubicBezTo>
                      <a:pt x="7645" y="3489"/>
                      <a:pt x="7645" y="3442"/>
                      <a:pt x="7656" y="3382"/>
                    </a:cubicBezTo>
                    <a:cubicBezTo>
                      <a:pt x="7561" y="3335"/>
                      <a:pt x="7490" y="3275"/>
                      <a:pt x="7418" y="3227"/>
                    </a:cubicBezTo>
                    <a:close/>
                    <a:moveTo>
                      <a:pt x="1632" y="10943"/>
                    </a:moveTo>
                    <a:cubicBezTo>
                      <a:pt x="1775" y="10836"/>
                      <a:pt x="1894" y="10764"/>
                      <a:pt x="2013" y="10669"/>
                    </a:cubicBezTo>
                    <a:cubicBezTo>
                      <a:pt x="2120" y="10585"/>
                      <a:pt x="2239" y="10490"/>
                      <a:pt x="2346" y="10407"/>
                    </a:cubicBezTo>
                    <a:cubicBezTo>
                      <a:pt x="2465" y="10300"/>
                      <a:pt x="2549" y="10193"/>
                      <a:pt x="2596" y="10026"/>
                    </a:cubicBezTo>
                    <a:cubicBezTo>
                      <a:pt x="2120" y="9693"/>
                      <a:pt x="1644" y="9359"/>
                      <a:pt x="1156" y="9014"/>
                    </a:cubicBezTo>
                    <a:cubicBezTo>
                      <a:pt x="1120" y="9121"/>
                      <a:pt x="1072" y="9216"/>
                      <a:pt x="1060" y="9300"/>
                    </a:cubicBezTo>
                    <a:cubicBezTo>
                      <a:pt x="1013" y="9526"/>
                      <a:pt x="965" y="9728"/>
                      <a:pt x="929" y="9954"/>
                    </a:cubicBezTo>
                    <a:cubicBezTo>
                      <a:pt x="918" y="10026"/>
                      <a:pt x="894" y="10085"/>
                      <a:pt x="894" y="10169"/>
                    </a:cubicBezTo>
                    <a:cubicBezTo>
                      <a:pt x="882" y="10324"/>
                      <a:pt x="929" y="10466"/>
                      <a:pt x="1072" y="10562"/>
                    </a:cubicBezTo>
                    <a:cubicBezTo>
                      <a:pt x="1275" y="10693"/>
                      <a:pt x="1453" y="10824"/>
                      <a:pt x="1632" y="10943"/>
                    </a:cubicBezTo>
                    <a:close/>
                    <a:moveTo>
                      <a:pt x="6811" y="1084"/>
                    </a:moveTo>
                    <a:cubicBezTo>
                      <a:pt x="7264" y="1501"/>
                      <a:pt x="7776" y="1858"/>
                      <a:pt x="8323" y="2156"/>
                    </a:cubicBezTo>
                    <a:cubicBezTo>
                      <a:pt x="8597" y="1965"/>
                      <a:pt x="8621" y="1703"/>
                      <a:pt x="8633" y="1430"/>
                    </a:cubicBezTo>
                    <a:cubicBezTo>
                      <a:pt x="8252" y="858"/>
                      <a:pt x="7978" y="680"/>
                      <a:pt x="7359" y="549"/>
                    </a:cubicBezTo>
                    <a:cubicBezTo>
                      <a:pt x="7121" y="656"/>
                      <a:pt x="6894" y="787"/>
                      <a:pt x="6811" y="1084"/>
                    </a:cubicBezTo>
                    <a:close/>
                    <a:moveTo>
                      <a:pt x="8002" y="3108"/>
                    </a:moveTo>
                    <a:cubicBezTo>
                      <a:pt x="8157" y="2966"/>
                      <a:pt x="8192" y="2846"/>
                      <a:pt x="8133" y="2692"/>
                    </a:cubicBezTo>
                    <a:cubicBezTo>
                      <a:pt x="8085" y="2573"/>
                      <a:pt x="8014" y="2489"/>
                      <a:pt x="7895" y="2418"/>
                    </a:cubicBezTo>
                    <a:lnTo>
                      <a:pt x="6680" y="1561"/>
                    </a:lnTo>
                    <a:cubicBezTo>
                      <a:pt x="6644" y="1537"/>
                      <a:pt x="6597" y="1489"/>
                      <a:pt x="6549" y="1477"/>
                    </a:cubicBezTo>
                    <a:cubicBezTo>
                      <a:pt x="6430" y="1465"/>
                      <a:pt x="6299" y="1442"/>
                      <a:pt x="6180" y="1465"/>
                    </a:cubicBezTo>
                    <a:cubicBezTo>
                      <a:pt x="6085" y="1477"/>
                      <a:pt x="6013" y="1561"/>
                      <a:pt x="6013" y="1703"/>
                    </a:cubicBezTo>
                    <a:cubicBezTo>
                      <a:pt x="6073" y="1727"/>
                      <a:pt x="6144" y="1787"/>
                      <a:pt x="6228" y="1823"/>
                    </a:cubicBezTo>
                    <a:cubicBezTo>
                      <a:pt x="6478" y="1942"/>
                      <a:pt x="6716" y="2061"/>
                      <a:pt x="6906" y="2251"/>
                    </a:cubicBezTo>
                    <a:cubicBezTo>
                      <a:pt x="7073" y="2394"/>
                      <a:pt x="7275" y="2489"/>
                      <a:pt x="7478" y="2608"/>
                    </a:cubicBezTo>
                    <a:cubicBezTo>
                      <a:pt x="7680" y="2715"/>
                      <a:pt x="7823" y="2918"/>
                      <a:pt x="8002" y="310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05" name="Google Shape;705;p65"/>
            <p:cNvSpPr/>
            <p:nvPr/>
          </p:nvSpPr>
          <p:spPr>
            <a:xfrm>
              <a:off x="6999675" y="4779150"/>
              <a:ext cx="1551855" cy="117652"/>
            </a:xfrm>
            <a:custGeom>
              <a:avLst/>
              <a:gdLst/>
              <a:ahLst/>
              <a:cxnLst/>
              <a:rect l="l" t="t" r="r" b="b"/>
              <a:pathLst>
                <a:path w="17860" h="1727" fill="none" extrusionOk="0">
                  <a:moveTo>
                    <a:pt x="17860" y="1465"/>
                  </a:moveTo>
                  <a:cubicBezTo>
                    <a:pt x="17550" y="989"/>
                    <a:pt x="16717" y="453"/>
                    <a:pt x="16110" y="429"/>
                  </a:cubicBezTo>
                  <a:cubicBezTo>
                    <a:pt x="15193" y="417"/>
                    <a:pt x="14871" y="1727"/>
                    <a:pt x="13979" y="1715"/>
                  </a:cubicBezTo>
                  <a:cubicBezTo>
                    <a:pt x="13133" y="1703"/>
                    <a:pt x="13074" y="512"/>
                    <a:pt x="12121" y="274"/>
                  </a:cubicBezTo>
                  <a:cubicBezTo>
                    <a:pt x="11002" y="1"/>
                    <a:pt x="10645" y="1536"/>
                    <a:pt x="9347" y="1417"/>
                  </a:cubicBezTo>
                  <a:cubicBezTo>
                    <a:pt x="8335" y="1322"/>
                    <a:pt x="8228" y="346"/>
                    <a:pt x="7263" y="405"/>
                  </a:cubicBezTo>
                  <a:cubicBezTo>
                    <a:pt x="6299" y="465"/>
                    <a:pt x="6192" y="1441"/>
                    <a:pt x="5251" y="1489"/>
                  </a:cubicBezTo>
                  <a:cubicBezTo>
                    <a:pt x="4203" y="1536"/>
                    <a:pt x="4120" y="310"/>
                    <a:pt x="3037" y="346"/>
                  </a:cubicBezTo>
                  <a:cubicBezTo>
                    <a:pt x="2215" y="370"/>
                    <a:pt x="1858" y="1084"/>
                    <a:pt x="691" y="1060"/>
                  </a:cubicBezTo>
                  <a:cubicBezTo>
                    <a:pt x="393" y="1060"/>
                    <a:pt x="155" y="1001"/>
                    <a:pt x="1" y="953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EF1778C-3B5E-E4B4-D185-98109AF7303B}"/>
              </a:ext>
            </a:extLst>
          </p:cNvPr>
          <p:cNvGrpSpPr/>
          <p:nvPr/>
        </p:nvGrpSpPr>
        <p:grpSpPr>
          <a:xfrm>
            <a:off x="483176" y="1480922"/>
            <a:ext cx="2845287" cy="3221839"/>
            <a:chOff x="483176" y="1480922"/>
            <a:chExt cx="2845287" cy="3221839"/>
          </a:xfrm>
        </p:grpSpPr>
        <p:pic>
          <p:nvPicPr>
            <p:cNvPr id="716" name="Google Shape;716;p6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13100" y="1636325"/>
              <a:ext cx="2563800" cy="296760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</p:spPr>
        </p:pic>
        <p:grpSp>
          <p:nvGrpSpPr>
            <p:cNvPr id="717" name="Google Shape;717;p65"/>
            <p:cNvGrpSpPr/>
            <p:nvPr/>
          </p:nvGrpSpPr>
          <p:grpSpPr>
            <a:xfrm>
              <a:off x="2132114" y="1480922"/>
              <a:ext cx="1196349" cy="1006757"/>
              <a:chOff x="6075750" y="3009125"/>
              <a:chExt cx="550400" cy="463175"/>
            </a:xfrm>
          </p:grpSpPr>
          <p:sp>
            <p:nvSpPr>
              <p:cNvPr id="718" name="Google Shape;718;p65"/>
              <p:cNvSpPr/>
              <p:nvPr/>
            </p:nvSpPr>
            <p:spPr>
              <a:xfrm>
                <a:off x="6076650" y="3020750"/>
                <a:ext cx="538175" cy="433700"/>
              </a:xfrm>
              <a:custGeom>
                <a:avLst/>
                <a:gdLst/>
                <a:ahLst/>
                <a:cxnLst/>
                <a:rect l="l" t="t" r="r" b="b"/>
                <a:pathLst>
                  <a:path w="21527" h="17348" extrusionOk="0">
                    <a:moveTo>
                      <a:pt x="7572" y="17347"/>
                    </a:moveTo>
                    <a:cubicBezTo>
                      <a:pt x="7858" y="16657"/>
                      <a:pt x="8108" y="16097"/>
                      <a:pt x="8311" y="15538"/>
                    </a:cubicBezTo>
                    <a:cubicBezTo>
                      <a:pt x="8430" y="15204"/>
                      <a:pt x="8465" y="14847"/>
                      <a:pt x="8513" y="14514"/>
                    </a:cubicBezTo>
                    <a:cubicBezTo>
                      <a:pt x="8573" y="14014"/>
                      <a:pt x="8489" y="13883"/>
                      <a:pt x="7989" y="13752"/>
                    </a:cubicBezTo>
                    <a:cubicBezTo>
                      <a:pt x="7358" y="13573"/>
                      <a:pt x="6703" y="13418"/>
                      <a:pt x="6072" y="13228"/>
                    </a:cubicBezTo>
                    <a:cubicBezTo>
                      <a:pt x="5167" y="12942"/>
                      <a:pt x="4239" y="12680"/>
                      <a:pt x="3370" y="12299"/>
                    </a:cubicBezTo>
                    <a:cubicBezTo>
                      <a:pt x="2036" y="11752"/>
                      <a:pt x="1048" y="10775"/>
                      <a:pt x="714" y="9358"/>
                    </a:cubicBezTo>
                    <a:cubicBezTo>
                      <a:pt x="0" y="6287"/>
                      <a:pt x="988" y="3334"/>
                      <a:pt x="3727" y="1441"/>
                    </a:cubicBezTo>
                    <a:cubicBezTo>
                      <a:pt x="4703" y="774"/>
                      <a:pt x="5775" y="393"/>
                      <a:pt x="6977" y="274"/>
                    </a:cubicBezTo>
                    <a:cubicBezTo>
                      <a:pt x="9632" y="0"/>
                      <a:pt x="12252" y="274"/>
                      <a:pt x="14871" y="619"/>
                    </a:cubicBezTo>
                    <a:cubicBezTo>
                      <a:pt x="16014" y="774"/>
                      <a:pt x="17133" y="1012"/>
                      <a:pt x="18252" y="1369"/>
                    </a:cubicBezTo>
                    <a:cubicBezTo>
                      <a:pt x="19514" y="1762"/>
                      <a:pt x="20396" y="2524"/>
                      <a:pt x="20812" y="3810"/>
                    </a:cubicBezTo>
                    <a:cubicBezTo>
                      <a:pt x="21527" y="5929"/>
                      <a:pt x="21467" y="8049"/>
                      <a:pt x="20610" y="10097"/>
                    </a:cubicBezTo>
                    <a:cubicBezTo>
                      <a:pt x="20217" y="11085"/>
                      <a:pt x="19562" y="11942"/>
                      <a:pt x="18574" y="12525"/>
                    </a:cubicBezTo>
                    <a:cubicBezTo>
                      <a:pt x="16645" y="13668"/>
                      <a:pt x="14585" y="14288"/>
                      <a:pt x="12323" y="14109"/>
                    </a:cubicBezTo>
                    <a:cubicBezTo>
                      <a:pt x="12037" y="14085"/>
                      <a:pt x="11835" y="14133"/>
                      <a:pt x="11668" y="14383"/>
                    </a:cubicBezTo>
                    <a:cubicBezTo>
                      <a:pt x="11490" y="14669"/>
                      <a:pt x="11359" y="14978"/>
                      <a:pt x="11132" y="15216"/>
                    </a:cubicBezTo>
                    <a:cubicBezTo>
                      <a:pt x="10359" y="16133"/>
                      <a:pt x="9394" y="16800"/>
                      <a:pt x="8287" y="17240"/>
                    </a:cubicBezTo>
                    <a:cubicBezTo>
                      <a:pt x="8108" y="17324"/>
                      <a:pt x="7906" y="17312"/>
                      <a:pt x="7572" y="17347"/>
                    </a:cubicBezTo>
                    <a:close/>
                    <a:moveTo>
                      <a:pt x="10299" y="3298"/>
                    </a:moveTo>
                    <a:cubicBezTo>
                      <a:pt x="10287" y="3465"/>
                      <a:pt x="10251" y="3655"/>
                      <a:pt x="10239" y="3858"/>
                    </a:cubicBezTo>
                    <a:cubicBezTo>
                      <a:pt x="10132" y="4751"/>
                      <a:pt x="10049" y="5644"/>
                      <a:pt x="9942" y="6537"/>
                    </a:cubicBezTo>
                    <a:cubicBezTo>
                      <a:pt x="9882" y="7049"/>
                      <a:pt x="9811" y="7572"/>
                      <a:pt x="9763" y="8096"/>
                    </a:cubicBezTo>
                    <a:cubicBezTo>
                      <a:pt x="9739" y="8382"/>
                      <a:pt x="9870" y="8537"/>
                      <a:pt x="10168" y="8561"/>
                    </a:cubicBezTo>
                    <a:cubicBezTo>
                      <a:pt x="10573" y="8573"/>
                      <a:pt x="10990" y="8596"/>
                      <a:pt x="11382" y="8561"/>
                    </a:cubicBezTo>
                    <a:cubicBezTo>
                      <a:pt x="11918" y="8501"/>
                      <a:pt x="12264" y="8156"/>
                      <a:pt x="12430" y="7644"/>
                    </a:cubicBezTo>
                    <a:cubicBezTo>
                      <a:pt x="12621" y="7037"/>
                      <a:pt x="12514" y="6775"/>
                      <a:pt x="12025" y="6370"/>
                    </a:cubicBezTo>
                    <a:cubicBezTo>
                      <a:pt x="11918" y="6298"/>
                      <a:pt x="11835" y="6203"/>
                      <a:pt x="11763" y="6156"/>
                    </a:cubicBezTo>
                    <a:cubicBezTo>
                      <a:pt x="12025" y="5775"/>
                      <a:pt x="12323" y="5465"/>
                      <a:pt x="12490" y="5084"/>
                    </a:cubicBezTo>
                    <a:cubicBezTo>
                      <a:pt x="12656" y="4679"/>
                      <a:pt x="12633" y="4239"/>
                      <a:pt x="12371" y="3858"/>
                    </a:cubicBezTo>
                    <a:cubicBezTo>
                      <a:pt x="11894" y="3227"/>
                      <a:pt x="10990" y="2977"/>
                      <a:pt x="10299" y="3298"/>
                    </a:cubicBezTo>
                    <a:close/>
                    <a:moveTo>
                      <a:pt x="7418" y="6560"/>
                    </a:moveTo>
                    <a:cubicBezTo>
                      <a:pt x="7787" y="7096"/>
                      <a:pt x="7549" y="7715"/>
                      <a:pt x="7870" y="8215"/>
                    </a:cubicBezTo>
                    <a:cubicBezTo>
                      <a:pt x="8204" y="7942"/>
                      <a:pt x="8204" y="7942"/>
                      <a:pt x="8156" y="7680"/>
                    </a:cubicBezTo>
                    <a:cubicBezTo>
                      <a:pt x="8096" y="7346"/>
                      <a:pt x="8049" y="7025"/>
                      <a:pt x="7977" y="6691"/>
                    </a:cubicBezTo>
                    <a:cubicBezTo>
                      <a:pt x="7811" y="5917"/>
                      <a:pt x="7668" y="5132"/>
                      <a:pt x="7477" y="4358"/>
                    </a:cubicBezTo>
                    <a:cubicBezTo>
                      <a:pt x="7406" y="4108"/>
                      <a:pt x="7275" y="3881"/>
                      <a:pt x="7180" y="3643"/>
                    </a:cubicBezTo>
                    <a:cubicBezTo>
                      <a:pt x="7132" y="3631"/>
                      <a:pt x="7072" y="3608"/>
                      <a:pt x="7025" y="3584"/>
                    </a:cubicBezTo>
                    <a:cubicBezTo>
                      <a:pt x="6977" y="3655"/>
                      <a:pt x="6941" y="3715"/>
                      <a:pt x="6906" y="3786"/>
                    </a:cubicBezTo>
                    <a:cubicBezTo>
                      <a:pt x="6287" y="5167"/>
                      <a:pt x="5656" y="6513"/>
                      <a:pt x="5036" y="7882"/>
                    </a:cubicBezTo>
                    <a:cubicBezTo>
                      <a:pt x="5001" y="7953"/>
                      <a:pt x="5072" y="8072"/>
                      <a:pt x="5096" y="8168"/>
                    </a:cubicBezTo>
                    <a:cubicBezTo>
                      <a:pt x="5298" y="8001"/>
                      <a:pt x="5394" y="7822"/>
                      <a:pt x="5477" y="7632"/>
                    </a:cubicBezTo>
                    <a:cubicBezTo>
                      <a:pt x="5608" y="7334"/>
                      <a:pt x="5727" y="7001"/>
                      <a:pt x="5882" y="6727"/>
                    </a:cubicBezTo>
                    <a:cubicBezTo>
                      <a:pt x="5941" y="6608"/>
                      <a:pt x="6108" y="6489"/>
                      <a:pt x="6239" y="6489"/>
                    </a:cubicBezTo>
                    <a:cubicBezTo>
                      <a:pt x="6644" y="6501"/>
                      <a:pt x="7061" y="6548"/>
                      <a:pt x="7418" y="6560"/>
                    </a:cubicBezTo>
                    <a:close/>
                    <a:moveTo>
                      <a:pt x="16562" y="8120"/>
                    </a:moveTo>
                    <a:cubicBezTo>
                      <a:pt x="16431" y="8144"/>
                      <a:pt x="16324" y="8144"/>
                      <a:pt x="16240" y="8168"/>
                    </a:cubicBezTo>
                    <a:cubicBezTo>
                      <a:pt x="15871" y="8299"/>
                      <a:pt x="15514" y="8251"/>
                      <a:pt x="15133" y="8168"/>
                    </a:cubicBezTo>
                    <a:cubicBezTo>
                      <a:pt x="14121" y="7930"/>
                      <a:pt x="13657" y="6941"/>
                      <a:pt x="14121" y="6025"/>
                    </a:cubicBezTo>
                    <a:cubicBezTo>
                      <a:pt x="14538" y="5179"/>
                      <a:pt x="15181" y="4632"/>
                      <a:pt x="16169" y="4548"/>
                    </a:cubicBezTo>
                    <a:cubicBezTo>
                      <a:pt x="16347" y="4536"/>
                      <a:pt x="16526" y="4536"/>
                      <a:pt x="16502" y="4251"/>
                    </a:cubicBezTo>
                    <a:cubicBezTo>
                      <a:pt x="16169" y="4048"/>
                      <a:pt x="15824" y="4179"/>
                      <a:pt x="15514" y="4298"/>
                    </a:cubicBezTo>
                    <a:cubicBezTo>
                      <a:pt x="14597" y="4608"/>
                      <a:pt x="13978" y="5263"/>
                      <a:pt x="13645" y="6144"/>
                    </a:cubicBezTo>
                    <a:cubicBezTo>
                      <a:pt x="13287" y="7060"/>
                      <a:pt x="13526" y="7870"/>
                      <a:pt x="14359" y="8406"/>
                    </a:cubicBezTo>
                    <a:cubicBezTo>
                      <a:pt x="14942" y="8775"/>
                      <a:pt x="15609" y="8834"/>
                      <a:pt x="16288" y="8715"/>
                    </a:cubicBezTo>
                    <a:cubicBezTo>
                      <a:pt x="16550" y="8644"/>
                      <a:pt x="16681" y="8477"/>
                      <a:pt x="16562" y="812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65"/>
              <p:cNvSpPr/>
              <p:nvPr/>
            </p:nvSpPr>
            <p:spPr>
              <a:xfrm>
                <a:off x="6332025" y="3176125"/>
                <a:ext cx="50025" cy="49125"/>
              </a:xfrm>
              <a:custGeom>
                <a:avLst/>
                <a:gdLst/>
                <a:ahLst/>
                <a:cxnLst/>
                <a:rect l="l" t="t" r="r" b="b"/>
                <a:pathLst>
                  <a:path w="2001" h="1965" extrusionOk="0">
                    <a:moveTo>
                      <a:pt x="1" y="1762"/>
                    </a:moveTo>
                    <a:cubicBezTo>
                      <a:pt x="24" y="1226"/>
                      <a:pt x="72" y="679"/>
                      <a:pt x="96" y="107"/>
                    </a:cubicBezTo>
                    <a:cubicBezTo>
                      <a:pt x="691" y="0"/>
                      <a:pt x="1132" y="226"/>
                      <a:pt x="1548" y="476"/>
                    </a:cubicBezTo>
                    <a:cubicBezTo>
                      <a:pt x="1787" y="631"/>
                      <a:pt x="2001" y="834"/>
                      <a:pt x="1918" y="1143"/>
                    </a:cubicBezTo>
                    <a:cubicBezTo>
                      <a:pt x="1822" y="1441"/>
                      <a:pt x="1668" y="1738"/>
                      <a:pt x="1322" y="1822"/>
                    </a:cubicBezTo>
                    <a:cubicBezTo>
                      <a:pt x="906" y="1929"/>
                      <a:pt x="489" y="1965"/>
                      <a:pt x="1" y="176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65"/>
              <p:cNvSpPr/>
              <p:nvPr/>
            </p:nvSpPr>
            <p:spPr>
              <a:xfrm>
                <a:off x="6337100" y="3105875"/>
                <a:ext cx="45850" cy="61625"/>
              </a:xfrm>
              <a:custGeom>
                <a:avLst/>
                <a:gdLst/>
                <a:ahLst/>
                <a:cxnLst/>
                <a:rect l="l" t="t" r="r" b="b"/>
                <a:pathLst>
                  <a:path w="1834" h="2465" extrusionOk="0">
                    <a:moveTo>
                      <a:pt x="131" y="1167"/>
                    </a:moveTo>
                    <a:cubicBezTo>
                      <a:pt x="167" y="905"/>
                      <a:pt x="179" y="655"/>
                      <a:pt x="226" y="405"/>
                    </a:cubicBezTo>
                    <a:cubicBezTo>
                      <a:pt x="262" y="131"/>
                      <a:pt x="476" y="0"/>
                      <a:pt x="679" y="131"/>
                    </a:cubicBezTo>
                    <a:cubicBezTo>
                      <a:pt x="1000" y="310"/>
                      <a:pt x="1322" y="524"/>
                      <a:pt x="1548" y="786"/>
                    </a:cubicBezTo>
                    <a:cubicBezTo>
                      <a:pt x="1834" y="1131"/>
                      <a:pt x="1726" y="1655"/>
                      <a:pt x="1381" y="1953"/>
                    </a:cubicBezTo>
                    <a:cubicBezTo>
                      <a:pt x="1238" y="2072"/>
                      <a:pt x="1060" y="2167"/>
                      <a:pt x="881" y="2227"/>
                    </a:cubicBezTo>
                    <a:cubicBezTo>
                      <a:pt x="179" y="2465"/>
                      <a:pt x="0" y="2310"/>
                      <a:pt x="72" y="1560"/>
                    </a:cubicBezTo>
                    <a:cubicBezTo>
                      <a:pt x="95" y="1429"/>
                      <a:pt x="107" y="1298"/>
                      <a:pt x="131" y="11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65"/>
              <p:cNvSpPr/>
              <p:nvPr/>
            </p:nvSpPr>
            <p:spPr>
              <a:xfrm>
                <a:off x="6234100" y="3131775"/>
                <a:ext cx="27100" cy="42275"/>
              </a:xfrm>
              <a:custGeom>
                <a:avLst/>
                <a:gdLst/>
                <a:ahLst/>
                <a:cxnLst/>
                <a:rect l="l" t="t" r="r" b="b"/>
                <a:pathLst>
                  <a:path w="1084" h="1691" extrusionOk="0">
                    <a:moveTo>
                      <a:pt x="1084" y="1584"/>
                    </a:moveTo>
                    <a:cubicBezTo>
                      <a:pt x="667" y="1679"/>
                      <a:pt x="322" y="1691"/>
                      <a:pt x="1" y="1476"/>
                    </a:cubicBezTo>
                    <a:cubicBezTo>
                      <a:pt x="60" y="929"/>
                      <a:pt x="358" y="512"/>
                      <a:pt x="703" y="0"/>
                    </a:cubicBezTo>
                    <a:cubicBezTo>
                      <a:pt x="965" y="524"/>
                      <a:pt x="1024" y="1036"/>
                      <a:pt x="1084" y="158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65"/>
              <p:cNvSpPr/>
              <p:nvPr/>
            </p:nvSpPr>
            <p:spPr>
              <a:xfrm>
                <a:off x="6075750" y="3009125"/>
                <a:ext cx="550400" cy="463175"/>
              </a:xfrm>
              <a:custGeom>
                <a:avLst/>
                <a:gdLst/>
                <a:ahLst/>
                <a:cxnLst/>
                <a:rect l="l" t="t" r="r" b="b"/>
                <a:pathLst>
                  <a:path w="22016" h="18527" extrusionOk="0">
                    <a:moveTo>
                      <a:pt x="21515" y="4323"/>
                    </a:moveTo>
                    <a:cubicBezTo>
                      <a:pt x="21229" y="3394"/>
                      <a:pt x="20801" y="2382"/>
                      <a:pt x="19777" y="1846"/>
                    </a:cubicBezTo>
                    <a:cubicBezTo>
                      <a:pt x="19146" y="1525"/>
                      <a:pt x="18407" y="1168"/>
                      <a:pt x="17610" y="1001"/>
                    </a:cubicBezTo>
                    <a:cubicBezTo>
                      <a:pt x="16241" y="715"/>
                      <a:pt x="14443" y="370"/>
                      <a:pt x="12633" y="191"/>
                    </a:cubicBezTo>
                    <a:cubicBezTo>
                      <a:pt x="11657" y="108"/>
                      <a:pt x="10514" y="1"/>
                      <a:pt x="9359" y="1"/>
                    </a:cubicBezTo>
                    <a:cubicBezTo>
                      <a:pt x="8561" y="1"/>
                      <a:pt x="7847" y="48"/>
                      <a:pt x="7168" y="132"/>
                    </a:cubicBezTo>
                    <a:cubicBezTo>
                      <a:pt x="5811" y="310"/>
                      <a:pt x="4811" y="632"/>
                      <a:pt x="3906" y="1168"/>
                    </a:cubicBezTo>
                    <a:cubicBezTo>
                      <a:pt x="1810" y="2430"/>
                      <a:pt x="572" y="4216"/>
                      <a:pt x="119" y="6621"/>
                    </a:cubicBezTo>
                    <a:cubicBezTo>
                      <a:pt x="0" y="7311"/>
                      <a:pt x="60" y="7978"/>
                      <a:pt x="108" y="8633"/>
                    </a:cubicBezTo>
                    <a:cubicBezTo>
                      <a:pt x="143" y="8907"/>
                      <a:pt x="155" y="9180"/>
                      <a:pt x="167" y="9466"/>
                    </a:cubicBezTo>
                    <a:cubicBezTo>
                      <a:pt x="203" y="10252"/>
                      <a:pt x="608" y="10871"/>
                      <a:pt x="1001" y="11443"/>
                    </a:cubicBezTo>
                    <a:cubicBezTo>
                      <a:pt x="1143" y="11657"/>
                      <a:pt x="1286" y="11859"/>
                      <a:pt x="1405" y="12086"/>
                    </a:cubicBezTo>
                    <a:cubicBezTo>
                      <a:pt x="1441" y="12145"/>
                      <a:pt x="1489" y="12193"/>
                      <a:pt x="1536" y="12217"/>
                    </a:cubicBezTo>
                    <a:lnTo>
                      <a:pt x="1572" y="12252"/>
                    </a:lnTo>
                    <a:cubicBezTo>
                      <a:pt x="2489" y="12990"/>
                      <a:pt x="3608" y="13550"/>
                      <a:pt x="5084" y="13943"/>
                    </a:cubicBezTo>
                    <a:cubicBezTo>
                      <a:pt x="5918" y="14181"/>
                      <a:pt x="6775" y="14455"/>
                      <a:pt x="7644" y="14741"/>
                    </a:cubicBezTo>
                    <a:cubicBezTo>
                      <a:pt x="8061" y="14872"/>
                      <a:pt x="8061" y="14872"/>
                      <a:pt x="7966" y="15348"/>
                    </a:cubicBezTo>
                    <a:cubicBezTo>
                      <a:pt x="7787" y="16265"/>
                      <a:pt x="7335" y="17074"/>
                      <a:pt x="6918" y="17741"/>
                    </a:cubicBezTo>
                    <a:cubicBezTo>
                      <a:pt x="6823" y="17872"/>
                      <a:pt x="6763" y="18110"/>
                      <a:pt x="6823" y="18289"/>
                    </a:cubicBezTo>
                    <a:cubicBezTo>
                      <a:pt x="6882" y="18455"/>
                      <a:pt x="7156" y="18527"/>
                      <a:pt x="7287" y="18527"/>
                    </a:cubicBezTo>
                    <a:lnTo>
                      <a:pt x="7335" y="18527"/>
                    </a:lnTo>
                    <a:cubicBezTo>
                      <a:pt x="7406" y="18527"/>
                      <a:pt x="7478" y="18515"/>
                      <a:pt x="7549" y="18515"/>
                    </a:cubicBezTo>
                    <a:cubicBezTo>
                      <a:pt x="7870" y="18491"/>
                      <a:pt x="8192" y="18467"/>
                      <a:pt x="8478" y="18336"/>
                    </a:cubicBezTo>
                    <a:cubicBezTo>
                      <a:pt x="9692" y="17753"/>
                      <a:pt x="11061" y="16979"/>
                      <a:pt x="11930" y="15586"/>
                    </a:cubicBezTo>
                    <a:cubicBezTo>
                      <a:pt x="12073" y="15348"/>
                      <a:pt x="12240" y="15253"/>
                      <a:pt x="12514" y="15253"/>
                    </a:cubicBezTo>
                    <a:lnTo>
                      <a:pt x="12657" y="15253"/>
                    </a:lnTo>
                    <a:lnTo>
                      <a:pt x="13026" y="15253"/>
                    </a:lnTo>
                    <a:cubicBezTo>
                      <a:pt x="13419" y="15253"/>
                      <a:pt x="13859" y="15241"/>
                      <a:pt x="14300" y="15169"/>
                    </a:cubicBezTo>
                    <a:cubicBezTo>
                      <a:pt x="15550" y="14943"/>
                      <a:pt x="17003" y="14598"/>
                      <a:pt x="18324" y="13848"/>
                    </a:cubicBezTo>
                    <a:lnTo>
                      <a:pt x="18384" y="13812"/>
                    </a:lnTo>
                    <a:cubicBezTo>
                      <a:pt x="19015" y="13455"/>
                      <a:pt x="19658" y="13086"/>
                      <a:pt x="20134" y="12467"/>
                    </a:cubicBezTo>
                    <a:cubicBezTo>
                      <a:pt x="21158" y="11145"/>
                      <a:pt x="21717" y="9788"/>
                      <a:pt x="21801" y="8478"/>
                    </a:cubicBezTo>
                    <a:cubicBezTo>
                      <a:pt x="22015" y="6966"/>
                      <a:pt x="21920" y="5609"/>
                      <a:pt x="21515" y="4323"/>
                    </a:cubicBezTo>
                    <a:close/>
                    <a:moveTo>
                      <a:pt x="11573" y="14764"/>
                    </a:moveTo>
                    <a:cubicBezTo>
                      <a:pt x="11526" y="14860"/>
                      <a:pt x="11466" y="14931"/>
                      <a:pt x="11418" y="15014"/>
                    </a:cubicBezTo>
                    <a:cubicBezTo>
                      <a:pt x="11299" y="15229"/>
                      <a:pt x="11204" y="15419"/>
                      <a:pt x="11049" y="15586"/>
                    </a:cubicBezTo>
                    <a:cubicBezTo>
                      <a:pt x="10311" y="16443"/>
                      <a:pt x="9371" y="17122"/>
                      <a:pt x="8263" y="17562"/>
                    </a:cubicBezTo>
                    <a:cubicBezTo>
                      <a:pt x="8168" y="17610"/>
                      <a:pt x="8049" y="17610"/>
                      <a:pt x="7894" y="17622"/>
                    </a:cubicBezTo>
                    <a:lnTo>
                      <a:pt x="7835" y="17622"/>
                    </a:lnTo>
                    <a:cubicBezTo>
                      <a:pt x="7894" y="17491"/>
                      <a:pt x="7942" y="17372"/>
                      <a:pt x="8001" y="17229"/>
                    </a:cubicBezTo>
                    <a:cubicBezTo>
                      <a:pt x="8180" y="16789"/>
                      <a:pt x="8335" y="16419"/>
                      <a:pt x="8478" y="16015"/>
                    </a:cubicBezTo>
                    <a:cubicBezTo>
                      <a:pt x="8585" y="15717"/>
                      <a:pt x="8632" y="15407"/>
                      <a:pt x="8704" y="14955"/>
                    </a:cubicBezTo>
                    <a:cubicBezTo>
                      <a:pt x="8763" y="14395"/>
                      <a:pt x="8621" y="14193"/>
                      <a:pt x="8073" y="14038"/>
                    </a:cubicBezTo>
                    <a:lnTo>
                      <a:pt x="7227" y="13812"/>
                    </a:lnTo>
                    <a:cubicBezTo>
                      <a:pt x="6870" y="13717"/>
                      <a:pt x="6513" y="13633"/>
                      <a:pt x="6156" y="13514"/>
                    </a:cubicBezTo>
                    <a:lnTo>
                      <a:pt x="5715" y="13383"/>
                    </a:lnTo>
                    <a:cubicBezTo>
                      <a:pt x="4965" y="13145"/>
                      <a:pt x="4191" y="12907"/>
                      <a:pt x="3441" y="12586"/>
                    </a:cubicBezTo>
                    <a:cubicBezTo>
                      <a:pt x="2060" y="12014"/>
                      <a:pt x="1179" y="11026"/>
                      <a:pt x="870" y="9752"/>
                    </a:cubicBezTo>
                    <a:cubicBezTo>
                      <a:pt x="119" y="6609"/>
                      <a:pt x="1215" y="3775"/>
                      <a:pt x="3810" y="1989"/>
                    </a:cubicBezTo>
                    <a:cubicBezTo>
                      <a:pt x="4739" y="1358"/>
                      <a:pt x="5775" y="977"/>
                      <a:pt x="7013" y="846"/>
                    </a:cubicBezTo>
                    <a:cubicBezTo>
                      <a:pt x="7739" y="775"/>
                      <a:pt x="8490" y="727"/>
                      <a:pt x="9275" y="727"/>
                    </a:cubicBezTo>
                    <a:cubicBezTo>
                      <a:pt x="11180" y="727"/>
                      <a:pt x="13073" y="953"/>
                      <a:pt x="14859" y="1191"/>
                    </a:cubicBezTo>
                    <a:cubicBezTo>
                      <a:pt x="16062" y="1358"/>
                      <a:pt x="17145" y="1596"/>
                      <a:pt x="18205" y="1918"/>
                    </a:cubicBezTo>
                    <a:cubicBezTo>
                      <a:pt x="19503" y="2334"/>
                      <a:pt x="20277" y="3084"/>
                      <a:pt x="20682" y="4251"/>
                    </a:cubicBezTo>
                    <a:cubicBezTo>
                      <a:pt x="21372" y="6359"/>
                      <a:pt x="21313" y="8442"/>
                      <a:pt x="20503" y="10442"/>
                    </a:cubicBezTo>
                    <a:cubicBezTo>
                      <a:pt x="20086" y="11478"/>
                      <a:pt x="19408" y="12264"/>
                      <a:pt x="18515" y="12800"/>
                    </a:cubicBezTo>
                    <a:cubicBezTo>
                      <a:pt x="16705" y="13871"/>
                      <a:pt x="14931" y="14395"/>
                      <a:pt x="13097" y="14395"/>
                    </a:cubicBezTo>
                    <a:cubicBezTo>
                      <a:pt x="12847" y="14395"/>
                      <a:pt x="12597" y="14372"/>
                      <a:pt x="12347" y="14360"/>
                    </a:cubicBezTo>
                    <a:lnTo>
                      <a:pt x="12228" y="14360"/>
                    </a:lnTo>
                    <a:cubicBezTo>
                      <a:pt x="11930" y="14407"/>
                      <a:pt x="11716" y="14526"/>
                      <a:pt x="11573" y="1476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65"/>
              <p:cNvSpPr/>
              <p:nvPr/>
            </p:nvSpPr>
            <p:spPr>
              <a:xfrm>
                <a:off x="6315950" y="3095450"/>
                <a:ext cx="81000" cy="143200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5728" extrusionOk="0">
                    <a:moveTo>
                      <a:pt x="2549" y="3263"/>
                    </a:moveTo>
                    <a:lnTo>
                      <a:pt x="2382" y="3132"/>
                    </a:lnTo>
                    <a:cubicBezTo>
                      <a:pt x="2442" y="3049"/>
                      <a:pt x="2501" y="2977"/>
                      <a:pt x="2549" y="2906"/>
                    </a:cubicBezTo>
                    <a:cubicBezTo>
                      <a:pt x="2739" y="2644"/>
                      <a:pt x="2918" y="2417"/>
                      <a:pt x="3037" y="2132"/>
                    </a:cubicBezTo>
                    <a:cubicBezTo>
                      <a:pt x="3239" y="1655"/>
                      <a:pt x="3180" y="1144"/>
                      <a:pt x="2882" y="751"/>
                    </a:cubicBezTo>
                    <a:cubicBezTo>
                      <a:pt x="2549" y="286"/>
                      <a:pt x="1965" y="1"/>
                      <a:pt x="1382" y="1"/>
                    </a:cubicBezTo>
                    <a:cubicBezTo>
                      <a:pt x="1132" y="1"/>
                      <a:pt x="882" y="60"/>
                      <a:pt x="656" y="167"/>
                    </a:cubicBezTo>
                    <a:lnTo>
                      <a:pt x="584" y="191"/>
                    </a:lnTo>
                    <a:lnTo>
                      <a:pt x="548" y="465"/>
                    </a:lnTo>
                    <a:lnTo>
                      <a:pt x="501" y="822"/>
                    </a:lnTo>
                    <a:lnTo>
                      <a:pt x="382" y="1894"/>
                    </a:lnTo>
                    <a:lnTo>
                      <a:pt x="203" y="3501"/>
                    </a:lnTo>
                    <a:cubicBezTo>
                      <a:pt x="191" y="3691"/>
                      <a:pt x="167" y="3870"/>
                      <a:pt x="144" y="4061"/>
                    </a:cubicBezTo>
                    <a:cubicBezTo>
                      <a:pt x="96" y="4394"/>
                      <a:pt x="72" y="4727"/>
                      <a:pt x="25" y="5073"/>
                    </a:cubicBezTo>
                    <a:cubicBezTo>
                      <a:pt x="1" y="5311"/>
                      <a:pt x="84" y="5442"/>
                      <a:pt x="144" y="5525"/>
                    </a:cubicBezTo>
                    <a:cubicBezTo>
                      <a:pt x="215" y="5596"/>
                      <a:pt x="334" y="5680"/>
                      <a:pt x="584" y="5704"/>
                    </a:cubicBezTo>
                    <a:cubicBezTo>
                      <a:pt x="667" y="5704"/>
                      <a:pt x="763" y="5704"/>
                      <a:pt x="858" y="5716"/>
                    </a:cubicBezTo>
                    <a:cubicBezTo>
                      <a:pt x="1025" y="5716"/>
                      <a:pt x="1179" y="5727"/>
                      <a:pt x="1334" y="5727"/>
                    </a:cubicBezTo>
                    <a:cubicBezTo>
                      <a:pt x="1537" y="5727"/>
                      <a:pt x="1680" y="5716"/>
                      <a:pt x="1834" y="5704"/>
                    </a:cubicBezTo>
                    <a:cubicBezTo>
                      <a:pt x="2394" y="5644"/>
                      <a:pt x="2811" y="5287"/>
                      <a:pt x="2989" y="4692"/>
                    </a:cubicBezTo>
                    <a:cubicBezTo>
                      <a:pt x="3204" y="4049"/>
                      <a:pt x="3096" y="3703"/>
                      <a:pt x="2549" y="3263"/>
                    </a:cubicBezTo>
                    <a:close/>
                    <a:moveTo>
                      <a:pt x="2287" y="1310"/>
                    </a:moveTo>
                    <a:cubicBezTo>
                      <a:pt x="2513" y="1584"/>
                      <a:pt x="2442" y="2013"/>
                      <a:pt x="2144" y="2263"/>
                    </a:cubicBezTo>
                    <a:cubicBezTo>
                      <a:pt x="2025" y="2370"/>
                      <a:pt x="1858" y="2453"/>
                      <a:pt x="1680" y="2513"/>
                    </a:cubicBezTo>
                    <a:cubicBezTo>
                      <a:pt x="1501" y="2572"/>
                      <a:pt x="1370" y="2608"/>
                      <a:pt x="1263" y="2608"/>
                    </a:cubicBezTo>
                    <a:cubicBezTo>
                      <a:pt x="1179" y="2608"/>
                      <a:pt x="1144" y="2572"/>
                      <a:pt x="1120" y="2560"/>
                    </a:cubicBezTo>
                    <a:cubicBezTo>
                      <a:pt x="1060" y="2489"/>
                      <a:pt x="1037" y="2310"/>
                      <a:pt x="1072" y="2013"/>
                    </a:cubicBezTo>
                    <a:cubicBezTo>
                      <a:pt x="1084" y="1917"/>
                      <a:pt x="1084" y="1834"/>
                      <a:pt x="1096" y="1763"/>
                    </a:cubicBezTo>
                    <a:lnTo>
                      <a:pt x="1120" y="1763"/>
                    </a:lnTo>
                    <a:lnTo>
                      <a:pt x="1132" y="1608"/>
                    </a:lnTo>
                    <a:cubicBezTo>
                      <a:pt x="1144" y="1536"/>
                      <a:pt x="1144" y="1465"/>
                      <a:pt x="1156" y="1382"/>
                    </a:cubicBezTo>
                    <a:cubicBezTo>
                      <a:pt x="1179" y="1227"/>
                      <a:pt x="1203" y="1048"/>
                      <a:pt x="1239" y="870"/>
                    </a:cubicBezTo>
                    <a:cubicBezTo>
                      <a:pt x="1251" y="774"/>
                      <a:pt x="1299" y="667"/>
                      <a:pt x="1394" y="667"/>
                    </a:cubicBezTo>
                    <a:cubicBezTo>
                      <a:pt x="1429" y="667"/>
                      <a:pt x="1453" y="691"/>
                      <a:pt x="1489" y="703"/>
                    </a:cubicBezTo>
                    <a:cubicBezTo>
                      <a:pt x="1715" y="822"/>
                      <a:pt x="2072" y="1024"/>
                      <a:pt x="2287" y="1310"/>
                    </a:cubicBezTo>
                    <a:close/>
                    <a:moveTo>
                      <a:pt x="894" y="3453"/>
                    </a:moveTo>
                    <a:cubicBezTo>
                      <a:pt x="953" y="3453"/>
                      <a:pt x="1001" y="3441"/>
                      <a:pt x="1037" y="3441"/>
                    </a:cubicBezTo>
                    <a:cubicBezTo>
                      <a:pt x="1453" y="3441"/>
                      <a:pt x="1787" y="3620"/>
                      <a:pt x="2108" y="3811"/>
                    </a:cubicBezTo>
                    <a:cubicBezTo>
                      <a:pt x="2453" y="4025"/>
                      <a:pt x="2453" y="4180"/>
                      <a:pt x="2406" y="4299"/>
                    </a:cubicBezTo>
                    <a:cubicBezTo>
                      <a:pt x="2311" y="4644"/>
                      <a:pt x="2156" y="4823"/>
                      <a:pt x="1930" y="4870"/>
                    </a:cubicBezTo>
                    <a:cubicBezTo>
                      <a:pt x="1751" y="4906"/>
                      <a:pt x="1560" y="4954"/>
                      <a:pt x="1334" y="4954"/>
                    </a:cubicBezTo>
                    <a:cubicBezTo>
                      <a:pt x="1144" y="4954"/>
                      <a:pt x="965" y="4930"/>
                      <a:pt x="787" y="484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65"/>
              <p:cNvSpPr/>
              <p:nvPr/>
            </p:nvSpPr>
            <p:spPr>
              <a:xfrm>
                <a:off x="6197775" y="3106750"/>
                <a:ext cx="87250" cy="125350"/>
              </a:xfrm>
              <a:custGeom>
                <a:avLst/>
                <a:gdLst/>
                <a:ahLst/>
                <a:cxnLst/>
                <a:rect l="l" t="t" r="r" b="b"/>
                <a:pathLst>
                  <a:path w="3490" h="5014" extrusionOk="0">
                    <a:moveTo>
                      <a:pt x="3263" y="3239"/>
                    </a:moveTo>
                    <a:lnTo>
                      <a:pt x="3192" y="2858"/>
                    </a:lnTo>
                    <a:cubicBezTo>
                      <a:pt x="3061" y="2216"/>
                      <a:pt x="2930" y="1561"/>
                      <a:pt x="2775" y="906"/>
                    </a:cubicBezTo>
                    <a:cubicBezTo>
                      <a:pt x="2727" y="715"/>
                      <a:pt x="2644" y="549"/>
                      <a:pt x="2573" y="382"/>
                    </a:cubicBezTo>
                    <a:cubicBezTo>
                      <a:pt x="2537" y="311"/>
                      <a:pt x="2489" y="239"/>
                      <a:pt x="2466" y="180"/>
                    </a:cubicBezTo>
                    <a:lnTo>
                      <a:pt x="2430" y="120"/>
                    </a:lnTo>
                    <a:lnTo>
                      <a:pt x="2370" y="96"/>
                    </a:lnTo>
                    <a:cubicBezTo>
                      <a:pt x="2335" y="84"/>
                      <a:pt x="2263" y="72"/>
                      <a:pt x="2227" y="37"/>
                    </a:cubicBezTo>
                    <a:lnTo>
                      <a:pt x="2108" y="1"/>
                    </a:lnTo>
                    <a:lnTo>
                      <a:pt x="2049" y="96"/>
                    </a:lnTo>
                    <a:cubicBezTo>
                      <a:pt x="2037" y="120"/>
                      <a:pt x="2013" y="144"/>
                      <a:pt x="2013" y="156"/>
                    </a:cubicBezTo>
                    <a:cubicBezTo>
                      <a:pt x="1989" y="203"/>
                      <a:pt x="1954" y="263"/>
                      <a:pt x="1930" y="322"/>
                    </a:cubicBezTo>
                    <a:lnTo>
                      <a:pt x="1715" y="775"/>
                    </a:lnTo>
                    <a:cubicBezTo>
                      <a:pt x="1168" y="1965"/>
                      <a:pt x="596" y="3192"/>
                      <a:pt x="49" y="4418"/>
                    </a:cubicBezTo>
                    <a:cubicBezTo>
                      <a:pt x="1" y="4525"/>
                      <a:pt x="49" y="4621"/>
                      <a:pt x="84" y="4716"/>
                    </a:cubicBezTo>
                    <a:cubicBezTo>
                      <a:pt x="96" y="4740"/>
                      <a:pt x="96" y="4775"/>
                      <a:pt x="108" y="4787"/>
                    </a:cubicBezTo>
                    <a:lnTo>
                      <a:pt x="168" y="5013"/>
                    </a:lnTo>
                    <a:lnTo>
                      <a:pt x="346" y="4859"/>
                    </a:lnTo>
                    <a:cubicBezTo>
                      <a:pt x="584" y="4680"/>
                      <a:pt x="692" y="4478"/>
                      <a:pt x="763" y="4287"/>
                    </a:cubicBezTo>
                    <a:lnTo>
                      <a:pt x="906" y="3966"/>
                    </a:lnTo>
                    <a:cubicBezTo>
                      <a:pt x="989" y="3763"/>
                      <a:pt x="1061" y="3573"/>
                      <a:pt x="1168" y="3394"/>
                    </a:cubicBezTo>
                    <a:cubicBezTo>
                      <a:pt x="1215" y="3311"/>
                      <a:pt x="1334" y="3228"/>
                      <a:pt x="1394" y="3228"/>
                    </a:cubicBezTo>
                    <a:lnTo>
                      <a:pt x="1537" y="3228"/>
                    </a:lnTo>
                    <a:cubicBezTo>
                      <a:pt x="1775" y="3228"/>
                      <a:pt x="2013" y="3239"/>
                      <a:pt x="2251" y="3251"/>
                    </a:cubicBezTo>
                    <a:cubicBezTo>
                      <a:pt x="2335" y="3251"/>
                      <a:pt x="2406" y="3275"/>
                      <a:pt x="2477" y="3275"/>
                    </a:cubicBezTo>
                    <a:cubicBezTo>
                      <a:pt x="2608" y="3489"/>
                      <a:pt x="2644" y="3751"/>
                      <a:pt x="2656" y="4013"/>
                    </a:cubicBezTo>
                    <a:cubicBezTo>
                      <a:pt x="2692" y="4299"/>
                      <a:pt x="2716" y="4597"/>
                      <a:pt x="2894" y="4883"/>
                    </a:cubicBezTo>
                    <a:lnTo>
                      <a:pt x="2978" y="5013"/>
                    </a:lnTo>
                    <a:lnTo>
                      <a:pt x="3120" y="4894"/>
                    </a:lnTo>
                    <a:cubicBezTo>
                      <a:pt x="3430" y="4621"/>
                      <a:pt x="3489" y="4585"/>
                      <a:pt x="3430" y="4240"/>
                    </a:cubicBezTo>
                    <a:cubicBezTo>
                      <a:pt x="3406" y="3906"/>
                      <a:pt x="3347" y="3585"/>
                      <a:pt x="3263" y="3239"/>
                    </a:cubicBezTo>
                    <a:close/>
                    <a:moveTo>
                      <a:pt x="2370" y="2466"/>
                    </a:moveTo>
                    <a:cubicBezTo>
                      <a:pt x="2239" y="2501"/>
                      <a:pt x="2132" y="2501"/>
                      <a:pt x="2037" y="2501"/>
                    </a:cubicBezTo>
                    <a:cubicBezTo>
                      <a:pt x="1870" y="2501"/>
                      <a:pt x="1739" y="2466"/>
                      <a:pt x="1596" y="2394"/>
                    </a:cubicBezTo>
                    <a:cubicBezTo>
                      <a:pt x="1656" y="2001"/>
                      <a:pt x="1858" y="1680"/>
                      <a:pt x="2108" y="1287"/>
                    </a:cubicBezTo>
                    <a:cubicBezTo>
                      <a:pt x="2275" y="1680"/>
                      <a:pt x="2335" y="2049"/>
                      <a:pt x="2370" y="246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65"/>
              <p:cNvSpPr/>
              <p:nvPr/>
            </p:nvSpPr>
            <p:spPr>
              <a:xfrm>
                <a:off x="6404950" y="3120750"/>
                <a:ext cx="91400" cy="122375"/>
              </a:xfrm>
              <a:custGeom>
                <a:avLst/>
                <a:gdLst/>
                <a:ahLst/>
                <a:cxnLst/>
                <a:rect l="l" t="t" r="r" b="b"/>
                <a:pathLst>
                  <a:path w="3656" h="4895" extrusionOk="0">
                    <a:moveTo>
                      <a:pt x="1156" y="4513"/>
                    </a:moveTo>
                    <a:cubicBezTo>
                      <a:pt x="1560" y="4763"/>
                      <a:pt x="2025" y="4894"/>
                      <a:pt x="2537" y="4894"/>
                    </a:cubicBezTo>
                    <a:cubicBezTo>
                      <a:pt x="2751" y="4894"/>
                      <a:pt x="2953" y="4882"/>
                      <a:pt x="3180" y="4834"/>
                    </a:cubicBezTo>
                    <a:cubicBezTo>
                      <a:pt x="3358" y="4811"/>
                      <a:pt x="3489" y="4739"/>
                      <a:pt x="3573" y="4596"/>
                    </a:cubicBezTo>
                    <a:cubicBezTo>
                      <a:pt x="3656" y="4465"/>
                      <a:pt x="3656" y="4287"/>
                      <a:pt x="3584" y="4061"/>
                    </a:cubicBezTo>
                    <a:lnTo>
                      <a:pt x="3537" y="3942"/>
                    </a:lnTo>
                    <a:lnTo>
                      <a:pt x="3418" y="3965"/>
                    </a:lnTo>
                    <a:cubicBezTo>
                      <a:pt x="3370" y="3965"/>
                      <a:pt x="3334" y="3977"/>
                      <a:pt x="3299" y="3977"/>
                    </a:cubicBezTo>
                    <a:cubicBezTo>
                      <a:pt x="3227" y="3977"/>
                      <a:pt x="3132" y="3989"/>
                      <a:pt x="3061" y="4025"/>
                    </a:cubicBezTo>
                    <a:cubicBezTo>
                      <a:pt x="2930" y="4061"/>
                      <a:pt x="2799" y="4096"/>
                      <a:pt x="2632" y="4096"/>
                    </a:cubicBezTo>
                    <a:cubicBezTo>
                      <a:pt x="2418" y="4096"/>
                      <a:pt x="2227" y="4049"/>
                      <a:pt x="2049" y="4001"/>
                    </a:cubicBezTo>
                    <a:cubicBezTo>
                      <a:pt x="1596" y="3906"/>
                      <a:pt x="1263" y="3632"/>
                      <a:pt x="1096" y="3275"/>
                    </a:cubicBezTo>
                    <a:cubicBezTo>
                      <a:pt x="917" y="2906"/>
                      <a:pt x="929" y="2489"/>
                      <a:pt x="1144" y="2084"/>
                    </a:cubicBezTo>
                    <a:cubicBezTo>
                      <a:pt x="1572" y="1227"/>
                      <a:pt x="2191" y="763"/>
                      <a:pt x="3073" y="703"/>
                    </a:cubicBezTo>
                    <a:cubicBezTo>
                      <a:pt x="3239" y="691"/>
                      <a:pt x="3561" y="655"/>
                      <a:pt x="3549" y="251"/>
                    </a:cubicBezTo>
                    <a:lnTo>
                      <a:pt x="3549" y="179"/>
                    </a:lnTo>
                    <a:lnTo>
                      <a:pt x="3477" y="132"/>
                    </a:lnTo>
                    <a:cubicBezTo>
                      <a:pt x="3323" y="48"/>
                      <a:pt x="3180" y="1"/>
                      <a:pt x="3013" y="1"/>
                    </a:cubicBezTo>
                    <a:cubicBezTo>
                      <a:pt x="2787" y="1"/>
                      <a:pt x="2596" y="72"/>
                      <a:pt x="2394" y="155"/>
                    </a:cubicBezTo>
                    <a:lnTo>
                      <a:pt x="2346" y="167"/>
                    </a:lnTo>
                    <a:cubicBezTo>
                      <a:pt x="1418" y="489"/>
                      <a:pt x="751" y="1144"/>
                      <a:pt x="394" y="2096"/>
                    </a:cubicBezTo>
                    <a:cubicBezTo>
                      <a:pt x="1" y="3084"/>
                      <a:pt x="263" y="3942"/>
                      <a:pt x="1156" y="451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26" name="Google Shape;726;p65"/>
            <p:cNvSpPr/>
            <p:nvPr/>
          </p:nvSpPr>
          <p:spPr>
            <a:xfrm rot="2006702">
              <a:off x="483176" y="4136666"/>
              <a:ext cx="588826" cy="566095"/>
            </a:xfrm>
            <a:custGeom>
              <a:avLst/>
              <a:gdLst/>
              <a:ahLst/>
              <a:cxnLst/>
              <a:rect l="l" t="t" r="r" b="b"/>
              <a:pathLst>
                <a:path w="7895" h="7590" extrusionOk="0">
                  <a:moveTo>
                    <a:pt x="3087" y="1"/>
                  </a:moveTo>
                  <a:cubicBezTo>
                    <a:pt x="3078" y="1"/>
                    <a:pt x="3069" y="1"/>
                    <a:pt x="3061" y="1"/>
                  </a:cubicBezTo>
                  <a:cubicBezTo>
                    <a:pt x="2441" y="61"/>
                    <a:pt x="2334" y="2585"/>
                    <a:pt x="2334" y="2585"/>
                  </a:cubicBezTo>
                  <a:cubicBezTo>
                    <a:pt x="2334" y="2585"/>
                    <a:pt x="120" y="3216"/>
                    <a:pt x="36" y="3811"/>
                  </a:cubicBezTo>
                  <a:cubicBezTo>
                    <a:pt x="1" y="4407"/>
                    <a:pt x="2322" y="4907"/>
                    <a:pt x="2322" y="4907"/>
                  </a:cubicBezTo>
                  <a:cubicBezTo>
                    <a:pt x="2322" y="4907"/>
                    <a:pt x="1906" y="7526"/>
                    <a:pt x="2322" y="7586"/>
                  </a:cubicBezTo>
                  <a:cubicBezTo>
                    <a:pt x="2338" y="7588"/>
                    <a:pt x="2355" y="7589"/>
                    <a:pt x="2372" y="7589"/>
                  </a:cubicBezTo>
                  <a:cubicBezTo>
                    <a:pt x="3065" y="7589"/>
                    <a:pt x="4597" y="5728"/>
                    <a:pt x="4597" y="5728"/>
                  </a:cubicBezTo>
                  <a:cubicBezTo>
                    <a:pt x="4597" y="5728"/>
                    <a:pt x="6353" y="6457"/>
                    <a:pt x="7163" y="6457"/>
                  </a:cubicBezTo>
                  <a:cubicBezTo>
                    <a:pt x="7325" y="6457"/>
                    <a:pt x="7448" y="6429"/>
                    <a:pt x="7514" y="6359"/>
                  </a:cubicBezTo>
                  <a:cubicBezTo>
                    <a:pt x="7895" y="5943"/>
                    <a:pt x="6156" y="3871"/>
                    <a:pt x="6156" y="3871"/>
                  </a:cubicBezTo>
                  <a:cubicBezTo>
                    <a:pt x="6156" y="3871"/>
                    <a:pt x="7704" y="2573"/>
                    <a:pt x="7502" y="2014"/>
                  </a:cubicBezTo>
                  <a:cubicBezTo>
                    <a:pt x="7386" y="1687"/>
                    <a:pt x="6528" y="1617"/>
                    <a:pt x="5813" y="1617"/>
                  </a:cubicBezTo>
                  <a:cubicBezTo>
                    <a:pt x="5278" y="1617"/>
                    <a:pt x="4823" y="1656"/>
                    <a:pt x="4823" y="1656"/>
                  </a:cubicBezTo>
                  <a:cubicBezTo>
                    <a:pt x="4823" y="1656"/>
                    <a:pt x="3723" y="1"/>
                    <a:pt x="3087" y="1"/>
                  </a:cubicBezTo>
                  <a:close/>
                </a:path>
              </a:pathLst>
            </a:cu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1E354EC-336D-C19A-F4CD-245E6CD23088}"/>
              </a:ext>
            </a:extLst>
          </p:cNvPr>
          <p:cNvSpPr txBox="1"/>
          <p:nvPr/>
        </p:nvSpPr>
        <p:spPr>
          <a:xfrm>
            <a:off x="-264293" y="154931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4351760-06DF-59AE-FFAE-33C43FB6DCA0}"/>
              </a:ext>
            </a:extLst>
          </p:cNvPr>
          <p:cNvGrpSpPr/>
          <p:nvPr/>
        </p:nvGrpSpPr>
        <p:grpSpPr>
          <a:xfrm>
            <a:off x="7819641" y="575244"/>
            <a:ext cx="948431" cy="3941244"/>
            <a:chOff x="7819641" y="575244"/>
            <a:chExt cx="948431" cy="3941244"/>
          </a:xfrm>
        </p:grpSpPr>
        <p:sp>
          <p:nvSpPr>
            <p:cNvPr id="693" name="Google Shape;693;p65"/>
            <p:cNvSpPr/>
            <p:nvPr/>
          </p:nvSpPr>
          <p:spPr>
            <a:xfrm>
              <a:off x="7819641" y="575244"/>
              <a:ext cx="948431" cy="948431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65"/>
            <p:cNvSpPr/>
            <p:nvPr/>
          </p:nvSpPr>
          <p:spPr>
            <a:xfrm>
              <a:off x="7819641" y="2071657"/>
              <a:ext cx="948431" cy="948431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65"/>
            <p:cNvSpPr/>
            <p:nvPr/>
          </p:nvSpPr>
          <p:spPr>
            <a:xfrm>
              <a:off x="7819641" y="3568057"/>
              <a:ext cx="948431" cy="948431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420DD1F-2CC8-93BD-F066-5D8A718A97A2}"/>
                </a:ext>
              </a:extLst>
            </p:cNvPr>
            <p:cNvSpPr txBox="1"/>
            <p:nvPr/>
          </p:nvSpPr>
          <p:spPr>
            <a:xfrm>
              <a:off x="7909265" y="765697"/>
              <a:ext cx="7864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sz="3200" b="1" dirty="0">
                  <a:solidFill>
                    <a:srgbClr val="003849"/>
                  </a:solidFill>
                  <a:latin typeface="Gohar Medium" panose="02000603000000000000" pitchFamily="2" charset="-78"/>
                  <a:cs typeface="Gohar Medium" panose="02000603000000000000" pitchFamily="2" charset="-78"/>
                </a:rPr>
                <a:t>01</a:t>
              </a:r>
              <a:endParaRPr lang="en-US" sz="32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ED5ACE6-2779-554C-B081-A3DFF893FE14}"/>
                </a:ext>
              </a:extLst>
            </p:cNvPr>
            <p:cNvSpPr txBox="1"/>
            <p:nvPr/>
          </p:nvSpPr>
          <p:spPr>
            <a:xfrm>
              <a:off x="7897082" y="2298324"/>
              <a:ext cx="7864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sz="3200" b="1" dirty="0">
                  <a:solidFill>
                    <a:srgbClr val="003849"/>
                  </a:solidFill>
                  <a:latin typeface="Gohar Medium" panose="02000603000000000000" pitchFamily="2" charset="-78"/>
                  <a:cs typeface="Gohar Medium" panose="02000603000000000000" pitchFamily="2" charset="-78"/>
                </a:rPr>
                <a:t>02</a:t>
              </a:r>
              <a:endParaRPr lang="en-US" sz="32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95B08BF-E564-1B57-337A-70FCE4ED8004}"/>
                </a:ext>
              </a:extLst>
            </p:cNvPr>
            <p:cNvSpPr txBox="1"/>
            <p:nvPr/>
          </p:nvSpPr>
          <p:spPr>
            <a:xfrm>
              <a:off x="7897082" y="3794582"/>
              <a:ext cx="7864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sz="3200" b="1" dirty="0">
                  <a:solidFill>
                    <a:srgbClr val="003849"/>
                  </a:solidFill>
                  <a:latin typeface="Gohar Medium" panose="02000603000000000000" pitchFamily="2" charset="-78"/>
                  <a:cs typeface="Gohar Medium" panose="02000603000000000000" pitchFamily="2" charset="-78"/>
                </a:rPr>
                <a:t>03</a:t>
              </a:r>
              <a:endParaRPr lang="en-US" sz="32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3A2CE5D-3881-2335-7C8C-B33E2E90E9B4}"/>
              </a:ext>
            </a:extLst>
          </p:cNvPr>
          <p:cNvSpPr txBox="1"/>
          <p:nvPr/>
        </p:nvSpPr>
        <p:spPr>
          <a:xfrm>
            <a:off x="4425181" y="277369"/>
            <a:ext cx="3322946" cy="1413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0D27EE-8A44-C1F7-5B7C-AD891AF897F0}"/>
              </a:ext>
            </a:extLst>
          </p:cNvPr>
          <p:cNvSpPr txBox="1"/>
          <p:nvPr/>
        </p:nvSpPr>
        <p:spPr>
          <a:xfrm>
            <a:off x="4425181" y="1799240"/>
            <a:ext cx="3322946" cy="1413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6D0595-6C29-F847-8B42-E726613110FF}"/>
              </a:ext>
            </a:extLst>
          </p:cNvPr>
          <p:cNvSpPr txBox="1"/>
          <p:nvPr/>
        </p:nvSpPr>
        <p:spPr>
          <a:xfrm>
            <a:off x="4425181" y="3321111"/>
            <a:ext cx="3322946" cy="1413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1" name="Google Shape;731;p66"/>
          <p:cNvGrpSpPr/>
          <p:nvPr/>
        </p:nvGrpSpPr>
        <p:grpSpPr>
          <a:xfrm flipH="1">
            <a:off x="5952781" y="2143194"/>
            <a:ext cx="2282667" cy="1647853"/>
            <a:chOff x="1540350" y="826005"/>
            <a:chExt cx="6259025" cy="3378825"/>
          </a:xfrm>
        </p:grpSpPr>
        <p:sp>
          <p:nvSpPr>
            <p:cNvPr id="732" name="Google Shape;732;p66"/>
            <p:cNvSpPr/>
            <p:nvPr/>
          </p:nvSpPr>
          <p:spPr>
            <a:xfrm rot="-129175">
              <a:off x="1789023" y="1167494"/>
              <a:ext cx="5957405" cy="2926472"/>
            </a:xfrm>
            <a:prstGeom prst="roundRect">
              <a:avLst>
                <a:gd name="adj" fmla="val 24491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66"/>
            <p:cNvSpPr/>
            <p:nvPr/>
          </p:nvSpPr>
          <p:spPr>
            <a:xfrm rot="-129175">
              <a:off x="1593297" y="936869"/>
              <a:ext cx="5957405" cy="292647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4" name="Google Shape;734;p66"/>
          <p:cNvGrpSpPr/>
          <p:nvPr/>
        </p:nvGrpSpPr>
        <p:grpSpPr>
          <a:xfrm>
            <a:off x="3430694" y="2824369"/>
            <a:ext cx="2282667" cy="1647853"/>
            <a:chOff x="1540350" y="826005"/>
            <a:chExt cx="6259025" cy="3378825"/>
          </a:xfrm>
        </p:grpSpPr>
        <p:sp>
          <p:nvSpPr>
            <p:cNvPr id="735" name="Google Shape;735;p66"/>
            <p:cNvSpPr/>
            <p:nvPr/>
          </p:nvSpPr>
          <p:spPr>
            <a:xfrm rot="-129175">
              <a:off x="1789023" y="1167494"/>
              <a:ext cx="5957405" cy="2926472"/>
            </a:xfrm>
            <a:prstGeom prst="roundRect">
              <a:avLst>
                <a:gd name="adj" fmla="val 24491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66"/>
            <p:cNvSpPr/>
            <p:nvPr/>
          </p:nvSpPr>
          <p:spPr>
            <a:xfrm rot="-129175">
              <a:off x="1593297" y="936869"/>
              <a:ext cx="5957405" cy="292647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7" name="Google Shape;737;p66"/>
          <p:cNvGrpSpPr/>
          <p:nvPr/>
        </p:nvGrpSpPr>
        <p:grpSpPr>
          <a:xfrm>
            <a:off x="920856" y="2143194"/>
            <a:ext cx="2282667" cy="1647853"/>
            <a:chOff x="1540350" y="826005"/>
            <a:chExt cx="6259025" cy="3378825"/>
          </a:xfrm>
        </p:grpSpPr>
        <p:sp>
          <p:nvSpPr>
            <p:cNvPr id="738" name="Google Shape;738;p66"/>
            <p:cNvSpPr/>
            <p:nvPr/>
          </p:nvSpPr>
          <p:spPr>
            <a:xfrm rot="-129175">
              <a:off x="1789023" y="1167494"/>
              <a:ext cx="5957405" cy="2926472"/>
            </a:xfrm>
            <a:prstGeom prst="roundRect">
              <a:avLst>
                <a:gd name="adj" fmla="val 24491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66"/>
            <p:cNvSpPr/>
            <p:nvPr/>
          </p:nvSpPr>
          <p:spPr>
            <a:xfrm rot="-129175">
              <a:off x="1593297" y="936869"/>
              <a:ext cx="5957405" cy="292647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0" name="Google Shape;750;p66"/>
          <p:cNvSpPr/>
          <p:nvPr/>
        </p:nvSpPr>
        <p:spPr>
          <a:xfrm>
            <a:off x="7757300" y="1137300"/>
            <a:ext cx="728525" cy="657446"/>
          </a:xfrm>
          <a:custGeom>
            <a:avLst/>
            <a:gdLst/>
            <a:ahLst/>
            <a:cxnLst/>
            <a:rect l="l" t="t" r="r" b="b"/>
            <a:pathLst>
              <a:path w="9614" h="8676" extrusionOk="0">
                <a:moveTo>
                  <a:pt x="4171" y="3302"/>
                </a:moveTo>
                <a:cubicBezTo>
                  <a:pt x="4634" y="3302"/>
                  <a:pt x="5379" y="3659"/>
                  <a:pt x="5533" y="3779"/>
                </a:cubicBezTo>
                <a:cubicBezTo>
                  <a:pt x="5808" y="3985"/>
                  <a:pt x="6023" y="4260"/>
                  <a:pt x="6158" y="4576"/>
                </a:cubicBezTo>
                <a:cubicBezTo>
                  <a:pt x="6144" y="4578"/>
                  <a:pt x="6129" y="4581"/>
                  <a:pt x="6115" y="4584"/>
                </a:cubicBezTo>
                <a:cubicBezTo>
                  <a:pt x="5937" y="4606"/>
                  <a:pt x="5753" y="4621"/>
                  <a:pt x="5570" y="4621"/>
                </a:cubicBezTo>
                <a:cubicBezTo>
                  <a:pt x="5340" y="4621"/>
                  <a:pt x="5111" y="4598"/>
                  <a:pt x="4892" y="4536"/>
                </a:cubicBezTo>
                <a:cubicBezTo>
                  <a:pt x="4651" y="4467"/>
                  <a:pt x="3485" y="3951"/>
                  <a:pt x="3843" y="3429"/>
                </a:cubicBezTo>
                <a:cubicBezTo>
                  <a:pt x="3905" y="3338"/>
                  <a:pt x="4024" y="3302"/>
                  <a:pt x="4171" y="3302"/>
                </a:cubicBezTo>
                <a:close/>
                <a:moveTo>
                  <a:pt x="7590" y="1"/>
                </a:moveTo>
                <a:cubicBezTo>
                  <a:pt x="7491" y="1"/>
                  <a:pt x="7451" y="150"/>
                  <a:pt x="7559" y="180"/>
                </a:cubicBezTo>
                <a:cubicBezTo>
                  <a:pt x="9339" y="653"/>
                  <a:pt x="9190" y="2897"/>
                  <a:pt x="7957" y="3851"/>
                </a:cubicBezTo>
                <a:cubicBezTo>
                  <a:pt x="7516" y="4189"/>
                  <a:pt x="7000" y="4418"/>
                  <a:pt x="6450" y="4527"/>
                </a:cubicBezTo>
                <a:cubicBezTo>
                  <a:pt x="6090" y="3701"/>
                  <a:pt x="5203" y="3130"/>
                  <a:pt x="4238" y="3130"/>
                </a:cubicBezTo>
                <a:cubicBezTo>
                  <a:pt x="3981" y="3130"/>
                  <a:pt x="3718" y="3171"/>
                  <a:pt x="3459" y="3258"/>
                </a:cubicBezTo>
                <a:cubicBezTo>
                  <a:pt x="3381" y="3278"/>
                  <a:pt x="3339" y="3358"/>
                  <a:pt x="3356" y="3435"/>
                </a:cubicBezTo>
                <a:cubicBezTo>
                  <a:pt x="3686" y="4525"/>
                  <a:pt x="4630" y="4952"/>
                  <a:pt x="5654" y="4952"/>
                </a:cubicBezTo>
                <a:cubicBezTo>
                  <a:pt x="5855" y="4952"/>
                  <a:pt x="6058" y="4936"/>
                  <a:pt x="6261" y="4905"/>
                </a:cubicBezTo>
                <a:lnTo>
                  <a:pt x="6261" y="4905"/>
                </a:lnTo>
                <a:cubicBezTo>
                  <a:pt x="6453" y="5785"/>
                  <a:pt x="5998" y="6627"/>
                  <a:pt x="5287" y="7132"/>
                </a:cubicBezTo>
                <a:cubicBezTo>
                  <a:pt x="4626" y="7601"/>
                  <a:pt x="3871" y="7755"/>
                  <a:pt x="3096" y="7755"/>
                </a:cubicBezTo>
                <a:cubicBezTo>
                  <a:pt x="2688" y="7755"/>
                  <a:pt x="2274" y="7712"/>
                  <a:pt x="1866" y="7650"/>
                </a:cubicBezTo>
                <a:cubicBezTo>
                  <a:pt x="1937" y="7538"/>
                  <a:pt x="1901" y="7365"/>
                  <a:pt x="1750" y="7365"/>
                </a:cubicBezTo>
                <a:cubicBezTo>
                  <a:pt x="1743" y="7365"/>
                  <a:pt x="1736" y="7366"/>
                  <a:pt x="1728" y="7366"/>
                </a:cubicBezTo>
                <a:cubicBezTo>
                  <a:pt x="1442" y="7398"/>
                  <a:pt x="1155" y="7430"/>
                  <a:pt x="869" y="7464"/>
                </a:cubicBezTo>
                <a:lnTo>
                  <a:pt x="722" y="7435"/>
                </a:lnTo>
                <a:cubicBezTo>
                  <a:pt x="712" y="7433"/>
                  <a:pt x="702" y="7433"/>
                  <a:pt x="692" y="7433"/>
                </a:cubicBezTo>
                <a:cubicBezTo>
                  <a:pt x="637" y="7433"/>
                  <a:pt x="584" y="7458"/>
                  <a:pt x="551" y="7504"/>
                </a:cubicBezTo>
                <a:lnTo>
                  <a:pt x="235" y="7541"/>
                </a:lnTo>
                <a:cubicBezTo>
                  <a:pt x="55" y="7561"/>
                  <a:pt x="0" y="7759"/>
                  <a:pt x="146" y="7868"/>
                </a:cubicBezTo>
                <a:cubicBezTo>
                  <a:pt x="625" y="8235"/>
                  <a:pt x="1167" y="8504"/>
                  <a:pt x="1745" y="8667"/>
                </a:cubicBezTo>
                <a:cubicBezTo>
                  <a:pt x="1764" y="8673"/>
                  <a:pt x="1782" y="8676"/>
                  <a:pt x="1799" y="8676"/>
                </a:cubicBezTo>
                <a:cubicBezTo>
                  <a:pt x="1951" y="8676"/>
                  <a:pt x="2003" y="8459"/>
                  <a:pt x="1874" y="8364"/>
                </a:cubicBezTo>
                <a:cubicBezTo>
                  <a:pt x="1651" y="8197"/>
                  <a:pt x="1442" y="8031"/>
                  <a:pt x="1235" y="7859"/>
                </a:cubicBezTo>
                <a:lnTo>
                  <a:pt x="1235" y="7859"/>
                </a:lnTo>
                <a:cubicBezTo>
                  <a:pt x="1820" y="7961"/>
                  <a:pt x="2456" y="8040"/>
                  <a:pt x="3081" y="8040"/>
                </a:cubicBezTo>
                <a:cubicBezTo>
                  <a:pt x="4467" y="8040"/>
                  <a:pt x="5801" y="7651"/>
                  <a:pt x="6419" y="6255"/>
                </a:cubicBezTo>
                <a:cubicBezTo>
                  <a:pt x="6639" y="5759"/>
                  <a:pt x="6668" y="5278"/>
                  <a:pt x="6562" y="4848"/>
                </a:cubicBezTo>
                <a:cubicBezTo>
                  <a:pt x="7221" y="4696"/>
                  <a:pt x="7846" y="4398"/>
                  <a:pt x="8296" y="4011"/>
                </a:cubicBezTo>
                <a:cubicBezTo>
                  <a:pt x="9614" y="2871"/>
                  <a:pt x="9571" y="392"/>
                  <a:pt x="7608" y="2"/>
                </a:cubicBezTo>
                <a:cubicBezTo>
                  <a:pt x="7602" y="1"/>
                  <a:pt x="7595" y="1"/>
                  <a:pt x="75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1" name="Google Shape;751;p66"/>
          <p:cNvGrpSpPr/>
          <p:nvPr/>
        </p:nvGrpSpPr>
        <p:grpSpPr>
          <a:xfrm rot="-1252420">
            <a:off x="6196725" y="4082680"/>
            <a:ext cx="543945" cy="763245"/>
            <a:chOff x="2990625" y="2336650"/>
            <a:chExt cx="435925" cy="611675"/>
          </a:xfrm>
        </p:grpSpPr>
        <p:sp>
          <p:nvSpPr>
            <p:cNvPr id="752" name="Google Shape;752;p66"/>
            <p:cNvSpPr/>
            <p:nvPr/>
          </p:nvSpPr>
          <p:spPr>
            <a:xfrm>
              <a:off x="2990625" y="2336650"/>
              <a:ext cx="429900" cy="611675"/>
            </a:xfrm>
            <a:custGeom>
              <a:avLst/>
              <a:gdLst/>
              <a:ahLst/>
              <a:cxnLst/>
              <a:rect l="l" t="t" r="r" b="b"/>
              <a:pathLst>
                <a:path w="17196" h="24467" extrusionOk="0">
                  <a:moveTo>
                    <a:pt x="1339" y="1"/>
                  </a:moveTo>
                  <a:cubicBezTo>
                    <a:pt x="1195" y="1"/>
                    <a:pt x="1054" y="51"/>
                    <a:pt x="915" y="186"/>
                  </a:cubicBezTo>
                  <a:cubicBezTo>
                    <a:pt x="456" y="636"/>
                    <a:pt x="708" y="1690"/>
                    <a:pt x="711" y="2255"/>
                  </a:cubicBezTo>
                  <a:cubicBezTo>
                    <a:pt x="723" y="3496"/>
                    <a:pt x="705" y="4739"/>
                    <a:pt x="662" y="5983"/>
                  </a:cubicBezTo>
                  <a:cubicBezTo>
                    <a:pt x="571" y="8599"/>
                    <a:pt x="347" y="11204"/>
                    <a:pt x="12" y="13802"/>
                  </a:cubicBezTo>
                  <a:cubicBezTo>
                    <a:pt x="1" y="13891"/>
                    <a:pt x="29" y="13983"/>
                    <a:pt x="89" y="14049"/>
                  </a:cubicBezTo>
                  <a:cubicBezTo>
                    <a:pt x="24" y="14210"/>
                    <a:pt x="185" y="14388"/>
                    <a:pt x="362" y="14388"/>
                  </a:cubicBezTo>
                  <a:cubicBezTo>
                    <a:pt x="402" y="14388"/>
                    <a:pt x="443" y="14379"/>
                    <a:pt x="482" y="14358"/>
                  </a:cubicBezTo>
                  <a:cubicBezTo>
                    <a:pt x="1599" y="13751"/>
                    <a:pt x="2708" y="12906"/>
                    <a:pt x="3705" y="12080"/>
                  </a:cubicBezTo>
                  <a:cubicBezTo>
                    <a:pt x="5754" y="16109"/>
                    <a:pt x="7986" y="20201"/>
                    <a:pt x="10485" y="23977"/>
                  </a:cubicBezTo>
                  <a:cubicBezTo>
                    <a:pt x="10442" y="24126"/>
                    <a:pt x="10551" y="24293"/>
                    <a:pt x="10711" y="24324"/>
                  </a:cubicBezTo>
                  <a:cubicBezTo>
                    <a:pt x="10723" y="24341"/>
                    <a:pt x="10734" y="24358"/>
                    <a:pt x="10749" y="24376"/>
                  </a:cubicBezTo>
                  <a:cubicBezTo>
                    <a:pt x="10791" y="24440"/>
                    <a:pt x="10848" y="24466"/>
                    <a:pt x="10903" y="24466"/>
                  </a:cubicBezTo>
                  <a:cubicBezTo>
                    <a:pt x="11019" y="24466"/>
                    <a:pt x="11128" y="24350"/>
                    <a:pt x="11089" y="24212"/>
                  </a:cubicBezTo>
                  <a:cubicBezTo>
                    <a:pt x="13130" y="23215"/>
                    <a:pt x="15367" y="22095"/>
                    <a:pt x="17161" y="20722"/>
                  </a:cubicBezTo>
                  <a:cubicBezTo>
                    <a:pt x="17173" y="20711"/>
                    <a:pt x="17184" y="20702"/>
                    <a:pt x="17196" y="20688"/>
                  </a:cubicBezTo>
                  <a:lnTo>
                    <a:pt x="16986" y="20441"/>
                  </a:lnTo>
                  <a:cubicBezTo>
                    <a:pt x="14866" y="21229"/>
                    <a:pt x="12763" y="22493"/>
                    <a:pt x="10832" y="23685"/>
                  </a:cubicBezTo>
                  <a:cubicBezTo>
                    <a:pt x="8774" y="19631"/>
                    <a:pt x="6456" y="15639"/>
                    <a:pt x="4175" y="11719"/>
                  </a:cubicBezTo>
                  <a:cubicBezTo>
                    <a:pt x="4144" y="11668"/>
                    <a:pt x="4101" y="11625"/>
                    <a:pt x="4046" y="11602"/>
                  </a:cubicBezTo>
                  <a:cubicBezTo>
                    <a:pt x="4005" y="11534"/>
                    <a:pt x="3925" y="11482"/>
                    <a:pt x="3842" y="11482"/>
                  </a:cubicBezTo>
                  <a:cubicBezTo>
                    <a:pt x="3810" y="11482"/>
                    <a:pt x="3777" y="11490"/>
                    <a:pt x="3746" y="11507"/>
                  </a:cubicBezTo>
                  <a:cubicBezTo>
                    <a:pt x="2714" y="12098"/>
                    <a:pt x="1617" y="12782"/>
                    <a:pt x="662" y="13542"/>
                  </a:cubicBezTo>
                  <a:cubicBezTo>
                    <a:pt x="1138" y="9714"/>
                    <a:pt x="1373" y="5860"/>
                    <a:pt x="1324" y="2003"/>
                  </a:cubicBezTo>
                  <a:cubicBezTo>
                    <a:pt x="1321" y="1768"/>
                    <a:pt x="1319" y="1536"/>
                    <a:pt x="1313" y="1304"/>
                  </a:cubicBezTo>
                  <a:cubicBezTo>
                    <a:pt x="1484" y="996"/>
                    <a:pt x="1675" y="843"/>
                    <a:pt x="1884" y="843"/>
                  </a:cubicBezTo>
                  <a:cubicBezTo>
                    <a:pt x="2028" y="843"/>
                    <a:pt x="2180" y="915"/>
                    <a:pt x="2342" y="1060"/>
                  </a:cubicBezTo>
                  <a:cubicBezTo>
                    <a:pt x="2794" y="1140"/>
                    <a:pt x="3330" y="1524"/>
                    <a:pt x="3737" y="1713"/>
                  </a:cubicBezTo>
                  <a:cubicBezTo>
                    <a:pt x="4743" y="2183"/>
                    <a:pt x="5751" y="2653"/>
                    <a:pt x="6760" y="3126"/>
                  </a:cubicBezTo>
                  <a:cubicBezTo>
                    <a:pt x="8723" y="4040"/>
                    <a:pt x="10688" y="4977"/>
                    <a:pt x="12697" y="5794"/>
                  </a:cubicBezTo>
                  <a:cubicBezTo>
                    <a:pt x="12691" y="5819"/>
                    <a:pt x="12691" y="5842"/>
                    <a:pt x="12691" y="5865"/>
                  </a:cubicBezTo>
                  <a:cubicBezTo>
                    <a:pt x="11602" y="6559"/>
                    <a:pt x="10565" y="7341"/>
                    <a:pt x="9665" y="8267"/>
                  </a:cubicBezTo>
                  <a:lnTo>
                    <a:pt x="9938" y="8542"/>
                  </a:lnTo>
                  <a:cubicBezTo>
                    <a:pt x="11052" y="7696"/>
                    <a:pt x="12155" y="6868"/>
                    <a:pt x="13350" y="6140"/>
                  </a:cubicBezTo>
                  <a:cubicBezTo>
                    <a:pt x="13488" y="6054"/>
                    <a:pt x="13528" y="5874"/>
                    <a:pt x="13445" y="5736"/>
                  </a:cubicBezTo>
                  <a:cubicBezTo>
                    <a:pt x="13355" y="5580"/>
                    <a:pt x="13213" y="5497"/>
                    <a:pt x="13069" y="5497"/>
                  </a:cubicBezTo>
                  <a:cubicBezTo>
                    <a:pt x="13058" y="5497"/>
                    <a:pt x="13046" y="5498"/>
                    <a:pt x="13035" y="5499"/>
                  </a:cubicBezTo>
                  <a:cubicBezTo>
                    <a:pt x="10703" y="4249"/>
                    <a:pt x="8276" y="3163"/>
                    <a:pt x="5880" y="2040"/>
                  </a:cubicBezTo>
                  <a:cubicBezTo>
                    <a:pt x="4642" y="1458"/>
                    <a:pt x="3407" y="874"/>
                    <a:pt x="2164" y="301"/>
                  </a:cubicBezTo>
                  <a:cubicBezTo>
                    <a:pt x="1875" y="169"/>
                    <a:pt x="1602" y="1"/>
                    <a:pt x="133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66"/>
            <p:cNvSpPr/>
            <p:nvPr/>
          </p:nvSpPr>
          <p:spPr>
            <a:xfrm>
              <a:off x="3007175" y="2357750"/>
              <a:ext cx="408125" cy="571100"/>
            </a:xfrm>
            <a:custGeom>
              <a:avLst/>
              <a:gdLst/>
              <a:ahLst/>
              <a:cxnLst/>
              <a:rect l="l" t="t" r="r" b="b"/>
              <a:pathLst>
                <a:path w="16325" h="22844" extrusionOk="0">
                  <a:moveTo>
                    <a:pt x="1223" y="1"/>
                  </a:moveTo>
                  <a:cubicBezTo>
                    <a:pt x="1013" y="1"/>
                    <a:pt x="823" y="154"/>
                    <a:pt x="651" y="460"/>
                  </a:cubicBezTo>
                  <a:cubicBezTo>
                    <a:pt x="657" y="692"/>
                    <a:pt x="659" y="927"/>
                    <a:pt x="662" y="1162"/>
                  </a:cubicBezTo>
                  <a:cubicBezTo>
                    <a:pt x="711" y="5018"/>
                    <a:pt x="476" y="8872"/>
                    <a:pt x="0" y="12701"/>
                  </a:cubicBezTo>
                  <a:cubicBezTo>
                    <a:pt x="955" y="11941"/>
                    <a:pt x="2052" y="11254"/>
                    <a:pt x="3084" y="10666"/>
                  </a:cubicBezTo>
                  <a:cubicBezTo>
                    <a:pt x="3115" y="10648"/>
                    <a:pt x="3148" y="10639"/>
                    <a:pt x="3180" y="10639"/>
                  </a:cubicBezTo>
                  <a:cubicBezTo>
                    <a:pt x="3263" y="10639"/>
                    <a:pt x="3343" y="10693"/>
                    <a:pt x="3384" y="10761"/>
                  </a:cubicBezTo>
                  <a:cubicBezTo>
                    <a:pt x="3439" y="10784"/>
                    <a:pt x="3482" y="10824"/>
                    <a:pt x="3513" y="10875"/>
                  </a:cubicBezTo>
                  <a:cubicBezTo>
                    <a:pt x="5794" y="14798"/>
                    <a:pt x="8112" y="18789"/>
                    <a:pt x="10170" y="22844"/>
                  </a:cubicBezTo>
                  <a:cubicBezTo>
                    <a:pt x="12098" y="21652"/>
                    <a:pt x="14204" y="20388"/>
                    <a:pt x="16324" y="19600"/>
                  </a:cubicBezTo>
                  <a:cubicBezTo>
                    <a:pt x="14960" y="17715"/>
                    <a:pt x="13728" y="15732"/>
                    <a:pt x="12470" y="13775"/>
                  </a:cubicBezTo>
                  <a:cubicBezTo>
                    <a:pt x="11207" y="11809"/>
                    <a:pt x="9860" y="9878"/>
                    <a:pt x="8700" y="7852"/>
                  </a:cubicBezTo>
                  <a:cubicBezTo>
                    <a:pt x="8575" y="7631"/>
                    <a:pt x="8754" y="7430"/>
                    <a:pt x="8947" y="7430"/>
                  </a:cubicBezTo>
                  <a:cubicBezTo>
                    <a:pt x="8962" y="7430"/>
                    <a:pt x="8977" y="7432"/>
                    <a:pt x="8992" y="7434"/>
                  </a:cubicBezTo>
                  <a:cubicBezTo>
                    <a:pt x="8995" y="7431"/>
                    <a:pt x="8998" y="7425"/>
                    <a:pt x="9003" y="7423"/>
                  </a:cubicBezTo>
                  <a:cubicBezTo>
                    <a:pt x="9903" y="6500"/>
                    <a:pt x="10940" y="5718"/>
                    <a:pt x="12029" y="5024"/>
                  </a:cubicBezTo>
                  <a:cubicBezTo>
                    <a:pt x="12029" y="5001"/>
                    <a:pt x="12029" y="4975"/>
                    <a:pt x="12035" y="4953"/>
                  </a:cubicBezTo>
                  <a:cubicBezTo>
                    <a:pt x="10026" y="4133"/>
                    <a:pt x="8061" y="3196"/>
                    <a:pt x="6098" y="2282"/>
                  </a:cubicBezTo>
                  <a:cubicBezTo>
                    <a:pt x="5089" y="1812"/>
                    <a:pt x="4084" y="1342"/>
                    <a:pt x="3075" y="872"/>
                  </a:cubicBezTo>
                  <a:cubicBezTo>
                    <a:pt x="2668" y="680"/>
                    <a:pt x="2132" y="296"/>
                    <a:pt x="1680" y="216"/>
                  </a:cubicBezTo>
                  <a:cubicBezTo>
                    <a:pt x="1519" y="73"/>
                    <a:pt x="1366" y="1"/>
                    <a:pt x="1223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66"/>
            <p:cNvSpPr/>
            <p:nvPr/>
          </p:nvSpPr>
          <p:spPr>
            <a:xfrm>
              <a:off x="3221525" y="2543300"/>
              <a:ext cx="205025" cy="310550"/>
            </a:xfrm>
            <a:custGeom>
              <a:avLst/>
              <a:gdLst/>
              <a:ahLst/>
              <a:cxnLst/>
              <a:rect l="l" t="t" r="r" b="b"/>
              <a:pathLst>
                <a:path w="8201" h="12422" extrusionOk="0">
                  <a:moveTo>
                    <a:pt x="429" y="1"/>
                  </a:moveTo>
                  <a:cubicBezTo>
                    <a:pt x="424" y="1"/>
                    <a:pt x="421" y="6"/>
                    <a:pt x="418" y="9"/>
                  </a:cubicBezTo>
                  <a:cubicBezTo>
                    <a:pt x="403" y="7"/>
                    <a:pt x="388" y="5"/>
                    <a:pt x="373" y="5"/>
                  </a:cubicBezTo>
                  <a:cubicBezTo>
                    <a:pt x="180" y="5"/>
                    <a:pt x="1" y="207"/>
                    <a:pt x="126" y="427"/>
                  </a:cubicBezTo>
                  <a:cubicBezTo>
                    <a:pt x="1286" y="2453"/>
                    <a:pt x="2633" y="4385"/>
                    <a:pt x="3896" y="6350"/>
                  </a:cubicBezTo>
                  <a:cubicBezTo>
                    <a:pt x="5152" y="8307"/>
                    <a:pt x="6386" y="10290"/>
                    <a:pt x="7750" y="12175"/>
                  </a:cubicBezTo>
                  <a:lnTo>
                    <a:pt x="7960" y="12422"/>
                  </a:lnTo>
                  <a:cubicBezTo>
                    <a:pt x="7985" y="12385"/>
                    <a:pt x="7997" y="12339"/>
                    <a:pt x="7991" y="12293"/>
                  </a:cubicBezTo>
                  <a:cubicBezTo>
                    <a:pt x="8131" y="12267"/>
                    <a:pt x="8200" y="12110"/>
                    <a:pt x="8126" y="11989"/>
                  </a:cubicBezTo>
                  <a:cubicBezTo>
                    <a:pt x="6977" y="9949"/>
                    <a:pt x="5679" y="7998"/>
                    <a:pt x="4415" y="6026"/>
                  </a:cubicBezTo>
                  <a:cubicBezTo>
                    <a:pt x="3186" y="4109"/>
                    <a:pt x="2017" y="2129"/>
                    <a:pt x="702" y="273"/>
                  </a:cubicBezTo>
                  <a:lnTo>
                    <a:pt x="429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5" name="Google Shape;755;p66"/>
          <p:cNvSpPr/>
          <p:nvPr/>
        </p:nvSpPr>
        <p:spPr>
          <a:xfrm rot="5400000" flipH="1">
            <a:off x="595721" y="1279492"/>
            <a:ext cx="736048" cy="714133"/>
          </a:xfrm>
          <a:custGeom>
            <a:avLst/>
            <a:gdLst/>
            <a:ahLst/>
            <a:cxnLst/>
            <a:rect l="l" t="t" r="r" b="b"/>
            <a:pathLst>
              <a:path w="13013" h="12625" extrusionOk="0">
                <a:moveTo>
                  <a:pt x="7658" y="5959"/>
                </a:moveTo>
                <a:cubicBezTo>
                  <a:pt x="7813" y="5959"/>
                  <a:pt x="7969" y="5971"/>
                  <a:pt x="8124" y="5994"/>
                </a:cubicBezTo>
                <a:cubicBezTo>
                  <a:pt x="8542" y="7175"/>
                  <a:pt x="8499" y="8341"/>
                  <a:pt x="7356" y="8954"/>
                </a:cubicBezTo>
                <a:cubicBezTo>
                  <a:pt x="7124" y="9078"/>
                  <a:pt x="6888" y="9136"/>
                  <a:pt x="6664" y="9136"/>
                </a:cubicBezTo>
                <a:cubicBezTo>
                  <a:pt x="5988" y="9136"/>
                  <a:pt x="5422" y="8611"/>
                  <a:pt x="5422" y="7802"/>
                </a:cubicBezTo>
                <a:cubicBezTo>
                  <a:pt x="5422" y="6988"/>
                  <a:pt x="5992" y="6387"/>
                  <a:pt x="6737" y="6117"/>
                </a:cubicBezTo>
                <a:cubicBezTo>
                  <a:pt x="7036" y="6008"/>
                  <a:pt x="7346" y="5959"/>
                  <a:pt x="7658" y="5959"/>
                </a:cubicBezTo>
                <a:close/>
                <a:moveTo>
                  <a:pt x="1821" y="1"/>
                </a:moveTo>
                <a:cubicBezTo>
                  <a:pt x="1803" y="1"/>
                  <a:pt x="1783" y="3"/>
                  <a:pt x="1763" y="8"/>
                </a:cubicBezTo>
                <a:cubicBezTo>
                  <a:pt x="1244" y="143"/>
                  <a:pt x="726" y="281"/>
                  <a:pt x="207" y="412"/>
                </a:cubicBezTo>
                <a:cubicBezTo>
                  <a:pt x="38" y="455"/>
                  <a:pt x="1" y="705"/>
                  <a:pt x="155" y="788"/>
                </a:cubicBezTo>
                <a:lnTo>
                  <a:pt x="1158" y="1318"/>
                </a:lnTo>
                <a:cubicBezTo>
                  <a:pt x="1193" y="1336"/>
                  <a:pt x="1226" y="1345"/>
                  <a:pt x="1258" y="1345"/>
                </a:cubicBezTo>
                <a:cubicBezTo>
                  <a:pt x="1442" y="1345"/>
                  <a:pt x="1562" y="1073"/>
                  <a:pt x="1365" y="965"/>
                </a:cubicBezTo>
                <a:lnTo>
                  <a:pt x="1170" y="862"/>
                </a:lnTo>
                <a:cubicBezTo>
                  <a:pt x="1155" y="851"/>
                  <a:pt x="1141" y="839"/>
                  <a:pt x="1127" y="831"/>
                </a:cubicBezTo>
                <a:lnTo>
                  <a:pt x="1127" y="831"/>
                </a:lnTo>
                <a:cubicBezTo>
                  <a:pt x="2892" y="891"/>
                  <a:pt x="4562" y="1556"/>
                  <a:pt x="5909" y="2719"/>
                </a:cubicBezTo>
                <a:cubicBezTo>
                  <a:pt x="6551" y="3272"/>
                  <a:pt x="7459" y="4418"/>
                  <a:pt x="7972" y="5610"/>
                </a:cubicBezTo>
                <a:cubicBezTo>
                  <a:pt x="7820" y="5592"/>
                  <a:pt x="7669" y="5582"/>
                  <a:pt x="7519" y="5582"/>
                </a:cubicBezTo>
                <a:cubicBezTo>
                  <a:pt x="6651" y="5582"/>
                  <a:pt x="5835" y="5909"/>
                  <a:pt x="5307" y="6748"/>
                </a:cubicBezTo>
                <a:cubicBezTo>
                  <a:pt x="4523" y="7991"/>
                  <a:pt x="5406" y="9597"/>
                  <a:pt x="6674" y="9597"/>
                </a:cubicBezTo>
                <a:cubicBezTo>
                  <a:pt x="6959" y="9597"/>
                  <a:pt x="7262" y="9516"/>
                  <a:pt x="7571" y="9332"/>
                </a:cubicBezTo>
                <a:cubicBezTo>
                  <a:pt x="8766" y="8622"/>
                  <a:pt x="8869" y="7326"/>
                  <a:pt x="8531" y="6077"/>
                </a:cubicBezTo>
                <a:lnTo>
                  <a:pt x="8531" y="6077"/>
                </a:lnTo>
                <a:cubicBezTo>
                  <a:pt x="9227" y="6261"/>
                  <a:pt x="9886" y="6642"/>
                  <a:pt x="10408" y="7094"/>
                </a:cubicBezTo>
                <a:cubicBezTo>
                  <a:pt x="11961" y="8438"/>
                  <a:pt x="12571" y="10496"/>
                  <a:pt x="12233" y="12484"/>
                </a:cubicBezTo>
                <a:cubicBezTo>
                  <a:pt x="12219" y="12569"/>
                  <a:pt x="12285" y="12624"/>
                  <a:pt x="12349" y="12624"/>
                </a:cubicBezTo>
                <a:cubicBezTo>
                  <a:pt x="12391" y="12624"/>
                  <a:pt x="12432" y="12600"/>
                  <a:pt x="12448" y="12544"/>
                </a:cubicBezTo>
                <a:cubicBezTo>
                  <a:pt x="13012" y="10501"/>
                  <a:pt x="12242" y="8229"/>
                  <a:pt x="10668" y="6836"/>
                </a:cubicBezTo>
                <a:cubicBezTo>
                  <a:pt x="10081" y="6315"/>
                  <a:pt x="9262" y="5879"/>
                  <a:pt x="8413" y="5687"/>
                </a:cubicBezTo>
                <a:cubicBezTo>
                  <a:pt x="8161" y="4963"/>
                  <a:pt x="7800" y="4281"/>
                  <a:pt x="7348" y="3662"/>
                </a:cubicBezTo>
                <a:cubicBezTo>
                  <a:pt x="5992" y="1862"/>
                  <a:pt x="3952" y="702"/>
                  <a:pt x="1714" y="461"/>
                </a:cubicBezTo>
                <a:lnTo>
                  <a:pt x="1875" y="421"/>
                </a:lnTo>
                <a:cubicBezTo>
                  <a:pt x="2121" y="360"/>
                  <a:pt x="2044" y="1"/>
                  <a:pt x="182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66"/>
          <p:cNvSpPr/>
          <p:nvPr/>
        </p:nvSpPr>
        <p:spPr>
          <a:xfrm rot="-1177723">
            <a:off x="3106771" y="1430406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66"/>
          <p:cNvSpPr/>
          <p:nvPr/>
        </p:nvSpPr>
        <p:spPr>
          <a:xfrm rot="-1177723">
            <a:off x="7798646" y="4277744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92580CC-6C5F-3C08-53F7-207509335368}"/>
              </a:ext>
            </a:extLst>
          </p:cNvPr>
          <p:cNvGrpSpPr/>
          <p:nvPr/>
        </p:nvGrpSpPr>
        <p:grpSpPr>
          <a:xfrm>
            <a:off x="1622275" y="1137288"/>
            <a:ext cx="867284" cy="867284"/>
            <a:chOff x="1622275" y="1137288"/>
            <a:chExt cx="867284" cy="867284"/>
          </a:xfrm>
        </p:grpSpPr>
        <p:sp>
          <p:nvSpPr>
            <p:cNvPr id="747" name="Google Shape;747;p66"/>
            <p:cNvSpPr/>
            <p:nvPr/>
          </p:nvSpPr>
          <p:spPr>
            <a:xfrm>
              <a:off x="1622275" y="1137288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58" name="Google Shape;758;p66"/>
            <p:cNvGrpSpPr/>
            <p:nvPr/>
          </p:nvGrpSpPr>
          <p:grpSpPr>
            <a:xfrm>
              <a:off x="1877433" y="1400923"/>
              <a:ext cx="356957" cy="359088"/>
              <a:chOff x="1079950" y="1963450"/>
              <a:chExt cx="240100" cy="241550"/>
            </a:xfrm>
          </p:grpSpPr>
          <p:sp>
            <p:nvSpPr>
              <p:cNvPr id="759" name="Google Shape;759;p66"/>
              <p:cNvSpPr/>
              <p:nvPr/>
            </p:nvSpPr>
            <p:spPr>
              <a:xfrm>
                <a:off x="1106150" y="1969750"/>
                <a:ext cx="167325" cy="224825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8993" extrusionOk="0">
                    <a:moveTo>
                      <a:pt x="5394" y="0"/>
                    </a:moveTo>
                    <a:cubicBezTo>
                      <a:pt x="5350" y="0"/>
                      <a:pt x="5306" y="5"/>
                      <a:pt x="5264" y="15"/>
                    </a:cubicBezTo>
                    <a:cubicBezTo>
                      <a:pt x="5049" y="62"/>
                      <a:pt x="4859" y="86"/>
                      <a:pt x="4644" y="134"/>
                    </a:cubicBezTo>
                    <a:cubicBezTo>
                      <a:pt x="3882" y="229"/>
                      <a:pt x="3120" y="253"/>
                      <a:pt x="2358" y="253"/>
                    </a:cubicBezTo>
                    <a:cubicBezTo>
                      <a:pt x="2122" y="236"/>
                      <a:pt x="1887" y="219"/>
                      <a:pt x="1651" y="219"/>
                    </a:cubicBezTo>
                    <a:cubicBezTo>
                      <a:pt x="1553" y="219"/>
                      <a:pt x="1456" y="222"/>
                      <a:pt x="1358" y="229"/>
                    </a:cubicBezTo>
                    <a:cubicBezTo>
                      <a:pt x="905" y="229"/>
                      <a:pt x="501" y="443"/>
                      <a:pt x="286" y="824"/>
                    </a:cubicBezTo>
                    <a:cubicBezTo>
                      <a:pt x="167" y="1063"/>
                      <a:pt x="120" y="1301"/>
                      <a:pt x="120" y="1563"/>
                    </a:cubicBezTo>
                    <a:cubicBezTo>
                      <a:pt x="96" y="1753"/>
                      <a:pt x="96" y="1967"/>
                      <a:pt x="72" y="2158"/>
                    </a:cubicBezTo>
                    <a:cubicBezTo>
                      <a:pt x="48" y="2563"/>
                      <a:pt x="24" y="2968"/>
                      <a:pt x="24" y="3349"/>
                    </a:cubicBezTo>
                    <a:cubicBezTo>
                      <a:pt x="1" y="4135"/>
                      <a:pt x="1" y="4944"/>
                      <a:pt x="24" y="5730"/>
                    </a:cubicBezTo>
                    <a:cubicBezTo>
                      <a:pt x="48" y="6635"/>
                      <a:pt x="120" y="7516"/>
                      <a:pt x="215" y="8421"/>
                    </a:cubicBezTo>
                    <a:cubicBezTo>
                      <a:pt x="239" y="8564"/>
                      <a:pt x="286" y="8707"/>
                      <a:pt x="405" y="8826"/>
                    </a:cubicBezTo>
                    <a:cubicBezTo>
                      <a:pt x="501" y="8921"/>
                      <a:pt x="644" y="8993"/>
                      <a:pt x="810" y="8993"/>
                    </a:cubicBezTo>
                    <a:lnTo>
                      <a:pt x="2763" y="8993"/>
                    </a:lnTo>
                    <a:cubicBezTo>
                      <a:pt x="3001" y="8993"/>
                      <a:pt x="3192" y="8850"/>
                      <a:pt x="3287" y="8659"/>
                    </a:cubicBezTo>
                    <a:cubicBezTo>
                      <a:pt x="3644" y="8659"/>
                      <a:pt x="4025" y="8635"/>
                      <a:pt x="4359" y="8564"/>
                    </a:cubicBezTo>
                    <a:cubicBezTo>
                      <a:pt x="4525" y="8516"/>
                      <a:pt x="4668" y="8421"/>
                      <a:pt x="4740" y="8254"/>
                    </a:cubicBezTo>
                    <a:cubicBezTo>
                      <a:pt x="4835" y="8207"/>
                      <a:pt x="4930" y="8135"/>
                      <a:pt x="4978" y="8040"/>
                    </a:cubicBezTo>
                    <a:cubicBezTo>
                      <a:pt x="5025" y="7993"/>
                      <a:pt x="5073" y="7945"/>
                      <a:pt x="5121" y="7897"/>
                    </a:cubicBezTo>
                    <a:cubicBezTo>
                      <a:pt x="5168" y="7826"/>
                      <a:pt x="5192" y="7778"/>
                      <a:pt x="5216" y="7707"/>
                    </a:cubicBezTo>
                    <a:cubicBezTo>
                      <a:pt x="5430" y="7421"/>
                      <a:pt x="5549" y="7088"/>
                      <a:pt x="5573" y="6754"/>
                    </a:cubicBezTo>
                    <a:cubicBezTo>
                      <a:pt x="5597" y="6707"/>
                      <a:pt x="5621" y="6635"/>
                      <a:pt x="5621" y="6587"/>
                    </a:cubicBezTo>
                    <a:cubicBezTo>
                      <a:pt x="5645" y="6516"/>
                      <a:pt x="5645" y="6468"/>
                      <a:pt x="5645" y="6421"/>
                    </a:cubicBezTo>
                    <a:cubicBezTo>
                      <a:pt x="5692" y="6302"/>
                      <a:pt x="5716" y="6135"/>
                      <a:pt x="5668" y="6016"/>
                    </a:cubicBezTo>
                    <a:cubicBezTo>
                      <a:pt x="5764" y="5897"/>
                      <a:pt x="5835" y="5754"/>
                      <a:pt x="5883" y="5611"/>
                    </a:cubicBezTo>
                    <a:lnTo>
                      <a:pt x="6002" y="5587"/>
                    </a:lnTo>
                    <a:cubicBezTo>
                      <a:pt x="6240" y="5516"/>
                      <a:pt x="6407" y="5278"/>
                      <a:pt x="6430" y="5016"/>
                    </a:cubicBezTo>
                    <a:cubicBezTo>
                      <a:pt x="6407" y="4968"/>
                      <a:pt x="6407" y="4944"/>
                      <a:pt x="6407" y="4897"/>
                    </a:cubicBezTo>
                    <a:cubicBezTo>
                      <a:pt x="6430" y="4778"/>
                      <a:pt x="6454" y="4659"/>
                      <a:pt x="6430" y="4539"/>
                    </a:cubicBezTo>
                    <a:cubicBezTo>
                      <a:pt x="6454" y="4492"/>
                      <a:pt x="6478" y="4444"/>
                      <a:pt x="6478" y="4373"/>
                    </a:cubicBezTo>
                    <a:cubicBezTo>
                      <a:pt x="6573" y="4230"/>
                      <a:pt x="6621" y="4039"/>
                      <a:pt x="6597" y="3873"/>
                    </a:cubicBezTo>
                    <a:lnTo>
                      <a:pt x="6597" y="3849"/>
                    </a:lnTo>
                    <a:cubicBezTo>
                      <a:pt x="6597" y="3730"/>
                      <a:pt x="6550" y="3634"/>
                      <a:pt x="6502" y="3539"/>
                    </a:cubicBezTo>
                    <a:cubicBezTo>
                      <a:pt x="6502" y="3468"/>
                      <a:pt x="6502" y="3420"/>
                      <a:pt x="6478" y="3349"/>
                    </a:cubicBezTo>
                    <a:cubicBezTo>
                      <a:pt x="6478" y="3325"/>
                      <a:pt x="6478" y="3301"/>
                      <a:pt x="6454" y="3277"/>
                    </a:cubicBezTo>
                    <a:cubicBezTo>
                      <a:pt x="6478" y="3182"/>
                      <a:pt x="6478" y="3087"/>
                      <a:pt x="6454" y="2991"/>
                    </a:cubicBezTo>
                    <a:cubicBezTo>
                      <a:pt x="6430" y="2896"/>
                      <a:pt x="6407" y="2825"/>
                      <a:pt x="6335" y="2753"/>
                    </a:cubicBezTo>
                    <a:cubicBezTo>
                      <a:pt x="6311" y="2658"/>
                      <a:pt x="6288" y="2587"/>
                      <a:pt x="6216" y="2491"/>
                    </a:cubicBezTo>
                    <a:cubicBezTo>
                      <a:pt x="6264" y="2444"/>
                      <a:pt x="6311" y="2372"/>
                      <a:pt x="6335" y="2325"/>
                    </a:cubicBezTo>
                    <a:cubicBezTo>
                      <a:pt x="6383" y="2253"/>
                      <a:pt x="6407" y="2182"/>
                      <a:pt x="6407" y="2110"/>
                    </a:cubicBezTo>
                    <a:cubicBezTo>
                      <a:pt x="6454" y="2063"/>
                      <a:pt x="6478" y="2015"/>
                      <a:pt x="6526" y="1991"/>
                    </a:cubicBezTo>
                    <a:cubicBezTo>
                      <a:pt x="6597" y="1848"/>
                      <a:pt x="6621" y="1682"/>
                      <a:pt x="6573" y="1539"/>
                    </a:cubicBezTo>
                    <a:lnTo>
                      <a:pt x="6550" y="1491"/>
                    </a:lnTo>
                    <a:cubicBezTo>
                      <a:pt x="6621" y="1348"/>
                      <a:pt x="6645" y="1182"/>
                      <a:pt x="6621" y="1039"/>
                    </a:cubicBezTo>
                    <a:lnTo>
                      <a:pt x="6597" y="991"/>
                    </a:lnTo>
                    <a:cubicBezTo>
                      <a:pt x="6692" y="729"/>
                      <a:pt x="6597" y="420"/>
                      <a:pt x="6335" y="277"/>
                    </a:cubicBezTo>
                    <a:cubicBezTo>
                      <a:pt x="6243" y="231"/>
                      <a:pt x="6151" y="204"/>
                      <a:pt x="6058" y="204"/>
                    </a:cubicBezTo>
                    <a:cubicBezTo>
                      <a:pt x="6008" y="204"/>
                      <a:pt x="5957" y="212"/>
                      <a:pt x="5907" y="229"/>
                    </a:cubicBezTo>
                    <a:lnTo>
                      <a:pt x="5859" y="229"/>
                    </a:lnTo>
                    <a:cubicBezTo>
                      <a:pt x="5745" y="77"/>
                      <a:pt x="5569" y="0"/>
                      <a:pt x="539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66"/>
              <p:cNvSpPr/>
              <p:nvPr/>
            </p:nvSpPr>
            <p:spPr>
              <a:xfrm>
                <a:off x="1197825" y="2098125"/>
                <a:ext cx="110175" cy="96450"/>
              </a:xfrm>
              <a:custGeom>
                <a:avLst/>
                <a:gdLst/>
                <a:ahLst/>
                <a:cxnLst/>
                <a:rect l="l" t="t" r="r" b="b"/>
                <a:pathLst>
                  <a:path w="4407" h="3858" extrusionOk="0">
                    <a:moveTo>
                      <a:pt x="3556" y="1"/>
                    </a:moveTo>
                    <a:cubicBezTo>
                      <a:pt x="3388" y="1"/>
                      <a:pt x="3219" y="37"/>
                      <a:pt x="3073" y="119"/>
                    </a:cubicBezTo>
                    <a:cubicBezTo>
                      <a:pt x="2787" y="286"/>
                      <a:pt x="2549" y="452"/>
                      <a:pt x="2311" y="667"/>
                    </a:cubicBezTo>
                    <a:cubicBezTo>
                      <a:pt x="2097" y="833"/>
                      <a:pt x="1906" y="1000"/>
                      <a:pt x="1716" y="1191"/>
                    </a:cubicBezTo>
                    <a:cubicBezTo>
                      <a:pt x="1477" y="1429"/>
                      <a:pt x="1239" y="1691"/>
                      <a:pt x="1025" y="1976"/>
                    </a:cubicBezTo>
                    <a:lnTo>
                      <a:pt x="954" y="2072"/>
                    </a:lnTo>
                    <a:cubicBezTo>
                      <a:pt x="692" y="2310"/>
                      <a:pt x="453" y="2572"/>
                      <a:pt x="215" y="2858"/>
                    </a:cubicBezTo>
                    <a:cubicBezTo>
                      <a:pt x="49" y="3024"/>
                      <a:pt x="1" y="3286"/>
                      <a:pt x="96" y="3500"/>
                    </a:cubicBezTo>
                    <a:cubicBezTo>
                      <a:pt x="191" y="3715"/>
                      <a:pt x="382" y="3834"/>
                      <a:pt x="620" y="3858"/>
                    </a:cubicBezTo>
                    <a:cubicBezTo>
                      <a:pt x="715" y="3858"/>
                      <a:pt x="811" y="3834"/>
                      <a:pt x="906" y="3834"/>
                    </a:cubicBezTo>
                    <a:lnTo>
                      <a:pt x="1144" y="3834"/>
                    </a:lnTo>
                    <a:cubicBezTo>
                      <a:pt x="1335" y="3834"/>
                      <a:pt x="1501" y="3786"/>
                      <a:pt x="1668" y="3715"/>
                    </a:cubicBezTo>
                    <a:cubicBezTo>
                      <a:pt x="1716" y="3691"/>
                      <a:pt x="1763" y="3643"/>
                      <a:pt x="1811" y="3596"/>
                    </a:cubicBezTo>
                    <a:cubicBezTo>
                      <a:pt x="2049" y="3477"/>
                      <a:pt x="2287" y="3310"/>
                      <a:pt x="2525" y="3167"/>
                    </a:cubicBezTo>
                    <a:cubicBezTo>
                      <a:pt x="2978" y="2858"/>
                      <a:pt x="3359" y="2500"/>
                      <a:pt x="3668" y="2048"/>
                    </a:cubicBezTo>
                    <a:cubicBezTo>
                      <a:pt x="3764" y="1953"/>
                      <a:pt x="3859" y="1833"/>
                      <a:pt x="3954" y="1714"/>
                    </a:cubicBezTo>
                    <a:cubicBezTo>
                      <a:pt x="4073" y="1595"/>
                      <a:pt x="4168" y="1452"/>
                      <a:pt x="4240" y="1286"/>
                    </a:cubicBezTo>
                    <a:cubicBezTo>
                      <a:pt x="4407" y="1024"/>
                      <a:pt x="4407" y="714"/>
                      <a:pt x="4288" y="428"/>
                    </a:cubicBezTo>
                    <a:lnTo>
                      <a:pt x="4288" y="405"/>
                    </a:lnTo>
                    <a:cubicBezTo>
                      <a:pt x="4168" y="214"/>
                      <a:pt x="4002" y="95"/>
                      <a:pt x="3787" y="24"/>
                    </a:cubicBezTo>
                    <a:cubicBezTo>
                      <a:pt x="3712" y="9"/>
                      <a:pt x="3634" y="1"/>
                      <a:pt x="355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66"/>
              <p:cNvSpPr/>
              <p:nvPr/>
            </p:nvSpPr>
            <p:spPr>
              <a:xfrm>
                <a:off x="1079950" y="1963450"/>
                <a:ext cx="188750" cy="241550"/>
              </a:xfrm>
              <a:custGeom>
                <a:avLst/>
                <a:gdLst/>
                <a:ahLst/>
                <a:cxnLst/>
                <a:rect l="l" t="t" r="r" b="b"/>
                <a:pathLst>
                  <a:path w="7550" h="9662" extrusionOk="0">
                    <a:moveTo>
                      <a:pt x="2345" y="1"/>
                    </a:moveTo>
                    <a:cubicBezTo>
                      <a:pt x="1493" y="1"/>
                      <a:pt x="432" y="136"/>
                      <a:pt x="239" y="1100"/>
                    </a:cubicBezTo>
                    <a:cubicBezTo>
                      <a:pt x="239" y="1148"/>
                      <a:pt x="239" y="1172"/>
                      <a:pt x="239" y="1219"/>
                    </a:cubicBezTo>
                    <a:cubicBezTo>
                      <a:pt x="48" y="1767"/>
                      <a:pt x="144" y="3410"/>
                      <a:pt x="96" y="3696"/>
                    </a:cubicBezTo>
                    <a:cubicBezTo>
                      <a:pt x="96" y="5077"/>
                      <a:pt x="144" y="6482"/>
                      <a:pt x="96" y="7840"/>
                    </a:cubicBezTo>
                    <a:cubicBezTo>
                      <a:pt x="96" y="8364"/>
                      <a:pt x="1" y="8840"/>
                      <a:pt x="429" y="9221"/>
                    </a:cubicBezTo>
                    <a:cubicBezTo>
                      <a:pt x="795" y="9587"/>
                      <a:pt x="1278" y="9662"/>
                      <a:pt x="1773" y="9662"/>
                    </a:cubicBezTo>
                    <a:cubicBezTo>
                      <a:pt x="2116" y="9662"/>
                      <a:pt x="2465" y="9626"/>
                      <a:pt x="2787" y="9626"/>
                    </a:cubicBezTo>
                    <a:cubicBezTo>
                      <a:pt x="2803" y="9629"/>
                      <a:pt x="2818" y="9630"/>
                      <a:pt x="2833" y="9630"/>
                    </a:cubicBezTo>
                    <a:cubicBezTo>
                      <a:pt x="3116" y="9630"/>
                      <a:pt x="3087" y="9042"/>
                      <a:pt x="2812" y="9042"/>
                    </a:cubicBezTo>
                    <a:cubicBezTo>
                      <a:pt x="2790" y="9042"/>
                      <a:pt x="2765" y="9046"/>
                      <a:pt x="2739" y="9054"/>
                    </a:cubicBezTo>
                    <a:cubicBezTo>
                      <a:pt x="2335" y="9078"/>
                      <a:pt x="1930" y="9102"/>
                      <a:pt x="1501" y="9102"/>
                    </a:cubicBezTo>
                    <a:cubicBezTo>
                      <a:pt x="1478" y="9103"/>
                      <a:pt x="1456" y="9104"/>
                      <a:pt x="1434" y="9104"/>
                    </a:cubicBezTo>
                    <a:cubicBezTo>
                      <a:pt x="1105" y="9104"/>
                      <a:pt x="822" y="8941"/>
                      <a:pt x="644" y="8673"/>
                    </a:cubicBezTo>
                    <a:cubicBezTo>
                      <a:pt x="572" y="8506"/>
                      <a:pt x="548" y="8340"/>
                      <a:pt x="572" y="8173"/>
                    </a:cubicBezTo>
                    <a:cubicBezTo>
                      <a:pt x="572" y="7530"/>
                      <a:pt x="572" y="6887"/>
                      <a:pt x="548" y="6244"/>
                    </a:cubicBezTo>
                    <a:cubicBezTo>
                      <a:pt x="525" y="5482"/>
                      <a:pt x="477" y="4649"/>
                      <a:pt x="453" y="3863"/>
                    </a:cubicBezTo>
                    <a:cubicBezTo>
                      <a:pt x="453" y="3386"/>
                      <a:pt x="453" y="2910"/>
                      <a:pt x="429" y="2434"/>
                    </a:cubicBezTo>
                    <a:lnTo>
                      <a:pt x="429" y="1815"/>
                    </a:lnTo>
                    <a:cubicBezTo>
                      <a:pt x="429" y="1624"/>
                      <a:pt x="453" y="1457"/>
                      <a:pt x="501" y="1291"/>
                    </a:cubicBezTo>
                    <a:cubicBezTo>
                      <a:pt x="501" y="1267"/>
                      <a:pt x="525" y="1243"/>
                      <a:pt x="525" y="1219"/>
                    </a:cubicBezTo>
                    <a:cubicBezTo>
                      <a:pt x="620" y="1029"/>
                      <a:pt x="787" y="862"/>
                      <a:pt x="977" y="743"/>
                    </a:cubicBezTo>
                    <a:cubicBezTo>
                      <a:pt x="1279" y="630"/>
                      <a:pt x="1610" y="562"/>
                      <a:pt x="1947" y="562"/>
                    </a:cubicBezTo>
                    <a:cubicBezTo>
                      <a:pt x="2036" y="562"/>
                      <a:pt x="2126" y="566"/>
                      <a:pt x="2215" y="576"/>
                    </a:cubicBezTo>
                    <a:lnTo>
                      <a:pt x="3192" y="576"/>
                    </a:lnTo>
                    <a:cubicBezTo>
                      <a:pt x="3332" y="606"/>
                      <a:pt x="3486" y="618"/>
                      <a:pt x="3650" y="618"/>
                    </a:cubicBezTo>
                    <a:cubicBezTo>
                      <a:pt x="4263" y="618"/>
                      <a:pt x="5015" y="454"/>
                      <a:pt x="5672" y="454"/>
                    </a:cubicBezTo>
                    <a:cubicBezTo>
                      <a:pt x="6395" y="454"/>
                      <a:pt x="7005" y="652"/>
                      <a:pt x="7193" y="1481"/>
                    </a:cubicBezTo>
                    <a:cubicBezTo>
                      <a:pt x="7193" y="2077"/>
                      <a:pt x="7193" y="2672"/>
                      <a:pt x="7193" y="3267"/>
                    </a:cubicBezTo>
                    <a:lnTo>
                      <a:pt x="7193" y="3553"/>
                    </a:lnTo>
                    <a:cubicBezTo>
                      <a:pt x="7193" y="3720"/>
                      <a:pt x="7097" y="4006"/>
                      <a:pt x="7336" y="4029"/>
                    </a:cubicBezTo>
                    <a:cubicBezTo>
                      <a:pt x="7431" y="4029"/>
                      <a:pt x="7502" y="3934"/>
                      <a:pt x="7502" y="3863"/>
                    </a:cubicBezTo>
                    <a:lnTo>
                      <a:pt x="7526" y="3267"/>
                    </a:lnTo>
                    <a:cubicBezTo>
                      <a:pt x="7526" y="2672"/>
                      <a:pt x="7550" y="2005"/>
                      <a:pt x="7550" y="1434"/>
                    </a:cubicBezTo>
                    <a:cubicBezTo>
                      <a:pt x="7357" y="227"/>
                      <a:pt x="6305" y="31"/>
                      <a:pt x="5239" y="31"/>
                    </a:cubicBezTo>
                    <a:cubicBezTo>
                      <a:pt x="4727" y="31"/>
                      <a:pt x="4212" y="76"/>
                      <a:pt x="3787" y="76"/>
                    </a:cubicBezTo>
                    <a:lnTo>
                      <a:pt x="3811" y="52"/>
                    </a:lnTo>
                    <a:cubicBezTo>
                      <a:pt x="3620" y="52"/>
                      <a:pt x="3406" y="29"/>
                      <a:pt x="3216" y="5"/>
                    </a:cubicBezTo>
                    <a:lnTo>
                      <a:pt x="2620" y="5"/>
                    </a:lnTo>
                    <a:cubicBezTo>
                      <a:pt x="2532" y="2"/>
                      <a:pt x="2440" y="1"/>
                      <a:pt x="23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66"/>
              <p:cNvSpPr/>
              <p:nvPr/>
            </p:nvSpPr>
            <p:spPr>
              <a:xfrm>
                <a:off x="1133925" y="2020600"/>
                <a:ext cx="115550" cy="15150"/>
              </a:xfrm>
              <a:custGeom>
                <a:avLst/>
                <a:gdLst/>
                <a:ahLst/>
                <a:cxnLst/>
                <a:rect l="l" t="t" r="r" b="b"/>
                <a:pathLst>
                  <a:path w="4622" h="606" extrusionOk="0">
                    <a:moveTo>
                      <a:pt x="295" y="0"/>
                    </a:moveTo>
                    <a:cubicBezTo>
                      <a:pt x="1" y="0"/>
                      <a:pt x="1" y="605"/>
                      <a:pt x="295" y="605"/>
                    </a:cubicBezTo>
                    <a:cubicBezTo>
                      <a:pt x="310" y="605"/>
                      <a:pt x="326" y="604"/>
                      <a:pt x="342" y="600"/>
                    </a:cubicBezTo>
                    <a:lnTo>
                      <a:pt x="961" y="553"/>
                    </a:lnTo>
                    <a:cubicBezTo>
                      <a:pt x="1914" y="481"/>
                      <a:pt x="2867" y="481"/>
                      <a:pt x="3819" y="481"/>
                    </a:cubicBezTo>
                    <a:cubicBezTo>
                      <a:pt x="4010" y="481"/>
                      <a:pt x="4176" y="505"/>
                      <a:pt x="4367" y="505"/>
                    </a:cubicBezTo>
                    <a:cubicBezTo>
                      <a:pt x="4621" y="482"/>
                      <a:pt x="4584" y="99"/>
                      <a:pt x="4341" y="99"/>
                    </a:cubicBezTo>
                    <a:cubicBezTo>
                      <a:pt x="4334" y="99"/>
                      <a:pt x="4327" y="99"/>
                      <a:pt x="4319" y="100"/>
                    </a:cubicBezTo>
                    <a:cubicBezTo>
                      <a:pt x="3974" y="110"/>
                      <a:pt x="3629" y="116"/>
                      <a:pt x="3285" y="116"/>
                    </a:cubicBezTo>
                    <a:cubicBezTo>
                      <a:pt x="2799" y="116"/>
                      <a:pt x="2317" y="104"/>
                      <a:pt x="1843" y="76"/>
                    </a:cubicBezTo>
                    <a:cubicBezTo>
                      <a:pt x="1366" y="53"/>
                      <a:pt x="818" y="53"/>
                      <a:pt x="342" y="5"/>
                    </a:cubicBezTo>
                    <a:cubicBezTo>
                      <a:pt x="326" y="2"/>
                      <a:pt x="310" y="0"/>
                      <a:pt x="2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66"/>
              <p:cNvSpPr/>
              <p:nvPr/>
            </p:nvSpPr>
            <p:spPr>
              <a:xfrm>
                <a:off x="1134100" y="2059850"/>
                <a:ext cx="112575" cy="15275"/>
              </a:xfrm>
              <a:custGeom>
                <a:avLst/>
                <a:gdLst/>
                <a:ahLst/>
                <a:cxnLst/>
                <a:rect l="l" t="t" r="r" b="b"/>
                <a:pathLst>
                  <a:path w="4503" h="611" extrusionOk="0">
                    <a:moveTo>
                      <a:pt x="984" y="1"/>
                    </a:moveTo>
                    <a:cubicBezTo>
                      <a:pt x="768" y="1"/>
                      <a:pt x="552" y="3"/>
                      <a:pt x="335" y="7"/>
                    </a:cubicBezTo>
                    <a:cubicBezTo>
                      <a:pt x="324" y="5"/>
                      <a:pt x="313" y="4"/>
                      <a:pt x="303" y="4"/>
                    </a:cubicBezTo>
                    <a:cubicBezTo>
                      <a:pt x="0" y="4"/>
                      <a:pt x="10" y="611"/>
                      <a:pt x="298" y="611"/>
                    </a:cubicBezTo>
                    <a:cubicBezTo>
                      <a:pt x="317" y="611"/>
                      <a:pt x="337" y="608"/>
                      <a:pt x="359" y="602"/>
                    </a:cubicBezTo>
                    <a:cubicBezTo>
                      <a:pt x="1445" y="517"/>
                      <a:pt x="2589" y="432"/>
                      <a:pt x="3687" y="432"/>
                    </a:cubicBezTo>
                    <a:cubicBezTo>
                      <a:pt x="3817" y="432"/>
                      <a:pt x="3946" y="433"/>
                      <a:pt x="4074" y="435"/>
                    </a:cubicBezTo>
                    <a:lnTo>
                      <a:pt x="4312" y="435"/>
                    </a:lnTo>
                    <a:cubicBezTo>
                      <a:pt x="4479" y="435"/>
                      <a:pt x="4503" y="173"/>
                      <a:pt x="4336" y="173"/>
                    </a:cubicBezTo>
                    <a:cubicBezTo>
                      <a:pt x="3219" y="54"/>
                      <a:pt x="2102" y="1"/>
                      <a:pt x="9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66"/>
              <p:cNvSpPr/>
              <p:nvPr/>
            </p:nvSpPr>
            <p:spPr>
              <a:xfrm>
                <a:off x="1136225" y="2096125"/>
                <a:ext cx="75450" cy="14725"/>
              </a:xfrm>
              <a:custGeom>
                <a:avLst/>
                <a:gdLst/>
                <a:ahLst/>
                <a:cxnLst/>
                <a:rect l="l" t="t" r="r" b="b"/>
                <a:pathLst>
                  <a:path w="3018" h="589" extrusionOk="0">
                    <a:moveTo>
                      <a:pt x="2759" y="0"/>
                    </a:moveTo>
                    <a:cubicBezTo>
                      <a:pt x="2741" y="0"/>
                      <a:pt x="2723" y="3"/>
                      <a:pt x="2703" y="8"/>
                    </a:cubicBezTo>
                    <a:cubicBezTo>
                      <a:pt x="1870" y="104"/>
                      <a:pt x="1060" y="151"/>
                      <a:pt x="250" y="151"/>
                    </a:cubicBezTo>
                    <a:cubicBezTo>
                      <a:pt x="244" y="151"/>
                      <a:pt x="238" y="150"/>
                      <a:pt x="232" y="150"/>
                    </a:cubicBezTo>
                    <a:cubicBezTo>
                      <a:pt x="1" y="150"/>
                      <a:pt x="16" y="583"/>
                      <a:pt x="240" y="583"/>
                    </a:cubicBezTo>
                    <a:cubicBezTo>
                      <a:pt x="251" y="583"/>
                      <a:pt x="262" y="582"/>
                      <a:pt x="274" y="580"/>
                    </a:cubicBezTo>
                    <a:cubicBezTo>
                      <a:pt x="582" y="524"/>
                      <a:pt x="898" y="504"/>
                      <a:pt x="1217" y="504"/>
                    </a:cubicBezTo>
                    <a:cubicBezTo>
                      <a:pt x="1710" y="504"/>
                      <a:pt x="2211" y="551"/>
                      <a:pt x="2703" y="580"/>
                    </a:cubicBezTo>
                    <a:cubicBezTo>
                      <a:pt x="2723" y="586"/>
                      <a:pt x="2741" y="588"/>
                      <a:pt x="2759" y="588"/>
                    </a:cubicBezTo>
                    <a:cubicBezTo>
                      <a:pt x="3018" y="588"/>
                      <a:pt x="3018" y="0"/>
                      <a:pt x="27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66"/>
              <p:cNvSpPr/>
              <p:nvPr/>
            </p:nvSpPr>
            <p:spPr>
              <a:xfrm>
                <a:off x="1205225" y="2098200"/>
                <a:ext cx="114825" cy="101175"/>
              </a:xfrm>
              <a:custGeom>
                <a:avLst/>
                <a:gdLst/>
                <a:ahLst/>
                <a:cxnLst/>
                <a:rect l="l" t="t" r="r" b="b"/>
                <a:pathLst>
                  <a:path w="4593" h="4047" extrusionOk="0">
                    <a:moveTo>
                      <a:pt x="3241" y="396"/>
                    </a:moveTo>
                    <a:cubicBezTo>
                      <a:pt x="3319" y="396"/>
                      <a:pt x="3396" y="414"/>
                      <a:pt x="3468" y="449"/>
                    </a:cubicBezTo>
                    <a:cubicBezTo>
                      <a:pt x="3730" y="568"/>
                      <a:pt x="3872" y="902"/>
                      <a:pt x="3753" y="1188"/>
                    </a:cubicBezTo>
                    <a:cubicBezTo>
                      <a:pt x="3658" y="1283"/>
                      <a:pt x="3563" y="1378"/>
                      <a:pt x="3468" y="1473"/>
                    </a:cubicBezTo>
                    <a:lnTo>
                      <a:pt x="3301" y="1354"/>
                    </a:lnTo>
                    <a:cubicBezTo>
                      <a:pt x="3063" y="1164"/>
                      <a:pt x="2825" y="973"/>
                      <a:pt x="2587" y="783"/>
                    </a:cubicBezTo>
                    <a:cubicBezTo>
                      <a:pt x="2729" y="664"/>
                      <a:pt x="2872" y="568"/>
                      <a:pt x="3015" y="449"/>
                    </a:cubicBezTo>
                    <a:cubicBezTo>
                      <a:pt x="3087" y="414"/>
                      <a:pt x="3164" y="396"/>
                      <a:pt x="3241" y="396"/>
                    </a:cubicBezTo>
                    <a:close/>
                    <a:moveTo>
                      <a:pt x="2372" y="973"/>
                    </a:moveTo>
                    <a:cubicBezTo>
                      <a:pt x="2587" y="1259"/>
                      <a:pt x="2825" y="1569"/>
                      <a:pt x="3063" y="1854"/>
                    </a:cubicBezTo>
                    <a:cubicBezTo>
                      <a:pt x="2539" y="2307"/>
                      <a:pt x="2039" y="2783"/>
                      <a:pt x="1562" y="3283"/>
                    </a:cubicBezTo>
                    <a:lnTo>
                      <a:pt x="1562" y="3259"/>
                    </a:lnTo>
                    <a:cubicBezTo>
                      <a:pt x="1229" y="3355"/>
                      <a:pt x="919" y="3450"/>
                      <a:pt x="586" y="3521"/>
                    </a:cubicBezTo>
                    <a:cubicBezTo>
                      <a:pt x="658" y="3188"/>
                      <a:pt x="729" y="2878"/>
                      <a:pt x="848" y="2569"/>
                    </a:cubicBezTo>
                    <a:cubicBezTo>
                      <a:pt x="919" y="2450"/>
                      <a:pt x="1015" y="2331"/>
                      <a:pt x="1134" y="2235"/>
                    </a:cubicBezTo>
                    <a:cubicBezTo>
                      <a:pt x="1562" y="1830"/>
                      <a:pt x="1944" y="1378"/>
                      <a:pt x="2372" y="973"/>
                    </a:cubicBezTo>
                    <a:close/>
                    <a:moveTo>
                      <a:pt x="3326" y="0"/>
                    </a:moveTo>
                    <a:cubicBezTo>
                      <a:pt x="3164" y="0"/>
                      <a:pt x="3000" y="50"/>
                      <a:pt x="2848" y="163"/>
                    </a:cubicBezTo>
                    <a:cubicBezTo>
                      <a:pt x="2753" y="211"/>
                      <a:pt x="2682" y="306"/>
                      <a:pt x="2610" y="354"/>
                    </a:cubicBezTo>
                    <a:cubicBezTo>
                      <a:pt x="2372" y="521"/>
                      <a:pt x="2158" y="735"/>
                      <a:pt x="1944" y="949"/>
                    </a:cubicBezTo>
                    <a:cubicBezTo>
                      <a:pt x="1634" y="1235"/>
                      <a:pt x="1324" y="1569"/>
                      <a:pt x="1015" y="1878"/>
                    </a:cubicBezTo>
                    <a:cubicBezTo>
                      <a:pt x="824" y="2021"/>
                      <a:pt x="634" y="2212"/>
                      <a:pt x="491" y="2450"/>
                    </a:cubicBezTo>
                    <a:cubicBezTo>
                      <a:pt x="348" y="2807"/>
                      <a:pt x="253" y="3188"/>
                      <a:pt x="157" y="3593"/>
                    </a:cubicBezTo>
                    <a:cubicBezTo>
                      <a:pt x="134" y="3731"/>
                      <a:pt x="0" y="4046"/>
                      <a:pt x="249" y="4046"/>
                    </a:cubicBezTo>
                    <a:cubicBezTo>
                      <a:pt x="257" y="4046"/>
                      <a:pt x="267" y="4046"/>
                      <a:pt x="276" y="4045"/>
                    </a:cubicBezTo>
                    <a:cubicBezTo>
                      <a:pt x="562" y="4021"/>
                      <a:pt x="1134" y="3855"/>
                      <a:pt x="1396" y="3807"/>
                    </a:cubicBezTo>
                    <a:cubicBezTo>
                      <a:pt x="1539" y="3759"/>
                      <a:pt x="1729" y="3783"/>
                      <a:pt x="1872" y="3688"/>
                    </a:cubicBezTo>
                    <a:cubicBezTo>
                      <a:pt x="2491" y="3116"/>
                      <a:pt x="3158" y="2593"/>
                      <a:pt x="3777" y="1997"/>
                    </a:cubicBezTo>
                    <a:cubicBezTo>
                      <a:pt x="3944" y="1830"/>
                      <a:pt x="4087" y="1640"/>
                      <a:pt x="4230" y="1449"/>
                    </a:cubicBezTo>
                    <a:cubicBezTo>
                      <a:pt x="4592" y="801"/>
                      <a:pt x="3977" y="0"/>
                      <a:pt x="33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2929927-02DD-54C4-2A2C-D8DD9405D8DD}"/>
              </a:ext>
            </a:extLst>
          </p:cNvPr>
          <p:cNvGrpSpPr/>
          <p:nvPr/>
        </p:nvGrpSpPr>
        <p:grpSpPr>
          <a:xfrm>
            <a:off x="6654450" y="1137288"/>
            <a:ext cx="867284" cy="867284"/>
            <a:chOff x="6654450" y="1137288"/>
            <a:chExt cx="867284" cy="867284"/>
          </a:xfrm>
        </p:grpSpPr>
        <p:sp>
          <p:nvSpPr>
            <p:cNvPr id="749" name="Google Shape;749;p66"/>
            <p:cNvSpPr/>
            <p:nvPr/>
          </p:nvSpPr>
          <p:spPr>
            <a:xfrm>
              <a:off x="6654450" y="1137288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6" name="Google Shape;766;p66"/>
            <p:cNvGrpSpPr/>
            <p:nvPr/>
          </p:nvGrpSpPr>
          <p:grpSpPr>
            <a:xfrm>
              <a:off x="6938923" y="1402221"/>
              <a:ext cx="310386" cy="356487"/>
              <a:chOff x="2233775" y="2807325"/>
              <a:chExt cx="208775" cy="239800"/>
            </a:xfrm>
          </p:grpSpPr>
          <p:sp>
            <p:nvSpPr>
              <p:cNvPr id="767" name="Google Shape;767;p66"/>
              <p:cNvSpPr/>
              <p:nvPr/>
            </p:nvSpPr>
            <p:spPr>
              <a:xfrm>
                <a:off x="2242100" y="2808375"/>
                <a:ext cx="197675" cy="238750"/>
              </a:xfrm>
              <a:custGeom>
                <a:avLst/>
                <a:gdLst/>
                <a:ahLst/>
                <a:cxnLst/>
                <a:rect l="l" t="t" r="r" b="b"/>
                <a:pathLst>
                  <a:path w="7907" h="9550" extrusionOk="0">
                    <a:moveTo>
                      <a:pt x="4478" y="0"/>
                    </a:moveTo>
                    <a:cubicBezTo>
                      <a:pt x="3954" y="0"/>
                      <a:pt x="3454" y="0"/>
                      <a:pt x="2954" y="24"/>
                    </a:cubicBezTo>
                    <a:cubicBezTo>
                      <a:pt x="2430" y="24"/>
                      <a:pt x="1930" y="72"/>
                      <a:pt x="1429" y="96"/>
                    </a:cubicBezTo>
                    <a:cubicBezTo>
                      <a:pt x="1144" y="96"/>
                      <a:pt x="882" y="167"/>
                      <a:pt x="644" y="286"/>
                    </a:cubicBezTo>
                    <a:cubicBezTo>
                      <a:pt x="477" y="381"/>
                      <a:pt x="358" y="500"/>
                      <a:pt x="286" y="667"/>
                    </a:cubicBezTo>
                    <a:cubicBezTo>
                      <a:pt x="215" y="834"/>
                      <a:pt x="167" y="1001"/>
                      <a:pt x="143" y="1191"/>
                    </a:cubicBezTo>
                    <a:cubicBezTo>
                      <a:pt x="72" y="1763"/>
                      <a:pt x="48" y="2334"/>
                      <a:pt x="24" y="2882"/>
                    </a:cubicBezTo>
                    <a:cubicBezTo>
                      <a:pt x="1" y="3168"/>
                      <a:pt x="1" y="3453"/>
                      <a:pt x="24" y="3739"/>
                    </a:cubicBezTo>
                    <a:cubicBezTo>
                      <a:pt x="48" y="4025"/>
                      <a:pt x="96" y="4311"/>
                      <a:pt x="143" y="4573"/>
                    </a:cubicBezTo>
                    <a:cubicBezTo>
                      <a:pt x="167" y="4858"/>
                      <a:pt x="143" y="5144"/>
                      <a:pt x="120" y="5430"/>
                    </a:cubicBezTo>
                    <a:cubicBezTo>
                      <a:pt x="48" y="5763"/>
                      <a:pt x="24" y="6097"/>
                      <a:pt x="48" y="6430"/>
                    </a:cubicBezTo>
                    <a:cubicBezTo>
                      <a:pt x="72" y="6811"/>
                      <a:pt x="120" y="7168"/>
                      <a:pt x="215" y="7549"/>
                    </a:cubicBezTo>
                    <a:cubicBezTo>
                      <a:pt x="286" y="7859"/>
                      <a:pt x="382" y="8192"/>
                      <a:pt x="477" y="8502"/>
                    </a:cubicBezTo>
                    <a:cubicBezTo>
                      <a:pt x="548" y="8740"/>
                      <a:pt x="715" y="8931"/>
                      <a:pt x="953" y="9050"/>
                    </a:cubicBezTo>
                    <a:cubicBezTo>
                      <a:pt x="1120" y="9121"/>
                      <a:pt x="1287" y="9193"/>
                      <a:pt x="1477" y="9240"/>
                    </a:cubicBezTo>
                    <a:cubicBezTo>
                      <a:pt x="1834" y="9312"/>
                      <a:pt x="2215" y="9359"/>
                      <a:pt x="2596" y="9407"/>
                    </a:cubicBezTo>
                    <a:cubicBezTo>
                      <a:pt x="2930" y="9431"/>
                      <a:pt x="3263" y="9431"/>
                      <a:pt x="3620" y="9431"/>
                    </a:cubicBezTo>
                    <a:cubicBezTo>
                      <a:pt x="4287" y="9431"/>
                      <a:pt x="4978" y="9550"/>
                      <a:pt x="5645" y="9550"/>
                    </a:cubicBezTo>
                    <a:cubicBezTo>
                      <a:pt x="6407" y="9550"/>
                      <a:pt x="7121" y="9288"/>
                      <a:pt x="7669" y="8788"/>
                    </a:cubicBezTo>
                    <a:cubicBezTo>
                      <a:pt x="7907" y="8550"/>
                      <a:pt x="7907" y="8192"/>
                      <a:pt x="7669" y="7978"/>
                    </a:cubicBezTo>
                    <a:lnTo>
                      <a:pt x="7716" y="7978"/>
                    </a:lnTo>
                    <a:cubicBezTo>
                      <a:pt x="7597" y="7871"/>
                      <a:pt x="7454" y="7817"/>
                      <a:pt x="7312" y="7817"/>
                    </a:cubicBezTo>
                    <a:cubicBezTo>
                      <a:pt x="7169" y="7817"/>
                      <a:pt x="7026" y="7871"/>
                      <a:pt x="6907" y="7978"/>
                    </a:cubicBezTo>
                    <a:cubicBezTo>
                      <a:pt x="6883" y="8002"/>
                      <a:pt x="6835" y="8050"/>
                      <a:pt x="6788" y="8073"/>
                    </a:cubicBezTo>
                    <a:lnTo>
                      <a:pt x="6740" y="8121"/>
                    </a:lnTo>
                    <a:cubicBezTo>
                      <a:pt x="6669" y="8169"/>
                      <a:pt x="6597" y="8216"/>
                      <a:pt x="6502" y="8240"/>
                    </a:cubicBezTo>
                    <a:cubicBezTo>
                      <a:pt x="6335" y="8312"/>
                      <a:pt x="6169" y="8359"/>
                      <a:pt x="5978" y="8383"/>
                    </a:cubicBezTo>
                    <a:cubicBezTo>
                      <a:pt x="5829" y="8389"/>
                      <a:pt x="5680" y="8392"/>
                      <a:pt x="5531" y="8392"/>
                    </a:cubicBezTo>
                    <a:cubicBezTo>
                      <a:pt x="5085" y="8392"/>
                      <a:pt x="4638" y="8365"/>
                      <a:pt x="4192" y="8312"/>
                    </a:cubicBezTo>
                    <a:cubicBezTo>
                      <a:pt x="3573" y="8264"/>
                      <a:pt x="2930" y="8312"/>
                      <a:pt x="2311" y="8240"/>
                    </a:cubicBezTo>
                    <a:cubicBezTo>
                      <a:pt x="2049" y="8192"/>
                      <a:pt x="1810" y="8145"/>
                      <a:pt x="1572" y="8073"/>
                    </a:cubicBezTo>
                    <a:cubicBezTo>
                      <a:pt x="1501" y="7859"/>
                      <a:pt x="1453" y="7645"/>
                      <a:pt x="1382" y="7430"/>
                    </a:cubicBezTo>
                    <a:cubicBezTo>
                      <a:pt x="1334" y="7192"/>
                      <a:pt x="1263" y="6954"/>
                      <a:pt x="1239" y="6692"/>
                    </a:cubicBezTo>
                    <a:cubicBezTo>
                      <a:pt x="1191" y="6359"/>
                      <a:pt x="1191" y="6002"/>
                      <a:pt x="1239" y="5668"/>
                    </a:cubicBezTo>
                    <a:cubicBezTo>
                      <a:pt x="1287" y="5382"/>
                      <a:pt x="1310" y="5097"/>
                      <a:pt x="1310" y="4811"/>
                    </a:cubicBezTo>
                    <a:cubicBezTo>
                      <a:pt x="1287" y="4525"/>
                      <a:pt x="1263" y="4239"/>
                      <a:pt x="1191" y="3954"/>
                    </a:cubicBezTo>
                    <a:cubicBezTo>
                      <a:pt x="1144" y="3501"/>
                      <a:pt x="1144" y="3049"/>
                      <a:pt x="1191" y="2620"/>
                    </a:cubicBezTo>
                    <a:cubicBezTo>
                      <a:pt x="1191" y="2167"/>
                      <a:pt x="1239" y="1715"/>
                      <a:pt x="1287" y="1262"/>
                    </a:cubicBezTo>
                    <a:lnTo>
                      <a:pt x="1334" y="1262"/>
                    </a:lnTo>
                    <a:cubicBezTo>
                      <a:pt x="1620" y="1215"/>
                      <a:pt x="1953" y="1215"/>
                      <a:pt x="2263" y="1191"/>
                    </a:cubicBezTo>
                    <a:cubicBezTo>
                      <a:pt x="2596" y="1167"/>
                      <a:pt x="2977" y="1167"/>
                      <a:pt x="3335" y="1143"/>
                    </a:cubicBezTo>
                    <a:cubicBezTo>
                      <a:pt x="3507" y="1137"/>
                      <a:pt x="3681" y="1134"/>
                      <a:pt x="3856" y="1134"/>
                    </a:cubicBezTo>
                    <a:cubicBezTo>
                      <a:pt x="4333" y="1134"/>
                      <a:pt x="4817" y="1156"/>
                      <a:pt x="5287" y="1191"/>
                    </a:cubicBezTo>
                    <a:cubicBezTo>
                      <a:pt x="5526" y="1215"/>
                      <a:pt x="5764" y="1286"/>
                      <a:pt x="5978" y="1382"/>
                    </a:cubicBezTo>
                    <a:cubicBezTo>
                      <a:pt x="6049" y="1405"/>
                      <a:pt x="6121" y="1429"/>
                      <a:pt x="6169" y="1477"/>
                    </a:cubicBezTo>
                    <a:cubicBezTo>
                      <a:pt x="6169" y="1524"/>
                      <a:pt x="6192" y="1572"/>
                      <a:pt x="6216" y="1596"/>
                    </a:cubicBezTo>
                    <a:cubicBezTo>
                      <a:pt x="6335" y="3001"/>
                      <a:pt x="6335" y="4406"/>
                      <a:pt x="6240" y="5811"/>
                    </a:cubicBezTo>
                    <a:cubicBezTo>
                      <a:pt x="6240" y="6121"/>
                      <a:pt x="6478" y="6383"/>
                      <a:pt x="6812" y="6383"/>
                    </a:cubicBezTo>
                    <a:cubicBezTo>
                      <a:pt x="7121" y="6359"/>
                      <a:pt x="7359" y="6121"/>
                      <a:pt x="7383" y="5811"/>
                    </a:cubicBezTo>
                    <a:cubicBezTo>
                      <a:pt x="7431" y="4787"/>
                      <a:pt x="7478" y="3763"/>
                      <a:pt x="7431" y="2763"/>
                    </a:cubicBezTo>
                    <a:cubicBezTo>
                      <a:pt x="7431" y="2501"/>
                      <a:pt x="7407" y="2263"/>
                      <a:pt x="7383" y="2025"/>
                    </a:cubicBezTo>
                    <a:lnTo>
                      <a:pt x="7359" y="1644"/>
                    </a:lnTo>
                    <a:cubicBezTo>
                      <a:pt x="7335" y="1477"/>
                      <a:pt x="7312" y="1334"/>
                      <a:pt x="7264" y="1167"/>
                    </a:cubicBezTo>
                    <a:cubicBezTo>
                      <a:pt x="7097" y="572"/>
                      <a:pt x="6526" y="310"/>
                      <a:pt x="5954" y="167"/>
                    </a:cubicBezTo>
                    <a:cubicBezTo>
                      <a:pt x="5478" y="48"/>
                      <a:pt x="4978" y="0"/>
                      <a:pt x="44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66"/>
              <p:cNvSpPr/>
              <p:nvPr/>
            </p:nvSpPr>
            <p:spPr>
              <a:xfrm>
                <a:off x="2307000" y="2839250"/>
                <a:ext cx="34550" cy="50275"/>
              </a:xfrm>
              <a:custGeom>
                <a:avLst/>
                <a:gdLst/>
                <a:ahLst/>
                <a:cxnLst/>
                <a:rect l="l" t="t" r="r" b="b"/>
                <a:pathLst>
                  <a:path w="1382" h="2011" extrusionOk="0">
                    <a:moveTo>
                      <a:pt x="666" y="0"/>
                    </a:moveTo>
                    <a:cubicBezTo>
                      <a:pt x="643" y="0"/>
                      <a:pt x="620" y="1"/>
                      <a:pt x="596" y="4"/>
                    </a:cubicBezTo>
                    <a:cubicBezTo>
                      <a:pt x="381" y="51"/>
                      <a:pt x="191" y="194"/>
                      <a:pt x="119" y="409"/>
                    </a:cubicBezTo>
                    <a:cubicBezTo>
                      <a:pt x="24" y="718"/>
                      <a:pt x="0" y="1051"/>
                      <a:pt x="96" y="1361"/>
                    </a:cubicBezTo>
                    <a:cubicBezTo>
                      <a:pt x="143" y="1504"/>
                      <a:pt x="167" y="1623"/>
                      <a:pt x="238" y="1742"/>
                    </a:cubicBezTo>
                    <a:cubicBezTo>
                      <a:pt x="346" y="1921"/>
                      <a:pt x="530" y="2010"/>
                      <a:pt x="718" y="2010"/>
                    </a:cubicBezTo>
                    <a:cubicBezTo>
                      <a:pt x="905" y="2010"/>
                      <a:pt x="1096" y="1921"/>
                      <a:pt x="1215" y="1742"/>
                    </a:cubicBezTo>
                    <a:lnTo>
                      <a:pt x="1263" y="1575"/>
                    </a:lnTo>
                    <a:cubicBezTo>
                      <a:pt x="1310" y="1528"/>
                      <a:pt x="1310" y="1456"/>
                      <a:pt x="1334" y="1385"/>
                    </a:cubicBezTo>
                    <a:cubicBezTo>
                      <a:pt x="1358" y="1266"/>
                      <a:pt x="1382" y="1123"/>
                      <a:pt x="1382" y="1004"/>
                    </a:cubicBezTo>
                    <a:cubicBezTo>
                      <a:pt x="1358" y="742"/>
                      <a:pt x="1286" y="504"/>
                      <a:pt x="1167" y="289"/>
                    </a:cubicBezTo>
                    <a:cubicBezTo>
                      <a:pt x="1060" y="97"/>
                      <a:pt x="876" y="0"/>
                      <a:pt x="66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66"/>
              <p:cNvSpPr/>
              <p:nvPr/>
            </p:nvSpPr>
            <p:spPr>
              <a:xfrm>
                <a:off x="2346300" y="2841500"/>
                <a:ext cx="33350" cy="40225"/>
              </a:xfrm>
              <a:custGeom>
                <a:avLst/>
                <a:gdLst/>
                <a:ahLst/>
                <a:cxnLst/>
                <a:rect l="l" t="t" r="r" b="b"/>
                <a:pathLst>
                  <a:path w="1334" h="1609" extrusionOk="0">
                    <a:moveTo>
                      <a:pt x="661" y="0"/>
                    </a:moveTo>
                    <a:cubicBezTo>
                      <a:pt x="553" y="0"/>
                      <a:pt x="448" y="31"/>
                      <a:pt x="357" y="104"/>
                    </a:cubicBezTo>
                    <a:cubicBezTo>
                      <a:pt x="286" y="128"/>
                      <a:pt x="238" y="152"/>
                      <a:pt x="167" y="223"/>
                    </a:cubicBezTo>
                    <a:cubicBezTo>
                      <a:pt x="72" y="319"/>
                      <a:pt x="24" y="461"/>
                      <a:pt x="0" y="604"/>
                    </a:cubicBezTo>
                    <a:cubicBezTo>
                      <a:pt x="0" y="819"/>
                      <a:pt x="0" y="1009"/>
                      <a:pt x="72" y="1200"/>
                    </a:cubicBezTo>
                    <a:cubicBezTo>
                      <a:pt x="119" y="1414"/>
                      <a:pt x="310" y="1581"/>
                      <a:pt x="548" y="1604"/>
                    </a:cubicBezTo>
                    <a:cubicBezTo>
                      <a:pt x="569" y="1607"/>
                      <a:pt x="591" y="1608"/>
                      <a:pt x="612" y="1608"/>
                    </a:cubicBezTo>
                    <a:cubicBezTo>
                      <a:pt x="804" y="1608"/>
                      <a:pt x="988" y="1512"/>
                      <a:pt x="1096" y="1319"/>
                    </a:cubicBezTo>
                    <a:cubicBezTo>
                      <a:pt x="1286" y="1057"/>
                      <a:pt x="1334" y="723"/>
                      <a:pt x="1238" y="414"/>
                    </a:cubicBezTo>
                    <a:cubicBezTo>
                      <a:pt x="1167" y="199"/>
                      <a:pt x="976" y="33"/>
                      <a:pt x="762" y="9"/>
                    </a:cubicBezTo>
                    <a:cubicBezTo>
                      <a:pt x="728" y="3"/>
                      <a:pt x="695" y="0"/>
                      <a:pt x="66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66"/>
              <p:cNvSpPr/>
              <p:nvPr/>
            </p:nvSpPr>
            <p:spPr>
              <a:xfrm>
                <a:off x="2291525" y="2897600"/>
                <a:ext cx="35750" cy="44600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784" extrusionOk="0">
                    <a:moveTo>
                      <a:pt x="626" y="0"/>
                    </a:moveTo>
                    <a:cubicBezTo>
                      <a:pt x="608" y="0"/>
                      <a:pt x="590" y="1"/>
                      <a:pt x="572" y="3"/>
                    </a:cubicBezTo>
                    <a:cubicBezTo>
                      <a:pt x="262" y="3"/>
                      <a:pt x="0" y="265"/>
                      <a:pt x="0" y="575"/>
                    </a:cubicBezTo>
                    <a:cubicBezTo>
                      <a:pt x="0" y="742"/>
                      <a:pt x="24" y="908"/>
                      <a:pt x="72" y="1075"/>
                    </a:cubicBezTo>
                    <a:cubicBezTo>
                      <a:pt x="143" y="1266"/>
                      <a:pt x="238" y="1456"/>
                      <a:pt x="381" y="1623"/>
                    </a:cubicBezTo>
                    <a:cubicBezTo>
                      <a:pt x="488" y="1730"/>
                      <a:pt x="636" y="1784"/>
                      <a:pt x="783" y="1784"/>
                    </a:cubicBezTo>
                    <a:cubicBezTo>
                      <a:pt x="832" y="1784"/>
                      <a:pt x="881" y="1778"/>
                      <a:pt x="929" y="1766"/>
                    </a:cubicBezTo>
                    <a:cubicBezTo>
                      <a:pt x="1119" y="1718"/>
                      <a:pt x="1262" y="1551"/>
                      <a:pt x="1310" y="1361"/>
                    </a:cubicBezTo>
                    <a:cubicBezTo>
                      <a:pt x="1429" y="1004"/>
                      <a:pt x="1334" y="599"/>
                      <a:pt x="1072" y="313"/>
                    </a:cubicBezTo>
                    <a:lnTo>
                      <a:pt x="1096" y="313"/>
                    </a:lnTo>
                    <a:lnTo>
                      <a:pt x="1072" y="289"/>
                    </a:lnTo>
                    <a:cubicBezTo>
                      <a:pt x="985" y="115"/>
                      <a:pt x="818" y="0"/>
                      <a:pt x="6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66"/>
              <p:cNvSpPr/>
              <p:nvPr/>
            </p:nvSpPr>
            <p:spPr>
              <a:xfrm>
                <a:off x="2337950" y="2966700"/>
                <a:ext cx="6255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2502" h="1598" extrusionOk="0">
                    <a:moveTo>
                      <a:pt x="1879" y="1"/>
                    </a:moveTo>
                    <a:cubicBezTo>
                      <a:pt x="1825" y="1"/>
                      <a:pt x="1770" y="9"/>
                      <a:pt x="1715" y="26"/>
                    </a:cubicBezTo>
                    <a:cubicBezTo>
                      <a:pt x="1572" y="50"/>
                      <a:pt x="1453" y="169"/>
                      <a:pt x="1382" y="288"/>
                    </a:cubicBezTo>
                    <a:cubicBezTo>
                      <a:pt x="1310" y="359"/>
                      <a:pt x="1263" y="431"/>
                      <a:pt x="1239" y="526"/>
                    </a:cubicBezTo>
                    <a:cubicBezTo>
                      <a:pt x="1239" y="502"/>
                      <a:pt x="1215" y="478"/>
                      <a:pt x="1215" y="454"/>
                    </a:cubicBezTo>
                    <a:cubicBezTo>
                      <a:pt x="1168" y="312"/>
                      <a:pt x="1072" y="169"/>
                      <a:pt x="953" y="97"/>
                    </a:cubicBezTo>
                    <a:cubicBezTo>
                      <a:pt x="876" y="51"/>
                      <a:pt x="780" y="25"/>
                      <a:pt x="682" y="25"/>
                    </a:cubicBezTo>
                    <a:cubicBezTo>
                      <a:pt x="629" y="25"/>
                      <a:pt x="575" y="33"/>
                      <a:pt x="525" y="50"/>
                    </a:cubicBezTo>
                    <a:cubicBezTo>
                      <a:pt x="382" y="73"/>
                      <a:pt x="239" y="169"/>
                      <a:pt x="167" y="312"/>
                    </a:cubicBezTo>
                    <a:cubicBezTo>
                      <a:pt x="25" y="526"/>
                      <a:pt x="1" y="812"/>
                      <a:pt x="72" y="1074"/>
                    </a:cubicBezTo>
                    <a:cubicBezTo>
                      <a:pt x="151" y="1337"/>
                      <a:pt x="383" y="1476"/>
                      <a:pt x="618" y="1476"/>
                    </a:cubicBezTo>
                    <a:cubicBezTo>
                      <a:pt x="809" y="1476"/>
                      <a:pt x="1003" y="1385"/>
                      <a:pt x="1120" y="1193"/>
                    </a:cubicBezTo>
                    <a:cubicBezTo>
                      <a:pt x="1144" y="1145"/>
                      <a:pt x="1168" y="1074"/>
                      <a:pt x="1191" y="1002"/>
                    </a:cubicBezTo>
                    <a:cubicBezTo>
                      <a:pt x="1239" y="1169"/>
                      <a:pt x="1334" y="1312"/>
                      <a:pt x="1453" y="1431"/>
                    </a:cubicBezTo>
                    <a:cubicBezTo>
                      <a:pt x="1567" y="1544"/>
                      <a:pt x="1709" y="1597"/>
                      <a:pt x="1850" y="1597"/>
                    </a:cubicBezTo>
                    <a:cubicBezTo>
                      <a:pt x="2093" y="1597"/>
                      <a:pt x="2331" y="1440"/>
                      <a:pt x="2406" y="1169"/>
                    </a:cubicBezTo>
                    <a:cubicBezTo>
                      <a:pt x="2477" y="931"/>
                      <a:pt x="2501" y="669"/>
                      <a:pt x="2430" y="407"/>
                    </a:cubicBezTo>
                    <a:cubicBezTo>
                      <a:pt x="2351" y="172"/>
                      <a:pt x="2128" y="1"/>
                      <a:pt x="187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66"/>
              <p:cNvSpPr/>
              <p:nvPr/>
            </p:nvSpPr>
            <p:spPr>
              <a:xfrm>
                <a:off x="2233775" y="2807325"/>
                <a:ext cx="208775" cy="235050"/>
              </a:xfrm>
              <a:custGeom>
                <a:avLst/>
                <a:gdLst/>
                <a:ahLst/>
                <a:cxnLst/>
                <a:rect l="l" t="t" r="r" b="b"/>
                <a:pathLst>
                  <a:path w="8351" h="9402" extrusionOk="0">
                    <a:moveTo>
                      <a:pt x="3691" y="2114"/>
                    </a:moveTo>
                    <a:cubicBezTo>
                      <a:pt x="3691" y="2114"/>
                      <a:pt x="3681" y="2125"/>
                      <a:pt x="3667" y="2125"/>
                    </a:cubicBezTo>
                    <a:cubicBezTo>
                      <a:pt x="3660" y="2125"/>
                      <a:pt x="3652" y="2122"/>
                      <a:pt x="3644" y="2114"/>
                    </a:cubicBezTo>
                    <a:close/>
                    <a:moveTo>
                      <a:pt x="3691" y="2114"/>
                    </a:moveTo>
                    <a:cubicBezTo>
                      <a:pt x="3810" y="2114"/>
                      <a:pt x="3882" y="2305"/>
                      <a:pt x="3882" y="2424"/>
                    </a:cubicBezTo>
                    <a:cubicBezTo>
                      <a:pt x="3882" y="2543"/>
                      <a:pt x="3834" y="2733"/>
                      <a:pt x="3691" y="2781"/>
                    </a:cubicBezTo>
                    <a:cubicBezTo>
                      <a:pt x="3668" y="2781"/>
                      <a:pt x="3620" y="2757"/>
                      <a:pt x="3620" y="2733"/>
                    </a:cubicBezTo>
                    <a:cubicBezTo>
                      <a:pt x="3501" y="2543"/>
                      <a:pt x="3525" y="2281"/>
                      <a:pt x="3691" y="2138"/>
                    </a:cubicBezTo>
                    <a:lnTo>
                      <a:pt x="3691" y="2114"/>
                    </a:lnTo>
                    <a:close/>
                    <a:moveTo>
                      <a:pt x="2743" y="4406"/>
                    </a:moveTo>
                    <a:cubicBezTo>
                      <a:pt x="2908" y="4406"/>
                      <a:pt x="3025" y="4661"/>
                      <a:pt x="3025" y="4829"/>
                    </a:cubicBezTo>
                    <a:cubicBezTo>
                      <a:pt x="3006" y="4992"/>
                      <a:pt x="2905" y="5211"/>
                      <a:pt x="2774" y="5211"/>
                    </a:cubicBezTo>
                    <a:cubicBezTo>
                      <a:pt x="2733" y="5211"/>
                      <a:pt x="2689" y="5190"/>
                      <a:pt x="2644" y="5139"/>
                    </a:cubicBezTo>
                    <a:cubicBezTo>
                      <a:pt x="2524" y="4924"/>
                      <a:pt x="2501" y="4686"/>
                      <a:pt x="2596" y="4472"/>
                    </a:cubicBezTo>
                    <a:cubicBezTo>
                      <a:pt x="2648" y="4425"/>
                      <a:pt x="2697" y="4406"/>
                      <a:pt x="2743" y="4406"/>
                    </a:cubicBezTo>
                    <a:close/>
                    <a:moveTo>
                      <a:pt x="4692" y="6901"/>
                    </a:moveTo>
                    <a:cubicBezTo>
                      <a:pt x="4787" y="6972"/>
                      <a:pt x="4858" y="7068"/>
                      <a:pt x="4858" y="7187"/>
                    </a:cubicBezTo>
                    <a:cubicBezTo>
                      <a:pt x="4858" y="7292"/>
                      <a:pt x="4803" y="7508"/>
                      <a:pt x="4691" y="7508"/>
                    </a:cubicBezTo>
                    <a:cubicBezTo>
                      <a:pt x="4676" y="7508"/>
                      <a:pt x="4661" y="7505"/>
                      <a:pt x="4644" y="7496"/>
                    </a:cubicBezTo>
                    <a:cubicBezTo>
                      <a:pt x="4573" y="7449"/>
                      <a:pt x="4525" y="7377"/>
                      <a:pt x="4525" y="7282"/>
                    </a:cubicBezTo>
                    <a:cubicBezTo>
                      <a:pt x="4549" y="7258"/>
                      <a:pt x="4549" y="7210"/>
                      <a:pt x="4549" y="7187"/>
                    </a:cubicBezTo>
                    <a:cubicBezTo>
                      <a:pt x="4549" y="7163"/>
                      <a:pt x="4549" y="7139"/>
                      <a:pt x="4549" y="7115"/>
                    </a:cubicBezTo>
                    <a:cubicBezTo>
                      <a:pt x="4549" y="7020"/>
                      <a:pt x="4596" y="6972"/>
                      <a:pt x="4644" y="6925"/>
                    </a:cubicBezTo>
                    <a:cubicBezTo>
                      <a:pt x="4668" y="6901"/>
                      <a:pt x="4668" y="6901"/>
                      <a:pt x="4692" y="6901"/>
                    </a:cubicBezTo>
                    <a:close/>
                    <a:moveTo>
                      <a:pt x="6594" y="0"/>
                    </a:moveTo>
                    <a:cubicBezTo>
                      <a:pt x="6468" y="0"/>
                      <a:pt x="6334" y="6"/>
                      <a:pt x="6192" y="19"/>
                    </a:cubicBezTo>
                    <a:lnTo>
                      <a:pt x="6168" y="19"/>
                    </a:lnTo>
                    <a:cubicBezTo>
                      <a:pt x="5597" y="19"/>
                      <a:pt x="4962" y="29"/>
                      <a:pt x="4355" y="29"/>
                    </a:cubicBezTo>
                    <a:cubicBezTo>
                      <a:pt x="4051" y="29"/>
                      <a:pt x="3755" y="26"/>
                      <a:pt x="3477" y="19"/>
                    </a:cubicBezTo>
                    <a:cubicBezTo>
                      <a:pt x="3371" y="14"/>
                      <a:pt x="3265" y="12"/>
                      <a:pt x="3158" y="12"/>
                    </a:cubicBezTo>
                    <a:cubicBezTo>
                      <a:pt x="2646" y="12"/>
                      <a:pt x="2137" y="59"/>
                      <a:pt x="1643" y="138"/>
                    </a:cubicBezTo>
                    <a:cubicBezTo>
                      <a:pt x="1167" y="185"/>
                      <a:pt x="762" y="471"/>
                      <a:pt x="524" y="876"/>
                    </a:cubicBezTo>
                    <a:cubicBezTo>
                      <a:pt x="334" y="1352"/>
                      <a:pt x="286" y="1876"/>
                      <a:pt x="381" y="2400"/>
                    </a:cubicBezTo>
                    <a:cubicBezTo>
                      <a:pt x="357" y="2400"/>
                      <a:pt x="357" y="2424"/>
                      <a:pt x="381" y="2448"/>
                    </a:cubicBezTo>
                    <a:cubicBezTo>
                      <a:pt x="405" y="2781"/>
                      <a:pt x="453" y="3091"/>
                      <a:pt x="453" y="3424"/>
                    </a:cubicBezTo>
                    <a:cubicBezTo>
                      <a:pt x="476" y="3734"/>
                      <a:pt x="429" y="4067"/>
                      <a:pt x="453" y="4377"/>
                    </a:cubicBezTo>
                    <a:cubicBezTo>
                      <a:pt x="405" y="4996"/>
                      <a:pt x="357" y="5663"/>
                      <a:pt x="357" y="6305"/>
                    </a:cubicBezTo>
                    <a:cubicBezTo>
                      <a:pt x="381" y="7258"/>
                      <a:pt x="0" y="8615"/>
                      <a:pt x="977" y="9235"/>
                    </a:cubicBezTo>
                    <a:cubicBezTo>
                      <a:pt x="1237" y="9379"/>
                      <a:pt x="1533" y="9401"/>
                      <a:pt x="1832" y="9401"/>
                    </a:cubicBezTo>
                    <a:cubicBezTo>
                      <a:pt x="1959" y="9401"/>
                      <a:pt x="2086" y="9397"/>
                      <a:pt x="2211" y="9397"/>
                    </a:cubicBezTo>
                    <a:cubicBezTo>
                      <a:pt x="2277" y="9397"/>
                      <a:pt x="2341" y="9398"/>
                      <a:pt x="2405" y="9401"/>
                    </a:cubicBezTo>
                    <a:cubicBezTo>
                      <a:pt x="3239" y="9401"/>
                      <a:pt x="4096" y="9378"/>
                      <a:pt x="4906" y="9378"/>
                    </a:cubicBezTo>
                    <a:cubicBezTo>
                      <a:pt x="4999" y="9374"/>
                      <a:pt x="5098" y="9372"/>
                      <a:pt x="5201" y="9372"/>
                    </a:cubicBezTo>
                    <a:cubicBezTo>
                      <a:pt x="5406" y="9372"/>
                      <a:pt x="5628" y="9378"/>
                      <a:pt x="5854" y="9378"/>
                    </a:cubicBezTo>
                    <a:cubicBezTo>
                      <a:pt x="6871" y="9378"/>
                      <a:pt x="7978" y="9270"/>
                      <a:pt x="8121" y="8092"/>
                    </a:cubicBezTo>
                    <a:cubicBezTo>
                      <a:pt x="8121" y="7987"/>
                      <a:pt x="8042" y="7932"/>
                      <a:pt x="7962" y="7932"/>
                    </a:cubicBezTo>
                    <a:cubicBezTo>
                      <a:pt x="7898" y="7932"/>
                      <a:pt x="7833" y="7969"/>
                      <a:pt x="7811" y="8044"/>
                    </a:cubicBezTo>
                    <a:cubicBezTo>
                      <a:pt x="7787" y="8282"/>
                      <a:pt x="7692" y="8473"/>
                      <a:pt x="7549" y="8639"/>
                    </a:cubicBezTo>
                    <a:cubicBezTo>
                      <a:pt x="7201" y="8958"/>
                      <a:pt x="6737" y="9015"/>
                      <a:pt x="6267" y="9015"/>
                    </a:cubicBezTo>
                    <a:cubicBezTo>
                      <a:pt x="5999" y="9015"/>
                      <a:pt x="5729" y="8997"/>
                      <a:pt x="5477" y="8997"/>
                    </a:cubicBezTo>
                    <a:cubicBezTo>
                      <a:pt x="4192" y="8973"/>
                      <a:pt x="2906" y="8997"/>
                      <a:pt x="1620" y="8877"/>
                    </a:cubicBezTo>
                    <a:cubicBezTo>
                      <a:pt x="881" y="8830"/>
                      <a:pt x="857" y="8044"/>
                      <a:pt x="857" y="7425"/>
                    </a:cubicBezTo>
                    <a:cubicBezTo>
                      <a:pt x="1147" y="7406"/>
                      <a:pt x="1436" y="7399"/>
                      <a:pt x="1725" y="7399"/>
                    </a:cubicBezTo>
                    <a:cubicBezTo>
                      <a:pt x="2532" y="7399"/>
                      <a:pt x="3338" y="7455"/>
                      <a:pt x="4144" y="7472"/>
                    </a:cubicBezTo>
                    <a:cubicBezTo>
                      <a:pt x="4254" y="7714"/>
                      <a:pt x="4455" y="7859"/>
                      <a:pt x="4651" y="7859"/>
                    </a:cubicBezTo>
                    <a:cubicBezTo>
                      <a:pt x="4881" y="7859"/>
                      <a:pt x="5104" y="7661"/>
                      <a:pt x="5168" y="7187"/>
                    </a:cubicBezTo>
                    <a:cubicBezTo>
                      <a:pt x="5168" y="6996"/>
                      <a:pt x="5144" y="6829"/>
                      <a:pt x="5096" y="6663"/>
                    </a:cubicBezTo>
                    <a:lnTo>
                      <a:pt x="5096" y="6687"/>
                    </a:lnTo>
                    <a:cubicBezTo>
                      <a:pt x="5002" y="6460"/>
                      <a:pt x="4825" y="6364"/>
                      <a:pt x="4643" y="6364"/>
                    </a:cubicBezTo>
                    <a:cubicBezTo>
                      <a:pt x="4366" y="6364"/>
                      <a:pt x="4077" y="6585"/>
                      <a:pt x="4049" y="6901"/>
                    </a:cubicBezTo>
                    <a:cubicBezTo>
                      <a:pt x="3691" y="6901"/>
                      <a:pt x="3334" y="6877"/>
                      <a:pt x="3001" y="6877"/>
                    </a:cubicBezTo>
                    <a:cubicBezTo>
                      <a:pt x="2508" y="6861"/>
                      <a:pt x="2015" y="6833"/>
                      <a:pt x="1530" y="6833"/>
                    </a:cubicBezTo>
                    <a:cubicBezTo>
                      <a:pt x="1312" y="6833"/>
                      <a:pt x="1095" y="6838"/>
                      <a:pt x="881" y="6853"/>
                    </a:cubicBezTo>
                    <a:cubicBezTo>
                      <a:pt x="881" y="6544"/>
                      <a:pt x="857" y="6210"/>
                      <a:pt x="857" y="5901"/>
                    </a:cubicBezTo>
                    <a:cubicBezTo>
                      <a:pt x="834" y="5591"/>
                      <a:pt x="834" y="5258"/>
                      <a:pt x="810" y="4924"/>
                    </a:cubicBezTo>
                    <a:lnTo>
                      <a:pt x="810" y="4924"/>
                    </a:lnTo>
                    <a:lnTo>
                      <a:pt x="977" y="4948"/>
                    </a:lnTo>
                    <a:lnTo>
                      <a:pt x="2096" y="5067"/>
                    </a:lnTo>
                    <a:lnTo>
                      <a:pt x="2143" y="5067"/>
                    </a:lnTo>
                    <a:cubicBezTo>
                      <a:pt x="2278" y="5369"/>
                      <a:pt x="2522" y="5540"/>
                      <a:pt x="2756" y="5540"/>
                    </a:cubicBezTo>
                    <a:cubicBezTo>
                      <a:pt x="3020" y="5540"/>
                      <a:pt x="3271" y="5322"/>
                      <a:pt x="3334" y="4829"/>
                    </a:cubicBezTo>
                    <a:cubicBezTo>
                      <a:pt x="3334" y="4543"/>
                      <a:pt x="3334" y="4186"/>
                      <a:pt x="3072" y="3972"/>
                    </a:cubicBezTo>
                    <a:cubicBezTo>
                      <a:pt x="2954" y="3887"/>
                      <a:pt x="2824" y="3848"/>
                      <a:pt x="2697" y="3848"/>
                    </a:cubicBezTo>
                    <a:cubicBezTo>
                      <a:pt x="2361" y="3848"/>
                      <a:pt x="2048" y="4116"/>
                      <a:pt x="2048" y="4496"/>
                    </a:cubicBezTo>
                    <a:cubicBezTo>
                      <a:pt x="1643" y="4519"/>
                      <a:pt x="1191" y="4567"/>
                      <a:pt x="786" y="4615"/>
                    </a:cubicBezTo>
                    <a:cubicBezTo>
                      <a:pt x="786" y="4519"/>
                      <a:pt x="786" y="4448"/>
                      <a:pt x="762" y="4353"/>
                    </a:cubicBezTo>
                    <a:lnTo>
                      <a:pt x="762" y="3948"/>
                    </a:lnTo>
                    <a:cubicBezTo>
                      <a:pt x="810" y="3495"/>
                      <a:pt x="786" y="3043"/>
                      <a:pt x="715" y="2590"/>
                    </a:cubicBezTo>
                    <a:cubicBezTo>
                      <a:pt x="834" y="2579"/>
                      <a:pt x="957" y="2574"/>
                      <a:pt x="1083" y="2574"/>
                    </a:cubicBezTo>
                    <a:cubicBezTo>
                      <a:pt x="1460" y="2574"/>
                      <a:pt x="1858" y="2614"/>
                      <a:pt x="2215" y="2614"/>
                    </a:cubicBezTo>
                    <a:cubicBezTo>
                      <a:pt x="2524" y="2614"/>
                      <a:pt x="2834" y="2662"/>
                      <a:pt x="3144" y="2686"/>
                    </a:cubicBezTo>
                    <a:cubicBezTo>
                      <a:pt x="3215" y="2829"/>
                      <a:pt x="3287" y="2948"/>
                      <a:pt x="3406" y="3043"/>
                    </a:cubicBezTo>
                    <a:cubicBezTo>
                      <a:pt x="3475" y="3082"/>
                      <a:pt x="3553" y="3100"/>
                      <a:pt x="3630" y="3100"/>
                    </a:cubicBezTo>
                    <a:cubicBezTo>
                      <a:pt x="3791" y="3100"/>
                      <a:pt x="3952" y="3021"/>
                      <a:pt x="4049" y="2876"/>
                    </a:cubicBezTo>
                    <a:cubicBezTo>
                      <a:pt x="4144" y="2733"/>
                      <a:pt x="4192" y="2567"/>
                      <a:pt x="4192" y="2400"/>
                    </a:cubicBezTo>
                    <a:cubicBezTo>
                      <a:pt x="4215" y="2233"/>
                      <a:pt x="4192" y="2043"/>
                      <a:pt x="4120" y="1876"/>
                    </a:cubicBezTo>
                    <a:cubicBezTo>
                      <a:pt x="4033" y="1673"/>
                      <a:pt x="3841" y="1559"/>
                      <a:pt x="3645" y="1559"/>
                    </a:cubicBezTo>
                    <a:cubicBezTo>
                      <a:pt x="3518" y="1559"/>
                      <a:pt x="3389" y="1607"/>
                      <a:pt x="3287" y="1709"/>
                    </a:cubicBezTo>
                    <a:lnTo>
                      <a:pt x="3310" y="1709"/>
                    </a:lnTo>
                    <a:cubicBezTo>
                      <a:pt x="3191" y="1828"/>
                      <a:pt x="3120" y="1971"/>
                      <a:pt x="3096" y="2138"/>
                    </a:cubicBezTo>
                    <a:cubicBezTo>
                      <a:pt x="2556" y="2201"/>
                      <a:pt x="2027" y="2233"/>
                      <a:pt x="1501" y="2233"/>
                    </a:cubicBezTo>
                    <a:cubicBezTo>
                      <a:pt x="1239" y="2233"/>
                      <a:pt x="977" y="2225"/>
                      <a:pt x="715" y="2209"/>
                    </a:cubicBezTo>
                    <a:cubicBezTo>
                      <a:pt x="619" y="1733"/>
                      <a:pt x="738" y="1257"/>
                      <a:pt x="977" y="852"/>
                    </a:cubicBezTo>
                    <a:cubicBezTo>
                      <a:pt x="1281" y="487"/>
                      <a:pt x="2150" y="404"/>
                      <a:pt x="2924" y="404"/>
                    </a:cubicBezTo>
                    <a:cubicBezTo>
                      <a:pt x="3361" y="404"/>
                      <a:pt x="3767" y="430"/>
                      <a:pt x="4025" y="447"/>
                    </a:cubicBezTo>
                    <a:cubicBezTo>
                      <a:pt x="4668" y="471"/>
                      <a:pt x="5597" y="519"/>
                      <a:pt x="6216" y="519"/>
                    </a:cubicBezTo>
                    <a:cubicBezTo>
                      <a:pt x="6287" y="516"/>
                      <a:pt x="6354" y="515"/>
                      <a:pt x="6419" y="515"/>
                    </a:cubicBezTo>
                    <a:cubicBezTo>
                      <a:pt x="7611" y="515"/>
                      <a:pt x="7739" y="942"/>
                      <a:pt x="7716" y="2162"/>
                    </a:cubicBezTo>
                    <a:cubicBezTo>
                      <a:pt x="7502" y="2209"/>
                      <a:pt x="7287" y="2233"/>
                      <a:pt x="7073" y="2281"/>
                    </a:cubicBezTo>
                    <a:cubicBezTo>
                      <a:pt x="6930" y="2305"/>
                      <a:pt x="6930" y="2495"/>
                      <a:pt x="7073" y="2543"/>
                    </a:cubicBezTo>
                    <a:lnTo>
                      <a:pt x="7264" y="2590"/>
                    </a:lnTo>
                    <a:cubicBezTo>
                      <a:pt x="7406" y="2614"/>
                      <a:pt x="7573" y="2638"/>
                      <a:pt x="7716" y="2662"/>
                    </a:cubicBezTo>
                    <a:cubicBezTo>
                      <a:pt x="7716" y="3305"/>
                      <a:pt x="7740" y="3972"/>
                      <a:pt x="7764" y="4615"/>
                    </a:cubicBezTo>
                    <a:cubicBezTo>
                      <a:pt x="7520" y="4629"/>
                      <a:pt x="7279" y="4635"/>
                      <a:pt x="7038" y="4635"/>
                    </a:cubicBezTo>
                    <a:cubicBezTo>
                      <a:pt x="6503" y="4635"/>
                      <a:pt x="5972" y="4607"/>
                      <a:pt x="5430" y="4591"/>
                    </a:cubicBezTo>
                    <a:cubicBezTo>
                      <a:pt x="5168" y="4567"/>
                      <a:pt x="4882" y="4543"/>
                      <a:pt x="4596" y="4543"/>
                    </a:cubicBezTo>
                    <a:lnTo>
                      <a:pt x="4549" y="4543"/>
                    </a:lnTo>
                    <a:cubicBezTo>
                      <a:pt x="4528" y="4538"/>
                      <a:pt x="4509" y="4535"/>
                      <a:pt x="4491" y="4535"/>
                    </a:cubicBezTo>
                    <a:cubicBezTo>
                      <a:pt x="4226" y="4535"/>
                      <a:pt x="4271" y="5108"/>
                      <a:pt x="4518" y="5108"/>
                    </a:cubicBezTo>
                    <a:cubicBezTo>
                      <a:pt x="4542" y="5108"/>
                      <a:pt x="4568" y="5103"/>
                      <a:pt x="4596" y="5091"/>
                    </a:cubicBezTo>
                    <a:cubicBezTo>
                      <a:pt x="4882" y="5067"/>
                      <a:pt x="5168" y="5067"/>
                      <a:pt x="5430" y="5043"/>
                    </a:cubicBezTo>
                    <a:cubicBezTo>
                      <a:pt x="6106" y="5023"/>
                      <a:pt x="6782" y="4967"/>
                      <a:pt x="7443" y="4967"/>
                    </a:cubicBezTo>
                    <a:cubicBezTo>
                      <a:pt x="7550" y="4967"/>
                      <a:pt x="7657" y="4969"/>
                      <a:pt x="7764" y="4972"/>
                    </a:cubicBezTo>
                    <a:cubicBezTo>
                      <a:pt x="7787" y="5401"/>
                      <a:pt x="7811" y="5805"/>
                      <a:pt x="7835" y="6210"/>
                    </a:cubicBezTo>
                    <a:cubicBezTo>
                      <a:pt x="7847" y="6305"/>
                      <a:pt x="7924" y="6353"/>
                      <a:pt x="8002" y="6353"/>
                    </a:cubicBezTo>
                    <a:cubicBezTo>
                      <a:pt x="8079" y="6353"/>
                      <a:pt x="8157" y="6305"/>
                      <a:pt x="8169" y="6210"/>
                    </a:cubicBezTo>
                    <a:cubicBezTo>
                      <a:pt x="8192" y="5972"/>
                      <a:pt x="8192" y="5567"/>
                      <a:pt x="8216" y="5329"/>
                    </a:cubicBezTo>
                    <a:cubicBezTo>
                      <a:pt x="8264" y="4281"/>
                      <a:pt x="8240" y="3210"/>
                      <a:pt x="8264" y="2162"/>
                    </a:cubicBezTo>
                    <a:cubicBezTo>
                      <a:pt x="8351" y="702"/>
                      <a:pt x="7940" y="0"/>
                      <a:pt x="65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66"/>
              <p:cNvSpPr/>
              <p:nvPr/>
            </p:nvSpPr>
            <p:spPr>
              <a:xfrm>
                <a:off x="2345700" y="2847250"/>
                <a:ext cx="32175" cy="41825"/>
              </a:xfrm>
              <a:custGeom>
                <a:avLst/>
                <a:gdLst/>
                <a:ahLst/>
                <a:cxnLst/>
                <a:rect l="l" t="t" r="r" b="b"/>
                <a:pathLst>
                  <a:path w="1287" h="1673" extrusionOk="0">
                    <a:moveTo>
                      <a:pt x="739" y="359"/>
                    </a:moveTo>
                    <a:cubicBezTo>
                      <a:pt x="920" y="359"/>
                      <a:pt x="974" y="676"/>
                      <a:pt x="953" y="803"/>
                    </a:cubicBezTo>
                    <a:cubicBezTo>
                      <a:pt x="953" y="922"/>
                      <a:pt x="881" y="1041"/>
                      <a:pt x="786" y="1113"/>
                    </a:cubicBezTo>
                    <a:lnTo>
                      <a:pt x="739" y="1136"/>
                    </a:lnTo>
                    <a:cubicBezTo>
                      <a:pt x="739" y="1113"/>
                      <a:pt x="762" y="1113"/>
                      <a:pt x="786" y="1113"/>
                    </a:cubicBezTo>
                    <a:cubicBezTo>
                      <a:pt x="477" y="993"/>
                      <a:pt x="405" y="589"/>
                      <a:pt x="667" y="374"/>
                    </a:cubicBezTo>
                    <a:cubicBezTo>
                      <a:pt x="693" y="364"/>
                      <a:pt x="717" y="359"/>
                      <a:pt x="739" y="359"/>
                    </a:cubicBezTo>
                    <a:close/>
                    <a:moveTo>
                      <a:pt x="695" y="0"/>
                    </a:moveTo>
                    <a:cubicBezTo>
                      <a:pt x="427" y="0"/>
                      <a:pt x="151" y="222"/>
                      <a:pt x="72" y="684"/>
                    </a:cubicBezTo>
                    <a:cubicBezTo>
                      <a:pt x="0" y="993"/>
                      <a:pt x="119" y="1327"/>
                      <a:pt x="381" y="1541"/>
                    </a:cubicBezTo>
                    <a:cubicBezTo>
                      <a:pt x="479" y="1630"/>
                      <a:pt x="603" y="1672"/>
                      <a:pt x="726" y="1672"/>
                    </a:cubicBezTo>
                    <a:cubicBezTo>
                      <a:pt x="934" y="1672"/>
                      <a:pt x="1140" y="1551"/>
                      <a:pt x="1215" y="1327"/>
                    </a:cubicBezTo>
                    <a:lnTo>
                      <a:pt x="1215" y="1351"/>
                    </a:lnTo>
                    <a:cubicBezTo>
                      <a:pt x="1262" y="1160"/>
                      <a:pt x="1286" y="993"/>
                      <a:pt x="1286" y="803"/>
                    </a:cubicBezTo>
                    <a:cubicBezTo>
                      <a:pt x="1286" y="276"/>
                      <a:pt x="995" y="0"/>
                      <a:pt x="6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66"/>
              <p:cNvSpPr/>
              <p:nvPr/>
            </p:nvSpPr>
            <p:spPr>
              <a:xfrm>
                <a:off x="2368925" y="2966900"/>
                <a:ext cx="32750" cy="40225"/>
              </a:xfrm>
              <a:custGeom>
                <a:avLst/>
                <a:gdLst/>
                <a:ahLst/>
                <a:cxnLst/>
                <a:rect l="l" t="t" r="r" b="b"/>
                <a:pathLst>
                  <a:path w="1310" h="1609" extrusionOk="0">
                    <a:moveTo>
                      <a:pt x="759" y="367"/>
                    </a:moveTo>
                    <a:cubicBezTo>
                      <a:pt x="894" y="367"/>
                      <a:pt x="993" y="597"/>
                      <a:pt x="976" y="780"/>
                    </a:cubicBezTo>
                    <a:cubicBezTo>
                      <a:pt x="953" y="875"/>
                      <a:pt x="881" y="1042"/>
                      <a:pt x="762" y="1066"/>
                    </a:cubicBezTo>
                    <a:cubicBezTo>
                      <a:pt x="524" y="1018"/>
                      <a:pt x="500" y="685"/>
                      <a:pt x="572" y="518"/>
                    </a:cubicBezTo>
                    <a:cubicBezTo>
                      <a:pt x="636" y="410"/>
                      <a:pt x="701" y="367"/>
                      <a:pt x="759" y="367"/>
                    </a:cubicBezTo>
                    <a:close/>
                    <a:moveTo>
                      <a:pt x="706" y="1"/>
                    </a:moveTo>
                    <a:cubicBezTo>
                      <a:pt x="551" y="1"/>
                      <a:pt x="394" y="68"/>
                      <a:pt x="286" y="208"/>
                    </a:cubicBezTo>
                    <a:cubicBezTo>
                      <a:pt x="48" y="518"/>
                      <a:pt x="0" y="947"/>
                      <a:pt x="191" y="1280"/>
                    </a:cubicBezTo>
                    <a:cubicBezTo>
                      <a:pt x="297" y="1493"/>
                      <a:pt x="510" y="1609"/>
                      <a:pt x="725" y="1609"/>
                    </a:cubicBezTo>
                    <a:cubicBezTo>
                      <a:pt x="847" y="1609"/>
                      <a:pt x="968" y="1572"/>
                      <a:pt x="1072" y="1494"/>
                    </a:cubicBezTo>
                    <a:cubicBezTo>
                      <a:pt x="1238" y="1280"/>
                      <a:pt x="1310" y="1042"/>
                      <a:pt x="1310" y="780"/>
                    </a:cubicBezTo>
                    <a:cubicBezTo>
                      <a:pt x="1310" y="613"/>
                      <a:pt x="1262" y="423"/>
                      <a:pt x="1167" y="280"/>
                    </a:cubicBezTo>
                    <a:cubicBezTo>
                      <a:pt x="1076" y="98"/>
                      <a:pt x="893" y="1"/>
                      <a:pt x="7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F3CA9BB-D183-D885-B617-A8EB4811769C}"/>
              </a:ext>
            </a:extLst>
          </p:cNvPr>
          <p:cNvGrpSpPr/>
          <p:nvPr/>
        </p:nvGrpSpPr>
        <p:grpSpPr>
          <a:xfrm>
            <a:off x="4138375" y="1815850"/>
            <a:ext cx="867284" cy="867284"/>
            <a:chOff x="4138375" y="1815850"/>
            <a:chExt cx="867284" cy="867284"/>
          </a:xfrm>
        </p:grpSpPr>
        <p:sp>
          <p:nvSpPr>
            <p:cNvPr id="748" name="Google Shape;748;p66"/>
            <p:cNvSpPr/>
            <p:nvPr/>
          </p:nvSpPr>
          <p:spPr>
            <a:xfrm>
              <a:off x="4138375" y="1815850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75" name="Google Shape;775;p66"/>
            <p:cNvGrpSpPr/>
            <p:nvPr/>
          </p:nvGrpSpPr>
          <p:grpSpPr>
            <a:xfrm>
              <a:off x="4384800" y="2071858"/>
              <a:ext cx="374425" cy="355260"/>
              <a:chOff x="2217100" y="2381350"/>
              <a:chExt cx="251850" cy="238975"/>
            </a:xfrm>
          </p:grpSpPr>
          <p:sp>
            <p:nvSpPr>
              <p:cNvPr id="776" name="Google Shape;776;p66"/>
              <p:cNvSpPr/>
              <p:nvPr/>
            </p:nvSpPr>
            <p:spPr>
              <a:xfrm>
                <a:off x="2222450" y="2387050"/>
                <a:ext cx="214350" cy="200100"/>
              </a:xfrm>
              <a:custGeom>
                <a:avLst/>
                <a:gdLst/>
                <a:ahLst/>
                <a:cxnLst/>
                <a:rect l="l" t="t" r="r" b="b"/>
                <a:pathLst>
                  <a:path w="8574" h="8004" extrusionOk="0">
                    <a:moveTo>
                      <a:pt x="1644" y="0"/>
                    </a:moveTo>
                    <a:cubicBezTo>
                      <a:pt x="1597" y="0"/>
                      <a:pt x="1549" y="6"/>
                      <a:pt x="1501" y="17"/>
                    </a:cubicBezTo>
                    <a:cubicBezTo>
                      <a:pt x="1168" y="88"/>
                      <a:pt x="834" y="255"/>
                      <a:pt x="596" y="517"/>
                    </a:cubicBezTo>
                    <a:cubicBezTo>
                      <a:pt x="358" y="802"/>
                      <a:pt x="239" y="1160"/>
                      <a:pt x="239" y="1517"/>
                    </a:cubicBezTo>
                    <a:cubicBezTo>
                      <a:pt x="239" y="1779"/>
                      <a:pt x="239" y="2065"/>
                      <a:pt x="263" y="2327"/>
                    </a:cubicBezTo>
                    <a:lnTo>
                      <a:pt x="263" y="3327"/>
                    </a:lnTo>
                    <a:cubicBezTo>
                      <a:pt x="239" y="3994"/>
                      <a:pt x="167" y="4660"/>
                      <a:pt x="120" y="5351"/>
                    </a:cubicBezTo>
                    <a:cubicBezTo>
                      <a:pt x="96" y="5661"/>
                      <a:pt x="72" y="5994"/>
                      <a:pt x="48" y="6327"/>
                    </a:cubicBezTo>
                    <a:cubicBezTo>
                      <a:pt x="1" y="6732"/>
                      <a:pt x="72" y="7113"/>
                      <a:pt x="286" y="7447"/>
                    </a:cubicBezTo>
                    <a:cubicBezTo>
                      <a:pt x="572" y="7756"/>
                      <a:pt x="953" y="7947"/>
                      <a:pt x="1382" y="7947"/>
                    </a:cubicBezTo>
                    <a:cubicBezTo>
                      <a:pt x="1661" y="7982"/>
                      <a:pt x="1940" y="8004"/>
                      <a:pt x="2209" y="8004"/>
                    </a:cubicBezTo>
                    <a:cubicBezTo>
                      <a:pt x="2308" y="8004"/>
                      <a:pt x="2405" y="8001"/>
                      <a:pt x="2501" y="7994"/>
                    </a:cubicBezTo>
                    <a:cubicBezTo>
                      <a:pt x="2835" y="7994"/>
                      <a:pt x="3073" y="7732"/>
                      <a:pt x="3097" y="7423"/>
                    </a:cubicBezTo>
                    <a:cubicBezTo>
                      <a:pt x="3073" y="7209"/>
                      <a:pt x="3073" y="7018"/>
                      <a:pt x="3049" y="6827"/>
                    </a:cubicBezTo>
                    <a:lnTo>
                      <a:pt x="3049" y="6827"/>
                    </a:lnTo>
                    <a:lnTo>
                      <a:pt x="4525" y="6851"/>
                    </a:lnTo>
                    <a:cubicBezTo>
                      <a:pt x="5192" y="6851"/>
                      <a:pt x="5859" y="6882"/>
                      <a:pt x="6526" y="6882"/>
                    </a:cubicBezTo>
                    <a:cubicBezTo>
                      <a:pt x="6693" y="6882"/>
                      <a:pt x="6859" y="6880"/>
                      <a:pt x="7026" y="6875"/>
                    </a:cubicBezTo>
                    <a:cubicBezTo>
                      <a:pt x="7216" y="6875"/>
                      <a:pt x="7431" y="6851"/>
                      <a:pt x="7621" y="6827"/>
                    </a:cubicBezTo>
                    <a:lnTo>
                      <a:pt x="7788" y="6804"/>
                    </a:lnTo>
                    <a:lnTo>
                      <a:pt x="7836" y="6780"/>
                    </a:lnTo>
                    <a:cubicBezTo>
                      <a:pt x="7979" y="6685"/>
                      <a:pt x="8121" y="6589"/>
                      <a:pt x="8264" y="6470"/>
                    </a:cubicBezTo>
                    <a:lnTo>
                      <a:pt x="8288" y="6446"/>
                    </a:lnTo>
                    <a:lnTo>
                      <a:pt x="8360" y="6042"/>
                    </a:lnTo>
                    <a:lnTo>
                      <a:pt x="8360" y="5875"/>
                    </a:lnTo>
                    <a:cubicBezTo>
                      <a:pt x="8360" y="5851"/>
                      <a:pt x="8360" y="5827"/>
                      <a:pt x="8360" y="5803"/>
                    </a:cubicBezTo>
                    <a:cubicBezTo>
                      <a:pt x="8360" y="5637"/>
                      <a:pt x="8336" y="5494"/>
                      <a:pt x="8336" y="5327"/>
                    </a:cubicBezTo>
                    <a:cubicBezTo>
                      <a:pt x="8312" y="4875"/>
                      <a:pt x="8264" y="4446"/>
                      <a:pt x="8217" y="3994"/>
                    </a:cubicBezTo>
                    <a:cubicBezTo>
                      <a:pt x="8169" y="3613"/>
                      <a:pt x="8574" y="3327"/>
                      <a:pt x="8502" y="2946"/>
                    </a:cubicBezTo>
                    <a:cubicBezTo>
                      <a:pt x="8455" y="2803"/>
                      <a:pt x="8407" y="2636"/>
                      <a:pt x="8336" y="2493"/>
                    </a:cubicBezTo>
                    <a:cubicBezTo>
                      <a:pt x="8288" y="2422"/>
                      <a:pt x="8240" y="2374"/>
                      <a:pt x="8193" y="2327"/>
                    </a:cubicBezTo>
                    <a:cubicBezTo>
                      <a:pt x="8169" y="2303"/>
                      <a:pt x="8121" y="2255"/>
                      <a:pt x="8074" y="2231"/>
                    </a:cubicBezTo>
                    <a:cubicBezTo>
                      <a:pt x="7836" y="2088"/>
                      <a:pt x="7550" y="1993"/>
                      <a:pt x="7288" y="1969"/>
                    </a:cubicBezTo>
                    <a:lnTo>
                      <a:pt x="7240" y="1969"/>
                    </a:lnTo>
                    <a:cubicBezTo>
                      <a:pt x="6931" y="1946"/>
                      <a:pt x="6621" y="1922"/>
                      <a:pt x="6288" y="1922"/>
                    </a:cubicBezTo>
                    <a:cubicBezTo>
                      <a:pt x="5978" y="1922"/>
                      <a:pt x="5669" y="1946"/>
                      <a:pt x="5359" y="1969"/>
                    </a:cubicBezTo>
                    <a:cubicBezTo>
                      <a:pt x="5262" y="1981"/>
                      <a:pt x="5141" y="1985"/>
                      <a:pt x="5008" y="1985"/>
                    </a:cubicBezTo>
                    <a:cubicBezTo>
                      <a:pt x="4587" y="1985"/>
                      <a:pt x="4041" y="1940"/>
                      <a:pt x="3716" y="1922"/>
                    </a:cubicBezTo>
                    <a:cubicBezTo>
                      <a:pt x="3311" y="1898"/>
                      <a:pt x="2906" y="1874"/>
                      <a:pt x="2644" y="1565"/>
                    </a:cubicBezTo>
                    <a:cubicBezTo>
                      <a:pt x="2620" y="1541"/>
                      <a:pt x="2596" y="1493"/>
                      <a:pt x="2573" y="1469"/>
                    </a:cubicBezTo>
                    <a:lnTo>
                      <a:pt x="2501" y="1469"/>
                    </a:lnTo>
                    <a:lnTo>
                      <a:pt x="2501" y="1303"/>
                    </a:lnTo>
                    <a:cubicBezTo>
                      <a:pt x="2501" y="1231"/>
                      <a:pt x="2477" y="1160"/>
                      <a:pt x="2454" y="1088"/>
                    </a:cubicBezTo>
                    <a:lnTo>
                      <a:pt x="2454" y="1041"/>
                    </a:lnTo>
                    <a:cubicBezTo>
                      <a:pt x="2454" y="874"/>
                      <a:pt x="2382" y="683"/>
                      <a:pt x="2239" y="564"/>
                    </a:cubicBezTo>
                    <a:cubicBezTo>
                      <a:pt x="2239" y="517"/>
                      <a:pt x="2239" y="469"/>
                      <a:pt x="2215" y="421"/>
                    </a:cubicBezTo>
                    <a:cubicBezTo>
                      <a:pt x="2135" y="160"/>
                      <a:pt x="1901" y="0"/>
                      <a:pt x="164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66"/>
              <p:cNvSpPr/>
              <p:nvPr/>
            </p:nvSpPr>
            <p:spPr>
              <a:xfrm>
                <a:off x="2294500" y="2557725"/>
                <a:ext cx="167900" cy="59675"/>
              </a:xfrm>
              <a:custGeom>
                <a:avLst/>
                <a:gdLst/>
                <a:ahLst/>
                <a:cxnLst/>
                <a:rect l="l" t="t" r="r" b="b"/>
                <a:pathLst>
                  <a:path w="6716" h="2387" extrusionOk="0">
                    <a:moveTo>
                      <a:pt x="4733" y="0"/>
                    </a:moveTo>
                    <a:cubicBezTo>
                      <a:pt x="4499" y="0"/>
                      <a:pt x="4263" y="8"/>
                      <a:pt x="4025" y="24"/>
                    </a:cubicBezTo>
                    <a:lnTo>
                      <a:pt x="1953" y="96"/>
                    </a:lnTo>
                    <a:lnTo>
                      <a:pt x="786" y="120"/>
                    </a:lnTo>
                    <a:cubicBezTo>
                      <a:pt x="477" y="143"/>
                      <a:pt x="215" y="382"/>
                      <a:pt x="215" y="715"/>
                    </a:cubicBezTo>
                    <a:cubicBezTo>
                      <a:pt x="215" y="810"/>
                      <a:pt x="238" y="905"/>
                      <a:pt x="286" y="977"/>
                    </a:cubicBezTo>
                    <a:cubicBezTo>
                      <a:pt x="119" y="1096"/>
                      <a:pt x="0" y="1286"/>
                      <a:pt x="0" y="1477"/>
                    </a:cubicBezTo>
                    <a:cubicBezTo>
                      <a:pt x="0" y="1691"/>
                      <a:pt x="119" y="1882"/>
                      <a:pt x="286" y="1977"/>
                    </a:cubicBezTo>
                    <a:cubicBezTo>
                      <a:pt x="583" y="2155"/>
                      <a:pt x="913" y="2251"/>
                      <a:pt x="1234" y="2251"/>
                    </a:cubicBezTo>
                    <a:cubicBezTo>
                      <a:pt x="1300" y="2251"/>
                      <a:pt x="1365" y="2247"/>
                      <a:pt x="1429" y="2239"/>
                    </a:cubicBezTo>
                    <a:lnTo>
                      <a:pt x="2644" y="2239"/>
                    </a:lnTo>
                    <a:lnTo>
                      <a:pt x="5025" y="2215"/>
                    </a:lnTo>
                    <a:lnTo>
                      <a:pt x="5430" y="2215"/>
                    </a:lnTo>
                    <a:cubicBezTo>
                      <a:pt x="5513" y="2319"/>
                      <a:pt x="5632" y="2386"/>
                      <a:pt x="5771" y="2386"/>
                    </a:cubicBezTo>
                    <a:cubicBezTo>
                      <a:pt x="5792" y="2386"/>
                      <a:pt x="5813" y="2385"/>
                      <a:pt x="5835" y="2382"/>
                    </a:cubicBezTo>
                    <a:cubicBezTo>
                      <a:pt x="6144" y="2382"/>
                      <a:pt x="6406" y="2096"/>
                      <a:pt x="6406" y="1763"/>
                    </a:cubicBezTo>
                    <a:lnTo>
                      <a:pt x="6406" y="1715"/>
                    </a:lnTo>
                    <a:cubicBezTo>
                      <a:pt x="6406" y="1667"/>
                      <a:pt x="6430" y="1620"/>
                      <a:pt x="6430" y="1572"/>
                    </a:cubicBezTo>
                    <a:cubicBezTo>
                      <a:pt x="6430" y="1477"/>
                      <a:pt x="6383" y="1358"/>
                      <a:pt x="6335" y="1286"/>
                    </a:cubicBezTo>
                    <a:lnTo>
                      <a:pt x="6383" y="1072"/>
                    </a:lnTo>
                    <a:lnTo>
                      <a:pt x="6406" y="1072"/>
                    </a:lnTo>
                    <a:cubicBezTo>
                      <a:pt x="6716" y="763"/>
                      <a:pt x="6573" y="215"/>
                      <a:pt x="6144" y="96"/>
                    </a:cubicBezTo>
                    <a:cubicBezTo>
                      <a:pt x="5668" y="32"/>
                      <a:pt x="5202" y="0"/>
                      <a:pt x="473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66"/>
              <p:cNvSpPr/>
              <p:nvPr/>
            </p:nvSpPr>
            <p:spPr>
              <a:xfrm>
                <a:off x="2217100" y="2381350"/>
                <a:ext cx="251850" cy="238975"/>
              </a:xfrm>
              <a:custGeom>
                <a:avLst/>
                <a:gdLst/>
                <a:ahLst/>
                <a:cxnLst/>
                <a:rect l="l" t="t" r="r" b="b"/>
                <a:pathLst>
                  <a:path w="10074" h="9559" extrusionOk="0">
                    <a:moveTo>
                      <a:pt x="9495" y="5221"/>
                    </a:moveTo>
                    <a:lnTo>
                      <a:pt x="9495" y="5221"/>
                    </a:lnTo>
                    <a:cubicBezTo>
                      <a:pt x="9490" y="5222"/>
                      <a:pt x="9484" y="5222"/>
                      <a:pt x="9479" y="5222"/>
                    </a:cubicBezTo>
                    <a:lnTo>
                      <a:pt x="9502" y="5222"/>
                    </a:lnTo>
                    <a:cubicBezTo>
                      <a:pt x="9500" y="5222"/>
                      <a:pt x="9498" y="5221"/>
                      <a:pt x="9495" y="5221"/>
                    </a:cubicBezTo>
                    <a:close/>
                    <a:moveTo>
                      <a:pt x="2001" y="578"/>
                    </a:moveTo>
                    <a:cubicBezTo>
                      <a:pt x="2025" y="1173"/>
                      <a:pt x="2096" y="1793"/>
                      <a:pt x="2120" y="2412"/>
                    </a:cubicBezTo>
                    <a:cubicBezTo>
                      <a:pt x="2144" y="3483"/>
                      <a:pt x="2167" y="4626"/>
                      <a:pt x="2144" y="5674"/>
                    </a:cubicBezTo>
                    <a:cubicBezTo>
                      <a:pt x="2080" y="5669"/>
                      <a:pt x="2016" y="5666"/>
                      <a:pt x="1953" y="5666"/>
                    </a:cubicBezTo>
                    <a:cubicBezTo>
                      <a:pt x="1451" y="5666"/>
                      <a:pt x="974" y="5833"/>
                      <a:pt x="572" y="6151"/>
                    </a:cubicBezTo>
                    <a:cubicBezTo>
                      <a:pt x="620" y="5531"/>
                      <a:pt x="620" y="5127"/>
                      <a:pt x="643" y="4484"/>
                    </a:cubicBezTo>
                    <a:lnTo>
                      <a:pt x="643" y="4222"/>
                    </a:lnTo>
                    <a:cubicBezTo>
                      <a:pt x="881" y="2983"/>
                      <a:pt x="0" y="816"/>
                      <a:pt x="1548" y="578"/>
                    </a:cubicBezTo>
                    <a:close/>
                    <a:moveTo>
                      <a:pt x="9312" y="7151"/>
                    </a:moveTo>
                    <a:lnTo>
                      <a:pt x="9312" y="7151"/>
                    </a:lnTo>
                    <a:cubicBezTo>
                      <a:pt x="9288" y="7865"/>
                      <a:pt x="9407" y="8532"/>
                      <a:pt x="9264" y="9199"/>
                    </a:cubicBezTo>
                    <a:cubicBezTo>
                      <a:pt x="7621" y="9104"/>
                      <a:pt x="5954" y="9151"/>
                      <a:pt x="4311" y="9104"/>
                    </a:cubicBezTo>
                    <a:cubicBezTo>
                      <a:pt x="4168" y="9104"/>
                      <a:pt x="4025" y="9114"/>
                      <a:pt x="3882" y="9114"/>
                    </a:cubicBezTo>
                    <a:cubicBezTo>
                      <a:pt x="3811" y="9114"/>
                      <a:pt x="3739" y="9111"/>
                      <a:pt x="3668" y="9104"/>
                    </a:cubicBezTo>
                    <a:cubicBezTo>
                      <a:pt x="3477" y="8532"/>
                      <a:pt x="3573" y="7913"/>
                      <a:pt x="3620" y="7317"/>
                    </a:cubicBezTo>
                    <a:lnTo>
                      <a:pt x="4692" y="7270"/>
                    </a:lnTo>
                    <a:lnTo>
                      <a:pt x="4668" y="7294"/>
                    </a:lnTo>
                    <a:cubicBezTo>
                      <a:pt x="4668" y="7556"/>
                      <a:pt x="4620" y="7818"/>
                      <a:pt x="4573" y="8056"/>
                    </a:cubicBezTo>
                    <a:cubicBezTo>
                      <a:pt x="4525" y="8234"/>
                      <a:pt x="4686" y="8324"/>
                      <a:pt x="4850" y="8324"/>
                    </a:cubicBezTo>
                    <a:cubicBezTo>
                      <a:pt x="5013" y="8324"/>
                      <a:pt x="5180" y="8234"/>
                      <a:pt x="5144" y="8056"/>
                    </a:cubicBezTo>
                    <a:cubicBezTo>
                      <a:pt x="5097" y="7913"/>
                      <a:pt x="5073" y="7746"/>
                      <a:pt x="5049" y="7579"/>
                    </a:cubicBezTo>
                    <a:cubicBezTo>
                      <a:pt x="5049" y="7484"/>
                      <a:pt x="5025" y="7389"/>
                      <a:pt x="5025" y="7294"/>
                    </a:cubicBezTo>
                    <a:lnTo>
                      <a:pt x="6192" y="7270"/>
                    </a:lnTo>
                    <a:lnTo>
                      <a:pt x="6192" y="7270"/>
                    </a:lnTo>
                    <a:cubicBezTo>
                      <a:pt x="6168" y="7294"/>
                      <a:pt x="6168" y="7317"/>
                      <a:pt x="6168" y="7341"/>
                    </a:cubicBezTo>
                    <a:cubicBezTo>
                      <a:pt x="6097" y="7579"/>
                      <a:pt x="6025" y="7865"/>
                      <a:pt x="6240" y="8056"/>
                    </a:cubicBezTo>
                    <a:cubicBezTo>
                      <a:pt x="6292" y="8099"/>
                      <a:pt x="6354" y="8121"/>
                      <a:pt x="6415" y="8121"/>
                    </a:cubicBezTo>
                    <a:cubicBezTo>
                      <a:pt x="6521" y="8121"/>
                      <a:pt x="6623" y="8057"/>
                      <a:pt x="6668" y="7937"/>
                    </a:cubicBezTo>
                    <a:cubicBezTo>
                      <a:pt x="6764" y="7770"/>
                      <a:pt x="6573" y="7627"/>
                      <a:pt x="6549" y="7460"/>
                    </a:cubicBezTo>
                    <a:cubicBezTo>
                      <a:pt x="6526" y="7413"/>
                      <a:pt x="6526" y="7341"/>
                      <a:pt x="6549" y="7270"/>
                    </a:cubicBezTo>
                    <a:cubicBezTo>
                      <a:pt x="6954" y="7270"/>
                      <a:pt x="7383" y="7246"/>
                      <a:pt x="7788" y="7246"/>
                    </a:cubicBezTo>
                    <a:cubicBezTo>
                      <a:pt x="7788" y="7270"/>
                      <a:pt x="7788" y="7317"/>
                      <a:pt x="7764" y="7341"/>
                    </a:cubicBezTo>
                    <a:cubicBezTo>
                      <a:pt x="7740" y="7579"/>
                      <a:pt x="7692" y="7841"/>
                      <a:pt x="7669" y="8056"/>
                    </a:cubicBezTo>
                    <a:cubicBezTo>
                      <a:pt x="7621" y="8234"/>
                      <a:pt x="7782" y="8324"/>
                      <a:pt x="7945" y="8324"/>
                    </a:cubicBezTo>
                    <a:cubicBezTo>
                      <a:pt x="8109" y="8324"/>
                      <a:pt x="8276" y="8234"/>
                      <a:pt x="8240" y="8056"/>
                    </a:cubicBezTo>
                    <a:cubicBezTo>
                      <a:pt x="8216" y="7841"/>
                      <a:pt x="8169" y="7579"/>
                      <a:pt x="8121" y="7341"/>
                    </a:cubicBezTo>
                    <a:cubicBezTo>
                      <a:pt x="8121" y="7317"/>
                      <a:pt x="8097" y="7270"/>
                      <a:pt x="8097" y="7222"/>
                    </a:cubicBezTo>
                    <a:cubicBezTo>
                      <a:pt x="8502" y="7222"/>
                      <a:pt x="8907" y="7198"/>
                      <a:pt x="9312" y="7151"/>
                    </a:cubicBezTo>
                    <a:close/>
                    <a:moveTo>
                      <a:pt x="2021" y="0"/>
                    </a:moveTo>
                    <a:cubicBezTo>
                      <a:pt x="773" y="0"/>
                      <a:pt x="121" y="547"/>
                      <a:pt x="143" y="1959"/>
                    </a:cubicBezTo>
                    <a:cubicBezTo>
                      <a:pt x="143" y="2531"/>
                      <a:pt x="215" y="3078"/>
                      <a:pt x="215" y="3650"/>
                    </a:cubicBezTo>
                    <a:cubicBezTo>
                      <a:pt x="167" y="4531"/>
                      <a:pt x="215" y="5436"/>
                      <a:pt x="167" y="6341"/>
                    </a:cubicBezTo>
                    <a:cubicBezTo>
                      <a:pt x="167" y="6555"/>
                      <a:pt x="167" y="6746"/>
                      <a:pt x="167" y="6936"/>
                    </a:cubicBezTo>
                    <a:lnTo>
                      <a:pt x="167" y="7032"/>
                    </a:lnTo>
                    <a:cubicBezTo>
                      <a:pt x="167" y="7079"/>
                      <a:pt x="191" y="7127"/>
                      <a:pt x="215" y="7151"/>
                    </a:cubicBezTo>
                    <a:cubicBezTo>
                      <a:pt x="358" y="8210"/>
                      <a:pt x="1043" y="8443"/>
                      <a:pt x="2014" y="8443"/>
                    </a:cubicBezTo>
                    <a:cubicBezTo>
                      <a:pt x="2331" y="8443"/>
                      <a:pt x="2679" y="8418"/>
                      <a:pt x="3049" y="8389"/>
                    </a:cubicBezTo>
                    <a:cubicBezTo>
                      <a:pt x="3049" y="8675"/>
                      <a:pt x="3120" y="8961"/>
                      <a:pt x="3215" y="9246"/>
                    </a:cubicBezTo>
                    <a:cubicBezTo>
                      <a:pt x="3263" y="9365"/>
                      <a:pt x="3311" y="9508"/>
                      <a:pt x="3453" y="9556"/>
                    </a:cubicBezTo>
                    <a:cubicBezTo>
                      <a:pt x="3605" y="9558"/>
                      <a:pt x="3757" y="9559"/>
                      <a:pt x="3908" y="9559"/>
                    </a:cubicBezTo>
                    <a:cubicBezTo>
                      <a:pt x="5087" y="9559"/>
                      <a:pt x="6265" y="9508"/>
                      <a:pt x="7444" y="9508"/>
                    </a:cubicBezTo>
                    <a:cubicBezTo>
                      <a:pt x="8019" y="9508"/>
                      <a:pt x="8594" y="9520"/>
                      <a:pt x="9169" y="9556"/>
                    </a:cubicBezTo>
                    <a:cubicBezTo>
                      <a:pt x="9195" y="9556"/>
                      <a:pt x="9227" y="9557"/>
                      <a:pt x="9260" y="9557"/>
                    </a:cubicBezTo>
                    <a:cubicBezTo>
                      <a:pt x="9375" y="9557"/>
                      <a:pt x="9513" y="9543"/>
                      <a:pt x="9550" y="9413"/>
                    </a:cubicBezTo>
                    <a:cubicBezTo>
                      <a:pt x="9645" y="9056"/>
                      <a:pt x="9693" y="8675"/>
                      <a:pt x="9669" y="8318"/>
                    </a:cubicBezTo>
                    <a:cubicBezTo>
                      <a:pt x="9645" y="7865"/>
                      <a:pt x="9621" y="7437"/>
                      <a:pt x="9645" y="6984"/>
                    </a:cubicBezTo>
                    <a:cubicBezTo>
                      <a:pt x="9669" y="6889"/>
                      <a:pt x="9598" y="6817"/>
                      <a:pt x="9502" y="6817"/>
                    </a:cubicBezTo>
                    <a:lnTo>
                      <a:pt x="9479" y="6817"/>
                    </a:lnTo>
                    <a:cubicBezTo>
                      <a:pt x="8931" y="6794"/>
                      <a:pt x="8312" y="6770"/>
                      <a:pt x="7740" y="6746"/>
                    </a:cubicBezTo>
                    <a:cubicBezTo>
                      <a:pt x="6902" y="6729"/>
                      <a:pt x="6053" y="6702"/>
                      <a:pt x="5208" y="6702"/>
                    </a:cubicBezTo>
                    <a:cubicBezTo>
                      <a:pt x="4828" y="6702"/>
                      <a:pt x="4449" y="6707"/>
                      <a:pt x="4073" y="6722"/>
                    </a:cubicBezTo>
                    <a:cubicBezTo>
                      <a:pt x="2810" y="6794"/>
                      <a:pt x="3072" y="6603"/>
                      <a:pt x="3049" y="8127"/>
                    </a:cubicBezTo>
                    <a:cubicBezTo>
                      <a:pt x="2848" y="8145"/>
                      <a:pt x="2648" y="8153"/>
                      <a:pt x="2448" y="8153"/>
                    </a:cubicBezTo>
                    <a:cubicBezTo>
                      <a:pt x="2124" y="8153"/>
                      <a:pt x="1801" y="8133"/>
                      <a:pt x="1477" y="8103"/>
                    </a:cubicBezTo>
                    <a:cubicBezTo>
                      <a:pt x="977" y="8056"/>
                      <a:pt x="620" y="7651"/>
                      <a:pt x="572" y="7175"/>
                    </a:cubicBezTo>
                    <a:cubicBezTo>
                      <a:pt x="596" y="7127"/>
                      <a:pt x="620" y="7079"/>
                      <a:pt x="620" y="7032"/>
                    </a:cubicBezTo>
                    <a:cubicBezTo>
                      <a:pt x="548" y="6555"/>
                      <a:pt x="977" y="6198"/>
                      <a:pt x="1429" y="6103"/>
                    </a:cubicBezTo>
                    <a:cubicBezTo>
                      <a:pt x="1572" y="6067"/>
                      <a:pt x="1721" y="6049"/>
                      <a:pt x="1870" y="6049"/>
                    </a:cubicBezTo>
                    <a:cubicBezTo>
                      <a:pt x="2019" y="6049"/>
                      <a:pt x="2167" y="6067"/>
                      <a:pt x="2310" y="6103"/>
                    </a:cubicBezTo>
                    <a:cubicBezTo>
                      <a:pt x="2326" y="6106"/>
                      <a:pt x="2341" y="6107"/>
                      <a:pt x="2355" y="6107"/>
                    </a:cubicBezTo>
                    <a:cubicBezTo>
                      <a:pt x="2453" y="6107"/>
                      <a:pt x="2528" y="6040"/>
                      <a:pt x="2549" y="5936"/>
                    </a:cubicBezTo>
                    <a:cubicBezTo>
                      <a:pt x="2596" y="4888"/>
                      <a:pt x="2596" y="3817"/>
                      <a:pt x="2620" y="2769"/>
                    </a:cubicBezTo>
                    <a:lnTo>
                      <a:pt x="2620" y="1864"/>
                    </a:lnTo>
                    <a:cubicBezTo>
                      <a:pt x="3314" y="1933"/>
                      <a:pt x="4007" y="1970"/>
                      <a:pt x="4701" y="1970"/>
                    </a:cubicBezTo>
                    <a:cubicBezTo>
                      <a:pt x="5198" y="1970"/>
                      <a:pt x="5695" y="1951"/>
                      <a:pt x="6192" y="1912"/>
                    </a:cubicBezTo>
                    <a:cubicBezTo>
                      <a:pt x="6834" y="1873"/>
                      <a:pt x="7460" y="1834"/>
                      <a:pt x="8095" y="1834"/>
                    </a:cubicBezTo>
                    <a:cubicBezTo>
                      <a:pt x="8238" y="1834"/>
                      <a:pt x="8382" y="1836"/>
                      <a:pt x="8526" y="1840"/>
                    </a:cubicBezTo>
                    <a:cubicBezTo>
                      <a:pt x="9645" y="1888"/>
                      <a:pt x="9407" y="3340"/>
                      <a:pt x="9383" y="4126"/>
                    </a:cubicBezTo>
                    <a:cubicBezTo>
                      <a:pt x="9383" y="4269"/>
                      <a:pt x="9383" y="4579"/>
                      <a:pt x="9359" y="4745"/>
                    </a:cubicBezTo>
                    <a:cubicBezTo>
                      <a:pt x="9359" y="4911"/>
                      <a:pt x="9266" y="5192"/>
                      <a:pt x="9495" y="5221"/>
                    </a:cubicBezTo>
                    <a:lnTo>
                      <a:pt x="9495" y="5221"/>
                    </a:lnTo>
                    <a:cubicBezTo>
                      <a:pt x="9582" y="5213"/>
                      <a:pt x="9645" y="5145"/>
                      <a:pt x="9645" y="5055"/>
                    </a:cubicBezTo>
                    <a:lnTo>
                      <a:pt x="9669" y="4436"/>
                    </a:lnTo>
                    <a:cubicBezTo>
                      <a:pt x="9693" y="3412"/>
                      <a:pt x="10074" y="1745"/>
                      <a:pt x="8693" y="1459"/>
                    </a:cubicBezTo>
                    <a:cubicBezTo>
                      <a:pt x="7720" y="1390"/>
                      <a:pt x="6741" y="1355"/>
                      <a:pt x="5759" y="1355"/>
                    </a:cubicBezTo>
                    <a:cubicBezTo>
                      <a:pt x="4699" y="1355"/>
                      <a:pt x="3636" y="1396"/>
                      <a:pt x="2572" y="1483"/>
                    </a:cubicBezTo>
                    <a:cubicBezTo>
                      <a:pt x="2572" y="1102"/>
                      <a:pt x="2572" y="697"/>
                      <a:pt x="2596" y="316"/>
                    </a:cubicBezTo>
                    <a:cubicBezTo>
                      <a:pt x="2618" y="139"/>
                      <a:pt x="2477" y="4"/>
                      <a:pt x="2304" y="4"/>
                    </a:cubicBezTo>
                    <a:cubicBezTo>
                      <a:pt x="2291" y="4"/>
                      <a:pt x="2277" y="5"/>
                      <a:pt x="2263" y="6"/>
                    </a:cubicBezTo>
                    <a:cubicBezTo>
                      <a:pt x="2180" y="2"/>
                      <a:pt x="2100" y="0"/>
                      <a:pt x="20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9B4CADA-8B85-A787-9525-3CE61639634A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AD956B-4861-A78B-96D5-F0B1C059AB5C}"/>
              </a:ext>
            </a:extLst>
          </p:cNvPr>
          <p:cNvSpPr txBox="1"/>
          <p:nvPr/>
        </p:nvSpPr>
        <p:spPr>
          <a:xfrm>
            <a:off x="6004683" y="2295977"/>
            <a:ext cx="2266364" cy="1136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8A65F4-D4FB-5886-CCFC-CC8126096BBA}"/>
              </a:ext>
            </a:extLst>
          </p:cNvPr>
          <p:cNvSpPr txBox="1"/>
          <p:nvPr/>
        </p:nvSpPr>
        <p:spPr>
          <a:xfrm>
            <a:off x="3418030" y="2956749"/>
            <a:ext cx="2266364" cy="1136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304D52-6B8B-3D86-1A49-23AFA9F597AA}"/>
              </a:ext>
            </a:extLst>
          </p:cNvPr>
          <p:cNvSpPr txBox="1"/>
          <p:nvPr/>
        </p:nvSpPr>
        <p:spPr>
          <a:xfrm>
            <a:off x="922883" y="2255213"/>
            <a:ext cx="2266364" cy="1136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4" name="Google Shape;784;p67"/>
          <p:cNvGrpSpPr/>
          <p:nvPr/>
        </p:nvGrpSpPr>
        <p:grpSpPr>
          <a:xfrm>
            <a:off x="6126986" y="3278206"/>
            <a:ext cx="2205941" cy="1682475"/>
            <a:chOff x="6214311" y="3125853"/>
            <a:chExt cx="1981088" cy="1649647"/>
          </a:xfrm>
        </p:grpSpPr>
        <p:sp>
          <p:nvSpPr>
            <p:cNvPr id="785" name="Google Shape;785;p67"/>
            <p:cNvSpPr/>
            <p:nvPr/>
          </p:nvSpPr>
          <p:spPr>
            <a:xfrm rot="-211504">
              <a:off x="6719514" y="3557045"/>
              <a:ext cx="1463769" cy="1173611"/>
            </a:xfrm>
            <a:prstGeom prst="roundRect">
              <a:avLst>
                <a:gd name="adj" fmla="val 24491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67"/>
            <p:cNvSpPr/>
            <p:nvPr/>
          </p:nvSpPr>
          <p:spPr>
            <a:xfrm rot="-211261">
              <a:off x="6229260" y="3181011"/>
              <a:ext cx="1802503" cy="1445184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7" name="Google Shape;787;p67"/>
          <p:cNvGrpSpPr/>
          <p:nvPr/>
        </p:nvGrpSpPr>
        <p:grpSpPr>
          <a:xfrm>
            <a:off x="2670076" y="3312125"/>
            <a:ext cx="2402654" cy="1615775"/>
            <a:chOff x="2793470" y="3159723"/>
            <a:chExt cx="2156200" cy="1615775"/>
          </a:xfrm>
        </p:grpSpPr>
        <p:sp>
          <p:nvSpPr>
            <p:cNvPr id="788" name="Google Shape;788;p67"/>
            <p:cNvSpPr/>
            <p:nvPr/>
          </p:nvSpPr>
          <p:spPr>
            <a:xfrm rot="45231">
              <a:off x="3122592" y="3319287"/>
              <a:ext cx="1801356" cy="1444822"/>
            </a:xfrm>
            <a:prstGeom prst="roundRect">
              <a:avLst>
                <a:gd name="adj" fmla="val 24491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67"/>
            <p:cNvSpPr/>
            <p:nvPr/>
          </p:nvSpPr>
          <p:spPr>
            <a:xfrm rot="45231">
              <a:off x="2819192" y="3171112"/>
              <a:ext cx="1801356" cy="144482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0" name="Google Shape;790;p67"/>
          <p:cNvGrpSpPr/>
          <p:nvPr/>
        </p:nvGrpSpPr>
        <p:grpSpPr>
          <a:xfrm>
            <a:off x="4407629" y="1152749"/>
            <a:ext cx="2210477" cy="1579448"/>
            <a:chOff x="4498795" y="1305150"/>
            <a:chExt cx="2028147" cy="1579448"/>
          </a:xfrm>
        </p:grpSpPr>
        <p:sp>
          <p:nvSpPr>
            <p:cNvPr id="791" name="Google Shape;791;p67"/>
            <p:cNvSpPr/>
            <p:nvPr/>
          </p:nvSpPr>
          <p:spPr>
            <a:xfrm rot="45139">
              <a:off x="4881522" y="1315384"/>
              <a:ext cx="1622240" cy="1301031"/>
            </a:xfrm>
            <a:prstGeom prst="roundRect">
              <a:avLst>
                <a:gd name="adj" fmla="val 24491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67"/>
            <p:cNvSpPr/>
            <p:nvPr/>
          </p:nvSpPr>
          <p:spPr>
            <a:xfrm rot="45231">
              <a:off x="4524517" y="1428387"/>
              <a:ext cx="1801356" cy="144482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3" name="Google Shape;793;p67"/>
          <p:cNvGrpSpPr/>
          <p:nvPr/>
        </p:nvGrpSpPr>
        <p:grpSpPr>
          <a:xfrm>
            <a:off x="998042" y="1093150"/>
            <a:ext cx="2156162" cy="1683000"/>
            <a:chOff x="1088636" y="1245544"/>
            <a:chExt cx="1975050" cy="1683000"/>
          </a:xfrm>
        </p:grpSpPr>
        <p:sp>
          <p:nvSpPr>
            <p:cNvPr id="794" name="Google Shape;794;p67"/>
            <p:cNvSpPr/>
            <p:nvPr/>
          </p:nvSpPr>
          <p:spPr>
            <a:xfrm rot="-211261">
              <a:off x="1246235" y="1300703"/>
              <a:ext cx="1802503" cy="1445184"/>
            </a:xfrm>
            <a:prstGeom prst="roundRect">
              <a:avLst>
                <a:gd name="adj" fmla="val 24491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67"/>
            <p:cNvSpPr/>
            <p:nvPr/>
          </p:nvSpPr>
          <p:spPr>
            <a:xfrm rot="-211261">
              <a:off x="1103585" y="1428203"/>
              <a:ext cx="1802503" cy="1445184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3AD694B-5954-D42A-5AF1-3CFB44B82C1C}"/>
              </a:ext>
            </a:extLst>
          </p:cNvPr>
          <p:cNvGrpSpPr/>
          <p:nvPr/>
        </p:nvGrpSpPr>
        <p:grpSpPr>
          <a:xfrm>
            <a:off x="-1" y="2879693"/>
            <a:ext cx="9144007" cy="315614"/>
            <a:chOff x="-1" y="2879693"/>
            <a:chExt cx="9144007" cy="315614"/>
          </a:xfrm>
        </p:grpSpPr>
        <p:sp>
          <p:nvSpPr>
            <p:cNvPr id="783" name="Google Shape;783;p67"/>
            <p:cNvSpPr/>
            <p:nvPr/>
          </p:nvSpPr>
          <p:spPr>
            <a:xfrm>
              <a:off x="-1" y="2963325"/>
              <a:ext cx="9144007" cy="117673"/>
            </a:xfrm>
            <a:custGeom>
              <a:avLst/>
              <a:gdLst/>
              <a:ahLst/>
              <a:cxnLst/>
              <a:rect l="l" t="t" r="r" b="b"/>
              <a:pathLst>
                <a:path w="17860" h="1727" fill="none" extrusionOk="0">
                  <a:moveTo>
                    <a:pt x="17860" y="1465"/>
                  </a:moveTo>
                  <a:cubicBezTo>
                    <a:pt x="17550" y="989"/>
                    <a:pt x="16717" y="453"/>
                    <a:pt x="16110" y="429"/>
                  </a:cubicBezTo>
                  <a:cubicBezTo>
                    <a:pt x="15193" y="417"/>
                    <a:pt x="14871" y="1727"/>
                    <a:pt x="13979" y="1715"/>
                  </a:cubicBezTo>
                  <a:cubicBezTo>
                    <a:pt x="13133" y="1703"/>
                    <a:pt x="13074" y="512"/>
                    <a:pt x="12121" y="274"/>
                  </a:cubicBezTo>
                  <a:cubicBezTo>
                    <a:pt x="11002" y="1"/>
                    <a:pt x="10645" y="1536"/>
                    <a:pt x="9347" y="1417"/>
                  </a:cubicBezTo>
                  <a:cubicBezTo>
                    <a:pt x="8335" y="1322"/>
                    <a:pt x="8228" y="346"/>
                    <a:pt x="7263" y="405"/>
                  </a:cubicBezTo>
                  <a:cubicBezTo>
                    <a:pt x="6299" y="465"/>
                    <a:pt x="6192" y="1441"/>
                    <a:pt x="5251" y="1489"/>
                  </a:cubicBezTo>
                  <a:cubicBezTo>
                    <a:pt x="4203" y="1536"/>
                    <a:pt x="4120" y="310"/>
                    <a:pt x="3037" y="346"/>
                  </a:cubicBezTo>
                  <a:cubicBezTo>
                    <a:pt x="2215" y="370"/>
                    <a:pt x="1858" y="1084"/>
                    <a:pt x="691" y="1060"/>
                  </a:cubicBezTo>
                  <a:cubicBezTo>
                    <a:pt x="393" y="1060"/>
                    <a:pt x="155" y="1001"/>
                    <a:pt x="1" y="953"/>
                  </a:cubicBez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dash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67"/>
            <p:cNvSpPr/>
            <p:nvPr/>
          </p:nvSpPr>
          <p:spPr>
            <a:xfrm>
              <a:off x="1898365" y="2907016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67"/>
            <p:cNvSpPr/>
            <p:nvPr/>
          </p:nvSpPr>
          <p:spPr>
            <a:xfrm>
              <a:off x="3604727" y="2879693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67"/>
            <p:cNvSpPr/>
            <p:nvPr/>
          </p:nvSpPr>
          <p:spPr>
            <a:xfrm>
              <a:off x="5312252" y="2916123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67"/>
            <p:cNvSpPr/>
            <p:nvPr/>
          </p:nvSpPr>
          <p:spPr>
            <a:xfrm>
              <a:off x="7015352" y="2965011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9" name="Google Shape;809;p67"/>
          <p:cNvGrpSpPr/>
          <p:nvPr/>
        </p:nvGrpSpPr>
        <p:grpSpPr>
          <a:xfrm>
            <a:off x="783206" y="1165550"/>
            <a:ext cx="613895" cy="521910"/>
            <a:chOff x="1168000" y="1750950"/>
            <a:chExt cx="405425" cy="344700"/>
          </a:xfrm>
        </p:grpSpPr>
        <p:sp>
          <p:nvSpPr>
            <p:cNvPr id="810" name="Google Shape;810;p67"/>
            <p:cNvSpPr/>
            <p:nvPr/>
          </p:nvSpPr>
          <p:spPr>
            <a:xfrm>
              <a:off x="1364750" y="1767600"/>
              <a:ext cx="190525" cy="258100"/>
            </a:xfrm>
            <a:custGeom>
              <a:avLst/>
              <a:gdLst/>
              <a:ahLst/>
              <a:cxnLst/>
              <a:rect l="l" t="t" r="r" b="b"/>
              <a:pathLst>
                <a:path w="7621" h="10324" extrusionOk="0">
                  <a:moveTo>
                    <a:pt x="5239" y="1"/>
                  </a:moveTo>
                  <a:cubicBezTo>
                    <a:pt x="5025" y="1"/>
                    <a:pt x="4810" y="60"/>
                    <a:pt x="4596" y="84"/>
                  </a:cubicBezTo>
                  <a:cubicBezTo>
                    <a:pt x="4251" y="132"/>
                    <a:pt x="3917" y="191"/>
                    <a:pt x="3572" y="239"/>
                  </a:cubicBezTo>
                  <a:cubicBezTo>
                    <a:pt x="3346" y="263"/>
                    <a:pt x="3120" y="334"/>
                    <a:pt x="2905" y="394"/>
                  </a:cubicBezTo>
                  <a:cubicBezTo>
                    <a:pt x="2489" y="513"/>
                    <a:pt x="2084" y="668"/>
                    <a:pt x="1691" y="858"/>
                  </a:cubicBezTo>
                  <a:cubicBezTo>
                    <a:pt x="1619" y="906"/>
                    <a:pt x="1536" y="906"/>
                    <a:pt x="1441" y="918"/>
                  </a:cubicBezTo>
                  <a:cubicBezTo>
                    <a:pt x="1238" y="953"/>
                    <a:pt x="1060" y="1049"/>
                    <a:pt x="905" y="1191"/>
                  </a:cubicBezTo>
                  <a:cubicBezTo>
                    <a:pt x="595" y="1501"/>
                    <a:pt x="238" y="1787"/>
                    <a:pt x="84" y="2227"/>
                  </a:cubicBezTo>
                  <a:cubicBezTo>
                    <a:pt x="72" y="2287"/>
                    <a:pt x="24" y="2323"/>
                    <a:pt x="0" y="2358"/>
                  </a:cubicBezTo>
                  <a:cubicBezTo>
                    <a:pt x="131" y="3227"/>
                    <a:pt x="262" y="4025"/>
                    <a:pt x="405" y="4835"/>
                  </a:cubicBezTo>
                  <a:cubicBezTo>
                    <a:pt x="441" y="5121"/>
                    <a:pt x="524" y="5406"/>
                    <a:pt x="595" y="5668"/>
                  </a:cubicBezTo>
                  <a:cubicBezTo>
                    <a:pt x="703" y="6037"/>
                    <a:pt x="786" y="6418"/>
                    <a:pt x="846" y="6799"/>
                  </a:cubicBezTo>
                  <a:cubicBezTo>
                    <a:pt x="893" y="7097"/>
                    <a:pt x="941" y="7395"/>
                    <a:pt x="1012" y="7692"/>
                  </a:cubicBezTo>
                  <a:cubicBezTo>
                    <a:pt x="1238" y="8514"/>
                    <a:pt x="1500" y="9312"/>
                    <a:pt x="1596" y="10169"/>
                  </a:cubicBezTo>
                  <a:cubicBezTo>
                    <a:pt x="1608" y="10240"/>
                    <a:pt x="1608" y="10312"/>
                    <a:pt x="1727" y="10324"/>
                  </a:cubicBezTo>
                  <a:cubicBezTo>
                    <a:pt x="2036" y="10085"/>
                    <a:pt x="2393" y="9907"/>
                    <a:pt x="2631" y="9573"/>
                  </a:cubicBezTo>
                  <a:cubicBezTo>
                    <a:pt x="2739" y="9419"/>
                    <a:pt x="2917" y="9312"/>
                    <a:pt x="3096" y="9276"/>
                  </a:cubicBezTo>
                  <a:cubicBezTo>
                    <a:pt x="3441" y="9181"/>
                    <a:pt x="3763" y="9050"/>
                    <a:pt x="4096" y="8883"/>
                  </a:cubicBezTo>
                  <a:cubicBezTo>
                    <a:pt x="4191" y="8835"/>
                    <a:pt x="4310" y="8811"/>
                    <a:pt x="4417" y="8800"/>
                  </a:cubicBezTo>
                  <a:cubicBezTo>
                    <a:pt x="5072" y="8692"/>
                    <a:pt x="5727" y="8597"/>
                    <a:pt x="6382" y="8514"/>
                  </a:cubicBezTo>
                  <a:cubicBezTo>
                    <a:pt x="6463" y="8506"/>
                    <a:pt x="6545" y="8486"/>
                    <a:pt x="6622" y="8486"/>
                  </a:cubicBezTo>
                  <a:cubicBezTo>
                    <a:pt x="6658" y="8486"/>
                    <a:pt x="6693" y="8491"/>
                    <a:pt x="6727" y="8502"/>
                  </a:cubicBezTo>
                  <a:cubicBezTo>
                    <a:pt x="6989" y="8573"/>
                    <a:pt x="7263" y="8526"/>
                    <a:pt x="7525" y="8585"/>
                  </a:cubicBezTo>
                  <a:cubicBezTo>
                    <a:pt x="7549" y="8585"/>
                    <a:pt x="7573" y="8561"/>
                    <a:pt x="7620" y="8526"/>
                  </a:cubicBezTo>
                  <a:cubicBezTo>
                    <a:pt x="7489" y="8180"/>
                    <a:pt x="7442" y="7788"/>
                    <a:pt x="7382" y="7383"/>
                  </a:cubicBezTo>
                  <a:cubicBezTo>
                    <a:pt x="7323" y="7026"/>
                    <a:pt x="7275" y="6668"/>
                    <a:pt x="7215" y="6311"/>
                  </a:cubicBezTo>
                  <a:cubicBezTo>
                    <a:pt x="7203" y="6156"/>
                    <a:pt x="7192" y="6014"/>
                    <a:pt x="7132" y="5894"/>
                  </a:cubicBezTo>
                  <a:cubicBezTo>
                    <a:pt x="6930" y="5406"/>
                    <a:pt x="6894" y="4882"/>
                    <a:pt x="6811" y="4370"/>
                  </a:cubicBezTo>
                  <a:cubicBezTo>
                    <a:pt x="6787" y="4228"/>
                    <a:pt x="6775" y="4061"/>
                    <a:pt x="6715" y="3918"/>
                  </a:cubicBezTo>
                  <a:cubicBezTo>
                    <a:pt x="6596" y="3597"/>
                    <a:pt x="6537" y="3275"/>
                    <a:pt x="6489" y="2942"/>
                  </a:cubicBezTo>
                  <a:lnTo>
                    <a:pt x="6358" y="1965"/>
                  </a:lnTo>
                  <a:cubicBezTo>
                    <a:pt x="6322" y="1811"/>
                    <a:pt x="6299" y="1644"/>
                    <a:pt x="6239" y="1501"/>
                  </a:cubicBezTo>
                  <a:cubicBezTo>
                    <a:pt x="6144" y="1311"/>
                    <a:pt x="6096" y="1096"/>
                    <a:pt x="6072" y="870"/>
                  </a:cubicBezTo>
                  <a:cubicBezTo>
                    <a:pt x="6060" y="703"/>
                    <a:pt x="6025" y="501"/>
                    <a:pt x="6001" y="322"/>
                  </a:cubicBezTo>
                  <a:cubicBezTo>
                    <a:pt x="5977" y="239"/>
                    <a:pt x="5941" y="144"/>
                    <a:pt x="5906" y="60"/>
                  </a:cubicBezTo>
                  <a:cubicBezTo>
                    <a:pt x="5668" y="25"/>
                    <a:pt x="5465" y="1"/>
                    <a:pt x="5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67"/>
            <p:cNvSpPr/>
            <p:nvPr/>
          </p:nvSpPr>
          <p:spPr>
            <a:xfrm>
              <a:off x="1182875" y="1809700"/>
              <a:ext cx="204525" cy="245175"/>
            </a:xfrm>
            <a:custGeom>
              <a:avLst/>
              <a:gdLst/>
              <a:ahLst/>
              <a:cxnLst/>
              <a:rect l="l" t="t" r="r" b="b"/>
              <a:pathLst>
                <a:path w="8181" h="9807" extrusionOk="0">
                  <a:moveTo>
                    <a:pt x="4383" y="1"/>
                  </a:moveTo>
                  <a:cubicBezTo>
                    <a:pt x="3995" y="1"/>
                    <a:pt x="3611" y="79"/>
                    <a:pt x="3227" y="139"/>
                  </a:cubicBezTo>
                  <a:cubicBezTo>
                    <a:pt x="2286" y="317"/>
                    <a:pt x="1382" y="615"/>
                    <a:pt x="501" y="948"/>
                  </a:cubicBezTo>
                  <a:cubicBezTo>
                    <a:pt x="322" y="1008"/>
                    <a:pt x="179" y="1115"/>
                    <a:pt x="0" y="1198"/>
                  </a:cubicBezTo>
                  <a:cubicBezTo>
                    <a:pt x="72" y="1317"/>
                    <a:pt x="108" y="1412"/>
                    <a:pt x="179" y="1484"/>
                  </a:cubicBezTo>
                  <a:cubicBezTo>
                    <a:pt x="322" y="1663"/>
                    <a:pt x="405" y="1853"/>
                    <a:pt x="417" y="2079"/>
                  </a:cubicBezTo>
                  <a:cubicBezTo>
                    <a:pt x="441" y="2341"/>
                    <a:pt x="524" y="2579"/>
                    <a:pt x="643" y="2817"/>
                  </a:cubicBezTo>
                  <a:cubicBezTo>
                    <a:pt x="679" y="2901"/>
                    <a:pt x="703" y="2984"/>
                    <a:pt x="715" y="3079"/>
                  </a:cubicBezTo>
                  <a:cubicBezTo>
                    <a:pt x="846" y="3627"/>
                    <a:pt x="977" y="4163"/>
                    <a:pt x="1096" y="4711"/>
                  </a:cubicBezTo>
                  <a:cubicBezTo>
                    <a:pt x="1239" y="5342"/>
                    <a:pt x="1370" y="5973"/>
                    <a:pt x="1501" y="6616"/>
                  </a:cubicBezTo>
                  <a:cubicBezTo>
                    <a:pt x="1536" y="6746"/>
                    <a:pt x="1560" y="6866"/>
                    <a:pt x="1596" y="6985"/>
                  </a:cubicBezTo>
                  <a:cubicBezTo>
                    <a:pt x="1751" y="7568"/>
                    <a:pt x="1905" y="8163"/>
                    <a:pt x="1965" y="8759"/>
                  </a:cubicBezTo>
                  <a:cubicBezTo>
                    <a:pt x="1977" y="8937"/>
                    <a:pt x="2013" y="9104"/>
                    <a:pt x="2036" y="9271"/>
                  </a:cubicBezTo>
                  <a:cubicBezTo>
                    <a:pt x="2072" y="9473"/>
                    <a:pt x="2191" y="9652"/>
                    <a:pt x="2286" y="9806"/>
                  </a:cubicBezTo>
                  <a:cubicBezTo>
                    <a:pt x="2584" y="9592"/>
                    <a:pt x="2846" y="9390"/>
                    <a:pt x="3120" y="9211"/>
                  </a:cubicBezTo>
                  <a:cubicBezTo>
                    <a:pt x="3763" y="8818"/>
                    <a:pt x="4453" y="8509"/>
                    <a:pt x="5203" y="8413"/>
                  </a:cubicBezTo>
                  <a:cubicBezTo>
                    <a:pt x="5584" y="8378"/>
                    <a:pt x="5954" y="8330"/>
                    <a:pt x="6323" y="8259"/>
                  </a:cubicBezTo>
                  <a:cubicBezTo>
                    <a:pt x="6453" y="8230"/>
                    <a:pt x="6581" y="8217"/>
                    <a:pt x="6707" y="8217"/>
                  </a:cubicBezTo>
                  <a:cubicBezTo>
                    <a:pt x="7108" y="8217"/>
                    <a:pt x="7487" y="8348"/>
                    <a:pt x="7859" y="8520"/>
                  </a:cubicBezTo>
                  <a:cubicBezTo>
                    <a:pt x="7930" y="8552"/>
                    <a:pt x="7996" y="8595"/>
                    <a:pt x="8068" y="8595"/>
                  </a:cubicBezTo>
                  <a:cubicBezTo>
                    <a:pt x="8103" y="8595"/>
                    <a:pt x="8140" y="8584"/>
                    <a:pt x="8180" y="8556"/>
                  </a:cubicBezTo>
                  <a:cubicBezTo>
                    <a:pt x="8180" y="8497"/>
                    <a:pt x="8180" y="8413"/>
                    <a:pt x="8168" y="8342"/>
                  </a:cubicBezTo>
                  <a:cubicBezTo>
                    <a:pt x="8121" y="7925"/>
                    <a:pt x="7990" y="7508"/>
                    <a:pt x="7870" y="7092"/>
                  </a:cubicBezTo>
                  <a:cubicBezTo>
                    <a:pt x="7680" y="6413"/>
                    <a:pt x="7489" y="5734"/>
                    <a:pt x="7406" y="5032"/>
                  </a:cubicBezTo>
                  <a:cubicBezTo>
                    <a:pt x="7394" y="4818"/>
                    <a:pt x="7335" y="4615"/>
                    <a:pt x="7275" y="4401"/>
                  </a:cubicBezTo>
                  <a:cubicBezTo>
                    <a:pt x="7156" y="3972"/>
                    <a:pt x="7049" y="3544"/>
                    <a:pt x="7013" y="3091"/>
                  </a:cubicBezTo>
                  <a:cubicBezTo>
                    <a:pt x="6918" y="2317"/>
                    <a:pt x="6835" y="1543"/>
                    <a:pt x="6751" y="770"/>
                  </a:cubicBezTo>
                  <a:cubicBezTo>
                    <a:pt x="6739" y="662"/>
                    <a:pt x="6716" y="543"/>
                    <a:pt x="6692" y="460"/>
                  </a:cubicBezTo>
                  <a:cubicBezTo>
                    <a:pt x="6561" y="424"/>
                    <a:pt x="6442" y="412"/>
                    <a:pt x="6335" y="365"/>
                  </a:cubicBezTo>
                  <a:cubicBezTo>
                    <a:pt x="5932" y="163"/>
                    <a:pt x="5510" y="37"/>
                    <a:pt x="5061" y="37"/>
                  </a:cubicBezTo>
                  <a:cubicBezTo>
                    <a:pt x="5006" y="37"/>
                    <a:pt x="4950" y="39"/>
                    <a:pt x="4894" y="43"/>
                  </a:cubicBezTo>
                  <a:lnTo>
                    <a:pt x="4846" y="43"/>
                  </a:lnTo>
                  <a:cubicBezTo>
                    <a:pt x="4691" y="13"/>
                    <a:pt x="4537" y="1"/>
                    <a:pt x="43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67"/>
            <p:cNvSpPr/>
            <p:nvPr/>
          </p:nvSpPr>
          <p:spPr>
            <a:xfrm>
              <a:off x="1247475" y="2032225"/>
              <a:ext cx="127700" cy="44675"/>
            </a:xfrm>
            <a:custGeom>
              <a:avLst/>
              <a:gdLst/>
              <a:ahLst/>
              <a:cxnLst/>
              <a:rect l="l" t="t" r="r" b="b"/>
              <a:pathLst>
                <a:path w="5108" h="1787" extrusionOk="0">
                  <a:moveTo>
                    <a:pt x="3977" y="0"/>
                  </a:moveTo>
                  <a:cubicBezTo>
                    <a:pt x="3608" y="36"/>
                    <a:pt x="3239" y="120"/>
                    <a:pt x="2858" y="143"/>
                  </a:cubicBezTo>
                  <a:cubicBezTo>
                    <a:pt x="2227" y="203"/>
                    <a:pt x="1631" y="429"/>
                    <a:pt x="1072" y="739"/>
                  </a:cubicBezTo>
                  <a:cubicBezTo>
                    <a:pt x="691" y="965"/>
                    <a:pt x="310" y="1203"/>
                    <a:pt x="0" y="1572"/>
                  </a:cubicBezTo>
                  <a:cubicBezTo>
                    <a:pt x="60" y="1644"/>
                    <a:pt x="119" y="1727"/>
                    <a:pt x="167" y="1786"/>
                  </a:cubicBezTo>
                  <a:cubicBezTo>
                    <a:pt x="333" y="1679"/>
                    <a:pt x="464" y="1548"/>
                    <a:pt x="631" y="1501"/>
                  </a:cubicBezTo>
                  <a:cubicBezTo>
                    <a:pt x="869" y="1429"/>
                    <a:pt x="1072" y="1310"/>
                    <a:pt x="1298" y="1203"/>
                  </a:cubicBezTo>
                  <a:cubicBezTo>
                    <a:pt x="1869" y="905"/>
                    <a:pt x="2477" y="739"/>
                    <a:pt x="3096" y="655"/>
                  </a:cubicBezTo>
                  <a:cubicBezTo>
                    <a:pt x="3215" y="632"/>
                    <a:pt x="3334" y="620"/>
                    <a:pt x="3429" y="572"/>
                  </a:cubicBezTo>
                  <a:cubicBezTo>
                    <a:pt x="3596" y="477"/>
                    <a:pt x="3786" y="453"/>
                    <a:pt x="3965" y="417"/>
                  </a:cubicBezTo>
                  <a:cubicBezTo>
                    <a:pt x="4322" y="358"/>
                    <a:pt x="4667" y="274"/>
                    <a:pt x="5108" y="203"/>
                  </a:cubicBezTo>
                  <a:cubicBezTo>
                    <a:pt x="4763" y="120"/>
                    <a:pt x="4524" y="60"/>
                    <a:pt x="4310" y="12"/>
                  </a:cubicBezTo>
                  <a:cubicBezTo>
                    <a:pt x="4203" y="0"/>
                    <a:pt x="4084" y="0"/>
                    <a:pt x="39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67"/>
            <p:cNvSpPr/>
            <p:nvPr/>
          </p:nvSpPr>
          <p:spPr>
            <a:xfrm>
              <a:off x="1416825" y="1995825"/>
              <a:ext cx="136350" cy="43425"/>
            </a:xfrm>
            <a:custGeom>
              <a:avLst/>
              <a:gdLst/>
              <a:ahLst/>
              <a:cxnLst/>
              <a:rect l="l" t="t" r="r" b="b"/>
              <a:pathLst>
                <a:path w="5454" h="1737" extrusionOk="0">
                  <a:moveTo>
                    <a:pt x="4423" y="0"/>
                  </a:moveTo>
                  <a:cubicBezTo>
                    <a:pt x="4303" y="0"/>
                    <a:pt x="4183" y="12"/>
                    <a:pt x="4061" y="40"/>
                  </a:cubicBezTo>
                  <a:cubicBezTo>
                    <a:pt x="3870" y="87"/>
                    <a:pt x="3668" y="99"/>
                    <a:pt x="3465" y="123"/>
                  </a:cubicBezTo>
                  <a:cubicBezTo>
                    <a:pt x="2787" y="206"/>
                    <a:pt x="2096" y="325"/>
                    <a:pt x="1477" y="647"/>
                  </a:cubicBezTo>
                  <a:cubicBezTo>
                    <a:pt x="1441" y="659"/>
                    <a:pt x="1418" y="683"/>
                    <a:pt x="1406" y="683"/>
                  </a:cubicBezTo>
                  <a:cubicBezTo>
                    <a:pt x="1025" y="778"/>
                    <a:pt x="703" y="1004"/>
                    <a:pt x="370" y="1218"/>
                  </a:cubicBezTo>
                  <a:cubicBezTo>
                    <a:pt x="191" y="1337"/>
                    <a:pt x="60" y="1492"/>
                    <a:pt x="1" y="1707"/>
                  </a:cubicBezTo>
                  <a:cubicBezTo>
                    <a:pt x="46" y="1727"/>
                    <a:pt x="86" y="1736"/>
                    <a:pt x="123" y="1736"/>
                  </a:cubicBezTo>
                  <a:cubicBezTo>
                    <a:pt x="211" y="1736"/>
                    <a:pt x="279" y="1686"/>
                    <a:pt x="346" y="1635"/>
                  </a:cubicBezTo>
                  <a:cubicBezTo>
                    <a:pt x="632" y="1421"/>
                    <a:pt x="941" y="1302"/>
                    <a:pt x="1263" y="1183"/>
                  </a:cubicBezTo>
                  <a:lnTo>
                    <a:pt x="1715" y="1052"/>
                  </a:lnTo>
                  <a:cubicBezTo>
                    <a:pt x="1787" y="1016"/>
                    <a:pt x="1894" y="1016"/>
                    <a:pt x="1953" y="980"/>
                  </a:cubicBezTo>
                  <a:cubicBezTo>
                    <a:pt x="2120" y="825"/>
                    <a:pt x="2311" y="814"/>
                    <a:pt x="2513" y="778"/>
                  </a:cubicBezTo>
                  <a:cubicBezTo>
                    <a:pt x="2739" y="754"/>
                    <a:pt x="2977" y="718"/>
                    <a:pt x="3204" y="683"/>
                  </a:cubicBezTo>
                  <a:cubicBezTo>
                    <a:pt x="3311" y="659"/>
                    <a:pt x="3406" y="659"/>
                    <a:pt x="3489" y="599"/>
                  </a:cubicBezTo>
                  <a:cubicBezTo>
                    <a:pt x="3680" y="456"/>
                    <a:pt x="3918" y="444"/>
                    <a:pt x="4144" y="409"/>
                  </a:cubicBezTo>
                  <a:cubicBezTo>
                    <a:pt x="4573" y="337"/>
                    <a:pt x="5001" y="266"/>
                    <a:pt x="5454" y="206"/>
                  </a:cubicBezTo>
                  <a:cubicBezTo>
                    <a:pt x="5108" y="100"/>
                    <a:pt x="4770" y="0"/>
                    <a:pt x="44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67"/>
            <p:cNvSpPr/>
            <p:nvPr/>
          </p:nvSpPr>
          <p:spPr>
            <a:xfrm>
              <a:off x="1168000" y="1750950"/>
              <a:ext cx="405425" cy="344700"/>
            </a:xfrm>
            <a:custGeom>
              <a:avLst/>
              <a:gdLst/>
              <a:ahLst/>
              <a:cxnLst/>
              <a:rect l="l" t="t" r="r" b="b"/>
              <a:pathLst>
                <a:path w="16217" h="13788" extrusionOk="0">
                  <a:moveTo>
                    <a:pt x="2739" y="13133"/>
                  </a:moveTo>
                  <a:cubicBezTo>
                    <a:pt x="2679" y="13121"/>
                    <a:pt x="2631" y="13097"/>
                    <a:pt x="2584" y="13097"/>
                  </a:cubicBezTo>
                  <a:cubicBezTo>
                    <a:pt x="2322" y="13061"/>
                    <a:pt x="2215" y="12895"/>
                    <a:pt x="2167" y="12656"/>
                  </a:cubicBezTo>
                  <a:cubicBezTo>
                    <a:pt x="2143" y="12478"/>
                    <a:pt x="2108" y="12287"/>
                    <a:pt x="1988" y="12144"/>
                  </a:cubicBezTo>
                  <a:cubicBezTo>
                    <a:pt x="1953" y="12061"/>
                    <a:pt x="1953" y="11978"/>
                    <a:pt x="1929" y="11883"/>
                  </a:cubicBezTo>
                  <a:cubicBezTo>
                    <a:pt x="1905" y="11704"/>
                    <a:pt x="1869" y="11513"/>
                    <a:pt x="1858" y="11335"/>
                  </a:cubicBezTo>
                  <a:cubicBezTo>
                    <a:pt x="1786" y="10835"/>
                    <a:pt x="1715" y="10311"/>
                    <a:pt x="1572" y="9799"/>
                  </a:cubicBezTo>
                  <a:cubicBezTo>
                    <a:pt x="1477" y="9418"/>
                    <a:pt x="1417" y="9013"/>
                    <a:pt x="1322" y="8632"/>
                  </a:cubicBezTo>
                  <a:cubicBezTo>
                    <a:pt x="1203" y="8061"/>
                    <a:pt x="1072" y="7501"/>
                    <a:pt x="941" y="6941"/>
                  </a:cubicBezTo>
                  <a:cubicBezTo>
                    <a:pt x="857" y="6608"/>
                    <a:pt x="774" y="6275"/>
                    <a:pt x="703" y="5929"/>
                  </a:cubicBezTo>
                  <a:cubicBezTo>
                    <a:pt x="667" y="5810"/>
                    <a:pt x="643" y="5679"/>
                    <a:pt x="595" y="5560"/>
                  </a:cubicBezTo>
                  <a:cubicBezTo>
                    <a:pt x="476" y="5239"/>
                    <a:pt x="381" y="4905"/>
                    <a:pt x="345" y="4560"/>
                  </a:cubicBezTo>
                  <a:cubicBezTo>
                    <a:pt x="322" y="4465"/>
                    <a:pt x="310" y="4358"/>
                    <a:pt x="250" y="4286"/>
                  </a:cubicBezTo>
                  <a:cubicBezTo>
                    <a:pt x="107" y="4024"/>
                    <a:pt x="83" y="3727"/>
                    <a:pt x="0" y="3465"/>
                  </a:cubicBezTo>
                  <a:cubicBezTo>
                    <a:pt x="238" y="3179"/>
                    <a:pt x="500" y="2989"/>
                    <a:pt x="834" y="2858"/>
                  </a:cubicBezTo>
                  <a:cubicBezTo>
                    <a:pt x="2036" y="2346"/>
                    <a:pt x="3262" y="1965"/>
                    <a:pt x="4548" y="1786"/>
                  </a:cubicBezTo>
                  <a:cubicBezTo>
                    <a:pt x="4632" y="1762"/>
                    <a:pt x="4703" y="1750"/>
                    <a:pt x="4763" y="1750"/>
                  </a:cubicBezTo>
                  <a:cubicBezTo>
                    <a:pt x="5287" y="1762"/>
                    <a:pt x="5798" y="1750"/>
                    <a:pt x="6310" y="1822"/>
                  </a:cubicBezTo>
                  <a:cubicBezTo>
                    <a:pt x="6668" y="1881"/>
                    <a:pt x="7037" y="1988"/>
                    <a:pt x="7346" y="2215"/>
                  </a:cubicBezTo>
                  <a:cubicBezTo>
                    <a:pt x="7430" y="2274"/>
                    <a:pt x="7525" y="2274"/>
                    <a:pt x="7620" y="2298"/>
                  </a:cubicBezTo>
                  <a:cubicBezTo>
                    <a:pt x="7930" y="1881"/>
                    <a:pt x="8275" y="1512"/>
                    <a:pt x="8680" y="1215"/>
                  </a:cubicBezTo>
                  <a:cubicBezTo>
                    <a:pt x="8811" y="1107"/>
                    <a:pt x="8977" y="1036"/>
                    <a:pt x="9156" y="1012"/>
                  </a:cubicBezTo>
                  <a:cubicBezTo>
                    <a:pt x="9275" y="988"/>
                    <a:pt x="9406" y="929"/>
                    <a:pt x="9525" y="893"/>
                  </a:cubicBezTo>
                  <a:cubicBezTo>
                    <a:pt x="9811" y="750"/>
                    <a:pt x="10073" y="595"/>
                    <a:pt x="10418" y="560"/>
                  </a:cubicBezTo>
                  <a:cubicBezTo>
                    <a:pt x="10430" y="560"/>
                    <a:pt x="10442" y="560"/>
                    <a:pt x="10466" y="548"/>
                  </a:cubicBezTo>
                  <a:cubicBezTo>
                    <a:pt x="10942" y="274"/>
                    <a:pt x="11490" y="274"/>
                    <a:pt x="12014" y="191"/>
                  </a:cubicBezTo>
                  <a:cubicBezTo>
                    <a:pt x="12264" y="143"/>
                    <a:pt x="12526" y="119"/>
                    <a:pt x="12787" y="72"/>
                  </a:cubicBezTo>
                  <a:cubicBezTo>
                    <a:pt x="13026" y="24"/>
                    <a:pt x="13264" y="0"/>
                    <a:pt x="13514" y="72"/>
                  </a:cubicBezTo>
                  <a:cubicBezTo>
                    <a:pt x="13597" y="95"/>
                    <a:pt x="13704" y="72"/>
                    <a:pt x="13811" y="72"/>
                  </a:cubicBezTo>
                  <a:cubicBezTo>
                    <a:pt x="14121" y="72"/>
                    <a:pt x="14335" y="238"/>
                    <a:pt x="14371" y="548"/>
                  </a:cubicBezTo>
                  <a:cubicBezTo>
                    <a:pt x="14419" y="786"/>
                    <a:pt x="14454" y="1036"/>
                    <a:pt x="14478" y="1274"/>
                  </a:cubicBezTo>
                  <a:cubicBezTo>
                    <a:pt x="14526" y="1548"/>
                    <a:pt x="14550" y="1810"/>
                    <a:pt x="14692" y="2060"/>
                  </a:cubicBezTo>
                  <a:cubicBezTo>
                    <a:pt x="14752" y="2179"/>
                    <a:pt x="14776" y="2334"/>
                    <a:pt x="14788" y="2477"/>
                  </a:cubicBezTo>
                  <a:cubicBezTo>
                    <a:pt x="14847" y="2810"/>
                    <a:pt x="14895" y="3131"/>
                    <a:pt x="14942" y="3465"/>
                  </a:cubicBezTo>
                  <a:cubicBezTo>
                    <a:pt x="14990" y="3786"/>
                    <a:pt x="15062" y="4120"/>
                    <a:pt x="15169" y="4429"/>
                  </a:cubicBezTo>
                  <a:cubicBezTo>
                    <a:pt x="15240" y="4655"/>
                    <a:pt x="15264" y="4905"/>
                    <a:pt x="15300" y="5144"/>
                  </a:cubicBezTo>
                  <a:cubicBezTo>
                    <a:pt x="15359" y="5572"/>
                    <a:pt x="15443" y="5989"/>
                    <a:pt x="15585" y="6406"/>
                  </a:cubicBezTo>
                  <a:cubicBezTo>
                    <a:pt x="15681" y="6691"/>
                    <a:pt x="15704" y="7001"/>
                    <a:pt x="15740" y="7299"/>
                  </a:cubicBezTo>
                  <a:cubicBezTo>
                    <a:pt x="15776" y="7501"/>
                    <a:pt x="15824" y="7692"/>
                    <a:pt x="15907" y="7882"/>
                  </a:cubicBezTo>
                  <a:cubicBezTo>
                    <a:pt x="16026" y="8168"/>
                    <a:pt x="16121" y="8477"/>
                    <a:pt x="16181" y="8787"/>
                  </a:cubicBezTo>
                  <a:cubicBezTo>
                    <a:pt x="16216" y="9061"/>
                    <a:pt x="16193" y="9323"/>
                    <a:pt x="16157" y="9608"/>
                  </a:cubicBezTo>
                  <a:cubicBezTo>
                    <a:pt x="16145" y="9704"/>
                    <a:pt x="16062" y="9775"/>
                    <a:pt x="16002" y="9882"/>
                  </a:cubicBezTo>
                  <a:cubicBezTo>
                    <a:pt x="16050" y="10132"/>
                    <a:pt x="16181" y="10382"/>
                    <a:pt x="16074" y="10656"/>
                  </a:cubicBezTo>
                  <a:cubicBezTo>
                    <a:pt x="15883" y="10740"/>
                    <a:pt x="15704" y="10740"/>
                    <a:pt x="15526" y="10668"/>
                  </a:cubicBezTo>
                  <a:cubicBezTo>
                    <a:pt x="15300" y="10573"/>
                    <a:pt x="15073" y="10561"/>
                    <a:pt x="14847" y="10620"/>
                  </a:cubicBezTo>
                  <a:cubicBezTo>
                    <a:pt x="14633" y="10668"/>
                    <a:pt x="14395" y="10680"/>
                    <a:pt x="14169" y="10728"/>
                  </a:cubicBezTo>
                  <a:cubicBezTo>
                    <a:pt x="14002" y="10751"/>
                    <a:pt x="13823" y="10775"/>
                    <a:pt x="13669" y="10870"/>
                  </a:cubicBezTo>
                  <a:cubicBezTo>
                    <a:pt x="13585" y="10930"/>
                    <a:pt x="13466" y="10954"/>
                    <a:pt x="13347" y="10966"/>
                  </a:cubicBezTo>
                  <a:cubicBezTo>
                    <a:pt x="13121" y="11013"/>
                    <a:pt x="12883" y="11025"/>
                    <a:pt x="12656" y="11073"/>
                  </a:cubicBezTo>
                  <a:cubicBezTo>
                    <a:pt x="12478" y="11097"/>
                    <a:pt x="12287" y="11097"/>
                    <a:pt x="12121" y="11228"/>
                  </a:cubicBezTo>
                  <a:cubicBezTo>
                    <a:pt x="12085" y="11263"/>
                    <a:pt x="12025" y="11287"/>
                    <a:pt x="11966" y="11287"/>
                  </a:cubicBezTo>
                  <a:cubicBezTo>
                    <a:pt x="11573" y="11287"/>
                    <a:pt x="11228" y="11466"/>
                    <a:pt x="10871" y="11561"/>
                  </a:cubicBezTo>
                  <a:cubicBezTo>
                    <a:pt x="10597" y="11632"/>
                    <a:pt x="10311" y="11763"/>
                    <a:pt x="10073" y="11966"/>
                  </a:cubicBezTo>
                  <a:cubicBezTo>
                    <a:pt x="9918" y="12085"/>
                    <a:pt x="9787" y="12121"/>
                    <a:pt x="9597" y="12049"/>
                  </a:cubicBezTo>
                  <a:cubicBezTo>
                    <a:pt x="9418" y="11978"/>
                    <a:pt x="9204" y="11918"/>
                    <a:pt x="9013" y="11966"/>
                  </a:cubicBezTo>
                  <a:cubicBezTo>
                    <a:pt x="8406" y="11799"/>
                    <a:pt x="7823" y="11990"/>
                    <a:pt x="7227" y="12121"/>
                  </a:cubicBezTo>
                  <a:cubicBezTo>
                    <a:pt x="6941" y="12180"/>
                    <a:pt x="6668" y="12264"/>
                    <a:pt x="6382" y="12299"/>
                  </a:cubicBezTo>
                  <a:cubicBezTo>
                    <a:pt x="5668" y="12442"/>
                    <a:pt x="5001" y="12692"/>
                    <a:pt x="4382" y="13073"/>
                  </a:cubicBezTo>
                  <a:cubicBezTo>
                    <a:pt x="4370" y="13097"/>
                    <a:pt x="4358" y="13097"/>
                    <a:pt x="4358" y="13109"/>
                  </a:cubicBezTo>
                  <a:cubicBezTo>
                    <a:pt x="4060" y="13240"/>
                    <a:pt x="3763" y="13359"/>
                    <a:pt x="3560" y="13645"/>
                  </a:cubicBezTo>
                  <a:cubicBezTo>
                    <a:pt x="3501" y="13716"/>
                    <a:pt x="3346" y="13752"/>
                    <a:pt x="3239" y="13764"/>
                  </a:cubicBezTo>
                  <a:cubicBezTo>
                    <a:pt x="3108" y="13788"/>
                    <a:pt x="2989" y="13716"/>
                    <a:pt x="2917" y="13597"/>
                  </a:cubicBezTo>
                  <a:cubicBezTo>
                    <a:pt x="2881" y="13407"/>
                    <a:pt x="2810" y="13276"/>
                    <a:pt x="2739" y="13133"/>
                  </a:cubicBezTo>
                  <a:close/>
                  <a:moveTo>
                    <a:pt x="7882" y="3024"/>
                  </a:moveTo>
                  <a:cubicBezTo>
                    <a:pt x="8013" y="3893"/>
                    <a:pt x="8156" y="4691"/>
                    <a:pt x="8287" y="5501"/>
                  </a:cubicBezTo>
                  <a:cubicBezTo>
                    <a:pt x="8335" y="5787"/>
                    <a:pt x="8406" y="6072"/>
                    <a:pt x="8477" y="6334"/>
                  </a:cubicBezTo>
                  <a:cubicBezTo>
                    <a:pt x="8585" y="6703"/>
                    <a:pt x="8680" y="7084"/>
                    <a:pt x="8727" y="7465"/>
                  </a:cubicBezTo>
                  <a:cubicBezTo>
                    <a:pt x="8775" y="7763"/>
                    <a:pt x="8823" y="8061"/>
                    <a:pt x="8894" y="8358"/>
                  </a:cubicBezTo>
                  <a:cubicBezTo>
                    <a:pt x="9120" y="9180"/>
                    <a:pt x="9394" y="9978"/>
                    <a:pt x="9478" y="10835"/>
                  </a:cubicBezTo>
                  <a:cubicBezTo>
                    <a:pt x="9489" y="10906"/>
                    <a:pt x="9489" y="10978"/>
                    <a:pt x="9608" y="10990"/>
                  </a:cubicBezTo>
                  <a:cubicBezTo>
                    <a:pt x="9918" y="10751"/>
                    <a:pt x="10275" y="10573"/>
                    <a:pt x="10513" y="10239"/>
                  </a:cubicBezTo>
                  <a:cubicBezTo>
                    <a:pt x="10621" y="10085"/>
                    <a:pt x="10799" y="9978"/>
                    <a:pt x="10978" y="9942"/>
                  </a:cubicBezTo>
                  <a:cubicBezTo>
                    <a:pt x="11323" y="9847"/>
                    <a:pt x="11656" y="9716"/>
                    <a:pt x="11978" y="9549"/>
                  </a:cubicBezTo>
                  <a:cubicBezTo>
                    <a:pt x="12085" y="9501"/>
                    <a:pt x="12204" y="9477"/>
                    <a:pt x="12311" y="9466"/>
                  </a:cubicBezTo>
                  <a:cubicBezTo>
                    <a:pt x="12954" y="9358"/>
                    <a:pt x="13621" y="9263"/>
                    <a:pt x="14264" y="9180"/>
                  </a:cubicBezTo>
                  <a:cubicBezTo>
                    <a:pt x="14395" y="9168"/>
                    <a:pt x="14514" y="9132"/>
                    <a:pt x="14609" y="9168"/>
                  </a:cubicBezTo>
                  <a:cubicBezTo>
                    <a:pt x="14883" y="9239"/>
                    <a:pt x="15145" y="9192"/>
                    <a:pt x="15419" y="9251"/>
                  </a:cubicBezTo>
                  <a:cubicBezTo>
                    <a:pt x="15431" y="9251"/>
                    <a:pt x="15454" y="9227"/>
                    <a:pt x="15502" y="9192"/>
                  </a:cubicBezTo>
                  <a:cubicBezTo>
                    <a:pt x="15335" y="8835"/>
                    <a:pt x="15300" y="8430"/>
                    <a:pt x="15240" y="8037"/>
                  </a:cubicBezTo>
                  <a:cubicBezTo>
                    <a:pt x="15181" y="7680"/>
                    <a:pt x="15133" y="7322"/>
                    <a:pt x="15073" y="6965"/>
                  </a:cubicBezTo>
                  <a:cubicBezTo>
                    <a:pt x="15062" y="6810"/>
                    <a:pt x="15038" y="6668"/>
                    <a:pt x="14978" y="6549"/>
                  </a:cubicBezTo>
                  <a:cubicBezTo>
                    <a:pt x="14788" y="6048"/>
                    <a:pt x="14740" y="5537"/>
                    <a:pt x="14669" y="5025"/>
                  </a:cubicBezTo>
                  <a:cubicBezTo>
                    <a:pt x="14645" y="4882"/>
                    <a:pt x="14621" y="4715"/>
                    <a:pt x="14561" y="4560"/>
                  </a:cubicBezTo>
                  <a:cubicBezTo>
                    <a:pt x="14442" y="4251"/>
                    <a:pt x="14383" y="3929"/>
                    <a:pt x="14347" y="3596"/>
                  </a:cubicBezTo>
                  <a:lnTo>
                    <a:pt x="14204" y="2619"/>
                  </a:lnTo>
                  <a:cubicBezTo>
                    <a:pt x="14180" y="2465"/>
                    <a:pt x="14145" y="2298"/>
                    <a:pt x="14085" y="2155"/>
                  </a:cubicBezTo>
                  <a:cubicBezTo>
                    <a:pt x="14002" y="1965"/>
                    <a:pt x="13954" y="1750"/>
                    <a:pt x="13930" y="1524"/>
                  </a:cubicBezTo>
                  <a:cubicBezTo>
                    <a:pt x="13907" y="1346"/>
                    <a:pt x="13883" y="1155"/>
                    <a:pt x="13847" y="976"/>
                  </a:cubicBezTo>
                  <a:cubicBezTo>
                    <a:pt x="13835" y="893"/>
                    <a:pt x="13788" y="798"/>
                    <a:pt x="13764" y="714"/>
                  </a:cubicBezTo>
                  <a:cubicBezTo>
                    <a:pt x="13526" y="679"/>
                    <a:pt x="13311" y="655"/>
                    <a:pt x="13097" y="655"/>
                  </a:cubicBezTo>
                  <a:cubicBezTo>
                    <a:pt x="12883" y="655"/>
                    <a:pt x="12656" y="714"/>
                    <a:pt x="12454" y="738"/>
                  </a:cubicBezTo>
                  <a:cubicBezTo>
                    <a:pt x="12109" y="786"/>
                    <a:pt x="11764" y="845"/>
                    <a:pt x="11430" y="893"/>
                  </a:cubicBezTo>
                  <a:cubicBezTo>
                    <a:pt x="11204" y="917"/>
                    <a:pt x="10978" y="988"/>
                    <a:pt x="10751" y="1048"/>
                  </a:cubicBezTo>
                  <a:cubicBezTo>
                    <a:pt x="10335" y="1167"/>
                    <a:pt x="9942" y="1322"/>
                    <a:pt x="9549" y="1512"/>
                  </a:cubicBezTo>
                  <a:cubicBezTo>
                    <a:pt x="9478" y="1560"/>
                    <a:pt x="9382" y="1560"/>
                    <a:pt x="9299" y="1572"/>
                  </a:cubicBezTo>
                  <a:cubicBezTo>
                    <a:pt x="9085" y="1607"/>
                    <a:pt x="8906" y="1703"/>
                    <a:pt x="8763" y="1846"/>
                  </a:cubicBezTo>
                  <a:cubicBezTo>
                    <a:pt x="8454" y="2155"/>
                    <a:pt x="8096" y="2429"/>
                    <a:pt x="7942" y="2881"/>
                  </a:cubicBezTo>
                  <a:cubicBezTo>
                    <a:pt x="7954" y="2953"/>
                    <a:pt x="7918" y="3000"/>
                    <a:pt x="7882" y="3024"/>
                  </a:cubicBezTo>
                  <a:close/>
                  <a:moveTo>
                    <a:pt x="584" y="3572"/>
                  </a:moveTo>
                  <a:cubicBezTo>
                    <a:pt x="655" y="3691"/>
                    <a:pt x="679" y="3774"/>
                    <a:pt x="762" y="3846"/>
                  </a:cubicBezTo>
                  <a:cubicBezTo>
                    <a:pt x="905" y="4024"/>
                    <a:pt x="976" y="4215"/>
                    <a:pt x="1000" y="4441"/>
                  </a:cubicBezTo>
                  <a:cubicBezTo>
                    <a:pt x="1024" y="4715"/>
                    <a:pt x="1096" y="4953"/>
                    <a:pt x="1215" y="5191"/>
                  </a:cubicBezTo>
                  <a:cubicBezTo>
                    <a:pt x="1262" y="5263"/>
                    <a:pt x="1274" y="5358"/>
                    <a:pt x="1298" y="5441"/>
                  </a:cubicBezTo>
                  <a:cubicBezTo>
                    <a:pt x="1429" y="5989"/>
                    <a:pt x="1560" y="6525"/>
                    <a:pt x="1679" y="7072"/>
                  </a:cubicBezTo>
                  <a:cubicBezTo>
                    <a:pt x="1810" y="7703"/>
                    <a:pt x="1953" y="8346"/>
                    <a:pt x="2084" y="8977"/>
                  </a:cubicBezTo>
                  <a:cubicBezTo>
                    <a:pt x="2108" y="9120"/>
                    <a:pt x="2143" y="9239"/>
                    <a:pt x="2167" y="9358"/>
                  </a:cubicBezTo>
                  <a:cubicBezTo>
                    <a:pt x="2334" y="9930"/>
                    <a:pt x="2489" y="10525"/>
                    <a:pt x="2548" y="11121"/>
                  </a:cubicBezTo>
                  <a:cubicBezTo>
                    <a:pt x="2560" y="11299"/>
                    <a:pt x="2584" y="11466"/>
                    <a:pt x="2620" y="11632"/>
                  </a:cubicBezTo>
                  <a:cubicBezTo>
                    <a:pt x="2643" y="11835"/>
                    <a:pt x="2762" y="12013"/>
                    <a:pt x="2870" y="12168"/>
                  </a:cubicBezTo>
                  <a:cubicBezTo>
                    <a:pt x="3167" y="11954"/>
                    <a:pt x="3417" y="11752"/>
                    <a:pt x="3703" y="11573"/>
                  </a:cubicBezTo>
                  <a:cubicBezTo>
                    <a:pt x="4346" y="11180"/>
                    <a:pt x="5025" y="10870"/>
                    <a:pt x="5787" y="10787"/>
                  </a:cubicBezTo>
                  <a:cubicBezTo>
                    <a:pt x="6156" y="10740"/>
                    <a:pt x="6537" y="10692"/>
                    <a:pt x="6906" y="10620"/>
                  </a:cubicBezTo>
                  <a:cubicBezTo>
                    <a:pt x="7453" y="10501"/>
                    <a:pt x="7942" y="10668"/>
                    <a:pt x="8442" y="10882"/>
                  </a:cubicBezTo>
                  <a:cubicBezTo>
                    <a:pt x="8537" y="10930"/>
                    <a:pt x="8644" y="11001"/>
                    <a:pt x="8763" y="10918"/>
                  </a:cubicBezTo>
                  <a:cubicBezTo>
                    <a:pt x="8763" y="10859"/>
                    <a:pt x="8763" y="10787"/>
                    <a:pt x="8751" y="10704"/>
                  </a:cubicBezTo>
                  <a:cubicBezTo>
                    <a:pt x="8704" y="10275"/>
                    <a:pt x="8585" y="9858"/>
                    <a:pt x="8465" y="9442"/>
                  </a:cubicBezTo>
                  <a:cubicBezTo>
                    <a:pt x="8275" y="8763"/>
                    <a:pt x="8084" y="8084"/>
                    <a:pt x="8001" y="7370"/>
                  </a:cubicBezTo>
                  <a:cubicBezTo>
                    <a:pt x="7989" y="7168"/>
                    <a:pt x="7930" y="6953"/>
                    <a:pt x="7870" y="6751"/>
                  </a:cubicBezTo>
                  <a:cubicBezTo>
                    <a:pt x="7751" y="6322"/>
                    <a:pt x="7644" y="5882"/>
                    <a:pt x="7608" y="5441"/>
                  </a:cubicBezTo>
                  <a:cubicBezTo>
                    <a:pt x="7513" y="4667"/>
                    <a:pt x="7430" y="3893"/>
                    <a:pt x="7346" y="3120"/>
                  </a:cubicBezTo>
                  <a:cubicBezTo>
                    <a:pt x="7334" y="3012"/>
                    <a:pt x="7311" y="2893"/>
                    <a:pt x="7287" y="2810"/>
                  </a:cubicBezTo>
                  <a:cubicBezTo>
                    <a:pt x="7156" y="2774"/>
                    <a:pt x="7037" y="2762"/>
                    <a:pt x="6930" y="2715"/>
                  </a:cubicBezTo>
                  <a:cubicBezTo>
                    <a:pt x="6477" y="2489"/>
                    <a:pt x="6001" y="2358"/>
                    <a:pt x="5489" y="2393"/>
                  </a:cubicBezTo>
                  <a:lnTo>
                    <a:pt x="5441" y="2393"/>
                  </a:lnTo>
                  <a:cubicBezTo>
                    <a:pt x="4894" y="2286"/>
                    <a:pt x="4358" y="2405"/>
                    <a:pt x="3822" y="2489"/>
                  </a:cubicBezTo>
                  <a:cubicBezTo>
                    <a:pt x="2881" y="2667"/>
                    <a:pt x="1977" y="2965"/>
                    <a:pt x="1096" y="3298"/>
                  </a:cubicBezTo>
                  <a:cubicBezTo>
                    <a:pt x="905" y="3370"/>
                    <a:pt x="762" y="3477"/>
                    <a:pt x="584" y="3572"/>
                  </a:cubicBezTo>
                  <a:close/>
                  <a:moveTo>
                    <a:pt x="8299" y="11454"/>
                  </a:moveTo>
                  <a:cubicBezTo>
                    <a:pt x="7954" y="11359"/>
                    <a:pt x="7727" y="11311"/>
                    <a:pt x="7501" y="11263"/>
                  </a:cubicBezTo>
                  <a:cubicBezTo>
                    <a:pt x="7394" y="11240"/>
                    <a:pt x="7275" y="11228"/>
                    <a:pt x="7156" y="11240"/>
                  </a:cubicBezTo>
                  <a:cubicBezTo>
                    <a:pt x="6787" y="11287"/>
                    <a:pt x="6418" y="11359"/>
                    <a:pt x="6037" y="11394"/>
                  </a:cubicBezTo>
                  <a:cubicBezTo>
                    <a:pt x="5406" y="11454"/>
                    <a:pt x="4810" y="11680"/>
                    <a:pt x="4251" y="11990"/>
                  </a:cubicBezTo>
                  <a:cubicBezTo>
                    <a:pt x="3870" y="12216"/>
                    <a:pt x="3489" y="12454"/>
                    <a:pt x="3179" y="12823"/>
                  </a:cubicBezTo>
                  <a:cubicBezTo>
                    <a:pt x="3239" y="12895"/>
                    <a:pt x="3298" y="12978"/>
                    <a:pt x="3346" y="13037"/>
                  </a:cubicBezTo>
                  <a:cubicBezTo>
                    <a:pt x="3512" y="12930"/>
                    <a:pt x="3643" y="12787"/>
                    <a:pt x="3810" y="12752"/>
                  </a:cubicBezTo>
                  <a:cubicBezTo>
                    <a:pt x="4048" y="12680"/>
                    <a:pt x="4251" y="12549"/>
                    <a:pt x="4477" y="12454"/>
                  </a:cubicBezTo>
                  <a:cubicBezTo>
                    <a:pt x="5048" y="12156"/>
                    <a:pt x="5656" y="11990"/>
                    <a:pt x="6275" y="11906"/>
                  </a:cubicBezTo>
                  <a:cubicBezTo>
                    <a:pt x="6394" y="11883"/>
                    <a:pt x="6513" y="11871"/>
                    <a:pt x="6608" y="11823"/>
                  </a:cubicBezTo>
                  <a:cubicBezTo>
                    <a:pt x="6775" y="11728"/>
                    <a:pt x="6965" y="11704"/>
                    <a:pt x="7144" y="11656"/>
                  </a:cubicBezTo>
                  <a:cubicBezTo>
                    <a:pt x="7501" y="11609"/>
                    <a:pt x="7858" y="11549"/>
                    <a:pt x="8299" y="11454"/>
                  </a:cubicBezTo>
                  <a:close/>
                  <a:moveTo>
                    <a:pt x="15383" y="9978"/>
                  </a:moveTo>
                  <a:cubicBezTo>
                    <a:pt x="14931" y="9858"/>
                    <a:pt x="14478" y="9727"/>
                    <a:pt x="14002" y="9835"/>
                  </a:cubicBezTo>
                  <a:cubicBezTo>
                    <a:pt x="13811" y="9882"/>
                    <a:pt x="13597" y="9894"/>
                    <a:pt x="13407" y="9918"/>
                  </a:cubicBezTo>
                  <a:cubicBezTo>
                    <a:pt x="12728" y="10001"/>
                    <a:pt x="12037" y="10120"/>
                    <a:pt x="11418" y="10442"/>
                  </a:cubicBezTo>
                  <a:cubicBezTo>
                    <a:pt x="11383" y="10454"/>
                    <a:pt x="11359" y="10478"/>
                    <a:pt x="11335" y="10478"/>
                  </a:cubicBezTo>
                  <a:cubicBezTo>
                    <a:pt x="10966" y="10573"/>
                    <a:pt x="10644" y="10799"/>
                    <a:pt x="10311" y="11013"/>
                  </a:cubicBezTo>
                  <a:cubicBezTo>
                    <a:pt x="10132" y="11132"/>
                    <a:pt x="10001" y="11287"/>
                    <a:pt x="9942" y="11502"/>
                  </a:cubicBezTo>
                  <a:cubicBezTo>
                    <a:pt x="10085" y="11573"/>
                    <a:pt x="10192" y="11502"/>
                    <a:pt x="10287" y="11430"/>
                  </a:cubicBezTo>
                  <a:cubicBezTo>
                    <a:pt x="10561" y="11216"/>
                    <a:pt x="10882" y="11097"/>
                    <a:pt x="11204" y="10978"/>
                  </a:cubicBezTo>
                  <a:lnTo>
                    <a:pt x="11656" y="10847"/>
                  </a:lnTo>
                  <a:cubicBezTo>
                    <a:pt x="11728" y="10811"/>
                    <a:pt x="11835" y="10811"/>
                    <a:pt x="11894" y="10775"/>
                  </a:cubicBezTo>
                  <a:cubicBezTo>
                    <a:pt x="12049" y="10620"/>
                    <a:pt x="12252" y="10609"/>
                    <a:pt x="12454" y="10573"/>
                  </a:cubicBezTo>
                  <a:cubicBezTo>
                    <a:pt x="12680" y="10549"/>
                    <a:pt x="12918" y="10513"/>
                    <a:pt x="13145" y="10478"/>
                  </a:cubicBezTo>
                  <a:cubicBezTo>
                    <a:pt x="13240" y="10454"/>
                    <a:pt x="13347" y="10454"/>
                    <a:pt x="13418" y="10394"/>
                  </a:cubicBezTo>
                  <a:cubicBezTo>
                    <a:pt x="13621" y="10251"/>
                    <a:pt x="13859" y="10239"/>
                    <a:pt x="14073" y="10204"/>
                  </a:cubicBezTo>
                  <a:cubicBezTo>
                    <a:pt x="14526" y="10132"/>
                    <a:pt x="14954" y="10061"/>
                    <a:pt x="15383" y="997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67"/>
            <p:cNvSpPr/>
            <p:nvPr/>
          </p:nvSpPr>
          <p:spPr>
            <a:xfrm>
              <a:off x="1404625" y="1833700"/>
              <a:ext cx="89925" cy="110150"/>
            </a:xfrm>
            <a:custGeom>
              <a:avLst/>
              <a:gdLst/>
              <a:ahLst/>
              <a:cxnLst/>
              <a:rect l="l" t="t" r="r" b="b"/>
              <a:pathLst>
                <a:path w="3597" h="4406" extrusionOk="0">
                  <a:moveTo>
                    <a:pt x="1679" y="1834"/>
                  </a:moveTo>
                  <a:cubicBezTo>
                    <a:pt x="1846" y="1488"/>
                    <a:pt x="2025" y="1167"/>
                    <a:pt x="2037" y="762"/>
                  </a:cubicBezTo>
                  <a:cubicBezTo>
                    <a:pt x="1906" y="762"/>
                    <a:pt x="1798" y="774"/>
                    <a:pt x="1679" y="774"/>
                  </a:cubicBezTo>
                  <a:cubicBezTo>
                    <a:pt x="1310" y="822"/>
                    <a:pt x="941" y="869"/>
                    <a:pt x="560" y="893"/>
                  </a:cubicBezTo>
                  <a:cubicBezTo>
                    <a:pt x="441" y="917"/>
                    <a:pt x="346" y="917"/>
                    <a:pt x="227" y="893"/>
                  </a:cubicBezTo>
                  <a:cubicBezTo>
                    <a:pt x="108" y="881"/>
                    <a:pt x="13" y="774"/>
                    <a:pt x="1" y="655"/>
                  </a:cubicBezTo>
                  <a:cubicBezTo>
                    <a:pt x="1" y="560"/>
                    <a:pt x="48" y="452"/>
                    <a:pt x="143" y="417"/>
                  </a:cubicBezTo>
                  <a:cubicBezTo>
                    <a:pt x="274" y="381"/>
                    <a:pt x="417" y="322"/>
                    <a:pt x="560" y="298"/>
                  </a:cubicBezTo>
                  <a:cubicBezTo>
                    <a:pt x="1072" y="214"/>
                    <a:pt x="1596" y="119"/>
                    <a:pt x="2096" y="60"/>
                  </a:cubicBezTo>
                  <a:cubicBezTo>
                    <a:pt x="2572" y="0"/>
                    <a:pt x="2906" y="357"/>
                    <a:pt x="2787" y="833"/>
                  </a:cubicBezTo>
                  <a:cubicBezTo>
                    <a:pt x="2703" y="1119"/>
                    <a:pt x="2608" y="1381"/>
                    <a:pt x="2501" y="1655"/>
                  </a:cubicBezTo>
                  <a:lnTo>
                    <a:pt x="2322" y="2096"/>
                  </a:lnTo>
                  <a:cubicBezTo>
                    <a:pt x="2394" y="2179"/>
                    <a:pt x="2465" y="2227"/>
                    <a:pt x="2513" y="2274"/>
                  </a:cubicBezTo>
                  <a:cubicBezTo>
                    <a:pt x="2644" y="2441"/>
                    <a:pt x="2584" y="2667"/>
                    <a:pt x="2394" y="2727"/>
                  </a:cubicBezTo>
                  <a:cubicBezTo>
                    <a:pt x="2287" y="2750"/>
                    <a:pt x="2168" y="2774"/>
                    <a:pt x="2048" y="2798"/>
                  </a:cubicBezTo>
                  <a:cubicBezTo>
                    <a:pt x="1977" y="3012"/>
                    <a:pt x="1810" y="3203"/>
                    <a:pt x="1906" y="3441"/>
                  </a:cubicBezTo>
                  <a:cubicBezTo>
                    <a:pt x="2037" y="3500"/>
                    <a:pt x="2144" y="3453"/>
                    <a:pt x="2227" y="3393"/>
                  </a:cubicBezTo>
                  <a:cubicBezTo>
                    <a:pt x="2549" y="3215"/>
                    <a:pt x="2906" y="3215"/>
                    <a:pt x="3239" y="3203"/>
                  </a:cubicBezTo>
                  <a:cubicBezTo>
                    <a:pt x="3418" y="3191"/>
                    <a:pt x="3572" y="3322"/>
                    <a:pt x="3584" y="3465"/>
                  </a:cubicBezTo>
                  <a:cubicBezTo>
                    <a:pt x="3596" y="3620"/>
                    <a:pt x="3513" y="3762"/>
                    <a:pt x="3334" y="3822"/>
                  </a:cubicBezTo>
                  <a:cubicBezTo>
                    <a:pt x="3275" y="3846"/>
                    <a:pt x="3227" y="3858"/>
                    <a:pt x="3168" y="3870"/>
                  </a:cubicBezTo>
                  <a:cubicBezTo>
                    <a:pt x="2727" y="3917"/>
                    <a:pt x="2322" y="4120"/>
                    <a:pt x="1906" y="4286"/>
                  </a:cubicBezTo>
                  <a:cubicBezTo>
                    <a:pt x="1727" y="4358"/>
                    <a:pt x="1513" y="4393"/>
                    <a:pt x="1310" y="4393"/>
                  </a:cubicBezTo>
                  <a:cubicBezTo>
                    <a:pt x="1060" y="4405"/>
                    <a:pt x="894" y="4215"/>
                    <a:pt x="953" y="3977"/>
                  </a:cubicBezTo>
                  <a:cubicBezTo>
                    <a:pt x="1001" y="3762"/>
                    <a:pt x="977" y="3548"/>
                    <a:pt x="1156" y="3381"/>
                  </a:cubicBezTo>
                  <a:cubicBezTo>
                    <a:pt x="1179" y="3370"/>
                    <a:pt x="1191" y="3322"/>
                    <a:pt x="1191" y="3310"/>
                  </a:cubicBezTo>
                  <a:cubicBezTo>
                    <a:pt x="1156" y="3084"/>
                    <a:pt x="1298" y="2893"/>
                    <a:pt x="1370" y="2691"/>
                  </a:cubicBezTo>
                  <a:cubicBezTo>
                    <a:pt x="1394" y="2631"/>
                    <a:pt x="1394" y="2560"/>
                    <a:pt x="1429" y="2477"/>
                  </a:cubicBezTo>
                  <a:cubicBezTo>
                    <a:pt x="1298" y="2417"/>
                    <a:pt x="1191" y="2369"/>
                    <a:pt x="1072" y="2310"/>
                  </a:cubicBezTo>
                  <a:cubicBezTo>
                    <a:pt x="1001" y="2274"/>
                    <a:pt x="905" y="2250"/>
                    <a:pt x="834" y="2203"/>
                  </a:cubicBezTo>
                  <a:cubicBezTo>
                    <a:pt x="727" y="2143"/>
                    <a:pt x="715" y="2000"/>
                    <a:pt x="786" y="1905"/>
                  </a:cubicBezTo>
                  <a:cubicBezTo>
                    <a:pt x="894" y="1774"/>
                    <a:pt x="1036" y="1715"/>
                    <a:pt x="1203" y="1762"/>
                  </a:cubicBezTo>
                  <a:cubicBezTo>
                    <a:pt x="1370" y="1762"/>
                    <a:pt x="1513" y="1786"/>
                    <a:pt x="1679" y="18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67"/>
            <p:cNvSpPr/>
            <p:nvPr/>
          </p:nvSpPr>
          <p:spPr>
            <a:xfrm>
              <a:off x="1254025" y="1863150"/>
              <a:ext cx="75025" cy="122375"/>
            </a:xfrm>
            <a:custGeom>
              <a:avLst/>
              <a:gdLst/>
              <a:ahLst/>
              <a:cxnLst/>
              <a:rect l="l" t="t" r="r" b="b"/>
              <a:pathLst>
                <a:path w="3001" h="4895" extrusionOk="0">
                  <a:moveTo>
                    <a:pt x="1786" y="2977"/>
                  </a:moveTo>
                  <a:cubicBezTo>
                    <a:pt x="1584" y="3037"/>
                    <a:pt x="1405" y="3096"/>
                    <a:pt x="1226" y="3144"/>
                  </a:cubicBezTo>
                  <a:cubicBezTo>
                    <a:pt x="1072" y="3192"/>
                    <a:pt x="893" y="3192"/>
                    <a:pt x="691" y="3215"/>
                  </a:cubicBezTo>
                  <a:cubicBezTo>
                    <a:pt x="679" y="3513"/>
                    <a:pt x="595" y="3799"/>
                    <a:pt x="631" y="4097"/>
                  </a:cubicBezTo>
                  <a:cubicBezTo>
                    <a:pt x="667" y="4323"/>
                    <a:pt x="679" y="4561"/>
                    <a:pt x="572" y="4775"/>
                  </a:cubicBezTo>
                  <a:cubicBezTo>
                    <a:pt x="536" y="4882"/>
                    <a:pt x="393" y="4894"/>
                    <a:pt x="333" y="4811"/>
                  </a:cubicBezTo>
                  <a:cubicBezTo>
                    <a:pt x="274" y="4739"/>
                    <a:pt x="214" y="4644"/>
                    <a:pt x="191" y="4561"/>
                  </a:cubicBezTo>
                  <a:cubicBezTo>
                    <a:pt x="83" y="4239"/>
                    <a:pt x="0" y="3930"/>
                    <a:pt x="71" y="3585"/>
                  </a:cubicBezTo>
                  <a:cubicBezTo>
                    <a:pt x="83" y="3501"/>
                    <a:pt x="83" y="3394"/>
                    <a:pt x="83" y="3287"/>
                  </a:cubicBezTo>
                  <a:lnTo>
                    <a:pt x="83" y="2775"/>
                  </a:lnTo>
                  <a:cubicBezTo>
                    <a:pt x="83" y="2668"/>
                    <a:pt x="95" y="2561"/>
                    <a:pt x="83" y="2477"/>
                  </a:cubicBezTo>
                  <a:cubicBezTo>
                    <a:pt x="12" y="1918"/>
                    <a:pt x="71" y="1382"/>
                    <a:pt x="95" y="834"/>
                  </a:cubicBezTo>
                  <a:cubicBezTo>
                    <a:pt x="119" y="596"/>
                    <a:pt x="191" y="394"/>
                    <a:pt x="333" y="191"/>
                  </a:cubicBezTo>
                  <a:cubicBezTo>
                    <a:pt x="488" y="1"/>
                    <a:pt x="691" y="1"/>
                    <a:pt x="857" y="167"/>
                  </a:cubicBezTo>
                  <a:cubicBezTo>
                    <a:pt x="929" y="239"/>
                    <a:pt x="976" y="334"/>
                    <a:pt x="1036" y="406"/>
                  </a:cubicBezTo>
                  <a:cubicBezTo>
                    <a:pt x="1453" y="989"/>
                    <a:pt x="1869" y="1584"/>
                    <a:pt x="2179" y="2239"/>
                  </a:cubicBezTo>
                  <a:cubicBezTo>
                    <a:pt x="2417" y="2727"/>
                    <a:pt x="2655" y="3215"/>
                    <a:pt x="2941" y="3680"/>
                  </a:cubicBezTo>
                  <a:cubicBezTo>
                    <a:pt x="3000" y="3763"/>
                    <a:pt x="3000" y="3906"/>
                    <a:pt x="3000" y="4001"/>
                  </a:cubicBezTo>
                  <a:cubicBezTo>
                    <a:pt x="3000" y="4168"/>
                    <a:pt x="2893" y="4287"/>
                    <a:pt x="2762" y="4335"/>
                  </a:cubicBezTo>
                  <a:cubicBezTo>
                    <a:pt x="2643" y="4358"/>
                    <a:pt x="2512" y="4299"/>
                    <a:pt x="2441" y="4180"/>
                  </a:cubicBezTo>
                  <a:cubicBezTo>
                    <a:pt x="2346" y="4025"/>
                    <a:pt x="2262" y="3858"/>
                    <a:pt x="2179" y="3692"/>
                  </a:cubicBezTo>
                  <a:cubicBezTo>
                    <a:pt x="2084" y="3430"/>
                    <a:pt x="1941" y="3192"/>
                    <a:pt x="1786" y="2977"/>
                  </a:cubicBezTo>
                  <a:close/>
                  <a:moveTo>
                    <a:pt x="738" y="2620"/>
                  </a:moveTo>
                  <a:cubicBezTo>
                    <a:pt x="1036" y="2608"/>
                    <a:pt x="1286" y="2549"/>
                    <a:pt x="1500" y="2322"/>
                  </a:cubicBezTo>
                  <a:cubicBezTo>
                    <a:pt x="1250" y="1906"/>
                    <a:pt x="1084" y="1465"/>
                    <a:pt x="714" y="1108"/>
                  </a:cubicBezTo>
                  <a:cubicBezTo>
                    <a:pt x="607" y="1584"/>
                    <a:pt x="619" y="2144"/>
                    <a:pt x="738" y="2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7" name="Google Shape;817;p67"/>
          <p:cNvGrpSpPr/>
          <p:nvPr/>
        </p:nvGrpSpPr>
        <p:grpSpPr>
          <a:xfrm rot="-755994">
            <a:off x="6134099" y="984073"/>
            <a:ext cx="596498" cy="572731"/>
            <a:chOff x="3885600" y="2960625"/>
            <a:chExt cx="470600" cy="451850"/>
          </a:xfrm>
        </p:grpSpPr>
        <p:sp>
          <p:nvSpPr>
            <p:cNvPr id="818" name="Google Shape;818;p67"/>
            <p:cNvSpPr/>
            <p:nvPr/>
          </p:nvSpPr>
          <p:spPr>
            <a:xfrm>
              <a:off x="3895725" y="3066575"/>
              <a:ext cx="446500" cy="206900"/>
            </a:xfrm>
            <a:custGeom>
              <a:avLst/>
              <a:gdLst/>
              <a:ahLst/>
              <a:cxnLst/>
              <a:rect l="l" t="t" r="r" b="b"/>
              <a:pathLst>
                <a:path w="17860" h="8276" extrusionOk="0">
                  <a:moveTo>
                    <a:pt x="11049" y="8109"/>
                  </a:moveTo>
                  <a:lnTo>
                    <a:pt x="11049" y="7287"/>
                  </a:lnTo>
                  <a:cubicBezTo>
                    <a:pt x="11037" y="6871"/>
                    <a:pt x="10930" y="6740"/>
                    <a:pt x="10549" y="6704"/>
                  </a:cubicBezTo>
                  <a:cubicBezTo>
                    <a:pt x="9620" y="6644"/>
                    <a:pt x="8703" y="6609"/>
                    <a:pt x="7775" y="6573"/>
                  </a:cubicBezTo>
                  <a:cubicBezTo>
                    <a:pt x="7322" y="6561"/>
                    <a:pt x="7120" y="6763"/>
                    <a:pt x="7060" y="7216"/>
                  </a:cubicBezTo>
                  <a:cubicBezTo>
                    <a:pt x="7049" y="7406"/>
                    <a:pt x="7025" y="7585"/>
                    <a:pt x="7001" y="7835"/>
                  </a:cubicBezTo>
                  <a:cubicBezTo>
                    <a:pt x="6679" y="7871"/>
                    <a:pt x="6382" y="7930"/>
                    <a:pt x="6072" y="7942"/>
                  </a:cubicBezTo>
                  <a:cubicBezTo>
                    <a:pt x="4489" y="8002"/>
                    <a:pt x="2929" y="7918"/>
                    <a:pt x="1381" y="7704"/>
                  </a:cubicBezTo>
                  <a:cubicBezTo>
                    <a:pt x="95" y="7525"/>
                    <a:pt x="226" y="7382"/>
                    <a:pt x="143" y="6347"/>
                  </a:cubicBezTo>
                  <a:cubicBezTo>
                    <a:pt x="0" y="4608"/>
                    <a:pt x="95" y="2870"/>
                    <a:pt x="262" y="1132"/>
                  </a:cubicBezTo>
                  <a:cubicBezTo>
                    <a:pt x="274" y="929"/>
                    <a:pt x="310" y="739"/>
                    <a:pt x="393" y="572"/>
                  </a:cubicBezTo>
                  <a:cubicBezTo>
                    <a:pt x="560" y="251"/>
                    <a:pt x="845" y="60"/>
                    <a:pt x="1226" y="60"/>
                  </a:cubicBezTo>
                  <a:cubicBezTo>
                    <a:pt x="2119" y="60"/>
                    <a:pt x="3012" y="1"/>
                    <a:pt x="3893" y="60"/>
                  </a:cubicBezTo>
                  <a:cubicBezTo>
                    <a:pt x="4786" y="120"/>
                    <a:pt x="5667" y="72"/>
                    <a:pt x="6560" y="36"/>
                  </a:cubicBezTo>
                  <a:cubicBezTo>
                    <a:pt x="6798" y="24"/>
                    <a:pt x="7049" y="24"/>
                    <a:pt x="7287" y="60"/>
                  </a:cubicBezTo>
                  <a:cubicBezTo>
                    <a:pt x="9061" y="239"/>
                    <a:pt x="10847" y="120"/>
                    <a:pt x="12621" y="132"/>
                  </a:cubicBezTo>
                  <a:cubicBezTo>
                    <a:pt x="13466" y="144"/>
                    <a:pt x="14323" y="60"/>
                    <a:pt x="15180" y="60"/>
                  </a:cubicBezTo>
                  <a:cubicBezTo>
                    <a:pt x="15728" y="60"/>
                    <a:pt x="16288" y="132"/>
                    <a:pt x="16847" y="203"/>
                  </a:cubicBezTo>
                  <a:cubicBezTo>
                    <a:pt x="17514" y="298"/>
                    <a:pt x="17740" y="548"/>
                    <a:pt x="17776" y="1251"/>
                  </a:cubicBezTo>
                  <a:cubicBezTo>
                    <a:pt x="17824" y="2060"/>
                    <a:pt x="17859" y="2882"/>
                    <a:pt x="17859" y="3703"/>
                  </a:cubicBezTo>
                  <a:cubicBezTo>
                    <a:pt x="17859" y="4334"/>
                    <a:pt x="17836" y="5001"/>
                    <a:pt x="17788" y="5632"/>
                  </a:cubicBezTo>
                  <a:cubicBezTo>
                    <a:pt x="17752" y="6109"/>
                    <a:pt x="17657" y="6609"/>
                    <a:pt x="17562" y="7085"/>
                  </a:cubicBezTo>
                  <a:cubicBezTo>
                    <a:pt x="17466" y="7454"/>
                    <a:pt x="17157" y="7644"/>
                    <a:pt x="16800" y="7716"/>
                  </a:cubicBezTo>
                  <a:cubicBezTo>
                    <a:pt x="14954" y="8133"/>
                    <a:pt x="13073" y="8275"/>
                    <a:pt x="11192" y="8204"/>
                  </a:cubicBezTo>
                  <a:cubicBezTo>
                    <a:pt x="11168" y="8180"/>
                    <a:pt x="11156" y="8168"/>
                    <a:pt x="11049" y="810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67"/>
            <p:cNvSpPr/>
            <p:nvPr/>
          </p:nvSpPr>
          <p:spPr>
            <a:xfrm>
              <a:off x="3910300" y="3268975"/>
              <a:ext cx="403950" cy="127425"/>
            </a:xfrm>
            <a:custGeom>
              <a:avLst/>
              <a:gdLst/>
              <a:ahLst/>
              <a:cxnLst/>
              <a:rect l="l" t="t" r="r" b="b"/>
              <a:pathLst>
                <a:path w="16158" h="5097" extrusionOk="0">
                  <a:moveTo>
                    <a:pt x="48" y="1"/>
                  </a:moveTo>
                  <a:cubicBezTo>
                    <a:pt x="2239" y="191"/>
                    <a:pt x="4310" y="406"/>
                    <a:pt x="6454" y="251"/>
                  </a:cubicBezTo>
                  <a:cubicBezTo>
                    <a:pt x="6466" y="572"/>
                    <a:pt x="6477" y="846"/>
                    <a:pt x="6489" y="1132"/>
                  </a:cubicBezTo>
                  <a:cubicBezTo>
                    <a:pt x="6513" y="1311"/>
                    <a:pt x="6489" y="1489"/>
                    <a:pt x="6525" y="1644"/>
                  </a:cubicBezTo>
                  <a:cubicBezTo>
                    <a:pt x="6585" y="1965"/>
                    <a:pt x="6787" y="2144"/>
                    <a:pt x="7108" y="2156"/>
                  </a:cubicBezTo>
                  <a:cubicBezTo>
                    <a:pt x="7835" y="2168"/>
                    <a:pt x="8561" y="2180"/>
                    <a:pt x="9299" y="2168"/>
                  </a:cubicBezTo>
                  <a:cubicBezTo>
                    <a:pt x="9502" y="2168"/>
                    <a:pt x="9716" y="2096"/>
                    <a:pt x="9906" y="2049"/>
                  </a:cubicBezTo>
                  <a:cubicBezTo>
                    <a:pt x="10192" y="1977"/>
                    <a:pt x="10347" y="1799"/>
                    <a:pt x="10383" y="1501"/>
                  </a:cubicBezTo>
                  <a:cubicBezTo>
                    <a:pt x="10406" y="1191"/>
                    <a:pt x="10454" y="894"/>
                    <a:pt x="10502" y="572"/>
                  </a:cubicBezTo>
                  <a:cubicBezTo>
                    <a:pt x="12371" y="441"/>
                    <a:pt x="14216" y="299"/>
                    <a:pt x="16098" y="156"/>
                  </a:cubicBezTo>
                  <a:cubicBezTo>
                    <a:pt x="16110" y="263"/>
                    <a:pt x="16157" y="358"/>
                    <a:pt x="16133" y="453"/>
                  </a:cubicBezTo>
                  <a:lnTo>
                    <a:pt x="15871" y="4251"/>
                  </a:lnTo>
                  <a:cubicBezTo>
                    <a:pt x="15860" y="4370"/>
                    <a:pt x="15836" y="4490"/>
                    <a:pt x="15812" y="4609"/>
                  </a:cubicBezTo>
                  <a:cubicBezTo>
                    <a:pt x="15693" y="4978"/>
                    <a:pt x="15562" y="5085"/>
                    <a:pt x="15169" y="5073"/>
                  </a:cubicBezTo>
                  <a:cubicBezTo>
                    <a:pt x="13502" y="5037"/>
                    <a:pt x="11823" y="5013"/>
                    <a:pt x="10156" y="5001"/>
                  </a:cubicBezTo>
                  <a:cubicBezTo>
                    <a:pt x="9823" y="5001"/>
                    <a:pt x="9502" y="5037"/>
                    <a:pt x="9156" y="5037"/>
                  </a:cubicBezTo>
                  <a:cubicBezTo>
                    <a:pt x="8120" y="5061"/>
                    <a:pt x="7073" y="5097"/>
                    <a:pt x="6037" y="5085"/>
                  </a:cubicBezTo>
                  <a:cubicBezTo>
                    <a:pt x="4763" y="5073"/>
                    <a:pt x="3489" y="5025"/>
                    <a:pt x="2227" y="4954"/>
                  </a:cubicBezTo>
                  <a:cubicBezTo>
                    <a:pt x="1691" y="4918"/>
                    <a:pt x="1155" y="4835"/>
                    <a:pt x="631" y="4728"/>
                  </a:cubicBezTo>
                  <a:cubicBezTo>
                    <a:pt x="227" y="4656"/>
                    <a:pt x="0" y="4394"/>
                    <a:pt x="24" y="3954"/>
                  </a:cubicBezTo>
                  <a:cubicBezTo>
                    <a:pt x="36" y="3430"/>
                    <a:pt x="36" y="2906"/>
                    <a:pt x="48" y="2394"/>
                  </a:cubicBezTo>
                  <a:cubicBezTo>
                    <a:pt x="48" y="1977"/>
                    <a:pt x="60" y="1561"/>
                    <a:pt x="60" y="1144"/>
                  </a:cubicBezTo>
                  <a:cubicBezTo>
                    <a:pt x="48" y="787"/>
                    <a:pt x="48" y="406"/>
                    <a:pt x="48" y="1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67"/>
            <p:cNvSpPr/>
            <p:nvPr/>
          </p:nvSpPr>
          <p:spPr>
            <a:xfrm>
              <a:off x="4051675" y="2974900"/>
              <a:ext cx="155700" cy="84250"/>
            </a:xfrm>
            <a:custGeom>
              <a:avLst/>
              <a:gdLst/>
              <a:ahLst/>
              <a:cxnLst/>
              <a:rect l="l" t="t" r="r" b="b"/>
              <a:pathLst>
                <a:path w="6228" h="3370" extrusionOk="0">
                  <a:moveTo>
                    <a:pt x="5144" y="3263"/>
                  </a:moveTo>
                  <a:cubicBezTo>
                    <a:pt x="5132" y="3072"/>
                    <a:pt x="5132" y="2870"/>
                    <a:pt x="5097" y="2668"/>
                  </a:cubicBezTo>
                  <a:cubicBezTo>
                    <a:pt x="5073" y="2346"/>
                    <a:pt x="5049" y="2036"/>
                    <a:pt x="4990" y="1727"/>
                  </a:cubicBezTo>
                  <a:cubicBezTo>
                    <a:pt x="4894" y="1286"/>
                    <a:pt x="4597" y="1024"/>
                    <a:pt x="4144" y="1013"/>
                  </a:cubicBezTo>
                  <a:cubicBezTo>
                    <a:pt x="3513" y="1001"/>
                    <a:pt x="2894" y="1001"/>
                    <a:pt x="2275" y="1013"/>
                  </a:cubicBezTo>
                  <a:cubicBezTo>
                    <a:pt x="1799" y="1024"/>
                    <a:pt x="1584" y="1251"/>
                    <a:pt x="1537" y="1727"/>
                  </a:cubicBezTo>
                  <a:cubicBezTo>
                    <a:pt x="1513" y="2084"/>
                    <a:pt x="1525" y="2453"/>
                    <a:pt x="1513" y="2834"/>
                  </a:cubicBezTo>
                  <a:lnTo>
                    <a:pt x="1513" y="3263"/>
                  </a:lnTo>
                  <a:cubicBezTo>
                    <a:pt x="1072" y="3370"/>
                    <a:pt x="691" y="3299"/>
                    <a:pt x="287" y="3287"/>
                  </a:cubicBezTo>
                  <a:cubicBezTo>
                    <a:pt x="96" y="3287"/>
                    <a:pt x="1" y="3156"/>
                    <a:pt x="1" y="2977"/>
                  </a:cubicBezTo>
                  <a:cubicBezTo>
                    <a:pt x="25" y="2322"/>
                    <a:pt x="1" y="1655"/>
                    <a:pt x="96" y="1001"/>
                  </a:cubicBezTo>
                  <a:cubicBezTo>
                    <a:pt x="168" y="417"/>
                    <a:pt x="644" y="48"/>
                    <a:pt x="1287" y="36"/>
                  </a:cubicBezTo>
                  <a:cubicBezTo>
                    <a:pt x="2227" y="1"/>
                    <a:pt x="3156" y="1"/>
                    <a:pt x="4097" y="36"/>
                  </a:cubicBezTo>
                  <a:cubicBezTo>
                    <a:pt x="4561" y="48"/>
                    <a:pt x="5025" y="155"/>
                    <a:pt x="5478" y="274"/>
                  </a:cubicBezTo>
                  <a:cubicBezTo>
                    <a:pt x="5990" y="393"/>
                    <a:pt x="6168" y="596"/>
                    <a:pt x="6192" y="1108"/>
                  </a:cubicBezTo>
                  <a:cubicBezTo>
                    <a:pt x="6228" y="1703"/>
                    <a:pt x="6228" y="2275"/>
                    <a:pt x="6216" y="2870"/>
                  </a:cubicBezTo>
                  <a:cubicBezTo>
                    <a:pt x="6192" y="3310"/>
                    <a:pt x="6121" y="3334"/>
                    <a:pt x="5692" y="3334"/>
                  </a:cubicBezTo>
                  <a:lnTo>
                    <a:pt x="5323" y="3334"/>
                  </a:lnTo>
                  <a:cubicBezTo>
                    <a:pt x="5275" y="3322"/>
                    <a:pt x="5228" y="3287"/>
                    <a:pt x="5144" y="3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67"/>
            <p:cNvSpPr/>
            <p:nvPr/>
          </p:nvSpPr>
          <p:spPr>
            <a:xfrm>
              <a:off x="4077575" y="3242500"/>
              <a:ext cx="86350" cy="70550"/>
            </a:xfrm>
            <a:custGeom>
              <a:avLst/>
              <a:gdLst/>
              <a:ahLst/>
              <a:cxnLst/>
              <a:rect l="l" t="t" r="r" b="b"/>
              <a:pathLst>
                <a:path w="3454" h="2822" extrusionOk="0">
                  <a:moveTo>
                    <a:pt x="310" y="2762"/>
                  </a:moveTo>
                  <a:cubicBezTo>
                    <a:pt x="1" y="1893"/>
                    <a:pt x="96" y="1072"/>
                    <a:pt x="203" y="238"/>
                  </a:cubicBezTo>
                  <a:cubicBezTo>
                    <a:pt x="239" y="48"/>
                    <a:pt x="382" y="0"/>
                    <a:pt x="548" y="0"/>
                  </a:cubicBezTo>
                  <a:cubicBezTo>
                    <a:pt x="858" y="0"/>
                    <a:pt x="1179" y="0"/>
                    <a:pt x="1489" y="12"/>
                  </a:cubicBezTo>
                  <a:cubicBezTo>
                    <a:pt x="1989" y="48"/>
                    <a:pt x="2477" y="84"/>
                    <a:pt x="2989" y="131"/>
                  </a:cubicBezTo>
                  <a:cubicBezTo>
                    <a:pt x="3108" y="143"/>
                    <a:pt x="3215" y="203"/>
                    <a:pt x="3346" y="250"/>
                  </a:cubicBezTo>
                  <a:cubicBezTo>
                    <a:pt x="3454" y="965"/>
                    <a:pt x="3334" y="1643"/>
                    <a:pt x="3263" y="2334"/>
                  </a:cubicBezTo>
                  <a:cubicBezTo>
                    <a:pt x="3227" y="2572"/>
                    <a:pt x="3061" y="2727"/>
                    <a:pt x="2846" y="2739"/>
                  </a:cubicBezTo>
                  <a:cubicBezTo>
                    <a:pt x="2013" y="2822"/>
                    <a:pt x="1156" y="2810"/>
                    <a:pt x="310" y="27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67"/>
            <p:cNvSpPr/>
            <p:nvPr/>
          </p:nvSpPr>
          <p:spPr>
            <a:xfrm>
              <a:off x="3885600" y="2960625"/>
              <a:ext cx="470600" cy="451850"/>
            </a:xfrm>
            <a:custGeom>
              <a:avLst/>
              <a:gdLst/>
              <a:ahLst/>
              <a:cxnLst/>
              <a:rect l="l" t="t" r="r" b="b"/>
              <a:pathLst>
                <a:path w="18824" h="18074" extrusionOk="0">
                  <a:moveTo>
                    <a:pt x="18812" y="7120"/>
                  </a:moveTo>
                  <a:cubicBezTo>
                    <a:pt x="18800" y="6572"/>
                    <a:pt x="18776" y="5858"/>
                    <a:pt x="18705" y="5132"/>
                  </a:cubicBezTo>
                  <a:cubicBezTo>
                    <a:pt x="18633" y="4382"/>
                    <a:pt x="18217" y="3965"/>
                    <a:pt x="17431" y="3858"/>
                  </a:cubicBezTo>
                  <a:cubicBezTo>
                    <a:pt x="16669" y="3762"/>
                    <a:pt x="15847" y="3667"/>
                    <a:pt x="15014" y="3667"/>
                  </a:cubicBezTo>
                  <a:cubicBezTo>
                    <a:pt x="14573" y="3667"/>
                    <a:pt x="14133" y="3703"/>
                    <a:pt x="13740" y="3762"/>
                  </a:cubicBezTo>
                  <a:lnTo>
                    <a:pt x="13680" y="3762"/>
                  </a:lnTo>
                  <a:cubicBezTo>
                    <a:pt x="13621" y="3762"/>
                    <a:pt x="13561" y="3739"/>
                    <a:pt x="13502" y="3739"/>
                  </a:cubicBezTo>
                  <a:lnTo>
                    <a:pt x="13454" y="3739"/>
                  </a:lnTo>
                  <a:lnTo>
                    <a:pt x="13454" y="3584"/>
                  </a:lnTo>
                  <a:lnTo>
                    <a:pt x="13454" y="2965"/>
                  </a:lnTo>
                  <a:cubicBezTo>
                    <a:pt x="13454" y="2869"/>
                    <a:pt x="13442" y="2750"/>
                    <a:pt x="13442" y="2643"/>
                  </a:cubicBezTo>
                  <a:cubicBezTo>
                    <a:pt x="13419" y="2191"/>
                    <a:pt x="13407" y="1750"/>
                    <a:pt x="13347" y="1286"/>
                  </a:cubicBezTo>
                  <a:cubicBezTo>
                    <a:pt x="13288" y="822"/>
                    <a:pt x="12990" y="488"/>
                    <a:pt x="12526" y="333"/>
                  </a:cubicBezTo>
                  <a:lnTo>
                    <a:pt x="12407" y="286"/>
                  </a:lnTo>
                  <a:cubicBezTo>
                    <a:pt x="12037" y="167"/>
                    <a:pt x="11668" y="48"/>
                    <a:pt x="11275" y="36"/>
                  </a:cubicBezTo>
                  <a:cubicBezTo>
                    <a:pt x="10644" y="0"/>
                    <a:pt x="10013" y="0"/>
                    <a:pt x="9251" y="0"/>
                  </a:cubicBezTo>
                  <a:lnTo>
                    <a:pt x="8501" y="0"/>
                  </a:lnTo>
                  <a:lnTo>
                    <a:pt x="8061" y="0"/>
                  </a:lnTo>
                  <a:cubicBezTo>
                    <a:pt x="6930" y="0"/>
                    <a:pt x="6120" y="833"/>
                    <a:pt x="6120" y="1976"/>
                  </a:cubicBezTo>
                  <a:lnTo>
                    <a:pt x="6120" y="3179"/>
                  </a:lnTo>
                  <a:lnTo>
                    <a:pt x="6120" y="3667"/>
                  </a:lnTo>
                  <a:cubicBezTo>
                    <a:pt x="5858" y="3739"/>
                    <a:pt x="5644" y="3762"/>
                    <a:pt x="5441" y="3762"/>
                  </a:cubicBezTo>
                  <a:cubicBezTo>
                    <a:pt x="5322" y="3762"/>
                    <a:pt x="5227" y="3762"/>
                    <a:pt x="5120" y="3739"/>
                  </a:cubicBezTo>
                  <a:lnTo>
                    <a:pt x="4929" y="3739"/>
                  </a:lnTo>
                  <a:cubicBezTo>
                    <a:pt x="4215" y="3727"/>
                    <a:pt x="3477" y="3715"/>
                    <a:pt x="2762" y="3703"/>
                  </a:cubicBezTo>
                  <a:cubicBezTo>
                    <a:pt x="2429" y="3703"/>
                    <a:pt x="2084" y="3679"/>
                    <a:pt x="1739" y="3679"/>
                  </a:cubicBezTo>
                  <a:lnTo>
                    <a:pt x="1715" y="3679"/>
                  </a:lnTo>
                  <a:cubicBezTo>
                    <a:pt x="857" y="3679"/>
                    <a:pt x="167" y="4382"/>
                    <a:pt x="119" y="5227"/>
                  </a:cubicBezTo>
                  <a:cubicBezTo>
                    <a:pt x="107" y="5501"/>
                    <a:pt x="84" y="5751"/>
                    <a:pt x="72" y="6013"/>
                  </a:cubicBezTo>
                  <a:cubicBezTo>
                    <a:pt x="48" y="6346"/>
                    <a:pt x="24" y="6667"/>
                    <a:pt x="12" y="7013"/>
                  </a:cubicBezTo>
                  <a:cubicBezTo>
                    <a:pt x="0" y="8203"/>
                    <a:pt x="0" y="9501"/>
                    <a:pt x="12" y="11097"/>
                  </a:cubicBezTo>
                  <a:cubicBezTo>
                    <a:pt x="12" y="11466"/>
                    <a:pt x="72" y="11894"/>
                    <a:pt x="441" y="12192"/>
                  </a:cubicBezTo>
                  <a:cubicBezTo>
                    <a:pt x="441" y="12192"/>
                    <a:pt x="476" y="12240"/>
                    <a:pt x="488" y="12418"/>
                  </a:cubicBezTo>
                  <a:cubicBezTo>
                    <a:pt x="500" y="12585"/>
                    <a:pt x="500" y="12763"/>
                    <a:pt x="488" y="12918"/>
                  </a:cubicBezTo>
                  <a:lnTo>
                    <a:pt x="488" y="13085"/>
                  </a:lnTo>
                  <a:cubicBezTo>
                    <a:pt x="488" y="13573"/>
                    <a:pt x="488" y="14049"/>
                    <a:pt x="476" y="14549"/>
                  </a:cubicBezTo>
                  <a:cubicBezTo>
                    <a:pt x="476" y="14871"/>
                    <a:pt x="465" y="15216"/>
                    <a:pt x="465" y="15538"/>
                  </a:cubicBezTo>
                  <a:cubicBezTo>
                    <a:pt x="465" y="15942"/>
                    <a:pt x="441" y="16335"/>
                    <a:pt x="441" y="16728"/>
                  </a:cubicBezTo>
                  <a:cubicBezTo>
                    <a:pt x="441" y="17109"/>
                    <a:pt x="607" y="17371"/>
                    <a:pt x="917" y="17490"/>
                  </a:cubicBezTo>
                  <a:cubicBezTo>
                    <a:pt x="977" y="17526"/>
                    <a:pt x="1036" y="17538"/>
                    <a:pt x="1096" y="17574"/>
                  </a:cubicBezTo>
                  <a:cubicBezTo>
                    <a:pt x="1298" y="17645"/>
                    <a:pt x="1477" y="17728"/>
                    <a:pt x="1679" y="17764"/>
                  </a:cubicBezTo>
                  <a:cubicBezTo>
                    <a:pt x="2167" y="17836"/>
                    <a:pt x="2751" y="17919"/>
                    <a:pt x="3358" y="17955"/>
                  </a:cubicBezTo>
                  <a:cubicBezTo>
                    <a:pt x="4787" y="18014"/>
                    <a:pt x="5965" y="18038"/>
                    <a:pt x="7084" y="18038"/>
                  </a:cubicBezTo>
                  <a:lnTo>
                    <a:pt x="7108" y="18038"/>
                  </a:lnTo>
                  <a:cubicBezTo>
                    <a:pt x="7846" y="18038"/>
                    <a:pt x="8585" y="18014"/>
                    <a:pt x="9299" y="17978"/>
                  </a:cubicBezTo>
                  <a:cubicBezTo>
                    <a:pt x="9549" y="17967"/>
                    <a:pt x="9811" y="17967"/>
                    <a:pt x="10061" y="17955"/>
                  </a:cubicBezTo>
                  <a:cubicBezTo>
                    <a:pt x="10549" y="17943"/>
                    <a:pt x="11037" y="17919"/>
                    <a:pt x="11573" y="17919"/>
                  </a:cubicBezTo>
                  <a:cubicBezTo>
                    <a:pt x="13145" y="17919"/>
                    <a:pt x="14704" y="18002"/>
                    <a:pt x="16062" y="18074"/>
                  </a:cubicBezTo>
                  <a:lnTo>
                    <a:pt x="16205" y="18074"/>
                  </a:lnTo>
                  <a:cubicBezTo>
                    <a:pt x="16859" y="18074"/>
                    <a:pt x="17169" y="17800"/>
                    <a:pt x="17324" y="17133"/>
                  </a:cubicBezTo>
                  <a:cubicBezTo>
                    <a:pt x="17371" y="16943"/>
                    <a:pt x="17395" y="16716"/>
                    <a:pt x="17407" y="16431"/>
                  </a:cubicBezTo>
                  <a:cubicBezTo>
                    <a:pt x="17443" y="15919"/>
                    <a:pt x="17467" y="15407"/>
                    <a:pt x="17502" y="14883"/>
                  </a:cubicBezTo>
                  <a:cubicBezTo>
                    <a:pt x="17550" y="14216"/>
                    <a:pt x="17574" y="13549"/>
                    <a:pt x="17621" y="12894"/>
                  </a:cubicBezTo>
                  <a:cubicBezTo>
                    <a:pt x="17633" y="12621"/>
                    <a:pt x="17693" y="12418"/>
                    <a:pt x="17931" y="12240"/>
                  </a:cubicBezTo>
                  <a:cubicBezTo>
                    <a:pt x="18169" y="12061"/>
                    <a:pt x="18383" y="11751"/>
                    <a:pt x="18455" y="11430"/>
                  </a:cubicBezTo>
                  <a:cubicBezTo>
                    <a:pt x="18610" y="10799"/>
                    <a:pt x="18705" y="10180"/>
                    <a:pt x="18753" y="9608"/>
                  </a:cubicBezTo>
                  <a:cubicBezTo>
                    <a:pt x="18824" y="8799"/>
                    <a:pt x="18824" y="8049"/>
                    <a:pt x="18812" y="7120"/>
                  </a:cubicBezTo>
                  <a:close/>
                  <a:moveTo>
                    <a:pt x="16705" y="16573"/>
                  </a:moveTo>
                  <a:cubicBezTo>
                    <a:pt x="16693" y="16693"/>
                    <a:pt x="16681" y="16800"/>
                    <a:pt x="16645" y="16895"/>
                  </a:cubicBezTo>
                  <a:cubicBezTo>
                    <a:pt x="16562" y="17193"/>
                    <a:pt x="16467" y="17252"/>
                    <a:pt x="16169" y="17252"/>
                  </a:cubicBezTo>
                  <a:lnTo>
                    <a:pt x="14597" y="17228"/>
                  </a:lnTo>
                  <a:cubicBezTo>
                    <a:pt x="13454" y="17216"/>
                    <a:pt x="12287" y="17181"/>
                    <a:pt x="11144" y="17181"/>
                  </a:cubicBezTo>
                  <a:lnTo>
                    <a:pt x="11097" y="17181"/>
                  </a:lnTo>
                  <a:cubicBezTo>
                    <a:pt x="10918" y="17181"/>
                    <a:pt x="10740" y="17193"/>
                    <a:pt x="10573" y="17216"/>
                  </a:cubicBezTo>
                  <a:cubicBezTo>
                    <a:pt x="10430" y="17228"/>
                    <a:pt x="10299" y="17228"/>
                    <a:pt x="10144" y="17240"/>
                  </a:cubicBezTo>
                  <a:cubicBezTo>
                    <a:pt x="9918" y="17240"/>
                    <a:pt x="9680" y="17252"/>
                    <a:pt x="9466" y="17252"/>
                  </a:cubicBezTo>
                  <a:cubicBezTo>
                    <a:pt x="8835" y="17276"/>
                    <a:pt x="8192" y="17288"/>
                    <a:pt x="7573" y="17288"/>
                  </a:cubicBezTo>
                  <a:lnTo>
                    <a:pt x="7025" y="17288"/>
                  </a:lnTo>
                  <a:cubicBezTo>
                    <a:pt x="5799" y="17276"/>
                    <a:pt x="4525" y="17228"/>
                    <a:pt x="3215" y="17157"/>
                  </a:cubicBezTo>
                  <a:cubicBezTo>
                    <a:pt x="2679" y="17121"/>
                    <a:pt x="2143" y="17038"/>
                    <a:pt x="1631" y="16943"/>
                  </a:cubicBezTo>
                  <a:cubicBezTo>
                    <a:pt x="1286" y="16883"/>
                    <a:pt x="1131" y="16681"/>
                    <a:pt x="1143" y="16323"/>
                  </a:cubicBezTo>
                  <a:cubicBezTo>
                    <a:pt x="1155" y="15931"/>
                    <a:pt x="1155" y="15526"/>
                    <a:pt x="1167" y="15145"/>
                  </a:cubicBezTo>
                  <a:lnTo>
                    <a:pt x="1167" y="14752"/>
                  </a:lnTo>
                  <a:cubicBezTo>
                    <a:pt x="1167" y="14335"/>
                    <a:pt x="1191" y="13918"/>
                    <a:pt x="1191" y="13502"/>
                  </a:cubicBezTo>
                  <a:lnTo>
                    <a:pt x="1191" y="12752"/>
                  </a:lnTo>
                  <a:lnTo>
                    <a:pt x="1191" y="12525"/>
                  </a:lnTo>
                  <a:lnTo>
                    <a:pt x="1643" y="12573"/>
                  </a:lnTo>
                  <a:cubicBezTo>
                    <a:pt x="3096" y="12704"/>
                    <a:pt x="4441" y="12823"/>
                    <a:pt x="5846" y="12823"/>
                  </a:cubicBezTo>
                  <a:cubicBezTo>
                    <a:pt x="6346" y="12823"/>
                    <a:pt x="6822" y="12811"/>
                    <a:pt x="7299" y="12775"/>
                  </a:cubicBezTo>
                  <a:lnTo>
                    <a:pt x="7334" y="13490"/>
                  </a:lnTo>
                  <a:lnTo>
                    <a:pt x="7334" y="13656"/>
                  </a:lnTo>
                  <a:cubicBezTo>
                    <a:pt x="7334" y="13776"/>
                    <a:pt x="7334" y="13906"/>
                    <a:pt x="7370" y="14037"/>
                  </a:cubicBezTo>
                  <a:cubicBezTo>
                    <a:pt x="7442" y="14430"/>
                    <a:pt x="7704" y="14657"/>
                    <a:pt x="8073" y="14668"/>
                  </a:cubicBezTo>
                  <a:cubicBezTo>
                    <a:pt x="8632" y="14680"/>
                    <a:pt x="9204" y="14692"/>
                    <a:pt x="9799" y="14692"/>
                  </a:cubicBezTo>
                  <a:lnTo>
                    <a:pt x="10275" y="14692"/>
                  </a:lnTo>
                  <a:cubicBezTo>
                    <a:pt x="10478" y="14692"/>
                    <a:pt x="10668" y="14633"/>
                    <a:pt x="10847" y="14597"/>
                  </a:cubicBezTo>
                  <a:lnTo>
                    <a:pt x="10930" y="14561"/>
                  </a:lnTo>
                  <a:cubicBezTo>
                    <a:pt x="11275" y="14478"/>
                    <a:pt x="11490" y="14240"/>
                    <a:pt x="11514" y="13883"/>
                  </a:cubicBezTo>
                  <a:cubicBezTo>
                    <a:pt x="11549" y="13668"/>
                    <a:pt x="11573" y="13466"/>
                    <a:pt x="11585" y="13252"/>
                  </a:cubicBezTo>
                  <a:cubicBezTo>
                    <a:pt x="11609" y="13192"/>
                    <a:pt x="11609" y="13133"/>
                    <a:pt x="11621" y="13085"/>
                  </a:cubicBezTo>
                  <a:cubicBezTo>
                    <a:pt x="13407" y="12954"/>
                    <a:pt x="15181" y="12823"/>
                    <a:pt x="16967" y="12692"/>
                  </a:cubicBezTo>
                  <a:cubicBezTo>
                    <a:pt x="16979" y="12728"/>
                    <a:pt x="16979" y="12775"/>
                    <a:pt x="16979" y="12823"/>
                  </a:cubicBezTo>
                  <a:cubicBezTo>
                    <a:pt x="16895" y="13883"/>
                    <a:pt x="16812" y="15085"/>
                    <a:pt x="16705" y="16573"/>
                  </a:cubicBezTo>
                  <a:close/>
                  <a:moveTo>
                    <a:pt x="8025" y="11585"/>
                  </a:moveTo>
                  <a:lnTo>
                    <a:pt x="8025" y="11525"/>
                  </a:lnTo>
                  <a:cubicBezTo>
                    <a:pt x="8025" y="11478"/>
                    <a:pt x="8037" y="11418"/>
                    <a:pt x="8216" y="11418"/>
                  </a:cubicBezTo>
                  <a:lnTo>
                    <a:pt x="8454" y="11418"/>
                  </a:lnTo>
                  <a:cubicBezTo>
                    <a:pt x="8656" y="11418"/>
                    <a:pt x="8894" y="11418"/>
                    <a:pt x="9132" y="11442"/>
                  </a:cubicBezTo>
                  <a:cubicBezTo>
                    <a:pt x="9597" y="11466"/>
                    <a:pt x="10085" y="11501"/>
                    <a:pt x="10632" y="11549"/>
                  </a:cubicBezTo>
                  <a:cubicBezTo>
                    <a:pt x="10692" y="11549"/>
                    <a:pt x="10752" y="11585"/>
                    <a:pt x="10835" y="11609"/>
                  </a:cubicBezTo>
                  <a:cubicBezTo>
                    <a:pt x="10847" y="11609"/>
                    <a:pt x="10859" y="11632"/>
                    <a:pt x="10859" y="11632"/>
                  </a:cubicBezTo>
                  <a:cubicBezTo>
                    <a:pt x="10918" y="12180"/>
                    <a:pt x="10859" y="12740"/>
                    <a:pt x="10799" y="13287"/>
                  </a:cubicBezTo>
                  <a:cubicBezTo>
                    <a:pt x="10787" y="13383"/>
                    <a:pt x="10775" y="13490"/>
                    <a:pt x="10775" y="13597"/>
                  </a:cubicBezTo>
                  <a:cubicBezTo>
                    <a:pt x="10740" y="13823"/>
                    <a:pt x="10561" y="13859"/>
                    <a:pt x="10490" y="13883"/>
                  </a:cubicBezTo>
                  <a:cubicBezTo>
                    <a:pt x="10097" y="13918"/>
                    <a:pt x="9668" y="13942"/>
                    <a:pt x="9192" y="13942"/>
                  </a:cubicBezTo>
                  <a:cubicBezTo>
                    <a:pt x="8787" y="13942"/>
                    <a:pt x="8394" y="13918"/>
                    <a:pt x="8073" y="13906"/>
                  </a:cubicBezTo>
                  <a:cubicBezTo>
                    <a:pt x="7858" y="13121"/>
                    <a:pt x="7930" y="12371"/>
                    <a:pt x="8025" y="11585"/>
                  </a:cubicBezTo>
                  <a:close/>
                  <a:moveTo>
                    <a:pt x="12466" y="12287"/>
                  </a:moveTo>
                  <a:cubicBezTo>
                    <a:pt x="12180" y="12287"/>
                    <a:pt x="11906" y="12287"/>
                    <a:pt x="11621" y="12275"/>
                  </a:cubicBezTo>
                  <a:cubicBezTo>
                    <a:pt x="11621" y="12275"/>
                    <a:pt x="11609" y="12252"/>
                    <a:pt x="11585" y="12252"/>
                  </a:cubicBezTo>
                  <a:lnTo>
                    <a:pt x="11585" y="12097"/>
                  </a:lnTo>
                  <a:lnTo>
                    <a:pt x="11585" y="11513"/>
                  </a:lnTo>
                  <a:cubicBezTo>
                    <a:pt x="11573" y="11097"/>
                    <a:pt x="11466" y="10811"/>
                    <a:pt x="10954" y="10787"/>
                  </a:cubicBezTo>
                  <a:cubicBezTo>
                    <a:pt x="9954" y="10728"/>
                    <a:pt x="9049" y="10668"/>
                    <a:pt x="8180" y="10644"/>
                  </a:cubicBezTo>
                  <a:lnTo>
                    <a:pt x="8144" y="10644"/>
                  </a:lnTo>
                  <a:cubicBezTo>
                    <a:pt x="7644" y="10644"/>
                    <a:pt x="7394" y="10906"/>
                    <a:pt x="7334" y="11418"/>
                  </a:cubicBezTo>
                  <a:lnTo>
                    <a:pt x="7275" y="11930"/>
                  </a:lnTo>
                  <a:cubicBezTo>
                    <a:pt x="7215" y="11942"/>
                    <a:pt x="7156" y="11942"/>
                    <a:pt x="7096" y="11954"/>
                  </a:cubicBezTo>
                  <a:cubicBezTo>
                    <a:pt x="6882" y="11990"/>
                    <a:pt x="6680" y="12013"/>
                    <a:pt x="6465" y="12013"/>
                  </a:cubicBezTo>
                  <a:cubicBezTo>
                    <a:pt x="6132" y="12037"/>
                    <a:pt x="5787" y="12037"/>
                    <a:pt x="5453" y="12037"/>
                  </a:cubicBezTo>
                  <a:cubicBezTo>
                    <a:pt x="4263" y="12037"/>
                    <a:pt x="3036" y="11942"/>
                    <a:pt x="1810" y="11763"/>
                  </a:cubicBezTo>
                  <a:cubicBezTo>
                    <a:pt x="786" y="11620"/>
                    <a:pt x="786" y="11573"/>
                    <a:pt x="726" y="10847"/>
                  </a:cubicBezTo>
                  <a:cubicBezTo>
                    <a:pt x="726" y="10751"/>
                    <a:pt x="715" y="10668"/>
                    <a:pt x="715" y="10561"/>
                  </a:cubicBezTo>
                  <a:cubicBezTo>
                    <a:pt x="560" y="8715"/>
                    <a:pt x="679" y="6894"/>
                    <a:pt x="834" y="5370"/>
                  </a:cubicBezTo>
                  <a:cubicBezTo>
                    <a:pt x="846" y="5203"/>
                    <a:pt x="869" y="5013"/>
                    <a:pt x="953" y="4858"/>
                  </a:cubicBezTo>
                  <a:cubicBezTo>
                    <a:pt x="1096" y="4560"/>
                    <a:pt x="1322" y="4429"/>
                    <a:pt x="1643" y="4429"/>
                  </a:cubicBezTo>
                  <a:lnTo>
                    <a:pt x="1739" y="4429"/>
                  </a:lnTo>
                  <a:cubicBezTo>
                    <a:pt x="2024" y="4429"/>
                    <a:pt x="2298" y="4429"/>
                    <a:pt x="2584" y="4417"/>
                  </a:cubicBezTo>
                  <a:cubicBezTo>
                    <a:pt x="2870" y="4417"/>
                    <a:pt x="3155" y="4393"/>
                    <a:pt x="3417" y="4393"/>
                  </a:cubicBezTo>
                  <a:cubicBezTo>
                    <a:pt x="3763" y="4393"/>
                    <a:pt x="4025" y="4417"/>
                    <a:pt x="4298" y="4429"/>
                  </a:cubicBezTo>
                  <a:cubicBezTo>
                    <a:pt x="4596" y="4441"/>
                    <a:pt x="4906" y="4453"/>
                    <a:pt x="5251" y="4453"/>
                  </a:cubicBezTo>
                  <a:cubicBezTo>
                    <a:pt x="5739" y="4453"/>
                    <a:pt x="6227" y="4441"/>
                    <a:pt x="6703" y="4429"/>
                  </a:cubicBezTo>
                  <a:lnTo>
                    <a:pt x="6977" y="4417"/>
                  </a:lnTo>
                  <a:cubicBezTo>
                    <a:pt x="7096" y="4417"/>
                    <a:pt x="7215" y="4393"/>
                    <a:pt x="7346" y="4393"/>
                  </a:cubicBezTo>
                  <a:cubicBezTo>
                    <a:pt x="7477" y="4393"/>
                    <a:pt x="7584" y="4393"/>
                    <a:pt x="7692" y="4417"/>
                  </a:cubicBezTo>
                  <a:cubicBezTo>
                    <a:pt x="8394" y="4489"/>
                    <a:pt x="9132" y="4512"/>
                    <a:pt x="10085" y="4512"/>
                  </a:cubicBezTo>
                  <a:cubicBezTo>
                    <a:pt x="10502" y="4512"/>
                    <a:pt x="10930" y="4512"/>
                    <a:pt x="11347" y="4501"/>
                  </a:cubicBezTo>
                  <a:cubicBezTo>
                    <a:pt x="11764" y="4501"/>
                    <a:pt x="12204" y="4489"/>
                    <a:pt x="12621" y="4489"/>
                  </a:cubicBezTo>
                  <a:lnTo>
                    <a:pt x="13014" y="4489"/>
                  </a:lnTo>
                  <a:lnTo>
                    <a:pt x="13133" y="4489"/>
                  </a:lnTo>
                  <a:cubicBezTo>
                    <a:pt x="13538" y="4489"/>
                    <a:pt x="13942" y="4477"/>
                    <a:pt x="14323" y="4453"/>
                  </a:cubicBezTo>
                  <a:cubicBezTo>
                    <a:pt x="14716" y="4441"/>
                    <a:pt x="15121" y="4429"/>
                    <a:pt x="15502" y="4429"/>
                  </a:cubicBezTo>
                  <a:lnTo>
                    <a:pt x="15574" y="4429"/>
                  </a:lnTo>
                  <a:cubicBezTo>
                    <a:pt x="16109" y="4429"/>
                    <a:pt x="16633" y="4501"/>
                    <a:pt x="17229" y="4572"/>
                  </a:cubicBezTo>
                  <a:cubicBezTo>
                    <a:pt x="17824" y="4655"/>
                    <a:pt x="18002" y="4846"/>
                    <a:pt x="18050" y="5465"/>
                  </a:cubicBezTo>
                  <a:cubicBezTo>
                    <a:pt x="18098" y="6215"/>
                    <a:pt x="18122" y="7013"/>
                    <a:pt x="18122" y="7906"/>
                  </a:cubicBezTo>
                  <a:cubicBezTo>
                    <a:pt x="18122" y="8656"/>
                    <a:pt x="18110" y="9263"/>
                    <a:pt x="18062" y="9835"/>
                  </a:cubicBezTo>
                  <a:cubicBezTo>
                    <a:pt x="18038" y="10263"/>
                    <a:pt x="17955" y="10704"/>
                    <a:pt x="17824" y="11239"/>
                  </a:cubicBezTo>
                  <a:cubicBezTo>
                    <a:pt x="17764" y="11513"/>
                    <a:pt x="17538" y="11692"/>
                    <a:pt x="17181" y="11775"/>
                  </a:cubicBezTo>
                  <a:cubicBezTo>
                    <a:pt x="15669" y="12121"/>
                    <a:pt x="14097" y="12287"/>
                    <a:pt x="12466" y="12287"/>
                  </a:cubicBezTo>
                  <a:close/>
                  <a:moveTo>
                    <a:pt x="11073" y="3739"/>
                  </a:moveTo>
                  <a:lnTo>
                    <a:pt x="11002" y="3739"/>
                  </a:lnTo>
                  <a:cubicBezTo>
                    <a:pt x="10883" y="3762"/>
                    <a:pt x="10775" y="3762"/>
                    <a:pt x="10656" y="3762"/>
                  </a:cubicBezTo>
                  <a:lnTo>
                    <a:pt x="10121" y="3762"/>
                  </a:lnTo>
                  <a:cubicBezTo>
                    <a:pt x="9763" y="3762"/>
                    <a:pt x="9370" y="3762"/>
                    <a:pt x="8989" y="3739"/>
                  </a:cubicBezTo>
                  <a:cubicBezTo>
                    <a:pt x="8704" y="3727"/>
                    <a:pt x="8692" y="3715"/>
                    <a:pt x="8680" y="3441"/>
                  </a:cubicBezTo>
                  <a:cubicBezTo>
                    <a:pt x="8656" y="3131"/>
                    <a:pt x="8680" y="2822"/>
                    <a:pt x="8692" y="2512"/>
                  </a:cubicBezTo>
                  <a:lnTo>
                    <a:pt x="8692" y="2417"/>
                  </a:lnTo>
                  <a:cubicBezTo>
                    <a:pt x="8704" y="2226"/>
                    <a:pt x="8811" y="2191"/>
                    <a:pt x="8918" y="2191"/>
                  </a:cubicBezTo>
                  <a:lnTo>
                    <a:pt x="9335" y="2191"/>
                  </a:lnTo>
                  <a:lnTo>
                    <a:pt x="9894" y="2191"/>
                  </a:lnTo>
                  <a:cubicBezTo>
                    <a:pt x="10144" y="2191"/>
                    <a:pt x="10371" y="2191"/>
                    <a:pt x="10561" y="2215"/>
                  </a:cubicBezTo>
                  <a:cubicBezTo>
                    <a:pt x="10918" y="2226"/>
                    <a:pt x="11037" y="2346"/>
                    <a:pt x="11085" y="2727"/>
                  </a:cubicBezTo>
                  <a:lnTo>
                    <a:pt x="11085" y="2762"/>
                  </a:lnTo>
                  <a:cubicBezTo>
                    <a:pt x="11156" y="3108"/>
                    <a:pt x="11192" y="3429"/>
                    <a:pt x="11073" y="3739"/>
                  </a:cubicBezTo>
                  <a:close/>
                  <a:moveTo>
                    <a:pt x="12704" y="3429"/>
                  </a:moveTo>
                  <a:cubicBezTo>
                    <a:pt x="12692" y="3739"/>
                    <a:pt x="12692" y="3739"/>
                    <a:pt x="12335" y="3762"/>
                  </a:cubicBezTo>
                  <a:lnTo>
                    <a:pt x="12204" y="3762"/>
                  </a:lnTo>
                  <a:lnTo>
                    <a:pt x="11978" y="3762"/>
                  </a:lnTo>
                  <a:cubicBezTo>
                    <a:pt x="11966" y="3762"/>
                    <a:pt x="11942" y="3739"/>
                    <a:pt x="11918" y="3739"/>
                  </a:cubicBezTo>
                  <a:lnTo>
                    <a:pt x="11918" y="3655"/>
                  </a:lnTo>
                  <a:cubicBezTo>
                    <a:pt x="11918" y="3524"/>
                    <a:pt x="11906" y="3369"/>
                    <a:pt x="11883" y="3239"/>
                  </a:cubicBezTo>
                  <a:cubicBezTo>
                    <a:pt x="11883" y="3167"/>
                    <a:pt x="11871" y="3084"/>
                    <a:pt x="11871" y="3000"/>
                  </a:cubicBezTo>
                  <a:cubicBezTo>
                    <a:pt x="11859" y="2762"/>
                    <a:pt x="11835" y="2524"/>
                    <a:pt x="11787" y="2286"/>
                  </a:cubicBezTo>
                  <a:cubicBezTo>
                    <a:pt x="11668" y="1774"/>
                    <a:pt x="11311" y="1464"/>
                    <a:pt x="10799" y="1464"/>
                  </a:cubicBezTo>
                  <a:cubicBezTo>
                    <a:pt x="10478" y="1453"/>
                    <a:pt x="10144" y="1453"/>
                    <a:pt x="9835" y="1453"/>
                  </a:cubicBezTo>
                  <a:cubicBezTo>
                    <a:pt x="9525" y="1453"/>
                    <a:pt x="9216" y="1453"/>
                    <a:pt x="8918" y="1464"/>
                  </a:cubicBezTo>
                  <a:cubicBezTo>
                    <a:pt x="8358" y="1476"/>
                    <a:pt x="8096" y="1750"/>
                    <a:pt x="8037" y="2310"/>
                  </a:cubicBezTo>
                  <a:cubicBezTo>
                    <a:pt x="8001" y="2584"/>
                    <a:pt x="8001" y="2846"/>
                    <a:pt x="8001" y="3108"/>
                  </a:cubicBezTo>
                  <a:lnTo>
                    <a:pt x="8001" y="3429"/>
                  </a:lnTo>
                  <a:lnTo>
                    <a:pt x="8001" y="3715"/>
                  </a:lnTo>
                  <a:lnTo>
                    <a:pt x="8001" y="3739"/>
                  </a:lnTo>
                  <a:cubicBezTo>
                    <a:pt x="7870" y="3762"/>
                    <a:pt x="7739" y="3774"/>
                    <a:pt x="7584" y="3774"/>
                  </a:cubicBezTo>
                  <a:cubicBezTo>
                    <a:pt x="7454" y="3774"/>
                    <a:pt x="7334" y="3774"/>
                    <a:pt x="7215" y="3762"/>
                  </a:cubicBezTo>
                  <a:cubicBezTo>
                    <a:pt x="7132" y="3762"/>
                    <a:pt x="7037" y="3739"/>
                    <a:pt x="6953" y="3739"/>
                  </a:cubicBezTo>
                  <a:cubicBezTo>
                    <a:pt x="6906" y="3739"/>
                    <a:pt x="6870" y="3727"/>
                    <a:pt x="6846" y="3715"/>
                  </a:cubicBezTo>
                  <a:cubicBezTo>
                    <a:pt x="6811" y="3679"/>
                    <a:pt x="6811" y="3643"/>
                    <a:pt x="6811" y="3584"/>
                  </a:cubicBezTo>
                  <a:cubicBezTo>
                    <a:pt x="6811" y="3417"/>
                    <a:pt x="6811" y="3239"/>
                    <a:pt x="6822" y="3072"/>
                  </a:cubicBezTo>
                  <a:cubicBezTo>
                    <a:pt x="6822" y="2596"/>
                    <a:pt x="6846" y="2096"/>
                    <a:pt x="6906" y="1619"/>
                  </a:cubicBezTo>
                  <a:cubicBezTo>
                    <a:pt x="6965" y="1119"/>
                    <a:pt x="7382" y="798"/>
                    <a:pt x="7954" y="762"/>
                  </a:cubicBezTo>
                  <a:cubicBezTo>
                    <a:pt x="8418" y="750"/>
                    <a:pt x="8882" y="750"/>
                    <a:pt x="9311" y="750"/>
                  </a:cubicBezTo>
                  <a:cubicBezTo>
                    <a:pt x="9799" y="750"/>
                    <a:pt x="10299" y="762"/>
                    <a:pt x="10752" y="786"/>
                  </a:cubicBezTo>
                  <a:cubicBezTo>
                    <a:pt x="11192" y="798"/>
                    <a:pt x="11609" y="881"/>
                    <a:pt x="12109" y="1000"/>
                  </a:cubicBezTo>
                  <a:cubicBezTo>
                    <a:pt x="12561" y="1107"/>
                    <a:pt x="12680" y="1262"/>
                    <a:pt x="12704" y="1703"/>
                  </a:cubicBezTo>
                  <a:cubicBezTo>
                    <a:pt x="12728" y="2274"/>
                    <a:pt x="12740" y="2869"/>
                    <a:pt x="12704" y="34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3" name="Google Shape;823;p67"/>
          <p:cNvGrpSpPr/>
          <p:nvPr/>
        </p:nvGrpSpPr>
        <p:grpSpPr>
          <a:xfrm rot="-1004326">
            <a:off x="2646253" y="3408336"/>
            <a:ext cx="528035" cy="355115"/>
            <a:chOff x="6429375" y="2405775"/>
            <a:chExt cx="528050" cy="355125"/>
          </a:xfrm>
        </p:grpSpPr>
        <p:sp>
          <p:nvSpPr>
            <p:cNvPr id="824" name="Google Shape;824;p67"/>
            <p:cNvSpPr/>
            <p:nvPr/>
          </p:nvSpPr>
          <p:spPr>
            <a:xfrm>
              <a:off x="6499025" y="2449250"/>
              <a:ext cx="219100" cy="294700"/>
            </a:xfrm>
            <a:custGeom>
              <a:avLst/>
              <a:gdLst/>
              <a:ahLst/>
              <a:cxnLst/>
              <a:rect l="l" t="t" r="r" b="b"/>
              <a:pathLst>
                <a:path w="8764" h="11788" extrusionOk="0">
                  <a:moveTo>
                    <a:pt x="8680" y="0"/>
                  </a:moveTo>
                  <a:cubicBezTo>
                    <a:pt x="8680" y="357"/>
                    <a:pt x="8692" y="619"/>
                    <a:pt x="8680" y="893"/>
                  </a:cubicBezTo>
                  <a:cubicBezTo>
                    <a:pt x="8382" y="4489"/>
                    <a:pt x="8763" y="8108"/>
                    <a:pt x="8596" y="11787"/>
                  </a:cubicBezTo>
                  <a:cubicBezTo>
                    <a:pt x="8358" y="11692"/>
                    <a:pt x="8203" y="11632"/>
                    <a:pt x="8049" y="11573"/>
                  </a:cubicBezTo>
                  <a:cubicBezTo>
                    <a:pt x="7108" y="11144"/>
                    <a:pt x="6179" y="10716"/>
                    <a:pt x="5227" y="10299"/>
                  </a:cubicBezTo>
                  <a:cubicBezTo>
                    <a:pt x="4048" y="9775"/>
                    <a:pt x="2858" y="9287"/>
                    <a:pt x="1667" y="8775"/>
                  </a:cubicBezTo>
                  <a:cubicBezTo>
                    <a:pt x="1215" y="8585"/>
                    <a:pt x="786" y="8346"/>
                    <a:pt x="333" y="8156"/>
                  </a:cubicBezTo>
                  <a:cubicBezTo>
                    <a:pt x="83" y="8049"/>
                    <a:pt x="0" y="7870"/>
                    <a:pt x="0" y="7608"/>
                  </a:cubicBezTo>
                  <a:cubicBezTo>
                    <a:pt x="12" y="6775"/>
                    <a:pt x="24" y="5918"/>
                    <a:pt x="24" y="5072"/>
                  </a:cubicBezTo>
                  <a:cubicBezTo>
                    <a:pt x="24" y="4763"/>
                    <a:pt x="143" y="4572"/>
                    <a:pt x="405" y="4405"/>
                  </a:cubicBezTo>
                  <a:cubicBezTo>
                    <a:pt x="1060" y="4001"/>
                    <a:pt x="1691" y="3596"/>
                    <a:pt x="2334" y="3179"/>
                  </a:cubicBezTo>
                  <a:cubicBezTo>
                    <a:pt x="4179" y="1988"/>
                    <a:pt x="6144" y="1036"/>
                    <a:pt x="8156" y="143"/>
                  </a:cubicBezTo>
                  <a:cubicBezTo>
                    <a:pt x="8275" y="107"/>
                    <a:pt x="8406" y="72"/>
                    <a:pt x="8680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67"/>
            <p:cNvSpPr/>
            <p:nvPr/>
          </p:nvSpPr>
          <p:spPr>
            <a:xfrm>
              <a:off x="6440675" y="2537350"/>
              <a:ext cx="48550" cy="146175"/>
            </a:xfrm>
            <a:custGeom>
              <a:avLst/>
              <a:gdLst/>
              <a:ahLst/>
              <a:cxnLst/>
              <a:rect l="l" t="t" r="r" b="b"/>
              <a:pathLst>
                <a:path w="1942" h="5847" extrusionOk="0">
                  <a:moveTo>
                    <a:pt x="1917" y="3334"/>
                  </a:moveTo>
                  <a:lnTo>
                    <a:pt x="1917" y="5215"/>
                  </a:lnTo>
                  <a:cubicBezTo>
                    <a:pt x="1917" y="5715"/>
                    <a:pt x="1846" y="5811"/>
                    <a:pt x="1346" y="5823"/>
                  </a:cubicBezTo>
                  <a:cubicBezTo>
                    <a:pt x="36" y="5846"/>
                    <a:pt x="191" y="5751"/>
                    <a:pt x="131" y="4739"/>
                  </a:cubicBezTo>
                  <a:cubicBezTo>
                    <a:pt x="72" y="3787"/>
                    <a:pt x="24" y="2834"/>
                    <a:pt x="12" y="1858"/>
                  </a:cubicBezTo>
                  <a:cubicBezTo>
                    <a:pt x="0" y="1477"/>
                    <a:pt x="72" y="1084"/>
                    <a:pt x="120" y="703"/>
                  </a:cubicBezTo>
                  <a:cubicBezTo>
                    <a:pt x="120" y="655"/>
                    <a:pt x="131" y="631"/>
                    <a:pt x="131" y="584"/>
                  </a:cubicBezTo>
                  <a:cubicBezTo>
                    <a:pt x="191" y="310"/>
                    <a:pt x="381" y="274"/>
                    <a:pt x="608" y="238"/>
                  </a:cubicBezTo>
                  <a:cubicBezTo>
                    <a:pt x="977" y="191"/>
                    <a:pt x="1370" y="0"/>
                    <a:pt x="1739" y="250"/>
                  </a:cubicBezTo>
                  <a:cubicBezTo>
                    <a:pt x="1810" y="298"/>
                    <a:pt x="1810" y="465"/>
                    <a:pt x="1822" y="584"/>
                  </a:cubicBezTo>
                  <a:cubicBezTo>
                    <a:pt x="1870" y="1501"/>
                    <a:pt x="1917" y="2417"/>
                    <a:pt x="1941" y="3334"/>
                  </a:cubicBezTo>
                  <a:cubicBezTo>
                    <a:pt x="1929" y="3322"/>
                    <a:pt x="1929" y="3334"/>
                    <a:pt x="1917" y="333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67"/>
            <p:cNvSpPr/>
            <p:nvPr/>
          </p:nvSpPr>
          <p:spPr>
            <a:xfrm>
              <a:off x="6837450" y="2423950"/>
              <a:ext cx="104800" cy="314350"/>
            </a:xfrm>
            <a:custGeom>
              <a:avLst/>
              <a:gdLst/>
              <a:ahLst/>
              <a:cxnLst/>
              <a:rect l="l" t="t" r="r" b="b"/>
              <a:pathLst>
                <a:path w="4192" h="12574" extrusionOk="0">
                  <a:moveTo>
                    <a:pt x="358" y="11680"/>
                  </a:moveTo>
                  <a:cubicBezTo>
                    <a:pt x="453" y="11513"/>
                    <a:pt x="560" y="11359"/>
                    <a:pt x="643" y="11192"/>
                  </a:cubicBezTo>
                  <a:cubicBezTo>
                    <a:pt x="1013" y="10573"/>
                    <a:pt x="1239" y="9906"/>
                    <a:pt x="1286" y="9192"/>
                  </a:cubicBezTo>
                  <a:cubicBezTo>
                    <a:pt x="1370" y="7632"/>
                    <a:pt x="1453" y="6060"/>
                    <a:pt x="1048" y="4524"/>
                  </a:cubicBezTo>
                  <a:cubicBezTo>
                    <a:pt x="834" y="3739"/>
                    <a:pt x="512" y="2977"/>
                    <a:pt x="179" y="2215"/>
                  </a:cubicBezTo>
                  <a:cubicBezTo>
                    <a:pt x="0" y="1810"/>
                    <a:pt x="36" y="1512"/>
                    <a:pt x="346" y="1215"/>
                  </a:cubicBezTo>
                  <a:cubicBezTo>
                    <a:pt x="691" y="893"/>
                    <a:pt x="1013" y="560"/>
                    <a:pt x="1346" y="226"/>
                  </a:cubicBezTo>
                  <a:cubicBezTo>
                    <a:pt x="1572" y="0"/>
                    <a:pt x="1775" y="48"/>
                    <a:pt x="2013" y="202"/>
                  </a:cubicBezTo>
                  <a:cubicBezTo>
                    <a:pt x="2715" y="714"/>
                    <a:pt x="3072" y="1453"/>
                    <a:pt x="3334" y="2227"/>
                  </a:cubicBezTo>
                  <a:cubicBezTo>
                    <a:pt x="3989" y="4120"/>
                    <a:pt x="4191" y="6072"/>
                    <a:pt x="3977" y="8061"/>
                  </a:cubicBezTo>
                  <a:cubicBezTo>
                    <a:pt x="3846" y="9251"/>
                    <a:pt x="3513" y="10359"/>
                    <a:pt x="2941" y="11394"/>
                  </a:cubicBezTo>
                  <a:cubicBezTo>
                    <a:pt x="2727" y="11775"/>
                    <a:pt x="2429" y="12097"/>
                    <a:pt x="2167" y="12430"/>
                  </a:cubicBezTo>
                  <a:cubicBezTo>
                    <a:pt x="2084" y="12514"/>
                    <a:pt x="1905" y="12573"/>
                    <a:pt x="1810" y="12549"/>
                  </a:cubicBezTo>
                  <a:cubicBezTo>
                    <a:pt x="1298" y="12383"/>
                    <a:pt x="751" y="12204"/>
                    <a:pt x="358" y="116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67"/>
            <p:cNvSpPr/>
            <p:nvPr/>
          </p:nvSpPr>
          <p:spPr>
            <a:xfrm>
              <a:off x="6760950" y="2507875"/>
              <a:ext cx="71750" cy="185775"/>
            </a:xfrm>
            <a:custGeom>
              <a:avLst/>
              <a:gdLst/>
              <a:ahLst/>
              <a:cxnLst/>
              <a:rect l="l" t="t" r="r" b="b"/>
              <a:pathLst>
                <a:path w="2870" h="7431" extrusionOk="0">
                  <a:moveTo>
                    <a:pt x="1203" y="1"/>
                  </a:moveTo>
                  <a:cubicBezTo>
                    <a:pt x="2525" y="1191"/>
                    <a:pt x="2870" y="5918"/>
                    <a:pt x="1775" y="7430"/>
                  </a:cubicBezTo>
                  <a:cubicBezTo>
                    <a:pt x="1239" y="7371"/>
                    <a:pt x="822" y="7037"/>
                    <a:pt x="417" y="6704"/>
                  </a:cubicBezTo>
                  <a:cubicBezTo>
                    <a:pt x="132" y="6454"/>
                    <a:pt x="251" y="6120"/>
                    <a:pt x="298" y="5811"/>
                  </a:cubicBezTo>
                  <a:cubicBezTo>
                    <a:pt x="429" y="4882"/>
                    <a:pt x="441" y="3977"/>
                    <a:pt x="298" y="3061"/>
                  </a:cubicBezTo>
                  <a:cubicBezTo>
                    <a:pt x="227" y="2596"/>
                    <a:pt x="191" y="2120"/>
                    <a:pt x="84" y="1656"/>
                  </a:cubicBezTo>
                  <a:cubicBezTo>
                    <a:pt x="1" y="1275"/>
                    <a:pt x="120" y="953"/>
                    <a:pt x="382" y="703"/>
                  </a:cubicBezTo>
                  <a:cubicBezTo>
                    <a:pt x="644" y="477"/>
                    <a:pt x="905" y="263"/>
                    <a:pt x="12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67"/>
            <p:cNvSpPr/>
            <p:nvPr/>
          </p:nvSpPr>
          <p:spPr>
            <a:xfrm>
              <a:off x="6429375" y="2433475"/>
              <a:ext cx="300950" cy="327425"/>
            </a:xfrm>
            <a:custGeom>
              <a:avLst/>
              <a:gdLst/>
              <a:ahLst/>
              <a:cxnLst/>
              <a:rect l="l" t="t" r="r" b="b"/>
              <a:pathLst>
                <a:path w="12038" h="13097" extrusionOk="0">
                  <a:moveTo>
                    <a:pt x="12013" y="679"/>
                  </a:moveTo>
                  <a:cubicBezTo>
                    <a:pt x="12013" y="405"/>
                    <a:pt x="12002" y="214"/>
                    <a:pt x="11882" y="95"/>
                  </a:cubicBezTo>
                  <a:cubicBezTo>
                    <a:pt x="11823" y="36"/>
                    <a:pt x="11728" y="0"/>
                    <a:pt x="11644" y="0"/>
                  </a:cubicBezTo>
                  <a:cubicBezTo>
                    <a:pt x="11525" y="0"/>
                    <a:pt x="11382" y="48"/>
                    <a:pt x="11180" y="143"/>
                  </a:cubicBezTo>
                  <a:cubicBezTo>
                    <a:pt x="10870" y="286"/>
                    <a:pt x="10549" y="417"/>
                    <a:pt x="10239" y="572"/>
                  </a:cubicBezTo>
                  <a:cubicBezTo>
                    <a:pt x="9882" y="738"/>
                    <a:pt x="9513" y="917"/>
                    <a:pt x="9156" y="1072"/>
                  </a:cubicBezTo>
                  <a:cubicBezTo>
                    <a:pt x="7596" y="1774"/>
                    <a:pt x="6060" y="2619"/>
                    <a:pt x="4465" y="3679"/>
                  </a:cubicBezTo>
                  <a:cubicBezTo>
                    <a:pt x="3989" y="3989"/>
                    <a:pt x="3500" y="4322"/>
                    <a:pt x="2917" y="4513"/>
                  </a:cubicBezTo>
                  <a:cubicBezTo>
                    <a:pt x="2917" y="4501"/>
                    <a:pt x="2917" y="4501"/>
                    <a:pt x="2905" y="4489"/>
                  </a:cubicBezTo>
                  <a:cubicBezTo>
                    <a:pt x="2869" y="4382"/>
                    <a:pt x="2846" y="4286"/>
                    <a:pt x="2846" y="4203"/>
                  </a:cubicBezTo>
                  <a:cubicBezTo>
                    <a:pt x="2834" y="3834"/>
                    <a:pt x="2631" y="3631"/>
                    <a:pt x="2298" y="3631"/>
                  </a:cubicBezTo>
                  <a:lnTo>
                    <a:pt x="2191" y="3631"/>
                  </a:lnTo>
                  <a:lnTo>
                    <a:pt x="1976" y="3667"/>
                  </a:lnTo>
                  <a:cubicBezTo>
                    <a:pt x="1655" y="3691"/>
                    <a:pt x="1298" y="3739"/>
                    <a:pt x="964" y="3786"/>
                  </a:cubicBezTo>
                  <a:cubicBezTo>
                    <a:pt x="250" y="3893"/>
                    <a:pt x="191" y="3965"/>
                    <a:pt x="119" y="4679"/>
                  </a:cubicBezTo>
                  <a:cubicBezTo>
                    <a:pt x="60" y="5239"/>
                    <a:pt x="0" y="5989"/>
                    <a:pt x="12" y="6739"/>
                  </a:cubicBezTo>
                  <a:cubicBezTo>
                    <a:pt x="24" y="7441"/>
                    <a:pt x="60" y="8156"/>
                    <a:pt x="107" y="8846"/>
                  </a:cubicBezTo>
                  <a:cubicBezTo>
                    <a:pt x="119" y="9192"/>
                    <a:pt x="131" y="9513"/>
                    <a:pt x="143" y="9858"/>
                  </a:cubicBezTo>
                  <a:cubicBezTo>
                    <a:pt x="167" y="10323"/>
                    <a:pt x="476" y="10442"/>
                    <a:pt x="714" y="10454"/>
                  </a:cubicBezTo>
                  <a:cubicBezTo>
                    <a:pt x="905" y="10466"/>
                    <a:pt x="1095" y="10478"/>
                    <a:pt x="1298" y="10478"/>
                  </a:cubicBezTo>
                  <a:cubicBezTo>
                    <a:pt x="1560" y="10501"/>
                    <a:pt x="1845" y="10513"/>
                    <a:pt x="2107" y="10525"/>
                  </a:cubicBezTo>
                  <a:lnTo>
                    <a:pt x="2203" y="10525"/>
                  </a:lnTo>
                  <a:cubicBezTo>
                    <a:pt x="2619" y="10525"/>
                    <a:pt x="2727" y="10382"/>
                    <a:pt x="2846" y="9978"/>
                  </a:cubicBezTo>
                  <a:cubicBezTo>
                    <a:pt x="2881" y="9811"/>
                    <a:pt x="2917" y="9632"/>
                    <a:pt x="2965" y="9454"/>
                  </a:cubicBezTo>
                  <a:cubicBezTo>
                    <a:pt x="2965" y="9430"/>
                    <a:pt x="2977" y="9394"/>
                    <a:pt x="2977" y="9346"/>
                  </a:cubicBezTo>
                  <a:lnTo>
                    <a:pt x="3703" y="9644"/>
                  </a:lnTo>
                  <a:cubicBezTo>
                    <a:pt x="4393" y="9930"/>
                    <a:pt x="5072" y="10228"/>
                    <a:pt x="5763" y="10513"/>
                  </a:cubicBezTo>
                  <a:lnTo>
                    <a:pt x="6156" y="10692"/>
                  </a:lnTo>
                  <a:cubicBezTo>
                    <a:pt x="6965" y="11037"/>
                    <a:pt x="7799" y="11394"/>
                    <a:pt x="8620" y="11752"/>
                  </a:cubicBezTo>
                  <a:cubicBezTo>
                    <a:pt x="9275" y="12049"/>
                    <a:pt x="9930" y="12347"/>
                    <a:pt x="10561" y="12644"/>
                  </a:cubicBezTo>
                  <a:cubicBezTo>
                    <a:pt x="10859" y="12775"/>
                    <a:pt x="11156" y="12918"/>
                    <a:pt x="11478" y="13061"/>
                  </a:cubicBezTo>
                  <a:lnTo>
                    <a:pt x="11573" y="13097"/>
                  </a:lnTo>
                  <a:lnTo>
                    <a:pt x="11656" y="13025"/>
                  </a:lnTo>
                  <a:cubicBezTo>
                    <a:pt x="11990" y="12668"/>
                    <a:pt x="12037" y="12299"/>
                    <a:pt x="12025" y="11942"/>
                  </a:cubicBezTo>
                  <a:lnTo>
                    <a:pt x="11990" y="9073"/>
                  </a:lnTo>
                  <a:cubicBezTo>
                    <a:pt x="11990" y="8823"/>
                    <a:pt x="11978" y="8596"/>
                    <a:pt x="11978" y="8358"/>
                  </a:cubicBezTo>
                  <a:cubicBezTo>
                    <a:pt x="11966" y="7834"/>
                    <a:pt x="11966" y="7311"/>
                    <a:pt x="11966" y="6787"/>
                  </a:cubicBezTo>
                  <a:lnTo>
                    <a:pt x="12013" y="3536"/>
                  </a:lnTo>
                  <a:cubicBezTo>
                    <a:pt x="11978" y="2560"/>
                    <a:pt x="12002" y="1607"/>
                    <a:pt x="12013" y="679"/>
                  </a:cubicBezTo>
                  <a:close/>
                  <a:moveTo>
                    <a:pt x="3191" y="8632"/>
                  </a:moveTo>
                  <a:cubicBezTo>
                    <a:pt x="2988" y="8549"/>
                    <a:pt x="2929" y="8442"/>
                    <a:pt x="2929" y="8215"/>
                  </a:cubicBezTo>
                  <a:cubicBezTo>
                    <a:pt x="2965" y="7227"/>
                    <a:pt x="2965" y="6418"/>
                    <a:pt x="2965" y="5691"/>
                  </a:cubicBezTo>
                  <a:cubicBezTo>
                    <a:pt x="2965" y="5441"/>
                    <a:pt x="3048" y="5275"/>
                    <a:pt x="3262" y="5144"/>
                  </a:cubicBezTo>
                  <a:cubicBezTo>
                    <a:pt x="3905" y="4739"/>
                    <a:pt x="4560" y="4334"/>
                    <a:pt x="5191" y="3917"/>
                  </a:cubicBezTo>
                  <a:cubicBezTo>
                    <a:pt x="7120" y="2679"/>
                    <a:pt x="9204" y="1703"/>
                    <a:pt x="10989" y="893"/>
                  </a:cubicBezTo>
                  <a:cubicBezTo>
                    <a:pt x="11049" y="869"/>
                    <a:pt x="11120" y="857"/>
                    <a:pt x="11240" y="822"/>
                  </a:cubicBezTo>
                  <a:cubicBezTo>
                    <a:pt x="11251" y="822"/>
                    <a:pt x="11287" y="810"/>
                    <a:pt x="11299" y="810"/>
                  </a:cubicBezTo>
                  <a:lnTo>
                    <a:pt x="11299" y="953"/>
                  </a:lnTo>
                  <a:lnTo>
                    <a:pt x="11299" y="1512"/>
                  </a:lnTo>
                  <a:cubicBezTo>
                    <a:pt x="11132" y="3536"/>
                    <a:pt x="11180" y="5596"/>
                    <a:pt x="11228" y="7596"/>
                  </a:cubicBezTo>
                  <a:cubicBezTo>
                    <a:pt x="11251" y="9096"/>
                    <a:pt x="11299" y="10656"/>
                    <a:pt x="11240" y="12204"/>
                  </a:cubicBezTo>
                  <a:cubicBezTo>
                    <a:pt x="11228" y="12204"/>
                    <a:pt x="11204" y="12192"/>
                    <a:pt x="11192" y="12192"/>
                  </a:cubicBezTo>
                  <a:cubicBezTo>
                    <a:pt x="11073" y="12144"/>
                    <a:pt x="10966" y="12121"/>
                    <a:pt x="10882" y="12073"/>
                  </a:cubicBezTo>
                  <a:cubicBezTo>
                    <a:pt x="10537" y="11918"/>
                    <a:pt x="10192" y="11763"/>
                    <a:pt x="9870" y="11609"/>
                  </a:cubicBezTo>
                  <a:cubicBezTo>
                    <a:pt x="9275" y="11347"/>
                    <a:pt x="8668" y="11061"/>
                    <a:pt x="8049" y="10787"/>
                  </a:cubicBezTo>
                  <a:cubicBezTo>
                    <a:pt x="7394" y="10513"/>
                    <a:pt x="6739" y="10228"/>
                    <a:pt x="6108" y="9954"/>
                  </a:cubicBezTo>
                  <a:cubicBezTo>
                    <a:pt x="5572" y="9739"/>
                    <a:pt x="5036" y="9513"/>
                    <a:pt x="4501" y="9275"/>
                  </a:cubicBezTo>
                  <a:cubicBezTo>
                    <a:pt x="4262" y="9168"/>
                    <a:pt x="4036" y="9061"/>
                    <a:pt x="3798" y="8942"/>
                  </a:cubicBezTo>
                  <a:cubicBezTo>
                    <a:pt x="3620" y="8846"/>
                    <a:pt x="3393" y="8739"/>
                    <a:pt x="3191" y="8632"/>
                  </a:cubicBezTo>
                  <a:close/>
                  <a:moveTo>
                    <a:pt x="1488" y="9823"/>
                  </a:moveTo>
                  <a:cubicBezTo>
                    <a:pt x="774" y="9823"/>
                    <a:pt x="774" y="9811"/>
                    <a:pt x="750" y="9168"/>
                  </a:cubicBezTo>
                  <a:cubicBezTo>
                    <a:pt x="750" y="9085"/>
                    <a:pt x="726" y="8989"/>
                    <a:pt x="726" y="8894"/>
                  </a:cubicBezTo>
                  <a:cubicBezTo>
                    <a:pt x="667" y="7965"/>
                    <a:pt x="631" y="7001"/>
                    <a:pt x="607" y="6037"/>
                  </a:cubicBezTo>
                  <a:cubicBezTo>
                    <a:pt x="607" y="5775"/>
                    <a:pt x="643" y="5513"/>
                    <a:pt x="667" y="5239"/>
                  </a:cubicBezTo>
                  <a:lnTo>
                    <a:pt x="714" y="4882"/>
                  </a:lnTo>
                  <a:cubicBezTo>
                    <a:pt x="714" y="4858"/>
                    <a:pt x="726" y="4822"/>
                    <a:pt x="726" y="4786"/>
                  </a:cubicBezTo>
                  <a:cubicBezTo>
                    <a:pt x="762" y="4632"/>
                    <a:pt x="833" y="4584"/>
                    <a:pt x="1072" y="4560"/>
                  </a:cubicBezTo>
                  <a:cubicBezTo>
                    <a:pt x="1179" y="4548"/>
                    <a:pt x="1286" y="4524"/>
                    <a:pt x="1381" y="4501"/>
                  </a:cubicBezTo>
                  <a:cubicBezTo>
                    <a:pt x="1524" y="4465"/>
                    <a:pt x="1655" y="4441"/>
                    <a:pt x="1774" y="4441"/>
                  </a:cubicBezTo>
                  <a:cubicBezTo>
                    <a:pt x="1893" y="4441"/>
                    <a:pt x="2000" y="4465"/>
                    <a:pt x="2096" y="4524"/>
                  </a:cubicBezTo>
                  <a:cubicBezTo>
                    <a:pt x="2107" y="4572"/>
                    <a:pt x="2131" y="4703"/>
                    <a:pt x="2131" y="4751"/>
                  </a:cubicBezTo>
                  <a:cubicBezTo>
                    <a:pt x="2155" y="5465"/>
                    <a:pt x="2191" y="6168"/>
                    <a:pt x="2215" y="6882"/>
                  </a:cubicBezTo>
                  <a:lnTo>
                    <a:pt x="2226" y="7358"/>
                  </a:lnTo>
                  <a:lnTo>
                    <a:pt x="2203" y="7358"/>
                  </a:lnTo>
                  <a:lnTo>
                    <a:pt x="2203" y="9382"/>
                  </a:lnTo>
                  <a:cubicBezTo>
                    <a:pt x="2203" y="9811"/>
                    <a:pt x="2191" y="9823"/>
                    <a:pt x="1786" y="9847"/>
                  </a:cubicBezTo>
                  <a:cubicBezTo>
                    <a:pt x="1679" y="9823"/>
                    <a:pt x="1584" y="9823"/>
                    <a:pt x="1488" y="98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67"/>
            <p:cNvSpPr/>
            <p:nvPr/>
          </p:nvSpPr>
          <p:spPr>
            <a:xfrm>
              <a:off x="6821075" y="2405775"/>
              <a:ext cx="136350" cy="354250"/>
            </a:xfrm>
            <a:custGeom>
              <a:avLst/>
              <a:gdLst/>
              <a:ahLst/>
              <a:cxnLst/>
              <a:rect l="l" t="t" r="r" b="b"/>
              <a:pathLst>
                <a:path w="5454" h="14170" extrusionOk="0">
                  <a:moveTo>
                    <a:pt x="5061" y="4478"/>
                  </a:moveTo>
                  <a:cubicBezTo>
                    <a:pt x="4823" y="3287"/>
                    <a:pt x="4454" y="2275"/>
                    <a:pt x="3930" y="1346"/>
                  </a:cubicBezTo>
                  <a:cubicBezTo>
                    <a:pt x="3620" y="799"/>
                    <a:pt x="3156" y="429"/>
                    <a:pt x="2739" y="144"/>
                  </a:cubicBezTo>
                  <a:cubicBezTo>
                    <a:pt x="2596" y="37"/>
                    <a:pt x="2465" y="1"/>
                    <a:pt x="2322" y="1"/>
                  </a:cubicBezTo>
                  <a:cubicBezTo>
                    <a:pt x="2191" y="1"/>
                    <a:pt x="2072" y="60"/>
                    <a:pt x="1965" y="144"/>
                  </a:cubicBezTo>
                  <a:cubicBezTo>
                    <a:pt x="1822" y="310"/>
                    <a:pt x="1644" y="453"/>
                    <a:pt x="1489" y="608"/>
                  </a:cubicBezTo>
                  <a:cubicBezTo>
                    <a:pt x="1001" y="1072"/>
                    <a:pt x="501" y="1549"/>
                    <a:pt x="144" y="2168"/>
                  </a:cubicBezTo>
                  <a:cubicBezTo>
                    <a:pt x="48" y="2323"/>
                    <a:pt x="1" y="2561"/>
                    <a:pt x="84" y="2715"/>
                  </a:cubicBezTo>
                  <a:cubicBezTo>
                    <a:pt x="179" y="2954"/>
                    <a:pt x="286" y="3192"/>
                    <a:pt x="405" y="3418"/>
                  </a:cubicBezTo>
                  <a:cubicBezTo>
                    <a:pt x="513" y="3632"/>
                    <a:pt x="620" y="3835"/>
                    <a:pt x="703" y="4049"/>
                  </a:cubicBezTo>
                  <a:cubicBezTo>
                    <a:pt x="1156" y="5097"/>
                    <a:pt x="1370" y="6013"/>
                    <a:pt x="1417" y="6883"/>
                  </a:cubicBezTo>
                  <a:cubicBezTo>
                    <a:pt x="1453" y="7537"/>
                    <a:pt x="1453" y="8216"/>
                    <a:pt x="1453" y="8847"/>
                  </a:cubicBezTo>
                  <a:lnTo>
                    <a:pt x="1453" y="9121"/>
                  </a:lnTo>
                  <a:cubicBezTo>
                    <a:pt x="1453" y="10264"/>
                    <a:pt x="1108" y="11276"/>
                    <a:pt x="417" y="12121"/>
                  </a:cubicBezTo>
                  <a:cubicBezTo>
                    <a:pt x="322" y="12264"/>
                    <a:pt x="215" y="12407"/>
                    <a:pt x="227" y="12574"/>
                  </a:cubicBezTo>
                  <a:cubicBezTo>
                    <a:pt x="239" y="12717"/>
                    <a:pt x="358" y="12836"/>
                    <a:pt x="477" y="12919"/>
                  </a:cubicBezTo>
                  <a:cubicBezTo>
                    <a:pt x="1179" y="13431"/>
                    <a:pt x="1941" y="13836"/>
                    <a:pt x="2799" y="14133"/>
                  </a:cubicBezTo>
                  <a:lnTo>
                    <a:pt x="2894" y="14169"/>
                  </a:lnTo>
                  <a:lnTo>
                    <a:pt x="2953" y="14086"/>
                  </a:lnTo>
                  <a:cubicBezTo>
                    <a:pt x="3989" y="12895"/>
                    <a:pt x="4692" y="11586"/>
                    <a:pt x="5001" y="10193"/>
                  </a:cubicBezTo>
                  <a:cubicBezTo>
                    <a:pt x="5418" y="8299"/>
                    <a:pt x="5454" y="6383"/>
                    <a:pt x="5061" y="4478"/>
                  </a:cubicBezTo>
                  <a:close/>
                  <a:moveTo>
                    <a:pt x="2537" y="13157"/>
                  </a:moveTo>
                  <a:lnTo>
                    <a:pt x="2477" y="13121"/>
                  </a:lnTo>
                  <a:cubicBezTo>
                    <a:pt x="2001" y="12955"/>
                    <a:pt x="1548" y="12800"/>
                    <a:pt x="1215" y="12395"/>
                  </a:cubicBezTo>
                  <a:lnTo>
                    <a:pt x="1239" y="12336"/>
                  </a:lnTo>
                  <a:cubicBezTo>
                    <a:pt x="1298" y="12217"/>
                    <a:pt x="1370" y="12109"/>
                    <a:pt x="1429" y="11990"/>
                  </a:cubicBezTo>
                  <a:cubicBezTo>
                    <a:pt x="1834" y="11336"/>
                    <a:pt x="2060" y="10633"/>
                    <a:pt x="2108" y="9943"/>
                  </a:cubicBezTo>
                  <a:cubicBezTo>
                    <a:pt x="2203" y="8252"/>
                    <a:pt x="2251" y="6740"/>
                    <a:pt x="1870" y="5216"/>
                  </a:cubicBezTo>
                  <a:cubicBezTo>
                    <a:pt x="1656" y="4418"/>
                    <a:pt x="1334" y="3668"/>
                    <a:pt x="1001" y="2894"/>
                  </a:cubicBezTo>
                  <a:cubicBezTo>
                    <a:pt x="834" y="2525"/>
                    <a:pt x="870" y="2323"/>
                    <a:pt x="1120" y="2084"/>
                  </a:cubicBezTo>
                  <a:cubicBezTo>
                    <a:pt x="1406" y="1811"/>
                    <a:pt x="1668" y="1525"/>
                    <a:pt x="1941" y="1263"/>
                  </a:cubicBezTo>
                  <a:lnTo>
                    <a:pt x="2120" y="1084"/>
                  </a:lnTo>
                  <a:cubicBezTo>
                    <a:pt x="2227" y="977"/>
                    <a:pt x="2287" y="977"/>
                    <a:pt x="2322" y="977"/>
                  </a:cubicBezTo>
                  <a:cubicBezTo>
                    <a:pt x="2406" y="977"/>
                    <a:pt x="2489" y="1025"/>
                    <a:pt x="2596" y="1096"/>
                  </a:cubicBezTo>
                  <a:cubicBezTo>
                    <a:pt x="3299" y="1608"/>
                    <a:pt x="3632" y="2358"/>
                    <a:pt x="3870" y="3049"/>
                  </a:cubicBezTo>
                  <a:cubicBezTo>
                    <a:pt x="4513" y="4882"/>
                    <a:pt x="4727" y="6811"/>
                    <a:pt x="4501" y="8823"/>
                  </a:cubicBezTo>
                  <a:cubicBezTo>
                    <a:pt x="4370" y="10026"/>
                    <a:pt x="4037" y="11097"/>
                    <a:pt x="3477" y="12098"/>
                  </a:cubicBezTo>
                  <a:cubicBezTo>
                    <a:pt x="3299" y="12407"/>
                    <a:pt x="3037" y="12705"/>
                    <a:pt x="2799" y="12990"/>
                  </a:cubicBezTo>
                  <a:lnTo>
                    <a:pt x="2715" y="13098"/>
                  </a:lnTo>
                  <a:cubicBezTo>
                    <a:pt x="2703" y="13110"/>
                    <a:pt x="2608" y="13157"/>
                    <a:pt x="2537" y="13157"/>
                  </a:cubicBezTo>
                  <a:lnTo>
                    <a:pt x="2537" y="1315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67"/>
            <p:cNvSpPr/>
            <p:nvPr/>
          </p:nvSpPr>
          <p:spPr>
            <a:xfrm>
              <a:off x="6747550" y="2489125"/>
              <a:ext cx="89325" cy="228325"/>
            </a:xfrm>
            <a:custGeom>
              <a:avLst/>
              <a:gdLst/>
              <a:ahLst/>
              <a:cxnLst/>
              <a:rect l="l" t="t" r="r" b="b"/>
              <a:pathLst>
                <a:path w="3573" h="9133" extrusionOk="0">
                  <a:moveTo>
                    <a:pt x="3358" y="3013"/>
                  </a:moveTo>
                  <a:cubicBezTo>
                    <a:pt x="3275" y="2346"/>
                    <a:pt x="3025" y="1703"/>
                    <a:pt x="2763" y="1084"/>
                  </a:cubicBezTo>
                  <a:cubicBezTo>
                    <a:pt x="2644" y="774"/>
                    <a:pt x="2406" y="501"/>
                    <a:pt x="2180" y="251"/>
                  </a:cubicBezTo>
                  <a:lnTo>
                    <a:pt x="2144" y="191"/>
                  </a:lnTo>
                  <a:cubicBezTo>
                    <a:pt x="2037" y="72"/>
                    <a:pt x="1906" y="1"/>
                    <a:pt x="1751" y="1"/>
                  </a:cubicBezTo>
                  <a:cubicBezTo>
                    <a:pt x="1608" y="1"/>
                    <a:pt x="1477" y="48"/>
                    <a:pt x="1358" y="191"/>
                  </a:cubicBezTo>
                  <a:cubicBezTo>
                    <a:pt x="941" y="620"/>
                    <a:pt x="548" y="1024"/>
                    <a:pt x="191" y="1441"/>
                  </a:cubicBezTo>
                  <a:cubicBezTo>
                    <a:pt x="72" y="1584"/>
                    <a:pt x="1" y="1822"/>
                    <a:pt x="25" y="2037"/>
                  </a:cubicBezTo>
                  <a:cubicBezTo>
                    <a:pt x="60" y="2310"/>
                    <a:pt x="120" y="2584"/>
                    <a:pt x="167" y="2858"/>
                  </a:cubicBezTo>
                  <a:cubicBezTo>
                    <a:pt x="203" y="3096"/>
                    <a:pt x="251" y="3346"/>
                    <a:pt x="287" y="3596"/>
                  </a:cubicBezTo>
                  <a:lnTo>
                    <a:pt x="298" y="3715"/>
                  </a:lnTo>
                  <a:cubicBezTo>
                    <a:pt x="382" y="4430"/>
                    <a:pt x="489" y="5156"/>
                    <a:pt x="370" y="5894"/>
                  </a:cubicBezTo>
                  <a:cubicBezTo>
                    <a:pt x="322" y="6132"/>
                    <a:pt x="310" y="6370"/>
                    <a:pt x="298" y="6585"/>
                  </a:cubicBezTo>
                  <a:cubicBezTo>
                    <a:pt x="287" y="6728"/>
                    <a:pt x="263" y="6870"/>
                    <a:pt x="251" y="7001"/>
                  </a:cubicBezTo>
                  <a:cubicBezTo>
                    <a:pt x="191" y="7513"/>
                    <a:pt x="358" y="7882"/>
                    <a:pt x="763" y="8109"/>
                  </a:cubicBezTo>
                  <a:lnTo>
                    <a:pt x="2549" y="9133"/>
                  </a:lnTo>
                  <a:lnTo>
                    <a:pt x="2620" y="9002"/>
                  </a:lnTo>
                  <a:cubicBezTo>
                    <a:pt x="2668" y="8930"/>
                    <a:pt x="2704" y="8871"/>
                    <a:pt x="2739" y="8811"/>
                  </a:cubicBezTo>
                  <a:cubicBezTo>
                    <a:pt x="2823" y="8680"/>
                    <a:pt x="2882" y="8561"/>
                    <a:pt x="2930" y="8454"/>
                  </a:cubicBezTo>
                  <a:cubicBezTo>
                    <a:pt x="2989" y="8240"/>
                    <a:pt x="3049" y="8013"/>
                    <a:pt x="3108" y="7811"/>
                  </a:cubicBezTo>
                  <a:cubicBezTo>
                    <a:pt x="3287" y="7216"/>
                    <a:pt x="3466" y="6597"/>
                    <a:pt x="3513" y="5977"/>
                  </a:cubicBezTo>
                  <a:cubicBezTo>
                    <a:pt x="3573" y="5132"/>
                    <a:pt x="3525" y="4192"/>
                    <a:pt x="3358" y="3013"/>
                  </a:cubicBezTo>
                  <a:close/>
                  <a:moveTo>
                    <a:pt x="1037" y="7347"/>
                  </a:moveTo>
                  <a:cubicBezTo>
                    <a:pt x="882" y="7204"/>
                    <a:pt x="894" y="7025"/>
                    <a:pt x="953" y="6728"/>
                  </a:cubicBezTo>
                  <a:cubicBezTo>
                    <a:pt x="965" y="6680"/>
                    <a:pt x="965" y="6632"/>
                    <a:pt x="977" y="6585"/>
                  </a:cubicBezTo>
                  <a:cubicBezTo>
                    <a:pt x="1132" y="5596"/>
                    <a:pt x="1132" y="4680"/>
                    <a:pt x="977" y="3787"/>
                  </a:cubicBezTo>
                  <a:cubicBezTo>
                    <a:pt x="953" y="3608"/>
                    <a:pt x="941" y="3430"/>
                    <a:pt x="906" y="3251"/>
                  </a:cubicBezTo>
                  <a:cubicBezTo>
                    <a:pt x="882" y="2977"/>
                    <a:pt x="834" y="2679"/>
                    <a:pt x="775" y="2394"/>
                  </a:cubicBezTo>
                  <a:cubicBezTo>
                    <a:pt x="703" y="2060"/>
                    <a:pt x="775" y="1810"/>
                    <a:pt x="1025" y="1584"/>
                  </a:cubicBezTo>
                  <a:cubicBezTo>
                    <a:pt x="1203" y="1429"/>
                    <a:pt x="1382" y="1275"/>
                    <a:pt x="1572" y="1108"/>
                  </a:cubicBezTo>
                  <a:cubicBezTo>
                    <a:pt x="1632" y="1072"/>
                    <a:pt x="1680" y="1024"/>
                    <a:pt x="1739" y="977"/>
                  </a:cubicBezTo>
                  <a:cubicBezTo>
                    <a:pt x="2882" y="2227"/>
                    <a:pt x="3215" y="6561"/>
                    <a:pt x="2251" y="8037"/>
                  </a:cubicBezTo>
                  <a:cubicBezTo>
                    <a:pt x="1751" y="7942"/>
                    <a:pt x="1370" y="7632"/>
                    <a:pt x="1037" y="73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1" name="Google Shape;831;p67"/>
          <p:cNvGrpSpPr/>
          <p:nvPr/>
        </p:nvGrpSpPr>
        <p:grpSpPr>
          <a:xfrm>
            <a:off x="7754250" y="2924100"/>
            <a:ext cx="569450" cy="703275"/>
            <a:chOff x="5016675" y="1670375"/>
            <a:chExt cx="569450" cy="703275"/>
          </a:xfrm>
        </p:grpSpPr>
        <p:sp>
          <p:nvSpPr>
            <p:cNvPr id="832" name="Google Shape;832;p67"/>
            <p:cNvSpPr/>
            <p:nvPr/>
          </p:nvSpPr>
          <p:spPr>
            <a:xfrm>
              <a:off x="5045550" y="1670375"/>
              <a:ext cx="540575" cy="303225"/>
            </a:xfrm>
            <a:custGeom>
              <a:avLst/>
              <a:gdLst/>
              <a:ahLst/>
              <a:cxnLst/>
              <a:rect l="l" t="t" r="r" b="b"/>
              <a:pathLst>
                <a:path w="21623" h="12129" extrusionOk="0">
                  <a:moveTo>
                    <a:pt x="14005" y="828"/>
                  </a:moveTo>
                  <a:cubicBezTo>
                    <a:pt x="14084" y="828"/>
                    <a:pt x="14163" y="828"/>
                    <a:pt x="14241" y="830"/>
                  </a:cubicBezTo>
                  <a:cubicBezTo>
                    <a:pt x="15241" y="854"/>
                    <a:pt x="16241" y="889"/>
                    <a:pt x="17217" y="937"/>
                  </a:cubicBezTo>
                  <a:cubicBezTo>
                    <a:pt x="17658" y="949"/>
                    <a:pt x="18086" y="985"/>
                    <a:pt x="18503" y="997"/>
                  </a:cubicBezTo>
                  <a:cubicBezTo>
                    <a:pt x="18682" y="1009"/>
                    <a:pt x="18872" y="1009"/>
                    <a:pt x="19051" y="1009"/>
                  </a:cubicBezTo>
                  <a:cubicBezTo>
                    <a:pt x="19468" y="1032"/>
                    <a:pt x="19896" y="1044"/>
                    <a:pt x="20313" y="1068"/>
                  </a:cubicBezTo>
                  <a:cubicBezTo>
                    <a:pt x="20765" y="1116"/>
                    <a:pt x="20765" y="1116"/>
                    <a:pt x="20753" y="1580"/>
                  </a:cubicBezTo>
                  <a:cubicBezTo>
                    <a:pt x="20658" y="3437"/>
                    <a:pt x="20575" y="5402"/>
                    <a:pt x="20456" y="7783"/>
                  </a:cubicBezTo>
                  <a:cubicBezTo>
                    <a:pt x="20456" y="7902"/>
                    <a:pt x="20420" y="8033"/>
                    <a:pt x="20384" y="8200"/>
                  </a:cubicBezTo>
                  <a:cubicBezTo>
                    <a:pt x="20361" y="8236"/>
                    <a:pt x="20361" y="8283"/>
                    <a:pt x="20349" y="8307"/>
                  </a:cubicBezTo>
                  <a:lnTo>
                    <a:pt x="19325" y="8307"/>
                  </a:lnTo>
                  <a:cubicBezTo>
                    <a:pt x="18420" y="8331"/>
                    <a:pt x="17491" y="8367"/>
                    <a:pt x="16586" y="8402"/>
                  </a:cubicBezTo>
                  <a:lnTo>
                    <a:pt x="15360" y="8438"/>
                  </a:lnTo>
                  <a:cubicBezTo>
                    <a:pt x="14479" y="8474"/>
                    <a:pt x="13574" y="8498"/>
                    <a:pt x="12681" y="8545"/>
                  </a:cubicBezTo>
                  <a:cubicBezTo>
                    <a:pt x="11407" y="8605"/>
                    <a:pt x="10109" y="8664"/>
                    <a:pt x="8823" y="8724"/>
                  </a:cubicBezTo>
                  <a:lnTo>
                    <a:pt x="7633" y="8783"/>
                  </a:lnTo>
                  <a:cubicBezTo>
                    <a:pt x="7002" y="8807"/>
                    <a:pt x="6585" y="9057"/>
                    <a:pt x="6299" y="9545"/>
                  </a:cubicBezTo>
                  <a:cubicBezTo>
                    <a:pt x="6144" y="9795"/>
                    <a:pt x="5942" y="10022"/>
                    <a:pt x="5716" y="10260"/>
                  </a:cubicBezTo>
                  <a:cubicBezTo>
                    <a:pt x="5656" y="10319"/>
                    <a:pt x="5597" y="10379"/>
                    <a:pt x="5549" y="10438"/>
                  </a:cubicBezTo>
                  <a:cubicBezTo>
                    <a:pt x="5525" y="10462"/>
                    <a:pt x="5478" y="10510"/>
                    <a:pt x="5430" y="10545"/>
                  </a:cubicBezTo>
                  <a:cubicBezTo>
                    <a:pt x="5252" y="10117"/>
                    <a:pt x="5192" y="9772"/>
                    <a:pt x="5216" y="9188"/>
                  </a:cubicBezTo>
                  <a:lnTo>
                    <a:pt x="5216" y="9105"/>
                  </a:lnTo>
                  <a:lnTo>
                    <a:pt x="5168" y="9057"/>
                  </a:lnTo>
                  <a:cubicBezTo>
                    <a:pt x="4990" y="8795"/>
                    <a:pt x="4740" y="8760"/>
                    <a:pt x="4525" y="8760"/>
                  </a:cubicBezTo>
                  <a:cubicBezTo>
                    <a:pt x="4454" y="8760"/>
                    <a:pt x="4394" y="8760"/>
                    <a:pt x="4335" y="8771"/>
                  </a:cubicBezTo>
                  <a:lnTo>
                    <a:pt x="4263" y="8771"/>
                  </a:lnTo>
                  <a:cubicBezTo>
                    <a:pt x="3989" y="8783"/>
                    <a:pt x="3704" y="8819"/>
                    <a:pt x="3442" y="8843"/>
                  </a:cubicBezTo>
                  <a:cubicBezTo>
                    <a:pt x="3180" y="8879"/>
                    <a:pt x="2894" y="8902"/>
                    <a:pt x="2620" y="8914"/>
                  </a:cubicBezTo>
                  <a:cubicBezTo>
                    <a:pt x="2537" y="8922"/>
                    <a:pt x="2454" y="8925"/>
                    <a:pt x="2369" y="8925"/>
                  </a:cubicBezTo>
                  <a:cubicBezTo>
                    <a:pt x="2201" y="8925"/>
                    <a:pt x="2029" y="8914"/>
                    <a:pt x="1846" y="8914"/>
                  </a:cubicBezTo>
                  <a:cubicBezTo>
                    <a:pt x="1703" y="8914"/>
                    <a:pt x="1561" y="8902"/>
                    <a:pt x="1418" y="8902"/>
                  </a:cubicBezTo>
                  <a:cubicBezTo>
                    <a:pt x="1251" y="8902"/>
                    <a:pt x="1144" y="8855"/>
                    <a:pt x="1120" y="8617"/>
                  </a:cubicBezTo>
                  <a:cubicBezTo>
                    <a:pt x="1108" y="8498"/>
                    <a:pt x="1084" y="8367"/>
                    <a:pt x="1072" y="8248"/>
                  </a:cubicBezTo>
                  <a:cubicBezTo>
                    <a:pt x="1025" y="7819"/>
                    <a:pt x="965" y="7366"/>
                    <a:pt x="953" y="6938"/>
                  </a:cubicBezTo>
                  <a:cubicBezTo>
                    <a:pt x="894" y="5461"/>
                    <a:pt x="1013" y="3961"/>
                    <a:pt x="1132" y="2509"/>
                  </a:cubicBezTo>
                  <a:cubicBezTo>
                    <a:pt x="1168" y="2175"/>
                    <a:pt x="1180" y="1866"/>
                    <a:pt x="1203" y="1532"/>
                  </a:cubicBezTo>
                  <a:cubicBezTo>
                    <a:pt x="1239" y="1211"/>
                    <a:pt x="1239" y="1211"/>
                    <a:pt x="1549" y="1187"/>
                  </a:cubicBezTo>
                  <a:cubicBezTo>
                    <a:pt x="2072" y="1161"/>
                    <a:pt x="2639" y="1142"/>
                    <a:pt x="3271" y="1142"/>
                  </a:cubicBezTo>
                  <a:cubicBezTo>
                    <a:pt x="3516" y="1142"/>
                    <a:pt x="3771" y="1145"/>
                    <a:pt x="4037" y="1151"/>
                  </a:cubicBezTo>
                  <a:cubicBezTo>
                    <a:pt x="4871" y="1163"/>
                    <a:pt x="5740" y="1175"/>
                    <a:pt x="6549" y="1187"/>
                  </a:cubicBezTo>
                  <a:cubicBezTo>
                    <a:pt x="7073" y="1211"/>
                    <a:pt x="7597" y="1223"/>
                    <a:pt x="8121" y="1223"/>
                  </a:cubicBezTo>
                  <a:cubicBezTo>
                    <a:pt x="8311" y="1223"/>
                    <a:pt x="8490" y="1211"/>
                    <a:pt x="8645" y="1163"/>
                  </a:cubicBezTo>
                  <a:cubicBezTo>
                    <a:pt x="9454" y="973"/>
                    <a:pt x="10276" y="949"/>
                    <a:pt x="11133" y="925"/>
                  </a:cubicBezTo>
                  <a:lnTo>
                    <a:pt x="11324" y="925"/>
                  </a:lnTo>
                  <a:lnTo>
                    <a:pt x="12491" y="878"/>
                  </a:lnTo>
                  <a:cubicBezTo>
                    <a:pt x="12994" y="857"/>
                    <a:pt x="13507" y="828"/>
                    <a:pt x="14005" y="828"/>
                  </a:cubicBezTo>
                  <a:close/>
                  <a:moveTo>
                    <a:pt x="14717" y="0"/>
                  </a:moveTo>
                  <a:cubicBezTo>
                    <a:pt x="14542" y="0"/>
                    <a:pt x="14368" y="3"/>
                    <a:pt x="14193" y="8"/>
                  </a:cubicBezTo>
                  <a:cubicBezTo>
                    <a:pt x="13419" y="20"/>
                    <a:pt x="12645" y="44"/>
                    <a:pt x="11883" y="92"/>
                  </a:cubicBezTo>
                  <a:lnTo>
                    <a:pt x="11252" y="127"/>
                  </a:lnTo>
                  <a:cubicBezTo>
                    <a:pt x="11038" y="139"/>
                    <a:pt x="10812" y="139"/>
                    <a:pt x="10586" y="151"/>
                  </a:cubicBezTo>
                  <a:cubicBezTo>
                    <a:pt x="10002" y="163"/>
                    <a:pt x="9395" y="175"/>
                    <a:pt x="8800" y="270"/>
                  </a:cubicBezTo>
                  <a:cubicBezTo>
                    <a:pt x="8133" y="360"/>
                    <a:pt x="7460" y="389"/>
                    <a:pt x="6808" y="389"/>
                  </a:cubicBezTo>
                  <a:cubicBezTo>
                    <a:pt x="6156" y="389"/>
                    <a:pt x="5525" y="360"/>
                    <a:pt x="4942" y="330"/>
                  </a:cubicBezTo>
                  <a:cubicBezTo>
                    <a:pt x="3775" y="270"/>
                    <a:pt x="2644" y="270"/>
                    <a:pt x="1263" y="270"/>
                  </a:cubicBezTo>
                  <a:cubicBezTo>
                    <a:pt x="572" y="270"/>
                    <a:pt x="453" y="461"/>
                    <a:pt x="406" y="1140"/>
                  </a:cubicBezTo>
                  <a:cubicBezTo>
                    <a:pt x="394" y="1401"/>
                    <a:pt x="358" y="1675"/>
                    <a:pt x="346" y="1925"/>
                  </a:cubicBezTo>
                  <a:cubicBezTo>
                    <a:pt x="299" y="2413"/>
                    <a:pt x="263" y="2937"/>
                    <a:pt x="227" y="3437"/>
                  </a:cubicBezTo>
                  <a:lnTo>
                    <a:pt x="191" y="3949"/>
                  </a:lnTo>
                  <a:cubicBezTo>
                    <a:pt x="108" y="5521"/>
                    <a:pt x="1" y="7164"/>
                    <a:pt x="215" y="8783"/>
                  </a:cubicBezTo>
                  <a:cubicBezTo>
                    <a:pt x="239" y="8974"/>
                    <a:pt x="287" y="9176"/>
                    <a:pt x="334" y="9367"/>
                  </a:cubicBezTo>
                  <a:cubicBezTo>
                    <a:pt x="346" y="9450"/>
                    <a:pt x="370" y="9545"/>
                    <a:pt x="394" y="9641"/>
                  </a:cubicBezTo>
                  <a:lnTo>
                    <a:pt x="429" y="9819"/>
                  </a:lnTo>
                  <a:lnTo>
                    <a:pt x="1251" y="9795"/>
                  </a:lnTo>
                  <a:cubicBezTo>
                    <a:pt x="2073" y="9760"/>
                    <a:pt x="2846" y="9736"/>
                    <a:pt x="3620" y="9700"/>
                  </a:cubicBezTo>
                  <a:lnTo>
                    <a:pt x="3978" y="9700"/>
                  </a:lnTo>
                  <a:cubicBezTo>
                    <a:pt x="4097" y="9700"/>
                    <a:pt x="4323" y="9700"/>
                    <a:pt x="4347" y="9748"/>
                  </a:cubicBezTo>
                  <a:cubicBezTo>
                    <a:pt x="4394" y="9783"/>
                    <a:pt x="4442" y="9986"/>
                    <a:pt x="4454" y="10093"/>
                  </a:cubicBezTo>
                  <a:lnTo>
                    <a:pt x="4549" y="10629"/>
                  </a:lnTo>
                  <a:cubicBezTo>
                    <a:pt x="4573" y="10795"/>
                    <a:pt x="4585" y="10950"/>
                    <a:pt x="4620" y="11105"/>
                  </a:cubicBezTo>
                  <a:cubicBezTo>
                    <a:pt x="4644" y="11236"/>
                    <a:pt x="4680" y="11367"/>
                    <a:pt x="4728" y="11534"/>
                  </a:cubicBezTo>
                  <a:cubicBezTo>
                    <a:pt x="4751" y="11629"/>
                    <a:pt x="4763" y="11712"/>
                    <a:pt x="4799" y="11819"/>
                  </a:cubicBezTo>
                  <a:lnTo>
                    <a:pt x="4882" y="12129"/>
                  </a:lnTo>
                  <a:lnTo>
                    <a:pt x="5156" y="11938"/>
                  </a:lnTo>
                  <a:cubicBezTo>
                    <a:pt x="5263" y="11867"/>
                    <a:pt x="5359" y="11784"/>
                    <a:pt x="5442" y="11724"/>
                  </a:cubicBezTo>
                  <a:cubicBezTo>
                    <a:pt x="5621" y="11605"/>
                    <a:pt x="5752" y="11510"/>
                    <a:pt x="5871" y="11391"/>
                  </a:cubicBezTo>
                  <a:cubicBezTo>
                    <a:pt x="6192" y="11057"/>
                    <a:pt x="6525" y="10676"/>
                    <a:pt x="6942" y="10200"/>
                  </a:cubicBezTo>
                  <a:cubicBezTo>
                    <a:pt x="7192" y="9903"/>
                    <a:pt x="7418" y="9700"/>
                    <a:pt x="7740" y="9688"/>
                  </a:cubicBezTo>
                  <a:cubicBezTo>
                    <a:pt x="8240" y="9664"/>
                    <a:pt x="8740" y="9641"/>
                    <a:pt x="9228" y="9617"/>
                  </a:cubicBezTo>
                  <a:cubicBezTo>
                    <a:pt x="9931" y="9569"/>
                    <a:pt x="10645" y="9545"/>
                    <a:pt x="11348" y="9510"/>
                  </a:cubicBezTo>
                  <a:lnTo>
                    <a:pt x="12360" y="9462"/>
                  </a:lnTo>
                  <a:cubicBezTo>
                    <a:pt x="13622" y="9402"/>
                    <a:pt x="14931" y="9331"/>
                    <a:pt x="16229" y="9307"/>
                  </a:cubicBezTo>
                  <a:lnTo>
                    <a:pt x="16277" y="9307"/>
                  </a:lnTo>
                  <a:cubicBezTo>
                    <a:pt x="17037" y="9277"/>
                    <a:pt x="17817" y="9252"/>
                    <a:pt x="18600" y="9252"/>
                  </a:cubicBezTo>
                  <a:cubicBezTo>
                    <a:pt x="19068" y="9252"/>
                    <a:pt x="19536" y="9261"/>
                    <a:pt x="20003" y="9283"/>
                  </a:cubicBezTo>
                  <a:lnTo>
                    <a:pt x="20099" y="9283"/>
                  </a:lnTo>
                  <a:cubicBezTo>
                    <a:pt x="20207" y="9290"/>
                    <a:pt x="20304" y="9294"/>
                    <a:pt x="20392" y="9294"/>
                  </a:cubicBezTo>
                  <a:cubicBezTo>
                    <a:pt x="20973" y="9294"/>
                    <a:pt x="21146" y="9119"/>
                    <a:pt x="21301" y="8271"/>
                  </a:cubicBezTo>
                  <a:cubicBezTo>
                    <a:pt x="21313" y="8212"/>
                    <a:pt x="21313" y="8152"/>
                    <a:pt x="21313" y="8117"/>
                  </a:cubicBezTo>
                  <a:lnTo>
                    <a:pt x="21313" y="8069"/>
                  </a:lnTo>
                  <a:cubicBezTo>
                    <a:pt x="21349" y="7438"/>
                    <a:pt x="21373" y="6831"/>
                    <a:pt x="21408" y="6212"/>
                  </a:cubicBezTo>
                  <a:cubicBezTo>
                    <a:pt x="21480" y="4640"/>
                    <a:pt x="21563" y="3021"/>
                    <a:pt x="21623" y="1413"/>
                  </a:cubicBezTo>
                  <a:cubicBezTo>
                    <a:pt x="21611" y="925"/>
                    <a:pt x="21599" y="616"/>
                    <a:pt x="21396" y="401"/>
                  </a:cubicBezTo>
                  <a:cubicBezTo>
                    <a:pt x="21194" y="199"/>
                    <a:pt x="20896" y="151"/>
                    <a:pt x="20408" y="151"/>
                  </a:cubicBezTo>
                  <a:lnTo>
                    <a:pt x="20301" y="151"/>
                  </a:lnTo>
                  <a:cubicBezTo>
                    <a:pt x="19872" y="139"/>
                    <a:pt x="19456" y="127"/>
                    <a:pt x="19027" y="104"/>
                  </a:cubicBezTo>
                  <a:cubicBezTo>
                    <a:pt x="18206" y="80"/>
                    <a:pt x="17408" y="44"/>
                    <a:pt x="16586" y="32"/>
                  </a:cubicBezTo>
                  <a:lnTo>
                    <a:pt x="16348" y="32"/>
                  </a:lnTo>
                  <a:cubicBezTo>
                    <a:pt x="15815" y="23"/>
                    <a:pt x="15267" y="0"/>
                    <a:pt x="147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67"/>
            <p:cNvSpPr/>
            <p:nvPr/>
          </p:nvSpPr>
          <p:spPr>
            <a:xfrm>
              <a:off x="5016675" y="2154450"/>
              <a:ext cx="220600" cy="219200"/>
            </a:xfrm>
            <a:custGeom>
              <a:avLst/>
              <a:gdLst/>
              <a:ahLst/>
              <a:cxnLst/>
              <a:rect l="l" t="t" r="r" b="b"/>
              <a:pathLst>
                <a:path w="8824" h="8768" extrusionOk="0">
                  <a:moveTo>
                    <a:pt x="4540" y="1003"/>
                  </a:moveTo>
                  <a:cubicBezTo>
                    <a:pt x="5122" y="1003"/>
                    <a:pt x="5654" y="1250"/>
                    <a:pt x="6097" y="1743"/>
                  </a:cubicBezTo>
                  <a:cubicBezTo>
                    <a:pt x="6573" y="2267"/>
                    <a:pt x="6930" y="2851"/>
                    <a:pt x="7157" y="3410"/>
                  </a:cubicBezTo>
                  <a:cubicBezTo>
                    <a:pt x="7538" y="4375"/>
                    <a:pt x="7752" y="5494"/>
                    <a:pt x="7811" y="6922"/>
                  </a:cubicBezTo>
                  <a:cubicBezTo>
                    <a:pt x="7811" y="7030"/>
                    <a:pt x="7823" y="7220"/>
                    <a:pt x="7800" y="7268"/>
                  </a:cubicBezTo>
                  <a:cubicBezTo>
                    <a:pt x="7788" y="7292"/>
                    <a:pt x="7669" y="7327"/>
                    <a:pt x="7466" y="7375"/>
                  </a:cubicBezTo>
                  <a:cubicBezTo>
                    <a:pt x="6788" y="7518"/>
                    <a:pt x="6085" y="7637"/>
                    <a:pt x="5406" y="7744"/>
                  </a:cubicBezTo>
                  <a:lnTo>
                    <a:pt x="5144" y="7792"/>
                  </a:lnTo>
                  <a:cubicBezTo>
                    <a:pt x="5037" y="7804"/>
                    <a:pt x="4954" y="7815"/>
                    <a:pt x="4847" y="7827"/>
                  </a:cubicBezTo>
                  <a:cubicBezTo>
                    <a:pt x="4522" y="7880"/>
                    <a:pt x="4188" y="7951"/>
                    <a:pt x="3861" y="7951"/>
                  </a:cubicBezTo>
                  <a:cubicBezTo>
                    <a:pt x="3816" y="7951"/>
                    <a:pt x="3772" y="7949"/>
                    <a:pt x="3728" y="7946"/>
                  </a:cubicBezTo>
                  <a:cubicBezTo>
                    <a:pt x="2942" y="7911"/>
                    <a:pt x="2216" y="7815"/>
                    <a:pt x="1549" y="7673"/>
                  </a:cubicBezTo>
                  <a:cubicBezTo>
                    <a:pt x="918" y="7494"/>
                    <a:pt x="834" y="7375"/>
                    <a:pt x="846" y="6661"/>
                  </a:cubicBezTo>
                  <a:lnTo>
                    <a:pt x="846" y="6482"/>
                  </a:lnTo>
                  <a:lnTo>
                    <a:pt x="846" y="6327"/>
                  </a:lnTo>
                  <a:cubicBezTo>
                    <a:pt x="918" y="5077"/>
                    <a:pt x="1311" y="3827"/>
                    <a:pt x="1954" y="2708"/>
                  </a:cubicBezTo>
                  <a:cubicBezTo>
                    <a:pt x="2406" y="1922"/>
                    <a:pt x="3025" y="1386"/>
                    <a:pt x="3775" y="1136"/>
                  </a:cubicBezTo>
                  <a:cubicBezTo>
                    <a:pt x="4037" y="1047"/>
                    <a:pt x="4293" y="1003"/>
                    <a:pt x="4540" y="1003"/>
                  </a:cubicBezTo>
                  <a:close/>
                  <a:moveTo>
                    <a:pt x="4449" y="1"/>
                  </a:moveTo>
                  <a:cubicBezTo>
                    <a:pt x="3871" y="1"/>
                    <a:pt x="3271" y="181"/>
                    <a:pt x="2704" y="612"/>
                  </a:cubicBezTo>
                  <a:cubicBezTo>
                    <a:pt x="2073" y="1100"/>
                    <a:pt x="1418" y="1636"/>
                    <a:pt x="1084" y="2470"/>
                  </a:cubicBezTo>
                  <a:cubicBezTo>
                    <a:pt x="1025" y="2612"/>
                    <a:pt x="977" y="2743"/>
                    <a:pt x="918" y="2874"/>
                  </a:cubicBezTo>
                  <a:cubicBezTo>
                    <a:pt x="656" y="3541"/>
                    <a:pt x="370" y="4244"/>
                    <a:pt x="227" y="4970"/>
                  </a:cubicBezTo>
                  <a:cubicBezTo>
                    <a:pt x="108" y="5529"/>
                    <a:pt x="72" y="6089"/>
                    <a:pt x="60" y="6661"/>
                  </a:cubicBezTo>
                  <a:cubicBezTo>
                    <a:pt x="49" y="6899"/>
                    <a:pt x="49" y="7137"/>
                    <a:pt x="25" y="7375"/>
                  </a:cubicBezTo>
                  <a:cubicBezTo>
                    <a:pt x="1" y="7696"/>
                    <a:pt x="144" y="7946"/>
                    <a:pt x="430" y="8089"/>
                  </a:cubicBezTo>
                  <a:cubicBezTo>
                    <a:pt x="501" y="8125"/>
                    <a:pt x="596" y="8173"/>
                    <a:pt x="680" y="8220"/>
                  </a:cubicBezTo>
                  <a:cubicBezTo>
                    <a:pt x="882" y="8339"/>
                    <a:pt x="1084" y="8458"/>
                    <a:pt x="1311" y="8506"/>
                  </a:cubicBezTo>
                  <a:cubicBezTo>
                    <a:pt x="1811" y="8601"/>
                    <a:pt x="2323" y="8649"/>
                    <a:pt x="2811" y="8708"/>
                  </a:cubicBezTo>
                  <a:cubicBezTo>
                    <a:pt x="2989" y="8720"/>
                    <a:pt x="3168" y="8756"/>
                    <a:pt x="3347" y="8768"/>
                  </a:cubicBezTo>
                  <a:lnTo>
                    <a:pt x="3406" y="8768"/>
                  </a:lnTo>
                  <a:cubicBezTo>
                    <a:pt x="3585" y="8756"/>
                    <a:pt x="3751" y="8744"/>
                    <a:pt x="3918" y="8744"/>
                  </a:cubicBezTo>
                  <a:cubicBezTo>
                    <a:pt x="4251" y="8720"/>
                    <a:pt x="4585" y="8696"/>
                    <a:pt x="4894" y="8649"/>
                  </a:cubicBezTo>
                  <a:cubicBezTo>
                    <a:pt x="5192" y="8601"/>
                    <a:pt x="5502" y="8577"/>
                    <a:pt x="5823" y="8542"/>
                  </a:cubicBezTo>
                  <a:cubicBezTo>
                    <a:pt x="6561" y="8470"/>
                    <a:pt x="7323" y="8399"/>
                    <a:pt x="8061" y="8149"/>
                  </a:cubicBezTo>
                  <a:cubicBezTo>
                    <a:pt x="8704" y="7935"/>
                    <a:pt x="8823" y="7827"/>
                    <a:pt x="8823" y="7113"/>
                  </a:cubicBezTo>
                  <a:cubicBezTo>
                    <a:pt x="8823" y="6934"/>
                    <a:pt x="8812" y="6792"/>
                    <a:pt x="8800" y="6661"/>
                  </a:cubicBezTo>
                  <a:cubicBezTo>
                    <a:pt x="8693" y="6280"/>
                    <a:pt x="8621" y="5887"/>
                    <a:pt x="8562" y="5482"/>
                  </a:cubicBezTo>
                  <a:cubicBezTo>
                    <a:pt x="8478" y="5077"/>
                    <a:pt x="8419" y="4672"/>
                    <a:pt x="8347" y="4279"/>
                  </a:cubicBezTo>
                  <a:cubicBezTo>
                    <a:pt x="8133" y="3053"/>
                    <a:pt x="7633" y="1993"/>
                    <a:pt x="6847" y="1124"/>
                  </a:cubicBezTo>
                  <a:cubicBezTo>
                    <a:pt x="6265" y="476"/>
                    <a:pt x="5387" y="1"/>
                    <a:pt x="44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67"/>
            <p:cNvSpPr/>
            <p:nvPr/>
          </p:nvSpPr>
          <p:spPr>
            <a:xfrm>
              <a:off x="5056575" y="1986675"/>
              <a:ext cx="149450" cy="151550"/>
            </a:xfrm>
            <a:custGeom>
              <a:avLst/>
              <a:gdLst/>
              <a:ahLst/>
              <a:cxnLst/>
              <a:rect l="l" t="t" r="r" b="b"/>
              <a:pathLst>
                <a:path w="5978" h="6062" extrusionOk="0">
                  <a:moveTo>
                    <a:pt x="3120" y="953"/>
                  </a:moveTo>
                  <a:cubicBezTo>
                    <a:pt x="3644" y="953"/>
                    <a:pt x="4144" y="1084"/>
                    <a:pt x="4477" y="1370"/>
                  </a:cubicBezTo>
                  <a:cubicBezTo>
                    <a:pt x="4620" y="1489"/>
                    <a:pt x="4727" y="1644"/>
                    <a:pt x="4799" y="1763"/>
                  </a:cubicBezTo>
                  <a:cubicBezTo>
                    <a:pt x="5275" y="2715"/>
                    <a:pt x="5025" y="3870"/>
                    <a:pt x="4191" y="4561"/>
                  </a:cubicBezTo>
                  <a:cubicBezTo>
                    <a:pt x="3548" y="5097"/>
                    <a:pt x="3227" y="5216"/>
                    <a:pt x="2584" y="5216"/>
                  </a:cubicBezTo>
                  <a:cubicBezTo>
                    <a:pt x="1727" y="5216"/>
                    <a:pt x="1108" y="4954"/>
                    <a:pt x="953" y="3751"/>
                  </a:cubicBezTo>
                  <a:cubicBezTo>
                    <a:pt x="810" y="2727"/>
                    <a:pt x="1072" y="1965"/>
                    <a:pt x="1751" y="1370"/>
                  </a:cubicBezTo>
                  <a:cubicBezTo>
                    <a:pt x="2084" y="1084"/>
                    <a:pt x="2596" y="953"/>
                    <a:pt x="3120" y="953"/>
                  </a:cubicBezTo>
                  <a:close/>
                  <a:moveTo>
                    <a:pt x="3335" y="0"/>
                  </a:moveTo>
                  <a:cubicBezTo>
                    <a:pt x="2946" y="0"/>
                    <a:pt x="2549" y="74"/>
                    <a:pt x="2120" y="179"/>
                  </a:cubicBezTo>
                  <a:cubicBezTo>
                    <a:pt x="1453" y="346"/>
                    <a:pt x="917" y="763"/>
                    <a:pt x="548" y="1418"/>
                  </a:cubicBezTo>
                  <a:cubicBezTo>
                    <a:pt x="143" y="2120"/>
                    <a:pt x="0" y="2918"/>
                    <a:pt x="96" y="3799"/>
                  </a:cubicBezTo>
                  <a:cubicBezTo>
                    <a:pt x="250" y="4978"/>
                    <a:pt x="1120" y="5871"/>
                    <a:pt x="2346" y="6025"/>
                  </a:cubicBezTo>
                  <a:cubicBezTo>
                    <a:pt x="2501" y="6049"/>
                    <a:pt x="2644" y="6061"/>
                    <a:pt x="2775" y="6061"/>
                  </a:cubicBezTo>
                  <a:cubicBezTo>
                    <a:pt x="3644" y="6061"/>
                    <a:pt x="4406" y="5668"/>
                    <a:pt x="5096" y="4882"/>
                  </a:cubicBezTo>
                  <a:cubicBezTo>
                    <a:pt x="5715" y="4204"/>
                    <a:pt x="5977" y="3513"/>
                    <a:pt x="5930" y="2811"/>
                  </a:cubicBezTo>
                  <a:lnTo>
                    <a:pt x="5930" y="2799"/>
                  </a:lnTo>
                  <a:cubicBezTo>
                    <a:pt x="5918" y="2727"/>
                    <a:pt x="5918" y="2656"/>
                    <a:pt x="5918" y="2573"/>
                  </a:cubicBezTo>
                  <a:cubicBezTo>
                    <a:pt x="5906" y="2394"/>
                    <a:pt x="5894" y="2215"/>
                    <a:pt x="5858" y="2061"/>
                  </a:cubicBezTo>
                  <a:cubicBezTo>
                    <a:pt x="5680" y="1132"/>
                    <a:pt x="5203" y="537"/>
                    <a:pt x="4406" y="215"/>
                  </a:cubicBezTo>
                  <a:cubicBezTo>
                    <a:pt x="4042" y="62"/>
                    <a:pt x="3691" y="0"/>
                    <a:pt x="33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67"/>
            <p:cNvSpPr/>
            <p:nvPr/>
          </p:nvSpPr>
          <p:spPr>
            <a:xfrm>
              <a:off x="5060450" y="1686350"/>
              <a:ext cx="509000" cy="256300"/>
            </a:xfrm>
            <a:custGeom>
              <a:avLst/>
              <a:gdLst/>
              <a:ahLst/>
              <a:cxnLst/>
              <a:rect l="l" t="t" r="r" b="b"/>
              <a:pathLst>
                <a:path w="20360" h="10252" extrusionOk="0">
                  <a:moveTo>
                    <a:pt x="19931" y="7906"/>
                  </a:moveTo>
                  <a:cubicBezTo>
                    <a:pt x="19503" y="7906"/>
                    <a:pt x="19110" y="7894"/>
                    <a:pt x="18741" y="7906"/>
                  </a:cubicBezTo>
                  <a:cubicBezTo>
                    <a:pt x="17705" y="7942"/>
                    <a:pt x="16669" y="7978"/>
                    <a:pt x="15633" y="8013"/>
                  </a:cubicBezTo>
                  <a:cubicBezTo>
                    <a:pt x="14454" y="8061"/>
                    <a:pt x="13276" y="8097"/>
                    <a:pt x="12085" y="8144"/>
                  </a:cubicBezTo>
                  <a:cubicBezTo>
                    <a:pt x="10406" y="8216"/>
                    <a:pt x="8727" y="8311"/>
                    <a:pt x="7025" y="8382"/>
                  </a:cubicBezTo>
                  <a:cubicBezTo>
                    <a:pt x="6537" y="8418"/>
                    <a:pt x="6132" y="8561"/>
                    <a:pt x="5870" y="9037"/>
                  </a:cubicBezTo>
                  <a:cubicBezTo>
                    <a:pt x="5679" y="9383"/>
                    <a:pt x="5358" y="9680"/>
                    <a:pt x="5096" y="9978"/>
                  </a:cubicBezTo>
                  <a:cubicBezTo>
                    <a:pt x="4989" y="10097"/>
                    <a:pt x="4846" y="10156"/>
                    <a:pt x="4703" y="10252"/>
                  </a:cubicBezTo>
                  <a:cubicBezTo>
                    <a:pt x="4429" y="9692"/>
                    <a:pt x="4334" y="9287"/>
                    <a:pt x="4346" y="8573"/>
                  </a:cubicBezTo>
                  <a:cubicBezTo>
                    <a:pt x="4155" y="8323"/>
                    <a:pt x="3870" y="8371"/>
                    <a:pt x="3620" y="8382"/>
                  </a:cubicBezTo>
                  <a:cubicBezTo>
                    <a:pt x="3072" y="8406"/>
                    <a:pt x="2536" y="8502"/>
                    <a:pt x="1977" y="8525"/>
                  </a:cubicBezTo>
                  <a:cubicBezTo>
                    <a:pt x="1584" y="8561"/>
                    <a:pt x="1179" y="8513"/>
                    <a:pt x="762" y="8513"/>
                  </a:cubicBezTo>
                  <a:cubicBezTo>
                    <a:pt x="429" y="8513"/>
                    <a:pt x="274" y="8323"/>
                    <a:pt x="238" y="8025"/>
                  </a:cubicBezTo>
                  <a:cubicBezTo>
                    <a:pt x="179" y="7454"/>
                    <a:pt x="107" y="6894"/>
                    <a:pt x="72" y="6323"/>
                  </a:cubicBezTo>
                  <a:cubicBezTo>
                    <a:pt x="0" y="4513"/>
                    <a:pt x="191" y="2715"/>
                    <a:pt x="334" y="905"/>
                  </a:cubicBezTo>
                  <a:cubicBezTo>
                    <a:pt x="357" y="465"/>
                    <a:pt x="405" y="393"/>
                    <a:pt x="881" y="358"/>
                  </a:cubicBezTo>
                  <a:cubicBezTo>
                    <a:pt x="1715" y="310"/>
                    <a:pt x="2548" y="298"/>
                    <a:pt x="3382" y="310"/>
                  </a:cubicBezTo>
                  <a:cubicBezTo>
                    <a:pt x="4751" y="334"/>
                    <a:pt x="6108" y="370"/>
                    <a:pt x="7477" y="405"/>
                  </a:cubicBezTo>
                  <a:cubicBezTo>
                    <a:pt x="7644" y="405"/>
                    <a:pt x="7799" y="393"/>
                    <a:pt x="7954" y="358"/>
                  </a:cubicBezTo>
                  <a:cubicBezTo>
                    <a:pt x="8847" y="131"/>
                    <a:pt x="9763" y="131"/>
                    <a:pt x="10680" y="120"/>
                  </a:cubicBezTo>
                  <a:cubicBezTo>
                    <a:pt x="11656" y="96"/>
                    <a:pt x="12621" y="0"/>
                    <a:pt x="13609" y="12"/>
                  </a:cubicBezTo>
                  <a:cubicBezTo>
                    <a:pt x="15038" y="36"/>
                    <a:pt x="16455" y="120"/>
                    <a:pt x="17883" y="179"/>
                  </a:cubicBezTo>
                  <a:cubicBezTo>
                    <a:pt x="18491" y="215"/>
                    <a:pt x="19098" y="215"/>
                    <a:pt x="19705" y="274"/>
                  </a:cubicBezTo>
                  <a:cubicBezTo>
                    <a:pt x="20277" y="310"/>
                    <a:pt x="20360" y="429"/>
                    <a:pt x="20336" y="1012"/>
                  </a:cubicBezTo>
                  <a:cubicBezTo>
                    <a:pt x="20241" y="3072"/>
                    <a:pt x="20157" y="5120"/>
                    <a:pt x="20050" y="7180"/>
                  </a:cubicBezTo>
                  <a:cubicBezTo>
                    <a:pt x="20062" y="7382"/>
                    <a:pt x="19991" y="7597"/>
                    <a:pt x="19931" y="7906"/>
                  </a:cubicBezTo>
                  <a:close/>
                  <a:moveTo>
                    <a:pt x="18538" y="2203"/>
                  </a:moveTo>
                  <a:cubicBezTo>
                    <a:pt x="18419" y="2144"/>
                    <a:pt x="18324" y="2072"/>
                    <a:pt x="18217" y="2060"/>
                  </a:cubicBezTo>
                  <a:cubicBezTo>
                    <a:pt x="17431" y="2013"/>
                    <a:pt x="16633" y="1953"/>
                    <a:pt x="15835" y="1953"/>
                  </a:cubicBezTo>
                  <a:cubicBezTo>
                    <a:pt x="15216" y="1953"/>
                    <a:pt x="14573" y="2025"/>
                    <a:pt x="13954" y="2025"/>
                  </a:cubicBezTo>
                  <a:cubicBezTo>
                    <a:pt x="10180" y="2048"/>
                    <a:pt x="6418" y="2048"/>
                    <a:pt x="2655" y="2048"/>
                  </a:cubicBezTo>
                  <a:cubicBezTo>
                    <a:pt x="2465" y="2048"/>
                    <a:pt x="2179" y="1989"/>
                    <a:pt x="2179" y="2263"/>
                  </a:cubicBezTo>
                  <a:cubicBezTo>
                    <a:pt x="2179" y="2525"/>
                    <a:pt x="2441" y="2441"/>
                    <a:pt x="2620" y="2441"/>
                  </a:cubicBezTo>
                  <a:cubicBezTo>
                    <a:pt x="3382" y="2441"/>
                    <a:pt x="4120" y="2417"/>
                    <a:pt x="4882" y="2417"/>
                  </a:cubicBezTo>
                  <a:lnTo>
                    <a:pt x="10632" y="2417"/>
                  </a:lnTo>
                  <a:cubicBezTo>
                    <a:pt x="11787" y="2417"/>
                    <a:pt x="12954" y="2406"/>
                    <a:pt x="14109" y="2370"/>
                  </a:cubicBezTo>
                  <a:cubicBezTo>
                    <a:pt x="15383" y="2346"/>
                    <a:pt x="16633" y="2239"/>
                    <a:pt x="17895" y="2441"/>
                  </a:cubicBezTo>
                  <a:cubicBezTo>
                    <a:pt x="18121" y="2501"/>
                    <a:pt x="18360" y="2501"/>
                    <a:pt x="18538" y="2203"/>
                  </a:cubicBezTo>
                  <a:close/>
                  <a:moveTo>
                    <a:pt x="18312" y="4191"/>
                  </a:moveTo>
                  <a:cubicBezTo>
                    <a:pt x="17943" y="4037"/>
                    <a:pt x="17562" y="4037"/>
                    <a:pt x="17229" y="4037"/>
                  </a:cubicBezTo>
                  <a:cubicBezTo>
                    <a:pt x="14728" y="3989"/>
                    <a:pt x="12228" y="3965"/>
                    <a:pt x="9728" y="3930"/>
                  </a:cubicBezTo>
                  <a:cubicBezTo>
                    <a:pt x="7489" y="3906"/>
                    <a:pt x="5239" y="3870"/>
                    <a:pt x="3012" y="3846"/>
                  </a:cubicBezTo>
                  <a:cubicBezTo>
                    <a:pt x="2858" y="3846"/>
                    <a:pt x="2715" y="3834"/>
                    <a:pt x="2596" y="3870"/>
                  </a:cubicBezTo>
                  <a:cubicBezTo>
                    <a:pt x="2500" y="3906"/>
                    <a:pt x="2465" y="4025"/>
                    <a:pt x="2298" y="4191"/>
                  </a:cubicBezTo>
                  <a:cubicBezTo>
                    <a:pt x="2608" y="4203"/>
                    <a:pt x="2822" y="4215"/>
                    <a:pt x="3012" y="4215"/>
                  </a:cubicBezTo>
                  <a:cubicBezTo>
                    <a:pt x="4144" y="4227"/>
                    <a:pt x="5287" y="4227"/>
                    <a:pt x="6418" y="4251"/>
                  </a:cubicBezTo>
                  <a:cubicBezTo>
                    <a:pt x="8144" y="4275"/>
                    <a:pt x="9870" y="4322"/>
                    <a:pt x="11597" y="4346"/>
                  </a:cubicBezTo>
                  <a:cubicBezTo>
                    <a:pt x="13121" y="4382"/>
                    <a:pt x="14645" y="4394"/>
                    <a:pt x="16169" y="4418"/>
                  </a:cubicBezTo>
                  <a:lnTo>
                    <a:pt x="17681" y="4465"/>
                  </a:lnTo>
                  <a:cubicBezTo>
                    <a:pt x="17907" y="4453"/>
                    <a:pt x="18145" y="4501"/>
                    <a:pt x="18312" y="4191"/>
                  </a:cubicBezTo>
                  <a:close/>
                  <a:moveTo>
                    <a:pt x="11466" y="6180"/>
                  </a:moveTo>
                  <a:cubicBezTo>
                    <a:pt x="11466" y="6120"/>
                    <a:pt x="11454" y="6073"/>
                    <a:pt x="11454" y="6013"/>
                  </a:cubicBezTo>
                  <a:cubicBezTo>
                    <a:pt x="11347" y="5965"/>
                    <a:pt x="11240" y="5882"/>
                    <a:pt x="11133" y="5882"/>
                  </a:cubicBezTo>
                  <a:cubicBezTo>
                    <a:pt x="10799" y="5870"/>
                    <a:pt x="10454" y="5870"/>
                    <a:pt x="10097" y="5882"/>
                  </a:cubicBezTo>
                  <a:cubicBezTo>
                    <a:pt x="8835" y="5942"/>
                    <a:pt x="7584" y="6037"/>
                    <a:pt x="6310" y="6049"/>
                  </a:cubicBezTo>
                  <a:cubicBezTo>
                    <a:pt x="5215" y="6061"/>
                    <a:pt x="4108" y="5977"/>
                    <a:pt x="3024" y="5942"/>
                  </a:cubicBezTo>
                  <a:cubicBezTo>
                    <a:pt x="2846" y="5942"/>
                    <a:pt x="2667" y="5954"/>
                    <a:pt x="2489" y="6001"/>
                  </a:cubicBezTo>
                  <a:cubicBezTo>
                    <a:pt x="2441" y="6013"/>
                    <a:pt x="2370" y="6120"/>
                    <a:pt x="2381" y="6192"/>
                  </a:cubicBezTo>
                  <a:cubicBezTo>
                    <a:pt x="2381" y="6251"/>
                    <a:pt x="2465" y="6346"/>
                    <a:pt x="2524" y="6370"/>
                  </a:cubicBezTo>
                  <a:cubicBezTo>
                    <a:pt x="2643" y="6406"/>
                    <a:pt x="2762" y="6394"/>
                    <a:pt x="2881" y="6406"/>
                  </a:cubicBezTo>
                  <a:cubicBezTo>
                    <a:pt x="3655" y="6430"/>
                    <a:pt x="4429" y="6477"/>
                    <a:pt x="5203" y="6477"/>
                  </a:cubicBezTo>
                  <a:cubicBezTo>
                    <a:pt x="6096" y="6477"/>
                    <a:pt x="6989" y="6466"/>
                    <a:pt x="7882" y="6430"/>
                  </a:cubicBezTo>
                  <a:cubicBezTo>
                    <a:pt x="8894" y="6406"/>
                    <a:pt x="9906" y="6382"/>
                    <a:pt x="10930" y="6346"/>
                  </a:cubicBezTo>
                  <a:cubicBezTo>
                    <a:pt x="11109" y="6335"/>
                    <a:pt x="11287" y="6239"/>
                    <a:pt x="11466" y="6180"/>
                  </a:cubicBezTo>
                  <a:close/>
                  <a:moveTo>
                    <a:pt x="13549" y="6394"/>
                  </a:moveTo>
                  <a:cubicBezTo>
                    <a:pt x="13478" y="6096"/>
                    <a:pt x="13323" y="6073"/>
                    <a:pt x="13180" y="6156"/>
                  </a:cubicBezTo>
                  <a:cubicBezTo>
                    <a:pt x="13133" y="6168"/>
                    <a:pt x="13145" y="6287"/>
                    <a:pt x="13133" y="6346"/>
                  </a:cubicBezTo>
                  <a:cubicBezTo>
                    <a:pt x="13252" y="6358"/>
                    <a:pt x="13383" y="6370"/>
                    <a:pt x="13549" y="639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67"/>
            <p:cNvSpPr/>
            <p:nvPr/>
          </p:nvSpPr>
          <p:spPr>
            <a:xfrm>
              <a:off x="5031875" y="2168550"/>
              <a:ext cx="186350" cy="191125"/>
            </a:xfrm>
            <a:custGeom>
              <a:avLst/>
              <a:gdLst/>
              <a:ahLst/>
              <a:cxnLst/>
              <a:rect l="l" t="t" r="r" b="b"/>
              <a:pathLst>
                <a:path w="7454" h="7645" extrusionOk="0">
                  <a:moveTo>
                    <a:pt x="12" y="5751"/>
                  </a:moveTo>
                  <a:cubicBezTo>
                    <a:pt x="95" y="4489"/>
                    <a:pt x="465" y="3203"/>
                    <a:pt x="1143" y="2025"/>
                  </a:cubicBezTo>
                  <a:cubicBezTo>
                    <a:pt x="1596" y="1251"/>
                    <a:pt x="2227" y="643"/>
                    <a:pt x="3096" y="346"/>
                  </a:cubicBezTo>
                  <a:cubicBezTo>
                    <a:pt x="4096" y="1"/>
                    <a:pt x="4965" y="274"/>
                    <a:pt x="5656" y="1036"/>
                  </a:cubicBezTo>
                  <a:cubicBezTo>
                    <a:pt x="6120" y="1536"/>
                    <a:pt x="6513" y="2132"/>
                    <a:pt x="6763" y="2775"/>
                  </a:cubicBezTo>
                  <a:cubicBezTo>
                    <a:pt x="7203" y="3906"/>
                    <a:pt x="7370" y="5120"/>
                    <a:pt x="7430" y="6358"/>
                  </a:cubicBezTo>
                  <a:cubicBezTo>
                    <a:pt x="7453" y="6847"/>
                    <a:pt x="7442" y="6906"/>
                    <a:pt x="6918" y="7025"/>
                  </a:cubicBezTo>
                  <a:cubicBezTo>
                    <a:pt x="6144" y="7204"/>
                    <a:pt x="5358" y="7323"/>
                    <a:pt x="4584" y="7442"/>
                  </a:cubicBezTo>
                  <a:cubicBezTo>
                    <a:pt x="4108" y="7525"/>
                    <a:pt x="3620" y="7644"/>
                    <a:pt x="3143" y="7609"/>
                  </a:cubicBezTo>
                  <a:cubicBezTo>
                    <a:pt x="2393" y="7561"/>
                    <a:pt x="1631" y="7478"/>
                    <a:pt x="905" y="7311"/>
                  </a:cubicBezTo>
                  <a:cubicBezTo>
                    <a:pt x="119" y="7132"/>
                    <a:pt x="0" y="6894"/>
                    <a:pt x="12" y="61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67"/>
            <p:cNvSpPr/>
            <p:nvPr/>
          </p:nvSpPr>
          <p:spPr>
            <a:xfrm>
              <a:off x="5071450" y="2001275"/>
              <a:ext cx="123250" cy="121750"/>
            </a:xfrm>
            <a:custGeom>
              <a:avLst/>
              <a:gdLst/>
              <a:ahLst/>
              <a:cxnLst/>
              <a:rect l="l" t="t" r="r" b="b"/>
              <a:pathLst>
                <a:path w="4930" h="4870" extrusionOk="0">
                  <a:moveTo>
                    <a:pt x="2001" y="4870"/>
                  </a:moveTo>
                  <a:cubicBezTo>
                    <a:pt x="1037" y="4870"/>
                    <a:pt x="322" y="4525"/>
                    <a:pt x="144" y="3215"/>
                  </a:cubicBezTo>
                  <a:cubicBezTo>
                    <a:pt x="1" y="2203"/>
                    <a:pt x="215" y="1310"/>
                    <a:pt x="1013" y="619"/>
                  </a:cubicBezTo>
                  <a:cubicBezTo>
                    <a:pt x="1739" y="0"/>
                    <a:pt x="3287" y="0"/>
                    <a:pt x="4025" y="607"/>
                  </a:cubicBezTo>
                  <a:cubicBezTo>
                    <a:pt x="4180" y="738"/>
                    <a:pt x="4323" y="893"/>
                    <a:pt x="4418" y="1072"/>
                  </a:cubicBezTo>
                  <a:cubicBezTo>
                    <a:pt x="4930" y="2131"/>
                    <a:pt x="4656" y="3394"/>
                    <a:pt x="3763" y="4156"/>
                  </a:cubicBezTo>
                  <a:cubicBezTo>
                    <a:pt x="3073" y="4715"/>
                    <a:pt x="2703" y="4870"/>
                    <a:pt x="2001" y="48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67"/>
            <p:cNvSpPr/>
            <p:nvPr/>
          </p:nvSpPr>
          <p:spPr>
            <a:xfrm>
              <a:off x="5388150" y="1837850"/>
              <a:ext cx="11050" cy="8375"/>
            </a:xfrm>
            <a:custGeom>
              <a:avLst/>
              <a:gdLst/>
              <a:ahLst/>
              <a:cxnLst/>
              <a:rect l="l" t="t" r="r" b="b"/>
              <a:pathLst>
                <a:path w="442" h="335" extrusionOk="0">
                  <a:moveTo>
                    <a:pt x="441" y="334"/>
                  </a:moveTo>
                  <a:cubicBezTo>
                    <a:pt x="275" y="310"/>
                    <a:pt x="144" y="298"/>
                    <a:pt x="1" y="298"/>
                  </a:cubicBezTo>
                  <a:cubicBezTo>
                    <a:pt x="25" y="227"/>
                    <a:pt x="25" y="120"/>
                    <a:pt x="49" y="108"/>
                  </a:cubicBezTo>
                  <a:cubicBezTo>
                    <a:pt x="215" y="1"/>
                    <a:pt x="370" y="13"/>
                    <a:pt x="441" y="3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67"/>
            <p:cNvSpPr/>
            <p:nvPr/>
          </p:nvSpPr>
          <p:spPr>
            <a:xfrm>
              <a:off x="5111050" y="1731600"/>
              <a:ext cx="417625" cy="20250"/>
            </a:xfrm>
            <a:custGeom>
              <a:avLst/>
              <a:gdLst/>
              <a:ahLst/>
              <a:cxnLst/>
              <a:rect l="l" t="t" r="r" b="b"/>
              <a:pathLst>
                <a:path w="16705" h="810" extrusionOk="0">
                  <a:moveTo>
                    <a:pt x="16586" y="262"/>
                  </a:moveTo>
                  <a:cubicBezTo>
                    <a:pt x="16550" y="250"/>
                    <a:pt x="16526" y="238"/>
                    <a:pt x="16478" y="203"/>
                  </a:cubicBezTo>
                  <a:cubicBezTo>
                    <a:pt x="16395" y="155"/>
                    <a:pt x="16312" y="95"/>
                    <a:pt x="16193" y="95"/>
                  </a:cubicBezTo>
                  <a:lnTo>
                    <a:pt x="15883" y="84"/>
                  </a:lnTo>
                  <a:cubicBezTo>
                    <a:pt x="15205" y="36"/>
                    <a:pt x="14502" y="12"/>
                    <a:pt x="13811" y="0"/>
                  </a:cubicBezTo>
                  <a:lnTo>
                    <a:pt x="13740" y="0"/>
                  </a:lnTo>
                  <a:cubicBezTo>
                    <a:pt x="13430" y="0"/>
                    <a:pt x="13109" y="12"/>
                    <a:pt x="12811" y="36"/>
                  </a:cubicBezTo>
                  <a:lnTo>
                    <a:pt x="11918" y="84"/>
                  </a:lnTo>
                  <a:cubicBezTo>
                    <a:pt x="9513" y="84"/>
                    <a:pt x="7096" y="95"/>
                    <a:pt x="4703" y="95"/>
                  </a:cubicBezTo>
                  <a:lnTo>
                    <a:pt x="631" y="95"/>
                  </a:lnTo>
                  <a:lnTo>
                    <a:pt x="536" y="95"/>
                  </a:lnTo>
                  <a:lnTo>
                    <a:pt x="429" y="95"/>
                  </a:lnTo>
                  <a:cubicBezTo>
                    <a:pt x="334" y="95"/>
                    <a:pt x="191" y="119"/>
                    <a:pt x="107" y="203"/>
                  </a:cubicBezTo>
                  <a:cubicBezTo>
                    <a:pt x="48" y="262"/>
                    <a:pt x="0" y="369"/>
                    <a:pt x="0" y="476"/>
                  </a:cubicBezTo>
                  <a:cubicBezTo>
                    <a:pt x="0" y="572"/>
                    <a:pt x="48" y="810"/>
                    <a:pt x="369" y="810"/>
                  </a:cubicBezTo>
                  <a:lnTo>
                    <a:pt x="488" y="810"/>
                  </a:lnTo>
                  <a:lnTo>
                    <a:pt x="584" y="810"/>
                  </a:lnTo>
                  <a:cubicBezTo>
                    <a:pt x="953" y="810"/>
                    <a:pt x="1322" y="810"/>
                    <a:pt x="1703" y="798"/>
                  </a:cubicBezTo>
                  <a:cubicBezTo>
                    <a:pt x="2084" y="798"/>
                    <a:pt x="2453" y="786"/>
                    <a:pt x="2846" y="786"/>
                  </a:cubicBezTo>
                  <a:lnTo>
                    <a:pt x="3751" y="786"/>
                  </a:lnTo>
                  <a:lnTo>
                    <a:pt x="5429" y="786"/>
                  </a:lnTo>
                  <a:lnTo>
                    <a:pt x="7120" y="786"/>
                  </a:lnTo>
                  <a:lnTo>
                    <a:pt x="8585" y="786"/>
                  </a:lnTo>
                  <a:cubicBezTo>
                    <a:pt x="9704" y="786"/>
                    <a:pt x="10847" y="774"/>
                    <a:pt x="12073" y="738"/>
                  </a:cubicBezTo>
                  <a:cubicBezTo>
                    <a:pt x="12323" y="738"/>
                    <a:pt x="12561" y="726"/>
                    <a:pt x="12799" y="715"/>
                  </a:cubicBezTo>
                  <a:cubicBezTo>
                    <a:pt x="13216" y="691"/>
                    <a:pt x="13645" y="679"/>
                    <a:pt x="14062" y="679"/>
                  </a:cubicBezTo>
                  <a:cubicBezTo>
                    <a:pt x="14752" y="679"/>
                    <a:pt x="15300" y="726"/>
                    <a:pt x="15812" y="798"/>
                  </a:cubicBezTo>
                  <a:cubicBezTo>
                    <a:pt x="15871" y="810"/>
                    <a:pt x="15955" y="810"/>
                    <a:pt x="16026" y="810"/>
                  </a:cubicBezTo>
                  <a:cubicBezTo>
                    <a:pt x="16288" y="810"/>
                    <a:pt x="16478" y="715"/>
                    <a:pt x="16609" y="476"/>
                  </a:cubicBezTo>
                  <a:lnTo>
                    <a:pt x="16705" y="33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67"/>
            <p:cNvSpPr/>
            <p:nvPr/>
          </p:nvSpPr>
          <p:spPr>
            <a:xfrm>
              <a:off x="5109550" y="1778625"/>
              <a:ext cx="414375" cy="23525"/>
            </a:xfrm>
            <a:custGeom>
              <a:avLst/>
              <a:gdLst/>
              <a:ahLst/>
              <a:cxnLst/>
              <a:rect l="l" t="t" r="r" b="b"/>
              <a:pathLst>
                <a:path w="16575" h="941" extrusionOk="0">
                  <a:moveTo>
                    <a:pt x="15324" y="203"/>
                  </a:moveTo>
                  <a:lnTo>
                    <a:pt x="15265" y="203"/>
                  </a:lnTo>
                  <a:cubicBezTo>
                    <a:pt x="13395" y="167"/>
                    <a:pt x="11538" y="143"/>
                    <a:pt x="9680" y="119"/>
                  </a:cubicBezTo>
                  <a:lnTo>
                    <a:pt x="5859" y="60"/>
                  </a:lnTo>
                  <a:cubicBezTo>
                    <a:pt x="4251" y="48"/>
                    <a:pt x="2656" y="24"/>
                    <a:pt x="1048" y="0"/>
                  </a:cubicBezTo>
                  <a:lnTo>
                    <a:pt x="929" y="0"/>
                  </a:lnTo>
                  <a:cubicBezTo>
                    <a:pt x="822" y="0"/>
                    <a:pt x="691" y="0"/>
                    <a:pt x="572" y="48"/>
                  </a:cubicBezTo>
                  <a:cubicBezTo>
                    <a:pt x="477" y="84"/>
                    <a:pt x="417" y="155"/>
                    <a:pt x="346" y="262"/>
                  </a:cubicBezTo>
                  <a:cubicBezTo>
                    <a:pt x="322" y="298"/>
                    <a:pt x="275" y="346"/>
                    <a:pt x="215" y="417"/>
                  </a:cubicBezTo>
                  <a:lnTo>
                    <a:pt x="1" y="655"/>
                  </a:lnTo>
                  <a:lnTo>
                    <a:pt x="310" y="679"/>
                  </a:lnTo>
                  <a:cubicBezTo>
                    <a:pt x="417" y="679"/>
                    <a:pt x="513" y="691"/>
                    <a:pt x="596" y="691"/>
                  </a:cubicBezTo>
                  <a:cubicBezTo>
                    <a:pt x="775" y="703"/>
                    <a:pt x="906" y="703"/>
                    <a:pt x="1025" y="703"/>
                  </a:cubicBezTo>
                  <a:cubicBezTo>
                    <a:pt x="1441" y="703"/>
                    <a:pt x="1882" y="703"/>
                    <a:pt x="2299" y="715"/>
                  </a:cubicBezTo>
                  <a:cubicBezTo>
                    <a:pt x="3013" y="715"/>
                    <a:pt x="3727" y="727"/>
                    <a:pt x="4454" y="727"/>
                  </a:cubicBezTo>
                  <a:cubicBezTo>
                    <a:pt x="5382" y="750"/>
                    <a:pt x="6311" y="762"/>
                    <a:pt x="7240" y="798"/>
                  </a:cubicBezTo>
                  <a:cubicBezTo>
                    <a:pt x="8037" y="810"/>
                    <a:pt x="8835" y="822"/>
                    <a:pt x="9633" y="834"/>
                  </a:cubicBezTo>
                  <a:lnTo>
                    <a:pt x="12133" y="881"/>
                  </a:lnTo>
                  <a:cubicBezTo>
                    <a:pt x="12836" y="893"/>
                    <a:pt x="13514" y="893"/>
                    <a:pt x="14217" y="905"/>
                  </a:cubicBezTo>
                  <a:cubicBezTo>
                    <a:pt x="14443" y="905"/>
                    <a:pt x="14645" y="929"/>
                    <a:pt x="14872" y="929"/>
                  </a:cubicBezTo>
                  <a:cubicBezTo>
                    <a:pt x="15157" y="941"/>
                    <a:pt x="15455" y="941"/>
                    <a:pt x="15753" y="941"/>
                  </a:cubicBezTo>
                  <a:lnTo>
                    <a:pt x="15872" y="941"/>
                  </a:lnTo>
                  <a:cubicBezTo>
                    <a:pt x="16098" y="941"/>
                    <a:pt x="16324" y="893"/>
                    <a:pt x="16491" y="584"/>
                  </a:cubicBezTo>
                  <a:lnTo>
                    <a:pt x="16574" y="441"/>
                  </a:lnTo>
                  <a:lnTo>
                    <a:pt x="16419" y="381"/>
                  </a:lnTo>
                  <a:cubicBezTo>
                    <a:pt x="16015" y="203"/>
                    <a:pt x="15657" y="203"/>
                    <a:pt x="15324" y="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67"/>
            <p:cNvSpPr/>
            <p:nvPr/>
          </p:nvSpPr>
          <p:spPr>
            <a:xfrm>
              <a:off x="5115200" y="1829225"/>
              <a:ext cx="235175" cy="22950"/>
            </a:xfrm>
            <a:custGeom>
              <a:avLst/>
              <a:gdLst/>
              <a:ahLst/>
              <a:cxnLst/>
              <a:rect l="l" t="t" r="r" b="b"/>
              <a:pathLst>
                <a:path w="9407" h="918" extrusionOk="0">
                  <a:moveTo>
                    <a:pt x="9324" y="167"/>
                  </a:moveTo>
                  <a:lnTo>
                    <a:pt x="9228" y="120"/>
                  </a:lnTo>
                  <a:cubicBezTo>
                    <a:pt x="9157" y="72"/>
                    <a:pt x="9050" y="24"/>
                    <a:pt x="8943" y="24"/>
                  </a:cubicBezTo>
                  <a:cubicBezTo>
                    <a:pt x="8788" y="24"/>
                    <a:pt x="8633" y="0"/>
                    <a:pt x="8454" y="0"/>
                  </a:cubicBezTo>
                  <a:cubicBezTo>
                    <a:pt x="8276" y="0"/>
                    <a:pt x="8085" y="0"/>
                    <a:pt x="7895" y="24"/>
                  </a:cubicBezTo>
                  <a:cubicBezTo>
                    <a:pt x="7454" y="36"/>
                    <a:pt x="7026" y="60"/>
                    <a:pt x="6597" y="96"/>
                  </a:cubicBezTo>
                  <a:cubicBezTo>
                    <a:pt x="5775" y="143"/>
                    <a:pt x="4942" y="179"/>
                    <a:pt x="4109" y="191"/>
                  </a:cubicBezTo>
                  <a:lnTo>
                    <a:pt x="3870" y="191"/>
                  </a:lnTo>
                  <a:cubicBezTo>
                    <a:pt x="3228" y="191"/>
                    <a:pt x="2596" y="167"/>
                    <a:pt x="1965" y="143"/>
                  </a:cubicBezTo>
                  <a:cubicBezTo>
                    <a:pt x="1584" y="120"/>
                    <a:pt x="1203" y="108"/>
                    <a:pt x="822" y="96"/>
                  </a:cubicBezTo>
                  <a:lnTo>
                    <a:pt x="763" y="96"/>
                  </a:lnTo>
                  <a:cubicBezTo>
                    <a:pt x="596" y="96"/>
                    <a:pt x="418" y="108"/>
                    <a:pt x="239" y="155"/>
                  </a:cubicBezTo>
                  <a:cubicBezTo>
                    <a:pt x="108" y="179"/>
                    <a:pt x="1" y="370"/>
                    <a:pt x="13" y="489"/>
                  </a:cubicBezTo>
                  <a:cubicBezTo>
                    <a:pt x="13" y="631"/>
                    <a:pt x="132" y="774"/>
                    <a:pt x="251" y="810"/>
                  </a:cubicBezTo>
                  <a:cubicBezTo>
                    <a:pt x="346" y="834"/>
                    <a:pt x="453" y="834"/>
                    <a:pt x="549" y="834"/>
                  </a:cubicBezTo>
                  <a:lnTo>
                    <a:pt x="549" y="691"/>
                  </a:lnTo>
                  <a:lnTo>
                    <a:pt x="584" y="834"/>
                  </a:lnTo>
                  <a:lnTo>
                    <a:pt x="656" y="834"/>
                  </a:lnTo>
                  <a:cubicBezTo>
                    <a:pt x="894" y="858"/>
                    <a:pt x="1132" y="858"/>
                    <a:pt x="1358" y="870"/>
                  </a:cubicBezTo>
                  <a:cubicBezTo>
                    <a:pt x="1894" y="893"/>
                    <a:pt x="2430" y="917"/>
                    <a:pt x="2977" y="917"/>
                  </a:cubicBezTo>
                  <a:lnTo>
                    <a:pt x="3263" y="917"/>
                  </a:lnTo>
                  <a:cubicBezTo>
                    <a:pt x="3942" y="917"/>
                    <a:pt x="4644" y="893"/>
                    <a:pt x="5311" y="882"/>
                  </a:cubicBezTo>
                  <a:lnTo>
                    <a:pt x="5656" y="870"/>
                  </a:lnTo>
                  <a:cubicBezTo>
                    <a:pt x="6680" y="834"/>
                    <a:pt x="7692" y="822"/>
                    <a:pt x="8704" y="774"/>
                  </a:cubicBezTo>
                  <a:cubicBezTo>
                    <a:pt x="8859" y="774"/>
                    <a:pt x="8990" y="715"/>
                    <a:pt x="9121" y="667"/>
                  </a:cubicBezTo>
                  <a:cubicBezTo>
                    <a:pt x="9181" y="655"/>
                    <a:pt x="9228" y="631"/>
                    <a:pt x="9288" y="620"/>
                  </a:cubicBezTo>
                  <a:lnTo>
                    <a:pt x="9407" y="584"/>
                  </a:lnTo>
                  <a:lnTo>
                    <a:pt x="9359" y="21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2" name="Google Shape;842;p67"/>
          <p:cNvSpPr/>
          <p:nvPr/>
        </p:nvSpPr>
        <p:spPr>
          <a:xfrm>
            <a:off x="6269950" y="1872913"/>
            <a:ext cx="4259476" cy="411877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3" name="Google Shape;843;p67"/>
          <p:cNvSpPr/>
          <p:nvPr/>
        </p:nvSpPr>
        <p:spPr>
          <a:xfrm rot="2006702">
            <a:off x="8246201" y="735516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4" name="Google Shape;844;p67"/>
          <p:cNvSpPr/>
          <p:nvPr/>
        </p:nvSpPr>
        <p:spPr>
          <a:xfrm>
            <a:off x="387496" y="4264980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1342E5-13C5-BABE-D6D6-8513E2AEA46E}"/>
              </a:ext>
            </a:extLst>
          </p:cNvPr>
          <p:cNvSpPr txBox="1"/>
          <p:nvPr/>
        </p:nvSpPr>
        <p:spPr>
          <a:xfrm>
            <a:off x="2372995" y="192865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D75CB2-4DEC-431C-7F5D-4767E793A201}"/>
              </a:ext>
            </a:extLst>
          </p:cNvPr>
          <p:cNvSpPr txBox="1"/>
          <p:nvPr/>
        </p:nvSpPr>
        <p:spPr>
          <a:xfrm>
            <a:off x="4411470" y="1372536"/>
            <a:ext cx="1982138" cy="1136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BC1CDF-0532-0BD3-AC76-FBA74D383BE7}"/>
              </a:ext>
            </a:extLst>
          </p:cNvPr>
          <p:cNvSpPr txBox="1"/>
          <p:nvPr/>
        </p:nvSpPr>
        <p:spPr>
          <a:xfrm>
            <a:off x="1042846" y="1385521"/>
            <a:ext cx="1982138" cy="1136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FF4817-B5E0-1C29-BF23-9B3DDBD2E79D}"/>
              </a:ext>
            </a:extLst>
          </p:cNvPr>
          <p:cNvSpPr txBox="1"/>
          <p:nvPr/>
        </p:nvSpPr>
        <p:spPr>
          <a:xfrm>
            <a:off x="2728806" y="3513121"/>
            <a:ext cx="1982138" cy="1136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A136A4-F171-C163-82E0-0D53A462466B}"/>
              </a:ext>
            </a:extLst>
          </p:cNvPr>
          <p:cNvSpPr txBox="1"/>
          <p:nvPr/>
        </p:nvSpPr>
        <p:spPr>
          <a:xfrm>
            <a:off x="6194625" y="3494733"/>
            <a:ext cx="1982138" cy="1136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" name="Google Shape;849;p68"/>
          <p:cNvGrpSpPr/>
          <p:nvPr/>
        </p:nvGrpSpPr>
        <p:grpSpPr>
          <a:xfrm flipH="1">
            <a:off x="5291652" y="3577780"/>
            <a:ext cx="2278925" cy="1104031"/>
            <a:chOff x="3125625" y="1375925"/>
            <a:chExt cx="2278925" cy="1587392"/>
          </a:xfrm>
        </p:grpSpPr>
        <p:sp>
          <p:nvSpPr>
            <p:cNvPr id="850" name="Google Shape;850;p68"/>
            <p:cNvSpPr/>
            <p:nvPr/>
          </p:nvSpPr>
          <p:spPr>
            <a:xfrm>
              <a:off x="3408050" y="1645717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68"/>
            <p:cNvSpPr/>
            <p:nvPr/>
          </p:nvSpPr>
          <p:spPr>
            <a:xfrm>
              <a:off x="3125625" y="1375925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2" name="Google Shape;852;p68"/>
          <p:cNvGrpSpPr/>
          <p:nvPr/>
        </p:nvGrpSpPr>
        <p:grpSpPr>
          <a:xfrm flipH="1">
            <a:off x="5446477" y="2336042"/>
            <a:ext cx="2271250" cy="1066244"/>
            <a:chOff x="2992175" y="1375925"/>
            <a:chExt cx="2271250" cy="1533061"/>
          </a:xfrm>
        </p:grpSpPr>
        <p:sp>
          <p:nvSpPr>
            <p:cNvPr id="853" name="Google Shape;853;p68"/>
            <p:cNvSpPr/>
            <p:nvPr/>
          </p:nvSpPr>
          <p:spPr>
            <a:xfrm rot="10800000">
              <a:off x="2992175" y="1591386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68"/>
            <p:cNvSpPr/>
            <p:nvPr/>
          </p:nvSpPr>
          <p:spPr>
            <a:xfrm>
              <a:off x="3125625" y="1375925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5" name="Google Shape;855;p68"/>
          <p:cNvGrpSpPr/>
          <p:nvPr/>
        </p:nvGrpSpPr>
        <p:grpSpPr>
          <a:xfrm flipH="1">
            <a:off x="5291639" y="1100904"/>
            <a:ext cx="2278925" cy="1104031"/>
            <a:chOff x="3125625" y="1375925"/>
            <a:chExt cx="2278925" cy="1587392"/>
          </a:xfrm>
        </p:grpSpPr>
        <p:sp>
          <p:nvSpPr>
            <p:cNvPr id="856" name="Google Shape;856;p68"/>
            <p:cNvSpPr/>
            <p:nvPr/>
          </p:nvSpPr>
          <p:spPr>
            <a:xfrm>
              <a:off x="3408050" y="1645717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68"/>
            <p:cNvSpPr/>
            <p:nvPr/>
          </p:nvSpPr>
          <p:spPr>
            <a:xfrm>
              <a:off x="3125625" y="1375925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8" name="Google Shape;858;p68"/>
          <p:cNvGrpSpPr/>
          <p:nvPr/>
        </p:nvGrpSpPr>
        <p:grpSpPr>
          <a:xfrm>
            <a:off x="1938588" y="3579481"/>
            <a:ext cx="2278925" cy="1104031"/>
            <a:chOff x="3125625" y="1375925"/>
            <a:chExt cx="2278925" cy="1587392"/>
          </a:xfrm>
        </p:grpSpPr>
        <p:sp>
          <p:nvSpPr>
            <p:cNvPr id="859" name="Google Shape;859;p68"/>
            <p:cNvSpPr/>
            <p:nvPr/>
          </p:nvSpPr>
          <p:spPr>
            <a:xfrm>
              <a:off x="3408050" y="1645717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68"/>
            <p:cNvSpPr/>
            <p:nvPr/>
          </p:nvSpPr>
          <p:spPr>
            <a:xfrm>
              <a:off x="3125625" y="1375925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1" name="Google Shape;861;p68"/>
          <p:cNvGrpSpPr/>
          <p:nvPr/>
        </p:nvGrpSpPr>
        <p:grpSpPr>
          <a:xfrm>
            <a:off x="1791438" y="2337743"/>
            <a:ext cx="2271250" cy="1066244"/>
            <a:chOff x="2992175" y="1375925"/>
            <a:chExt cx="2271250" cy="1533061"/>
          </a:xfrm>
        </p:grpSpPr>
        <p:sp>
          <p:nvSpPr>
            <p:cNvPr id="862" name="Google Shape;862;p68"/>
            <p:cNvSpPr/>
            <p:nvPr/>
          </p:nvSpPr>
          <p:spPr>
            <a:xfrm rot="10800000">
              <a:off x="2992175" y="1591386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68"/>
            <p:cNvSpPr/>
            <p:nvPr/>
          </p:nvSpPr>
          <p:spPr>
            <a:xfrm>
              <a:off x="3125625" y="1375925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4" name="Google Shape;864;p68"/>
          <p:cNvGrpSpPr/>
          <p:nvPr/>
        </p:nvGrpSpPr>
        <p:grpSpPr>
          <a:xfrm>
            <a:off x="1938600" y="1102606"/>
            <a:ext cx="2278925" cy="1104031"/>
            <a:chOff x="3125625" y="1375925"/>
            <a:chExt cx="2278925" cy="1587392"/>
          </a:xfrm>
        </p:grpSpPr>
        <p:sp>
          <p:nvSpPr>
            <p:cNvPr id="865" name="Google Shape;865;p68"/>
            <p:cNvSpPr/>
            <p:nvPr/>
          </p:nvSpPr>
          <p:spPr>
            <a:xfrm>
              <a:off x="3408050" y="1645717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68"/>
            <p:cNvSpPr/>
            <p:nvPr/>
          </p:nvSpPr>
          <p:spPr>
            <a:xfrm>
              <a:off x="3125625" y="1375925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B0B690E-760B-4C48-4F4E-6CCA3F15DADC}"/>
              </a:ext>
            </a:extLst>
          </p:cNvPr>
          <p:cNvGrpSpPr/>
          <p:nvPr/>
        </p:nvGrpSpPr>
        <p:grpSpPr>
          <a:xfrm>
            <a:off x="4658229" y="1107689"/>
            <a:ext cx="788248" cy="3428986"/>
            <a:chOff x="4658229" y="1107689"/>
            <a:chExt cx="788248" cy="3428986"/>
          </a:xfrm>
        </p:grpSpPr>
        <p:sp>
          <p:nvSpPr>
            <p:cNvPr id="887" name="Google Shape;887;p68"/>
            <p:cNvSpPr/>
            <p:nvPr/>
          </p:nvSpPr>
          <p:spPr>
            <a:xfrm rot="-5400000">
              <a:off x="3074421" y="2774020"/>
              <a:ext cx="3428986" cy="96323"/>
            </a:xfrm>
            <a:custGeom>
              <a:avLst/>
              <a:gdLst/>
              <a:ahLst/>
              <a:cxnLst/>
              <a:rect l="l" t="t" r="r" b="b"/>
              <a:pathLst>
                <a:path w="17860" h="1727" fill="none" extrusionOk="0">
                  <a:moveTo>
                    <a:pt x="17860" y="1465"/>
                  </a:moveTo>
                  <a:cubicBezTo>
                    <a:pt x="17550" y="989"/>
                    <a:pt x="16717" y="453"/>
                    <a:pt x="16110" y="429"/>
                  </a:cubicBezTo>
                  <a:cubicBezTo>
                    <a:pt x="15193" y="417"/>
                    <a:pt x="14871" y="1727"/>
                    <a:pt x="13979" y="1715"/>
                  </a:cubicBezTo>
                  <a:cubicBezTo>
                    <a:pt x="13133" y="1703"/>
                    <a:pt x="13074" y="512"/>
                    <a:pt x="12121" y="274"/>
                  </a:cubicBezTo>
                  <a:cubicBezTo>
                    <a:pt x="11002" y="1"/>
                    <a:pt x="10645" y="1536"/>
                    <a:pt x="9347" y="1417"/>
                  </a:cubicBezTo>
                  <a:cubicBezTo>
                    <a:pt x="8335" y="1322"/>
                    <a:pt x="8228" y="346"/>
                    <a:pt x="7263" y="405"/>
                  </a:cubicBezTo>
                  <a:cubicBezTo>
                    <a:pt x="6299" y="465"/>
                    <a:pt x="6192" y="1441"/>
                    <a:pt x="5251" y="1489"/>
                  </a:cubicBezTo>
                  <a:cubicBezTo>
                    <a:pt x="4203" y="1536"/>
                    <a:pt x="4120" y="310"/>
                    <a:pt x="3037" y="346"/>
                  </a:cubicBezTo>
                  <a:cubicBezTo>
                    <a:pt x="2215" y="370"/>
                    <a:pt x="1858" y="1084"/>
                    <a:pt x="691" y="1060"/>
                  </a:cubicBezTo>
                  <a:cubicBezTo>
                    <a:pt x="393" y="1060"/>
                    <a:pt x="155" y="1001"/>
                    <a:pt x="1" y="953"/>
                  </a:cubicBez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dash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68"/>
            <p:cNvSpPr/>
            <p:nvPr/>
          </p:nvSpPr>
          <p:spPr>
            <a:xfrm>
              <a:off x="4658229" y="1496141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68"/>
            <p:cNvSpPr/>
            <p:nvPr/>
          </p:nvSpPr>
          <p:spPr>
            <a:xfrm>
              <a:off x="4658229" y="2707556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68"/>
            <p:cNvSpPr/>
            <p:nvPr/>
          </p:nvSpPr>
          <p:spPr>
            <a:xfrm>
              <a:off x="4658229" y="3958562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91" name="Google Shape;891;p68"/>
            <p:cNvCxnSpPr>
              <a:endCxn id="857" idx="3"/>
            </p:cNvCxnSpPr>
            <p:nvPr/>
          </p:nvCxnSpPr>
          <p:spPr>
            <a:xfrm rot="10800000" flipH="1">
              <a:off x="4779364" y="1591545"/>
              <a:ext cx="653400" cy="18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892" name="Google Shape;892;p68"/>
            <p:cNvCxnSpPr>
              <a:endCxn id="854" idx="3"/>
            </p:cNvCxnSpPr>
            <p:nvPr/>
          </p:nvCxnSpPr>
          <p:spPr>
            <a:xfrm rot="10800000" flipH="1">
              <a:off x="4760077" y="2826682"/>
              <a:ext cx="686400" cy="18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893" name="Google Shape;893;p68"/>
            <p:cNvCxnSpPr>
              <a:stCxn id="851" idx="3"/>
            </p:cNvCxnSpPr>
            <p:nvPr/>
          </p:nvCxnSpPr>
          <p:spPr>
            <a:xfrm flipH="1">
              <a:off x="4788977" y="4068420"/>
              <a:ext cx="643800" cy="18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894" name="Google Shape;894;p68"/>
          <p:cNvSpPr/>
          <p:nvPr/>
        </p:nvSpPr>
        <p:spPr>
          <a:xfrm rot="9814724" flipH="1">
            <a:off x="7890344" y="628959"/>
            <a:ext cx="736044" cy="714137"/>
          </a:xfrm>
          <a:custGeom>
            <a:avLst/>
            <a:gdLst/>
            <a:ahLst/>
            <a:cxnLst/>
            <a:rect l="l" t="t" r="r" b="b"/>
            <a:pathLst>
              <a:path w="13013" h="12625" extrusionOk="0">
                <a:moveTo>
                  <a:pt x="7658" y="5959"/>
                </a:moveTo>
                <a:cubicBezTo>
                  <a:pt x="7813" y="5959"/>
                  <a:pt x="7969" y="5971"/>
                  <a:pt x="8124" y="5994"/>
                </a:cubicBezTo>
                <a:cubicBezTo>
                  <a:pt x="8542" y="7175"/>
                  <a:pt x="8499" y="8341"/>
                  <a:pt x="7356" y="8954"/>
                </a:cubicBezTo>
                <a:cubicBezTo>
                  <a:pt x="7124" y="9078"/>
                  <a:pt x="6888" y="9136"/>
                  <a:pt x="6664" y="9136"/>
                </a:cubicBezTo>
                <a:cubicBezTo>
                  <a:pt x="5988" y="9136"/>
                  <a:pt x="5422" y="8611"/>
                  <a:pt x="5422" y="7802"/>
                </a:cubicBezTo>
                <a:cubicBezTo>
                  <a:pt x="5422" y="6988"/>
                  <a:pt x="5992" y="6387"/>
                  <a:pt x="6737" y="6117"/>
                </a:cubicBezTo>
                <a:cubicBezTo>
                  <a:pt x="7036" y="6008"/>
                  <a:pt x="7346" y="5959"/>
                  <a:pt x="7658" y="5959"/>
                </a:cubicBezTo>
                <a:close/>
                <a:moveTo>
                  <a:pt x="1821" y="1"/>
                </a:moveTo>
                <a:cubicBezTo>
                  <a:pt x="1803" y="1"/>
                  <a:pt x="1783" y="3"/>
                  <a:pt x="1763" y="8"/>
                </a:cubicBezTo>
                <a:cubicBezTo>
                  <a:pt x="1244" y="143"/>
                  <a:pt x="726" y="281"/>
                  <a:pt x="207" y="412"/>
                </a:cubicBezTo>
                <a:cubicBezTo>
                  <a:pt x="38" y="455"/>
                  <a:pt x="1" y="705"/>
                  <a:pt x="155" y="788"/>
                </a:cubicBezTo>
                <a:lnTo>
                  <a:pt x="1158" y="1318"/>
                </a:lnTo>
                <a:cubicBezTo>
                  <a:pt x="1193" y="1336"/>
                  <a:pt x="1226" y="1345"/>
                  <a:pt x="1258" y="1345"/>
                </a:cubicBezTo>
                <a:cubicBezTo>
                  <a:pt x="1442" y="1345"/>
                  <a:pt x="1562" y="1073"/>
                  <a:pt x="1365" y="965"/>
                </a:cubicBezTo>
                <a:lnTo>
                  <a:pt x="1170" y="862"/>
                </a:lnTo>
                <a:cubicBezTo>
                  <a:pt x="1155" y="851"/>
                  <a:pt x="1141" y="839"/>
                  <a:pt x="1127" y="831"/>
                </a:cubicBezTo>
                <a:lnTo>
                  <a:pt x="1127" y="831"/>
                </a:lnTo>
                <a:cubicBezTo>
                  <a:pt x="2892" y="891"/>
                  <a:pt x="4562" y="1556"/>
                  <a:pt x="5909" y="2719"/>
                </a:cubicBezTo>
                <a:cubicBezTo>
                  <a:pt x="6551" y="3272"/>
                  <a:pt x="7459" y="4418"/>
                  <a:pt x="7972" y="5610"/>
                </a:cubicBezTo>
                <a:cubicBezTo>
                  <a:pt x="7820" y="5592"/>
                  <a:pt x="7669" y="5582"/>
                  <a:pt x="7519" y="5582"/>
                </a:cubicBezTo>
                <a:cubicBezTo>
                  <a:pt x="6651" y="5582"/>
                  <a:pt x="5835" y="5909"/>
                  <a:pt x="5307" y="6748"/>
                </a:cubicBezTo>
                <a:cubicBezTo>
                  <a:pt x="4523" y="7991"/>
                  <a:pt x="5406" y="9597"/>
                  <a:pt x="6674" y="9597"/>
                </a:cubicBezTo>
                <a:cubicBezTo>
                  <a:pt x="6959" y="9597"/>
                  <a:pt x="7262" y="9516"/>
                  <a:pt x="7571" y="9332"/>
                </a:cubicBezTo>
                <a:cubicBezTo>
                  <a:pt x="8766" y="8622"/>
                  <a:pt x="8869" y="7326"/>
                  <a:pt x="8531" y="6077"/>
                </a:cubicBezTo>
                <a:lnTo>
                  <a:pt x="8531" y="6077"/>
                </a:lnTo>
                <a:cubicBezTo>
                  <a:pt x="9227" y="6261"/>
                  <a:pt x="9886" y="6642"/>
                  <a:pt x="10408" y="7094"/>
                </a:cubicBezTo>
                <a:cubicBezTo>
                  <a:pt x="11961" y="8438"/>
                  <a:pt x="12571" y="10496"/>
                  <a:pt x="12233" y="12484"/>
                </a:cubicBezTo>
                <a:cubicBezTo>
                  <a:pt x="12219" y="12569"/>
                  <a:pt x="12285" y="12624"/>
                  <a:pt x="12349" y="12624"/>
                </a:cubicBezTo>
                <a:cubicBezTo>
                  <a:pt x="12391" y="12624"/>
                  <a:pt x="12432" y="12600"/>
                  <a:pt x="12448" y="12544"/>
                </a:cubicBezTo>
                <a:cubicBezTo>
                  <a:pt x="13012" y="10501"/>
                  <a:pt x="12242" y="8229"/>
                  <a:pt x="10668" y="6836"/>
                </a:cubicBezTo>
                <a:cubicBezTo>
                  <a:pt x="10081" y="6315"/>
                  <a:pt x="9262" y="5879"/>
                  <a:pt x="8413" y="5687"/>
                </a:cubicBezTo>
                <a:cubicBezTo>
                  <a:pt x="8161" y="4963"/>
                  <a:pt x="7800" y="4281"/>
                  <a:pt x="7348" y="3662"/>
                </a:cubicBezTo>
                <a:cubicBezTo>
                  <a:pt x="5992" y="1862"/>
                  <a:pt x="3952" y="702"/>
                  <a:pt x="1714" y="461"/>
                </a:cubicBezTo>
                <a:lnTo>
                  <a:pt x="1875" y="421"/>
                </a:lnTo>
                <a:cubicBezTo>
                  <a:pt x="2121" y="360"/>
                  <a:pt x="2044" y="1"/>
                  <a:pt x="182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68"/>
          <p:cNvSpPr/>
          <p:nvPr/>
        </p:nvSpPr>
        <p:spPr>
          <a:xfrm rot="-1177723">
            <a:off x="8314871" y="1574019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546BCBA-1D2A-CAC0-03F5-24BDB99665AB}"/>
              </a:ext>
            </a:extLst>
          </p:cNvPr>
          <p:cNvGrpSpPr/>
          <p:nvPr/>
        </p:nvGrpSpPr>
        <p:grpSpPr>
          <a:xfrm>
            <a:off x="510971" y="1107689"/>
            <a:ext cx="1427629" cy="3428986"/>
            <a:chOff x="510971" y="1107689"/>
            <a:chExt cx="1427629" cy="3428986"/>
          </a:xfrm>
        </p:grpSpPr>
        <p:sp>
          <p:nvSpPr>
            <p:cNvPr id="868" name="Google Shape;868;p68"/>
            <p:cNvSpPr/>
            <p:nvPr/>
          </p:nvSpPr>
          <p:spPr>
            <a:xfrm rot="-5400000">
              <a:off x="-433429" y="2774020"/>
              <a:ext cx="3428986" cy="96323"/>
            </a:xfrm>
            <a:custGeom>
              <a:avLst/>
              <a:gdLst/>
              <a:ahLst/>
              <a:cxnLst/>
              <a:rect l="l" t="t" r="r" b="b"/>
              <a:pathLst>
                <a:path w="17860" h="1727" fill="none" extrusionOk="0">
                  <a:moveTo>
                    <a:pt x="17860" y="1465"/>
                  </a:moveTo>
                  <a:cubicBezTo>
                    <a:pt x="17550" y="989"/>
                    <a:pt x="16717" y="453"/>
                    <a:pt x="16110" y="429"/>
                  </a:cubicBezTo>
                  <a:cubicBezTo>
                    <a:pt x="15193" y="417"/>
                    <a:pt x="14871" y="1727"/>
                    <a:pt x="13979" y="1715"/>
                  </a:cubicBezTo>
                  <a:cubicBezTo>
                    <a:pt x="13133" y="1703"/>
                    <a:pt x="13074" y="512"/>
                    <a:pt x="12121" y="274"/>
                  </a:cubicBezTo>
                  <a:cubicBezTo>
                    <a:pt x="11002" y="1"/>
                    <a:pt x="10645" y="1536"/>
                    <a:pt x="9347" y="1417"/>
                  </a:cubicBezTo>
                  <a:cubicBezTo>
                    <a:pt x="8335" y="1322"/>
                    <a:pt x="8228" y="346"/>
                    <a:pt x="7263" y="405"/>
                  </a:cubicBezTo>
                  <a:cubicBezTo>
                    <a:pt x="6299" y="465"/>
                    <a:pt x="6192" y="1441"/>
                    <a:pt x="5251" y="1489"/>
                  </a:cubicBezTo>
                  <a:cubicBezTo>
                    <a:pt x="4203" y="1536"/>
                    <a:pt x="4120" y="310"/>
                    <a:pt x="3037" y="346"/>
                  </a:cubicBezTo>
                  <a:cubicBezTo>
                    <a:pt x="2215" y="370"/>
                    <a:pt x="1858" y="1084"/>
                    <a:pt x="691" y="1060"/>
                  </a:cubicBezTo>
                  <a:cubicBezTo>
                    <a:pt x="393" y="1060"/>
                    <a:pt x="155" y="1001"/>
                    <a:pt x="1" y="953"/>
                  </a:cubicBez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dash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68"/>
            <p:cNvSpPr/>
            <p:nvPr/>
          </p:nvSpPr>
          <p:spPr>
            <a:xfrm>
              <a:off x="1150379" y="1496141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68"/>
            <p:cNvSpPr/>
            <p:nvPr/>
          </p:nvSpPr>
          <p:spPr>
            <a:xfrm>
              <a:off x="1150379" y="2707556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68"/>
            <p:cNvSpPr/>
            <p:nvPr/>
          </p:nvSpPr>
          <p:spPr>
            <a:xfrm>
              <a:off x="1150379" y="3958562"/>
              <a:ext cx="230296" cy="23029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84" name="Google Shape;884;p68"/>
            <p:cNvCxnSpPr>
              <a:endCxn id="866" idx="1"/>
            </p:cNvCxnSpPr>
            <p:nvPr/>
          </p:nvCxnSpPr>
          <p:spPr>
            <a:xfrm>
              <a:off x="1271400" y="1593246"/>
              <a:ext cx="6672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885" name="Google Shape;885;p68"/>
            <p:cNvCxnSpPr>
              <a:endCxn id="863" idx="1"/>
            </p:cNvCxnSpPr>
            <p:nvPr/>
          </p:nvCxnSpPr>
          <p:spPr>
            <a:xfrm>
              <a:off x="1252288" y="2828384"/>
              <a:ext cx="6726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886" name="Google Shape;886;p68"/>
            <p:cNvCxnSpPr>
              <a:stCxn id="860" idx="1"/>
            </p:cNvCxnSpPr>
            <p:nvPr/>
          </p:nvCxnSpPr>
          <p:spPr>
            <a:xfrm rot="10800000">
              <a:off x="1280988" y="4070122"/>
              <a:ext cx="6576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896" name="Google Shape;896;p68"/>
            <p:cNvSpPr/>
            <p:nvPr/>
          </p:nvSpPr>
          <p:spPr>
            <a:xfrm rot="-1177723">
              <a:off x="510971" y="3646769"/>
              <a:ext cx="312170" cy="300110"/>
            </a:xfrm>
            <a:custGeom>
              <a:avLst/>
              <a:gdLst/>
              <a:ahLst/>
              <a:cxnLst/>
              <a:rect l="l" t="t" r="r" b="b"/>
              <a:pathLst>
                <a:path w="7895" h="7590" extrusionOk="0">
                  <a:moveTo>
                    <a:pt x="3087" y="1"/>
                  </a:moveTo>
                  <a:cubicBezTo>
                    <a:pt x="3078" y="1"/>
                    <a:pt x="3069" y="1"/>
                    <a:pt x="3061" y="1"/>
                  </a:cubicBezTo>
                  <a:cubicBezTo>
                    <a:pt x="2441" y="61"/>
                    <a:pt x="2334" y="2585"/>
                    <a:pt x="2334" y="2585"/>
                  </a:cubicBezTo>
                  <a:cubicBezTo>
                    <a:pt x="2334" y="2585"/>
                    <a:pt x="120" y="3216"/>
                    <a:pt x="36" y="3811"/>
                  </a:cubicBezTo>
                  <a:cubicBezTo>
                    <a:pt x="1" y="4407"/>
                    <a:pt x="2322" y="4907"/>
                    <a:pt x="2322" y="4907"/>
                  </a:cubicBezTo>
                  <a:cubicBezTo>
                    <a:pt x="2322" y="4907"/>
                    <a:pt x="1906" y="7526"/>
                    <a:pt x="2322" y="7586"/>
                  </a:cubicBezTo>
                  <a:cubicBezTo>
                    <a:pt x="2338" y="7588"/>
                    <a:pt x="2355" y="7589"/>
                    <a:pt x="2372" y="7589"/>
                  </a:cubicBezTo>
                  <a:cubicBezTo>
                    <a:pt x="3065" y="7589"/>
                    <a:pt x="4597" y="5728"/>
                    <a:pt x="4597" y="5728"/>
                  </a:cubicBezTo>
                  <a:cubicBezTo>
                    <a:pt x="4597" y="5728"/>
                    <a:pt x="6353" y="6457"/>
                    <a:pt x="7163" y="6457"/>
                  </a:cubicBezTo>
                  <a:cubicBezTo>
                    <a:pt x="7325" y="6457"/>
                    <a:pt x="7448" y="6429"/>
                    <a:pt x="7514" y="6359"/>
                  </a:cubicBezTo>
                  <a:cubicBezTo>
                    <a:pt x="7895" y="5943"/>
                    <a:pt x="6156" y="3871"/>
                    <a:pt x="6156" y="3871"/>
                  </a:cubicBezTo>
                  <a:cubicBezTo>
                    <a:pt x="6156" y="3871"/>
                    <a:pt x="7704" y="2573"/>
                    <a:pt x="7502" y="2014"/>
                  </a:cubicBezTo>
                  <a:cubicBezTo>
                    <a:pt x="7386" y="1687"/>
                    <a:pt x="6528" y="1617"/>
                    <a:pt x="5813" y="1617"/>
                  </a:cubicBezTo>
                  <a:cubicBezTo>
                    <a:pt x="5278" y="1617"/>
                    <a:pt x="4823" y="1656"/>
                    <a:pt x="4823" y="1656"/>
                  </a:cubicBezTo>
                  <a:cubicBezTo>
                    <a:pt x="4823" y="1656"/>
                    <a:pt x="3723" y="1"/>
                    <a:pt x="3087" y="1"/>
                  </a:cubicBezTo>
                  <a:close/>
                </a:path>
              </a:pathLst>
            </a:cu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7" name="Google Shape;897;p68"/>
          <p:cNvSpPr/>
          <p:nvPr/>
        </p:nvSpPr>
        <p:spPr>
          <a:xfrm>
            <a:off x="7922350" y="3685550"/>
            <a:ext cx="921100" cy="359150"/>
          </a:xfrm>
          <a:custGeom>
            <a:avLst/>
            <a:gdLst/>
            <a:ahLst/>
            <a:cxnLst/>
            <a:rect l="l" t="t" r="r" b="b"/>
            <a:pathLst>
              <a:path w="36844" h="14366" extrusionOk="0">
                <a:moveTo>
                  <a:pt x="14704" y="1"/>
                </a:moveTo>
                <a:cubicBezTo>
                  <a:pt x="9728" y="1"/>
                  <a:pt x="4596" y="3440"/>
                  <a:pt x="5717" y="8969"/>
                </a:cubicBezTo>
                <a:cubicBezTo>
                  <a:pt x="5797" y="9021"/>
                  <a:pt x="5874" y="9075"/>
                  <a:pt x="5946" y="9130"/>
                </a:cubicBezTo>
                <a:cubicBezTo>
                  <a:pt x="6130" y="9266"/>
                  <a:pt x="6027" y="9541"/>
                  <a:pt x="5844" y="9541"/>
                </a:cubicBezTo>
                <a:cubicBezTo>
                  <a:pt x="5808" y="9541"/>
                  <a:pt x="5769" y="9530"/>
                  <a:pt x="5728" y="9505"/>
                </a:cubicBezTo>
                <a:lnTo>
                  <a:pt x="5582" y="9422"/>
                </a:lnTo>
                <a:cubicBezTo>
                  <a:pt x="5580" y="9422"/>
                  <a:pt x="5577" y="9422"/>
                  <a:pt x="5575" y="9422"/>
                </a:cubicBezTo>
                <a:cubicBezTo>
                  <a:pt x="5518" y="9422"/>
                  <a:pt x="5466" y="9391"/>
                  <a:pt x="5439" y="9342"/>
                </a:cubicBezTo>
                <a:cubicBezTo>
                  <a:pt x="4732" y="8961"/>
                  <a:pt x="3891" y="8664"/>
                  <a:pt x="3072" y="8664"/>
                </a:cubicBezTo>
                <a:cubicBezTo>
                  <a:pt x="2753" y="8664"/>
                  <a:pt x="2436" y="8709"/>
                  <a:pt x="2132" y="8812"/>
                </a:cubicBezTo>
                <a:cubicBezTo>
                  <a:pt x="1" y="9537"/>
                  <a:pt x="66" y="12124"/>
                  <a:pt x="1829" y="13253"/>
                </a:cubicBezTo>
                <a:cubicBezTo>
                  <a:pt x="2960" y="13976"/>
                  <a:pt x="4438" y="14102"/>
                  <a:pt x="5886" y="14102"/>
                </a:cubicBezTo>
                <a:cubicBezTo>
                  <a:pt x="6658" y="14102"/>
                  <a:pt x="7421" y="14066"/>
                  <a:pt x="8118" y="14066"/>
                </a:cubicBezTo>
                <a:cubicBezTo>
                  <a:pt x="8187" y="14066"/>
                  <a:pt x="8254" y="14066"/>
                  <a:pt x="8322" y="14067"/>
                </a:cubicBezTo>
                <a:lnTo>
                  <a:pt x="20952" y="14210"/>
                </a:lnTo>
                <a:cubicBezTo>
                  <a:pt x="25319" y="14262"/>
                  <a:pt x="29686" y="14313"/>
                  <a:pt x="34050" y="14365"/>
                </a:cubicBezTo>
                <a:cubicBezTo>
                  <a:pt x="34094" y="14365"/>
                  <a:pt x="34137" y="14366"/>
                  <a:pt x="34180" y="14366"/>
                </a:cubicBezTo>
                <a:cubicBezTo>
                  <a:pt x="35774" y="14366"/>
                  <a:pt x="36663" y="13989"/>
                  <a:pt x="36783" y="12179"/>
                </a:cubicBezTo>
                <a:cubicBezTo>
                  <a:pt x="36843" y="11199"/>
                  <a:pt x="36614" y="10181"/>
                  <a:pt x="36113" y="9336"/>
                </a:cubicBezTo>
                <a:cubicBezTo>
                  <a:pt x="35249" y="7890"/>
                  <a:pt x="33710" y="7157"/>
                  <a:pt x="32131" y="7157"/>
                </a:cubicBezTo>
                <a:cubicBezTo>
                  <a:pt x="31536" y="7157"/>
                  <a:pt x="30935" y="7261"/>
                  <a:pt x="30362" y="7471"/>
                </a:cubicBezTo>
                <a:cubicBezTo>
                  <a:pt x="30339" y="7701"/>
                  <a:pt x="30149" y="7816"/>
                  <a:pt x="29969" y="7816"/>
                </a:cubicBezTo>
                <a:cubicBezTo>
                  <a:pt x="29812" y="7816"/>
                  <a:pt x="29664" y="7730"/>
                  <a:pt x="29637" y="7557"/>
                </a:cubicBezTo>
                <a:cubicBezTo>
                  <a:pt x="29454" y="7414"/>
                  <a:pt x="29393" y="7127"/>
                  <a:pt x="29646" y="6998"/>
                </a:cubicBezTo>
                <a:cubicBezTo>
                  <a:pt x="29628" y="4515"/>
                  <a:pt x="27681" y="2806"/>
                  <a:pt x="25552" y="2806"/>
                </a:cubicBezTo>
                <a:cubicBezTo>
                  <a:pt x="24570" y="2806"/>
                  <a:pt x="23550" y="3169"/>
                  <a:pt x="22663" y="3987"/>
                </a:cubicBezTo>
                <a:cubicBezTo>
                  <a:pt x="22583" y="4060"/>
                  <a:pt x="22480" y="4097"/>
                  <a:pt x="22379" y="4097"/>
                </a:cubicBezTo>
                <a:cubicBezTo>
                  <a:pt x="22249" y="4097"/>
                  <a:pt x="22123" y="4036"/>
                  <a:pt x="22052" y="3909"/>
                </a:cubicBezTo>
                <a:cubicBezTo>
                  <a:pt x="20548" y="1210"/>
                  <a:pt x="17654" y="1"/>
                  <a:pt x="14704" y="1"/>
                </a:cubicBezTo>
                <a:close/>
              </a:path>
            </a:pathLst>
          </a:custGeom>
          <a:solidFill>
            <a:schemeClr val="accent5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E70E3A-39EC-CE4F-924B-F81D0BF64536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C06E31-BAD7-1C11-FCF4-4047205042C0}"/>
              </a:ext>
            </a:extLst>
          </p:cNvPr>
          <p:cNvSpPr txBox="1"/>
          <p:nvPr/>
        </p:nvSpPr>
        <p:spPr>
          <a:xfrm>
            <a:off x="5432962" y="1066338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A43BED-085A-4E0D-5B27-A0A1DD7F6C9A}"/>
              </a:ext>
            </a:extLst>
          </p:cNvPr>
          <p:cNvSpPr txBox="1"/>
          <p:nvPr/>
        </p:nvSpPr>
        <p:spPr>
          <a:xfrm>
            <a:off x="1901951" y="1066338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F607D3-3A20-2487-83B3-7A92798019A1}"/>
              </a:ext>
            </a:extLst>
          </p:cNvPr>
          <p:cNvSpPr txBox="1"/>
          <p:nvPr/>
        </p:nvSpPr>
        <p:spPr>
          <a:xfrm>
            <a:off x="5432764" y="2279711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F179D6-9F1D-281D-8767-21E44F060E55}"/>
              </a:ext>
            </a:extLst>
          </p:cNvPr>
          <p:cNvSpPr txBox="1"/>
          <p:nvPr/>
        </p:nvSpPr>
        <p:spPr>
          <a:xfrm>
            <a:off x="1901753" y="2279711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C33E75-437B-1421-7EC0-BB5E04C1080F}"/>
              </a:ext>
            </a:extLst>
          </p:cNvPr>
          <p:cNvSpPr txBox="1"/>
          <p:nvPr/>
        </p:nvSpPr>
        <p:spPr>
          <a:xfrm>
            <a:off x="5402930" y="3525761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D7738F-6CE2-E389-0C95-DCC3ABFBC317}"/>
              </a:ext>
            </a:extLst>
          </p:cNvPr>
          <p:cNvSpPr txBox="1"/>
          <p:nvPr/>
        </p:nvSpPr>
        <p:spPr>
          <a:xfrm>
            <a:off x="1871919" y="3525761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2" name="Google Shape;902;p69"/>
          <p:cNvCxnSpPr>
            <a:cxnSpLocks/>
          </p:cNvCxnSpPr>
          <p:nvPr/>
        </p:nvCxnSpPr>
        <p:spPr>
          <a:xfrm>
            <a:off x="1557241" y="2362525"/>
            <a:ext cx="0" cy="8259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05" name="Google Shape;905;p69"/>
          <p:cNvCxnSpPr>
            <a:cxnSpLocks/>
          </p:cNvCxnSpPr>
          <p:nvPr/>
        </p:nvCxnSpPr>
        <p:spPr>
          <a:xfrm>
            <a:off x="3576716" y="2362525"/>
            <a:ext cx="774" cy="8259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08" name="Google Shape;908;p69"/>
          <p:cNvCxnSpPr>
            <a:cxnSpLocks/>
          </p:cNvCxnSpPr>
          <p:nvPr/>
        </p:nvCxnSpPr>
        <p:spPr>
          <a:xfrm>
            <a:off x="5611327" y="2362525"/>
            <a:ext cx="0" cy="8259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11" name="Google Shape;911;p69"/>
          <p:cNvCxnSpPr>
            <a:cxnSpLocks/>
            <a:stCxn id="912" idx="2"/>
          </p:cNvCxnSpPr>
          <p:nvPr/>
        </p:nvCxnSpPr>
        <p:spPr>
          <a:xfrm>
            <a:off x="7616401" y="2362525"/>
            <a:ext cx="0" cy="8259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15" name="Google Shape;915;p69"/>
          <p:cNvSpPr/>
          <p:nvPr/>
        </p:nvSpPr>
        <p:spPr>
          <a:xfrm flipH="1">
            <a:off x="713100" y="2038625"/>
            <a:ext cx="7717797" cy="117673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dk1"/>
            </a:solidFill>
            <a:prstDash val="dash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4" name="Google Shape;924;p69"/>
          <p:cNvGrpSpPr/>
          <p:nvPr/>
        </p:nvGrpSpPr>
        <p:grpSpPr>
          <a:xfrm rot="957763">
            <a:off x="6437096" y="892825"/>
            <a:ext cx="728719" cy="652997"/>
            <a:chOff x="6450175" y="842900"/>
            <a:chExt cx="728750" cy="653025"/>
          </a:xfrm>
        </p:grpSpPr>
        <p:sp>
          <p:nvSpPr>
            <p:cNvPr id="925" name="Google Shape;925;p69"/>
            <p:cNvSpPr/>
            <p:nvPr/>
          </p:nvSpPr>
          <p:spPr>
            <a:xfrm>
              <a:off x="6450175" y="842900"/>
              <a:ext cx="728750" cy="653025"/>
            </a:xfrm>
            <a:custGeom>
              <a:avLst/>
              <a:gdLst/>
              <a:ahLst/>
              <a:cxnLst/>
              <a:rect l="l" t="t" r="r" b="b"/>
              <a:pathLst>
                <a:path w="29150" h="26121" extrusionOk="0">
                  <a:moveTo>
                    <a:pt x="25981" y="6548"/>
                  </a:moveTo>
                  <a:cubicBezTo>
                    <a:pt x="26462" y="6987"/>
                    <a:pt x="26989" y="7368"/>
                    <a:pt x="27557" y="7683"/>
                  </a:cubicBezTo>
                  <a:cubicBezTo>
                    <a:pt x="27025" y="8175"/>
                    <a:pt x="26490" y="8655"/>
                    <a:pt x="25952" y="9144"/>
                  </a:cubicBezTo>
                  <a:lnTo>
                    <a:pt x="25952" y="9144"/>
                  </a:lnTo>
                  <a:cubicBezTo>
                    <a:pt x="25961" y="8280"/>
                    <a:pt x="25975" y="7418"/>
                    <a:pt x="25981" y="6548"/>
                  </a:cubicBezTo>
                  <a:close/>
                  <a:moveTo>
                    <a:pt x="4450" y="6471"/>
                  </a:moveTo>
                  <a:cubicBezTo>
                    <a:pt x="4490" y="7591"/>
                    <a:pt x="4496" y="8720"/>
                    <a:pt x="4479" y="9852"/>
                  </a:cubicBezTo>
                  <a:cubicBezTo>
                    <a:pt x="3671" y="9147"/>
                    <a:pt x="2877" y="8422"/>
                    <a:pt x="2101" y="7691"/>
                  </a:cubicBezTo>
                  <a:cubicBezTo>
                    <a:pt x="2892" y="7353"/>
                    <a:pt x="3711" y="6946"/>
                    <a:pt x="4450" y="6471"/>
                  </a:cubicBezTo>
                  <a:close/>
                  <a:moveTo>
                    <a:pt x="4806" y="903"/>
                  </a:moveTo>
                  <a:lnTo>
                    <a:pt x="4806" y="903"/>
                  </a:lnTo>
                  <a:cubicBezTo>
                    <a:pt x="10709" y="1240"/>
                    <a:pt x="16633" y="1455"/>
                    <a:pt x="22553" y="1455"/>
                  </a:cubicBezTo>
                  <a:cubicBezTo>
                    <a:pt x="23478" y="1455"/>
                    <a:pt x="24403" y="1450"/>
                    <a:pt x="25327" y="1439"/>
                  </a:cubicBezTo>
                  <a:lnTo>
                    <a:pt x="25327" y="1439"/>
                  </a:lnTo>
                  <a:cubicBezTo>
                    <a:pt x="25081" y="4055"/>
                    <a:pt x="25124" y="6709"/>
                    <a:pt x="25121" y="9336"/>
                  </a:cubicBezTo>
                  <a:cubicBezTo>
                    <a:pt x="25115" y="9488"/>
                    <a:pt x="25204" y="9631"/>
                    <a:pt x="25347" y="9694"/>
                  </a:cubicBezTo>
                  <a:cubicBezTo>
                    <a:pt x="24671" y="10302"/>
                    <a:pt x="23989" y="10904"/>
                    <a:pt x="23307" y="11502"/>
                  </a:cubicBezTo>
                  <a:lnTo>
                    <a:pt x="23310" y="11502"/>
                  </a:lnTo>
                  <a:cubicBezTo>
                    <a:pt x="21852" y="12778"/>
                    <a:pt x="20215" y="13961"/>
                    <a:pt x="18986" y="15454"/>
                  </a:cubicBezTo>
                  <a:cubicBezTo>
                    <a:pt x="18966" y="15477"/>
                    <a:pt x="18949" y="15505"/>
                    <a:pt x="18940" y="15534"/>
                  </a:cubicBezTo>
                  <a:lnTo>
                    <a:pt x="16963" y="13620"/>
                  </a:lnTo>
                  <a:cubicBezTo>
                    <a:pt x="16459" y="13133"/>
                    <a:pt x="15746" y="12190"/>
                    <a:pt x="14978" y="12076"/>
                  </a:cubicBezTo>
                  <a:cubicBezTo>
                    <a:pt x="14914" y="12066"/>
                    <a:pt x="14853" y="12062"/>
                    <a:pt x="14795" y="12062"/>
                  </a:cubicBezTo>
                  <a:cubicBezTo>
                    <a:pt x="14251" y="12062"/>
                    <a:pt x="13918" y="12437"/>
                    <a:pt x="13490" y="12732"/>
                  </a:cubicBezTo>
                  <a:cubicBezTo>
                    <a:pt x="12602" y="13339"/>
                    <a:pt x="11774" y="14144"/>
                    <a:pt x="10966" y="14958"/>
                  </a:cubicBezTo>
                  <a:cubicBezTo>
                    <a:pt x="10980" y="14858"/>
                    <a:pt x="10952" y="14752"/>
                    <a:pt x="10840" y="14660"/>
                  </a:cubicBezTo>
                  <a:cubicBezTo>
                    <a:pt x="9393" y="13468"/>
                    <a:pt x="7745" y="12525"/>
                    <a:pt x="6276" y="11356"/>
                  </a:cubicBezTo>
                  <a:cubicBezTo>
                    <a:pt x="5849" y="11015"/>
                    <a:pt x="5425" y="10663"/>
                    <a:pt x="5009" y="10308"/>
                  </a:cubicBezTo>
                  <a:cubicBezTo>
                    <a:pt x="5178" y="8852"/>
                    <a:pt x="5250" y="7385"/>
                    <a:pt x="5221" y="5921"/>
                  </a:cubicBezTo>
                  <a:cubicBezTo>
                    <a:pt x="5261" y="5892"/>
                    <a:pt x="5304" y="5861"/>
                    <a:pt x="5341" y="5832"/>
                  </a:cubicBezTo>
                  <a:cubicBezTo>
                    <a:pt x="5591" y="5626"/>
                    <a:pt x="5436" y="5353"/>
                    <a:pt x="5201" y="5259"/>
                  </a:cubicBezTo>
                  <a:cubicBezTo>
                    <a:pt x="5147" y="3800"/>
                    <a:pt x="5015" y="2348"/>
                    <a:pt x="4806" y="903"/>
                  </a:cubicBezTo>
                  <a:close/>
                  <a:moveTo>
                    <a:pt x="1679" y="7895"/>
                  </a:moveTo>
                  <a:cubicBezTo>
                    <a:pt x="1691" y="7909"/>
                    <a:pt x="1697" y="7929"/>
                    <a:pt x="1705" y="7947"/>
                  </a:cubicBezTo>
                  <a:cubicBezTo>
                    <a:pt x="3992" y="10720"/>
                    <a:pt x="7049" y="13760"/>
                    <a:pt x="10364" y="15268"/>
                  </a:cubicBezTo>
                  <a:cubicBezTo>
                    <a:pt x="10415" y="15290"/>
                    <a:pt x="10470" y="15301"/>
                    <a:pt x="10525" y="15301"/>
                  </a:cubicBezTo>
                  <a:cubicBezTo>
                    <a:pt x="10560" y="15301"/>
                    <a:pt x="10596" y="15297"/>
                    <a:pt x="10631" y="15288"/>
                  </a:cubicBezTo>
                  <a:lnTo>
                    <a:pt x="10631" y="15288"/>
                  </a:lnTo>
                  <a:cubicBezTo>
                    <a:pt x="10155" y="15769"/>
                    <a:pt x="9682" y="16253"/>
                    <a:pt x="9210" y="16683"/>
                  </a:cubicBezTo>
                  <a:cubicBezTo>
                    <a:pt x="6628" y="19081"/>
                    <a:pt x="3932" y="21417"/>
                    <a:pt x="1539" y="24001"/>
                  </a:cubicBezTo>
                  <a:cubicBezTo>
                    <a:pt x="1611" y="23104"/>
                    <a:pt x="1536" y="21732"/>
                    <a:pt x="1530" y="21546"/>
                  </a:cubicBezTo>
                  <a:cubicBezTo>
                    <a:pt x="1479" y="19995"/>
                    <a:pt x="1424" y="18442"/>
                    <a:pt x="1379" y="16886"/>
                  </a:cubicBezTo>
                  <a:cubicBezTo>
                    <a:pt x="1290" y="13878"/>
                    <a:pt x="1321" y="10889"/>
                    <a:pt x="1679" y="7895"/>
                  </a:cubicBezTo>
                  <a:close/>
                  <a:moveTo>
                    <a:pt x="27989" y="8617"/>
                  </a:moveTo>
                  <a:lnTo>
                    <a:pt x="27989" y="8617"/>
                  </a:lnTo>
                  <a:cubicBezTo>
                    <a:pt x="27622" y="13886"/>
                    <a:pt x="27714" y="19351"/>
                    <a:pt x="28310" y="24600"/>
                  </a:cubicBezTo>
                  <a:cubicBezTo>
                    <a:pt x="25797" y="22170"/>
                    <a:pt x="23284" y="19737"/>
                    <a:pt x="20768" y="17308"/>
                  </a:cubicBezTo>
                  <a:cubicBezTo>
                    <a:pt x="20270" y="16826"/>
                    <a:pt x="19774" y="16339"/>
                    <a:pt x="19270" y="15855"/>
                  </a:cubicBezTo>
                  <a:cubicBezTo>
                    <a:pt x="19276" y="15855"/>
                    <a:pt x="19281" y="15855"/>
                    <a:pt x="19284" y="15849"/>
                  </a:cubicBezTo>
                  <a:cubicBezTo>
                    <a:pt x="22493" y="14113"/>
                    <a:pt x="25313" y="11118"/>
                    <a:pt x="27989" y="8617"/>
                  </a:cubicBezTo>
                  <a:close/>
                  <a:moveTo>
                    <a:pt x="15045" y="13807"/>
                  </a:moveTo>
                  <a:cubicBezTo>
                    <a:pt x="15342" y="13807"/>
                    <a:pt x="15628" y="13867"/>
                    <a:pt x="15900" y="13998"/>
                  </a:cubicBezTo>
                  <a:cubicBezTo>
                    <a:pt x="16874" y="14468"/>
                    <a:pt x="17883" y="15915"/>
                    <a:pt x="18671" y="16674"/>
                  </a:cubicBezTo>
                  <a:lnTo>
                    <a:pt x="21445" y="19356"/>
                  </a:lnTo>
                  <a:cubicBezTo>
                    <a:pt x="23422" y="21265"/>
                    <a:pt x="25396" y="23173"/>
                    <a:pt x="27370" y="25081"/>
                  </a:cubicBezTo>
                  <a:cubicBezTo>
                    <a:pt x="25814" y="25036"/>
                    <a:pt x="24255" y="25024"/>
                    <a:pt x="22696" y="25024"/>
                  </a:cubicBezTo>
                  <a:cubicBezTo>
                    <a:pt x="20739" y="25024"/>
                    <a:pt x="18781" y="25044"/>
                    <a:pt x="16825" y="25044"/>
                  </a:cubicBezTo>
                  <a:cubicBezTo>
                    <a:pt x="16175" y="25044"/>
                    <a:pt x="15524" y="25041"/>
                    <a:pt x="14874" y="25036"/>
                  </a:cubicBezTo>
                  <a:cubicBezTo>
                    <a:pt x="11645" y="25010"/>
                    <a:pt x="8397" y="24875"/>
                    <a:pt x="5158" y="24875"/>
                  </a:cubicBezTo>
                  <a:cubicBezTo>
                    <a:pt x="3974" y="24875"/>
                    <a:pt x="2791" y="24893"/>
                    <a:pt x="1611" y="24941"/>
                  </a:cubicBezTo>
                  <a:cubicBezTo>
                    <a:pt x="1616" y="24932"/>
                    <a:pt x="1631" y="24927"/>
                    <a:pt x="1637" y="24912"/>
                  </a:cubicBezTo>
                  <a:cubicBezTo>
                    <a:pt x="1651" y="24849"/>
                    <a:pt x="1671" y="24795"/>
                    <a:pt x="1685" y="24735"/>
                  </a:cubicBezTo>
                  <a:cubicBezTo>
                    <a:pt x="1702" y="24686"/>
                    <a:pt x="1700" y="24634"/>
                    <a:pt x="1677" y="24589"/>
                  </a:cubicBezTo>
                  <a:lnTo>
                    <a:pt x="1677" y="24589"/>
                  </a:lnTo>
                  <a:cubicBezTo>
                    <a:pt x="1696" y="24592"/>
                    <a:pt x="1716" y="24594"/>
                    <a:pt x="1736" y="24594"/>
                  </a:cubicBezTo>
                  <a:cubicBezTo>
                    <a:pt x="1814" y="24594"/>
                    <a:pt x="1892" y="24567"/>
                    <a:pt x="1952" y="24514"/>
                  </a:cubicBezTo>
                  <a:cubicBezTo>
                    <a:pt x="4112" y="22818"/>
                    <a:pt x="6115" y="20898"/>
                    <a:pt x="8135" y="19041"/>
                  </a:cubicBezTo>
                  <a:cubicBezTo>
                    <a:pt x="9571" y="17712"/>
                    <a:pt x="12644" y="13807"/>
                    <a:pt x="15045" y="13807"/>
                  </a:cubicBezTo>
                  <a:close/>
                  <a:moveTo>
                    <a:pt x="4274" y="0"/>
                  </a:moveTo>
                  <a:cubicBezTo>
                    <a:pt x="3984" y="0"/>
                    <a:pt x="3838" y="297"/>
                    <a:pt x="3883" y="551"/>
                  </a:cubicBezTo>
                  <a:cubicBezTo>
                    <a:pt x="4144" y="2184"/>
                    <a:pt x="4318" y="3832"/>
                    <a:pt x="4404" y="5485"/>
                  </a:cubicBezTo>
                  <a:cubicBezTo>
                    <a:pt x="3379" y="6001"/>
                    <a:pt x="2359" y="6746"/>
                    <a:pt x="1508" y="7462"/>
                  </a:cubicBezTo>
                  <a:cubicBezTo>
                    <a:pt x="1417" y="7403"/>
                    <a:pt x="1304" y="7371"/>
                    <a:pt x="1194" y="7371"/>
                  </a:cubicBezTo>
                  <a:cubicBezTo>
                    <a:pt x="995" y="7371"/>
                    <a:pt x="805" y="7474"/>
                    <a:pt x="774" y="7700"/>
                  </a:cubicBezTo>
                  <a:cubicBezTo>
                    <a:pt x="361" y="10603"/>
                    <a:pt x="301" y="13505"/>
                    <a:pt x="367" y="16434"/>
                  </a:cubicBezTo>
                  <a:cubicBezTo>
                    <a:pt x="422" y="19004"/>
                    <a:pt x="0" y="22325"/>
                    <a:pt x="737" y="24795"/>
                  </a:cubicBezTo>
                  <a:cubicBezTo>
                    <a:pt x="783" y="24941"/>
                    <a:pt x="892" y="25056"/>
                    <a:pt x="1035" y="25113"/>
                  </a:cubicBezTo>
                  <a:cubicBezTo>
                    <a:pt x="889" y="25345"/>
                    <a:pt x="1046" y="25649"/>
                    <a:pt x="1321" y="25663"/>
                  </a:cubicBezTo>
                  <a:cubicBezTo>
                    <a:pt x="5806" y="26096"/>
                    <a:pt x="10364" y="25995"/>
                    <a:pt x="14877" y="26041"/>
                  </a:cubicBezTo>
                  <a:cubicBezTo>
                    <a:pt x="17400" y="26067"/>
                    <a:pt x="19935" y="26120"/>
                    <a:pt x="22466" y="26120"/>
                  </a:cubicBezTo>
                  <a:cubicBezTo>
                    <a:pt x="24461" y="26120"/>
                    <a:pt x="26454" y="26087"/>
                    <a:pt x="28436" y="25981"/>
                  </a:cubicBezTo>
                  <a:cubicBezTo>
                    <a:pt x="28677" y="25975"/>
                    <a:pt x="28866" y="25772"/>
                    <a:pt x="28855" y="25534"/>
                  </a:cubicBezTo>
                  <a:cubicBezTo>
                    <a:pt x="29015" y="25508"/>
                    <a:pt x="29150" y="25394"/>
                    <a:pt x="29144" y="25173"/>
                  </a:cubicBezTo>
                  <a:cubicBezTo>
                    <a:pt x="28978" y="19379"/>
                    <a:pt x="28895" y="13631"/>
                    <a:pt x="28952" y="7835"/>
                  </a:cubicBezTo>
                  <a:cubicBezTo>
                    <a:pt x="28952" y="7563"/>
                    <a:pt x="28771" y="7422"/>
                    <a:pt x="28577" y="7402"/>
                  </a:cubicBezTo>
                  <a:cubicBezTo>
                    <a:pt x="28545" y="7319"/>
                    <a:pt x="28482" y="7250"/>
                    <a:pt x="28402" y="7213"/>
                  </a:cubicBezTo>
                  <a:cubicBezTo>
                    <a:pt x="27562" y="6786"/>
                    <a:pt x="26774" y="6287"/>
                    <a:pt x="25986" y="5775"/>
                  </a:cubicBezTo>
                  <a:cubicBezTo>
                    <a:pt x="25986" y="4233"/>
                    <a:pt x="25955" y="2691"/>
                    <a:pt x="25820" y="1161"/>
                  </a:cubicBezTo>
                  <a:cubicBezTo>
                    <a:pt x="25906" y="903"/>
                    <a:pt x="25774" y="568"/>
                    <a:pt x="25422" y="568"/>
                  </a:cubicBezTo>
                  <a:cubicBezTo>
                    <a:pt x="18376" y="511"/>
                    <a:pt x="11341" y="376"/>
                    <a:pt x="4298" y="1"/>
                  </a:cubicBezTo>
                  <a:cubicBezTo>
                    <a:pt x="4290" y="0"/>
                    <a:pt x="4282" y="0"/>
                    <a:pt x="42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69"/>
            <p:cNvSpPr/>
            <p:nvPr/>
          </p:nvSpPr>
          <p:spPr>
            <a:xfrm>
              <a:off x="6931900" y="1058325"/>
              <a:ext cx="226050" cy="399600"/>
            </a:xfrm>
            <a:custGeom>
              <a:avLst/>
              <a:gdLst/>
              <a:ahLst/>
              <a:cxnLst/>
              <a:rect l="l" t="t" r="r" b="b"/>
              <a:pathLst>
                <a:path w="9042" h="15984" extrusionOk="0">
                  <a:moveTo>
                    <a:pt x="8720" y="0"/>
                  </a:moveTo>
                  <a:lnTo>
                    <a:pt x="8720" y="0"/>
                  </a:lnTo>
                  <a:cubicBezTo>
                    <a:pt x="6044" y="2501"/>
                    <a:pt x="3227" y="5496"/>
                    <a:pt x="18" y="7232"/>
                  </a:cubicBezTo>
                  <a:cubicBezTo>
                    <a:pt x="12" y="7238"/>
                    <a:pt x="7" y="7238"/>
                    <a:pt x="1" y="7238"/>
                  </a:cubicBezTo>
                  <a:cubicBezTo>
                    <a:pt x="505" y="7722"/>
                    <a:pt x="1001" y="8209"/>
                    <a:pt x="1499" y="8691"/>
                  </a:cubicBezTo>
                  <a:cubicBezTo>
                    <a:pt x="4012" y="11120"/>
                    <a:pt x="6525" y="13553"/>
                    <a:pt x="9041" y="15983"/>
                  </a:cubicBezTo>
                  <a:cubicBezTo>
                    <a:pt x="8445" y="10734"/>
                    <a:pt x="8353" y="5269"/>
                    <a:pt x="8720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69"/>
            <p:cNvSpPr/>
            <p:nvPr/>
          </p:nvSpPr>
          <p:spPr>
            <a:xfrm>
              <a:off x="6490425" y="1188050"/>
              <a:ext cx="644100" cy="281900"/>
            </a:xfrm>
            <a:custGeom>
              <a:avLst/>
              <a:gdLst/>
              <a:ahLst/>
              <a:cxnLst/>
              <a:rect l="l" t="t" r="r" b="b"/>
              <a:pathLst>
                <a:path w="25764" h="11276" extrusionOk="0">
                  <a:moveTo>
                    <a:pt x="13435" y="0"/>
                  </a:moveTo>
                  <a:cubicBezTo>
                    <a:pt x="11035" y="0"/>
                    <a:pt x="7961" y="3906"/>
                    <a:pt x="6525" y="5232"/>
                  </a:cubicBezTo>
                  <a:cubicBezTo>
                    <a:pt x="4508" y="7089"/>
                    <a:pt x="2502" y="9009"/>
                    <a:pt x="345" y="10708"/>
                  </a:cubicBezTo>
                  <a:cubicBezTo>
                    <a:pt x="283" y="10761"/>
                    <a:pt x="206" y="10788"/>
                    <a:pt x="127" y="10788"/>
                  </a:cubicBezTo>
                  <a:cubicBezTo>
                    <a:pt x="107" y="10788"/>
                    <a:pt x="87" y="10786"/>
                    <a:pt x="67" y="10783"/>
                  </a:cubicBezTo>
                  <a:lnTo>
                    <a:pt x="67" y="10783"/>
                  </a:lnTo>
                  <a:cubicBezTo>
                    <a:pt x="90" y="10828"/>
                    <a:pt x="95" y="10880"/>
                    <a:pt x="78" y="10929"/>
                  </a:cubicBezTo>
                  <a:cubicBezTo>
                    <a:pt x="64" y="10989"/>
                    <a:pt x="44" y="11043"/>
                    <a:pt x="27" y="11103"/>
                  </a:cubicBezTo>
                  <a:cubicBezTo>
                    <a:pt x="21" y="11121"/>
                    <a:pt x="6" y="11124"/>
                    <a:pt x="1" y="11135"/>
                  </a:cubicBezTo>
                  <a:cubicBezTo>
                    <a:pt x="1181" y="11087"/>
                    <a:pt x="2364" y="11069"/>
                    <a:pt x="3548" y="11069"/>
                  </a:cubicBezTo>
                  <a:cubicBezTo>
                    <a:pt x="6788" y="11069"/>
                    <a:pt x="10038" y="11204"/>
                    <a:pt x="13267" y="11230"/>
                  </a:cubicBezTo>
                  <a:cubicBezTo>
                    <a:pt x="13886" y="11235"/>
                    <a:pt x="14505" y="11237"/>
                    <a:pt x="15124" y="11237"/>
                  </a:cubicBezTo>
                  <a:cubicBezTo>
                    <a:pt x="17088" y="11237"/>
                    <a:pt x="19054" y="11217"/>
                    <a:pt x="21020" y="11217"/>
                  </a:cubicBezTo>
                  <a:cubicBezTo>
                    <a:pt x="22602" y="11217"/>
                    <a:pt x="24184" y="11230"/>
                    <a:pt x="25763" y="11275"/>
                  </a:cubicBezTo>
                  <a:cubicBezTo>
                    <a:pt x="23789" y="9367"/>
                    <a:pt x="21815" y="7459"/>
                    <a:pt x="19835" y="5550"/>
                  </a:cubicBezTo>
                  <a:lnTo>
                    <a:pt x="17064" y="2868"/>
                  </a:lnTo>
                  <a:cubicBezTo>
                    <a:pt x="16276" y="2109"/>
                    <a:pt x="15264" y="662"/>
                    <a:pt x="14290" y="192"/>
                  </a:cubicBezTo>
                  <a:cubicBezTo>
                    <a:pt x="14018" y="60"/>
                    <a:pt x="13732" y="0"/>
                    <a:pt x="13435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69"/>
            <p:cNvSpPr/>
            <p:nvPr/>
          </p:nvSpPr>
          <p:spPr>
            <a:xfrm>
              <a:off x="7098950" y="1006600"/>
              <a:ext cx="40150" cy="65000"/>
            </a:xfrm>
            <a:custGeom>
              <a:avLst/>
              <a:gdLst/>
              <a:ahLst/>
              <a:cxnLst/>
              <a:rect l="l" t="t" r="r" b="b"/>
              <a:pathLst>
                <a:path w="1606" h="2600" extrusionOk="0">
                  <a:moveTo>
                    <a:pt x="30" y="0"/>
                  </a:moveTo>
                  <a:cubicBezTo>
                    <a:pt x="24" y="871"/>
                    <a:pt x="10" y="1734"/>
                    <a:pt x="1" y="2599"/>
                  </a:cubicBezTo>
                  <a:cubicBezTo>
                    <a:pt x="537" y="2109"/>
                    <a:pt x="1075" y="1628"/>
                    <a:pt x="1606" y="1135"/>
                  </a:cubicBezTo>
                  <a:cubicBezTo>
                    <a:pt x="1038" y="820"/>
                    <a:pt x="511" y="439"/>
                    <a:pt x="30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69"/>
            <p:cNvSpPr/>
            <p:nvPr/>
          </p:nvSpPr>
          <p:spPr>
            <a:xfrm>
              <a:off x="6570300" y="865475"/>
              <a:ext cx="513575" cy="365775"/>
            </a:xfrm>
            <a:custGeom>
              <a:avLst/>
              <a:gdLst/>
              <a:ahLst/>
              <a:cxnLst/>
              <a:rect l="l" t="t" r="r" b="b"/>
              <a:pathLst>
                <a:path w="20543" h="14631" extrusionOk="0">
                  <a:moveTo>
                    <a:pt x="1" y="0"/>
                  </a:moveTo>
                  <a:cubicBezTo>
                    <a:pt x="210" y="1445"/>
                    <a:pt x="339" y="2897"/>
                    <a:pt x="393" y="4356"/>
                  </a:cubicBezTo>
                  <a:cubicBezTo>
                    <a:pt x="628" y="4450"/>
                    <a:pt x="786" y="4723"/>
                    <a:pt x="534" y="4929"/>
                  </a:cubicBezTo>
                  <a:cubicBezTo>
                    <a:pt x="499" y="4958"/>
                    <a:pt x="453" y="4989"/>
                    <a:pt x="413" y="5018"/>
                  </a:cubicBezTo>
                  <a:cubicBezTo>
                    <a:pt x="442" y="6482"/>
                    <a:pt x="373" y="7949"/>
                    <a:pt x="201" y="9402"/>
                  </a:cubicBezTo>
                  <a:cubicBezTo>
                    <a:pt x="620" y="9760"/>
                    <a:pt x="1041" y="10112"/>
                    <a:pt x="1468" y="10453"/>
                  </a:cubicBezTo>
                  <a:cubicBezTo>
                    <a:pt x="2940" y="11622"/>
                    <a:pt x="4588" y="12568"/>
                    <a:pt x="6032" y="13757"/>
                  </a:cubicBezTo>
                  <a:cubicBezTo>
                    <a:pt x="6144" y="13849"/>
                    <a:pt x="6173" y="13952"/>
                    <a:pt x="6158" y="14052"/>
                  </a:cubicBezTo>
                  <a:cubicBezTo>
                    <a:pt x="6966" y="13241"/>
                    <a:pt x="7797" y="12439"/>
                    <a:pt x="8685" y="11829"/>
                  </a:cubicBezTo>
                  <a:cubicBezTo>
                    <a:pt x="9113" y="11533"/>
                    <a:pt x="9444" y="11156"/>
                    <a:pt x="9991" y="11156"/>
                  </a:cubicBezTo>
                  <a:cubicBezTo>
                    <a:pt x="10049" y="11156"/>
                    <a:pt x="10109" y="11161"/>
                    <a:pt x="10173" y="11170"/>
                  </a:cubicBezTo>
                  <a:cubicBezTo>
                    <a:pt x="10941" y="11284"/>
                    <a:pt x="11654" y="12230"/>
                    <a:pt x="12155" y="12717"/>
                  </a:cubicBezTo>
                  <a:lnTo>
                    <a:pt x="14135" y="14631"/>
                  </a:lnTo>
                  <a:cubicBezTo>
                    <a:pt x="14144" y="14602"/>
                    <a:pt x="14158" y="14574"/>
                    <a:pt x="14178" y="14551"/>
                  </a:cubicBezTo>
                  <a:cubicBezTo>
                    <a:pt x="15410" y="13058"/>
                    <a:pt x="17047" y="11875"/>
                    <a:pt x="18505" y="10599"/>
                  </a:cubicBezTo>
                  <a:cubicBezTo>
                    <a:pt x="19184" y="10001"/>
                    <a:pt x="19863" y="9399"/>
                    <a:pt x="20542" y="8791"/>
                  </a:cubicBezTo>
                  <a:cubicBezTo>
                    <a:pt x="20402" y="8728"/>
                    <a:pt x="20313" y="8588"/>
                    <a:pt x="20316" y="8433"/>
                  </a:cubicBezTo>
                  <a:cubicBezTo>
                    <a:pt x="20322" y="5806"/>
                    <a:pt x="20276" y="3155"/>
                    <a:pt x="20522" y="539"/>
                  </a:cubicBezTo>
                  <a:lnTo>
                    <a:pt x="20522" y="539"/>
                  </a:lnTo>
                  <a:cubicBezTo>
                    <a:pt x="19599" y="550"/>
                    <a:pt x="18675" y="555"/>
                    <a:pt x="17751" y="555"/>
                  </a:cubicBezTo>
                  <a:cubicBezTo>
                    <a:pt x="11832" y="555"/>
                    <a:pt x="5904" y="34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69"/>
            <p:cNvSpPr/>
            <p:nvPr/>
          </p:nvSpPr>
          <p:spPr>
            <a:xfrm>
              <a:off x="6482400" y="1040250"/>
              <a:ext cx="233550" cy="402775"/>
            </a:xfrm>
            <a:custGeom>
              <a:avLst/>
              <a:gdLst/>
              <a:ahLst/>
              <a:cxnLst/>
              <a:rect l="l" t="t" r="r" b="b"/>
              <a:pathLst>
                <a:path w="9342" h="16111" extrusionOk="0">
                  <a:moveTo>
                    <a:pt x="393" y="1"/>
                  </a:moveTo>
                  <a:cubicBezTo>
                    <a:pt x="38" y="2995"/>
                    <a:pt x="1" y="5984"/>
                    <a:pt x="92" y="8992"/>
                  </a:cubicBezTo>
                  <a:cubicBezTo>
                    <a:pt x="138" y="10548"/>
                    <a:pt x="193" y="12101"/>
                    <a:pt x="241" y="13652"/>
                  </a:cubicBezTo>
                  <a:cubicBezTo>
                    <a:pt x="247" y="13838"/>
                    <a:pt x="325" y="15210"/>
                    <a:pt x="253" y="16110"/>
                  </a:cubicBezTo>
                  <a:cubicBezTo>
                    <a:pt x="2643" y="13523"/>
                    <a:pt x="5339" y="11187"/>
                    <a:pt x="7921" y="8792"/>
                  </a:cubicBezTo>
                  <a:cubicBezTo>
                    <a:pt x="8393" y="8359"/>
                    <a:pt x="8866" y="7875"/>
                    <a:pt x="9342" y="7394"/>
                  </a:cubicBezTo>
                  <a:lnTo>
                    <a:pt x="9342" y="7394"/>
                  </a:lnTo>
                  <a:cubicBezTo>
                    <a:pt x="9308" y="7403"/>
                    <a:pt x="9273" y="7407"/>
                    <a:pt x="9238" y="7407"/>
                  </a:cubicBezTo>
                  <a:cubicBezTo>
                    <a:pt x="9183" y="7407"/>
                    <a:pt x="9128" y="7396"/>
                    <a:pt x="9075" y="7374"/>
                  </a:cubicBezTo>
                  <a:cubicBezTo>
                    <a:pt x="5763" y="5866"/>
                    <a:pt x="2703" y="2823"/>
                    <a:pt x="419" y="53"/>
                  </a:cubicBezTo>
                  <a:cubicBezTo>
                    <a:pt x="408" y="38"/>
                    <a:pt x="405" y="15"/>
                    <a:pt x="39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69"/>
            <p:cNvSpPr/>
            <p:nvPr/>
          </p:nvSpPr>
          <p:spPr>
            <a:xfrm>
              <a:off x="6502600" y="1004575"/>
              <a:ext cx="60000" cy="84575"/>
            </a:xfrm>
            <a:custGeom>
              <a:avLst/>
              <a:gdLst/>
              <a:ahLst/>
              <a:cxnLst/>
              <a:rect l="l" t="t" r="r" b="b"/>
              <a:pathLst>
                <a:path w="2400" h="3383" extrusionOk="0">
                  <a:moveTo>
                    <a:pt x="2353" y="1"/>
                  </a:moveTo>
                  <a:cubicBezTo>
                    <a:pt x="1614" y="479"/>
                    <a:pt x="795" y="886"/>
                    <a:pt x="1" y="1222"/>
                  </a:cubicBezTo>
                  <a:cubicBezTo>
                    <a:pt x="780" y="1955"/>
                    <a:pt x="1574" y="2680"/>
                    <a:pt x="2382" y="3382"/>
                  </a:cubicBezTo>
                  <a:cubicBezTo>
                    <a:pt x="2399" y="2253"/>
                    <a:pt x="2393" y="1121"/>
                    <a:pt x="235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2" name="Google Shape;932;p69"/>
          <p:cNvSpPr/>
          <p:nvPr/>
        </p:nvSpPr>
        <p:spPr>
          <a:xfrm rot="2006702">
            <a:off x="586966" y="4404248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3" name="Google Shape;933;p69"/>
          <p:cNvSpPr/>
          <p:nvPr/>
        </p:nvSpPr>
        <p:spPr>
          <a:xfrm>
            <a:off x="7616396" y="504555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4" name="Google Shape;934;p69"/>
          <p:cNvSpPr/>
          <p:nvPr/>
        </p:nvSpPr>
        <p:spPr>
          <a:xfrm>
            <a:off x="4968300" y="4339000"/>
            <a:ext cx="4259476" cy="411877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8D79F1-1576-A7DA-EC7D-03DA7EA8C14B}"/>
              </a:ext>
            </a:extLst>
          </p:cNvPr>
          <p:cNvSpPr txBox="1"/>
          <p:nvPr/>
        </p:nvSpPr>
        <p:spPr>
          <a:xfrm>
            <a:off x="6510737" y="3175738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A953BB-390E-6CF6-866A-7CA583C8B0E1}"/>
              </a:ext>
            </a:extLst>
          </p:cNvPr>
          <p:cNvSpPr txBox="1"/>
          <p:nvPr/>
        </p:nvSpPr>
        <p:spPr>
          <a:xfrm>
            <a:off x="4476899" y="3175738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CD5EC6-EFBB-CB73-0891-B82A5334D958}"/>
              </a:ext>
            </a:extLst>
          </p:cNvPr>
          <p:cNvSpPr txBox="1"/>
          <p:nvPr/>
        </p:nvSpPr>
        <p:spPr>
          <a:xfrm>
            <a:off x="2458305" y="3158486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1E7B9C-DE83-340F-7A00-1F36DF8EF328}"/>
              </a:ext>
            </a:extLst>
          </p:cNvPr>
          <p:cNvSpPr txBox="1"/>
          <p:nvPr/>
        </p:nvSpPr>
        <p:spPr>
          <a:xfrm>
            <a:off x="424467" y="3158486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F642F-3DED-DDEA-4E00-8DEC01830686}"/>
              </a:ext>
            </a:extLst>
          </p:cNvPr>
          <p:cNvSpPr txBox="1"/>
          <p:nvPr/>
        </p:nvSpPr>
        <p:spPr>
          <a:xfrm>
            <a:off x="2234974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B5D098A-A229-68E6-C7ED-9BB243AD9C02}"/>
              </a:ext>
            </a:extLst>
          </p:cNvPr>
          <p:cNvGrpSpPr/>
          <p:nvPr/>
        </p:nvGrpSpPr>
        <p:grpSpPr>
          <a:xfrm>
            <a:off x="1090260" y="1633413"/>
            <a:ext cx="874933" cy="874933"/>
            <a:chOff x="1090260" y="1633413"/>
            <a:chExt cx="874933" cy="874933"/>
          </a:xfrm>
        </p:grpSpPr>
        <p:sp>
          <p:nvSpPr>
            <p:cNvPr id="916" name="Google Shape;916;p69"/>
            <p:cNvSpPr/>
            <p:nvPr/>
          </p:nvSpPr>
          <p:spPr>
            <a:xfrm>
              <a:off x="1090260" y="1633413"/>
              <a:ext cx="874933" cy="874933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  <p:grpSp>
          <p:nvGrpSpPr>
            <p:cNvPr id="7" name="Google Shape;809;p67">
              <a:extLst>
                <a:ext uri="{FF2B5EF4-FFF2-40B4-BE49-F238E27FC236}">
                  <a16:creationId xmlns:a16="http://schemas.microsoft.com/office/drawing/2014/main" id="{BE5E115A-C3F1-A65D-968B-B084678B74D0}"/>
                </a:ext>
              </a:extLst>
            </p:cNvPr>
            <p:cNvGrpSpPr/>
            <p:nvPr/>
          </p:nvGrpSpPr>
          <p:grpSpPr>
            <a:xfrm>
              <a:off x="1230995" y="1830225"/>
              <a:ext cx="490256" cy="416797"/>
              <a:chOff x="1168000" y="1750950"/>
              <a:chExt cx="405425" cy="344700"/>
            </a:xfrm>
          </p:grpSpPr>
          <p:sp>
            <p:nvSpPr>
              <p:cNvPr id="8" name="Google Shape;810;p67">
                <a:extLst>
                  <a:ext uri="{FF2B5EF4-FFF2-40B4-BE49-F238E27FC236}">
                    <a16:creationId xmlns:a16="http://schemas.microsoft.com/office/drawing/2014/main" id="{DA31EA4E-ABBC-209D-1945-1973F72E6785}"/>
                  </a:ext>
                </a:extLst>
              </p:cNvPr>
              <p:cNvSpPr/>
              <p:nvPr/>
            </p:nvSpPr>
            <p:spPr>
              <a:xfrm>
                <a:off x="1364750" y="1767600"/>
                <a:ext cx="190525" cy="258100"/>
              </a:xfrm>
              <a:custGeom>
                <a:avLst/>
                <a:gdLst/>
                <a:ahLst/>
                <a:cxnLst/>
                <a:rect l="l" t="t" r="r" b="b"/>
                <a:pathLst>
                  <a:path w="7621" h="10324" extrusionOk="0">
                    <a:moveTo>
                      <a:pt x="5239" y="1"/>
                    </a:moveTo>
                    <a:cubicBezTo>
                      <a:pt x="5025" y="1"/>
                      <a:pt x="4810" y="60"/>
                      <a:pt x="4596" y="84"/>
                    </a:cubicBezTo>
                    <a:cubicBezTo>
                      <a:pt x="4251" y="132"/>
                      <a:pt x="3917" y="191"/>
                      <a:pt x="3572" y="239"/>
                    </a:cubicBezTo>
                    <a:cubicBezTo>
                      <a:pt x="3346" y="263"/>
                      <a:pt x="3120" y="334"/>
                      <a:pt x="2905" y="394"/>
                    </a:cubicBezTo>
                    <a:cubicBezTo>
                      <a:pt x="2489" y="513"/>
                      <a:pt x="2084" y="668"/>
                      <a:pt x="1691" y="858"/>
                    </a:cubicBezTo>
                    <a:cubicBezTo>
                      <a:pt x="1619" y="906"/>
                      <a:pt x="1536" y="906"/>
                      <a:pt x="1441" y="918"/>
                    </a:cubicBezTo>
                    <a:cubicBezTo>
                      <a:pt x="1238" y="953"/>
                      <a:pt x="1060" y="1049"/>
                      <a:pt x="905" y="1191"/>
                    </a:cubicBezTo>
                    <a:cubicBezTo>
                      <a:pt x="595" y="1501"/>
                      <a:pt x="238" y="1787"/>
                      <a:pt x="84" y="2227"/>
                    </a:cubicBezTo>
                    <a:cubicBezTo>
                      <a:pt x="72" y="2287"/>
                      <a:pt x="24" y="2323"/>
                      <a:pt x="0" y="2358"/>
                    </a:cubicBezTo>
                    <a:cubicBezTo>
                      <a:pt x="131" y="3227"/>
                      <a:pt x="262" y="4025"/>
                      <a:pt x="405" y="4835"/>
                    </a:cubicBezTo>
                    <a:cubicBezTo>
                      <a:pt x="441" y="5121"/>
                      <a:pt x="524" y="5406"/>
                      <a:pt x="595" y="5668"/>
                    </a:cubicBezTo>
                    <a:cubicBezTo>
                      <a:pt x="703" y="6037"/>
                      <a:pt x="786" y="6418"/>
                      <a:pt x="846" y="6799"/>
                    </a:cubicBezTo>
                    <a:cubicBezTo>
                      <a:pt x="893" y="7097"/>
                      <a:pt x="941" y="7395"/>
                      <a:pt x="1012" y="7692"/>
                    </a:cubicBezTo>
                    <a:cubicBezTo>
                      <a:pt x="1238" y="8514"/>
                      <a:pt x="1500" y="9312"/>
                      <a:pt x="1596" y="10169"/>
                    </a:cubicBezTo>
                    <a:cubicBezTo>
                      <a:pt x="1608" y="10240"/>
                      <a:pt x="1608" y="10312"/>
                      <a:pt x="1727" y="10324"/>
                    </a:cubicBezTo>
                    <a:cubicBezTo>
                      <a:pt x="2036" y="10085"/>
                      <a:pt x="2393" y="9907"/>
                      <a:pt x="2631" y="9573"/>
                    </a:cubicBezTo>
                    <a:cubicBezTo>
                      <a:pt x="2739" y="9419"/>
                      <a:pt x="2917" y="9312"/>
                      <a:pt x="3096" y="9276"/>
                    </a:cubicBezTo>
                    <a:cubicBezTo>
                      <a:pt x="3441" y="9181"/>
                      <a:pt x="3763" y="9050"/>
                      <a:pt x="4096" y="8883"/>
                    </a:cubicBezTo>
                    <a:cubicBezTo>
                      <a:pt x="4191" y="8835"/>
                      <a:pt x="4310" y="8811"/>
                      <a:pt x="4417" y="8800"/>
                    </a:cubicBezTo>
                    <a:cubicBezTo>
                      <a:pt x="5072" y="8692"/>
                      <a:pt x="5727" y="8597"/>
                      <a:pt x="6382" y="8514"/>
                    </a:cubicBezTo>
                    <a:cubicBezTo>
                      <a:pt x="6463" y="8506"/>
                      <a:pt x="6545" y="8486"/>
                      <a:pt x="6622" y="8486"/>
                    </a:cubicBezTo>
                    <a:cubicBezTo>
                      <a:pt x="6658" y="8486"/>
                      <a:pt x="6693" y="8491"/>
                      <a:pt x="6727" y="8502"/>
                    </a:cubicBezTo>
                    <a:cubicBezTo>
                      <a:pt x="6989" y="8573"/>
                      <a:pt x="7263" y="8526"/>
                      <a:pt x="7525" y="8585"/>
                    </a:cubicBezTo>
                    <a:cubicBezTo>
                      <a:pt x="7549" y="8585"/>
                      <a:pt x="7573" y="8561"/>
                      <a:pt x="7620" y="8526"/>
                    </a:cubicBezTo>
                    <a:cubicBezTo>
                      <a:pt x="7489" y="8180"/>
                      <a:pt x="7442" y="7788"/>
                      <a:pt x="7382" y="7383"/>
                    </a:cubicBezTo>
                    <a:cubicBezTo>
                      <a:pt x="7323" y="7026"/>
                      <a:pt x="7275" y="6668"/>
                      <a:pt x="7215" y="6311"/>
                    </a:cubicBezTo>
                    <a:cubicBezTo>
                      <a:pt x="7203" y="6156"/>
                      <a:pt x="7192" y="6014"/>
                      <a:pt x="7132" y="5894"/>
                    </a:cubicBezTo>
                    <a:cubicBezTo>
                      <a:pt x="6930" y="5406"/>
                      <a:pt x="6894" y="4882"/>
                      <a:pt x="6811" y="4370"/>
                    </a:cubicBezTo>
                    <a:cubicBezTo>
                      <a:pt x="6787" y="4228"/>
                      <a:pt x="6775" y="4061"/>
                      <a:pt x="6715" y="3918"/>
                    </a:cubicBezTo>
                    <a:cubicBezTo>
                      <a:pt x="6596" y="3597"/>
                      <a:pt x="6537" y="3275"/>
                      <a:pt x="6489" y="2942"/>
                    </a:cubicBezTo>
                    <a:lnTo>
                      <a:pt x="6358" y="1965"/>
                    </a:lnTo>
                    <a:cubicBezTo>
                      <a:pt x="6322" y="1811"/>
                      <a:pt x="6299" y="1644"/>
                      <a:pt x="6239" y="1501"/>
                    </a:cubicBezTo>
                    <a:cubicBezTo>
                      <a:pt x="6144" y="1311"/>
                      <a:pt x="6096" y="1096"/>
                      <a:pt x="6072" y="870"/>
                    </a:cubicBezTo>
                    <a:cubicBezTo>
                      <a:pt x="6060" y="703"/>
                      <a:pt x="6025" y="501"/>
                      <a:pt x="6001" y="322"/>
                    </a:cubicBezTo>
                    <a:cubicBezTo>
                      <a:pt x="5977" y="239"/>
                      <a:pt x="5941" y="144"/>
                      <a:pt x="5906" y="60"/>
                    </a:cubicBezTo>
                    <a:cubicBezTo>
                      <a:pt x="5668" y="25"/>
                      <a:pt x="5465" y="1"/>
                      <a:pt x="523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811;p67">
                <a:extLst>
                  <a:ext uri="{FF2B5EF4-FFF2-40B4-BE49-F238E27FC236}">
                    <a16:creationId xmlns:a16="http://schemas.microsoft.com/office/drawing/2014/main" id="{59E95961-9062-C012-20A6-09730C94BDC7}"/>
                  </a:ext>
                </a:extLst>
              </p:cNvPr>
              <p:cNvSpPr/>
              <p:nvPr/>
            </p:nvSpPr>
            <p:spPr>
              <a:xfrm>
                <a:off x="1182875" y="1809700"/>
                <a:ext cx="204525" cy="245175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9807" extrusionOk="0">
                    <a:moveTo>
                      <a:pt x="4383" y="1"/>
                    </a:moveTo>
                    <a:cubicBezTo>
                      <a:pt x="3995" y="1"/>
                      <a:pt x="3611" y="79"/>
                      <a:pt x="3227" y="139"/>
                    </a:cubicBezTo>
                    <a:cubicBezTo>
                      <a:pt x="2286" y="317"/>
                      <a:pt x="1382" y="615"/>
                      <a:pt x="501" y="948"/>
                    </a:cubicBezTo>
                    <a:cubicBezTo>
                      <a:pt x="322" y="1008"/>
                      <a:pt x="179" y="1115"/>
                      <a:pt x="0" y="1198"/>
                    </a:cubicBezTo>
                    <a:cubicBezTo>
                      <a:pt x="72" y="1317"/>
                      <a:pt x="108" y="1412"/>
                      <a:pt x="179" y="1484"/>
                    </a:cubicBezTo>
                    <a:cubicBezTo>
                      <a:pt x="322" y="1663"/>
                      <a:pt x="405" y="1853"/>
                      <a:pt x="417" y="2079"/>
                    </a:cubicBezTo>
                    <a:cubicBezTo>
                      <a:pt x="441" y="2341"/>
                      <a:pt x="524" y="2579"/>
                      <a:pt x="643" y="2817"/>
                    </a:cubicBezTo>
                    <a:cubicBezTo>
                      <a:pt x="679" y="2901"/>
                      <a:pt x="703" y="2984"/>
                      <a:pt x="715" y="3079"/>
                    </a:cubicBezTo>
                    <a:cubicBezTo>
                      <a:pt x="846" y="3627"/>
                      <a:pt x="977" y="4163"/>
                      <a:pt x="1096" y="4711"/>
                    </a:cubicBezTo>
                    <a:cubicBezTo>
                      <a:pt x="1239" y="5342"/>
                      <a:pt x="1370" y="5973"/>
                      <a:pt x="1501" y="6616"/>
                    </a:cubicBezTo>
                    <a:cubicBezTo>
                      <a:pt x="1536" y="6746"/>
                      <a:pt x="1560" y="6866"/>
                      <a:pt x="1596" y="6985"/>
                    </a:cubicBezTo>
                    <a:cubicBezTo>
                      <a:pt x="1751" y="7568"/>
                      <a:pt x="1905" y="8163"/>
                      <a:pt x="1965" y="8759"/>
                    </a:cubicBezTo>
                    <a:cubicBezTo>
                      <a:pt x="1977" y="8937"/>
                      <a:pt x="2013" y="9104"/>
                      <a:pt x="2036" y="9271"/>
                    </a:cubicBezTo>
                    <a:cubicBezTo>
                      <a:pt x="2072" y="9473"/>
                      <a:pt x="2191" y="9652"/>
                      <a:pt x="2286" y="9806"/>
                    </a:cubicBezTo>
                    <a:cubicBezTo>
                      <a:pt x="2584" y="9592"/>
                      <a:pt x="2846" y="9390"/>
                      <a:pt x="3120" y="9211"/>
                    </a:cubicBezTo>
                    <a:cubicBezTo>
                      <a:pt x="3763" y="8818"/>
                      <a:pt x="4453" y="8509"/>
                      <a:pt x="5203" y="8413"/>
                    </a:cubicBezTo>
                    <a:cubicBezTo>
                      <a:pt x="5584" y="8378"/>
                      <a:pt x="5954" y="8330"/>
                      <a:pt x="6323" y="8259"/>
                    </a:cubicBezTo>
                    <a:cubicBezTo>
                      <a:pt x="6453" y="8230"/>
                      <a:pt x="6581" y="8217"/>
                      <a:pt x="6707" y="8217"/>
                    </a:cubicBezTo>
                    <a:cubicBezTo>
                      <a:pt x="7108" y="8217"/>
                      <a:pt x="7487" y="8348"/>
                      <a:pt x="7859" y="8520"/>
                    </a:cubicBezTo>
                    <a:cubicBezTo>
                      <a:pt x="7930" y="8552"/>
                      <a:pt x="7996" y="8595"/>
                      <a:pt x="8068" y="8595"/>
                    </a:cubicBezTo>
                    <a:cubicBezTo>
                      <a:pt x="8103" y="8595"/>
                      <a:pt x="8140" y="8584"/>
                      <a:pt x="8180" y="8556"/>
                    </a:cubicBezTo>
                    <a:cubicBezTo>
                      <a:pt x="8180" y="8497"/>
                      <a:pt x="8180" y="8413"/>
                      <a:pt x="8168" y="8342"/>
                    </a:cubicBezTo>
                    <a:cubicBezTo>
                      <a:pt x="8121" y="7925"/>
                      <a:pt x="7990" y="7508"/>
                      <a:pt x="7870" y="7092"/>
                    </a:cubicBezTo>
                    <a:cubicBezTo>
                      <a:pt x="7680" y="6413"/>
                      <a:pt x="7489" y="5734"/>
                      <a:pt x="7406" y="5032"/>
                    </a:cubicBezTo>
                    <a:cubicBezTo>
                      <a:pt x="7394" y="4818"/>
                      <a:pt x="7335" y="4615"/>
                      <a:pt x="7275" y="4401"/>
                    </a:cubicBezTo>
                    <a:cubicBezTo>
                      <a:pt x="7156" y="3972"/>
                      <a:pt x="7049" y="3544"/>
                      <a:pt x="7013" y="3091"/>
                    </a:cubicBezTo>
                    <a:cubicBezTo>
                      <a:pt x="6918" y="2317"/>
                      <a:pt x="6835" y="1543"/>
                      <a:pt x="6751" y="770"/>
                    </a:cubicBezTo>
                    <a:cubicBezTo>
                      <a:pt x="6739" y="662"/>
                      <a:pt x="6716" y="543"/>
                      <a:pt x="6692" y="460"/>
                    </a:cubicBezTo>
                    <a:cubicBezTo>
                      <a:pt x="6561" y="424"/>
                      <a:pt x="6442" y="412"/>
                      <a:pt x="6335" y="365"/>
                    </a:cubicBezTo>
                    <a:cubicBezTo>
                      <a:pt x="5932" y="163"/>
                      <a:pt x="5510" y="37"/>
                      <a:pt x="5061" y="37"/>
                    </a:cubicBezTo>
                    <a:cubicBezTo>
                      <a:pt x="5006" y="37"/>
                      <a:pt x="4950" y="39"/>
                      <a:pt x="4894" y="43"/>
                    </a:cubicBezTo>
                    <a:lnTo>
                      <a:pt x="4846" y="43"/>
                    </a:lnTo>
                    <a:cubicBezTo>
                      <a:pt x="4691" y="13"/>
                      <a:pt x="4537" y="1"/>
                      <a:pt x="43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812;p67">
                <a:extLst>
                  <a:ext uri="{FF2B5EF4-FFF2-40B4-BE49-F238E27FC236}">
                    <a16:creationId xmlns:a16="http://schemas.microsoft.com/office/drawing/2014/main" id="{A1886436-E16E-A598-495E-838914C8AF88}"/>
                  </a:ext>
                </a:extLst>
              </p:cNvPr>
              <p:cNvSpPr/>
              <p:nvPr/>
            </p:nvSpPr>
            <p:spPr>
              <a:xfrm>
                <a:off x="1247475" y="2032225"/>
                <a:ext cx="127700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5108" h="1787" extrusionOk="0">
                    <a:moveTo>
                      <a:pt x="3977" y="0"/>
                    </a:moveTo>
                    <a:cubicBezTo>
                      <a:pt x="3608" y="36"/>
                      <a:pt x="3239" y="120"/>
                      <a:pt x="2858" y="143"/>
                    </a:cubicBezTo>
                    <a:cubicBezTo>
                      <a:pt x="2227" y="203"/>
                      <a:pt x="1631" y="429"/>
                      <a:pt x="1072" y="739"/>
                    </a:cubicBezTo>
                    <a:cubicBezTo>
                      <a:pt x="691" y="965"/>
                      <a:pt x="310" y="1203"/>
                      <a:pt x="0" y="1572"/>
                    </a:cubicBezTo>
                    <a:cubicBezTo>
                      <a:pt x="60" y="1644"/>
                      <a:pt x="119" y="1727"/>
                      <a:pt x="167" y="1786"/>
                    </a:cubicBezTo>
                    <a:cubicBezTo>
                      <a:pt x="333" y="1679"/>
                      <a:pt x="464" y="1548"/>
                      <a:pt x="631" y="1501"/>
                    </a:cubicBezTo>
                    <a:cubicBezTo>
                      <a:pt x="869" y="1429"/>
                      <a:pt x="1072" y="1310"/>
                      <a:pt x="1298" y="1203"/>
                    </a:cubicBezTo>
                    <a:cubicBezTo>
                      <a:pt x="1869" y="905"/>
                      <a:pt x="2477" y="739"/>
                      <a:pt x="3096" y="655"/>
                    </a:cubicBezTo>
                    <a:cubicBezTo>
                      <a:pt x="3215" y="632"/>
                      <a:pt x="3334" y="620"/>
                      <a:pt x="3429" y="572"/>
                    </a:cubicBezTo>
                    <a:cubicBezTo>
                      <a:pt x="3596" y="477"/>
                      <a:pt x="3786" y="453"/>
                      <a:pt x="3965" y="417"/>
                    </a:cubicBezTo>
                    <a:cubicBezTo>
                      <a:pt x="4322" y="358"/>
                      <a:pt x="4667" y="274"/>
                      <a:pt x="5108" y="203"/>
                    </a:cubicBezTo>
                    <a:cubicBezTo>
                      <a:pt x="4763" y="120"/>
                      <a:pt x="4524" y="60"/>
                      <a:pt x="4310" y="12"/>
                    </a:cubicBezTo>
                    <a:cubicBezTo>
                      <a:pt x="4203" y="0"/>
                      <a:pt x="4084" y="0"/>
                      <a:pt x="397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813;p67">
                <a:extLst>
                  <a:ext uri="{FF2B5EF4-FFF2-40B4-BE49-F238E27FC236}">
                    <a16:creationId xmlns:a16="http://schemas.microsoft.com/office/drawing/2014/main" id="{717D5107-95B9-7556-00DC-2DD8E803A6C7}"/>
                  </a:ext>
                </a:extLst>
              </p:cNvPr>
              <p:cNvSpPr/>
              <p:nvPr/>
            </p:nvSpPr>
            <p:spPr>
              <a:xfrm>
                <a:off x="1416825" y="1995825"/>
                <a:ext cx="136350" cy="43425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1737" extrusionOk="0">
                    <a:moveTo>
                      <a:pt x="4423" y="0"/>
                    </a:moveTo>
                    <a:cubicBezTo>
                      <a:pt x="4303" y="0"/>
                      <a:pt x="4183" y="12"/>
                      <a:pt x="4061" y="40"/>
                    </a:cubicBezTo>
                    <a:cubicBezTo>
                      <a:pt x="3870" y="87"/>
                      <a:pt x="3668" y="99"/>
                      <a:pt x="3465" y="123"/>
                    </a:cubicBezTo>
                    <a:cubicBezTo>
                      <a:pt x="2787" y="206"/>
                      <a:pt x="2096" y="325"/>
                      <a:pt x="1477" y="647"/>
                    </a:cubicBezTo>
                    <a:cubicBezTo>
                      <a:pt x="1441" y="659"/>
                      <a:pt x="1418" y="683"/>
                      <a:pt x="1406" y="683"/>
                    </a:cubicBezTo>
                    <a:cubicBezTo>
                      <a:pt x="1025" y="778"/>
                      <a:pt x="703" y="1004"/>
                      <a:pt x="370" y="1218"/>
                    </a:cubicBezTo>
                    <a:cubicBezTo>
                      <a:pt x="191" y="1337"/>
                      <a:pt x="60" y="1492"/>
                      <a:pt x="1" y="1707"/>
                    </a:cubicBezTo>
                    <a:cubicBezTo>
                      <a:pt x="46" y="1727"/>
                      <a:pt x="86" y="1736"/>
                      <a:pt x="123" y="1736"/>
                    </a:cubicBezTo>
                    <a:cubicBezTo>
                      <a:pt x="211" y="1736"/>
                      <a:pt x="279" y="1686"/>
                      <a:pt x="346" y="1635"/>
                    </a:cubicBezTo>
                    <a:cubicBezTo>
                      <a:pt x="632" y="1421"/>
                      <a:pt x="941" y="1302"/>
                      <a:pt x="1263" y="1183"/>
                    </a:cubicBezTo>
                    <a:lnTo>
                      <a:pt x="1715" y="1052"/>
                    </a:lnTo>
                    <a:cubicBezTo>
                      <a:pt x="1787" y="1016"/>
                      <a:pt x="1894" y="1016"/>
                      <a:pt x="1953" y="980"/>
                    </a:cubicBezTo>
                    <a:cubicBezTo>
                      <a:pt x="2120" y="825"/>
                      <a:pt x="2311" y="814"/>
                      <a:pt x="2513" y="778"/>
                    </a:cubicBezTo>
                    <a:cubicBezTo>
                      <a:pt x="2739" y="754"/>
                      <a:pt x="2977" y="718"/>
                      <a:pt x="3204" y="683"/>
                    </a:cubicBezTo>
                    <a:cubicBezTo>
                      <a:pt x="3311" y="659"/>
                      <a:pt x="3406" y="659"/>
                      <a:pt x="3489" y="599"/>
                    </a:cubicBezTo>
                    <a:cubicBezTo>
                      <a:pt x="3680" y="456"/>
                      <a:pt x="3918" y="444"/>
                      <a:pt x="4144" y="409"/>
                    </a:cubicBezTo>
                    <a:cubicBezTo>
                      <a:pt x="4573" y="337"/>
                      <a:pt x="5001" y="266"/>
                      <a:pt x="5454" y="206"/>
                    </a:cubicBezTo>
                    <a:cubicBezTo>
                      <a:pt x="5108" y="100"/>
                      <a:pt x="4770" y="0"/>
                      <a:pt x="442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814;p67">
                <a:extLst>
                  <a:ext uri="{FF2B5EF4-FFF2-40B4-BE49-F238E27FC236}">
                    <a16:creationId xmlns:a16="http://schemas.microsoft.com/office/drawing/2014/main" id="{47143973-DFE8-1AF6-FEB7-808EA0A9B99E}"/>
                  </a:ext>
                </a:extLst>
              </p:cNvPr>
              <p:cNvSpPr/>
              <p:nvPr/>
            </p:nvSpPr>
            <p:spPr>
              <a:xfrm>
                <a:off x="1168000" y="1750950"/>
                <a:ext cx="405425" cy="344700"/>
              </a:xfrm>
              <a:custGeom>
                <a:avLst/>
                <a:gdLst/>
                <a:ahLst/>
                <a:cxnLst/>
                <a:rect l="l" t="t" r="r" b="b"/>
                <a:pathLst>
                  <a:path w="16217" h="13788" extrusionOk="0">
                    <a:moveTo>
                      <a:pt x="2739" y="13133"/>
                    </a:moveTo>
                    <a:cubicBezTo>
                      <a:pt x="2679" y="13121"/>
                      <a:pt x="2631" y="13097"/>
                      <a:pt x="2584" y="13097"/>
                    </a:cubicBezTo>
                    <a:cubicBezTo>
                      <a:pt x="2322" y="13061"/>
                      <a:pt x="2215" y="12895"/>
                      <a:pt x="2167" y="12656"/>
                    </a:cubicBezTo>
                    <a:cubicBezTo>
                      <a:pt x="2143" y="12478"/>
                      <a:pt x="2108" y="12287"/>
                      <a:pt x="1988" y="12144"/>
                    </a:cubicBezTo>
                    <a:cubicBezTo>
                      <a:pt x="1953" y="12061"/>
                      <a:pt x="1953" y="11978"/>
                      <a:pt x="1929" y="11883"/>
                    </a:cubicBezTo>
                    <a:cubicBezTo>
                      <a:pt x="1905" y="11704"/>
                      <a:pt x="1869" y="11513"/>
                      <a:pt x="1858" y="11335"/>
                    </a:cubicBezTo>
                    <a:cubicBezTo>
                      <a:pt x="1786" y="10835"/>
                      <a:pt x="1715" y="10311"/>
                      <a:pt x="1572" y="9799"/>
                    </a:cubicBezTo>
                    <a:cubicBezTo>
                      <a:pt x="1477" y="9418"/>
                      <a:pt x="1417" y="9013"/>
                      <a:pt x="1322" y="8632"/>
                    </a:cubicBezTo>
                    <a:cubicBezTo>
                      <a:pt x="1203" y="8061"/>
                      <a:pt x="1072" y="7501"/>
                      <a:pt x="941" y="6941"/>
                    </a:cubicBezTo>
                    <a:cubicBezTo>
                      <a:pt x="857" y="6608"/>
                      <a:pt x="774" y="6275"/>
                      <a:pt x="703" y="5929"/>
                    </a:cubicBezTo>
                    <a:cubicBezTo>
                      <a:pt x="667" y="5810"/>
                      <a:pt x="643" y="5679"/>
                      <a:pt x="595" y="5560"/>
                    </a:cubicBezTo>
                    <a:cubicBezTo>
                      <a:pt x="476" y="5239"/>
                      <a:pt x="381" y="4905"/>
                      <a:pt x="345" y="4560"/>
                    </a:cubicBezTo>
                    <a:cubicBezTo>
                      <a:pt x="322" y="4465"/>
                      <a:pt x="310" y="4358"/>
                      <a:pt x="250" y="4286"/>
                    </a:cubicBezTo>
                    <a:cubicBezTo>
                      <a:pt x="107" y="4024"/>
                      <a:pt x="83" y="3727"/>
                      <a:pt x="0" y="3465"/>
                    </a:cubicBezTo>
                    <a:cubicBezTo>
                      <a:pt x="238" y="3179"/>
                      <a:pt x="500" y="2989"/>
                      <a:pt x="834" y="2858"/>
                    </a:cubicBezTo>
                    <a:cubicBezTo>
                      <a:pt x="2036" y="2346"/>
                      <a:pt x="3262" y="1965"/>
                      <a:pt x="4548" y="1786"/>
                    </a:cubicBezTo>
                    <a:cubicBezTo>
                      <a:pt x="4632" y="1762"/>
                      <a:pt x="4703" y="1750"/>
                      <a:pt x="4763" y="1750"/>
                    </a:cubicBezTo>
                    <a:cubicBezTo>
                      <a:pt x="5287" y="1762"/>
                      <a:pt x="5798" y="1750"/>
                      <a:pt x="6310" y="1822"/>
                    </a:cubicBezTo>
                    <a:cubicBezTo>
                      <a:pt x="6668" y="1881"/>
                      <a:pt x="7037" y="1988"/>
                      <a:pt x="7346" y="2215"/>
                    </a:cubicBezTo>
                    <a:cubicBezTo>
                      <a:pt x="7430" y="2274"/>
                      <a:pt x="7525" y="2274"/>
                      <a:pt x="7620" y="2298"/>
                    </a:cubicBezTo>
                    <a:cubicBezTo>
                      <a:pt x="7930" y="1881"/>
                      <a:pt x="8275" y="1512"/>
                      <a:pt x="8680" y="1215"/>
                    </a:cubicBezTo>
                    <a:cubicBezTo>
                      <a:pt x="8811" y="1107"/>
                      <a:pt x="8977" y="1036"/>
                      <a:pt x="9156" y="1012"/>
                    </a:cubicBezTo>
                    <a:cubicBezTo>
                      <a:pt x="9275" y="988"/>
                      <a:pt x="9406" y="929"/>
                      <a:pt x="9525" y="893"/>
                    </a:cubicBezTo>
                    <a:cubicBezTo>
                      <a:pt x="9811" y="750"/>
                      <a:pt x="10073" y="595"/>
                      <a:pt x="10418" y="560"/>
                    </a:cubicBezTo>
                    <a:cubicBezTo>
                      <a:pt x="10430" y="560"/>
                      <a:pt x="10442" y="560"/>
                      <a:pt x="10466" y="548"/>
                    </a:cubicBezTo>
                    <a:cubicBezTo>
                      <a:pt x="10942" y="274"/>
                      <a:pt x="11490" y="274"/>
                      <a:pt x="12014" y="191"/>
                    </a:cubicBezTo>
                    <a:cubicBezTo>
                      <a:pt x="12264" y="143"/>
                      <a:pt x="12526" y="119"/>
                      <a:pt x="12787" y="72"/>
                    </a:cubicBezTo>
                    <a:cubicBezTo>
                      <a:pt x="13026" y="24"/>
                      <a:pt x="13264" y="0"/>
                      <a:pt x="13514" y="72"/>
                    </a:cubicBezTo>
                    <a:cubicBezTo>
                      <a:pt x="13597" y="95"/>
                      <a:pt x="13704" y="72"/>
                      <a:pt x="13811" y="72"/>
                    </a:cubicBezTo>
                    <a:cubicBezTo>
                      <a:pt x="14121" y="72"/>
                      <a:pt x="14335" y="238"/>
                      <a:pt x="14371" y="548"/>
                    </a:cubicBezTo>
                    <a:cubicBezTo>
                      <a:pt x="14419" y="786"/>
                      <a:pt x="14454" y="1036"/>
                      <a:pt x="14478" y="1274"/>
                    </a:cubicBezTo>
                    <a:cubicBezTo>
                      <a:pt x="14526" y="1548"/>
                      <a:pt x="14550" y="1810"/>
                      <a:pt x="14692" y="2060"/>
                    </a:cubicBezTo>
                    <a:cubicBezTo>
                      <a:pt x="14752" y="2179"/>
                      <a:pt x="14776" y="2334"/>
                      <a:pt x="14788" y="2477"/>
                    </a:cubicBezTo>
                    <a:cubicBezTo>
                      <a:pt x="14847" y="2810"/>
                      <a:pt x="14895" y="3131"/>
                      <a:pt x="14942" y="3465"/>
                    </a:cubicBezTo>
                    <a:cubicBezTo>
                      <a:pt x="14990" y="3786"/>
                      <a:pt x="15062" y="4120"/>
                      <a:pt x="15169" y="4429"/>
                    </a:cubicBezTo>
                    <a:cubicBezTo>
                      <a:pt x="15240" y="4655"/>
                      <a:pt x="15264" y="4905"/>
                      <a:pt x="15300" y="5144"/>
                    </a:cubicBezTo>
                    <a:cubicBezTo>
                      <a:pt x="15359" y="5572"/>
                      <a:pt x="15443" y="5989"/>
                      <a:pt x="15585" y="6406"/>
                    </a:cubicBezTo>
                    <a:cubicBezTo>
                      <a:pt x="15681" y="6691"/>
                      <a:pt x="15704" y="7001"/>
                      <a:pt x="15740" y="7299"/>
                    </a:cubicBezTo>
                    <a:cubicBezTo>
                      <a:pt x="15776" y="7501"/>
                      <a:pt x="15824" y="7692"/>
                      <a:pt x="15907" y="7882"/>
                    </a:cubicBezTo>
                    <a:cubicBezTo>
                      <a:pt x="16026" y="8168"/>
                      <a:pt x="16121" y="8477"/>
                      <a:pt x="16181" y="8787"/>
                    </a:cubicBezTo>
                    <a:cubicBezTo>
                      <a:pt x="16216" y="9061"/>
                      <a:pt x="16193" y="9323"/>
                      <a:pt x="16157" y="9608"/>
                    </a:cubicBezTo>
                    <a:cubicBezTo>
                      <a:pt x="16145" y="9704"/>
                      <a:pt x="16062" y="9775"/>
                      <a:pt x="16002" y="9882"/>
                    </a:cubicBezTo>
                    <a:cubicBezTo>
                      <a:pt x="16050" y="10132"/>
                      <a:pt x="16181" y="10382"/>
                      <a:pt x="16074" y="10656"/>
                    </a:cubicBezTo>
                    <a:cubicBezTo>
                      <a:pt x="15883" y="10740"/>
                      <a:pt x="15704" y="10740"/>
                      <a:pt x="15526" y="10668"/>
                    </a:cubicBezTo>
                    <a:cubicBezTo>
                      <a:pt x="15300" y="10573"/>
                      <a:pt x="15073" y="10561"/>
                      <a:pt x="14847" y="10620"/>
                    </a:cubicBezTo>
                    <a:cubicBezTo>
                      <a:pt x="14633" y="10668"/>
                      <a:pt x="14395" y="10680"/>
                      <a:pt x="14169" y="10728"/>
                    </a:cubicBezTo>
                    <a:cubicBezTo>
                      <a:pt x="14002" y="10751"/>
                      <a:pt x="13823" y="10775"/>
                      <a:pt x="13669" y="10870"/>
                    </a:cubicBezTo>
                    <a:cubicBezTo>
                      <a:pt x="13585" y="10930"/>
                      <a:pt x="13466" y="10954"/>
                      <a:pt x="13347" y="10966"/>
                    </a:cubicBezTo>
                    <a:cubicBezTo>
                      <a:pt x="13121" y="11013"/>
                      <a:pt x="12883" y="11025"/>
                      <a:pt x="12656" y="11073"/>
                    </a:cubicBezTo>
                    <a:cubicBezTo>
                      <a:pt x="12478" y="11097"/>
                      <a:pt x="12287" y="11097"/>
                      <a:pt x="12121" y="11228"/>
                    </a:cubicBezTo>
                    <a:cubicBezTo>
                      <a:pt x="12085" y="11263"/>
                      <a:pt x="12025" y="11287"/>
                      <a:pt x="11966" y="11287"/>
                    </a:cubicBezTo>
                    <a:cubicBezTo>
                      <a:pt x="11573" y="11287"/>
                      <a:pt x="11228" y="11466"/>
                      <a:pt x="10871" y="11561"/>
                    </a:cubicBezTo>
                    <a:cubicBezTo>
                      <a:pt x="10597" y="11632"/>
                      <a:pt x="10311" y="11763"/>
                      <a:pt x="10073" y="11966"/>
                    </a:cubicBezTo>
                    <a:cubicBezTo>
                      <a:pt x="9918" y="12085"/>
                      <a:pt x="9787" y="12121"/>
                      <a:pt x="9597" y="12049"/>
                    </a:cubicBezTo>
                    <a:cubicBezTo>
                      <a:pt x="9418" y="11978"/>
                      <a:pt x="9204" y="11918"/>
                      <a:pt x="9013" y="11966"/>
                    </a:cubicBezTo>
                    <a:cubicBezTo>
                      <a:pt x="8406" y="11799"/>
                      <a:pt x="7823" y="11990"/>
                      <a:pt x="7227" y="12121"/>
                    </a:cubicBezTo>
                    <a:cubicBezTo>
                      <a:pt x="6941" y="12180"/>
                      <a:pt x="6668" y="12264"/>
                      <a:pt x="6382" y="12299"/>
                    </a:cubicBezTo>
                    <a:cubicBezTo>
                      <a:pt x="5668" y="12442"/>
                      <a:pt x="5001" y="12692"/>
                      <a:pt x="4382" y="13073"/>
                    </a:cubicBezTo>
                    <a:cubicBezTo>
                      <a:pt x="4370" y="13097"/>
                      <a:pt x="4358" y="13097"/>
                      <a:pt x="4358" y="13109"/>
                    </a:cubicBezTo>
                    <a:cubicBezTo>
                      <a:pt x="4060" y="13240"/>
                      <a:pt x="3763" y="13359"/>
                      <a:pt x="3560" y="13645"/>
                    </a:cubicBezTo>
                    <a:cubicBezTo>
                      <a:pt x="3501" y="13716"/>
                      <a:pt x="3346" y="13752"/>
                      <a:pt x="3239" y="13764"/>
                    </a:cubicBezTo>
                    <a:cubicBezTo>
                      <a:pt x="3108" y="13788"/>
                      <a:pt x="2989" y="13716"/>
                      <a:pt x="2917" y="13597"/>
                    </a:cubicBezTo>
                    <a:cubicBezTo>
                      <a:pt x="2881" y="13407"/>
                      <a:pt x="2810" y="13276"/>
                      <a:pt x="2739" y="13133"/>
                    </a:cubicBezTo>
                    <a:close/>
                    <a:moveTo>
                      <a:pt x="7882" y="3024"/>
                    </a:moveTo>
                    <a:cubicBezTo>
                      <a:pt x="8013" y="3893"/>
                      <a:pt x="8156" y="4691"/>
                      <a:pt x="8287" y="5501"/>
                    </a:cubicBezTo>
                    <a:cubicBezTo>
                      <a:pt x="8335" y="5787"/>
                      <a:pt x="8406" y="6072"/>
                      <a:pt x="8477" y="6334"/>
                    </a:cubicBezTo>
                    <a:cubicBezTo>
                      <a:pt x="8585" y="6703"/>
                      <a:pt x="8680" y="7084"/>
                      <a:pt x="8727" y="7465"/>
                    </a:cubicBezTo>
                    <a:cubicBezTo>
                      <a:pt x="8775" y="7763"/>
                      <a:pt x="8823" y="8061"/>
                      <a:pt x="8894" y="8358"/>
                    </a:cubicBezTo>
                    <a:cubicBezTo>
                      <a:pt x="9120" y="9180"/>
                      <a:pt x="9394" y="9978"/>
                      <a:pt x="9478" y="10835"/>
                    </a:cubicBezTo>
                    <a:cubicBezTo>
                      <a:pt x="9489" y="10906"/>
                      <a:pt x="9489" y="10978"/>
                      <a:pt x="9608" y="10990"/>
                    </a:cubicBezTo>
                    <a:cubicBezTo>
                      <a:pt x="9918" y="10751"/>
                      <a:pt x="10275" y="10573"/>
                      <a:pt x="10513" y="10239"/>
                    </a:cubicBezTo>
                    <a:cubicBezTo>
                      <a:pt x="10621" y="10085"/>
                      <a:pt x="10799" y="9978"/>
                      <a:pt x="10978" y="9942"/>
                    </a:cubicBezTo>
                    <a:cubicBezTo>
                      <a:pt x="11323" y="9847"/>
                      <a:pt x="11656" y="9716"/>
                      <a:pt x="11978" y="9549"/>
                    </a:cubicBezTo>
                    <a:cubicBezTo>
                      <a:pt x="12085" y="9501"/>
                      <a:pt x="12204" y="9477"/>
                      <a:pt x="12311" y="9466"/>
                    </a:cubicBezTo>
                    <a:cubicBezTo>
                      <a:pt x="12954" y="9358"/>
                      <a:pt x="13621" y="9263"/>
                      <a:pt x="14264" y="9180"/>
                    </a:cubicBezTo>
                    <a:cubicBezTo>
                      <a:pt x="14395" y="9168"/>
                      <a:pt x="14514" y="9132"/>
                      <a:pt x="14609" y="9168"/>
                    </a:cubicBezTo>
                    <a:cubicBezTo>
                      <a:pt x="14883" y="9239"/>
                      <a:pt x="15145" y="9192"/>
                      <a:pt x="15419" y="9251"/>
                    </a:cubicBezTo>
                    <a:cubicBezTo>
                      <a:pt x="15431" y="9251"/>
                      <a:pt x="15454" y="9227"/>
                      <a:pt x="15502" y="9192"/>
                    </a:cubicBezTo>
                    <a:cubicBezTo>
                      <a:pt x="15335" y="8835"/>
                      <a:pt x="15300" y="8430"/>
                      <a:pt x="15240" y="8037"/>
                    </a:cubicBezTo>
                    <a:cubicBezTo>
                      <a:pt x="15181" y="7680"/>
                      <a:pt x="15133" y="7322"/>
                      <a:pt x="15073" y="6965"/>
                    </a:cubicBezTo>
                    <a:cubicBezTo>
                      <a:pt x="15062" y="6810"/>
                      <a:pt x="15038" y="6668"/>
                      <a:pt x="14978" y="6549"/>
                    </a:cubicBezTo>
                    <a:cubicBezTo>
                      <a:pt x="14788" y="6048"/>
                      <a:pt x="14740" y="5537"/>
                      <a:pt x="14669" y="5025"/>
                    </a:cubicBezTo>
                    <a:cubicBezTo>
                      <a:pt x="14645" y="4882"/>
                      <a:pt x="14621" y="4715"/>
                      <a:pt x="14561" y="4560"/>
                    </a:cubicBezTo>
                    <a:cubicBezTo>
                      <a:pt x="14442" y="4251"/>
                      <a:pt x="14383" y="3929"/>
                      <a:pt x="14347" y="3596"/>
                    </a:cubicBezTo>
                    <a:lnTo>
                      <a:pt x="14204" y="2619"/>
                    </a:lnTo>
                    <a:cubicBezTo>
                      <a:pt x="14180" y="2465"/>
                      <a:pt x="14145" y="2298"/>
                      <a:pt x="14085" y="2155"/>
                    </a:cubicBezTo>
                    <a:cubicBezTo>
                      <a:pt x="14002" y="1965"/>
                      <a:pt x="13954" y="1750"/>
                      <a:pt x="13930" y="1524"/>
                    </a:cubicBezTo>
                    <a:cubicBezTo>
                      <a:pt x="13907" y="1346"/>
                      <a:pt x="13883" y="1155"/>
                      <a:pt x="13847" y="976"/>
                    </a:cubicBezTo>
                    <a:cubicBezTo>
                      <a:pt x="13835" y="893"/>
                      <a:pt x="13788" y="798"/>
                      <a:pt x="13764" y="714"/>
                    </a:cubicBezTo>
                    <a:cubicBezTo>
                      <a:pt x="13526" y="679"/>
                      <a:pt x="13311" y="655"/>
                      <a:pt x="13097" y="655"/>
                    </a:cubicBezTo>
                    <a:cubicBezTo>
                      <a:pt x="12883" y="655"/>
                      <a:pt x="12656" y="714"/>
                      <a:pt x="12454" y="738"/>
                    </a:cubicBezTo>
                    <a:cubicBezTo>
                      <a:pt x="12109" y="786"/>
                      <a:pt x="11764" y="845"/>
                      <a:pt x="11430" y="893"/>
                    </a:cubicBezTo>
                    <a:cubicBezTo>
                      <a:pt x="11204" y="917"/>
                      <a:pt x="10978" y="988"/>
                      <a:pt x="10751" y="1048"/>
                    </a:cubicBezTo>
                    <a:cubicBezTo>
                      <a:pt x="10335" y="1167"/>
                      <a:pt x="9942" y="1322"/>
                      <a:pt x="9549" y="1512"/>
                    </a:cubicBezTo>
                    <a:cubicBezTo>
                      <a:pt x="9478" y="1560"/>
                      <a:pt x="9382" y="1560"/>
                      <a:pt x="9299" y="1572"/>
                    </a:cubicBezTo>
                    <a:cubicBezTo>
                      <a:pt x="9085" y="1607"/>
                      <a:pt x="8906" y="1703"/>
                      <a:pt x="8763" y="1846"/>
                    </a:cubicBezTo>
                    <a:cubicBezTo>
                      <a:pt x="8454" y="2155"/>
                      <a:pt x="8096" y="2429"/>
                      <a:pt x="7942" y="2881"/>
                    </a:cubicBezTo>
                    <a:cubicBezTo>
                      <a:pt x="7954" y="2953"/>
                      <a:pt x="7918" y="3000"/>
                      <a:pt x="7882" y="3024"/>
                    </a:cubicBezTo>
                    <a:close/>
                    <a:moveTo>
                      <a:pt x="584" y="3572"/>
                    </a:moveTo>
                    <a:cubicBezTo>
                      <a:pt x="655" y="3691"/>
                      <a:pt x="679" y="3774"/>
                      <a:pt x="762" y="3846"/>
                    </a:cubicBezTo>
                    <a:cubicBezTo>
                      <a:pt x="905" y="4024"/>
                      <a:pt x="976" y="4215"/>
                      <a:pt x="1000" y="4441"/>
                    </a:cubicBezTo>
                    <a:cubicBezTo>
                      <a:pt x="1024" y="4715"/>
                      <a:pt x="1096" y="4953"/>
                      <a:pt x="1215" y="5191"/>
                    </a:cubicBezTo>
                    <a:cubicBezTo>
                      <a:pt x="1262" y="5263"/>
                      <a:pt x="1274" y="5358"/>
                      <a:pt x="1298" y="5441"/>
                    </a:cubicBezTo>
                    <a:cubicBezTo>
                      <a:pt x="1429" y="5989"/>
                      <a:pt x="1560" y="6525"/>
                      <a:pt x="1679" y="7072"/>
                    </a:cubicBezTo>
                    <a:cubicBezTo>
                      <a:pt x="1810" y="7703"/>
                      <a:pt x="1953" y="8346"/>
                      <a:pt x="2084" y="8977"/>
                    </a:cubicBezTo>
                    <a:cubicBezTo>
                      <a:pt x="2108" y="9120"/>
                      <a:pt x="2143" y="9239"/>
                      <a:pt x="2167" y="9358"/>
                    </a:cubicBezTo>
                    <a:cubicBezTo>
                      <a:pt x="2334" y="9930"/>
                      <a:pt x="2489" y="10525"/>
                      <a:pt x="2548" y="11121"/>
                    </a:cubicBezTo>
                    <a:cubicBezTo>
                      <a:pt x="2560" y="11299"/>
                      <a:pt x="2584" y="11466"/>
                      <a:pt x="2620" y="11632"/>
                    </a:cubicBezTo>
                    <a:cubicBezTo>
                      <a:pt x="2643" y="11835"/>
                      <a:pt x="2762" y="12013"/>
                      <a:pt x="2870" y="12168"/>
                    </a:cubicBezTo>
                    <a:cubicBezTo>
                      <a:pt x="3167" y="11954"/>
                      <a:pt x="3417" y="11752"/>
                      <a:pt x="3703" y="11573"/>
                    </a:cubicBezTo>
                    <a:cubicBezTo>
                      <a:pt x="4346" y="11180"/>
                      <a:pt x="5025" y="10870"/>
                      <a:pt x="5787" y="10787"/>
                    </a:cubicBezTo>
                    <a:cubicBezTo>
                      <a:pt x="6156" y="10740"/>
                      <a:pt x="6537" y="10692"/>
                      <a:pt x="6906" y="10620"/>
                    </a:cubicBezTo>
                    <a:cubicBezTo>
                      <a:pt x="7453" y="10501"/>
                      <a:pt x="7942" y="10668"/>
                      <a:pt x="8442" y="10882"/>
                    </a:cubicBezTo>
                    <a:cubicBezTo>
                      <a:pt x="8537" y="10930"/>
                      <a:pt x="8644" y="11001"/>
                      <a:pt x="8763" y="10918"/>
                    </a:cubicBezTo>
                    <a:cubicBezTo>
                      <a:pt x="8763" y="10859"/>
                      <a:pt x="8763" y="10787"/>
                      <a:pt x="8751" y="10704"/>
                    </a:cubicBezTo>
                    <a:cubicBezTo>
                      <a:pt x="8704" y="10275"/>
                      <a:pt x="8585" y="9858"/>
                      <a:pt x="8465" y="9442"/>
                    </a:cubicBezTo>
                    <a:cubicBezTo>
                      <a:pt x="8275" y="8763"/>
                      <a:pt x="8084" y="8084"/>
                      <a:pt x="8001" y="7370"/>
                    </a:cubicBezTo>
                    <a:cubicBezTo>
                      <a:pt x="7989" y="7168"/>
                      <a:pt x="7930" y="6953"/>
                      <a:pt x="7870" y="6751"/>
                    </a:cubicBezTo>
                    <a:cubicBezTo>
                      <a:pt x="7751" y="6322"/>
                      <a:pt x="7644" y="5882"/>
                      <a:pt x="7608" y="5441"/>
                    </a:cubicBezTo>
                    <a:cubicBezTo>
                      <a:pt x="7513" y="4667"/>
                      <a:pt x="7430" y="3893"/>
                      <a:pt x="7346" y="3120"/>
                    </a:cubicBezTo>
                    <a:cubicBezTo>
                      <a:pt x="7334" y="3012"/>
                      <a:pt x="7311" y="2893"/>
                      <a:pt x="7287" y="2810"/>
                    </a:cubicBezTo>
                    <a:cubicBezTo>
                      <a:pt x="7156" y="2774"/>
                      <a:pt x="7037" y="2762"/>
                      <a:pt x="6930" y="2715"/>
                    </a:cubicBezTo>
                    <a:cubicBezTo>
                      <a:pt x="6477" y="2489"/>
                      <a:pt x="6001" y="2358"/>
                      <a:pt x="5489" y="2393"/>
                    </a:cubicBezTo>
                    <a:lnTo>
                      <a:pt x="5441" y="2393"/>
                    </a:lnTo>
                    <a:cubicBezTo>
                      <a:pt x="4894" y="2286"/>
                      <a:pt x="4358" y="2405"/>
                      <a:pt x="3822" y="2489"/>
                    </a:cubicBezTo>
                    <a:cubicBezTo>
                      <a:pt x="2881" y="2667"/>
                      <a:pt x="1977" y="2965"/>
                      <a:pt x="1096" y="3298"/>
                    </a:cubicBezTo>
                    <a:cubicBezTo>
                      <a:pt x="905" y="3370"/>
                      <a:pt x="762" y="3477"/>
                      <a:pt x="584" y="3572"/>
                    </a:cubicBezTo>
                    <a:close/>
                    <a:moveTo>
                      <a:pt x="8299" y="11454"/>
                    </a:moveTo>
                    <a:cubicBezTo>
                      <a:pt x="7954" y="11359"/>
                      <a:pt x="7727" y="11311"/>
                      <a:pt x="7501" y="11263"/>
                    </a:cubicBezTo>
                    <a:cubicBezTo>
                      <a:pt x="7394" y="11240"/>
                      <a:pt x="7275" y="11228"/>
                      <a:pt x="7156" y="11240"/>
                    </a:cubicBezTo>
                    <a:cubicBezTo>
                      <a:pt x="6787" y="11287"/>
                      <a:pt x="6418" y="11359"/>
                      <a:pt x="6037" y="11394"/>
                    </a:cubicBezTo>
                    <a:cubicBezTo>
                      <a:pt x="5406" y="11454"/>
                      <a:pt x="4810" y="11680"/>
                      <a:pt x="4251" y="11990"/>
                    </a:cubicBezTo>
                    <a:cubicBezTo>
                      <a:pt x="3870" y="12216"/>
                      <a:pt x="3489" y="12454"/>
                      <a:pt x="3179" y="12823"/>
                    </a:cubicBezTo>
                    <a:cubicBezTo>
                      <a:pt x="3239" y="12895"/>
                      <a:pt x="3298" y="12978"/>
                      <a:pt x="3346" y="13037"/>
                    </a:cubicBezTo>
                    <a:cubicBezTo>
                      <a:pt x="3512" y="12930"/>
                      <a:pt x="3643" y="12787"/>
                      <a:pt x="3810" y="12752"/>
                    </a:cubicBezTo>
                    <a:cubicBezTo>
                      <a:pt x="4048" y="12680"/>
                      <a:pt x="4251" y="12549"/>
                      <a:pt x="4477" y="12454"/>
                    </a:cubicBezTo>
                    <a:cubicBezTo>
                      <a:pt x="5048" y="12156"/>
                      <a:pt x="5656" y="11990"/>
                      <a:pt x="6275" y="11906"/>
                    </a:cubicBezTo>
                    <a:cubicBezTo>
                      <a:pt x="6394" y="11883"/>
                      <a:pt x="6513" y="11871"/>
                      <a:pt x="6608" y="11823"/>
                    </a:cubicBezTo>
                    <a:cubicBezTo>
                      <a:pt x="6775" y="11728"/>
                      <a:pt x="6965" y="11704"/>
                      <a:pt x="7144" y="11656"/>
                    </a:cubicBezTo>
                    <a:cubicBezTo>
                      <a:pt x="7501" y="11609"/>
                      <a:pt x="7858" y="11549"/>
                      <a:pt x="8299" y="11454"/>
                    </a:cubicBezTo>
                    <a:close/>
                    <a:moveTo>
                      <a:pt x="15383" y="9978"/>
                    </a:moveTo>
                    <a:cubicBezTo>
                      <a:pt x="14931" y="9858"/>
                      <a:pt x="14478" y="9727"/>
                      <a:pt x="14002" y="9835"/>
                    </a:cubicBezTo>
                    <a:cubicBezTo>
                      <a:pt x="13811" y="9882"/>
                      <a:pt x="13597" y="9894"/>
                      <a:pt x="13407" y="9918"/>
                    </a:cubicBezTo>
                    <a:cubicBezTo>
                      <a:pt x="12728" y="10001"/>
                      <a:pt x="12037" y="10120"/>
                      <a:pt x="11418" y="10442"/>
                    </a:cubicBezTo>
                    <a:cubicBezTo>
                      <a:pt x="11383" y="10454"/>
                      <a:pt x="11359" y="10478"/>
                      <a:pt x="11335" y="10478"/>
                    </a:cubicBezTo>
                    <a:cubicBezTo>
                      <a:pt x="10966" y="10573"/>
                      <a:pt x="10644" y="10799"/>
                      <a:pt x="10311" y="11013"/>
                    </a:cubicBezTo>
                    <a:cubicBezTo>
                      <a:pt x="10132" y="11132"/>
                      <a:pt x="10001" y="11287"/>
                      <a:pt x="9942" y="11502"/>
                    </a:cubicBezTo>
                    <a:cubicBezTo>
                      <a:pt x="10085" y="11573"/>
                      <a:pt x="10192" y="11502"/>
                      <a:pt x="10287" y="11430"/>
                    </a:cubicBezTo>
                    <a:cubicBezTo>
                      <a:pt x="10561" y="11216"/>
                      <a:pt x="10882" y="11097"/>
                      <a:pt x="11204" y="10978"/>
                    </a:cubicBezTo>
                    <a:lnTo>
                      <a:pt x="11656" y="10847"/>
                    </a:lnTo>
                    <a:cubicBezTo>
                      <a:pt x="11728" y="10811"/>
                      <a:pt x="11835" y="10811"/>
                      <a:pt x="11894" y="10775"/>
                    </a:cubicBezTo>
                    <a:cubicBezTo>
                      <a:pt x="12049" y="10620"/>
                      <a:pt x="12252" y="10609"/>
                      <a:pt x="12454" y="10573"/>
                    </a:cubicBezTo>
                    <a:cubicBezTo>
                      <a:pt x="12680" y="10549"/>
                      <a:pt x="12918" y="10513"/>
                      <a:pt x="13145" y="10478"/>
                    </a:cubicBezTo>
                    <a:cubicBezTo>
                      <a:pt x="13240" y="10454"/>
                      <a:pt x="13347" y="10454"/>
                      <a:pt x="13418" y="10394"/>
                    </a:cubicBezTo>
                    <a:cubicBezTo>
                      <a:pt x="13621" y="10251"/>
                      <a:pt x="13859" y="10239"/>
                      <a:pt x="14073" y="10204"/>
                    </a:cubicBezTo>
                    <a:cubicBezTo>
                      <a:pt x="14526" y="10132"/>
                      <a:pt x="14954" y="10061"/>
                      <a:pt x="15383" y="997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815;p67">
                <a:extLst>
                  <a:ext uri="{FF2B5EF4-FFF2-40B4-BE49-F238E27FC236}">
                    <a16:creationId xmlns:a16="http://schemas.microsoft.com/office/drawing/2014/main" id="{200B7906-2D16-CB11-BBA2-1797FCBA96A7}"/>
                  </a:ext>
                </a:extLst>
              </p:cNvPr>
              <p:cNvSpPr/>
              <p:nvPr/>
            </p:nvSpPr>
            <p:spPr>
              <a:xfrm>
                <a:off x="1404625" y="1833700"/>
                <a:ext cx="89925" cy="110150"/>
              </a:xfrm>
              <a:custGeom>
                <a:avLst/>
                <a:gdLst/>
                <a:ahLst/>
                <a:cxnLst/>
                <a:rect l="l" t="t" r="r" b="b"/>
                <a:pathLst>
                  <a:path w="3597" h="4406" extrusionOk="0">
                    <a:moveTo>
                      <a:pt x="1679" y="1834"/>
                    </a:moveTo>
                    <a:cubicBezTo>
                      <a:pt x="1846" y="1488"/>
                      <a:pt x="2025" y="1167"/>
                      <a:pt x="2037" y="762"/>
                    </a:cubicBezTo>
                    <a:cubicBezTo>
                      <a:pt x="1906" y="762"/>
                      <a:pt x="1798" y="774"/>
                      <a:pt x="1679" y="774"/>
                    </a:cubicBezTo>
                    <a:cubicBezTo>
                      <a:pt x="1310" y="822"/>
                      <a:pt x="941" y="869"/>
                      <a:pt x="560" y="893"/>
                    </a:cubicBezTo>
                    <a:cubicBezTo>
                      <a:pt x="441" y="917"/>
                      <a:pt x="346" y="917"/>
                      <a:pt x="227" y="893"/>
                    </a:cubicBezTo>
                    <a:cubicBezTo>
                      <a:pt x="108" y="881"/>
                      <a:pt x="13" y="774"/>
                      <a:pt x="1" y="655"/>
                    </a:cubicBezTo>
                    <a:cubicBezTo>
                      <a:pt x="1" y="560"/>
                      <a:pt x="48" y="452"/>
                      <a:pt x="143" y="417"/>
                    </a:cubicBezTo>
                    <a:cubicBezTo>
                      <a:pt x="274" y="381"/>
                      <a:pt x="417" y="322"/>
                      <a:pt x="560" y="298"/>
                    </a:cubicBezTo>
                    <a:cubicBezTo>
                      <a:pt x="1072" y="214"/>
                      <a:pt x="1596" y="119"/>
                      <a:pt x="2096" y="60"/>
                    </a:cubicBezTo>
                    <a:cubicBezTo>
                      <a:pt x="2572" y="0"/>
                      <a:pt x="2906" y="357"/>
                      <a:pt x="2787" y="833"/>
                    </a:cubicBezTo>
                    <a:cubicBezTo>
                      <a:pt x="2703" y="1119"/>
                      <a:pt x="2608" y="1381"/>
                      <a:pt x="2501" y="1655"/>
                    </a:cubicBezTo>
                    <a:lnTo>
                      <a:pt x="2322" y="2096"/>
                    </a:lnTo>
                    <a:cubicBezTo>
                      <a:pt x="2394" y="2179"/>
                      <a:pt x="2465" y="2227"/>
                      <a:pt x="2513" y="2274"/>
                    </a:cubicBezTo>
                    <a:cubicBezTo>
                      <a:pt x="2644" y="2441"/>
                      <a:pt x="2584" y="2667"/>
                      <a:pt x="2394" y="2727"/>
                    </a:cubicBezTo>
                    <a:cubicBezTo>
                      <a:pt x="2287" y="2750"/>
                      <a:pt x="2168" y="2774"/>
                      <a:pt x="2048" y="2798"/>
                    </a:cubicBezTo>
                    <a:cubicBezTo>
                      <a:pt x="1977" y="3012"/>
                      <a:pt x="1810" y="3203"/>
                      <a:pt x="1906" y="3441"/>
                    </a:cubicBezTo>
                    <a:cubicBezTo>
                      <a:pt x="2037" y="3500"/>
                      <a:pt x="2144" y="3453"/>
                      <a:pt x="2227" y="3393"/>
                    </a:cubicBezTo>
                    <a:cubicBezTo>
                      <a:pt x="2549" y="3215"/>
                      <a:pt x="2906" y="3215"/>
                      <a:pt x="3239" y="3203"/>
                    </a:cubicBezTo>
                    <a:cubicBezTo>
                      <a:pt x="3418" y="3191"/>
                      <a:pt x="3572" y="3322"/>
                      <a:pt x="3584" y="3465"/>
                    </a:cubicBezTo>
                    <a:cubicBezTo>
                      <a:pt x="3596" y="3620"/>
                      <a:pt x="3513" y="3762"/>
                      <a:pt x="3334" y="3822"/>
                    </a:cubicBezTo>
                    <a:cubicBezTo>
                      <a:pt x="3275" y="3846"/>
                      <a:pt x="3227" y="3858"/>
                      <a:pt x="3168" y="3870"/>
                    </a:cubicBezTo>
                    <a:cubicBezTo>
                      <a:pt x="2727" y="3917"/>
                      <a:pt x="2322" y="4120"/>
                      <a:pt x="1906" y="4286"/>
                    </a:cubicBezTo>
                    <a:cubicBezTo>
                      <a:pt x="1727" y="4358"/>
                      <a:pt x="1513" y="4393"/>
                      <a:pt x="1310" y="4393"/>
                    </a:cubicBezTo>
                    <a:cubicBezTo>
                      <a:pt x="1060" y="4405"/>
                      <a:pt x="894" y="4215"/>
                      <a:pt x="953" y="3977"/>
                    </a:cubicBezTo>
                    <a:cubicBezTo>
                      <a:pt x="1001" y="3762"/>
                      <a:pt x="977" y="3548"/>
                      <a:pt x="1156" y="3381"/>
                    </a:cubicBezTo>
                    <a:cubicBezTo>
                      <a:pt x="1179" y="3370"/>
                      <a:pt x="1191" y="3322"/>
                      <a:pt x="1191" y="3310"/>
                    </a:cubicBezTo>
                    <a:cubicBezTo>
                      <a:pt x="1156" y="3084"/>
                      <a:pt x="1298" y="2893"/>
                      <a:pt x="1370" y="2691"/>
                    </a:cubicBezTo>
                    <a:cubicBezTo>
                      <a:pt x="1394" y="2631"/>
                      <a:pt x="1394" y="2560"/>
                      <a:pt x="1429" y="2477"/>
                    </a:cubicBezTo>
                    <a:cubicBezTo>
                      <a:pt x="1298" y="2417"/>
                      <a:pt x="1191" y="2369"/>
                      <a:pt x="1072" y="2310"/>
                    </a:cubicBezTo>
                    <a:cubicBezTo>
                      <a:pt x="1001" y="2274"/>
                      <a:pt x="905" y="2250"/>
                      <a:pt x="834" y="2203"/>
                    </a:cubicBezTo>
                    <a:cubicBezTo>
                      <a:pt x="727" y="2143"/>
                      <a:pt x="715" y="2000"/>
                      <a:pt x="786" y="1905"/>
                    </a:cubicBezTo>
                    <a:cubicBezTo>
                      <a:pt x="894" y="1774"/>
                      <a:pt x="1036" y="1715"/>
                      <a:pt x="1203" y="1762"/>
                    </a:cubicBezTo>
                    <a:cubicBezTo>
                      <a:pt x="1370" y="1762"/>
                      <a:pt x="1513" y="1786"/>
                      <a:pt x="1679" y="183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816;p67">
                <a:extLst>
                  <a:ext uri="{FF2B5EF4-FFF2-40B4-BE49-F238E27FC236}">
                    <a16:creationId xmlns:a16="http://schemas.microsoft.com/office/drawing/2014/main" id="{A3667B4F-5E8B-C107-2076-AF2A8C1E6E5C}"/>
                  </a:ext>
                </a:extLst>
              </p:cNvPr>
              <p:cNvSpPr/>
              <p:nvPr/>
            </p:nvSpPr>
            <p:spPr>
              <a:xfrm>
                <a:off x="1254025" y="1863150"/>
                <a:ext cx="75025" cy="122375"/>
              </a:xfrm>
              <a:custGeom>
                <a:avLst/>
                <a:gdLst/>
                <a:ahLst/>
                <a:cxnLst/>
                <a:rect l="l" t="t" r="r" b="b"/>
                <a:pathLst>
                  <a:path w="3001" h="4895" extrusionOk="0">
                    <a:moveTo>
                      <a:pt x="1786" y="2977"/>
                    </a:moveTo>
                    <a:cubicBezTo>
                      <a:pt x="1584" y="3037"/>
                      <a:pt x="1405" y="3096"/>
                      <a:pt x="1226" y="3144"/>
                    </a:cubicBezTo>
                    <a:cubicBezTo>
                      <a:pt x="1072" y="3192"/>
                      <a:pt x="893" y="3192"/>
                      <a:pt x="691" y="3215"/>
                    </a:cubicBezTo>
                    <a:cubicBezTo>
                      <a:pt x="679" y="3513"/>
                      <a:pt x="595" y="3799"/>
                      <a:pt x="631" y="4097"/>
                    </a:cubicBezTo>
                    <a:cubicBezTo>
                      <a:pt x="667" y="4323"/>
                      <a:pt x="679" y="4561"/>
                      <a:pt x="572" y="4775"/>
                    </a:cubicBezTo>
                    <a:cubicBezTo>
                      <a:pt x="536" y="4882"/>
                      <a:pt x="393" y="4894"/>
                      <a:pt x="333" y="4811"/>
                    </a:cubicBezTo>
                    <a:cubicBezTo>
                      <a:pt x="274" y="4739"/>
                      <a:pt x="214" y="4644"/>
                      <a:pt x="191" y="4561"/>
                    </a:cubicBezTo>
                    <a:cubicBezTo>
                      <a:pt x="83" y="4239"/>
                      <a:pt x="0" y="3930"/>
                      <a:pt x="71" y="3585"/>
                    </a:cubicBezTo>
                    <a:cubicBezTo>
                      <a:pt x="83" y="3501"/>
                      <a:pt x="83" y="3394"/>
                      <a:pt x="83" y="3287"/>
                    </a:cubicBezTo>
                    <a:lnTo>
                      <a:pt x="83" y="2775"/>
                    </a:lnTo>
                    <a:cubicBezTo>
                      <a:pt x="83" y="2668"/>
                      <a:pt x="95" y="2561"/>
                      <a:pt x="83" y="2477"/>
                    </a:cubicBezTo>
                    <a:cubicBezTo>
                      <a:pt x="12" y="1918"/>
                      <a:pt x="71" y="1382"/>
                      <a:pt x="95" y="834"/>
                    </a:cubicBezTo>
                    <a:cubicBezTo>
                      <a:pt x="119" y="596"/>
                      <a:pt x="191" y="394"/>
                      <a:pt x="333" y="191"/>
                    </a:cubicBezTo>
                    <a:cubicBezTo>
                      <a:pt x="488" y="1"/>
                      <a:pt x="691" y="1"/>
                      <a:pt x="857" y="167"/>
                    </a:cubicBezTo>
                    <a:cubicBezTo>
                      <a:pt x="929" y="239"/>
                      <a:pt x="976" y="334"/>
                      <a:pt x="1036" y="406"/>
                    </a:cubicBezTo>
                    <a:cubicBezTo>
                      <a:pt x="1453" y="989"/>
                      <a:pt x="1869" y="1584"/>
                      <a:pt x="2179" y="2239"/>
                    </a:cubicBezTo>
                    <a:cubicBezTo>
                      <a:pt x="2417" y="2727"/>
                      <a:pt x="2655" y="3215"/>
                      <a:pt x="2941" y="3680"/>
                    </a:cubicBezTo>
                    <a:cubicBezTo>
                      <a:pt x="3000" y="3763"/>
                      <a:pt x="3000" y="3906"/>
                      <a:pt x="3000" y="4001"/>
                    </a:cubicBezTo>
                    <a:cubicBezTo>
                      <a:pt x="3000" y="4168"/>
                      <a:pt x="2893" y="4287"/>
                      <a:pt x="2762" y="4335"/>
                    </a:cubicBezTo>
                    <a:cubicBezTo>
                      <a:pt x="2643" y="4358"/>
                      <a:pt x="2512" y="4299"/>
                      <a:pt x="2441" y="4180"/>
                    </a:cubicBezTo>
                    <a:cubicBezTo>
                      <a:pt x="2346" y="4025"/>
                      <a:pt x="2262" y="3858"/>
                      <a:pt x="2179" y="3692"/>
                    </a:cubicBezTo>
                    <a:cubicBezTo>
                      <a:pt x="2084" y="3430"/>
                      <a:pt x="1941" y="3192"/>
                      <a:pt x="1786" y="2977"/>
                    </a:cubicBezTo>
                    <a:close/>
                    <a:moveTo>
                      <a:pt x="738" y="2620"/>
                    </a:moveTo>
                    <a:cubicBezTo>
                      <a:pt x="1036" y="2608"/>
                      <a:pt x="1286" y="2549"/>
                      <a:pt x="1500" y="2322"/>
                    </a:cubicBezTo>
                    <a:cubicBezTo>
                      <a:pt x="1250" y="1906"/>
                      <a:pt x="1084" y="1465"/>
                      <a:pt x="714" y="1108"/>
                    </a:cubicBezTo>
                    <a:cubicBezTo>
                      <a:pt x="607" y="1584"/>
                      <a:pt x="619" y="2144"/>
                      <a:pt x="738" y="262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9A4936E-9384-79F3-D8C1-F9D66D7E6A99}"/>
              </a:ext>
            </a:extLst>
          </p:cNvPr>
          <p:cNvGrpSpPr/>
          <p:nvPr/>
        </p:nvGrpSpPr>
        <p:grpSpPr>
          <a:xfrm>
            <a:off x="5144346" y="1633413"/>
            <a:ext cx="874933" cy="874933"/>
            <a:chOff x="5144346" y="1633413"/>
            <a:chExt cx="874933" cy="874933"/>
          </a:xfrm>
        </p:grpSpPr>
        <p:sp>
          <p:nvSpPr>
            <p:cNvPr id="918" name="Google Shape;918;p69"/>
            <p:cNvSpPr/>
            <p:nvPr/>
          </p:nvSpPr>
          <p:spPr>
            <a:xfrm>
              <a:off x="5144346" y="1633413"/>
              <a:ext cx="874933" cy="874933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  <p:grpSp>
          <p:nvGrpSpPr>
            <p:cNvPr id="15" name="Google Shape;817;p67">
              <a:extLst>
                <a:ext uri="{FF2B5EF4-FFF2-40B4-BE49-F238E27FC236}">
                  <a16:creationId xmlns:a16="http://schemas.microsoft.com/office/drawing/2014/main" id="{0E7328E3-C9A8-20FC-657A-FF4A1D001258}"/>
                </a:ext>
              </a:extLst>
            </p:cNvPr>
            <p:cNvGrpSpPr/>
            <p:nvPr/>
          </p:nvGrpSpPr>
          <p:grpSpPr>
            <a:xfrm rot="-755994">
              <a:off x="5343630" y="1809933"/>
              <a:ext cx="476363" cy="457383"/>
              <a:chOff x="3885600" y="2960625"/>
              <a:chExt cx="470600" cy="451850"/>
            </a:xfrm>
          </p:grpSpPr>
          <p:sp>
            <p:nvSpPr>
              <p:cNvPr id="16" name="Google Shape;818;p67">
                <a:extLst>
                  <a:ext uri="{FF2B5EF4-FFF2-40B4-BE49-F238E27FC236}">
                    <a16:creationId xmlns:a16="http://schemas.microsoft.com/office/drawing/2014/main" id="{F8CD3398-6596-38E6-71AE-3EDBAB7C7959}"/>
                  </a:ext>
                </a:extLst>
              </p:cNvPr>
              <p:cNvSpPr/>
              <p:nvPr/>
            </p:nvSpPr>
            <p:spPr>
              <a:xfrm>
                <a:off x="3895725" y="3066575"/>
                <a:ext cx="446500" cy="206900"/>
              </a:xfrm>
              <a:custGeom>
                <a:avLst/>
                <a:gdLst/>
                <a:ahLst/>
                <a:cxnLst/>
                <a:rect l="l" t="t" r="r" b="b"/>
                <a:pathLst>
                  <a:path w="17860" h="8276" extrusionOk="0">
                    <a:moveTo>
                      <a:pt x="11049" y="8109"/>
                    </a:moveTo>
                    <a:lnTo>
                      <a:pt x="11049" y="7287"/>
                    </a:lnTo>
                    <a:cubicBezTo>
                      <a:pt x="11037" y="6871"/>
                      <a:pt x="10930" y="6740"/>
                      <a:pt x="10549" y="6704"/>
                    </a:cubicBezTo>
                    <a:cubicBezTo>
                      <a:pt x="9620" y="6644"/>
                      <a:pt x="8703" y="6609"/>
                      <a:pt x="7775" y="6573"/>
                    </a:cubicBezTo>
                    <a:cubicBezTo>
                      <a:pt x="7322" y="6561"/>
                      <a:pt x="7120" y="6763"/>
                      <a:pt x="7060" y="7216"/>
                    </a:cubicBezTo>
                    <a:cubicBezTo>
                      <a:pt x="7049" y="7406"/>
                      <a:pt x="7025" y="7585"/>
                      <a:pt x="7001" y="7835"/>
                    </a:cubicBezTo>
                    <a:cubicBezTo>
                      <a:pt x="6679" y="7871"/>
                      <a:pt x="6382" y="7930"/>
                      <a:pt x="6072" y="7942"/>
                    </a:cubicBezTo>
                    <a:cubicBezTo>
                      <a:pt x="4489" y="8002"/>
                      <a:pt x="2929" y="7918"/>
                      <a:pt x="1381" y="7704"/>
                    </a:cubicBezTo>
                    <a:cubicBezTo>
                      <a:pt x="95" y="7525"/>
                      <a:pt x="226" y="7382"/>
                      <a:pt x="143" y="6347"/>
                    </a:cubicBezTo>
                    <a:cubicBezTo>
                      <a:pt x="0" y="4608"/>
                      <a:pt x="95" y="2870"/>
                      <a:pt x="262" y="1132"/>
                    </a:cubicBezTo>
                    <a:cubicBezTo>
                      <a:pt x="274" y="929"/>
                      <a:pt x="310" y="739"/>
                      <a:pt x="393" y="572"/>
                    </a:cubicBezTo>
                    <a:cubicBezTo>
                      <a:pt x="560" y="251"/>
                      <a:pt x="845" y="60"/>
                      <a:pt x="1226" y="60"/>
                    </a:cubicBezTo>
                    <a:cubicBezTo>
                      <a:pt x="2119" y="60"/>
                      <a:pt x="3012" y="1"/>
                      <a:pt x="3893" y="60"/>
                    </a:cubicBezTo>
                    <a:cubicBezTo>
                      <a:pt x="4786" y="120"/>
                      <a:pt x="5667" y="72"/>
                      <a:pt x="6560" y="36"/>
                    </a:cubicBezTo>
                    <a:cubicBezTo>
                      <a:pt x="6798" y="24"/>
                      <a:pt x="7049" y="24"/>
                      <a:pt x="7287" y="60"/>
                    </a:cubicBezTo>
                    <a:cubicBezTo>
                      <a:pt x="9061" y="239"/>
                      <a:pt x="10847" y="120"/>
                      <a:pt x="12621" y="132"/>
                    </a:cubicBezTo>
                    <a:cubicBezTo>
                      <a:pt x="13466" y="144"/>
                      <a:pt x="14323" y="60"/>
                      <a:pt x="15180" y="60"/>
                    </a:cubicBezTo>
                    <a:cubicBezTo>
                      <a:pt x="15728" y="60"/>
                      <a:pt x="16288" y="132"/>
                      <a:pt x="16847" y="203"/>
                    </a:cubicBezTo>
                    <a:cubicBezTo>
                      <a:pt x="17514" y="298"/>
                      <a:pt x="17740" y="548"/>
                      <a:pt x="17776" y="1251"/>
                    </a:cubicBezTo>
                    <a:cubicBezTo>
                      <a:pt x="17824" y="2060"/>
                      <a:pt x="17859" y="2882"/>
                      <a:pt x="17859" y="3703"/>
                    </a:cubicBezTo>
                    <a:cubicBezTo>
                      <a:pt x="17859" y="4334"/>
                      <a:pt x="17836" y="5001"/>
                      <a:pt x="17788" y="5632"/>
                    </a:cubicBezTo>
                    <a:cubicBezTo>
                      <a:pt x="17752" y="6109"/>
                      <a:pt x="17657" y="6609"/>
                      <a:pt x="17562" y="7085"/>
                    </a:cubicBezTo>
                    <a:cubicBezTo>
                      <a:pt x="17466" y="7454"/>
                      <a:pt x="17157" y="7644"/>
                      <a:pt x="16800" y="7716"/>
                    </a:cubicBezTo>
                    <a:cubicBezTo>
                      <a:pt x="14954" y="8133"/>
                      <a:pt x="13073" y="8275"/>
                      <a:pt x="11192" y="8204"/>
                    </a:cubicBezTo>
                    <a:cubicBezTo>
                      <a:pt x="11168" y="8180"/>
                      <a:pt x="11156" y="8168"/>
                      <a:pt x="11049" y="8109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819;p67">
                <a:extLst>
                  <a:ext uri="{FF2B5EF4-FFF2-40B4-BE49-F238E27FC236}">
                    <a16:creationId xmlns:a16="http://schemas.microsoft.com/office/drawing/2014/main" id="{2FD93B98-2668-7960-E453-C89659EB7CB7}"/>
                  </a:ext>
                </a:extLst>
              </p:cNvPr>
              <p:cNvSpPr/>
              <p:nvPr/>
            </p:nvSpPr>
            <p:spPr>
              <a:xfrm>
                <a:off x="3910300" y="3268975"/>
                <a:ext cx="403950" cy="127425"/>
              </a:xfrm>
              <a:custGeom>
                <a:avLst/>
                <a:gdLst/>
                <a:ahLst/>
                <a:cxnLst/>
                <a:rect l="l" t="t" r="r" b="b"/>
                <a:pathLst>
                  <a:path w="16158" h="5097" extrusionOk="0">
                    <a:moveTo>
                      <a:pt x="48" y="1"/>
                    </a:moveTo>
                    <a:cubicBezTo>
                      <a:pt x="2239" y="191"/>
                      <a:pt x="4310" y="406"/>
                      <a:pt x="6454" y="251"/>
                    </a:cubicBezTo>
                    <a:cubicBezTo>
                      <a:pt x="6466" y="572"/>
                      <a:pt x="6477" y="846"/>
                      <a:pt x="6489" y="1132"/>
                    </a:cubicBezTo>
                    <a:cubicBezTo>
                      <a:pt x="6513" y="1311"/>
                      <a:pt x="6489" y="1489"/>
                      <a:pt x="6525" y="1644"/>
                    </a:cubicBezTo>
                    <a:cubicBezTo>
                      <a:pt x="6585" y="1965"/>
                      <a:pt x="6787" y="2144"/>
                      <a:pt x="7108" y="2156"/>
                    </a:cubicBezTo>
                    <a:cubicBezTo>
                      <a:pt x="7835" y="2168"/>
                      <a:pt x="8561" y="2180"/>
                      <a:pt x="9299" y="2168"/>
                    </a:cubicBezTo>
                    <a:cubicBezTo>
                      <a:pt x="9502" y="2168"/>
                      <a:pt x="9716" y="2096"/>
                      <a:pt x="9906" y="2049"/>
                    </a:cubicBezTo>
                    <a:cubicBezTo>
                      <a:pt x="10192" y="1977"/>
                      <a:pt x="10347" y="1799"/>
                      <a:pt x="10383" y="1501"/>
                    </a:cubicBezTo>
                    <a:cubicBezTo>
                      <a:pt x="10406" y="1191"/>
                      <a:pt x="10454" y="894"/>
                      <a:pt x="10502" y="572"/>
                    </a:cubicBezTo>
                    <a:cubicBezTo>
                      <a:pt x="12371" y="441"/>
                      <a:pt x="14216" y="299"/>
                      <a:pt x="16098" y="156"/>
                    </a:cubicBezTo>
                    <a:cubicBezTo>
                      <a:pt x="16110" y="263"/>
                      <a:pt x="16157" y="358"/>
                      <a:pt x="16133" y="453"/>
                    </a:cubicBezTo>
                    <a:lnTo>
                      <a:pt x="15871" y="4251"/>
                    </a:lnTo>
                    <a:cubicBezTo>
                      <a:pt x="15860" y="4370"/>
                      <a:pt x="15836" y="4490"/>
                      <a:pt x="15812" y="4609"/>
                    </a:cubicBezTo>
                    <a:cubicBezTo>
                      <a:pt x="15693" y="4978"/>
                      <a:pt x="15562" y="5085"/>
                      <a:pt x="15169" y="5073"/>
                    </a:cubicBezTo>
                    <a:cubicBezTo>
                      <a:pt x="13502" y="5037"/>
                      <a:pt x="11823" y="5013"/>
                      <a:pt x="10156" y="5001"/>
                    </a:cubicBezTo>
                    <a:cubicBezTo>
                      <a:pt x="9823" y="5001"/>
                      <a:pt x="9502" y="5037"/>
                      <a:pt x="9156" y="5037"/>
                    </a:cubicBezTo>
                    <a:cubicBezTo>
                      <a:pt x="8120" y="5061"/>
                      <a:pt x="7073" y="5097"/>
                      <a:pt x="6037" y="5085"/>
                    </a:cubicBezTo>
                    <a:cubicBezTo>
                      <a:pt x="4763" y="5073"/>
                      <a:pt x="3489" y="5025"/>
                      <a:pt x="2227" y="4954"/>
                    </a:cubicBezTo>
                    <a:cubicBezTo>
                      <a:pt x="1691" y="4918"/>
                      <a:pt x="1155" y="4835"/>
                      <a:pt x="631" y="4728"/>
                    </a:cubicBezTo>
                    <a:cubicBezTo>
                      <a:pt x="227" y="4656"/>
                      <a:pt x="0" y="4394"/>
                      <a:pt x="24" y="3954"/>
                    </a:cubicBezTo>
                    <a:cubicBezTo>
                      <a:pt x="36" y="3430"/>
                      <a:pt x="36" y="2906"/>
                      <a:pt x="48" y="2394"/>
                    </a:cubicBezTo>
                    <a:cubicBezTo>
                      <a:pt x="48" y="1977"/>
                      <a:pt x="60" y="1561"/>
                      <a:pt x="60" y="1144"/>
                    </a:cubicBezTo>
                    <a:cubicBezTo>
                      <a:pt x="48" y="787"/>
                      <a:pt x="48" y="406"/>
                      <a:pt x="48" y="1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820;p67">
                <a:extLst>
                  <a:ext uri="{FF2B5EF4-FFF2-40B4-BE49-F238E27FC236}">
                    <a16:creationId xmlns:a16="http://schemas.microsoft.com/office/drawing/2014/main" id="{113AA94A-C094-4892-E463-8EC2D2DBF59D}"/>
                  </a:ext>
                </a:extLst>
              </p:cNvPr>
              <p:cNvSpPr/>
              <p:nvPr/>
            </p:nvSpPr>
            <p:spPr>
              <a:xfrm>
                <a:off x="4051675" y="2974900"/>
                <a:ext cx="155700" cy="84250"/>
              </a:xfrm>
              <a:custGeom>
                <a:avLst/>
                <a:gdLst/>
                <a:ahLst/>
                <a:cxnLst/>
                <a:rect l="l" t="t" r="r" b="b"/>
                <a:pathLst>
                  <a:path w="6228" h="3370" extrusionOk="0">
                    <a:moveTo>
                      <a:pt x="5144" y="3263"/>
                    </a:moveTo>
                    <a:cubicBezTo>
                      <a:pt x="5132" y="3072"/>
                      <a:pt x="5132" y="2870"/>
                      <a:pt x="5097" y="2668"/>
                    </a:cubicBezTo>
                    <a:cubicBezTo>
                      <a:pt x="5073" y="2346"/>
                      <a:pt x="5049" y="2036"/>
                      <a:pt x="4990" y="1727"/>
                    </a:cubicBezTo>
                    <a:cubicBezTo>
                      <a:pt x="4894" y="1286"/>
                      <a:pt x="4597" y="1024"/>
                      <a:pt x="4144" y="1013"/>
                    </a:cubicBezTo>
                    <a:cubicBezTo>
                      <a:pt x="3513" y="1001"/>
                      <a:pt x="2894" y="1001"/>
                      <a:pt x="2275" y="1013"/>
                    </a:cubicBezTo>
                    <a:cubicBezTo>
                      <a:pt x="1799" y="1024"/>
                      <a:pt x="1584" y="1251"/>
                      <a:pt x="1537" y="1727"/>
                    </a:cubicBezTo>
                    <a:cubicBezTo>
                      <a:pt x="1513" y="2084"/>
                      <a:pt x="1525" y="2453"/>
                      <a:pt x="1513" y="2834"/>
                    </a:cubicBezTo>
                    <a:lnTo>
                      <a:pt x="1513" y="3263"/>
                    </a:lnTo>
                    <a:cubicBezTo>
                      <a:pt x="1072" y="3370"/>
                      <a:pt x="691" y="3299"/>
                      <a:pt x="287" y="3287"/>
                    </a:cubicBezTo>
                    <a:cubicBezTo>
                      <a:pt x="96" y="3287"/>
                      <a:pt x="1" y="3156"/>
                      <a:pt x="1" y="2977"/>
                    </a:cubicBezTo>
                    <a:cubicBezTo>
                      <a:pt x="25" y="2322"/>
                      <a:pt x="1" y="1655"/>
                      <a:pt x="96" y="1001"/>
                    </a:cubicBezTo>
                    <a:cubicBezTo>
                      <a:pt x="168" y="417"/>
                      <a:pt x="644" y="48"/>
                      <a:pt x="1287" y="36"/>
                    </a:cubicBezTo>
                    <a:cubicBezTo>
                      <a:pt x="2227" y="1"/>
                      <a:pt x="3156" y="1"/>
                      <a:pt x="4097" y="36"/>
                    </a:cubicBezTo>
                    <a:cubicBezTo>
                      <a:pt x="4561" y="48"/>
                      <a:pt x="5025" y="155"/>
                      <a:pt x="5478" y="274"/>
                    </a:cubicBezTo>
                    <a:cubicBezTo>
                      <a:pt x="5990" y="393"/>
                      <a:pt x="6168" y="596"/>
                      <a:pt x="6192" y="1108"/>
                    </a:cubicBezTo>
                    <a:cubicBezTo>
                      <a:pt x="6228" y="1703"/>
                      <a:pt x="6228" y="2275"/>
                      <a:pt x="6216" y="2870"/>
                    </a:cubicBezTo>
                    <a:cubicBezTo>
                      <a:pt x="6192" y="3310"/>
                      <a:pt x="6121" y="3334"/>
                      <a:pt x="5692" y="3334"/>
                    </a:cubicBezTo>
                    <a:lnTo>
                      <a:pt x="5323" y="3334"/>
                    </a:lnTo>
                    <a:cubicBezTo>
                      <a:pt x="5275" y="3322"/>
                      <a:pt x="5228" y="3287"/>
                      <a:pt x="5144" y="326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821;p67">
                <a:extLst>
                  <a:ext uri="{FF2B5EF4-FFF2-40B4-BE49-F238E27FC236}">
                    <a16:creationId xmlns:a16="http://schemas.microsoft.com/office/drawing/2014/main" id="{D69F99C6-E1C6-9002-7F20-6F37AD5B05AB}"/>
                  </a:ext>
                </a:extLst>
              </p:cNvPr>
              <p:cNvSpPr/>
              <p:nvPr/>
            </p:nvSpPr>
            <p:spPr>
              <a:xfrm>
                <a:off x="4077575" y="3242500"/>
                <a:ext cx="86350" cy="70550"/>
              </a:xfrm>
              <a:custGeom>
                <a:avLst/>
                <a:gdLst/>
                <a:ahLst/>
                <a:cxnLst/>
                <a:rect l="l" t="t" r="r" b="b"/>
                <a:pathLst>
                  <a:path w="3454" h="2822" extrusionOk="0">
                    <a:moveTo>
                      <a:pt x="310" y="2762"/>
                    </a:moveTo>
                    <a:cubicBezTo>
                      <a:pt x="1" y="1893"/>
                      <a:pt x="96" y="1072"/>
                      <a:pt x="203" y="238"/>
                    </a:cubicBezTo>
                    <a:cubicBezTo>
                      <a:pt x="239" y="48"/>
                      <a:pt x="382" y="0"/>
                      <a:pt x="548" y="0"/>
                    </a:cubicBezTo>
                    <a:cubicBezTo>
                      <a:pt x="858" y="0"/>
                      <a:pt x="1179" y="0"/>
                      <a:pt x="1489" y="12"/>
                    </a:cubicBezTo>
                    <a:cubicBezTo>
                      <a:pt x="1989" y="48"/>
                      <a:pt x="2477" y="84"/>
                      <a:pt x="2989" y="131"/>
                    </a:cubicBezTo>
                    <a:cubicBezTo>
                      <a:pt x="3108" y="143"/>
                      <a:pt x="3215" y="203"/>
                      <a:pt x="3346" y="250"/>
                    </a:cubicBezTo>
                    <a:cubicBezTo>
                      <a:pt x="3454" y="965"/>
                      <a:pt x="3334" y="1643"/>
                      <a:pt x="3263" y="2334"/>
                    </a:cubicBezTo>
                    <a:cubicBezTo>
                      <a:pt x="3227" y="2572"/>
                      <a:pt x="3061" y="2727"/>
                      <a:pt x="2846" y="2739"/>
                    </a:cubicBezTo>
                    <a:cubicBezTo>
                      <a:pt x="2013" y="2822"/>
                      <a:pt x="1156" y="2810"/>
                      <a:pt x="310" y="276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822;p67">
                <a:extLst>
                  <a:ext uri="{FF2B5EF4-FFF2-40B4-BE49-F238E27FC236}">
                    <a16:creationId xmlns:a16="http://schemas.microsoft.com/office/drawing/2014/main" id="{31DA0471-7CE3-D2C9-1E82-3239894EDEAE}"/>
                  </a:ext>
                </a:extLst>
              </p:cNvPr>
              <p:cNvSpPr/>
              <p:nvPr/>
            </p:nvSpPr>
            <p:spPr>
              <a:xfrm>
                <a:off x="3885600" y="2960625"/>
                <a:ext cx="470600" cy="451850"/>
              </a:xfrm>
              <a:custGeom>
                <a:avLst/>
                <a:gdLst/>
                <a:ahLst/>
                <a:cxnLst/>
                <a:rect l="l" t="t" r="r" b="b"/>
                <a:pathLst>
                  <a:path w="18824" h="18074" extrusionOk="0">
                    <a:moveTo>
                      <a:pt x="18812" y="7120"/>
                    </a:moveTo>
                    <a:cubicBezTo>
                      <a:pt x="18800" y="6572"/>
                      <a:pt x="18776" y="5858"/>
                      <a:pt x="18705" y="5132"/>
                    </a:cubicBezTo>
                    <a:cubicBezTo>
                      <a:pt x="18633" y="4382"/>
                      <a:pt x="18217" y="3965"/>
                      <a:pt x="17431" y="3858"/>
                    </a:cubicBezTo>
                    <a:cubicBezTo>
                      <a:pt x="16669" y="3762"/>
                      <a:pt x="15847" y="3667"/>
                      <a:pt x="15014" y="3667"/>
                    </a:cubicBezTo>
                    <a:cubicBezTo>
                      <a:pt x="14573" y="3667"/>
                      <a:pt x="14133" y="3703"/>
                      <a:pt x="13740" y="3762"/>
                    </a:cubicBezTo>
                    <a:lnTo>
                      <a:pt x="13680" y="3762"/>
                    </a:lnTo>
                    <a:cubicBezTo>
                      <a:pt x="13621" y="3762"/>
                      <a:pt x="13561" y="3739"/>
                      <a:pt x="13502" y="3739"/>
                    </a:cubicBezTo>
                    <a:lnTo>
                      <a:pt x="13454" y="3739"/>
                    </a:lnTo>
                    <a:lnTo>
                      <a:pt x="13454" y="3584"/>
                    </a:lnTo>
                    <a:lnTo>
                      <a:pt x="13454" y="2965"/>
                    </a:lnTo>
                    <a:cubicBezTo>
                      <a:pt x="13454" y="2869"/>
                      <a:pt x="13442" y="2750"/>
                      <a:pt x="13442" y="2643"/>
                    </a:cubicBezTo>
                    <a:cubicBezTo>
                      <a:pt x="13419" y="2191"/>
                      <a:pt x="13407" y="1750"/>
                      <a:pt x="13347" y="1286"/>
                    </a:cubicBezTo>
                    <a:cubicBezTo>
                      <a:pt x="13288" y="822"/>
                      <a:pt x="12990" y="488"/>
                      <a:pt x="12526" y="333"/>
                    </a:cubicBezTo>
                    <a:lnTo>
                      <a:pt x="12407" y="286"/>
                    </a:lnTo>
                    <a:cubicBezTo>
                      <a:pt x="12037" y="167"/>
                      <a:pt x="11668" y="48"/>
                      <a:pt x="11275" y="36"/>
                    </a:cubicBezTo>
                    <a:cubicBezTo>
                      <a:pt x="10644" y="0"/>
                      <a:pt x="10013" y="0"/>
                      <a:pt x="9251" y="0"/>
                    </a:cubicBezTo>
                    <a:lnTo>
                      <a:pt x="8501" y="0"/>
                    </a:lnTo>
                    <a:lnTo>
                      <a:pt x="8061" y="0"/>
                    </a:lnTo>
                    <a:cubicBezTo>
                      <a:pt x="6930" y="0"/>
                      <a:pt x="6120" y="833"/>
                      <a:pt x="6120" y="1976"/>
                    </a:cubicBezTo>
                    <a:lnTo>
                      <a:pt x="6120" y="3179"/>
                    </a:lnTo>
                    <a:lnTo>
                      <a:pt x="6120" y="3667"/>
                    </a:lnTo>
                    <a:cubicBezTo>
                      <a:pt x="5858" y="3739"/>
                      <a:pt x="5644" y="3762"/>
                      <a:pt x="5441" y="3762"/>
                    </a:cubicBezTo>
                    <a:cubicBezTo>
                      <a:pt x="5322" y="3762"/>
                      <a:pt x="5227" y="3762"/>
                      <a:pt x="5120" y="3739"/>
                    </a:cubicBezTo>
                    <a:lnTo>
                      <a:pt x="4929" y="3739"/>
                    </a:lnTo>
                    <a:cubicBezTo>
                      <a:pt x="4215" y="3727"/>
                      <a:pt x="3477" y="3715"/>
                      <a:pt x="2762" y="3703"/>
                    </a:cubicBezTo>
                    <a:cubicBezTo>
                      <a:pt x="2429" y="3703"/>
                      <a:pt x="2084" y="3679"/>
                      <a:pt x="1739" y="3679"/>
                    </a:cubicBezTo>
                    <a:lnTo>
                      <a:pt x="1715" y="3679"/>
                    </a:lnTo>
                    <a:cubicBezTo>
                      <a:pt x="857" y="3679"/>
                      <a:pt x="167" y="4382"/>
                      <a:pt x="119" y="5227"/>
                    </a:cubicBezTo>
                    <a:cubicBezTo>
                      <a:pt x="107" y="5501"/>
                      <a:pt x="84" y="5751"/>
                      <a:pt x="72" y="6013"/>
                    </a:cubicBezTo>
                    <a:cubicBezTo>
                      <a:pt x="48" y="6346"/>
                      <a:pt x="24" y="6667"/>
                      <a:pt x="12" y="7013"/>
                    </a:cubicBezTo>
                    <a:cubicBezTo>
                      <a:pt x="0" y="8203"/>
                      <a:pt x="0" y="9501"/>
                      <a:pt x="12" y="11097"/>
                    </a:cubicBezTo>
                    <a:cubicBezTo>
                      <a:pt x="12" y="11466"/>
                      <a:pt x="72" y="11894"/>
                      <a:pt x="441" y="12192"/>
                    </a:cubicBezTo>
                    <a:cubicBezTo>
                      <a:pt x="441" y="12192"/>
                      <a:pt x="476" y="12240"/>
                      <a:pt x="488" y="12418"/>
                    </a:cubicBezTo>
                    <a:cubicBezTo>
                      <a:pt x="500" y="12585"/>
                      <a:pt x="500" y="12763"/>
                      <a:pt x="488" y="12918"/>
                    </a:cubicBezTo>
                    <a:lnTo>
                      <a:pt x="488" y="13085"/>
                    </a:lnTo>
                    <a:cubicBezTo>
                      <a:pt x="488" y="13573"/>
                      <a:pt x="488" y="14049"/>
                      <a:pt x="476" y="14549"/>
                    </a:cubicBezTo>
                    <a:cubicBezTo>
                      <a:pt x="476" y="14871"/>
                      <a:pt x="465" y="15216"/>
                      <a:pt x="465" y="15538"/>
                    </a:cubicBezTo>
                    <a:cubicBezTo>
                      <a:pt x="465" y="15942"/>
                      <a:pt x="441" y="16335"/>
                      <a:pt x="441" y="16728"/>
                    </a:cubicBezTo>
                    <a:cubicBezTo>
                      <a:pt x="441" y="17109"/>
                      <a:pt x="607" y="17371"/>
                      <a:pt x="917" y="17490"/>
                    </a:cubicBezTo>
                    <a:cubicBezTo>
                      <a:pt x="977" y="17526"/>
                      <a:pt x="1036" y="17538"/>
                      <a:pt x="1096" y="17574"/>
                    </a:cubicBezTo>
                    <a:cubicBezTo>
                      <a:pt x="1298" y="17645"/>
                      <a:pt x="1477" y="17728"/>
                      <a:pt x="1679" y="17764"/>
                    </a:cubicBezTo>
                    <a:cubicBezTo>
                      <a:pt x="2167" y="17836"/>
                      <a:pt x="2751" y="17919"/>
                      <a:pt x="3358" y="17955"/>
                    </a:cubicBezTo>
                    <a:cubicBezTo>
                      <a:pt x="4787" y="18014"/>
                      <a:pt x="5965" y="18038"/>
                      <a:pt x="7084" y="18038"/>
                    </a:cubicBezTo>
                    <a:lnTo>
                      <a:pt x="7108" y="18038"/>
                    </a:lnTo>
                    <a:cubicBezTo>
                      <a:pt x="7846" y="18038"/>
                      <a:pt x="8585" y="18014"/>
                      <a:pt x="9299" y="17978"/>
                    </a:cubicBezTo>
                    <a:cubicBezTo>
                      <a:pt x="9549" y="17967"/>
                      <a:pt x="9811" y="17967"/>
                      <a:pt x="10061" y="17955"/>
                    </a:cubicBezTo>
                    <a:cubicBezTo>
                      <a:pt x="10549" y="17943"/>
                      <a:pt x="11037" y="17919"/>
                      <a:pt x="11573" y="17919"/>
                    </a:cubicBezTo>
                    <a:cubicBezTo>
                      <a:pt x="13145" y="17919"/>
                      <a:pt x="14704" y="18002"/>
                      <a:pt x="16062" y="18074"/>
                    </a:cubicBezTo>
                    <a:lnTo>
                      <a:pt x="16205" y="18074"/>
                    </a:lnTo>
                    <a:cubicBezTo>
                      <a:pt x="16859" y="18074"/>
                      <a:pt x="17169" y="17800"/>
                      <a:pt x="17324" y="17133"/>
                    </a:cubicBezTo>
                    <a:cubicBezTo>
                      <a:pt x="17371" y="16943"/>
                      <a:pt x="17395" y="16716"/>
                      <a:pt x="17407" y="16431"/>
                    </a:cubicBezTo>
                    <a:cubicBezTo>
                      <a:pt x="17443" y="15919"/>
                      <a:pt x="17467" y="15407"/>
                      <a:pt x="17502" y="14883"/>
                    </a:cubicBezTo>
                    <a:cubicBezTo>
                      <a:pt x="17550" y="14216"/>
                      <a:pt x="17574" y="13549"/>
                      <a:pt x="17621" y="12894"/>
                    </a:cubicBezTo>
                    <a:cubicBezTo>
                      <a:pt x="17633" y="12621"/>
                      <a:pt x="17693" y="12418"/>
                      <a:pt x="17931" y="12240"/>
                    </a:cubicBezTo>
                    <a:cubicBezTo>
                      <a:pt x="18169" y="12061"/>
                      <a:pt x="18383" y="11751"/>
                      <a:pt x="18455" y="11430"/>
                    </a:cubicBezTo>
                    <a:cubicBezTo>
                      <a:pt x="18610" y="10799"/>
                      <a:pt x="18705" y="10180"/>
                      <a:pt x="18753" y="9608"/>
                    </a:cubicBezTo>
                    <a:cubicBezTo>
                      <a:pt x="18824" y="8799"/>
                      <a:pt x="18824" y="8049"/>
                      <a:pt x="18812" y="7120"/>
                    </a:cubicBezTo>
                    <a:close/>
                    <a:moveTo>
                      <a:pt x="16705" y="16573"/>
                    </a:moveTo>
                    <a:cubicBezTo>
                      <a:pt x="16693" y="16693"/>
                      <a:pt x="16681" y="16800"/>
                      <a:pt x="16645" y="16895"/>
                    </a:cubicBezTo>
                    <a:cubicBezTo>
                      <a:pt x="16562" y="17193"/>
                      <a:pt x="16467" y="17252"/>
                      <a:pt x="16169" y="17252"/>
                    </a:cubicBezTo>
                    <a:lnTo>
                      <a:pt x="14597" y="17228"/>
                    </a:lnTo>
                    <a:cubicBezTo>
                      <a:pt x="13454" y="17216"/>
                      <a:pt x="12287" y="17181"/>
                      <a:pt x="11144" y="17181"/>
                    </a:cubicBezTo>
                    <a:lnTo>
                      <a:pt x="11097" y="17181"/>
                    </a:lnTo>
                    <a:cubicBezTo>
                      <a:pt x="10918" y="17181"/>
                      <a:pt x="10740" y="17193"/>
                      <a:pt x="10573" y="17216"/>
                    </a:cubicBezTo>
                    <a:cubicBezTo>
                      <a:pt x="10430" y="17228"/>
                      <a:pt x="10299" y="17228"/>
                      <a:pt x="10144" y="17240"/>
                    </a:cubicBezTo>
                    <a:cubicBezTo>
                      <a:pt x="9918" y="17240"/>
                      <a:pt x="9680" y="17252"/>
                      <a:pt x="9466" y="17252"/>
                    </a:cubicBezTo>
                    <a:cubicBezTo>
                      <a:pt x="8835" y="17276"/>
                      <a:pt x="8192" y="17288"/>
                      <a:pt x="7573" y="17288"/>
                    </a:cubicBezTo>
                    <a:lnTo>
                      <a:pt x="7025" y="17288"/>
                    </a:lnTo>
                    <a:cubicBezTo>
                      <a:pt x="5799" y="17276"/>
                      <a:pt x="4525" y="17228"/>
                      <a:pt x="3215" y="17157"/>
                    </a:cubicBezTo>
                    <a:cubicBezTo>
                      <a:pt x="2679" y="17121"/>
                      <a:pt x="2143" y="17038"/>
                      <a:pt x="1631" y="16943"/>
                    </a:cubicBezTo>
                    <a:cubicBezTo>
                      <a:pt x="1286" y="16883"/>
                      <a:pt x="1131" y="16681"/>
                      <a:pt x="1143" y="16323"/>
                    </a:cubicBezTo>
                    <a:cubicBezTo>
                      <a:pt x="1155" y="15931"/>
                      <a:pt x="1155" y="15526"/>
                      <a:pt x="1167" y="15145"/>
                    </a:cubicBezTo>
                    <a:lnTo>
                      <a:pt x="1167" y="14752"/>
                    </a:lnTo>
                    <a:cubicBezTo>
                      <a:pt x="1167" y="14335"/>
                      <a:pt x="1191" y="13918"/>
                      <a:pt x="1191" y="13502"/>
                    </a:cubicBezTo>
                    <a:lnTo>
                      <a:pt x="1191" y="12752"/>
                    </a:lnTo>
                    <a:lnTo>
                      <a:pt x="1191" y="12525"/>
                    </a:lnTo>
                    <a:lnTo>
                      <a:pt x="1643" y="12573"/>
                    </a:lnTo>
                    <a:cubicBezTo>
                      <a:pt x="3096" y="12704"/>
                      <a:pt x="4441" y="12823"/>
                      <a:pt x="5846" y="12823"/>
                    </a:cubicBezTo>
                    <a:cubicBezTo>
                      <a:pt x="6346" y="12823"/>
                      <a:pt x="6822" y="12811"/>
                      <a:pt x="7299" y="12775"/>
                    </a:cubicBezTo>
                    <a:lnTo>
                      <a:pt x="7334" y="13490"/>
                    </a:lnTo>
                    <a:lnTo>
                      <a:pt x="7334" y="13656"/>
                    </a:lnTo>
                    <a:cubicBezTo>
                      <a:pt x="7334" y="13776"/>
                      <a:pt x="7334" y="13906"/>
                      <a:pt x="7370" y="14037"/>
                    </a:cubicBezTo>
                    <a:cubicBezTo>
                      <a:pt x="7442" y="14430"/>
                      <a:pt x="7704" y="14657"/>
                      <a:pt x="8073" y="14668"/>
                    </a:cubicBezTo>
                    <a:cubicBezTo>
                      <a:pt x="8632" y="14680"/>
                      <a:pt x="9204" y="14692"/>
                      <a:pt x="9799" y="14692"/>
                    </a:cubicBezTo>
                    <a:lnTo>
                      <a:pt x="10275" y="14692"/>
                    </a:lnTo>
                    <a:cubicBezTo>
                      <a:pt x="10478" y="14692"/>
                      <a:pt x="10668" y="14633"/>
                      <a:pt x="10847" y="14597"/>
                    </a:cubicBezTo>
                    <a:lnTo>
                      <a:pt x="10930" y="14561"/>
                    </a:lnTo>
                    <a:cubicBezTo>
                      <a:pt x="11275" y="14478"/>
                      <a:pt x="11490" y="14240"/>
                      <a:pt x="11514" y="13883"/>
                    </a:cubicBezTo>
                    <a:cubicBezTo>
                      <a:pt x="11549" y="13668"/>
                      <a:pt x="11573" y="13466"/>
                      <a:pt x="11585" y="13252"/>
                    </a:cubicBezTo>
                    <a:cubicBezTo>
                      <a:pt x="11609" y="13192"/>
                      <a:pt x="11609" y="13133"/>
                      <a:pt x="11621" y="13085"/>
                    </a:cubicBezTo>
                    <a:cubicBezTo>
                      <a:pt x="13407" y="12954"/>
                      <a:pt x="15181" y="12823"/>
                      <a:pt x="16967" y="12692"/>
                    </a:cubicBezTo>
                    <a:cubicBezTo>
                      <a:pt x="16979" y="12728"/>
                      <a:pt x="16979" y="12775"/>
                      <a:pt x="16979" y="12823"/>
                    </a:cubicBezTo>
                    <a:cubicBezTo>
                      <a:pt x="16895" y="13883"/>
                      <a:pt x="16812" y="15085"/>
                      <a:pt x="16705" y="16573"/>
                    </a:cubicBezTo>
                    <a:close/>
                    <a:moveTo>
                      <a:pt x="8025" y="11585"/>
                    </a:moveTo>
                    <a:lnTo>
                      <a:pt x="8025" y="11525"/>
                    </a:lnTo>
                    <a:cubicBezTo>
                      <a:pt x="8025" y="11478"/>
                      <a:pt x="8037" y="11418"/>
                      <a:pt x="8216" y="11418"/>
                    </a:cubicBezTo>
                    <a:lnTo>
                      <a:pt x="8454" y="11418"/>
                    </a:lnTo>
                    <a:cubicBezTo>
                      <a:pt x="8656" y="11418"/>
                      <a:pt x="8894" y="11418"/>
                      <a:pt x="9132" y="11442"/>
                    </a:cubicBezTo>
                    <a:cubicBezTo>
                      <a:pt x="9597" y="11466"/>
                      <a:pt x="10085" y="11501"/>
                      <a:pt x="10632" y="11549"/>
                    </a:cubicBezTo>
                    <a:cubicBezTo>
                      <a:pt x="10692" y="11549"/>
                      <a:pt x="10752" y="11585"/>
                      <a:pt x="10835" y="11609"/>
                    </a:cubicBezTo>
                    <a:cubicBezTo>
                      <a:pt x="10847" y="11609"/>
                      <a:pt x="10859" y="11632"/>
                      <a:pt x="10859" y="11632"/>
                    </a:cubicBezTo>
                    <a:cubicBezTo>
                      <a:pt x="10918" y="12180"/>
                      <a:pt x="10859" y="12740"/>
                      <a:pt x="10799" y="13287"/>
                    </a:cubicBezTo>
                    <a:cubicBezTo>
                      <a:pt x="10787" y="13383"/>
                      <a:pt x="10775" y="13490"/>
                      <a:pt x="10775" y="13597"/>
                    </a:cubicBezTo>
                    <a:cubicBezTo>
                      <a:pt x="10740" y="13823"/>
                      <a:pt x="10561" y="13859"/>
                      <a:pt x="10490" y="13883"/>
                    </a:cubicBezTo>
                    <a:cubicBezTo>
                      <a:pt x="10097" y="13918"/>
                      <a:pt x="9668" y="13942"/>
                      <a:pt x="9192" y="13942"/>
                    </a:cubicBezTo>
                    <a:cubicBezTo>
                      <a:pt x="8787" y="13942"/>
                      <a:pt x="8394" y="13918"/>
                      <a:pt x="8073" y="13906"/>
                    </a:cubicBezTo>
                    <a:cubicBezTo>
                      <a:pt x="7858" y="13121"/>
                      <a:pt x="7930" y="12371"/>
                      <a:pt x="8025" y="11585"/>
                    </a:cubicBezTo>
                    <a:close/>
                    <a:moveTo>
                      <a:pt x="12466" y="12287"/>
                    </a:moveTo>
                    <a:cubicBezTo>
                      <a:pt x="12180" y="12287"/>
                      <a:pt x="11906" y="12287"/>
                      <a:pt x="11621" y="12275"/>
                    </a:cubicBezTo>
                    <a:cubicBezTo>
                      <a:pt x="11621" y="12275"/>
                      <a:pt x="11609" y="12252"/>
                      <a:pt x="11585" y="12252"/>
                    </a:cubicBezTo>
                    <a:lnTo>
                      <a:pt x="11585" y="12097"/>
                    </a:lnTo>
                    <a:lnTo>
                      <a:pt x="11585" y="11513"/>
                    </a:lnTo>
                    <a:cubicBezTo>
                      <a:pt x="11573" y="11097"/>
                      <a:pt x="11466" y="10811"/>
                      <a:pt x="10954" y="10787"/>
                    </a:cubicBezTo>
                    <a:cubicBezTo>
                      <a:pt x="9954" y="10728"/>
                      <a:pt x="9049" y="10668"/>
                      <a:pt x="8180" y="10644"/>
                    </a:cubicBezTo>
                    <a:lnTo>
                      <a:pt x="8144" y="10644"/>
                    </a:lnTo>
                    <a:cubicBezTo>
                      <a:pt x="7644" y="10644"/>
                      <a:pt x="7394" y="10906"/>
                      <a:pt x="7334" y="11418"/>
                    </a:cubicBezTo>
                    <a:lnTo>
                      <a:pt x="7275" y="11930"/>
                    </a:lnTo>
                    <a:cubicBezTo>
                      <a:pt x="7215" y="11942"/>
                      <a:pt x="7156" y="11942"/>
                      <a:pt x="7096" y="11954"/>
                    </a:cubicBezTo>
                    <a:cubicBezTo>
                      <a:pt x="6882" y="11990"/>
                      <a:pt x="6680" y="12013"/>
                      <a:pt x="6465" y="12013"/>
                    </a:cubicBezTo>
                    <a:cubicBezTo>
                      <a:pt x="6132" y="12037"/>
                      <a:pt x="5787" y="12037"/>
                      <a:pt x="5453" y="12037"/>
                    </a:cubicBezTo>
                    <a:cubicBezTo>
                      <a:pt x="4263" y="12037"/>
                      <a:pt x="3036" y="11942"/>
                      <a:pt x="1810" y="11763"/>
                    </a:cubicBezTo>
                    <a:cubicBezTo>
                      <a:pt x="786" y="11620"/>
                      <a:pt x="786" y="11573"/>
                      <a:pt x="726" y="10847"/>
                    </a:cubicBezTo>
                    <a:cubicBezTo>
                      <a:pt x="726" y="10751"/>
                      <a:pt x="715" y="10668"/>
                      <a:pt x="715" y="10561"/>
                    </a:cubicBezTo>
                    <a:cubicBezTo>
                      <a:pt x="560" y="8715"/>
                      <a:pt x="679" y="6894"/>
                      <a:pt x="834" y="5370"/>
                    </a:cubicBezTo>
                    <a:cubicBezTo>
                      <a:pt x="846" y="5203"/>
                      <a:pt x="869" y="5013"/>
                      <a:pt x="953" y="4858"/>
                    </a:cubicBezTo>
                    <a:cubicBezTo>
                      <a:pt x="1096" y="4560"/>
                      <a:pt x="1322" y="4429"/>
                      <a:pt x="1643" y="4429"/>
                    </a:cubicBezTo>
                    <a:lnTo>
                      <a:pt x="1739" y="4429"/>
                    </a:lnTo>
                    <a:cubicBezTo>
                      <a:pt x="2024" y="4429"/>
                      <a:pt x="2298" y="4429"/>
                      <a:pt x="2584" y="4417"/>
                    </a:cubicBezTo>
                    <a:cubicBezTo>
                      <a:pt x="2870" y="4417"/>
                      <a:pt x="3155" y="4393"/>
                      <a:pt x="3417" y="4393"/>
                    </a:cubicBezTo>
                    <a:cubicBezTo>
                      <a:pt x="3763" y="4393"/>
                      <a:pt x="4025" y="4417"/>
                      <a:pt x="4298" y="4429"/>
                    </a:cubicBezTo>
                    <a:cubicBezTo>
                      <a:pt x="4596" y="4441"/>
                      <a:pt x="4906" y="4453"/>
                      <a:pt x="5251" y="4453"/>
                    </a:cubicBezTo>
                    <a:cubicBezTo>
                      <a:pt x="5739" y="4453"/>
                      <a:pt x="6227" y="4441"/>
                      <a:pt x="6703" y="4429"/>
                    </a:cubicBezTo>
                    <a:lnTo>
                      <a:pt x="6977" y="4417"/>
                    </a:lnTo>
                    <a:cubicBezTo>
                      <a:pt x="7096" y="4417"/>
                      <a:pt x="7215" y="4393"/>
                      <a:pt x="7346" y="4393"/>
                    </a:cubicBezTo>
                    <a:cubicBezTo>
                      <a:pt x="7477" y="4393"/>
                      <a:pt x="7584" y="4393"/>
                      <a:pt x="7692" y="4417"/>
                    </a:cubicBezTo>
                    <a:cubicBezTo>
                      <a:pt x="8394" y="4489"/>
                      <a:pt x="9132" y="4512"/>
                      <a:pt x="10085" y="4512"/>
                    </a:cubicBezTo>
                    <a:cubicBezTo>
                      <a:pt x="10502" y="4512"/>
                      <a:pt x="10930" y="4512"/>
                      <a:pt x="11347" y="4501"/>
                    </a:cubicBezTo>
                    <a:cubicBezTo>
                      <a:pt x="11764" y="4501"/>
                      <a:pt x="12204" y="4489"/>
                      <a:pt x="12621" y="4489"/>
                    </a:cubicBezTo>
                    <a:lnTo>
                      <a:pt x="13014" y="4489"/>
                    </a:lnTo>
                    <a:lnTo>
                      <a:pt x="13133" y="4489"/>
                    </a:lnTo>
                    <a:cubicBezTo>
                      <a:pt x="13538" y="4489"/>
                      <a:pt x="13942" y="4477"/>
                      <a:pt x="14323" y="4453"/>
                    </a:cubicBezTo>
                    <a:cubicBezTo>
                      <a:pt x="14716" y="4441"/>
                      <a:pt x="15121" y="4429"/>
                      <a:pt x="15502" y="4429"/>
                    </a:cubicBezTo>
                    <a:lnTo>
                      <a:pt x="15574" y="4429"/>
                    </a:lnTo>
                    <a:cubicBezTo>
                      <a:pt x="16109" y="4429"/>
                      <a:pt x="16633" y="4501"/>
                      <a:pt x="17229" y="4572"/>
                    </a:cubicBezTo>
                    <a:cubicBezTo>
                      <a:pt x="17824" y="4655"/>
                      <a:pt x="18002" y="4846"/>
                      <a:pt x="18050" y="5465"/>
                    </a:cubicBezTo>
                    <a:cubicBezTo>
                      <a:pt x="18098" y="6215"/>
                      <a:pt x="18122" y="7013"/>
                      <a:pt x="18122" y="7906"/>
                    </a:cubicBezTo>
                    <a:cubicBezTo>
                      <a:pt x="18122" y="8656"/>
                      <a:pt x="18110" y="9263"/>
                      <a:pt x="18062" y="9835"/>
                    </a:cubicBezTo>
                    <a:cubicBezTo>
                      <a:pt x="18038" y="10263"/>
                      <a:pt x="17955" y="10704"/>
                      <a:pt x="17824" y="11239"/>
                    </a:cubicBezTo>
                    <a:cubicBezTo>
                      <a:pt x="17764" y="11513"/>
                      <a:pt x="17538" y="11692"/>
                      <a:pt x="17181" y="11775"/>
                    </a:cubicBezTo>
                    <a:cubicBezTo>
                      <a:pt x="15669" y="12121"/>
                      <a:pt x="14097" y="12287"/>
                      <a:pt x="12466" y="12287"/>
                    </a:cubicBezTo>
                    <a:close/>
                    <a:moveTo>
                      <a:pt x="11073" y="3739"/>
                    </a:moveTo>
                    <a:lnTo>
                      <a:pt x="11002" y="3739"/>
                    </a:lnTo>
                    <a:cubicBezTo>
                      <a:pt x="10883" y="3762"/>
                      <a:pt x="10775" y="3762"/>
                      <a:pt x="10656" y="3762"/>
                    </a:cubicBezTo>
                    <a:lnTo>
                      <a:pt x="10121" y="3762"/>
                    </a:lnTo>
                    <a:cubicBezTo>
                      <a:pt x="9763" y="3762"/>
                      <a:pt x="9370" y="3762"/>
                      <a:pt x="8989" y="3739"/>
                    </a:cubicBezTo>
                    <a:cubicBezTo>
                      <a:pt x="8704" y="3727"/>
                      <a:pt x="8692" y="3715"/>
                      <a:pt x="8680" y="3441"/>
                    </a:cubicBezTo>
                    <a:cubicBezTo>
                      <a:pt x="8656" y="3131"/>
                      <a:pt x="8680" y="2822"/>
                      <a:pt x="8692" y="2512"/>
                    </a:cubicBezTo>
                    <a:lnTo>
                      <a:pt x="8692" y="2417"/>
                    </a:lnTo>
                    <a:cubicBezTo>
                      <a:pt x="8704" y="2226"/>
                      <a:pt x="8811" y="2191"/>
                      <a:pt x="8918" y="2191"/>
                    </a:cubicBezTo>
                    <a:lnTo>
                      <a:pt x="9335" y="2191"/>
                    </a:lnTo>
                    <a:lnTo>
                      <a:pt x="9894" y="2191"/>
                    </a:lnTo>
                    <a:cubicBezTo>
                      <a:pt x="10144" y="2191"/>
                      <a:pt x="10371" y="2191"/>
                      <a:pt x="10561" y="2215"/>
                    </a:cubicBezTo>
                    <a:cubicBezTo>
                      <a:pt x="10918" y="2226"/>
                      <a:pt x="11037" y="2346"/>
                      <a:pt x="11085" y="2727"/>
                    </a:cubicBezTo>
                    <a:lnTo>
                      <a:pt x="11085" y="2762"/>
                    </a:lnTo>
                    <a:cubicBezTo>
                      <a:pt x="11156" y="3108"/>
                      <a:pt x="11192" y="3429"/>
                      <a:pt x="11073" y="3739"/>
                    </a:cubicBezTo>
                    <a:close/>
                    <a:moveTo>
                      <a:pt x="12704" y="3429"/>
                    </a:moveTo>
                    <a:cubicBezTo>
                      <a:pt x="12692" y="3739"/>
                      <a:pt x="12692" y="3739"/>
                      <a:pt x="12335" y="3762"/>
                    </a:cubicBezTo>
                    <a:lnTo>
                      <a:pt x="12204" y="3762"/>
                    </a:lnTo>
                    <a:lnTo>
                      <a:pt x="11978" y="3762"/>
                    </a:lnTo>
                    <a:cubicBezTo>
                      <a:pt x="11966" y="3762"/>
                      <a:pt x="11942" y="3739"/>
                      <a:pt x="11918" y="3739"/>
                    </a:cubicBezTo>
                    <a:lnTo>
                      <a:pt x="11918" y="3655"/>
                    </a:lnTo>
                    <a:cubicBezTo>
                      <a:pt x="11918" y="3524"/>
                      <a:pt x="11906" y="3369"/>
                      <a:pt x="11883" y="3239"/>
                    </a:cubicBezTo>
                    <a:cubicBezTo>
                      <a:pt x="11883" y="3167"/>
                      <a:pt x="11871" y="3084"/>
                      <a:pt x="11871" y="3000"/>
                    </a:cubicBezTo>
                    <a:cubicBezTo>
                      <a:pt x="11859" y="2762"/>
                      <a:pt x="11835" y="2524"/>
                      <a:pt x="11787" y="2286"/>
                    </a:cubicBezTo>
                    <a:cubicBezTo>
                      <a:pt x="11668" y="1774"/>
                      <a:pt x="11311" y="1464"/>
                      <a:pt x="10799" y="1464"/>
                    </a:cubicBezTo>
                    <a:cubicBezTo>
                      <a:pt x="10478" y="1453"/>
                      <a:pt x="10144" y="1453"/>
                      <a:pt x="9835" y="1453"/>
                    </a:cubicBezTo>
                    <a:cubicBezTo>
                      <a:pt x="9525" y="1453"/>
                      <a:pt x="9216" y="1453"/>
                      <a:pt x="8918" y="1464"/>
                    </a:cubicBezTo>
                    <a:cubicBezTo>
                      <a:pt x="8358" y="1476"/>
                      <a:pt x="8096" y="1750"/>
                      <a:pt x="8037" y="2310"/>
                    </a:cubicBezTo>
                    <a:cubicBezTo>
                      <a:pt x="8001" y="2584"/>
                      <a:pt x="8001" y="2846"/>
                      <a:pt x="8001" y="3108"/>
                    </a:cubicBezTo>
                    <a:lnTo>
                      <a:pt x="8001" y="3429"/>
                    </a:lnTo>
                    <a:lnTo>
                      <a:pt x="8001" y="3715"/>
                    </a:lnTo>
                    <a:lnTo>
                      <a:pt x="8001" y="3739"/>
                    </a:lnTo>
                    <a:cubicBezTo>
                      <a:pt x="7870" y="3762"/>
                      <a:pt x="7739" y="3774"/>
                      <a:pt x="7584" y="3774"/>
                    </a:cubicBezTo>
                    <a:cubicBezTo>
                      <a:pt x="7454" y="3774"/>
                      <a:pt x="7334" y="3774"/>
                      <a:pt x="7215" y="3762"/>
                    </a:cubicBezTo>
                    <a:cubicBezTo>
                      <a:pt x="7132" y="3762"/>
                      <a:pt x="7037" y="3739"/>
                      <a:pt x="6953" y="3739"/>
                    </a:cubicBezTo>
                    <a:cubicBezTo>
                      <a:pt x="6906" y="3739"/>
                      <a:pt x="6870" y="3727"/>
                      <a:pt x="6846" y="3715"/>
                    </a:cubicBezTo>
                    <a:cubicBezTo>
                      <a:pt x="6811" y="3679"/>
                      <a:pt x="6811" y="3643"/>
                      <a:pt x="6811" y="3584"/>
                    </a:cubicBezTo>
                    <a:cubicBezTo>
                      <a:pt x="6811" y="3417"/>
                      <a:pt x="6811" y="3239"/>
                      <a:pt x="6822" y="3072"/>
                    </a:cubicBezTo>
                    <a:cubicBezTo>
                      <a:pt x="6822" y="2596"/>
                      <a:pt x="6846" y="2096"/>
                      <a:pt x="6906" y="1619"/>
                    </a:cubicBezTo>
                    <a:cubicBezTo>
                      <a:pt x="6965" y="1119"/>
                      <a:pt x="7382" y="798"/>
                      <a:pt x="7954" y="762"/>
                    </a:cubicBezTo>
                    <a:cubicBezTo>
                      <a:pt x="8418" y="750"/>
                      <a:pt x="8882" y="750"/>
                      <a:pt x="9311" y="750"/>
                    </a:cubicBezTo>
                    <a:cubicBezTo>
                      <a:pt x="9799" y="750"/>
                      <a:pt x="10299" y="762"/>
                      <a:pt x="10752" y="786"/>
                    </a:cubicBezTo>
                    <a:cubicBezTo>
                      <a:pt x="11192" y="798"/>
                      <a:pt x="11609" y="881"/>
                      <a:pt x="12109" y="1000"/>
                    </a:cubicBezTo>
                    <a:cubicBezTo>
                      <a:pt x="12561" y="1107"/>
                      <a:pt x="12680" y="1262"/>
                      <a:pt x="12704" y="1703"/>
                    </a:cubicBezTo>
                    <a:cubicBezTo>
                      <a:pt x="12728" y="2274"/>
                      <a:pt x="12740" y="2869"/>
                      <a:pt x="12704" y="342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436AB4A-A57E-CF5E-8EFB-C2BF4D05CA40}"/>
              </a:ext>
            </a:extLst>
          </p:cNvPr>
          <p:cNvGrpSpPr/>
          <p:nvPr/>
        </p:nvGrpSpPr>
        <p:grpSpPr>
          <a:xfrm>
            <a:off x="3109735" y="1633413"/>
            <a:ext cx="874933" cy="874933"/>
            <a:chOff x="3109735" y="1633413"/>
            <a:chExt cx="874933" cy="874933"/>
          </a:xfrm>
        </p:grpSpPr>
        <p:sp>
          <p:nvSpPr>
            <p:cNvPr id="917" name="Google Shape;917;p69"/>
            <p:cNvSpPr/>
            <p:nvPr/>
          </p:nvSpPr>
          <p:spPr>
            <a:xfrm>
              <a:off x="3109735" y="1633413"/>
              <a:ext cx="874933" cy="874933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  <p:grpSp>
          <p:nvGrpSpPr>
            <p:cNvPr id="21" name="Google Shape;823;p67">
              <a:extLst>
                <a:ext uri="{FF2B5EF4-FFF2-40B4-BE49-F238E27FC236}">
                  <a16:creationId xmlns:a16="http://schemas.microsoft.com/office/drawing/2014/main" id="{3090E8F3-AEBF-60E8-9B0F-A29352C634F3}"/>
                </a:ext>
              </a:extLst>
            </p:cNvPr>
            <p:cNvGrpSpPr/>
            <p:nvPr/>
          </p:nvGrpSpPr>
          <p:grpSpPr>
            <a:xfrm rot="-1004326">
              <a:off x="3310574" y="1890418"/>
              <a:ext cx="421689" cy="283595"/>
              <a:chOff x="6429375" y="2405775"/>
              <a:chExt cx="528050" cy="355125"/>
            </a:xfrm>
          </p:grpSpPr>
          <p:sp>
            <p:nvSpPr>
              <p:cNvPr id="22" name="Google Shape;824;p67">
                <a:extLst>
                  <a:ext uri="{FF2B5EF4-FFF2-40B4-BE49-F238E27FC236}">
                    <a16:creationId xmlns:a16="http://schemas.microsoft.com/office/drawing/2014/main" id="{E82A6F73-68A5-8BA8-9A46-F465751ACA82}"/>
                  </a:ext>
                </a:extLst>
              </p:cNvPr>
              <p:cNvSpPr/>
              <p:nvPr/>
            </p:nvSpPr>
            <p:spPr>
              <a:xfrm>
                <a:off x="6499025" y="2449250"/>
                <a:ext cx="219100" cy="294700"/>
              </a:xfrm>
              <a:custGeom>
                <a:avLst/>
                <a:gdLst/>
                <a:ahLst/>
                <a:cxnLst/>
                <a:rect l="l" t="t" r="r" b="b"/>
                <a:pathLst>
                  <a:path w="8764" h="11788" extrusionOk="0">
                    <a:moveTo>
                      <a:pt x="8680" y="0"/>
                    </a:moveTo>
                    <a:cubicBezTo>
                      <a:pt x="8680" y="357"/>
                      <a:pt x="8692" y="619"/>
                      <a:pt x="8680" y="893"/>
                    </a:cubicBezTo>
                    <a:cubicBezTo>
                      <a:pt x="8382" y="4489"/>
                      <a:pt x="8763" y="8108"/>
                      <a:pt x="8596" y="11787"/>
                    </a:cubicBezTo>
                    <a:cubicBezTo>
                      <a:pt x="8358" y="11692"/>
                      <a:pt x="8203" y="11632"/>
                      <a:pt x="8049" y="11573"/>
                    </a:cubicBezTo>
                    <a:cubicBezTo>
                      <a:pt x="7108" y="11144"/>
                      <a:pt x="6179" y="10716"/>
                      <a:pt x="5227" y="10299"/>
                    </a:cubicBezTo>
                    <a:cubicBezTo>
                      <a:pt x="4048" y="9775"/>
                      <a:pt x="2858" y="9287"/>
                      <a:pt x="1667" y="8775"/>
                    </a:cubicBezTo>
                    <a:cubicBezTo>
                      <a:pt x="1215" y="8585"/>
                      <a:pt x="786" y="8346"/>
                      <a:pt x="333" y="8156"/>
                    </a:cubicBezTo>
                    <a:cubicBezTo>
                      <a:pt x="83" y="8049"/>
                      <a:pt x="0" y="7870"/>
                      <a:pt x="0" y="7608"/>
                    </a:cubicBezTo>
                    <a:cubicBezTo>
                      <a:pt x="12" y="6775"/>
                      <a:pt x="24" y="5918"/>
                      <a:pt x="24" y="5072"/>
                    </a:cubicBezTo>
                    <a:cubicBezTo>
                      <a:pt x="24" y="4763"/>
                      <a:pt x="143" y="4572"/>
                      <a:pt x="405" y="4405"/>
                    </a:cubicBezTo>
                    <a:cubicBezTo>
                      <a:pt x="1060" y="4001"/>
                      <a:pt x="1691" y="3596"/>
                      <a:pt x="2334" y="3179"/>
                    </a:cubicBezTo>
                    <a:cubicBezTo>
                      <a:pt x="4179" y="1988"/>
                      <a:pt x="6144" y="1036"/>
                      <a:pt x="8156" y="143"/>
                    </a:cubicBezTo>
                    <a:cubicBezTo>
                      <a:pt x="8275" y="107"/>
                      <a:pt x="8406" y="72"/>
                      <a:pt x="8680" y="0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825;p67">
                <a:extLst>
                  <a:ext uri="{FF2B5EF4-FFF2-40B4-BE49-F238E27FC236}">
                    <a16:creationId xmlns:a16="http://schemas.microsoft.com/office/drawing/2014/main" id="{4F55DB75-2AAF-5948-4CB0-1B8F89FF84A4}"/>
                  </a:ext>
                </a:extLst>
              </p:cNvPr>
              <p:cNvSpPr/>
              <p:nvPr/>
            </p:nvSpPr>
            <p:spPr>
              <a:xfrm>
                <a:off x="6440675" y="2537350"/>
                <a:ext cx="48550" cy="146175"/>
              </a:xfrm>
              <a:custGeom>
                <a:avLst/>
                <a:gdLst/>
                <a:ahLst/>
                <a:cxnLst/>
                <a:rect l="l" t="t" r="r" b="b"/>
                <a:pathLst>
                  <a:path w="1942" h="5847" extrusionOk="0">
                    <a:moveTo>
                      <a:pt x="1917" y="3334"/>
                    </a:moveTo>
                    <a:lnTo>
                      <a:pt x="1917" y="5215"/>
                    </a:lnTo>
                    <a:cubicBezTo>
                      <a:pt x="1917" y="5715"/>
                      <a:pt x="1846" y="5811"/>
                      <a:pt x="1346" y="5823"/>
                    </a:cubicBezTo>
                    <a:cubicBezTo>
                      <a:pt x="36" y="5846"/>
                      <a:pt x="191" y="5751"/>
                      <a:pt x="131" y="4739"/>
                    </a:cubicBezTo>
                    <a:cubicBezTo>
                      <a:pt x="72" y="3787"/>
                      <a:pt x="24" y="2834"/>
                      <a:pt x="12" y="1858"/>
                    </a:cubicBezTo>
                    <a:cubicBezTo>
                      <a:pt x="0" y="1477"/>
                      <a:pt x="72" y="1084"/>
                      <a:pt x="120" y="703"/>
                    </a:cubicBezTo>
                    <a:cubicBezTo>
                      <a:pt x="120" y="655"/>
                      <a:pt x="131" y="631"/>
                      <a:pt x="131" y="584"/>
                    </a:cubicBezTo>
                    <a:cubicBezTo>
                      <a:pt x="191" y="310"/>
                      <a:pt x="381" y="274"/>
                      <a:pt x="608" y="238"/>
                    </a:cubicBezTo>
                    <a:cubicBezTo>
                      <a:pt x="977" y="191"/>
                      <a:pt x="1370" y="0"/>
                      <a:pt x="1739" y="250"/>
                    </a:cubicBezTo>
                    <a:cubicBezTo>
                      <a:pt x="1810" y="298"/>
                      <a:pt x="1810" y="465"/>
                      <a:pt x="1822" y="584"/>
                    </a:cubicBezTo>
                    <a:cubicBezTo>
                      <a:pt x="1870" y="1501"/>
                      <a:pt x="1917" y="2417"/>
                      <a:pt x="1941" y="3334"/>
                    </a:cubicBezTo>
                    <a:cubicBezTo>
                      <a:pt x="1929" y="3322"/>
                      <a:pt x="1929" y="3334"/>
                      <a:pt x="1917" y="3334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826;p67">
                <a:extLst>
                  <a:ext uri="{FF2B5EF4-FFF2-40B4-BE49-F238E27FC236}">
                    <a16:creationId xmlns:a16="http://schemas.microsoft.com/office/drawing/2014/main" id="{A8163A2D-6DF6-48A0-6697-811651B571B6}"/>
                  </a:ext>
                </a:extLst>
              </p:cNvPr>
              <p:cNvSpPr/>
              <p:nvPr/>
            </p:nvSpPr>
            <p:spPr>
              <a:xfrm>
                <a:off x="6837450" y="2423950"/>
                <a:ext cx="104800" cy="314350"/>
              </a:xfrm>
              <a:custGeom>
                <a:avLst/>
                <a:gdLst/>
                <a:ahLst/>
                <a:cxnLst/>
                <a:rect l="l" t="t" r="r" b="b"/>
                <a:pathLst>
                  <a:path w="4192" h="12574" extrusionOk="0">
                    <a:moveTo>
                      <a:pt x="358" y="11680"/>
                    </a:moveTo>
                    <a:cubicBezTo>
                      <a:pt x="453" y="11513"/>
                      <a:pt x="560" y="11359"/>
                      <a:pt x="643" y="11192"/>
                    </a:cubicBezTo>
                    <a:cubicBezTo>
                      <a:pt x="1013" y="10573"/>
                      <a:pt x="1239" y="9906"/>
                      <a:pt x="1286" y="9192"/>
                    </a:cubicBezTo>
                    <a:cubicBezTo>
                      <a:pt x="1370" y="7632"/>
                      <a:pt x="1453" y="6060"/>
                      <a:pt x="1048" y="4524"/>
                    </a:cubicBezTo>
                    <a:cubicBezTo>
                      <a:pt x="834" y="3739"/>
                      <a:pt x="512" y="2977"/>
                      <a:pt x="179" y="2215"/>
                    </a:cubicBezTo>
                    <a:cubicBezTo>
                      <a:pt x="0" y="1810"/>
                      <a:pt x="36" y="1512"/>
                      <a:pt x="346" y="1215"/>
                    </a:cubicBezTo>
                    <a:cubicBezTo>
                      <a:pt x="691" y="893"/>
                      <a:pt x="1013" y="560"/>
                      <a:pt x="1346" y="226"/>
                    </a:cubicBezTo>
                    <a:cubicBezTo>
                      <a:pt x="1572" y="0"/>
                      <a:pt x="1775" y="48"/>
                      <a:pt x="2013" y="202"/>
                    </a:cubicBezTo>
                    <a:cubicBezTo>
                      <a:pt x="2715" y="714"/>
                      <a:pt x="3072" y="1453"/>
                      <a:pt x="3334" y="2227"/>
                    </a:cubicBezTo>
                    <a:cubicBezTo>
                      <a:pt x="3989" y="4120"/>
                      <a:pt x="4191" y="6072"/>
                      <a:pt x="3977" y="8061"/>
                    </a:cubicBezTo>
                    <a:cubicBezTo>
                      <a:pt x="3846" y="9251"/>
                      <a:pt x="3513" y="10359"/>
                      <a:pt x="2941" y="11394"/>
                    </a:cubicBezTo>
                    <a:cubicBezTo>
                      <a:pt x="2727" y="11775"/>
                      <a:pt x="2429" y="12097"/>
                      <a:pt x="2167" y="12430"/>
                    </a:cubicBezTo>
                    <a:cubicBezTo>
                      <a:pt x="2084" y="12514"/>
                      <a:pt x="1905" y="12573"/>
                      <a:pt x="1810" y="12549"/>
                    </a:cubicBezTo>
                    <a:cubicBezTo>
                      <a:pt x="1298" y="12383"/>
                      <a:pt x="751" y="12204"/>
                      <a:pt x="358" y="1168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827;p67">
                <a:extLst>
                  <a:ext uri="{FF2B5EF4-FFF2-40B4-BE49-F238E27FC236}">
                    <a16:creationId xmlns:a16="http://schemas.microsoft.com/office/drawing/2014/main" id="{89B01552-706B-89C0-6101-A49048EF22E1}"/>
                  </a:ext>
                </a:extLst>
              </p:cNvPr>
              <p:cNvSpPr/>
              <p:nvPr/>
            </p:nvSpPr>
            <p:spPr>
              <a:xfrm>
                <a:off x="6760950" y="2507875"/>
                <a:ext cx="71750" cy="185775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7431" extrusionOk="0">
                    <a:moveTo>
                      <a:pt x="1203" y="1"/>
                    </a:moveTo>
                    <a:cubicBezTo>
                      <a:pt x="2525" y="1191"/>
                      <a:pt x="2870" y="5918"/>
                      <a:pt x="1775" y="7430"/>
                    </a:cubicBezTo>
                    <a:cubicBezTo>
                      <a:pt x="1239" y="7371"/>
                      <a:pt x="822" y="7037"/>
                      <a:pt x="417" y="6704"/>
                    </a:cubicBezTo>
                    <a:cubicBezTo>
                      <a:pt x="132" y="6454"/>
                      <a:pt x="251" y="6120"/>
                      <a:pt x="298" y="5811"/>
                    </a:cubicBezTo>
                    <a:cubicBezTo>
                      <a:pt x="429" y="4882"/>
                      <a:pt x="441" y="3977"/>
                      <a:pt x="298" y="3061"/>
                    </a:cubicBezTo>
                    <a:cubicBezTo>
                      <a:pt x="227" y="2596"/>
                      <a:pt x="191" y="2120"/>
                      <a:pt x="84" y="1656"/>
                    </a:cubicBezTo>
                    <a:cubicBezTo>
                      <a:pt x="1" y="1275"/>
                      <a:pt x="120" y="953"/>
                      <a:pt x="382" y="703"/>
                    </a:cubicBezTo>
                    <a:cubicBezTo>
                      <a:pt x="644" y="477"/>
                      <a:pt x="905" y="263"/>
                      <a:pt x="120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828;p67">
                <a:extLst>
                  <a:ext uri="{FF2B5EF4-FFF2-40B4-BE49-F238E27FC236}">
                    <a16:creationId xmlns:a16="http://schemas.microsoft.com/office/drawing/2014/main" id="{A269DD36-6E78-6FD4-79D9-A92CF18ABFAE}"/>
                  </a:ext>
                </a:extLst>
              </p:cNvPr>
              <p:cNvSpPr/>
              <p:nvPr/>
            </p:nvSpPr>
            <p:spPr>
              <a:xfrm>
                <a:off x="6429375" y="2433475"/>
                <a:ext cx="300950" cy="327425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13097" extrusionOk="0">
                    <a:moveTo>
                      <a:pt x="12013" y="679"/>
                    </a:moveTo>
                    <a:cubicBezTo>
                      <a:pt x="12013" y="405"/>
                      <a:pt x="12002" y="214"/>
                      <a:pt x="11882" y="95"/>
                    </a:cubicBezTo>
                    <a:cubicBezTo>
                      <a:pt x="11823" y="36"/>
                      <a:pt x="11728" y="0"/>
                      <a:pt x="11644" y="0"/>
                    </a:cubicBezTo>
                    <a:cubicBezTo>
                      <a:pt x="11525" y="0"/>
                      <a:pt x="11382" y="48"/>
                      <a:pt x="11180" y="143"/>
                    </a:cubicBezTo>
                    <a:cubicBezTo>
                      <a:pt x="10870" y="286"/>
                      <a:pt x="10549" y="417"/>
                      <a:pt x="10239" y="572"/>
                    </a:cubicBezTo>
                    <a:cubicBezTo>
                      <a:pt x="9882" y="738"/>
                      <a:pt x="9513" y="917"/>
                      <a:pt x="9156" y="1072"/>
                    </a:cubicBezTo>
                    <a:cubicBezTo>
                      <a:pt x="7596" y="1774"/>
                      <a:pt x="6060" y="2619"/>
                      <a:pt x="4465" y="3679"/>
                    </a:cubicBezTo>
                    <a:cubicBezTo>
                      <a:pt x="3989" y="3989"/>
                      <a:pt x="3500" y="4322"/>
                      <a:pt x="2917" y="4513"/>
                    </a:cubicBezTo>
                    <a:cubicBezTo>
                      <a:pt x="2917" y="4501"/>
                      <a:pt x="2917" y="4501"/>
                      <a:pt x="2905" y="4489"/>
                    </a:cubicBezTo>
                    <a:cubicBezTo>
                      <a:pt x="2869" y="4382"/>
                      <a:pt x="2846" y="4286"/>
                      <a:pt x="2846" y="4203"/>
                    </a:cubicBezTo>
                    <a:cubicBezTo>
                      <a:pt x="2834" y="3834"/>
                      <a:pt x="2631" y="3631"/>
                      <a:pt x="2298" y="3631"/>
                    </a:cubicBezTo>
                    <a:lnTo>
                      <a:pt x="2191" y="3631"/>
                    </a:lnTo>
                    <a:lnTo>
                      <a:pt x="1976" y="3667"/>
                    </a:lnTo>
                    <a:cubicBezTo>
                      <a:pt x="1655" y="3691"/>
                      <a:pt x="1298" y="3739"/>
                      <a:pt x="964" y="3786"/>
                    </a:cubicBezTo>
                    <a:cubicBezTo>
                      <a:pt x="250" y="3893"/>
                      <a:pt x="191" y="3965"/>
                      <a:pt x="119" y="4679"/>
                    </a:cubicBezTo>
                    <a:cubicBezTo>
                      <a:pt x="60" y="5239"/>
                      <a:pt x="0" y="5989"/>
                      <a:pt x="12" y="6739"/>
                    </a:cubicBezTo>
                    <a:cubicBezTo>
                      <a:pt x="24" y="7441"/>
                      <a:pt x="60" y="8156"/>
                      <a:pt x="107" y="8846"/>
                    </a:cubicBezTo>
                    <a:cubicBezTo>
                      <a:pt x="119" y="9192"/>
                      <a:pt x="131" y="9513"/>
                      <a:pt x="143" y="9858"/>
                    </a:cubicBezTo>
                    <a:cubicBezTo>
                      <a:pt x="167" y="10323"/>
                      <a:pt x="476" y="10442"/>
                      <a:pt x="714" y="10454"/>
                    </a:cubicBezTo>
                    <a:cubicBezTo>
                      <a:pt x="905" y="10466"/>
                      <a:pt x="1095" y="10478"/>
                      <a:pt x="1298" y="10478"/>
                    </a:cubicBezTo>
                    <a:cubicBezTo>
                      <a:pt x="1560" y="10501"/>
                      <a:pt x="1845" y="10513"/>
                      <a:pt x="2107" y="10525"/>
                    </a:cubicBezTo>
                    <a:lnTo>
                      <a:pt x="2203" y="10525"/>
                    </a:lnTo>
                    <a:cubicBezTo>
                      <a:pt x="2619" y="10525"/>
                      <a:pt x="2727" y="10382"/>
                      <a:pt x="2846" y="9978"/>
                    </a:cubicBezTo>
                    <a:cubicBezTo>
                      <a:pt x="2881" y="9811"/>
                      <a:pt x="2917" y="9632"/>
                      <a:pt x="2965" y="9454"/>
                    </a:cubicBezTo>
                    <a:cubicBezTo>
                      <a:pt x="2965" y="9430"/>
                      <a:pt x="2977" y="9394"/>
                      <a:pt x="2977" y="9346"/>
                    </a:cubicBezTo>
                    <a:lnTo>
                      <a:pt x="3703" y="9644"/>
                    </a:lnTo>
                    <a:cubicBezTo>
                      <a:pt x="4393" y="9930"/>
                      <a:pt x="5072" y="10228"/>
                      <a:pt x="5763" y="10513"/>
                    </a:cubicBezTo>
                    <a:lnTo>
                      <a:pt x="6156" y="10692"/>
                    </a:lnTo>
                    <a:cubicBezTo>
                      <a:pt x="6965" y="11037"/>
                      <a:pt x="7799" y="11394"/>
                      <a:pt x="8620" y="11752"/>
                    </a:cubicBezTo>
                    <a:cubicBezTo>
                      <a:pt x="9275" y="12049"/>
                      <a:pt x="9930" y="12347"/>
                      <a:pt x="10561" y="12644"/>
                    </a:cubicBezTo>
                    <a:cubicBezTo>
                      <a:pt x="10859" y="12775"/>
                      <a:pt x="11156" y="12918"/>
                      <a:pt x="11478" y="13061"/>
                    </a:cubicBezTo>
                    <a:lnTo>
                      <a:pt x="11573" y="13097"/>
                    </a:lnTo>
                    <a:lnTo>
                      <a:pt x="11656" y="13025"/>
                    </a:lnTo>
                    <a:cubicBezTo>
                      <a:pt x="11990" y="12668"/>
                      <a:pt x="12037" y="12299"/>
                      <a:pt x="12025" y="11942"/>
                    </a:cubicBezTo>
                    <a:lnTo>
                      <a:pt x="11990" y="9073"/>
                    </a:lnTo>
                    <a:cubicBezTo>
                      <a:pt x="11990" y="8823"/>
                      <a:pt x="11978" y="8596"/>
                      <a:pt x="11978" y="8358"/>
                    </a:cubicBezTo>
                    <a:cubicBezTo>
                      <a:pt x="11966" y="7834"/>
                      <a:pt x="11966" y="7311"/>
                      <a:pt x="11966" y="6787"/>
                    </a:cubicBezTo>
                    <a:lnTo>
                      <a:pt x="12013" y="3536"/>
                    </a:lnTo>
                    <a:cubicBezTo>
                      <a:pt x="11978" y="2560"/>
                      <a:pt x="12002" y="1607"/>
                      <a:pt x="12013" y="679"/>
                    </a:cubicBezTo>
                    <a:close/>
                    <a:moveTo>
                      <a:pt x="3191" y="8632"/>
                    </a:moveTo>
                    <a:cubicBezTo>
                      <a:pt x="2988" y="8549"/>
                      <a:pt x="2929" y="8442"/>
                      <a:pt x="2929" y="8215"/>
                    </a:cubicBezTo>
                    <a:cubicBezTo>
                      <a:pt x="2965" y="7227"/>
                      <a:pt x="2965" y="6418"/>
                      <a:pt x="2965" y="5691"/>
                    </a:cubicBezTo>
                    <a:cubicBezTo>
                      <a:pt x="2965" y="5441"/>
                      <a:pt x="3048" y="5275"/>
                      <a:pt x="3262" y="5144"/>
                    </a:cubicBezTo>
                    <a:cubicBezTo>
                      <a:pt x="3905" y="4739"/>
                      <a:pt x="4560" y="4334"/>
                      <a:pt x="5191" y="3917"/>
                    </a:cubicBezTo>
                    <a:cubicBezTo>
                      <a:pt x="7120" y="2679"/>
                      <a:pt x="9204" y="1703"/>
                      <a:pt x="10989" y="893"/>
                    </a:cubicBezTo>
                    <a:cubicBezTo>
                      <a:pt x="11049" y="869"/>
                      <a:pt x="11120" y="857"/>
                      <a:pt x="11240" y="822"/>
                    </a:cubicBezTo>
                    <a:cubicBezTo>
                      <a:pt x="11251" y="822"/>
                      <a:pt x="11287" y="810"/>
                      <a:pt x="11299" y="810"/>
                    </a:cubicBezTo>
                    <a:lnTo>
                      <a:pt x="11299" y="953"/>
                    </a:lnTo>
                    <a:lnTo>
                      <a:pt x="11299" y="1512"/>
                    </a:lnTo>
                    <a:cubicBezTo>
                      <a:pt x="11132" y="3536"/>
                      <a:pt x="11180" y="5596"/>
                      <a:pt x="11228" y="7596"/>
                    </a:cubicBezTo>
                    <a:cubicBezTo>
                      <a:pt x="11251" y="9096"/>
                      <a:pt x="11299" y="10656"/>
                      <a:pt x="11240" y="12204"/>
                    </a:cubicBezTo>
                    <a:cubicBezTo>
                      <a:pt x="11228" y="12204"/>
                      <a:pt x="11204" y="12192"/>
                      <a:pt x="11192" y="12192"/>
                    </a:cubicBezTo>
                    <a:cubicBezTo>
                      <a:pt x="11073" y="12144"/>
                      <a:pt x="10966" y="12121"/>
                      <a:pt x="10882" y="12073"/>
                    </a:cubicBezTo>
                    <a:cubicBezTo>
                      <a:pt x="10537" y="11918"/>
                      <a:pt x="10192" y="11763"/>
                      <a:pt x="9870" y="11609"/>
                    </a:cubicBezTo>
                    <a:cubicBezTo>
                      <a:pt x="9275" y="11347"/>
                      <a:pt x="8668" y="11061"/>
                      <a:pt x="8049" y="10787"/>
                    </a:cubicBezTo>
                    <a:cubicBezTo>
                      <a:pt x="7394" y="10513"/>
                      <a:pt x="6739" y="10228"/>
                      <a:pt x="6108" y="9954"/>
                    </a:cubicBezTo>
                    <a:cubicBezTo>
                      <a:pt x="5572" y="9739"/>
                      <a:pt x="5036" y="9513"/>
                      <a:pt x="4501" y="9275"/>
                    </a:cubicBezTo>
                    <a:cubicBezTo>
                      <a:pt x="4262" y="9168"/>
                      <a:pt x="4036" y="9061"/>
                      <a:pt x="3798" y="8942"/>
                    </a:cubicBezTo>
                    <a:cubicBezTo>
                      <a:pt x="3620" y="8846"/>
                      <a:pt x="3393" y="8739"/>
                      <a:pt x="3191" y="8632"/>
                    </a:cubicBezTo>
                    <a:close/>
                    <a:moveTo>
                      <a:pt x="1488" y="9823"/>
                    </a:moveTo>
                    <a:cubicBezTo>
                      <a:pt x="774" y="9823"/>
                      <a:pt x="774" y="9811"/>
                      <a:pt x="750" y="9168"/>
                    </a:cubicBezTo>
                    <a:cubicBezTo>
                      <a:pt x="750" y="9085"/>
                      <a:pt x="726" y="8989"/>
                      <a:pt x="726" y="8894"/>
                    </a:cubicBezTo>
                    <a:cubicBezTo>
                      <a:pt x="667" y="7965"/>
                      <a:pt x="631" y="7001"/>
                      <a:pt x="607" y="6037"/>
                    </a:cubicBezTo>
                    <a:cubicBezTo>
                      <a:pt x="607" y="5775"/>
                      <a:pt x="643" y="5513"/>
                      <a:pt x="667" y="5239"/>
                    </a:cubicBezTo>
                    <a:lnTo>
                      <a:pt x="714" y="4882"/>
                    </a:lnTo>
                    <a:cubicBezTo>
                      <a:pt x="714" y="4858"/>
                      <a:pt x="726" y="4822"/>
                      <a:pt x="726" y="4786"/>
                    </a:cubicBezTo>
                    <a:cubicBezTo>
                      <a:pt x="762" y="4632"/>
                      <a:pt x="833" y="4584"/>
                      <a:pt x="1072" y="4560"/>
                    </a:cubicBezTo>
                    <a:cubicBezTo>
                      <a:pt x="1179" y="4548"/>
                      <a:pt x="1286" y="4524"/>
                      <a:pt x="1381" y="4501"/>
                    </a:cubicBezTo>
                    <a:cubicBezTo>
                      <a:pt x="1524" y="4465"/>
                      <a:pt x="1655" y="4441"/>
                      <a:pt x="1774" y="4441"/>
                    </a:cubicBezTo>
                    <a:cubicBezTo>
                      <a:pt x="1893" y="4441"/>
                      <a:pt x="2000" y="4465"/>
                      <a:pt x="2096" y="4524"/>
                    </a:cubicBezTo>
                    <a:cubicBezTo>
                      <a:pt x="2107" y="4572"/>
                      <a:pt x="2131" y="4703"/>
                      <a:pt x="2131" y="4751"/>
                    </a:cubicBezTo>
                    <a:cubicBezTo>
                      <a:pt x="2155" y="5465"/>
                      <a:pt x="2191" y="6168"/>
                      <a:pt x="2215" y="6882"/>
                    </a:cubicBezTo>
                    <a:lnTo>
                      <a:pt x="2226" y="7358"/>
                    </a:lnTo>
                    <a:lnTo>
                      <a:pt x="2203" y="7358"/>
                    </a:lnTo>
                    <a:lnTo>
                      <a:pt x="2203" y="9382"/>
                    </a:lnTo>
                    <a:cubicBezTo>
                      <a:pt x="2203" y="9811"/>
                      <a:pt x="2191" y="9823"/>
                      <a:pt x="1786" y="9847"/>
                    </a:cubicBezTo>
                    <a:cubicBezTo>
                      <a:pt x="1679" y="9823"/>
                      <a:pt x="1584" y="9823"/>
                      <a:pt x="1488" y="982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829;p67">
                <a:extLst>
                  <a:ext uri="{FF2B5EF4-FFF2-40B4-BE49-F238E27FC236}">
                    <a16:creationId xmlns:a16="http://schemas.microsoft.com/office/drawing/2014/main" id="{B150E936-C4AD-6317-E399-7409BF5B0757}"/>
                  </a:ext>
                </a:extLst>
              </p:cNvPr>
              <p:cNvSpPr/>
              <p:nvPr/>
            </p:nvSpPr>
            <p:spPr>
              <a:xfrm>
                <a:off x="6821075" y="2405775"/>
                <a:ext cx="136350" cy="354250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14170" extrusionOk="0">
                    <a:moveTo>
                      <a:pt x="5061" y="4478"/>
                    </a:moveTo>
                    <a:cubicBezTo>
                      <a:pt x="4823" y="3287"/>
                      <a:pt x="4454" y="2275"/>
                      <a:pt x="3930" y="1346"/>
                    </a:cubicBezTo>
                    <a:cubicBezTo>
                      <a:pt x="3620" y="799"/>
                      <a:pt x="3156" y="429"/>
                      <a:pt x="2739" y="144"/>
                    </a:cubicBezTo>
                    <a:cubicBezTo>
                      <a:pt x="2596" y="37"/>
                      <a:pt x="2465" y="1"/>
                      <a:pt x="2322" y="1"/>
                    </a:cubicBezTo>
                    <a:cubicBezTo>
                      <a:pt x="2191" y="1"/>
                      <a:pt x="2072" y="60"/>
                      <a:pt x="1965" y="144"/>
                    </a:cubicBezTo>
                    <a:cubicBezTo>
                      <a:pt x="1822" y="310"/>
                      <a:pt x="1644" y="453"/>
                      <a:pt x="1489" y="608"/>
                    </a:cubicBezTo>
                    <a:cubicBezTo>
                      <a:pt x="1001" y="1072"/>
                      <a:pt x="501" y="1549"/>
                      <a:pt x="144" y="2168"/>
                    </a:cubicBezTo>
                    <a:cubicBezTo>
                      <a:pt x="48" y="2323"/>
                      <a:pt x="1" y="2561"/>
                      <a:pt x="84" y="2715"/>
                    </a:cubicBezTo>
                    <a:cubicBezTo>
                      <a:pt x="179" y="2954"/>
                      <a:pt x="286" y="3192"/>
                      <a:pt x="405" y="3418"/>
                    </a:cubicBezTo>
                    <a:cubicBezTo>
                      <a:pt x="513" y="3632"/>
                      <a:pt x="620" y="3835"/>
                      <a:pt x="703" y="4049"/>
                    </a:cubicBezTo>
                    <a:cubicBezTo>
                      <a:pt x="1156" y="5097"/>
                      <a:pt x="1370" y="6013"/>
                      <a:pt x="1417" y="6883"/>
                    </a:cubicBezTo>
                    <a:cubicBezTo>
                      <a:pt x="1453" y="7537"/>
                      <a:pt x="1453" y="8216"/>
                      <a:pt x="1453" y="8847"/>
                    </a:cubicBezTo>
                    <a:lnTo>
                      <a:pt x="1453" y="9121"/>
                    </a:lnTo>
                    <a:cubicBezTo>
                      <a:pt x="1453" y="10264"/>
                      <a:pt x="1108" y="11276"/>
                      <a:pt x="417" y="12121"/>
                    </a:cubicBezTo>
                    <a:cubicBezTo>
                      <a:pt x="322" y="12264"/>
                      <a:pt x="215" y="12407"/>
                      <a:pt x="227" y="12574"/>
                    </a:cubicBezTo>
                    <a:cubicBezTo>
                      <a:pt x="239" y="12717"/>
                      <a:pt x="358" y="12836"/>
                      <a:pt x="477" y="12919"/>
                    </a:cubicBezTo>
                    <a:cubicBezTo>
                      <a:pt x="1179" y="13431"/>
                      <a:pt x="1941" y="13836"/>
                      <a:pt x="2799" y="14133"/>
                    </a:cubicBezTo>
                    <a:lnTo>
                      <a:pt x="2894" y="14169"/>
                    </a:lnTo>
                    <a:lnTo>
                      <a:pt x="2953" y="14086"/>
                    </a:lnTo>
                    <a:cubicBezTo>
                      <a:pt x="3989" y="12895"/>
                      <a:pt x="4692" y="11586"/>
                      <a:pt x="5001" y="10193"/>
                    </a:cubicBezTo>
                    <a:cubicBezTo>
                      <a:pt x="5418" y="8299"/>
                      <a:pt x="5454" y="6383"/>
                      <a:pt x="5061" y="4478"/>
                    </a:cubicBezTo>
                    <a:close/>
                    <a:moveTo>
                      <a:pt x="2537" y="13157"/>
                    </a:moveTo>
                    <a:lnTo>
                      <a:pt x="2477" y="13121"/>
                    </a:lnTo>
                    <a:cubicBezTo>
                      <a:pt x="2001" y="12955"/>
                      <a:pt x="1548" y="12800"/>
                      <a:pt x="1215" y="12395"/>
                    </a:cubicBezTo>
                    <a:lnTo>
                      <a:pt x="1239" y="12336"/>
                    </a:lnTo>
                    <a:cubicBezTo>
                      <a:pt x="1298" y="12217"/>
                      <a:pt x="1370" y="12109"/>
                      <a:pt x="1429" y="11990"/>
                    </a:cubicBezTo>
                    <a:cubicBezTo>
                      <a:pt x="1834" y="11336"/>
                      <a:pt x="2060" y="10633"/>
                      <a:pt x="2108" y="9943"/>
                    </a:cubicBezTo>
                    <a:cubicBezTo>
                      <a:pt x="2203" y="8252"/>
                      <a:pt x="2251" y="6740"/>
                      <a:pt x="1870" y="5216"/>
                    </a:cubicBezTo>
                    <a:cubicBezTo>
                      <a:pt x="1656" y="4418"/>
                      <a:pt x="1334" y="3668"/>
                      <a:pt x="1001" y="2894"/>
                    </a:cubicBezTo>
                    <a:cubicBezTo>
                      <a:pt x="834" y="2525"/>
                      <a:pt x="870" y="2323"/>
                      <a:pt x="1120" y="2084"/>
                    </a:cubicBezTo>
                    <a:cubicBezTo>
                      <a:pt x="1406" y="1811"/>
                      <a:pt x="1668" y="1525"/>
                      <a:pt x="1941" y="1263"/>
                    </a:cubicBezTo>
                    <a:lnTo>
                      <a:pt x="2120" y="1084"/>
                    </a:lnTo>
                    <a:cubicBezTo>
                      <a:pt x="2227" y="977"/>
                      <a:pt x="2287" y="977"/>
                      <a:pt x="2322" y="977"/>
                    </a:cubicBezTo>
                    <a:cubicBezTo>
                      <a:pt x="2406" y="977"/>
                      <a:pt x="2489" y="1025"/>
                      <a:pt x="2596" y="1096"/>
                    </a:cubicBezTo>
                    <a:cubicBezTo>
                      <a:pt x="3299" y="1608"/>
                      <a:pt x="3632" y="2358"/>
                      <a:pt x="3870" y="3049"/>
                    </a:cubicBezTo>
                    <a:cubicBezTo>
                      <a:pt x="4513" y="4882"/>
                      <a:pt x="4727" y="6811"/>
                      <a:pt x="4501" y="8823"/>
                    </a:cubicBezTo>
                    <a:cubicBezTo>
                      <a:pt x="4370" y="10026"/>
                      <a:pt x="4037" y="11097"/>
                      <a:pt x="3477" y="12098"/>
                    </a:cubicBezTo>
                    <a:cubicBezTo>
                      <a:pt x="3299" y="12407"/>
                      <a:pt x="3037" y="12705"/>
                      <a:pt x="2799" y="12990"/>
                    </a:cubicBezTo>
                    <a:lnTo>
                      <a:pt x="2715" y="13098"/>
                    </a:lnTo>
                    <a:cubicBezTo>
                      <a:pt x="2703" y="13110"/>
                      <a:pt x="2608" y="13157"/>
                      <a:pt x="2537" y="13157"/>
                    </a:cubicBezTo>
                    <a:lnTo>
                      <a:pt x="2537" y="1315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830;p67">
                <a:extLst>
                  <a:ext uri="{FF2B5EF4-FFF2-40B4-BE49-F238E27FC236}">
                    <a16:creationId xmlns:a16="http://schemas.microsoft.com/office/drawing/2014/main" id="{17A7D4B7-353A-2DAA-2A23-2FB557790BBF}"/>
                  </a:ext>
                </a:extLst>
              </p:cNvPr>
              <p:cNvSpPr/>
              <p:nvPr/>
            </p:nvSpPr>
            <p:spPr>
              <a:xfrm>
                <a:off x="6747550" y="2489125"/>
                <a:ext cx="89325" cy="228325"/>
              </a:xfrm>
              <a:custGeom>
                <a:avLst/>
                <a:gdLst/>
                <a:ahLst/>
                <a:cxnLst/>
                <a:rect l="l" t="t" r="r" b="b"/>
                <a:pathLst>
                  <a:path w="3573" h="9133" extrusionOk="0">
                    <a:moveTo>
                      <a:pt x="3358" y="3013"/>
                    </a:moveTo>
                    <a:cubicBezTo>
                      <a:pt x="3275" y="2346"/>
                      <a:pt x="3025" y="1703"/>
                      <a:pt x="2763" y="1084"/>
                    </a:cubicBezTo>
                    <a:cubicBezTo>
                      <a:pt x="2644" y="774"/>
                      <a:pt x="2406" y="501"/>
                      <a:pt x="2180" y="251"/>
                    </a:cubicBezTo>
                    <a:lnTo>
                      <a:pt x="2144" y="191"/>
                    </a:lnTo>
                    <a:cubicBezTo>
                      <a:pt x="2037" y="72"/>
                      <a:pt x="1906" y="1"/>
                      <a:pt x="1751" y="1"/>
                    </a:cubicBezTo>
                    <a:cubicBezTo>
                      <a:pt x="1608" y="1"/>
                      <a:pt x="1477" y="48"/>
                      <a:pt x="1358" y="191"/>
                    </a:cubicBezTo>
                    <a:cubicBezTo>
                      <a:pt x="941" y="620"/>
                      <a:pt x="548" y="1024"/>
                      <a:pt x="191" y="1441"/>
                    </a:cubicBezTo>
                    <a:cubicBezTo>
                      <a:pt x="72" y="1584"/>
                      <a:pt x="1" y="1822"/>
                      <a:pt x="25" y="2037"/>
                    </a:cubicBezTo>
                    <a:cubicBezTo>
                      <a:pt x="60" y="2310"/>
                      <a:pt x="120" y="2584"/>
                      <a:pt x="167" y="2858"/>
                    </a:cubicBezTo>
                    <a:cubicBezTo>
                      <a:pt x="203" y="3096"/>
                      <a:pt x="251" y="3346"/>
                      <a:pt x="287" y="3596"/>
                    </a:cubicBezTo>
                    <a:lnTo>
                      <a:pt x="298" y="3715"/>
                    </a:lnTo>
                    <a:cubicBezTo>
                      <a:pt x="382" y="4430"/>
                      <a:pt x="489" y="5156"/>
                      <a:pt x="370" y="5894"/>
                    </a:cubicBezTo>
                    <a:cubicBezTo>
                      <a:pt x="322" y="6132"/>
                      <a:pt x="310" y="6370"/>
                      <a:pt x="298" y="6585"/>
                    </a:cubicBezTo>
                    <a:cubicBezTo>
                      <a:pt x="287" y="6728"/>
                      <a:pt x="263" y="6870"/>
                      <a:pt x="251" y="7001"/>
                    </a:cubicBezTo>
                    <a:cubicBezTo>
                      <a:pt x="191" y="7513"/>
                      <a:pt x="358" y="7882"/>
                      <a:pt x="763" y="8109"/>
                    </a:cubicBezTo>
                    <a:lnTo>
                      <a:pt x="2549" y="9133"/>
                    </a:lnTo>
                    <a:lnTo>
                      <a:pt x="2620" y="9002"/>
                    </a:lnTo>
                    <a:cubicBezTo>
                      <a:pt x="2668" y="8930"/>
                      <a:pt x="2704" y="8871"/>
                      <a:pt x="2739" y="8811"/>
                    </a:cubicBezTo>
                    <a:cubicBezTo>
                      <a:pt x="2823" y="8680"/>
                      <a:pt x="2882" y="8561"/>
                      <a:pt x="2930" y="8454"/>
                    </a:cubicBezTo>
                    <a:cubicBezTo>
                      <a:pt x="2989" y="8240"/>
                      <a:pt x="3049" y="8013"/>
                      <a:pt x="3108" y="7811"/>
                    </a:cubicBezTo>
                    <a:cubicBezTo>
                      <a:pt x="3287" y="7216"/>
                      <a:pt x="3466" y="6597"/>
                      <a:pt x="3513" y="5977"/>
                    </a:cubicBezTo>
                    <a:cubicBezTo>
                      <a:pt x="3573" y="5132"/>
                      <a:pt x="3525" y="4192"/>
                      <a:pt x="3358" y="3013"/>
                    </a:cubicBezTo>
                    <a:close/>
                    <a:moveTo>
                      <a:pt x="1037" y="7347"/>
                    </a:moveTo>
                    <a:cubicBezTo>
                      <a:pt x="882" y="7204"/>
                      <a:pt x="894" y="7025"/>
                      <a:pt x="953" y="6728"/>
                    </a:cubicBezTo>
                    <a:cubicBezTo>
                      <a:pt x="965" y="6680"/>
                      <a:pt x="965" y="6632"/>
                      <a:pt x="977" y="6585"/>
                    </a:cubicBezTo>
                    <a:cubicBezTo>
                      <a:pt x="1132" y="5596"/>
                      <a:pt x="1132" y="4680"/>
                      <a:pt x="977" y="3787"/>
                    </a:cubicBezTo>
                    <a:cubicBezTo>
                      <a:pt x="953" y="3608"/>
                      <a:pt x="941" y="3430"/>
                      <a:pt x="906" y="3251"/>
                    </a:cubicBezTo>
                    <a:cubicBezTo>
                      <a:pt x="882" y="2977"/>
                      <a:pt x="834" y="2679"/>
                      <a:pt x="775" y="2394"/>
                    </a:cubicBezTo>
                    <a:cubicBezTo>
                      <a:pt x="703" y="2060"/>
                      <a:pt x="775" y="1810"/>
                      <a:pt x="1025" y="1584"/>
                    </a:cubicBezTo>
                    <a:cubicBezTo>
                      <a:pt x="1203" y="1429"/>
                      <a:pt x="1382" y="1275"/>
                      <a:pt x="1572" y="1108"/>
                    </a:cubicBezTo>
                    <a:cubicBezTo>
                      <a:pt x="1632" y="1072"/>
                      <a:pt x="1680" y="1024"/>
                      <a:pt x="1739" y="977"/>
                    </a:cubicBezTo>
                    <a:cubicBezTo>
                      <a:pt x="2882" y="2227"/>
                      <a:pt x="3215" y="6561"/>
                      <a:pt x="2251" y="8037"/>
                    </a:cubicBezTo>
                    <a:cubicBezTo>
                      <a:pt x="1751" y="7942"/>
                      <a:pt x="1370" y="7632"/>
                      <a:pt x="1037" y="734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FA3A734-D18E-448B-4FF8-16109D9CAC09}"/>
              </a:ext>
            </a:extLst>
          </p:cNvPr>
          <p:cNvGrpSpPr/>
          <p:nvPr/>
        </p:nvGrpSpPr>
        <p:grpSpPr>
          <a:xfrm>
            <a:off x="7178935" y="1633413"/>
            <a:ext cx="874933" cy="874933"/>
            <a:chOff x="7178935" y="1633413"/>
            <a:chExt cx="874933" cy="874933"/>
          </a:xfrm>
        </p:grpSpPr>
        <p:sp>
          <p:nvSpPr>
            <p:cNvPr id="919" name="Google Shape;919;p69"/>
            <p:cNvSpPr/>
            <p:nvPr/>
          </p:nvSpPr>
          <p:spPr>
            <a:xfrm>
              <a:off x="7178935" y="1633413"/>
              <a:ext cx="874933" cy="874933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  <p:grpSp>
          <p:nvGrpSpPr>
            <p:cNvPr id="29" name="Google Shape;831;p67">
              <a:extLst>
                <a:ext uri="{FF2B5EF4-FFF2-40B4-BE49-F238E27FC236}">
                  <a16:creationId xmlns:a16="http://schemas.microsoft.com/office/drawing/2014/main" id="{8C3DCD04-A1C3-B478-808E-128B7521CFF8}"/>
                </a:ext>
              </a:extLst>
            </p:cNvPr>
            <p:cNvGrpSpPr/>
            <p:nvPr/>
          </p:nvGrpSpPr>
          <p:grpSpPr>
            <a:xfrm>
              <a:off x="7404277" y="1790061"/>
              <a:ext cx="454762" cy="561635"/>
              <a:chOff x="5016675" y="1670375"/>
              <a:chExt cx="569450" cy="703275"/>
            </a:xfrm>
          </p:grpSpPr>
          <p:sp>
            <p:nvSpPr>
              <p:cNvPr id="30" name="Google Shape;832;p67">
                <a:extLst>
                  <a:ext uri="{FF2B5EF4-FFF2-40B4-BE49-F238E27FC236}">
                    <a16:creationId xmlns:a16="http://schemas.microsoft.com/office/drawing/2014/main" id="{0D7049CC-E88D-54E0-9E4D-B9442B4A4D17}"/>
                  </a:ext>
                </a:extLst>
              </p:cNvPr>
              <p:cNvSpPr/>
              <p:nvPr/>
            </p:nvSpPr>
            <p:spPr>
              <a:xfrm>
                <a:off x="5045550" y="1670375"/>
                <a:ext cx="540575" cy="303225"/>
              </a:xfrm>
              <a:custGeom>
                <a:avLst/>
                <a:gdLst/>
                <a:ahLst/>
                <a:cxnLst/>
                <a:rect l="l" t="t" r="r" b="b"/>
                <a:pathLst>
                  <a:path w="21623" h="12129" extrusionOk="0">
                    <a:moveTo>
                      <a:pt x="14005" y="828"/>
                    </a:moveTo>
                    <a:cubicBezTo>
                      <a:pt x="14084" y="828"/>
                      <a:pt x="14163" y="828"/>
                      <a:pt x="14241" y="830"/>
                    </a:cubicBezTo>
                    <a:cubicBezTo>
                      <a:pt x="15241" y="854"/>
                      <a:pt x="16241" y="889"/>
                      <a:pt x="17217" y="937"/>
                    </a:cubicBezTo>
                    <a:cubicBezTo>
                      <a:pt x="17658" y="949"/>
                      <a:pt x="18086" y="985"/>
                      <a:pt x="18503" y="997"/>
                    </a:cubicBezTo>
                    <a:cubicBezTo>
                      <a:pt x="18682" y="1009"/>
                      <a:pt x="18872" y="1009"/>
                      <a:pt x="19051" y="1009"/>
                    </a:cubicBezTo>
                    <a:cubicBezTo>
                      <a:pt x="19468" y="1032"/>
                      <a:pt x="19896" y="1044"/>
                      <a:pt x="20313" y="1068"/>
                    </a:cubicBezTo>
                    <a:cubicBezTo>
                      <a:pt x="20765" y="1116"/>
                      <a:pt x="20765" y="1116"/>
                      <a:pt x="20753" y="1580"/>
                    </a:cubicBezTo>
                    <a:cubicBezTo>
                      <a:pt x="20658" y="3437"/>
                      <a:pt x="20575" y="5402"/>
                      <a:pt x="20456" y="7783"/>
                    </a:cubicBezTo>
                    <a:cubicBezTo>
                      <a:pt x="20456" y="7902"/>
                      <a:pt x="20420" y="8033"/>
                      <a:pt x="20384" y="8200"/>
                    </a:cubicBezTo>
                    <a:cubicBezTo>
                      <a:pt x="20361" y="8236"/>
                      <a:pt x="20361" y="8283"/>
                      <a:pt x="20349" y="8307"/>
                    </a:cubicBezTo>
                    <a:lnTo>
                      <a:pt x="19325" y="8307"/>
                    </a:lnTo>
                    <a:cubicBezTo>
                      <a:pt x="18420" y="8331"/>
                      <a:pt x="17491" y="8367"/>
                      <a:pt x="16586" y="8402"/>
                    </a:cubicBezTo>
                    <a:lnTo>
                      <a:pt x="15360" y="8438"/>
                    </a:lnTo>
                    <a:cubicBezTo>
                      <a:pt x="14479" y="8474"/>
                      <a:pt x="13574" y="8498"/>
                      <a:pt x="12681" y="8545"/>
                    </a:cubicBezTo>
                    <a:cubicBezTo>
                      <a:pt x="11407" y="8605"/>
                      <a:pt x="10109" y="8664"/>
                      <a:pt x="8823" y="8724"/>
                    </a:cubicBezTo>
                    <a:lnTo>
                      <a:pt x="7633" y="8783"/>
                    </a:lnTo>
                    <a:cubicBezTo>
                      <a:pt x="7002" y="8807"/>
                      <a:pt x="6585" y="9057"/>
                      <a:pt x="6299" y="9545"/>
                    </a:cubicBezTo>
                    <a:cubicBezTo>
                      <a:pt x="6144" y="9795"/>
                      <a:pt x="5942" y="10022"/>
                      <a:pt x="5716" y="10260"/>
                    </a:cubicBezTo>
                    <a:cubicBezTo>
                      <a:pt x="5656" y="10319"/>
                      <a:pt x="5597" y="10379"/>
                      <a:pt x="5549" y="10438"/>
                    </a:cubicBezTo>
                    <a:cubicBezTo>
                      <a:pt x="5525" y="10462"/>
                      <a:pt x="5478" y="10510"/>
                      <a:pt x="5430" y="10545"/>
                    </a:cubicBezTo>
                    <a:cubicBezTo>
                      <a:pt x="5252" y="10117"/>
                      <a:pt x="5192" y="9772"/>
                      <a:pt x="5216" y="9188"/>
                    </a:cubicBezTo>
                    <a:lnTo>
                      <a:pt x="5216" y="9105"/>
                    </a:lnTo>
                    <a:lnTo>
                      <a:pt x="5168" y="9057"/>
                    </a:lnTo>
                    <a:cubicBezTo>
                      <a:pt x="4990" y="8795"/>
                      <a:pt x="4740" y="8760"/>
                      <a:pt x="4525" y="8760"/>
                    </a:cubicBezTo>
                    <a:cubicBezTo>
                      <a:pt x="4454" y="8760"/>
                      <a:pt x="4394" y="8760"/>
                      <a:pt x="4335" y="8771"/>
                    </a:cubicBezTo>
                    <a:lnTo>
                      <a:pt x="4263" y="8771"/>
                    </a:lnTo>
                    <a:cubicBezTo>
                      <a:pt x="3989" y="8783"/>
                      <a:pt x="3704" y="8819"/>
                      <a:pt x="3442" y="8843"/>
                    </a:cubicBezTo>
                    <a:cubicBezTo>
                      <a:pt x="3180" y="8879"/>
                      <a:pt x="2894" y="8902"/>
                      <a:pt x="2620" y="8914"/>
                    </a:cubicBezTo>
                    <a:cubicBezTo>
                      <a:pt x="2537" y="8922"/>
                      <a:pt x="2454" y="8925"/>
                      <a:pt x="2369" y="8925"/>
                    </a:cubicBezTo>
                    <a:cubicBezTo>
                      <a:pt x="2201" y="8925"/>
                      <a:pt x="2029" y="8914"/>
                      <a:pt x="1846" y="8914"/>
                    </a:cubicBezTo>
                    <a:cubicBezTo>
                      <a:pt x="1703" y="8914"/>
                      <a:pt x="1561" y="8902"/>
                      <a:pt x="1418" y="8902"/>
                    </a:cubicBezTo>
                    <a:cubicBezTo>
                      <a:pt x="1251" y="8902"/>
                      <a:pt x="1144" y="8855"/>
                      <a:pt x="1120" y="8617"/>
                    </a:cubicBezTo>
                    <a:cubicBezTo>
                      <a:pt x="1108" y="8498"/>
                      <a:pt x="1084" y="8367"/>
                      <a:pt x="1072" y="8248"/>
                    </a:cubicBezTo>
                    <a:cubicBezTo>
                      <a:pt x="1025" y="7819"/>
                      <a:pt x="965" y="7366"/>
                      <a:pt x="953" y="6938"/>
                    </a:cubicBezTo>
                    <a:cubicBezTo>
                      <a:pt x="894" y="5461"/>
                      <a:pt x="1013" y="3961"/>
                      <a:pt x="1132" y="2509"/>
                    </a:cubicBezTo>
                    <a:cubicBezTo>
                      <a:pt x="1168" y="2175"/>
                      <a:pt x="1180" y="1866"/>
                      <a:pt x="1203" y="1532"/>
                    </a:cubicBezTo>
                    <a:cubicBezTo>
                      <a:pt x="1239" y="1211"/>
                      <a:pt x="1239" y="1211"/>
                      <a:pt x="1549" y="1187"/>
                    </a:cubicBezTo>
                    <a:cubicBezTo>
                      <a:pt x="2072" y="1161"/>
                      <a:pt x="2639" y="1142"/>
                      <a:pt x="3271" y="1142"/>
                    </a:cubicBezTo>
                    <a:cubicBezTo>
                      <a:pt x="3516" y="1142"/>
                      <a:pt x="3771" y="1145"/>
                      <a:pt x="4037" y="1151"/>
                    </a:cubicBezTo>
                    <a:cubicBezTo>
                      <a:pt x="4871" y="1163"/>
                      <a:pt x="5740" y="1175"/>
                      <a:pt x="6549" y="1187"/>
                    </a:cubicBezTo>
                    <a:cubicBezTo>
                      <a:pt x="7073" y="1211"/>
                      <a:pt x="7597" y="1223"/>
                      <a:pt x="8121" y="1223"/>
                    </a:cubicBezTo>
                    <a:cubicBezTo>
                      <a:pt x="8311" y="1223"/>
                      <a:pt x="8490" y="1211"/>
                      <a:pt x="8645" y="1163"/>
                    </a:cubicBezTo>
                    <a:cubicBezTo>
                      <a:pt x="9454" y="973"/>
                      <a:pt x="10276" y="949"/>
                      <a:pt x="11133" y="925"/>
                    </a:cubicBezTo>
                    <a:lnTo>
                      <a:pt x="11324" y="925"/>
                    </a:lnTo>
                    <a:lnTo>
                      <a:pt x="12491" y="878"/>
                    </a:lnTo>
                    <a:cubicBezTo>
                      <a:pt x="12994" y="857"/>
                      <a:pt x="13507" y="828"/>
                      <a:pt x="14005" y="828"/>
                    </a:cubicBezTo>
                    <a:close/>
                    <a:moveTo>
                      <a:pt x="14717" y="0"/>
                    </a:moveTo>
                    <a:cubicBezTo>
                      <a:pt x="14542" y="0"/>
                      <a:pt x="14368" y="3"/>
                      <a:pt x="14193" y="8"/>
                    </a:cubicBezTo>
                    <a:cubicBezTo>
                      <a:pt x="13419" y="20"/>
                      <a:pt x="12645" y="44"/>
                      <a:pt x="11883" y="92"/>
                    </a:cubicBezTo>
                    <a:lnTo>
                      <a:pt x="11252" y="127"/>
                    </a:lnTo>
                    <a:cubicBezTo>
                      <a:pt x="11038" y="139"/>
                      <a:pt x="10812" y="139"/>
                      <a:pt x="10586" y="151"/>
                    </a:cubicBezTo>
                    <a:cubicBezTo>
                      <a:pt x="10002" y="163"/>
                      <a:pt x="9395" y="175"/>
                      <a:pt x="8800" y="270"/>
                    </a:cubicBezTo>
                    <a:cubicBezTo>
                      <a:pt x="8133" y="360"/>
                      <a:pt x="7460" y="389"/>
                      <a:pt x="6808" y="389"/>
                    </a:cubicBezTo>
                    <a:cubicBezTo>
                      <a:pt x="6156" y="389"/>
                      <a:pt x="5525" y="360"/>
                      <a:pt x="4942" y="330"/>
                    </a:cubicBezTo>
                    <a:cubicBezTo>
                      <a:pt x="3775" y="270"/>
                      <a:pt x="2644" y="270"/>
                      <a:pt x="1263" y="270"/>
                    </a:cubicBezTo>
                    <a:cubicBezTo>
                      <a:pt x="572" y="270"/>
                      <a:pt x="453" y="461"/>
                      <a:pt x="406" y="1140"/>
                    </a:cubicBezTo>
                    <a:cubicBezTo>
                      <a:pt x="394" y="1401"/>
                      <a:pt x="358" y="1675"/>
                      <a:pt x="346" y="1925"/>
                    </a:cubicBezTo>
                    <a:cubicBezTo>
                      <a:pt x="299" y="2413"/>
                      <a:pt x="263" y="2937"/>
                      <a:pt x="227" y="3437"/>
                    </a:cubicBezTo>
                    <a:lnTo>
                      <a:pt x="191" y="3949"/>
                    </a:lnTo>
                    <a:cubicBezTo>
                      <a:pt x="108" y="5521"/>
                      <a:pt x="1" y="7164"/>
                      <a:pt x="215" y="8783"/>
                    </a:cubicBezTo>
                    <a:cubicBezTo>
                      <a:pt x="239" y="8974"/>
                      <a:pt x="287" y="9176"/>
                      <a:pt x="334" y="9367"/>
                    </a:cubicBezTo>
                    <a:cubicBezTo>
                      <a:pt x="346" y="9450"/>
                      <a:pt x="370" y="9545"/>
                      <a:pt x="394" y="9641"/>
                    </a:cubicBezTo>
                    <a:lnTo>
                      <a:pt x="429" y="9819"/>
                    </a:lnTo>
                    <a:lnTo>
                      <a:pt x="1251" y="9795"/>
                    </a:lnTo>
                    <a:cubicBezTo>
                      <a:pt x="2073" y="9760"/>
                      <a:pt x="2846" y="9736"/>
                      <a:pt x="3620" y="9700"/>
                    </a:cubicBezTo>
                    <a:lnTo>
                      <a:pt x="3978" y="9700"/>
                    </a:lnTo>
                    <a:cubicBezTo>
                      <a:pt x="4097" y="9700"/>
                      <a:pt x="4323" y="9700"/>
                      <a:pt x="4347" y="9748"/>
                    </a:cubicBezTo>
                    <a:cubicBezTo>
                      <a:pt x="4394" y="9783"/>
                      <a:pt x="4442" y="9986"/>
                      <a:pt x="4454" y="10093"/>
                    </a:cubicBezTo>
                    <a:lnTo>
                      <a:pt x="4549" y="10629"/>
                    </a:lnTo>
                    <a:cubicBezTo>
                      <a:pt x="4573" y="10795"/>
                      <a:pt x="4585" y="10950"/>
                      <a:pt x="4620" y="11105"/>
                    </a:cubicBezTo>
                    <a:cubicBezTo>
                      <a:pt x="4644" y="11236"/>
                      <a:pt x="4680" y="11367"/>
                      <a:pt x="4728" y="11534"/>
                    </a:cubicBezTo>
                    <a:cubicBezTo>
                      <a:pt x="4751" y="11629"/>
                      <a:pt x="4763" y="11712"/>
                      <a:pt x="4799" y="11819"/>
                    </a:cubicBezTo>
                    <a:lnTo>
                      <a:pt x="4882" y="12129"/>
                    </a:lnTo>
                    <a:lnTo>
                      <a:pt x="5156" y="11938"/>
                    </a:lnTo>
                    <a:cubicBezTo>
                      <a:pt x="5263" y="11867"/>
                      <a:pt x="5359" y="11784"/>
                      <a:pt x="5442" y="11724"/>
                    </a:cubicBezTo>
                    <a:cubicBezTo>
                      <a:pt x="5621" y="11605"/>
                      <a:pt x="5752" y="11510"/>
                      <a:pt x="5871" y="11391"/>
                    </a:cubicBezTo>
                    <a:cubicBezTo>
                      <a:pt x="6192" y="11057"/>
                      <a:pt x="6525" y="10676"/>
                      <a:pt x="6942" y="10200"/>
                    </a:cubicBezTo>
                    <a:cubicBezTo>
                      <a:pt x="7192" y="9903"/>
                      <a:pt x="7418" y="9700"/>
                      <a:pt x="7740" y="9688"/>
                    </a:cubicBezTo>
                    <a:cubicBezTo>
                      <a:pt x="8240" y="9664"/>
                      <a:pt x="8740" y="9641"/>
                      <a:pt x="9228" y="9617"/>
                    </a:cubicBezTo>
                    <a:cubicBezTo>
                      <a:pt x="9931" y="9569"/>
                      <a:pt x="10645" y="9545"/>
                      <a:pt x="11348" y="9510"/>
                    </a:cubicBezTo>
                    <a:lnTo>
                      <a:pt x="12360" y="9462"/>
                    </a:lnTo>
                    <a:cubicBezTo>
                      <a:pt x="13622" y="9402"/>
                      <a:pt x="14931" y="9331"/>
                      <a:pt x="16229" y="9307"/>
                    </a:cubicBezTo>
                    <a:lnTo>
                      <a:pt x="16277" y="9307"/>
                    </a:lnTo>
                    <a:cubicBezTo>
                      <a:pt x="17037" y="9277"/>
                      <a:pt x="17817" y="9252"/>
                      <a:pt x="18600" y="9252"/>
                    </a:cubicBezTo>
                    <a:cubicBezTo>
                      <a:pt x="19068" y="9252"/>
                      <a:pt x="19536" y="9261"/>
                      <a:pt x="20003" y="9283"/>
                    </a:cubicBezTo>
                    <a:lnTo>
                      <a:pt x="20099" y="9283"/>
                    </a:lnTo>
                    <a:cubicBezTo>
                      <a:pt x="20207" y="9290"/>
                      <a:pt x="20304" y="9294"/>
                      <a:pt x="20392" y="9294"/>
                    </a:cubicBezTo>
                    <a:cubicBezTo>
                      <a:pt x="20973" y="9294"/>
                      <a:pt x="21146" y="9119"/>
                      <a:pt x="21301" y="8271"/>
                    </a:cubicBezTo>
                    <a:cubicBezTo>
                      <a:pt x="21313" y="8212"/>
                      <a:pt x="21313" y="8152"/>
                      <a:pt x="21313" y="8117"/>
                    </a:cubicBezTo>
                    <a:lnTo>
                      <a:pt x="21313" y="8069"/>
                    </a:lnTo>
                    <a:cubicBezTo>
                      <a:pt x="21349" y="7438"/>
                      <a:pt x="21373" y="6831"/>
                      <a:pt x="21408" y="6212"/>
                    </a:cubicBezTo>
                    <a:cubicBezTo>
                      <a:pt x="21480" y="4640"/>
                      <a:pt x="21563" y="3021"/>
                      <a:pt x="21623" y="1413"/>
                    </a:cubicBezTo>
                    <a:cubicBezTo>
                      <a:pt x="21611" y="925"/>
                      <a:pt x="21599" y="616"/>
                      <a:pt x="21396" y="401"/>
                    </a:cubicBezTo>
                    <a:cubicBezTo>
                      <a:pt x="21194" y="199"/>
                      <a:pt x="20896" y="151"/>
                      <a:pt x="20408" y="151"/>
                    </a:cubicBezTo>
                    <a:lnTo>
                      <a:pt x="20301" y="151"/>
                    </a:lnTo>
                    <a:cubicBezTo>
                      <a:pt x="19872" y="139"/>
                      <a:pt x="19456" y="127"/>
                      <a:pt x="19027" y="104"/>
                    </a:cubicBezTo>
                    <a:cubicBezTo>
                      <a:pt x="18206" y="80"/>
                      <a:pt x="17408" y="44"/>
                      <a:pt x="16586" y="32"/>
                    </a:cubicBezTo>
                    <a:lnTo>
                      <a:pt x="16348" y="32"/>
                    </a:lnTo>
                    <a:cubicBezTo>
                      <a:pt x="15815" y="23"/>
                      <a:pt x="15267" y="0"/>
                      <a:pt x="147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833;p67">
                <a:extLst>
                  <a:ext uri="{FF2B5EF4-FFF2-40B4-BE49-F238E27FC236}">
                    <a16:creationId xmlns:a16="http://schemas.microsoft.com/office/drawing/2014/main" id="{6722B174-BDA7-FEEB-2785-8FEC80A4FDD7}"/>
                  </a:ext>
                </a:extLst>
              </p:cNvPr>
              <p:cNvSpPr/>
              <p:nvPr/>
            </p:nvSpPr>
            <p:spPr>
              <a:xfrm>
                <a:off x="5016675" y="2154450"/>
                <a:ext cx="220600" cy="219200"/>
              </a:xfrm>
              <a:custGeom>
                <a:avLst/>
                <a:gdLst/>
                <a:ahLst/>
                <a:cxnLst/>
                <a:rect l="l" t="t" r="r" b="b"/>
                <a:pathLst>
                  <a:path w="8824" h="8768" extrusionOk="0">
                    <a:moveTo>
                      <a:pt x="4540" y="1003"/>
                    </a:moveTo>
                    <a:cubicBezTo>
                      <a:pt x="5122" y="1003"/>
                      <a:pt x="5654" y="1250"/>
                      <a:pt x="6097" y="1743"/>
                    </a:cubicBezTo>
                    <a:cubicBezTo>
                      <a:pt x="6573" y="2267"/>
                      <a:pt x="6930" y="2851"/>
                      <a:pt x="7157" y="3410"/>
                    </a:cubicBezTo>
                    <a:cubicBezTo>
                      <a:pt x="7538" y="4375"/>
                      <a:pt x="7752" y="5494"/>
                      <a:pt x="7811" y="6922"/>
                    </a:cubicBezTo>
                    <a:cubicBezTo>
                      <a:pt x="7811" y="7030"/>
                      <a:pt x="7823" y="7220"/>
                      <a:pt x="7800" y="7268"/>
                    </a:cubicBezTo>
                    <a:cubicBezTo>
                      <a:pt x="7788" y="7292"/>
                      <a:pt x="7669" y="7327"/>
                      <a:pt x="7466" y="7375"/>
                    </a:cubicBezTo>
                    <a:cubicBezTo>
                      <a:pt x="6788" y="7518"/>
                      <a:pt x="6085" y="7637"/>
                      <a:pt x="5406" y="7744"/>
                    </a:cubicBezTo>
                    <a:lnTo>
                      <a:pt x="5144" y="7792"/>
                    </a:lnTo>
                    <a:cubicBezTo>
                      <a:pt x="5037" y="7804"/>
                      <a:pt x="4954" y="7815"/>
                      <a:pt x="4847" y="7827"/>
                    </a:cubicBezTo>
                    <a:cubicBezTo>
                      <a:pt x="4522" y="7880"/>
                      <a:pt x="4188" y="7951"/>
                      <a:pt x="3861" y="7951"/>
                    </a:cubicBezTo>
                    <a:cubicBezTo>
                      <a:pt x="3816" y="7951"/>
                      <a:pt x="3772" y="7949"/>
                      <a:pt x="3728" y="7946"/>
                    </a:cubicBezTo>
                    <a:cubicBezTo>
                      <a:pt x="2942" y="7911"/>
                      <a:pt x="2216" y="7815"/>
                      <a:pt x="1549" y="7673"/>
                    </a:cubicBezTo>
                    <a:cubicBezTo>
                      <a:pt x="918" y="7494"/>
                      <a:pt x="834" y="7375"/>
                      <a:pt x="846" y="6661"/>
                    </a:cubicBezTo>
                    <a:lnTo>
                      <a:pt x="846" y="6482"/>
                    </a:lnTo>
                    <a:lnTo>
                      <a:pt x="846" y="6327"/>
                    </a:lnTo>
                    <a:cubicBezTo>
                      <a:pt x="918" y="5077"/>
                      <a:pt x="1311" y="3827"/>
                      <a:pt x="1954" y="2708"/>
                    </a:cubicBezTo>
                    <a:cubicBezTo>
                      <a:pt x="2406" y="1922"/>
                      <a:pt x="3025" y="1386"/>
                      <a:pt x="3775" y="1136"/>
                    </a:cubicBezTo>
                    <a:cubicBezTo>
                      <a:pt x="4037" y="1047"/>
                      <a:pt x="4293" y="1003"/>
                      <a:pt x="4540" y="1003"/>
                    </a:cubicBezTo>
                    <a:close/>
                    <a:moveTo>
                      <a:pt x="4449" y="1"/>
                    </a:moveTo>
                    <a:cubicBezTo>
                      <a:pt x="3871" y="1"/>
                      <a:pt x="3271" y="181"/>
                      <a:pt x="2704" y="612"/>
                    </a:cubicBezTo>
                    <a:cubicBezTo>
                      <a:pt x="2073" y="1100"/>
                      <a:pt x="1418" y="1636"/>
                      <a:pt x="1084" y="2470"/>
                    </a:cubicBezTo>
                    <a:cubicBezTo>
                      <a:pt x="1025" y="2612"/>
                      <a:pt x="977" y="2743"/>
                      <a:pt x="918" y="2874"/>
                    </a:cubicBezTo>
                    <a:cubicBezTo>
                      <a:pt x="656" y="3541"/>
                      <a:pt x="370" y="4244"/>
                      <a:pt x="227" y="4970"/>
                    </a:cubicBezTo>
                    <a:cubicBezTo>
                      <a:pt x="108" y="5529"/>
                      <a:pt x="72" y="6089"/>
                      <a:pt x="60" y="6661"/>
                    </a:cubicBezTo>
                    <a:cubicBezTo>
                      <a:pt x="49" y="6899"/>
                      <a:pt x="49" y="7137"/>
                      <a:pt x="25" y="7375"/>
                    </a:cubicBezTo>
                    <a:cubicBezTo>
                      <a:pt x="1" y="7696"/>
                      <a:pt x="144" y="7946"/>
                      <a:pt x="430" y="8089"/>
                    </a:cubicBezTo>
                    <a:cubicBezTo>
                      <a:pt x="501" y="8125"/>
                      <a:pt x="596" y="8173"/>
                      <a:pt x="680" y="8220"/>
                    </a:cubicBezTo>
                    <a:cubicBezTo>
                      <a:pt x="882" y="8339"/>
                      <a:pt x="1084" y="8458"/>
                      <a:pt x="1311" y="8506"/>
                    </a:cubicBezTo>
                    <a:cubicBezTo>
                      <a:pt x="1811" y="8601"/>
                      <a:pt x="2323" y="8649"/>
                      <a:pt x="2811" y="8708"/>
                    </a:cubicBezTo>
                    <a:cubicBezTo>
                      <a:pt x="2989" y="8720"/>
                      <a:pt x="3168" y="8756"/>
                      <a:pt x="3347" y="8768"/>
                    </a:cubicBezTo>
                    <a:lnTo>
                      <a:pt x="3406" y="8768"/>
                    </a:lnTo>
                    <a:cubicBezTo>
                      <a:pt x="3585" y="8756"/>
                      <a:pt x="3751" y="8744"/>
                      <a:pt x="3918" y="8744"/>
                    </a:cubicBezTo>
                    <a:cubicBezTo>
                      <a:pt x="4251" y="8720"/>
                      <a:pt x="4585" y="8696"/>
                      <a:pt x="4894" y="8649"/>
                    </a:cubicBezTo>
                    <a:cubicBezTo>
                      <a:pt x="5192" y="8601"/>
                      <a:pt x="5502" y="8577"/>
                      <a:pt x="5823" y="8542"/>
                    </a:cubicBezTo>
                    <a:cubicBezTo>
                      <a:pt x="6561" y="8470"/>
                      <a:pt x="7323" y="8399"/>
                      <a:pt x="8061" y="8149"/>
                    </a:cubicBezTo>
                    <a:cubicBezTo>
                      <a:pt x="8704" y="7935"/>
                      <a:pt x="8823" y="7827"/>
                      <a:pt x="8823" y="7113"/>
                    </a:cubicBezTo>
                    <a:cubicBezTo>
                      <a:pt x="8823" y="6934"/>
                      <a:pt x="8812" y="6792"/>
                      <a:pt x="8800" y="6661"/>
                    </a:cubicBezTo>
                    <a:cubicBezTo>
                      <a:pt x="8693" y="6280"/>
                      <a:pt x="8621" y="5887"/>
                      <a:pt x="8562" y="5482"/>
                    </a:cubicBezTo>
                    <a:cubicBezTo>
                      <a:pt x="8478" y="5077"/>
                      <a:pt x="8419" y="4672"/>
                      <a:pt x="8347" y="4279"/>
                    </a:cubicBezTo>
                    <a:cubicBezTo>
                      <a:pt x="8133" y="3053"/>
                      <a:pt x="7633" y="1993"/>
                      <a:pt x="6847" y="1124"/>
                    </a:cubicBezTo>
                    <a:cubicBezTo>
                      <a:pt x="6265" y="476"/>
                      <a:pt x="5387" y="1"/>
                      <a:pt x="44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834;p67">
                <a:extLst>
                  <a:ext uri="{FF2B5EF4-FFF2-40B4-BE49-F238E27FC236}">
                    <a16:creationId xmlns:a16="http://schemas.microsoft.com/office/drawing/2014/main" id="{982E7567-BF1D-4621-8958-AD6266F71E63}"/>
                  </a:ext>
                </a:extLst>
              </p:cNvPr>
              <p:cNvSpPr/>
              <p:nvPr/>
            </p:nvSpPr>
            <p:spPr>
              <a:xfrm>
                <a:off x="5056575" y="1986675"/>
                <a:ext cx="149450" cy="151550"/>
              </a:xfrm>
              <a:custGeom>
                <a:avLst/>
                <a:gdLst/>
                <a:ahLst/>
                <a:cxnLst/>
                <a:rect l="l" t="t" r="r" b="b"/>
                <a:pathLst>
                  <a:path w="5978" h="6062" extrusionOk="0">
                    <a:moveTo>
                      <a:pt x="3120" y="953"/>
                    </a:moveTo>
                    <a:cubicBezTo>
                      <a:pt x="3644" y="953"/>
                      <a:pt x="4144" y="1084"/>
                      <a:pt x="4477" y="1370"/>
                    </a:cubicBezTo>
                    <a:cubicBezTo>
                      <a:pt x="4620" y="1489"/>
                      <a:pt x="4727" y="1644"/>
                      <a:pt x="4799" y="1763"/>
                    </a:cubicBezTo>
                    <a:cubicBezTo>
                      <a:pt x="5275" y="2715"/>
                      <a:pt x="5025" y="3870"/>
                      <a:pt x="4191" y="4561"/>
                    </a:cubicBezTo>
                    <a:cubicBezTo>
                      <a:pt x="3548" y="5097"/>
                      <a:pt x="3227" y="5216"/>
                      <a:pt x="2584" y="5216"/>
                    </a:cubicBezTo>
                    <a:cubicBezTo>
                      <a:pt x="1727" y="5216"/>
                      <a:pt x="1108" y="4954"/>
                      <a:pt x="953" y="3751"/>
                    </a:cubicBezTo>
                    <a:cubicBezTo>
                      <a:pt x="810" y="2727"/>
                      <a:pt x="1072" y="1965"/>
                      <a:pt x="1751" y="1370"/>
                    </a:cubicBezTo>
                    <a:cubicBezTo>
                      <a:pt x="2084" y="1084"/>
                      <a:pt x="2596" y="953"/>
                      <a:pt x="3120" y="953"/>
                    </a:cubicBezTo>
                    <a:close/>
                    <a:moveTo>
                      <a:pt x="3335" y="0"/>
                    </a:moveTo>
                    <a:cubicBezTo>
                      <a:pt x="2946" y="0"/>
                      <a:pt x="2549" y="74"/>
                      <a:pt x="2120" y="179"/>
                    </a:cubicBezTo>
                    <a:cubicBezTo>
                      <a:pt x="1453" y="346"/>
                      <a:pt x="917" y="763"/>
                      <a:pt x="548" y="1418"/>
                    </a:cubicBezTo>
                    <a:cubicBezTo>
                      <a:pt x="143" y="2120"/>
                      <a:pt x="0" y="2918"/>
                      <a:pt x="96" y="3799"/>
                    </a:cubicBezTo>
                    <a:cubicBezTo>
                      <a:pt x="250" y="4978"/>
                      <a:pt x="1120" y="5871"/>
                      <a:pt x="2346" y="6025"/>
                    </a:cubicBezTo>
                    <a:cubicBezTo>
                      <a:pt x="2501" y="6049"/>
                      <a:pt x="2644" y="6061"/>
                      <a:pt x="2775" y="6061"/>
                    </a:cubicBezTo>
                    <a:cubicBezTo>
                      <a:pt x="3644" y="6061"/>
                      <a:pt x="4406" y="5668"/>
                      <a:pt x="5096" y="4882"/>
                    </a:cubicBezTo>
                    <a:cubicBezTo>
                      <a:pt x="5715" y="4204"/>
                      <a:pt x="5977" y="3513"/>
                      <a:pt x="5930" y="2811"/>
                    </a:cubicBezTo>
                    <a:lnTo>
                      <a:pt x="5930" y="2799"/>
                    </a:lnTo>
                    <a:cubicBezTo>
                      <a:pt x="5918" y="2727"/>
                      <a:pt x="5918" y="2656"/>
                      <a:pt x="5918" y="2573"/>
                    </a:cubicBezTo>
                    <a:cubicBezTo>
                      <a:pt x="5906" y="2394"/>
                      <a:pt x="5894" y="2215"/>
                      <a:pt x="5858" y="2061"/>
                    </a:cubicBezTo>
                    <a:cubicBezTo>
                      <a:pt x="5680" y="1132"/>
                      <a:pt x="5203" y="537"/>
                      <a:pt x="4406" y="215"/>
                    </a:cubicBezTo>
                    <a:cubicBezTo>
                      <a:pt x="4042" y="62"/>
                      <a:pt x="3691" y="0"/>
                      <a:pt x="33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835;p67">
                <a:extLst>
                  <a:ext uri="{FF2B5EF4-FFF2-40B4-BE49-F238E27FC236}">
                    <a16:creationId xmlns:a16="http://schemas.microsoft.com/office/drawing/2014/main" id="{E53E92B2-6E59-3A7A-AD3E-1F838FDE827C}"/>
                  </a:ext>
                </a:extLst>
              </p:cNvPr>
              <p:cNvSpPr/>
              <p:nvPr/>
            </p:nvSpPr>
            <p:spPr>
              <a:xfrm>
                <a:off x="5060450" y="1686350"/>
                <a:ext cx="509000" cy="256300"/>
              </a:xfrm>
              <a:custGeom>
                <a:avLst/>
                <a:gdLst/>
                <a:ahLst/>
                <a:cxnLst/>
                <a:rect l="l" t="t" r="r" b="b"/>
                <a:pathLst>
                  <a:path w="20360" h="10252" extrusionOk="0">
                    <a:moveTo>
                      <a:pt x="19931" y="7906"/>
                    </a:moveTo>
                    <a:cubicBezTo>
                      <a:pt x="19503" y="7906"/>
                      <a:pt x="19110" y="7894"/>
                      <a:pt x="18741" y="7906"/>
                    </a:cubicBezTo>
                    <a:cubicBezTo>
                      <a:pt x="17705" y="7942"/>
                      <a:pt x="16669" y="7978"/>
                      <a:pt x="15633" y="8013"/>
                    </a:cubicBezTo>
                    <a:cubicBezTo>
                      <a:pt x="14454" y="8061"/>
                      <a:pt x="13276" y="8097"/>
                      <a:pt x="12085" y="8144"/>
                    </a:cubicBezTo>
                    <a:cubicBezTo>
                      <a:pt x="10406" y="8216"/>
                      <a:pt x="8727" y="8311"/>
                      <a:pt x="7025" y="8382"/>
                    </a:cubicBezTo>
                    <a:cubicBezTo>
                      <a:pt x="6537" y="8418"/>
                      <a:pt x="6132" y="8561"/>
                      <a:pt x="5870" y="9037"/>
                    </a:cubicBezTo>
                    <a:cubicBezTo>
                      <a:pt x="5679" y="9383"/>
                      <a:pt x="5358" y="9680"/>
                      <a:pt x="5096" y="9978"/>
                    </a:cubicBezTo>
                    <a:cubicBezTo>
                      <a:pt x="4989" y="10097"/>
                      <a:pt x="4846" y="10156"/>
                      <a:pt x="4703" y="10252"/>
                    </a:cubicBezTo>
                    <a:cubicBezTo>
                      <a:pt x="4429" y="9692"/>
                      <a:pt x="4334" y="9287"/>
                      <a:pt x="4346" y="8573"/>
                    </a:cubicBezTo>
                    <a:cubicBezTo>
                      <a:pt x="4155" y="8323"/>
                      <a:pt x="3870" y="8371"/>
                      <a:pt x="3620" y="8382"/>
                    </a:cubicBezTo>
                    <a:cubicBezTo>
                      <a:pt x="3072" y="8406"/>
                      <a:pt x="2536" y="8502"/>
                      <a:pt x="1977" y="8525"/>
                    </a:cubicBezTo>
                    <a:cubicBezTo>
                      <a:pt x="1584" y="8561"/>
                      <a:pt x="1179" y="8513"/>
                      <a:pt x="762" y="8513"/>
                    </a:cubicBezTo>
                    <a:cubicBezTo>
                      <a:pt x="429" y="8513"/>
                      <a:pt x="274" y="8323"/>
                      <a:pt x="238" y="8025"/>
                    </a:cubicBezTo>
                    <a:cubicBezTo>
                      <a:pt x="179" y="7454"/>
                      <a:pt x="107" y="6894"/>
                      <a:pt x="72" y="6323"/>
                    </a:cubicBezTo>
                    <a:cubicBezTo>
                      <a:pt x="0" y="4513"/>
                      <a:pt x="191" y="2715"/>
                      <a:pt x="334" y="905"/>
                    </a:cubicBezTo>
                    <a:cubicBezTo>
                      <a:pt x="357" y="465"/>
                      <a:pt x="405" y="393"/>
                      <a:pt x="881" y="358"/>
                    </a:cubicBezTo>
                    <a:cubicBezTo>
                      <a:pt x="1715" y="310"/>
                      <a:pt x="2548" y="298"/>
                      <a:pt x="3382" y="310"/>
                    </a:cubicBezTo>
                    <a:cubicBezTo>
                      <a:pt x="4751" y="334"/>
                      <a:pt x="6108" y="370"/>
                      <a:pt x="7477" y="405"/>
                    </a:cubicBezTo>
                    <a:cubicBezTo>
                      <a:pt x="7644" y="405"/>
                      <a:pt x="7799" y="393"/>
                      <a:pt x="7954" y="358"/>
                    </a:cubicBezTo>
                    <a:cubicBezTo>
                      <a:pt x="8847" y="131"/>
                      <a:pt x="9763" y="131"/>
                      <a:pt x="10680" y="120"/>
                    </a:cubicBezTo>
                    <a:cubicBezTo>
                      <a:pt x="11656" y="96"/>
                      <a:pt x="12621" y="0"/>
                      <a:pt x="13609" y="12"/>
                    </a:cubicBezTo>
                    <a:cubicBezTo>
                      <a:pt x="15038" y="36"/>
                      <a:pt x="16455" y="120"/>
                      <a:pt x="17883" y="179"/>
                    </a:cubicBezTo>
                    <a:cubicBezTo>
                      <a:pt x="18491" y="215"/>
                      <a:pt x="19098" y="215"/>
                      <a:pt x="19705" y="274"/>
                    </a:cubicBezTo>
                    <a:cubicBezTo>
                      <a:pt x="20277" y="310"/>
                      <a:pt x="20360" y="429"/>
                      <a:pt x="20336" y="1012"/>
                    </a:cubicBezTo>
                    <a:cubicBezTo>
                      <a:pt x="20241" y="3072"/>
                      <a:pt x="20157" y="5120"/>
                      <a:pt x="20050" y="7180"/>
                    </a:cubicBezTo>
                    <a:cubicBezTo>
                      <a:pt x="20062" y="7382"/>
                      <a:pt x="19991" y="7597"/>
                      <a:pt x="19931" y="7906"/>
                    </a:cubicBezTo>
                    <a:close/>
                    <a:moveTo>
                      <a:pt x="18538" y="2203"/>
                    </a:moveTo>
                    <a:cubicBezTo>
                      <a:pt x="18419" y="2144"/>
                      <a:pt x="18324" y="2072"/>
                      <a:pt x="18217" y="2060"/>
                    </a:cubicBezTo>
                    <a:cubicBezTo>
                      <a:pt x="17431" y="2013"/>
                      <a:pt x="16633" y="1953"/>
                      <a:pt x="15835" y="1953"/>
                    </a:cubicBezTo>
                    <a:cubicBezTo>
                      <a:pt x="15216" y="1953"/>
                      <a:pt x="14573" y="2025"/>
                      <a:pt x="13954" y="2025"/>
                    </a:cubicBezTo>
                    <a:cubicBezTo>
                      <a:pt x="10180" y="2048"/>
                      <a:pt x="6418" y="2048"/>
                      <a:pt x="2655" y="2048"/>
                    </a:cubicBezTo>
                    <a:cubicBezTo>
                      <a:pt x="2465" y="2048"/>
                      <a:pt x="2179" y="1989"/>
                      <a:pt x="2179" y="2263"/>
                    </a:cubicBezTo>
                    <a:cubicBezTo>
                      <a:pt x="2179" y="2525"/>
                      <a:pt x="2441" y="2441"/>
                      <a:pt x="2620" y="2441"/>
                    </a:cubicBezTo>
                    <a:cubicBezTo>
                      <a:pt x="3382" y="2441"/>
                      <a:pt x="4120" y="2417"/>
                      <a:pt x="4882" y="2417"/>
                    </a:cubicBezTo>
                    <a:lnTo>
                      <a:pt x="10632" y="2417"/>
                    </a:lnTo>
                    <a:cubicBezTo>
                      <a:pt x="11787" y="2417"/>
                      <a:pt x="12954" y="2406"/>
                      <a:pt x="14109" y="2370"/>
                    </a:cubicBezTo>
                    <a:cubicBezTo>
                      <a:pt x="15383" y="2346"/>
                      <a:pt x="16633" y="2239"/>
                      <a:pt x="17895" y="2441"/>
                    </a:cubicBezTo>
                    <a:cubicBezTo>
                      <a:pt x="18121" y="2501"/>
                      <a:pt x="18360" y="2501"/>
                      <a:pt x="18538" y="2203"/>
                    </a:cubicBezTo>
                    <a:close/>
                    <a:moveTo>
                      <a:pt x="18312" y="4191"/>
                    </a:moveTo>
                    <a:cubicBezTo>
                      <a:pt x="17943" y="4037"/>
                      <a:pt x="17562" y="4037"/>
                      <a:pt x="17229" y="4037"/>
                    </a:cubicBezTo>
                    <a:cubicBezTo>
                      <a:pt x="14728" y="3989"/>
                      <a:pt x="12228" y="3965"/>
                      <a:pt x="9728" y="3930"/>
                    </a:cubicBezTo>
                    <a:cubicBezTo>
                      <a:pt x="7489" y="3906"/>
                      <a:pt x="5239" y="3870"/>
                      <a:pt x="3012" y="3846"/>
                    </a:cubicBezTo>
                    <a:cubicBezTo>
                      <a:pt x="2858" y="3846"/>
                      <a:pt x="2715" y="3834"/>
                      <a:pt x="2596" y="3870"/>
                    </a:cubicBezTo>
                    <a:cubicBezTo>
                      <a:pt x="2500" y="3906"/>
                      <a:pt x="2465" y="4025"/>
                      <a:pt x="2298" y="4191"/>
                    </a:cubicBezTo>
                    <a:cubicBezTo>
                      <a:pt x="2608" y="4203"/>
                      <a:pt x="2822" y="4215"/>
                      <a:pt x="3012" y="4215"/>
                    </a:cubicBezTo>
                    <a:cubicBezTo>
                      <a:pt x="4144" y="4227"/>
                      <a:pt x="5287" y="4227"/>
                      <a:pt x="6418" y="4251"/>
                    </a:cubicBezTo>
                    <a:cubicBezTo>
                      <a:pt x="8144" y="4275"/>
                      <a:pt x="9870" y="4322"/>
                      <a:pt x="11597" y="4346"/>
                    </a:cubicBezTo>
                    <a:cubicBezTo>
                      <a:pt x="13121" y="4382"/>
                      <a:pt x="14645" y="4394"/>
                      <a:pt x="16169" y="4418"/>
                    </a:cubicBezTo>
                    <a:lnTo>
                      <a:pt x="17681" y="4465"/>
                    </a:lnTo>
                    <a:cubicBezTo>
                      <a:pt x="17907" y="4453"/>
                      <a:pt x="18145" y="4501"/>
                      <a:pt x="18312" y="4191"/>
                    </a:cubicBezTo>
                    <a:close/>
                    <a:moveTo>
                      <a:pt x="11466" y="6180"/>
                    </a:moveTo>
                    <a:cubicBezTo>
                      <a:pt x="11466" y="6120"/>
                      <a:pt x="11454" y="6073"/>
                      <a:pt x="11454" y="6013"/>
                    </a:cubicBezTo>
                    <a:cubicBezTo>
                      <a:pt x="11347" y="5965"/>
                      <a:pt x="11240" y="5882"/>
                      <a:pt x="11133" y="5882"/>
                    </a:cubicBezTo>
                    <a:cubicBezTo>
                      <a:pt x="10799" y="5870"/>
                      <a:pt x="10454" y="5870"/>
                      <a:pt x="10097" y="5882"/>
                    </a:cubicBezTo>
                    <a:cubicBezTo>
                      <a:pt x="8835" y="5942"/>
                      <a:pt x="7584" y="6037"/>
                      <a:pt x="6310" y="6049"/>
                    </a:cubicBezTo>
                    <a:cubicBezTo>
                      <a:pt x="5215" y="6061"/>
                      <a:pt x="4108" y="5977"/>
                      <a:pt x="3024" y="5942"/>
                    </a:cubicBezTo>
                    <a:cubicBezTo>
                      <a:pt x="2846" y="5942"/>
                      <a:pt x="2667" y="5954"/>
                      <a:pt x="2489" y="6001"/>
                    </a:cubicBezTo>
                    <a:cubicBezTo>
                      <a:pt x="2441" y="6013"/>
                      <a:pt x="2370" y="6120"/>
                      <a:pt x="2381" y="6192"/>
                    </a:cubicBezTo>
                    <a:cubicBezTo>
                      <a:pt x="2381" y="6251"/>
                      <a:pt x="2465" y="6346"/>
                      <a:pt x="2524" y="6370"/>
                    </a:cubicBezTo>
                    <a:cubicBezTo>
                      <a:pt x="2643" y="6406"/>
                      <a:pt x="2762" y="6394"/>
                      <a:pt x="2881" y="6406"/>
                    </a:cubicBezTo>
                    <a:cubicBezTo>
                      <a:pt x="3655" y="6430"/>
                      <a:pt x="4429" y="6477"/>
                      <a:pt x="5203" y="6477"/>
                    </a:cubicBezTo>
                    <a:cubicBezTo>
                      <a:pt x="6096" y="6477"/>
                      <a:pt x="6989" y="6466"/>
                      <a:pt x="7882" y="6430"/>
                    </a:cubicBezTo>
                    <a:cubicBezTo>
                      <a:pt x="8894" y="6406"/>
                      <a:pt x="9906" y="6382"/>
                      <a:pt x="10930" y="6346"/>
                    </a:cubicBezTo>
                    <a:cubicBezTo>
                      <a:pt x="11109" y="6335"/>
                      <a:pt x="11287" y="6239"/>
                      <a:pt x="11466" y="6180"/>
                    </a:cubicBezTo>
                    <a:close/>
                    <a:moveTo>
                      <a:pt x="13549" y="6394"/>
                    </a:moveTo>
                    <a:cubicBezTo>
                      <a:pt x="13478" y="6096"/>
                      <a:pt x="13323" y="6073"/>
                      <a:pt x="13180" y="6156"/>
                    </a:cubicBezTo>
                    <a:cubicBezTo>
                      <a:pt x="13133" y="6168"/>
                      <a:pt x="13145" y="6287"/>
                      <a:pt x="13133" y="6346"/>
                    </a:cubicBezTo>
                    <a:cubicBezTo>
                      <a:pt x="13252" y="6358"/>
                      <a:pt x="13383" y="6370"/>
                      <a:pt x="13549" y="639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836;p67">
                <a:extLst>
                  <a:ext uri="{FF2B5EF4-FFF2-40B4-BE49-F238E27FC236}">
                    <a16:creationId xmlns:a16="http://schemas.microsoft.com/office/drawing/2014/main" id="{88CDED18-D531-9272-DC04-52CEB206EA85}"/>
                  </a:ext>
                </a:extLst>
              </p:cNvPr>
              <p:cNvSpPr/>
              <p:nvPr/>
            </p:nvSpPr>
            <p:spPr>
              <a:xfrm>
                <a:off x="5031875" y="2168550"/>
                <a:ext cx="186350" cy="191125"/>
              </a:xfrm>
              <a:custGeom>
                <a:avLst/>
                <a:gdLst/>
                <a:ahLst/>
                <a:cxnLst/>
                <a:rect l="l" t="t" r="r" b="b"/>
                <a:pathLst>
                  <a:path w="7454" h="7645" extrusionOk="0">
                    <a:moveTo>
                      <a:pt x="12" y="5751"/>
                    </a:moveTo>
                    <a:cubicBezTo>
                      <a:pt x="95" y="4489"/>
                      <a:pt x="465" y="3203"/>
                      <a:pt x="1143" y="2025"/>
                    </a:cubicBezTo>
                    <a:cubicBezTo>
                      <a:pt x="1596" y="1251"/>
                      <a:pt x="2227" y="643"/>
                      <a:pt x="3096" y="346"/>
                    </a:cubicBezTo>
                    <a:cubicBezTo>
                      <a:pt x="4096" y="1"/>
                      <a:pt x="4965" y="274"/>
                      <a:pt x="5656" y="1036"/>
                    </a:cubicBezTo>
                    <a:cubicBezTo>
                      <a:pt x="6120" y="1536"/>
                      <a:pt x="6513" y="2132"/>
                      <a:pt x="6763" y="2775"/>
                    </a:cubicBezTo>
                    <a:cubicBezTo>
                      <a:pt x="7203" y="3906"/>
                      <a:pt x="7370" y="5120"/>
                      <a:pt x="7430" y="6358"/>
                    </a:cubicBezTo>
                    <a:cubicBezTo>
                      <a:pt x="7453" y="6847"/>
                      <a:pt x="7442" y="6906"/>
                      <a:pt x="6918" y="7025"/>
                    </a:cubicBezTo>
                    <a:cubicBezTo>
                      <a:pt x="6144" y="7204"/>
                      <a:pt x="5358" y="7323"/>
                      <a:pt x="4584" y="7442"/>
                    </a:cubicBezTo>
                    <a:cubicBezTo>
                      <a:pt x="4108" y="7525"/>
                      <a:pt x="3620" y="7644"/>
                      <a:pt x="3143" y="7609"/>
                    </a:cubicBezTo>
                    <a:cubicBezTo>
                      <a:pt x="2393" y="7561"/>
                      <a:pt x="1631" y="7478"/>
                      <a:pt x="905" y="7311"/>
                    </a:cubicBezTo>
                    <a:cubicBezTo>
                      <a:pt x="119" y="7132"/>
                      <a:pt x="0" y="6894"/>
                      <a:pt x="12" y="610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837;p67">
                <a:extLst>
                  <a:ext uri="{FF2B5EF4-FFF2-40B4-BE49-F238E27FC236}">
                    <a16:creationId xmlns:a16="http://schemas.microsoft.com/office/drawing/2014/main" id="{4ED7C9C6-9E37-A314-070B-45D952EADA27}"/>
                  </a:ext>
                </a:extLst>
              </p:cNvPr>
              <p:cNvSpPr/>
              <p:nvPr/>
            </p:nvSpPr>
            <p:spPr>
              <a:xfrm>
                <a:off x="5071450" y="2001275"/>
                <a:ext cx="123250" cy="121750"/>
              </a:xfrm>
              <a:custGeom>
                <a:avLst/>
                <a:gdLst/>
                <a:ahLst/>
                <a:cxnLst/>
                <a:rect l="l" t="t" r="r" b="b"/>
                <a:pathLst>
                  <a:path w="4930" h="4870" extrusionOk="0">
                    <a:moveTo>
                      <a:pt x="2001" y="4870"/>
                    </a:moveTo>
                    <a:cubicBezTo>
                      <a:pt x="1037" y="4870"/>
                      <a:pt x="322" y="4525"/>
                      <a:pt x="144" y="3215"/>
                    </a:cubicBezTo>
                    <a:cubicBezTo>
                      <a:pt x="1" y="2203"/>
                      <a:pt x="215" y="1310"/>
                      <a:pt x="1013" y="619"/>
                    </a:cubicBezTo>
                    <a:cubicBezTo>
                      <a:pt x="1739" y="0"/>
                      <a:pt x="3287" y="0"/>
                      <a:pt x="4025" y="607"/>
                    </a:cubicBezTo>
                    <a:cubicBezTo>
                      <a:pt x="4180" y="738"/>
                      <a:pt x="4323" y="893"/>
                      <a:pt x="4418" y="1072"/>
                    </a:cubicBezTo>
                    <a:cubicBezTo>
                      <a:pt x="4930" y="2131"/>
                      <a:pt x="4656" y="3394"/>
                      <a:pt x="3763" y="4156"/>
                    </a:cubicBezTo>
                    <a:cubicBezTo>
                      <a:pt x="3073" y="4715"/>
                      <a:pt x="2703" y="4870"/>
                      <a:pt x="2001" y="487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838;p67">
                <a:extLst>
                  <a:ext uri="{FF2B5EF4-FFF2-40B4-BE49-F238E27FC236}">
                    <a16:creationId xmlns:a16="http://schemas.microsoft.com/office/drawing/2014/main" id="{F41EE313-FA3F-E074-0A4D-26D40B96CCBF}"/>
                  </a:ext>
                </a:extLst>
              </p:cNvPr>
              <p:cNvSpPr/>
              <p:nvPr/>
            </p:nvSpPr>
            <p:spPr>
              <a:xfrm>
                <a:off x="5388150" y="1837850"/>
                <a:ext cx="1105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2" h="335" extrusionOk="0">
                    <a:moveTo>
                      <a:pt x="441" y="334"/>
                    </a:moveTo>
                    <a:cubicBezTo>
                      <a:pt x="275" y="310"/>
                      <a:pt x="144" y="298"/>
                      <a:pt x="1" y="298"/>
                    </a:cubicBezTo>
                    <a:cubicBezTo>
                      <a:pt x="25" y="227"/>
                      <a:pt x="25" y="120"/>
                      <a:pt x="49" y="108"/>
                    </a:cubicBezTo>
                    <a:cubicBezTo>
                      <a:pt x="215" y="1"/>
                      <a:pt x="370" y="13"/>
                      <a:pt x="441" y="33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839;p67">
                <a:extLst>
                  <a:ext uri="{FF2B5EF4-FFF2-40B4-BE49-F238E27FC236}">
                    <a16:creationId xmlns:a16="http://schemas.microsoft.com/office/drawing/2014/main" id="{60D64718-73B8-A297-5A58-606381793D64}"/>
                  </a:ext>
                </a:extLst>
              </p:cNvPr>
              <p:cNvSpPr/>
              <p:nvPr/>
            </p:nvSpPr>
            <p:spPr>
              <a:xfrm>
                <a:off x="5111050" y="1731600"/>
                <a:ext cx="417625" cy="20250"/>
              </a:xfrm>
              <a:custGeom>
                <a:avLst/>
                <a:gdLst/>
                <a:ahLst/>
                <a:cxnLst/>
                <a:rect l="l" t="t" r="r" b="b"/>
                <a:pathLst>
                  <a:path w="16705" h="810" extrusionOk="0">
                    <a:moveTo>
                      <a:pt x="16586" y="262"/>
                    </a:moveTo>
                    <a:cubicBezTo>
                      <a:pt x="16550" y="250"/>
                      <a:pt x="16526" y="238"/>
                      <a:pt x="16478" y="203"/>
                    </a:cubicBezTo>
                    <a:cubicBezTo>
                      <a:pt x="16395" y="155"/>
                      <a:pt x="16312" y="95"/>
                      <a:pt x="16193" y="95"/>
                    </a:cubicBezTo>
                    <a:lnTo>
                      <a:pt x="15883" y="84"/>
                    </a:lnTo>
                    <a:cubicBezTo>
                      <a:pt x="15205" y="36"/>
                      <a:pt x="14502" y="12"/>
                      <a:pt x="13811" y="0"/>
                    </a:cubicBezTo>
                    <a:lnTo>
                      <a:pt x="13740" y="0"/>
                    </a:lnTo>
                    <a:cubicBezTo>
                      <a:pt x="13430" y="0"/>
                      <a:pt x="13109" y="12"/>
                      <a:pt x="12811" y="36"/>
                    </a:cubicBezTo>
                    <a:lnTo>
                      <a:pt x="11918" y="84"/>
                    </a:lnTo>
                    <a:cubicBezTo>
                      <a:pt x="9513" y="84"/>
                      <a:pt x="7096" y="95"/>
                      <a:pt x="4703" y="95"/>
                    </a:cubicBezTo>
                    <a:lnTo>
                      <a:pt x="631" y="95"/>
                    </a:lnTo>
                    <a:lnTo>
                      <a:pt x="536" y="95"/>
                    </a:lnTo>
                    <a:lnTo>
                      <a:pt x="429" y="95"/>
                    </a:lnTo>
                    <a:cubicBezTo>
                      <a:pt x="334" y="95"/>
                      <a:pt x="191" y="119"/>
                      <a:pt x="107" y="203"/>
                    </a:cubicBezTo>
                    <a:cubicBezTo>
                      <a:pt x="48" y="262"/>
                      <a:pt x="0" y="369"/>
                      <a:pt x="0" y="476"/>
                    </a:cubicBezTo>
                    <a:cubicBezTo>
                      <a:pt x="0" y="572"/>
                      <a:pt x="48" y="810"/>
                      <a:pt x="369" y="810"/>
                    </a:cubicBezTo>
                    <a:lnTo>
                      <a:pt x="488" y="810"/>
                    </a:lnTo>
                    <a:lnTo>
                      <a:pt x="584" y="810"/>
                    </a:lnTo>
                    <a:cubicBezTo>
                      <a:pt x="953" y="810"/>
                      <a:pt x="1322" y="810"/>
                      <a:pt x="1703" y="798"/>
                    </a:cubicBezTo>
                    <a:cubicBezTo>
                      <a:pt x="2084" y="798"/>
                      <a:pt x="2453" y="786"/>
                      <a:pt x="2846" y="786"/>
                    </a:cubicBezTo>
                    <a:lnTo>
                      <a:pt x="3751" y="786"/>
                    </a:lnTo>
                    <a:lnTo>
                      <a:pt x="5429" y="786"/>
                    </a:lnTo>
                    <a:lnTo>
                      <a:pt x="7120" y="786"/>
                    </a:lnTo>
                    <a:lnTo>
                      <a:pt x="8585" y="786"/>
                    </a:lnTo>
                    <a:cubicBezTo>
                      <a:pt x="9704" y="786"/>
                      <a:pt x="10847" y="774"/>
                      <a:pt x="12073" y="738"/>
                    </a:cubicBezTo>
                    <a:cubicBezTo>
                      <a:pt x="12323" y="738"/>
                      <a:pt x="12561" y="726"/>
                      <a:pt x="12799" y="715"/>
                    </a:cubicBezTo>
                    <a:cubicBezTo>
                      <a:pt x="13216" y="691"/>
                      <a:pt x="13645" y="679"/>
                      <a:pt x="14062" y="679"/>
                    </a:cubicBezTo>
                    <a:cubicBezTo>
                      <a:pt x="14752" y="679"/>
                      <a:pt x="15300" y="726"/>
                      <a:pt x="15812" y="798"/>
                    </a:cubicBezTo>
                    <a:cubicBezTo>
                      <a:pt x="15871" y="810"/>
                      <a:pt x="15955" y="810"/>
                      <a:pt x="16026" y="810"/>
                    </a:cubicBezTo>
                    <a:cubicBezTo>
                      <a:pt x="16288" y="810"/>
                      <a:pt x="16478" y="715"/>
                      <a:pt x="16609" y="476"/>
                    </a:cubicBezTo>
                    <a:lnTo>
                      <a:pt x="16705" y="33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840;p67">
                <a:extLst>
                  <a:ext uri="{FF2B5EF4-FFF2-40B4-BE49-F238E27FC236}">
                    <a16:creationId xmlns:a16="http://schemas.microsoft.com/office/drawing/2014/main" id="{096BDD71-6D69-74DC-83E6-8792B0D26EC4}"/>
                  </a:ext>
                </a:extLst>
              </p:cNvPr>
              <p:cNvSpPr/>
              <p:nvPr/>
            </p:nvSpPr>
            <p:spPr>
              <a:xfrm>
                <a:off x="5109550" y="1778625"/>
                <a:ext cx="414375" cy="23525"/>
              </a:xfrm>
              <a:custGeom>
                <a:avLst/>
                <a:gdLst/>
                <a:ahLst/>
                <a:cxnLst/>
                <a:rect l="l" t="t" r="r" b="b"/>
                <a:pathLst>
                  <a:path w="16575" h="941" extrusionOk="0">
                    <a:moveTo>
                      <a:pt x="15324" y="203"/>
                    </a:moveTo>
                    <a:lnTo>
                      <a:pt x="15265" y="203"/>
                    </a:lnTo>
                    <a:cubicBezTo>
                      <a:pt x="13395" y="167"/>
                      <a:pt x="11538" y="143"/>
                      <a:pt x="9680" y="119"/>
                    </a:cubicBezTo>
                    <a:lnTo>
                      <a:pt x="5859" y="60"/>
                    </a:lnTo>
                    <a:cubicBezTo>
                      <a:pt x="4251" y="48"/>
                      <a:pt x="2656" y="24"/>
                      <a:pt x="1048" y="0"/>
                    </a:cubicBezTo>
                    <a:lnTo>
                      <a:pt x="929" y="0"/>
                    </a:lnTo>
                    <a:cubicBezTo>
                      <a:pt x="822" y="0"/>
                      <a:pt x="691" y="0"/>
                      <a:pt x="572" y="48"/>
                    </a:cubicBezTo>
                    <a:cubicBezTo>
                      <a:pt x="477" y="84"/>
                      <a:pt x="417" y="155"/>
                      <a:pt x="346" y="262"/>
                    </a:cubicBezTo>
                    <a:cubicBezTo>
                      <a:pt x="322" y="298"/>
                      <a:pt x="275" y="346"/>
                      <a:pt x="215" y="417"/>
                    </a:cubicBezTo>
                    <a:lnTo>
                      <a:pt x="1" y="655"/>
                    </a:lnTo>
                    <a:lnTo>
                      <a:pt x="310" y="679"/>
                    </a:lnTo>
                    <a:cubicBezTo>
                      <a:pt x="417" y="679"/>
                      <a:pt x="513" y="691"/>
                      <a:pt x="596" y="691"/>
                    </a:cubicBezTo>
                    <a:cubicBezTo>
                      <a:pt x="775" y="703"/>
                      <a:pt x="906" y="703"/>
                      <a:pt x="1025" y="703"/>
                    </a:cubicBezTo>
                    <a:cubicBezTo>
                      <a:pt x="1441" y="703"/>
                      <a:pt x="1882" y="703"/>
                      <a:pt x="2299" y="715"/>
                    </a:cubicBezTo>
                    <a:cubicBezTo>
                      <a:pt x="3013" y="715"/>
                      <a:pt x="3727" y="727"/>
                      <a:pt x="4454" y="727"/>
                    </a:cubicBezTo>
                    <a:cubicBezTo>
                      <a:pt x="5382" y="750"/>
                      <a:pt x="6311" y="762"/>
                      <a:pt x="7240" y="798"/>
                    </a:cubicBezTo>
                    <a:cubicBezTo>
                      <a:pt x="8037" y="810"/>
                      <a:pt x="8835" y="822"/>
                      <a:pt x="9633" y="834"/>
                    </a:cubicBezTo>
                    <a:lnTo>
                      <a:pt x="12133" y="881"/>
                    </a:lnTo>
                    <a:cubicBezTo>
                      <a:pt x="12836" y="893"/>
                      <a:pt x="13514" y="893"/>
                      <a:pt x="14217" y="905"/>
                    </a:cubicBezTo>
                    <a:cubicBezTo>
                      <a:pt x="14443" y="905"/>
                      <a:pt x="14645" y="929"/>
                      <a:pt x="14872" y="929"/>
                    </a:cubicBezTo>
                    <a:cubicBezTo>
                      <a:pt x="15157" y="941"/>
                      <a:pt x="15455" y="941"/>
                      <a:pt x="15753" y="941"/>
                    </a:cubicBezTo>
                    <a:lnTo>
                      <a:pt x="15872" y="941"/>
                    </a:lnTo>
                    <a:cubicBezTo>
                      <a:pt x="16098" y="941"/>
                      <a:pt x="16324" y="893"/>
                      <a:pt x="16491" y="584"/>
                    </a:cubicBezTo>
                    <a:lnTo>
                      <a:pt x="16574" y="441"/>
                    </a:lnTo>
                    <a:lnTo>
                      <a:pt x="16419" y="381"/>
                    </a:lnTo>
                    <a:cubicBezTo>
                      <a:pt x="16015" y="203"/>
                      <a:pt x="15657" y="203"/>
                      <a:pt x="15324" y="20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841;p67">
                <a:extLst>
                  <a:ext uri="{FF2B5EF4-FFF2-40B4-BE49-F238E27FC236}">
                    <a16:creationId xmlns:a16="http://schemas.microsoft.com/office/drawing/2014/main" id="{4A64F8F2-6A43-B974-0111-D348446E0C3A}"/>
                  </a:ext>
                </a:extLst>
              </p:cNvPr>
              <p:cNvSpPr/>
              <p:nvPr/>
            </p:nvSpPr>
            <p:spPr>
              <a:xfrm>
                <a:off x="5115200" y="1829225"/>
                <a:ext cx="235175" cy="22950"/>
              </a:xfrm>
              <a:custGeom>
                <a:avLst/>
                <a:gdLst/>
                <a:ahLst/>
                <a:cxnLst/>
                <a:rect l="l" t="t" r="r" b="b"/>
                <a:pathLst>
                  <a:path w="9407" h="918" extrusionOk="0">
                    <a:moveTo>
                      <a:pt x="9324" y="167"/>
                    </a:moveTo>
                    <a:lnTo>
                      <a:pt x="9228" y="120"/>
                    </a:lnTo>
                    <a:cubicBezTo>
                      <a:pt x="9157" y="72"/>
                      <a:pt x="9050" y="24"/>
                      <a:pt x="8943" y="24"/>
                    </a:cubicBezTo>
                    <a:cubicBezTo>
                      <a:pt x="8788" y="24"/>
                      <a:pt x="8633" y="0"/>
                      <a:pt x="8454" y="0"/>
                    </a:cubicBezTo>
                    <a:cubicBezTo>
                      <a:pt x="8276" y="0"/>
                      <a:pt x="8085" y="0"/>
                      <a:pt x="7895" y="24"/>
                    </a:cubicBezTo>
                    <a:cubicBezTo>
                      <a:pt x="7454" y="36"/>
                      <a:pt x="7026" y="60"/>
                      <a:pt x="6597" y="96"/>
                    </a:cubicBezTo>
                    <a:cubicBezTo>
                      <a:pt x="5775" y="143"/>
                      <a:pt x="4942" y="179"/>
                      <a:pt x="4109" y="191"/>
                    </a:cubicBezTo>
                    <a:lnTo>
                      <a:pt x="3870" y="191"/>
                    </a:lnTo>
                    <a:cubicBezTo>
                      <a:pt x="3228" y="191"/>
                      <a:pt x="2596" y="167"/>
                      <a:pt x="1965" y="143"/>
                    </a:cubicBezTo>
                    <a:cubicBezTo>
                      <a:pt x="1584" y="120"/>
                      <a:pt x="1203" y="108"/>
                      <a:pt x="822" y="96"/>
                    </a:cubicBezTo>
                    <a:lnTo>
                      <a:pt x="763" y="96"/>
                    </a:lnTo>
                    <a:cubicBezTo>
                      <a:pt x="596" y="96"/>
                      <a:pt x="418" y="108"/>
                      <a:pt x="239" y="155"/>
                    </a:cubicBezTo>
                    <a:cubicBezTo>
                      <a:pt x="108" y="179"/>
                      <a:pt x="1" y="370"/>
                      <a:pt x="13" y="489"/>
                    </a:cubicBezTo>
                    <a:cubicBezTo>
                      <a:pt x="13" y="631"/>
                      <a:pt x="132" y="774"/>
                      <a:pt x="251" y="810"/>
                    </a:cubicBezTo>
                    <a:cubicBezTo>
                      <a:pt x="346" y="834"/>
                      <a:pt x="453" y="834"/>
                      <a:pt x="549" y="834"/>
                    </a:cubicBezTo>
                    <a:lnTo>
                      <a:pt x="549" y="691"/>
                    </a:lnTo>
                    <a:lnTo>
                      <a:pt x="584" y="834"/>
                    </a:lnTo>
                    <a:lnTo>
                      <a:pt x="656" y="834"/>
                    </a:lnTo>
                    <a:cubicBezTo>
                      <a:pt x="894" y="858"/>
                      <a:pt x="1132" y="858"/>
                      <a:pt x="1358" y="870"/>
                    </a:cubicBezTo>
                    <a:cubicBezTo>
                      <a:pt x="1894" y="893"/>
                      <a:pt x="2430" y="917"/>
                      <a:pt x="2977" y="917"/>
                    </a:cubicBezTo>
                    <a:lnTo>
                      <a:pt x="3263" y="917"/>
                    </a:lnTo>
                    <a:cubicBezTo>
                      <a:pt x="3942" y="917"/>
                      <a:pt x="4644" y="893"/>
                      <a:pt x="5311" y="882"/>
                    </a:cubicBezTo>
                    <a:lnTo>
                      <a:pt x="5656" y="870"/>
                    </a:lnTo>
                    <a:cubicBezTo>
                      <a:pt x="6680" y="834"/>
                      <a:pt x="7692" y="822"/>
                      <a:pt x="8704" y="774"/>
                    </a:cubicBezTo>
                    <a:cubicBezTo>
                      <a:pt x="8859" y="774"/>
                      <a:pt x="8990" y="715"/>
                      <a:pt x="9121" y="667"/>
                    </a:cubicBezTo>
                    <a:cubicBezTo>
                      <a:pt x="9181" y="655"/>
                      <a:pt x="9228" y="631"/>
                      <a:pt x="9288" y="620"/>
                    </a:cubicBezTo>
                    <a:lnTo>
                      <a:pt x="9407" y="584"/>
                    </a:lnTo>
                    <a:lnTo>
                      <a:pt x="9359" y="21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5" grpId="0" animBg="1"/>
      <p:bldP spid="2" grpId="0"/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p70"/>
          <p:cNvSpPr/>
          <p:nvPr/>
        </p:nvSpPr>
        <p:spPr>
          <a:xfrm flipH="1">
            <a:off x="3244788" y="-42025"/>
            <a:ext cx="5941087" cy="2246033"/>
          </a:xfrm>
          <a:custGeom>
            <a:avLst/>
            <a:gdLst/>
            <a:ahLst/>
            <a:cxnLst/>
            <a:rect l="l" t="t" r="r" b="b"/>
            <a:pathLst>
              <a:path w="32850" h="14118" extrusionOk="0">
                <a:moveTo>
                  <a:pt x="1" y="1"/>
                </a:moveTo>
                <a:lnTo>
                  <a:pt x="1" y="12945"/>
                </a:lnTo>
                <a:cubicBezTo>
                  <a:pt x="57" y="12959"/>
                  <a:pt x="113" y="13001"/>
                  <a:pt x="168" y="13015"/>
                </a:cubicBezTo>
                <a:cubicBezTo>
                  <a:pt x="1773" y="13750"/>
                  <a:pt x="3537" y="14117"/>
                  <a:pt x="5301" y="14117"/>
                </a:cubicBezTo>
                <a:cubicBezTo>
                  <a:pt x="7217" y="14117"/>
                  <a:pt x="9132" y="13684"/>
                  <a:pt x="10839" y="12820"/>
                </a:cubicBezTo>
                <a:cubicBezTo>
                  <a:pt x="13252" y="11578"/>
                  <a:pt x="15205" y="9598"/>
                  <a:pt x="17297" y="7868"/>
                </a:cubicBezTo>
                <a:cubicBezTo>
                  <a:pt x="19404" y="6124"/>
                  <a:pt x="21858" y="4576"/>
                  <a:pt x="24592" y="4506"/>
                </a:cubicBezTo>
                <a:cubicBezTo>
                  <a:pt x="24664" y="4504"/>
                  <a:pt x="24736" y="4503"/>
                  <a:pt x="24808" y="4503"/>
                </a:cubicBezTo>
                <a:cubicBezTo>
                  <a:pt x="26011" y="4503"/>
                  <a:pt x="27265" y="4752"/>
                  <a:pt x="28452" y="4752"/>
                </a:cubicBezTo>
                <a:cubicBezTo>
                  <a:pt x="29285" y="4752"/>
                  <a:pt x="30086" y="4630"/>
                  <a:pt x="30813" y="4213"/>
                </a:cubicBezTo>
                <a:cubicBezTo>
                  <a:pt x="32222" y="3404"/>
                  <a:pt x="32850" y="1521"/>
                  <a:pt x="32320" y="1"/>
                </a:cubicBezTo>
                <a:close/>
              </a:path>
            </a:pathLst>
          </a:custGeom>
          <a:noFill/>
          <a:ln w="2857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0" name="Google Shape;940;p70"/>
          <p:cNvSpPr/>
          <p:nvPr/>
        </p:nvSpPr>
        <p:spPr>
          <a:xfrm>
            <a:off x="3189850" y="1415149"/>
            <a:ext cx="479396" cy="430805"/>
          </a:xfrm>
          <a:custGeom>
            <a:avLst/>
            <a:gdLst/>
            <a:ahLst/>
            <a:cxnLst/>
            <a:rect l="l" t="t" r="r" b="b"/>
            <a:pathLst>
              <a:path w="5632" h="5061" extrusionOk="0">
                <a:moveTo>
                  <a:pt x="2572" y="3835"/>
                </a:moveTo>
                <a:cubicBezTo>
                  <a:pt x="2500" y="4013"/>
                  <a:pt x="2393" y="4192"/>
                  <a:pt x="2262" y="4323"/>
                </a:cubicBezTo>
                <a:cubicBezTo>
                  <a:pt x="2036" y="4561"/>
                  <a:pt x="1786" y="4597"/>
                  <a:pt x="1584" y="4382"/>
                </a:cubicBezTo>
                <a:cubicBezTo>
                  <a:pt x="1441" y="4739"/>
                  <a:pt x="1167" y="5061"/>
                  <a:pt x="738" y="5025"/>
                </a:cubicBezTo>
                <a:cubicBezTo>
                  <a:pt x="631" y="5013"/>
                  <a:pt x="536" y="4978"/>
                  <a:pt x="429" y="4918"/>
                </a:cubicBezTo>
                <a:cubicBezTo>
                  <a:pt x="83" y="4680"/>
                  <a:pt x="0" y="4073"/>
                  <a:pt x="131" y="3692"/>
                </a:cubicBezTo>
                <a:cubicBezTo>
                  <a:pt x="310" y="3192"/>
                  <a:pt x="869" y="2465"/>
                  <a:pt x="1441" y="2870"/>
                </a:cubicBezTo>
                <a:cubicBezTo>
                  <a:pt x="1679" y="3025"/>
                  <a:pt x="1726" y="3311"/>
                  <a:pt x="1619" y="3513"/>
                </a:cubicBezTo>
                <a:cubicBezTo>
                  <a:pt x="1679" y="3525"/>
                  <a:pt x="1738" y="3573"/>
                  <a:pt x="1726" y="3656"/>
                </a:cubicBezTo>
                <a:cubicBezTo>
                  <a:pt x="1726" y="3775"/>
                  <a:pt x="1703" y="3882"/>
                  <a:pt x="1679" y="4001"/>
                </a:cubicBezTo>
                <a:cubicBezTo>
                  <a:pt x="1679" y="4037"/>
                  <a:pt x="1691" y="4108"/>
                  <a:pt x="1726" y="4132"/>
                </a:cubicBezTo>
                <a:cubicBezTo>
                  <a:pt x="1881" y="4168"/>
                  <a:pt x="2036" y="4132"/>
                  <a:pt x="2119" y="3966"/>
                </a:cubicBezTo>
                <a:lnTo>
                  <a:pt x="2119" y="3966"/>
                </a:lnTo>
                <a:cubicBezTo>
                  <a:pt x="2167" y="3906"/>
                  <a:pt x="2203" y="3835"/>
                  <a:pt x="2227" y="3775"/>
                </a:cubicBezTo>
                <a:cubicBezTo>
                  <a:pt x="2286" y="3644"/>
                  <a:pt x="2346" y="3525"/>
                  <a:pt x="2405" y="3394"/>
                </a:cubicBezTo>
                <a:cubicBezTo>
                  <a:pt x="2358" y="3227"/>
                  <a:pt x="2334" y="3061"/>
                  <a:pt x="2298" y="2894"/>
                </a:cubicBezTo>
                <a:cubicBezTo>
                  <a:pt x="2238" y="2573"/>
                  <a:pt x="2203" y="2227"/>
                  <a:pt x="2167" y="1882"/>
                </a:cubicBezTo>
                <a:cubicBezTo>
                  <a:pt x="2155" y="1680"/>
                  <a:pt x="2143" y="1441"/>
                  <a:pt x="2143" y="1227"/>
                </a:cubicBezTo>
                <a:cubicBezTo>
                  <a:pt x="2155" y="1049"/>
                  <a:pt x="2179" y="870"/>
                  <a:pt x="2227" y="691"/>
                </a:cubicBezTo>
                <a:cubicBezTo>
                  <a:pt x="2322" y="382"/>
                  <a:pt x="2512" y="1"/>
                  <a:pt x="2893" y="203"/>
                </a:cubicBezTo>
                <a:cubicBezTo>
                  <a:pt x="3310" y="429"/>
                  <a:pt x="3298" y="1322"/>
                  <a:pt x="3274" y="1739"/>
                </a:cubicBezTo>
                <a:cubicBezTo>
                  <a:pt x="3239" y="2025"/>
                  <a:pt x="3167" y="2287"/>
                  <a:pt x="3060" y="2561"/>
                </a:cubicBezTo>
                <a:cubicBezTo>
                  <a:pt x="3215" y="2442"/>
                  <a:pt x="3417" y="2418"/>
                  <a:pt x="3643" y="2632"/>
                </a:cubicBezTo>
                <a:cubicBezTo>
                  <a:pt x="3667" y="2656"/>
                  <a:pt x="3715" y="2703"/>
                  <a:pt x="3727" y="2751"/>
                </a:cubicBezTo>
                <a:cubicBezTo>
                  <a:pt x="3810" y="2644"/>
                  <a:pt x="3893" y="2537"/>
                  <a:pt x="4024" y="2501"/>
                </a:cubicBezTo>
                <a:cubicBezTo>
                  <a:pt x="4322" y="2394"/>
                  <a:pt x="4608" y="2406"/>
                  <a:pt x="4894" y="2561"/>
                </a:cubicBezTo>
                <a:cubicBezTo>
                  <a:pt x="5132" y="2525"/>
                  <a:pt x="5263" y="2692"/>
                  <a:pt x="5227" y="2942"/>
                </a:cubicBezTo>
                <a:cubicBezTo>
                  <a:pt x="5215" y="3061"/>
                  <a:pt x="5048" y="3096"/>
                  <a:pt x="4977" y="3013"/>
                </a:cubicBezTo>
                <a:cubicBezTo>
                  <a:pt x="4929" y="2977"/>
                  <a:pt x="4894" y="2930"/>
                  <a:pt x="4834" y="2882"/>
                </a:cubicBezTo>
                <a:cubicBezTo>
                  <a:pt x="4739" y="2930"/>
                  <a:pt x="4572" y="3037"/>
                  <a:pt x="4548" y="3073"/>
                </a:cubicBezTo>
                <a:cubicBezTo>
                  <a:pt x="4477" y="3215"/>
                  <a:pt x="4358" y="3394"/>
                  <a:pt x="4382" y="3549"/>
                </a:cubicBezTo>
                <a:cubicBezTo>
                  <a:pt x="4417" y="3727"/>
                  <a:pt x="4620" y="3906"/>
                  <a:pt x="4798" y="3811"/>
                </a:cubicBezTo>
                <a:cubicBezTo>
                  <a:pt x="5108" y="3608"/>
                  <a:pt x="5322" y="3156"/>
                  <a:pt x="5334" y="2799"/>
                </a:cubicBezTo>
                <a:cubicBezTo>
                  <a:pt x="5346" y="2596"/>
                  <a:pt x="5632" y="2620"/>
                  <a:pt x="5632" y="2799"/>
                </a:cubicBezTo>
                <a:cubicBezTo>
                  <a:pt x="5620" y="3239"/>
                  <a:pt x="5382" y="3716"/>
                  <a:pt x="5036" y="4001"/>
                </a:cubicBezTo>
                <a:cubicBezTo>
                  <a:pt x="4691" y="4263"/>
                  <a:pt x="4251" y="4085"/>
                  <a:pt x="4120" y="3704"/>
                </a:cubicBezTo>
                <a:cubicBezTo>
                  <a:pt x="4001" y="3346"/>
                  <a:pt x="4239" y="2954"/>
                  <a:pt x="4513" y="2739"/>
                </a:cubicBezTo>
                <a:cubicBezTo>
                  <a:pt x="4310" y="2692"/>
                  <a:pt x="4120" y="2739"/>
                  <a:pt x="3977" y="2930"/>
                </a:cubicBezTo>
                <a:cubicBezTo>
                  <a:pt x="3941" y="2989"/>
                  <a:pt x="3905" y="3049"/>
                  <a:pt x="3882" y="3108"/>
                </a:cubicBezTo>
                <a:cubicBezTo>
                  <a:pt x="3941" y="3477"/>
                  <a:pt x="3882" y="4061"/>
                  <a:pt x="3608" y="4323"/>
                </a:cubicBezTo>
                <a:cubicBezTo>
                  <a:pt x="3477" y="4466"/>
                  <a:pt x="3298" y="4561"/>
                  <a:pt x="3120" y="4525"/>
                </a:cubicBezTo>
                <a:cubicBezTo>
                  <a:pt x="2834" y="4489"/>
                  <a:pt x="2679" y="4120"/>
                  <a:pt x="2572" y="3835"/>
                </a:cubicBezTo>
                <a:close/>
                <a:moveTo>
                  <a:pt x="1429" y="3716"/>
                </a:moveTo>
                <a:cubicBezTo>
                  <a:pt x="1357" y="3751"/>
                  <a:pt x="1310" y="3763"/>
                  <a:pt x="1250" y="3763"/>
                </a:cubicBezTo>
                <a:cubicBezTo>
                  <a:pt x="1048" y="3775"/>
                  <a:pt x="1048" y="3489"/>
                  <a:pt x="1226" y="3465"/>
                </a:cubicBezTo>
                <a:cubicBezTo>
                  <a:pt x="1286" y="3465"/>
                  <a:pt x="1345" y="3430"/>
                  <a:pt x="1369" y="3394"/>
                </a:cubicBezTo>
                <a:cubicBezTo>
                  <a:pt x="1405" y="3299"/>
                  <a:pt x="1345" y="3168"/>
                  <a:pt x="1274" y="3108"/>
                </a:cubicBezTo>
                <a:cubicBezTo>
                  <a:pt x="1203" y="3049"/>
                  <a:pt x="1131" y="3013"/>
                  <a:pt x="1036" y="3049"/>
                </a:cubicBezTo>
                <a:cubicBezTo>
                  <a:pt x="845" y="3120"/>
                  <a:pt x="679" y="3251"/>
                  <a:pt x="572" y="3430"/>
                </a:cubicBezTo>
                <a:cubicBezTo>
                  <a:pt x="417" y="3680"/>
                  <a:pt x="322" y="3977"/>
                  <a:pt x="393" y="4299"/>
                </a:cubicBezTo>
                <a:cubicBezTo>
                  <a:pt x="500" y="4716"/>
                  <a:pt x="964" y="4918"/>
                  <a:pt x="1215" y="4477"/>
                </a:cubicBezTo>
                <a:cubicBezTo>
                  <a:pt x="1322" y="4311"/>
                  <a:pt x="1381" y="4120"/>
                  <a:pt x="1405" y="3918"/>
                </a:cubicBezTo>
                <a:cubicBezTo>
                  <a:pt x="1405" y="3870"/>
                  <a:pt x="1405" y="3787"/>
                  <a:pt x="1429" y="3716"/>
                </a:cubicBezTo>
                <a:close/>
                <a:moveTo>
                  <a:pt x="2869" y="3073"/>
                </a:moveTo>
                <a:cubicBezTo>
                  <a:pt x="2858" y="3096"/>
                  <a:pt x="2858" y="3120"/>
                  <a:pt x="2834" y="3132"/>
                </a:cubicBezTo>
                <a:cubicBezTo>
                  <a:pt x="2798" y="3227"/>
                  <a:pt x="2762" y="3311"/>
                  <a:pt x="2739" y="3406"/>
                </a:cubicBezTo>
                <a:lnTo>
                  <a:pt x="2774" y="3573"/>
                </a:lnTo>
                <a:cubicBezTo>
                  <a:pt x="2822" y="3763"/>
                  <a:pt x="2881" y="4049"/>
                  <a:pt x="3048" y="4192"/>
                </a:cubicBezTo>
                <a:cubicBezTo>
                  <a:pt x="3108" y="4239"/>
                  <a:pt x="3167" y="4287"/>
                  <a:pt x="3239" y="4263"/>
                </a:cubicBezTo>
                <a:cubicBezTo>
                  <a:pt x="3441" y="4227"/>
                  <a:pt x="3560" y="3787"/>
                  <a:pt x="3584" y="3608"/>
                </a:cubicBezTo>
                <a:lnTo>
                  <a:pt x="3584" y="3489"/>
                </a:lnTo>
                <a:cubicBezTo>
                  <a:pt x="3358" y="3656"/>
                  <a:pt x="3060" y="3704"/>
                  <a:pt x="2929" y="3406"/>
                </a:cubicBezTo>
                <a:cubicBezTo>
                  <a:pt x="2881" y="3311"/>
                  <a:pt x="2869" y="3215"/>
                  <a:pt x="2846" y="3096"/>
                </a:cubicBezTo>
                <a:cubicBezTo>
                  <a:pt x="2869" y="3108"/>
                  <a:pt x="2869" y="3096"/>
                  <a:pt x="2869" y="3073"/>
                </a:cubicBezTo>
                <a:close/>
                <a:moveTo>
                  <a:pt x="3572" y="3073"/>
                </a:moveTo>
                <a:cubicBezTo>
                  <a:pt x="3548" y="3037"/>
                  <a:pt x="3548" y="3001"/>
                  <a:pt x="3536" y="2977"/>
                </a:cubicBezTo>
                <a:lnTo>
                  <a:pt x="3536" y="2954"/>
                </a:lnTo>
                <a:cubicBezTo>
                  <a:pt x="3524" y="2918"/>
                  <a:pt x="3512" y="2870"/>
                  <a:pt x="3465" y="2858"/>
                </a:cubicBezTo>
                <a:cubicBezTo>
                  <a:pt x="3393" y="2811"/>
                  <a:pt x="3250" y="2870"/>
                  <a:pt x="3179" y="2918"/>
                </a:cubicBezTo>
                <a:cubicBezTo>
                  <a:pt x="3143" y="2977"/>
                  <a:pt x="3120" y="3049"/>
                  <a:pt x="3143" y="3096"/>
                </a:cubicBezTo>
                <a:cubicBezTo>
                  <a:pt x="3191" y="3180"/>
                  <a:pt x="3358" y="3215"/>
                  <a:pt x="3477" y="3227"/>
                </a:cubicBezTo>
                <a:cubicBezTo>
                  <a:pt x="3512" y="3180"/>
                  <a:pt x="3536" y="3132"/>
                  <a:pt x="3572" y="3073"/>
                </a:cubicBezTo>
                <a:close/>
                <a:moveTo>
                  <a:pt x="2631" y="2930"/>
                </a:moveTo>
                <a:cubicBezTo>
                  <a:pt x="2631" y="2930"/>
                  <a:pt x="2631" y="2918"/>
                  <a:pt x="2643" y="2918"/>
                </a:cubicBezTo>
                <a:cubicBezTo>
                  <a:pt x="2881" y="2346"/>
                  <a:pt x="3108" y="1763"/>
                  <a:pt x="3012" y="1144"/>
                </a:cubicBezTo>
                <a:cubicBezTo>
                  <a:pt x="2989" y="953"/>
                  <a:pt x="2953" y="691"/>
                  <a:pt x="2858" y="537"/>
                </a:cubicBezTo>
                <a:cubicBezTo>
                  <a:pt x="2834" y="501"/>
                  <a:pt x="2798" y="441"/>
                  <a:pt x="2762" y="453"/>
                </a:cubicBezTo>
                <a:cubicBezTo>
                  <a:pt x="2691" y="477"/>
                  <a:pt x="2596" y="668"/>
                  <a:pt x="2584" y="727"/>
                </a:cubicBezTo>
                <a:cubicBezTo>
                  <a:pt x="2560" y="810"/>
                  <a:pt x="2512" y="965"/>
                  <a:pt x="2500" y="1049"/>
                </a:cubicBezTo>
                <a:cubicBezTo>
                  <a:pt x="2453" y="1525"/>
                  <a:pt x="2453" y="2061"/>
                  <a:pt x="2560" y="2537"/>
                </a:cubicBezTo>
                <a:cubicBezTo>
                  <a:pt x="2572" y="2680"/>
                  <a:pt x="2584" y="2811"/>
                  <a:pt x="2631" y="293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1" name="Google Shape;941;p70"/>
          <p:cNvSpPr/>
          <p:nvPr/>
        </p:nvSpPr>
        <p:spPr>
          <a:xfrm>
            <a:off x="1581724" y="924498"/>
            <a:ext cx="606731" cy="490655"/>
          </a:xfrm>
          <a:custGeom>
            <a:avLst/>
            <a:gdLst/>
            <a:ahLst/>
            <a:cxnLst/>
            <a:rect l="l" t="t" r="r" b="b"/>
            <a:pathLst>
              <a:path w="10264" h="8300" extrusionOk="0">
                <a:moveTo>
                  <a:pt x="9037" y="4752"/>
                </a:moveTo>
                <a:cubicBezTo>
                  <a:pt x="9418" y="4894"/>
                  <a:pt x="9776" y="5085"/>
                  <a:pt x="10157" y="5228"/>
                </a:cubicBezTo>
                <a:cubicBezTo>
                  <a:pt x="10228" y="5264"/>
                  <a:pt x="10264" y="5311"/>
                  <a:pt x="10264" y="5383"/>
                </a:cubicBezTo>
                <a:cubicBezTo>
                  <a:pt x="10264" y="5466"/>
                  <a:pt x="10109" y="5585"/>
                  <a:pt x="10049" y="5645"/>
                </a:cubicBezTo>
                <a:cubicBezTo>
                  <a:pt x="9883" y="5787"/>
                  <a:pt x="9704" y="5906"/>
                  <a:pt x="9526" y="6026"/>
                </a:cubicBezTo>
                <a:cubicBezTo>
                  <a:pt x="9014" y="6359"/>
                  <a:pt x="8478" y="6692"/>
                  <a:pt x="7942" y="7002"/>
                </a:cubicBezTo>
                <a:cubicBezTo>
                  <a:pt x="7644" y="7180"/>
                  <a:pt x="5763" y="8300"/>
                  <a:pt x="5489" y="8276"/>
                </a:cubicBezTo>
                <a:cubicBezTo>
                  <a:pt x="5180" y="8276"/>
                  <a:pt x="4334" y="7490"/>
                  <a:pt x="4061" y="7276"/>
                </a:cubicBezTo>
                <a:cubicBezTo>
                  <a:pt x="2703" y="6168"/>
                  <a:pt x="1441" y="4978"/>
                  <a:pt x="167" y="3787"/>
                </a:cubicBezTo>
                <a:cubicBezTo>
                  <a:pt x="1" y="3656"/>
                  <a:pt x="108" y="3228"/>
                  <a:pt x="143" y="3061"/>
                </a:cubicBezTo>
                <a:cubicBezTo>
                  <a:pt x="191" y="2894"/>
                  <a:pt x="286" y="2608"/>
                  <a:pt x="370" y="2477"/>
                </a:cubicBezTo>
                <a:cubicBezTo>
                  <a:pt x="608" y="2025"/>
                  <a:pt x="3942" y="394"/>
                  <a:pt x="4608" y="37"/>
                </a:cubicBezTo>
                <a:cubicBezTo>
                  <a:pt x="4692" y="1"/>
                  <a:pt x="4763" y="25"/>
                  <a:pt x="4811" y="61"/>
                </a:cubicBezTo>
                <a:lnTo>
                  <a:pt x="4846" y="108"/>
                </a:lnTo>
                <a:cubicBezTo>
                  <a:pt x="4942" y="227"/>
                  <a:pt x="5061" y="358"/>
                  <a:pt x="5168" y="465"/>
                </a:cubicBezTo>
                <a:cubicBezTo>
                  <a:pt x="5323" y="644"/>
                  <a:pt x="5501" y="811"/>
                  <a:pt x="5680" y="977"/>
                </a:cubicBezTo>
                <a:cubicBezTo>
                  <a:pt x="6144" y="1394"/>
                  <a:pt x="6620" y="1787"/>
                  <a:pt x="7109" y="2192"/>
                </a:cubicBezTo>
                <a:cubicBezTo>
                  <a:pt x="7573" y="2573"/>
                  <a:pt x="8049" y="2942"/>
                  <a:pt x="8537" y="3287"/>
                </a:cubicBezTo>
                <a:cubicBezTo>
                  <a:pt x="8728" y="3418"/>
                  <a:pt x="8930" y="3549"/>
                  <a:pt x="9133" y="3668"/>
                </a:cubicBezTo>
                <a:cubicBezTo>
                  <a:pt x="9264" y="3751"/>
                  <a:pt x="9430" y="3835"/>
                  <a:pt x="9585" y="3894"/>
                </a:cubicBezTo>
                <a:cubicBezTo>
                  <a:pt x="9597" y="3894"/>
                  <a:pt x="9597" y="3894"/>
                  <a:pt x="9609" y="3906"/>
                </a:cubicBezTo>
                <a:cubicBezTo>
                  <a:pt x="9752" y="3906"/>
                  <a:pt x="9823" y="4109"/>
                  <a:pt x="9680" y="4204"/>
                </a:cubicBezTo>
                <a:cubicBezTo>
                  <a:pt x="9478" y="4335"/>
                  <a:pt x="9252" y="4442"/>
                  <a:pt x="9014" y="4513"/>
                </a:cubicBezTo>
                <a:lnTo>
                  <a:pt x="9014" y="4525"/>
                </a:lnTo>
                <a:cubicBezTo>
                  <a:pt x="8990" y="4573"/>
                  <a:pt x="9002" y="4680"/>
                  <a:pt x="9037" y="4752"/>
                </a:cubicBezTo>
                <a:close/>
                <a:moveTo>
                  <a:pt x="4989" y="5490"/>
                </a:moveTo>
                <a:cubicBezTo>
                  <a:pt x="5132" y="5633"/>
                  <a:pt x="5299" y="5764"/>
                  <a:pt x="5442" y="5918"/>
                </a:cubicBezTo>
                <a:cubicBezTo>
                  <a:pt x="5918" y="5442"/>
                  <a:pt x="6573" y="5097"/>
                  <a:pt x="7168" y="4835"/>
                </a:cubicBezTo>
                <a:cubicBezTo>
                  <a:pt x="7549" y="4668"/>
                  <a:pt x="7918" y="4513"/>
                  <a:pt x="8287" y="4371"/>
                </a:cubicBezTo>
                <a:cubicBezTo>
                  <a:pt x="8573" y="4252"/>
                  <a:pt x="8859" y="4144"/>
                  <a:pt x="9121" y="4013"/>
                </a:cubicBezTo>
                <a:cubicBezTo>
                  <a:pt x="8871" y="3894"/>
                  <a:pt x="8656" y="3740"/>
                  <a:pt x="8418" y="3585"/>
                </a:cubicBezTo>
                <a:cubicBezTo>
                  <a:pt x="7763" y="3835"/>
                  <a:pt x="7156" y="4252"/>
                  <a:pt x="6549" y="4597"/>
                </a:cubicBezTo>
                <a:cubicBezTo>
                  <a:pt x="6144" y="4811"/>
                  <a:pt x="5763" y="5037"/>
                  <a:pt x="5370" y="5264"/>
                </a:cubicBezTo>
                <a:cubicBezTo>
                  <a:pt x="5251" y="5335"/>
                  <a:pt x="5108" y="5406"/>
                  <a:pt x="4989" y="5490"/>
                </a:cubicBezTo>
                <a:close/>
                <a:moveTo>
                  <a:pt x="8109" y="3370"/>
                </a:moveTo>
                <a:cubicBezTo>
                  <a:pt x="7525" y="2954"/>
                  <a:pt x="6966" y="2513"/>
                  <a:pt x="6418" y="2061"/>
                </a:cubicBezTo>
                <a:cubicBezTo>
                  <a:pt x="6073" y="1775"/>
                  <a:pt x="5716" y="1477"/>
                  <a:pt x="5406" y="1168"/>
                </a:cubicBezTo>
                <a:cubicBezTo>
                  <a:pt x="5144" y="930"/>
                  <a:pt x="4882" y="668"/>
                  <a:pt x="4668" y="382"/>
                </a:cubicBezTo>
                <a:cubicBezTo>
                  <a:pt x="4156" y="668"/>
                  <a:pt x="3620" y="942"/>
                  <a:pt x="3096" y="1227"/>
                </a:cubicBezTo>
                <a:cubicBezTo>
                  <a:pt x="2465" y="1561"/>
                  <a:pt x="1846" y="1894"/>
                  <a:pt x="1251" y="2275"/>
                </a:cubicBezTo>
                <a:cubicBezTo>
                  <a:pt x="1263" y="2287"/>
                  <a:pt x="1275" y="2299"/>
                  <a:pt x="1298" y="2299"/>
                </a:cubicBezTo>
                <a:cubicBezTo>
                  <a:pt x="1394" y="2370"/>
                  <a:pt x="1489" y="2466"/>
                  <a:pt x="1596" y="2537"/>
                </a:cubicBezTo>
                <a:cubicBezTo>
                  <a:pt x="1894" y="2775"/>
                  <a:pt x="2191" y="3013"/>
                  <a:pt x="2489" y="3263"/>
                </a:cubicBezTo>
                <a:cubicBezTo>
                  <a:pt x="2763" y="3501"/>
                  <a:pt x="3049" y="3728"/>
                  <a:pt x="3334" y="3966"/>
                </a:cubicBezTo>
                <a:cubicBezTo>
                  <a:pt x="3441" y="4061"/>
                  <a:pt x="3525" y="4132"/>
                  <a:pt x="3632" y="4216"/>
                </a:cubicBezTo>
                <a:cubicBezTo>
                  <a:pt x="3680" y="4263"/>
                  <a:pt x="3739" y="4311"/>
                  <a:pt x="3775" y="4359"/>
                </a:cubicBezTo>
                <a:cubicBezTo>
                  <a:pt x="3930" y="4502"/>
                  <a:pt x="3703" y="4728"/>
                  <a:pt x="3561" y="4573"/>
                </a:cubicBezTo>
                <a:cubicBezTo>
                  <a:pt x="3406" y="4430"/>
                  <a:pt x="3227" y="4275"/>
                  <a:pt x="3060" y="4144"/>
                </a:cubicBezTo>
                <a:cubicBezTo>
                  <a:pt x="2799" y="3918"/>
                  <a:pt x="2525" y="3704"/>
                  <a:pt x="2251" y="3490"/>
                </a:cubicBezTo>
                <a:cubicBezTo>
                  <a:pt x="1977" y="3287"/>
                  <a:pt x="1691" y="3061"/>
                  <a:pt x="1429" y="2847"/>
                </a:cubicBezTo>
                <a:cubicBezTo>
                  <a:pt x="1322" y="2775"/>
                  <a:pt x="1215" y="2692"/>
                  <a:pt x="1096" y="2608"/>
                </a:cubicBezTo>
                <a:cubicBezTo>
                  <a:pt x="1036" y="2573"/>
                  <a:pt x="1001" y="2537"/>
                  <a:pt x="941" y="2489"/>
                </a:cubicBezTo>
                <a:cubicBezTo>
                  <a:pt x="739" y="2692"/>
                  <a:pt x="596" y="2930"/>
                  <a:pt x="536" y="3192"/>
                </a:cubicBezTo>
                <a:cubicBezTo>
                  <a:pt x="489" y="3359"/>
                  <a:pt x="489" y="3490"/>
                  <a:pt x="489" y="3656"/>
                </a:cubicBezTo>
                <a:cubicBezTo>
                  <a:pt x="1370" y="4359"/>
                  <a:pt x="2156" y="5133"/>
                  <a:pt x="2977" y="5883"/>
                </a:cubicBezTo>
                <a:cubicBezTo>
                  <a:pt x="3346" y="6228"/>
                  <a:pt x="3715" y="6573"/>
                  <a:pt x="4096" y="6883"/>
                </a:cubicBezTo>
                <a:cubicBezTo>
                  <a:pt x="3953" y="6502"/>
                  <a:pt x="3918" y="6061"/>
                  <a:pt x="4180" y="5704"/>
                </a:cubicBezTo>
                <a:cubicBezTo>
                  <a:pt x="4430" y="5383"/>
                  <a:pt x="4870" y="5216"/>
                  <a:pt x="5227" y="5014"/>
                </a:cubicBezTo>
                <a:cubicBezTo>
                  <a:pt x="5644" y="4775"/>
                  <a:pt x="6061" y="4537"/>
                  <a:pt x="6489" y="4299"/>
                </a:cubicBezTo>
                <a:cubicBezTo>
                  <a:pt x="7025" y="3978"/>
                  <a:pt x="7549" y="3620"/>
                  <a:pt x="8109" y="3370"/>
                </a:cubicBezTo>
                <a:close/>
                <a:moveTo>
                  <a:pt x="4894" y="2811"/>
                </a:moveTo>
                <a:cubicBezTo>
                  <a:pt x="5049" y="2716"/>
                  <a:pt x="5192" y="2632"/>
                  <a:pt x="5358" y="2525"/>
                </a:cubicBezTo>
                <a:cubicBezTo>
                  <a:pt x="5489" y="2454"/>
                  <a:pt x="5608" y="2358"/>
                  <a:pt x="5739" y="2299"/>
                </a:cubicBezTo>
                <a:cubicBezTo>
                  <a:pt x="5858" y="2239"/>
                  <a:pt x="5847" y="2085"/>
                  <a:pt x="5739" y="2037"/>
                </a:cubicBezTo>
                <a:cubicBezTo>
                  <a:pt x="5692" y="2001"/>
                  <a:pt x="5632" y="2001"/>
                  <a:pt x="5597" y="2037"/>
                </a:cubicBezTo>
                <a:cubicBezTo>
                  <a:pt x="5454" y="2108"/>
                  <a:pt x="5335" y="2180"/>
                  <a:pt x="5204" y="2251"/>
                </a:cubicBezTo>
                <a:cubicBezTo>
                  <a:pt x="5001" y="2370"/>
                  <a:pt x="4787" y="2513"/>
                  <a:pt x="4584" y="2632"/>
                </a:cubicBezTo>
                <a:lnTo>
                  <a:pt x="3906" y="3025"/>
                </a:lnTo>
                <a:cubicBezTo>
                  <a:pt x="3834" y="3073"/>
                  <a:pt x="3751" y="3120"/>
                  <a:pt x="3680" y="3180"/>
                </a:cubicBezTo>
                <a:cubicBezTo>
                  <a:pt x="3644" y="3192"/>
                  <a:pt x="3596" y="3228"/>
                  <a:pt x="3572" y="3239"/>
                </a:cubicBezTo>
                <a:lnTo>
                  <a:pt x="3561" y="3239"/>
                </a:lnTo>
                <a:cubicBezTo>
                  <a:pt x="3358" y="3370"/>
                  <a:pt x="3525" y="3620"/>
                  <a:pt x="3692" y="3525"/>
                </a:cubicBezTo>
                <a:cubicBezTo>
                  <a:pt x="3811" y="3466"/>
                  <a:pt x="3942" y="3370"/>
                  <a:pt x="4061" y="3299"/>
                </a:cubicBezTo>
                <a:cubicBezTo>
                  <a:pt x="4156" y="3251"/>
                  <a:pt x="4239" y="3192"/>
                  <a:pt x="4311" y="3144"/>
                </a:cubicBezTo>
                <a:cubicBezTo>
                  <a:pt x="4275" y="3228"/>
                  <a:pt x="4299" y="3311"/>
                  <a:pt x="4370" y="3359"/>
                </a:cubicBezTo>
                <a:cubicBezTo>
                  <a:pt x="4418" y="3382"/>
                  <a:pt x="4477" y="3382"/>
                  <a:pt x="4525" y="3359"/>
                </a:cubicBezTo>
                <a:lnTo>
                  <a:pt x="5549" y="2775"/>
                </a:lnTo>
                <a:cubicBezTo>
                  <a:pt x="5668" y="2716"/>
                  <a:pt x="5656" y="2549"/>
                  <a:pt x="5549" y="2513"/>
                </a:cubicBezTo>
                <a:cubicBezTo>
                  <a:pt x="5501" y="2477"/>
                  <a:pt x="5442" y="2477"/>
                  <a:pt x="5406" y="2513"/>
                </a:cubicBezTo>
                <a:cubicBezTo>
                  <a:pt x="5239" y="2608"/>
                  <a:pt x="5073" y="2716"/>
                  <a:pt x="4894" y="2811"/>
                </a:cubicBezTo>
                <a:close/>
                <a:moveTo>
                  <a:pt x="3358" y="3228"/>
                </a:moveTo>
                <a:cubicBezTo>
                  <a:pt x="4013" y="2775"/>
                  <a:pt x="4704" y="2394"/>
                  <a:pt x="5406" y="2001"/>
                </a:cubicBezTo>
                <a:cubicBezTo>
                  <a:pt x="5585" y="1930"/>
                  <a:pt x="5489" y="1632"/>
                  <a:pt x="5299" y="1704"/>
                </a:cubicBezTo>
                <a:lnTo>
                  <a:pt x="5299" y="1704"/>
                </a:lnTo>
                <a:cubicBezTo>
                  <a:pt x="4573" y="2108"/>
                  <a:pt x="3822" y="2477"/>
                  <a:pt x="3168" y="2989"/>
                </a:cubicBezTo>
                <a:lnTo>
                  <a:pt x="3168" y="2989"/>
                </a:lnTo>
                <a:cubicBezTo>
                  <a:pt x="3001" y="3132"/>
                  <a:pt x="3215" y="3359"/>
                  <a:pt x="3358" y="3228"/>
                </a:cubicBezTo>
                <a:close/>
                <a:moveTo>
                  <a:pt x="5549" y="3239"/>
                </a:moveTo>
                <a:cubicBezTo>
                  <a:pt x="5204" y="3239"/>
                  <a:pt x="5108" y="3620"/>
                  <a:pt x="5204" y="3906"/>
                </a:cubicBezTo>
                <a:cubicBezTo>
                  <a:pt x="5311" y="4180"/>
                  <a:pt x="5656" y="4323"/>
                  <a:pt x="5906" y="4144"/>
                </a:cubicBezTo>
                <a:cubicBezTo>
                  <a:pt x="6097" y="4013"/>
                  <a:pt x="6156" y="3740"/>
                  <a:pt x="6097" y="3537"/>
                </a:cubicBezTo>
                <a:cubicBezTo>
                  <a:pt x="6025" y="3263"/>
                  <a:pt x="5787" y="3192"/>
                  <a:pt x="5549" y="3239"/>
                </a:cubicBezTo>
                <a:close/>
                <a:moveTo>
                  <a:pt x="5501" y="3585"/>
                </a:moveTo>
                <a:cubicBezTo>
                  <a:pt x="5466" y="3644"/>
                  <a:pt x="5489" y="3775"/>
                  <a:pt x="5537" y="3835"/>
                </a:cubicBezTo>
                <a:cubicBezTo>
                  <a:pt x="5585" y="3906"/>
                  <a:pt x="5704" y="3942"/>
                  <a:pt x="5763" y="3859"/>
                </a:cubicBezTo>
                <a:cubicBezTo>
                  <a:pt x="5823" y="3787"/>
                  <a:pt x="5835" y="3680"/>
                  <a:pt x="5799" y="3609"/>
                </a:cubicBezTo>
                <a:cubicBezTo>
                  <a:pt x="5775" y="3549"/>
                  <a:pt x="5727" y="3549"/>
                  <a:pt x="5680" y="3549"/>
                </a:cubicBezTo>
                <a:cubicBezTo>
                  <a:pt x="5656" y="3561"/>
                  <a:pt x="5620" y="3561"/>
                  <a:pt x="5608" y="3561"/>
                </a:cubicBezTo>
                <a:cubicBezTo>
                  <a:pt x="5597" y="3561"/>
                  <a:pt x="5585" y="3573"/>
                  <a:pt x="5561" y="3573"/>
                </a:cubicBezTo>
                <a:close/>
                <a:moveTo>
                  <a:pt x="4596" y="7288"/>
                </a:moveTo>
                <a:cubicBezTo>
                  <a:pt x="4715" y="7395"/>
                  <a:pt x="4846" y="7478"/>
                  <a:pt x="4989" y="7573"/>
                </a:cubicBezTo>
                <a:cubicBezTo>
                  <a:pt x="5132" y="7692"/>
                  <a:pt x="5346" y="7835"/>
                  <a:pt x="5513" y="7907"/>
                </a:cubicBezTo>
                <a:cubicBezTo>
                  <a:pt x="5537" y="7907"/>
                  <a:pt x="5561" y="7895"/>
                  <a:pt x="5585" y="7895"/>
                </a:cubicBezTo>
                <a:cubicBezTo>
                  <a:pt x="5085" y="7538"/>
                  <a:pt x="5013" y="6692"/>
                  <a:pt x="5251" y="6168"/>
                </a:cubicBezTo>
                <a:cubicBezTo>
                  <a:pt x="5073" y="5978"/>
                  <a:pt x="4882" y="5811"/>
                  <a:pt x="4692" y="5645"/>
                </a:cubicBezTo>
                <a:cubicBezTo>
                  <a:pt x="4358" y="5906"/>
                  <a:pt x="4239" y="6240"/>
                  <a:pt x="4311" y="6645"/>
                </a:cubicBezTo>
                <a:cubicBezTo>
                  <a:pt x="4346" y="6799"/>
                  <a:pt x="4406" y="6930"/>
                  <a:pt x="4465" y="7061"/>
                </a:cubicBezTo>
                <a:cubicBezTo>
                  <a:pt x="4489" y="7109"/>
                  <a:pt x="4501" y="7169"/>
                  <a:pt x="4537" y="7216"/>
                </a:cubicBezTo>
                <a:cubicBezTo>
                  <a:pt x="4584" y="7240"/>
                  <a:pt x="4596" y="7276"/>
                  <a:pt x="4596" y="7288"/>
                </a:cubicBezTo>
                <a:close/>
                <a:moveTo>
                  <a:pt x="5906" y="7704"/>
                </a:moveTo>
                <a:cubicBezTo>
                  <a:pt x="6954" y="7038"/>
                  <a:pt x="8037" y="6442"/>
                  <a:pt x="9109" y="5823"/>
                </a:cubicBezTo>
                <a:cubicBezTo>
                  <a:pt x="9109" y="5823"/>
                  <a:pt x="9109" y="5811"/>
                  <a:pt x="9097" y="5811"/>
                </a:cubicBezTo>
                <a:cubicBezTo>
                  <a:pt x="8954" y="5549"/>
                  <a:pt x="8811" y="5264"/>
                  <a:pt x="8740" y="4966"/>
                </a:cubicBezTo>
                <a:cubicBezTo>
                  <a:pt x="8692" y="4918"/>
                  <a:pt x="8692" y="4859"/>
                  <a:pt x="8704" y="4811"/>
                </a:cubicBezTo>
                <a:cubicBezTo>
                  <a:pt x="8692" y="4740"/>
                  <a:pt x="8692" y="4668"/>
                  <a:pt x="8692" y="4597"/>
                </a:cubicBezTo>
                <a:cubicBezTo>
                  <a:pt x="7799" y="4871"/>
                  <a:pt x="6251" y="5585"/>
                  <a:pt x="5716" y="6264"/>
                </a:cubicBezTo>
                <a:cubicBezTo>
                  <a:pt x="5311" y="6764"/>
                  <a:pt x="5525" y="7288"/>
                  <a:pt x="5906" y="7704"/>
                </a:cubicBezTo>
                <a:close/>
                <a:moveTo>
                  <a:pt x="9395" y="5680"/>
                </a:moveTo>
                <a:cubicBezTo>
                  <a:pt x="9537" y="5585"/>
                  <a:pt x="9692" y="5514"/>
                  <a:pt x="9823" y="5430"/>
                </a:cubicBezTo>
                <a:cubicBezTo>
                  <a:pt x="9609" y="5323"/>
                  <a:pt x="9371" y="5228"/>
                  <a:pt x="9156" y="5144"/>
                </a:cubicBezTo>
                <a:cubicBezTo>
                  <a:pt x="9216" y="5323"/>
                  <a:pt x="9287" y="5502"/>
                  <a:pt x="9395" y="5680"/>
                </a:cubicBezTo>
                <a:cubicBezTo>
                  <a:pt x="9371" y="5668"/>
                  <a:pt x="9371" y="5680"/>
                  <a:pt x="9395" y="568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2" name="Google Shape;942;p70"/>
          <p:cNvSpPr/>
          <p:nvPr/>
        </p:nvSpPr>
        <p:spPr>
          <a:xfrm>
            <a:off x="1912150" y="370990"/>
            <a:ext cx="808200" cy="631334"/>
          </a:xfrm>
          <a:custGeom>
            <a:avLst/>
            <a:gdLst/>
            <a:ahLst/>
            <a:cxnLst/>
            <a:rect l="l" t="t" r="r" b="b"/>
            <a:pathLst>
              <a:path w="14908" h="11645" extrusionOk="0">
                <a:moveTo>
                  <a:pt x="905" y="7156"/>
                </a:moveTo>
                <a:cubicBezTo>
                  <a:pt x="667" y="7346"/>
                  <a:pt x="501" y="7620"/>
                  <a:pt x="465" y="7906"/>
                </a:cubicBezTo>
                <a:cubicBezTo>
                  <a:pt x="417" y="8168"/>
                  <a:pt x="0" y="8108"/>
                  <a:pt x="48" y="7823"/>
                </a:cubicBezTo>
                <a:cubicBezTo>
                  <a:pt x="179" y="7013"/>
                  <a:pt x="1012" y="6322"/>
                  <a:pt x="1846" y="6501"/>
                </a:cubicBezTo>
                <a:cubicBezTo>
                  <a:pt x="2084" y="6049"/>
                  <a:pt x="2441" y="5799"/>
                  <a:pt x="2977" y="5822"/>
                </a:cubicBezTo>
                <a:cubicBezTo>
                  <a:pt x="3346" y="5834"/>
                  <a:pt x="3739" y="5918"/>
                  <a:pt x="4108" y="5906"/>
                </a:cubicBezTo>
                <a:cubicBezTo>
                  <a:pt x="4394" y="5894"/>
                  <a:pt x="4644" y="5799"/>
                  <a:pt x="4882" y="5656"/>
                </a:cubicBezTo>
                <a:cubicBezTo>
                  <a:pt x="4311" y="5203"/>
                  <a:pt x="3751" y="4775"/>
                  <a:pt x="3179" y="4322"/>
                </a:cubicBezTo>
                <a:lnTo>
                  <a:pt x="2608" y="3882"/>
                </a:lnTo>
                <a:cubicBezTo>
                  <a:pt x="2513" y="3822"/>
                  <a:pt x="2406" y="3727"/>
                  <a:pt x="2322" y="3667"/>
                </a:cubicBezTo>
                <a:cubicBezTo>
                  <a:pt x="2215" y="3608"/>
                  <a:pt x="2167" y="3489"/>
                  <a:pt x="2227" y="3393"/>
                </a:cubicBezTo>
                <a:cubicBezTo>
                  <a:pt x="2286" y="3227"/>
                  <a:pt x="2406" y="2893"/>
                  <a:pt x="2560" y="2810"/>
                </a:cubicBezTo>
                <a:cubicBezTo>
                  <a:pt x="2667" y="2715"/>
                  <a:pt x="2810" y="2631"/>
                  <a:pt x="2929" y="2572"/>
                </a:cubicBezTo>
                <a:lnTo>
                  <a:pt x="3596" y="2215"/>
                </a:lnTo>
                <a:cubicBezTo>
                  <a:pt x="4191" y="1917"/>
                  <a:pt x="4811" y="1619"/>
                  <a:pt x="5418" y="1334"/>
                </a:cubicBezTo>
                <a:cubicBezTo>
                  <a:pt x="6085" y="1024"/>
                  <a:pt x="6775" y="715"/>
                  <a:pt x="7442" y="417"/>
                </a:cubicBezTo>
                <a:cubicBezTo>
                  <a:pt x="7525" y="369"/>
                  <a:pt x="8359" y="0"/>
                  <a:pt x="8418" y="0"/>
                </a:cubicBezTo>
                <a:cubicBezTo>
                  <a:pt x="8871" y="12"/>
                  <a:pt x="8930" y="84"/>
                  <a:pt x="9299" y="310"/>
                </a:cubicBezTo>
                <a:cubicBezTo>
                  <a:pt x="10180" y="810"/>
                  <a:pt x="11061" y="1322"/>
                  <a:pt x="11954" y="1810"/>
                </a:cubicBezTo>
                <a:cubicBezTo>
                  <a:pt x="12812" y="2286"/>
                  <a:pt x="13705" y="2762"/>
                  <a:pt x="14598" y="3179"/>
                </a:cubicBezTo>
                <a:cubicBezTo>
                  <a:pt x="14645" y="3191"/>
                  <a:pt x="14669" y="3215"/>
                  <a:pt x="14705" y="3239"/>
                </a:cubicBezTo>
                <a:cubicBezTo>
                  <a:pt x="14764" y="3251"/>
                  <a:pt x="14812" y="3310"/>
                  <a:pt x="14836" y="3370"/>
                </a:cubicBezTo>
                <a:cubicBezTo>
                  <a:pt x="14895" y="3644"/>
                  <a:pt x="14907" y="4132"/>
                  <a:pt x="14812" y="4382"/>
                </a:cubicBezTo>
                <a:cubicBezTo>
                  <a:pt x="14645" y="4798"/>
                  <a:pt x="14312" y="5215"/>
                  <a:pt x="14038" y="5560"/>
                </a:cubicBezTo>
                <a:cubicBezTo>
                  <a:pt x="13657" y="6013"/>
                  <a:pt x="13240" y="6441"/>
                  <a:pt x="12823" y="6846"/>
                </a:cubicBezTo>
                <a:cubicBezTo>
                  <a:pt x="12693" y="6977"/>
                  <a:pt x="12562" y="7108"/>
                  <a:pt x="12407" y="7239"/>
                </a:cubicBezTo>
                <a:lnTo>
                  <a:pt x="12550" y="9823"/>
                </a:lnTo>
                <a:cubicBezTo>
                  <a:pt x="12550" y="9847"/>
                  <a:pt x="12550" y="9859"/>
                  <a:pt x="12514" y="9882"/>
                </a:cubicBezTo>
                <a:lnTo>
                  <a:pt x="12466" y="9918"/>
                </a:lnTo>
                <a:cubicBezTo>
                  <a:pt x="12073" y="10323"/>
                  <a:pt x="11490" y="10716"/>
                  <a:pt x="10978" y="10966"/>
                </a:cubicBezTo>
                <a:cubicBezTo>
                  <a:pt x="9811" y="11537"/>
                  <a:pt x="8561" y="11644"/>
                  <a:pt x="7323" y="11216"/>
                </a:cubicBezTo>
                <a:cubicBezTo>
                  <a:pt x="7216" y="11168"/>
                  <a:pt x="7097" y="11144"/>
                  <a:pt x="6989" y="11097"/>
                </a:cubicBezTo>
                <a:cubicBezTo>
                  <a:pt x="6073" y="10740"/>
                  <a:pt x="5061" y="10204"/>
                  <a:pt x="4406" y="9442"/>
                </a:cubicBezTo>
                <a:cubicBezTo>
                  <a:pt x="4072" y="9061"/>
                  <a:pt x="3703" y="8430"/>
                  <a:pt x="3894" y="7918"/>
                </a:cubicBezTo>
                <a:lnTo>
                  <a:pt x="3894" y="7894"/>
                </a:lnTo>
                <a:lnTo>
                  <a:pt x="3894" y="7882"/>
                </a:lnTo>
                <a:cubicBezTo>
                  <a:pt x="4049" y="7513"/>
                  <a:pt x="4191" y="7144"/>
                  <a:pt x="4358" y="6787"/>
                </a:cubicBezTo>
                <a:cubicBezTo>
                  <a:pt x="4430" y="6608"/>
                  <a:pt x="4513" y="6430"/>
                  <a:pt x="4596" y="6263"/>
                </a:cubicBezTo>
                <a:cubicBezTo>
                  <a:pt x="4394" y="6322"/>
                  <a:pt x="4180" y="6346"/>
                  <a:pt x="3953" y="6346"/>
                </a:cubicBezTo>
                <a:cubicBezTo>
                  <a:pt x="3644" y="6334"/>
                  <a:pt x="3334" y="6287"/>
                  <a:pt x="3001" y="6275"/>
                </a:cubicBezTo>
                <a:cubicBezTo>
                  <a:pt x="2632" y="6263"/>
                  <a:pt x="2394" y="6382"/>
                  <a:pt x="2215" y="6691"/>
                </a:cubicBezTo>
                <a:cubicBezTo>
                  <a:pt x="2691" y="7037"/>
                  <a:pt x="2787" y="8489"/>
                  <a:pt x="2322" y="8811"/>
                </a:cubicBezTo>
                <a:cubicBezTo>
                  <a:pt x="2191" y="8894"/>
                  <a:pt x="2036" y="8823"/>
                  <a:pt x="1989" y="8704"/>
                </a:cubicBezTo>
                <a:cubicBezTo>
                  <a:pt x="1977" y="8727"/>
                  <a:pt x="1953" y="8763"/>
                  <a:pt x="1917" y="8787"/>
                </a:cubicBezTo>
                <a:cubicBezTo>
                  <a:pt x="1870" y="8847"/>
                  <a:pt x="1810" y="8882"/>
                  <a:pt x="1739" y="8870"/>
                </a:cubicBezTo>
                <a:cubicBezTo>
                  <a:pt x="1572" y="8847"/>
                  <a:pt x="1477" y="8656"/>
                  <a:pt x="1572" y="8525"/>
                </a:cubicBezTo>
                <a:cubicBezTo>
                  <a:pt x="1751" y="8299"/>
                  <a:pt x="1810" y="8049"/>
                  <a:pt x="1810" y="7775"/>
                </a:cubicBezTo>
                <a:cubicBezTo>
                  <a:pt x="1774" y="7799"/>
                  <a:pt x="1727" y="7799"/>
                  <a:pt x="1667" y="7799"/>
                </a:cubicBezTo>
                <a:cubicBezTo>
                  <a:pt x="1560" y="8001"/>
                  <a:pt x="1477" y="8215"/>
                  <a:pt x="1429" y="8454"/>
                </a:cubicBezTo>
                <a:cubicBezTo>
                  <a:pt x="1382" y="8716"/>
                  <a:pt x="953" y="8644"/>
                  <a:pt x="1012" y="8370"/>
                </a:cubicBezTo>
                <a:cubicBezTo>
                  <a:pt x="1072" y="8096"/>
                  <a:pt x="1179" y="7823"/>
                  <a:pt x="1310" y="7573"/>
                </a:cubicBezTo>
                <a:lnTo>
                  <a:pt x="1263" y="7477"/>
                </a:lnTo>
                <a:cubicBezTo>
                  <a:pt x="1251" y="7453"/>
                  <a:pt x="1251" y="7418"/>
                  <a:pt x="1239" y="7394"/>
                </a:cubicBezTo>
                <a:cubicBezTo>
                  <a:pt x="1084" y="7584"/>
                  <a:pt x="953" y="7858"/>
                  <a:pt x="953" y="8061"/>
                </a:cubicBezTo>
                <a:cubicBezTo>
                  <a:pt x="965" y="8335"/>
                  <a:pt x="536" y="8370"/>
                  <a:pt x="524" y="8096"/>
                </a:cubicBezTo>
                <a:cubicBezTo>
                  <a:pt x="584" y="7751"/>
                  <a:pt x="715" y="7406"/>
                  <a:pt x="905" y="7156"/>
                </a:cubicBezTo>
                <a:close/>
                <a:moveTo>
                  <a:pt x="14181" y="3453"/>
                </a:moveTo>
                <a:cubicBezTo>
                  <a:pt x="14014" y="3393"/>
                  <a:pt x="13871" y="3322"/>
                  <a:pt x="13716" y="3239"/>
                </a:cubicBezTo>
                <a:cubicBezTo>
                  <a:pt x="13466" y="3120"/>
                  <a:pt x="13228" y="3001"/>
                  <a:pt x="12990" y="2870"/>
                </a:cubicBezTo>
                <a:cubicBezTo>
                  <a:pt x="12395" y="2560"/>
                  <a:pt x="11800" y="2227"/>
                  <a:pt x="11204" y="1893"/>
                </a:cubicBezTo>
                <a:cubicBezTo>
                  <a:pt x="10490" y="1488"/>
                  <a:pt x="9775" y="1072"/>
                  <a:pt x="9061" y="667"/>
                </a:cubicBezTo>
                <a:cubicBezTo>
                  <a:pt x="8871" y="548"/>
                  <a:pt x="8537" y="322"/>
                  <a:pt x="8323" y="524"/>
                </a:cubicBezTo>
                <a:cubicBezTo>
                  <a:pt x="8228" y="607"/>
                  <a:pt x="8061" y="679"/>
                  <a:pt x="7942" y="750"/>
                </a:cubicBezTo>
                <a:lnTo>
                  <a:pt x="7323" y="1072"/>
                </a:lnTo>
                <a:cubicBezTo>
                  <a:pt x="6751" y="1334"/>
                  <a:pt x="6180" y="1572"/>
                  <a:pt x="5608" y="1810"/>
                </a:cubicBezTo>
                <a:cubicBezTo>
                  <a:pt x="5013" y="2060"/>
                  <a:pt x="4418" y="2322"/>
                  <a:pt x="3834" y="2572"/>
                </a:cubicBezTo>
                <a:cubicBezTo>
                  <a:pt x="3632" y="2655"/>
                  <a:pt x="3418" y="2762"/>
                  <a:pt x="3215" y="2870"/>
                </a:cubicBezTo>
                <a:cubicBezTo>
                  <a:pt x="3168" y="2893"/>
                  <a:pt x="3084" y="2941"/>
                  <a:pt x="3001" y="2977"/>
                </a:cubicBezTo>
                <a:cubicBezTo>
                  <a:pt x="3382" y="3215"/>
                  <a:pt x="3739" y="3465"/>
                  <a:pt x="4108" y="3727"/>
                </a:cubicBezTo>
                <a:cubicBezTo>
                  <a:pt x="4632" y="4084"/>
                  <a:pt x="5132" y="4465"/>
                  <a:pt x="5644" y="4834"/>
                </a:cubicBezTo>
                <a:lnTo>
                  <a:pt x="5656" y="4834"/>
                </a:lnTo>
                <a:cubicBezTo>
                  <a:pt x="6096" y="4906"/>
                  <a:pt x="6835" y="4358"/>
                  <a:pt x="7156" y="4084"/>
                </a:cubicBezTo>
                <a:cubicBezTo>
                  <a:pt x="7406" y="3882"/>
                  <a:pt x="7668" y="3655"/>
                  <a:pt x="7918" y="3429"/>
                </a:cubicBezTo>
                <a:cubicBezTo>
                  <a:pt x="8085" y="3286"/>
                  <a:pt x="8263" y="3108"/>
                  <a:pt x="8442" y="2989"/>
                </a:cubicBezTo>
                <a:cubicBezTo>
                  <a:pt x="8466" y="2953"/>
                  <a:pt x="8513" y="2977"/>
                  <a:pt x="8537" y="2989"/>
                </a:cubicBezTo>
                <a:cubicBezTo>
                  <a:pt x="8585" y="3036"/>
                  <a:pt x="8621" y="3072"/>
                  <a:pt x="8644" y="3120"/>
                </a:cubicBezTo>
                <a:cubicBezTo>
                  <a:pt x="8692" y="3179"/>
                  <a:pt x="8835" y="3370"/>
                  <a:pt x="8752" y="3453"/>
                </a:cubicBezTo>
                <a:cubicBezTo>
                  <a:pt x="8716" y="3477"/>
                  <a:pt x="8692" y="3465"/>
                  <a:pt x="8656" y="3453"/>
                </a:cubicBezTo>
                <a:cubicBezTo>
                  <a:pt x="8597" y="3477"/>
                  <a:pt x="8537" y="3524"/>
                  <a:pt x="8478" y="3572"/>
                </a:cubicBezTo>
                <a:cubicBezTo>
                  <a:pt x="8359" y="3644"/>
                  <a:pt x="8263" y="3727"/>
                  <a:pt x="8144" y="3822"/>
                </a:cubicBezTo>
                <a:cubicBezTo>
                  <a:pt x="7847" y="4048"/>
                  <a:pt x="7561" y="4263"/>
                  <a:pt x="7263" y="4477"/>
                </a:cubicBezTo>
                <a:cubicBezTo>
                  <a:pt x="6930" y="4715"/>
                  <a:pt x="6489" y="5013"/>
                  <a:pt x="6096" y="5156"/>
                </a:cubicBezTo>
                <a:cubicBezTo>
                  <a:pt x="6180" y="5227"/>
                  <a:pt x="6251" y="5263"/>
                  <a:pt x="6323" y="5322"/>
                </a:cubicBezTo>
                <a:cubicBezTo>
                  <a:pt x="7168" y="5953"/>
                  <a:pt x="8001" y="6572"/>
                  <a:pt x="8859" y="7203"/>
                </a:cubicBezTo>
                <a:cubicBezTo>
                  <a:pt x="9156" y="7418"/>
                  <a:pt x="9430" y="7632"/>
                  <a:pt x="9728" y="7858"/>
                </a:cubicBezTo>
                <a:cubicBezTo>
                  <a:pt x="9847" y="7942"/>
                  <a:pt x="9966" y="8037"/>
                  <a:pt x="10085" y="8108"/>
                </a:cubicBezTo>
                <a:cubicBezTo>
                  <a:pt x="10323" y="7775"/>
                  <a:pt x="10621" y="7465"/>
                  <a:pt x="10895" y="7168"/>
                </a:cubicBezTo>
                <a:cubicBezTo>
                  <a:pt x="11276" y="6739"/>
                  <a:pt x="11692" y="6322"/>
                  <a:pt x="12097" y="5906"/>
                </a:cubicBezTo>
                <a:cubicBezTo>
                  <a:pt x="12573" y="5394"/>
                  <a:pt x="13062" y="4894"/>
                  <a:pt x="13526" y="4370"/>
                </a:cubicBezTo>
                <a:cubicBezTo>
                  <a:pt x="13633" y="4191"/>
                  <a:pt x="14050" y="3739"/>
                  <a:pt x="14181" y="3453"/>
                </a:cubicBezTo>
                <a:close/>
                <a:moveTo>
                  <a:pt x="1834" y="7215"/>
                </a:moveTo>
                <a:cubicBezTo>
                  <a:pt x="1798" y="7215"/>
                  <a:pt x="1774" y="7203"/>
                  <a:pt x="1739" y="7168"/>
                </a:cubicBezTo>
                <a:cubicBezTo>
                  <a:pt x="1727" y="7168"/>
                  <a:pt x="1727" y="7156"/>
                  <a:pt x="1715" y="7144"/>
                </a:cubicBezTo>
                <a:cubicBezTo>
                  <a:pt x="1715" y="7203"/>
                  <a:pt x="1739" y="7275"/>
                  <a:pt x="1774" y="7311"/>
                </a:cubicBezTo>
                <a:lnTo>
                  <a:pt x="1774" y="7311"/>
                </a:lnTo>
                <a:cubicBezTo>
                  <a:pt x="1810" y="7311"/>
                  <a:pt x="1834" y="7287"/>
                  <a:pt x="1858" y="7275"/>
                </a:cubicBezTo>
                <a:lnTo>
                  <a:pt x="1858" y="7275"/>
                </a:lnTo>
                <a:cubicBezTo>
                  <a:pt x="1834" y="7275"/>
                  <a:pt x="1834" y="7251"/>
                  <a:pt x="1834" y="7215"/>
                </a:cubicBezTo>
                <a:close/>
                <a:moveTo>
                  <a:pt x="5180" y="5370"/>
                </a:moveTo>
                <a:cubicBezTo>
                  <a:pt x="5239" y="5310"/>
                  <a:pt x="5287" y="5251"/>
                  <a:pt x="5323" y="5179"/>
                </a:cubicBezTo>
                <a:cubicBezTo>
                  <a:pt x="4822" y="4810"/>
                  <a:pt x="4334" y="4429"/>
                  <a:pt x="3822" y="4060"/>
                </a:cubicBezTo>
                <a:cubicBezTo>
                  <a:pt x="3477" y="3810"/>
                  <a:pt x="3144" y="3572"/>
                  <a:pt x="2787" y="3334"/>
                </a:cubicBezTo>
                <a:cubicBezTo>
                  <a:pt x="2763" y="3370"/>
                  <a:pt x="2763" y="3405"/>
                  <a:pt x="2763" y="3441"/>
                </a:cubicBezTo>
                <a:cubicBezTo>
                  <a:pt x="3560" y="4096"/>
                  <a:pt x="4358" y="4727"/>
                  <a:pt x="5180" y="5370"/>
                </a:cubicBezTo>
                <a:close/>
                <a:moveTo>
                  <a:pt x="10347" y="9275"/>
                </a:moveTo>
                <a:cubicBezTo>
                  <a:pt x="10311" y="9418"/>
                  <a:pt x="10133" y="9585"/>
                  <a:pt x="9990" y="9466"/>
                </a:cubicBezTo>
                <a:cubicBezTo>
                  <a:pt x="9787" y="9347"/>
                  <a:pt x="9597" y="9216"/>
                  <a:pt x="9406" y="9073"/>
                </a:cubicBezTo>
                <a:cubicBezTo>
                  <a:pt x="9109" y="8870"/>
                  <a:pt x="8799" y="8644"/>
                  <a:pt x="8502" y="8418"/>
                </a:cubicBezTo>
                <a:cubicBezTo>
                  <a:pt x="7704" y="7834"/>
                  <a:pt x="6930" y="7239"/>
                  <a:pt x="6156" y="6644"/>
                </a:cubicBezTo>
                <a:cubicBezTo>
                  <a:pt x="5846" y="6418"/>
                  <a:pt x="5537" y="6168"/>
                  <a:pt x="5239" y="5941"/>
                </a:cubicBezTo>
                <a:cubicBezTo>
                  <a:pt x="5084" y="6275"/>
                  <a:pt x="4942" y="6608"/>
                  <a:pt x="4787" y="6942"/>
                </a:cubicBezTo>
                <a:cubicBezTo>
                  <a:pt x="4632" y="7311"/>
                  <a:pt x="4477" y="7680"/>
                  <a:pt x="4334" y="8037"/>
                </a:cubicBezTo>
                <a:lnTo>
                  <a:pt x="4334" y="8049"/>
                </a:lnTo>
                <a:cubicBezTo>
                  <a:pt x="4191" y="8406"/>
                  <a:pt x="4537" y="8894"/>
                  <a:pt x="4763" y="9144"/>
                </a:cubicBezTo>
                <a:cubicBezTo>
                  <a:pt x="5358" y="9847"/>
                  <a:pt x="6323" y="10347"/>
                  <a:pt x="7168" y="10668"/>
                </a:cubicBezTo>
                <a:cubicBezTo>
                  <a:pt x="7275" y="10716"/>
                  <a:pt x="7382" y="10740"/>
                  <a:pt x="7489" y="10787"/>
                </a:cubicBezTo>
                <a:lnTo>
                  <a:pt x="7489" y="10787"/>
                </a:lnTo>
                <a:cubicBezTo>
                  <a:pt x="8525" y="11156"/>
                  <a:pt x="9585" y="11085"/>
                  <a:pt x="10597" y="10656"/>
                </a:cubicBezTo>
                <a:cubicBezTo>
                  <a:pt x="11121" y="10430"/>
                  <a:pt x="11669" y="10073"/>
                  <a:pt x="12097" y="9692"/>
                </a:cubicBezTo>
                <a:lnTo>
                  <a:pt x="11990" y="7668"/>
                </a:lnTo>
                <a:cubicBezTo>
                  <a:pt x="11669" y="7965"/>
                  <a:pt x="11359" y="8275"/>
                  <a:pt x="11026" y="8573"/>
                </a:cubicBezTo>
                <a:lnTo>
                  <a:pt x="10621" y="8977"/>
                </a:lnTo>
                <a:cubicBezTo>
                  <a:pt x="10537" y="9061"/>
                  <a:pt x="10442" y="9168"/>
                  <a:pt x="10371" y="9275"/>
                </a:cubicBezTo>
                <a:cubicBezTo>
                  <a:pt x="10359" y="9251"/>
                  <a:pt x="10347" y="9251"/>
                  <a:pt x="10347" y="9275"/>
                </a:cubicBezTo>
                <a:close/>
                <a:moveTo>
                  <a:pt x="5501" y="5620"/>
                </a:moveTo>
                <a:cubicBezTo>
                  <a:pt x="5668" y="5763"/>
                  <a:pt x="5846" y="5882"/>
                  <a:pt x="6013" y="6013"/>
                </a:cubicBezTo>
                <a:cubicBezTo>
                  <a:pt x="6727" y="6561"/>
                  <a:pt x="7454" y="7096"/>
                  <a:pt x="8204" y="7632"/>
                </a:cubicBezTo>
                <a:cubicBezTo>
                  <a:pt x="8811" y="8085"/>
                  <a:pt x="9430" y="8513"/>
                  <a:pt x="10061" y="8918"/>
                </a:cubicBezTo>
                <a:cubicBezTo>
                  <a:pt x="10145" y="8799"/>
                  <a:pt x="10264" y="8680"/>
                  <a:pt x="10371" y="8573"/>
                </a:cubicBezTo>
                <a:cubicBezTo>
                  <a:pt x="10561" y="8382"/>
                  <a:pt x="10764" y="8204"/>
                  <a:pt x="10954" y="8025"/>
                </a:cubicBezTo>
                <a:cubicBezTo>
                  <a:pt x="11442" y="7537"/>
                  <a:pt x="11954" y="7084"/>
                  <a:pt x="12442" y="6608"/>
                </a:cubicBezTo>
                <a:cubicBezTo>
                  <a:pt x="12871" y="6191"/>
                  <a:pt x="13288" y="5751"/>
                  <a:pt x="13681" y="5310"/>
                </a:cubicBezTo>
                <a:cubicBezTo>
                  <a:pt x="13943" y="5001"/>
                  <a:pt x="14276" y="4596"/>
                  <a:pt x="14431" y="4227"/>
                </a:cubicBezTo>
                <a:cubicBezTo>
                  <a:pt x="14478" y="4132"/>
                  <a:pt x="14478" y="3965"/>
                  <a:pt x="14467" y="3834"/>
                </a:cubicBezTo>
                <a:cubicBezTo>
                  <a:pt x="14109" y="4298"/>
                  <a:pt x="13716" y="4751"/>
                  <a:pt x="13335" y="5191"/>
                </a:cubicBezTo>
                <a:cubicBezTo>
                  <a:pt x="12859" y="5727"/>
                  <a:pt x="12347" y="6239"/>
                  <a:pt x="11859" y="6751"/>
                </a:cubicBezTo>
                <a:cubicBezTo>
                  <a:pt x="11335" y="7311"/>
                  <a:pt x="10823" y="7870"/>
                  <a:pt x="10323" y="8454"/>
                </a:cubicBezTo>
                <a:cubicBezTo>
                  <a:pt x="10252" y="8561"/>
                  <a:pt x="9990" y="8632"/>
                  <a:pt x="9883" y="8585"/>
                </a:cubicBezTo>
                <a:cubicBezTo>
                  <a:pt x="9883" y="8585"/>
                  <a:pt x="9871" y="8585"/>
                  <a:pt x="9871" y="8573"/>
                </a:cubicBezTo>
                <a:cubicBezTo>
                  <a:pt x="9359" y="8215"/>
                  <a:pt x="8847" y="7846"/>
                  <a:pt x="8359" y="7453"/>
                </a:cubicBezTo>
                <a:cubicBezTo>
                  <a:pt x="7692" y="6953"/>
                  <a:pt x="7025" y="6453"/>
                  <a:pt x="6370" y="5953"/>
                </a:cubicBezTo>
                <a:cubicBezTo>
                  <a:pt x="6144" y="5775"/>
                  <a:pt x="5906" y="5608"/>
                  <a:pt x="5680" y="5429"/>
                </a:cubicBezTo>
                <a:cubicBezTo>
                  <a:pt x="5620" y="5501"/>
                  <a:pt x="5561" y="5560"/>
                  <a:pt x="5501" y="562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3" name="Google Shape;943;p70"/>
          <p:cNvSpPr/>
          <p:nvPr/>
        </p:nvSpPr>
        <p:spPr>
          <a:xfrm>
            <a:off x="2869017" y="684488"/>
            <a:ext cx="662539" cy="631330"/>
          </a:xfrm>
          <a:custGeom>
            <a:avLst/>
            <a:gdLst/>
            <a:ahLst/>
            <a:cxnLst/>
            <a:rect l="l" t="t" r="r" b="b"/>
            <a:pathLst>
              <a:path w="12848" h="12241" extrusionOk="0">
                <a:moveTo>
                  <a:pt x="7775" y="3656"/>
                </a:moveTo>
                <a:cubicBezTo>
                  <a:pt x="7823" y="3573"/>
                  <a:pt x="7882" y="3501"/>
                  <a:pt x="7942" y="3418"/>
                </a:cubicBezTo>
                <a:cubicBezTo>
                  <a:pt x="7954" y="3406"/>
                  <a:pt x="7966" y="3382"/>
                  <a:pt x="8001" y="3358"/>
                </a:cubicBezTo>
                <a:cubicBezTo>
                  <a:pt x="7656" y="3227"/>
                  <a:pt x="7347" y="2989"/>
                  <a:pt x="7168" y="2644"/>
                </a:cubicBezTo>
                <a:lnTo>
                  <a:pt x="7168" y="2644"/>
                </a:lnTo>
                <a:cubicBezTo>
                  <a:pt x="6692" y="2823"/>
                  <a:pt x="6049" y="2501"/>
                  <a:pt x="6239" y="1918"/>
                </a:cubicBezTo>
                <a:cubicBezTo>
                  <a:pt x="6394" y="1489"/>
                  <a:pt x="6966" y="1477"/>
                  <a:pt x="7251" y="1775"/>
                </a:cubicBezTo>
                <a:cubicBezTo>
                  <a:pt x="7299" y="1691"/>
                  <a:pt x="7347" y="1620"/>
                  <a:pt x="7382" y="1560"/>
                </a:cubicBezTo>
                <a:lnTo>
                  <a:pt x="7382" y="1560"/>
                </a:lnTo>
                <a:cubicBezTo>
                  <a:pt x="7680" y="1251"/>
                  <a:pt x="7859" y="1084"/>
                  <a:pt x="8287" y="1037"/>
                </a:cubicBezTo>
                <a:cubicBezTo>
                  <a:pt x="8287" y="1037"/>
                  <a:pt x="8323" y="1037"/>
                  <a:pt x="8323" y="1025"/>
                </a:cubicBezTo>
                <a:cubicBezTo>
                  <a:pt x="8323" y="1013"/>
                  <a:pt x="8323" y="1001"/>
                  <a:pt x="8335" y="977"/>
                </a:cubicBezTo>
                <a:cubicBezTo>
                  <a:pt x="8347" y="882"/>
                  <a:pt x="8430" y="834"/>
                  <a:pt x="8525" y="834"/>
                </a:cubicBezTo>
                <a:cubicBezTo>
                  <a:pt x="8549" y="834"/>
                  <a:pt x="8573" y="834"/>
                  <a:pt x="8585" y="822"/>
                </a:cubicBezTo>
                <a:cubicBezTo>
                  <a:pt x="8585" y="798"/>
                  <a:pt x="8573" y="775"/>
                  <a:pt x="8573" y="775"/>
                </a:cubicBezTo>
                <a:cubicBezTo>
                  <a:pt x="8537" y="667"/>
                  <a:pt x="8454" y="560"/>
                  <a:pt x="8394" y="465"/>
                </a:cubicBezTo>
                <a:cubicBezTo>
                  <a:pt x="8335" y="358"/>
                  <a:pt x="8311" y="239"/>
                  <a:pt x="8370" y="132"/>
                </a:cubicBezTo>
                <a:cubicBezTo>
                  <a:pt x="8454" y="1"/>
                  <a:pt x="8621" y="13"/>
                  <a:pt x="8751" y="48"/>
                </a:cubicBezTo>
                <a:cubicBezTo>
                  <a:pt x="8942" y="72"/>
                  <a:pt x="8882" y="370"/>
                  <a:pt x="8692" y="358"/>
                </a:cubicBezTo>
                <a:cubicBezTo>
                  <a:pt x="8740" y="441"/>
                  <a:pt x="8799" y="525"/>
                  <a:pt x="8847" y="608"/>
                </a:cubicBezTo>
                <a:cubicBezTo>
                  <a:pt x="8906" y="739"/>
                  <a:pt x="8930" y="882"/>
                  <a:pt x="8871" y="1001"/>
                </a:cubicBezTo>
                <a:cubicBezTo>
                  <a:pt x="9394" y="1037"/>
                  <a:pt x="9930" y="1322"/>
                  <a:pt x="10168" y="1787"/>
                </a:cubicBezTo>
                <a:cubicBezTo>
                  <a:pt x="10395" y="1668"/>
                  <a:pt x="10668" y="1715"/>
                  <a:pt x="10823" y="1918"/>
                </a:cubicBezTo>
                <a:cubicBezTo>
                  <a:pt x="10954" y="2096"/>
                  <a:pt x="10942" y="2334"/>
                  <a:pt x="10811" y="2513"/>
                </a:cubicBezTo>
                <a:cubicBezTo>
                  <a:pt x="10692" y="2680"/>
                  <a:pt x="10514" y="2787"/>
                  <a:pt x="10299" y="2811"/>
                </a:cubicBezTo>
                <a:cubicBezTo>
                  <a:pt x="10240" y="2811"/>
                  <a:pt x="10180" y="2811"/>
                  <a:pt x="10121" y="2787"/>
                </a:cubicBezTo>
                <a:cubicBezTo>
                  <a:pt x="10037" y="2918"/>
                  <a:pt x="9930" y="3025"/>
                  <a:pt x="9811" y="3120"/>
                </a:cubicBezTo>
                <a:cubicBezTo>
                  <a:pt x="9894" y="3215"/>
                  <a:pt x="9990" y="3323"/>
                  <a:pt x="10061" y="3418"/>
                </a:cubicBezTo>
                <a:cubicBezTo>
                  <a:pt x="10287" y="3644"/>
                  <a:pt x="10526" y="3811"/>
                  <a:pt x="10847" y="3823"/>
                </a:cubicBezTo>
                <a:cubicBezTo>
                  <a:pt x="11133" y="3835"/>
                  <a:pt x="11418" y="3775"/>
                  <a:pt x="11680" y="3751"/>
                </a:cubicBezTo>
                <a:cubicBezTo>
                  <a:pt x="11847" y="3561"/>
                  <a:pt x="12216" y="3394"/>
                  <a:pt x="12478" y="3454"/>
                </a:cubicBezTo>
                <a:cubicBezTo>
                  <a:pt x="12716" y="3513"/>
                  <a:pt x="12847" y="3715"/>
                  <a:pt x="12788" y="3954"/>
                </a:cubicBezTo>
                <a:cubicBezTo>
                  <a:pt x="12728" y="4180"/>
                  <a:pt x="12514" y="4335"/>
                  <a:pt x="12311" y="4370"/>
                </a:cubicBezTo>
                <a:cubicBezTo>
                  <a:pt x="12038" y="4430"/>
                  <a:pt x="11799" y="4275"/>
                  <a:pt x="11657" y="4061"/>
                </a:cubicBezTo>
                <a:cubicBezTo>
                  <a:pt x="11323" y="4108"/>
                  <a:pt x="10990" y="4168"/>
                  <a:pt x="10656" y="4108"/>
                </a:cubicBezTo>
                <a:cubicBezTo>
                  <a:pt x="10585" y="4096"/>
                  <a:pt x="10490" y="4061"/>
                  <a:pt x="10418" y="4037"/>
                </a:cubicBezTo>
                <a:cubicBezTo>
                  <a:pt x="10573" y="4454"/>
                  <a:pt x="10549" y="4894"/>
                  <a:pt x="10490" y="5323"/>
                </a:cubicBezTo>
                <a:cubicBezTo>
                  <a:pt x="10478" y="5382"/>
                  <a:pt x="10454" y="5418"/>
                  <a:pt x="10406" y="5430"/>
                </a:cubicBezTo>
                <a:cubicBezTo>
                  <a:pt x="10585" y="6097"/>
                  <a:pt x="10609" y="6799"/>
                  <a:pt x="11002" y="7394"/>
                </a:cubicBezTo>
                <a:cubicBezTo>
                  <a:pt x="11049" y="7454"/>
                  <a:pt x="11026" y="7549"/>
                  <a:pt x="10966" y="7585"/>
                </a:cubicBezTo>
                <a:cubicBezTo>
                  <a:pt x="10871" y="7680"/>
                  <a:pt x="10752" y="7752"/>
                  <a:pt x="10633" y="7811"/>
                </a:cubicBezTo>
                <a:cubicBezTo>
                  <a:pt x="10656" y="7859"/>
                  <a:pt x="10668" y="7918"/>
                  <a:pt x="10692" y="7966"/>
                </a:cubicBezTo>
                <a:cubicBezTo>
                  <a:pt x="10752" y="8085"/>
                  <a:pt x="10787" y="8216"/>
                  <a:pt x="10847" y="8335"/>
                </a:cubicBezTo>
                <a:cubicBezTo>
                  <a:pt x="10907" y="8466"/>
                  <a:pt x="10966" y="8621"/>
                  <a:pt x="11049" y="8752"/>
                </a:cubicBezTo>
                <a:cubicBezTo>
                  <a:pt x="11073" y="8811"/>
                  <a:pt x="11192" y="8799"/>
                  <a:pt x="11228" y="8918"/>
                </a:cubicBezTo>
                <a:cubicBezTo>
                  <a:pt x="11299" y="9192"/>
                  <a:pt x="11109" y="9454"/>
                  <a:pt x="10907" y="9609"/>
                </a:cubicBezTo>
                <a:cubicBezTo>
                  <a:pt x="10716" y="9776"/>
                  <a:pt x="10406" y="9942"/>
                  <a:pt x="10156" y="9823"/>
                </a:cubicBezTo>
                <a:cubicBezTo>
                  <a:pt x="9859" y="9669"/>
                  <a:pt x="9918" y="9347"/>
                  <a:pt x="10097" y="9133"/>
                </a:cubicBezTo>
                <a:cubicBezTo>
                  <a:pt x="10240" y="8990"/>
                  <a:pt x="10490" y="8823"/>
                  <a:pt x="10716" y="8764"/>
                </a:cubicBezTo>
                <a:cubicBezTo>
                  <a:pt x="10609" y="8478"/>
                  <a:pt x="10526" y="8168"/>
                  <a:pt x="10347" y="7918"/>
                </a:cubicBezTo>
                <a:cubicBezTo>
                  <a:pt x="10168" y="7966"/>
                  <a:pt x="9954" y="7978"/>
                  <a:pt x="9811" y="7859"/>
                </a:cubicBezTo>
                <a:cubicBezTo>
                  <a:pt x="9466" y="7621"/>
                  <a:pt x="9406" y="7168"/>
                  <a:pt x="9347" y="6787"/>
                </a:cubicBezTo>
                <a:cubicBezTo>
                  <a:pt x="9335" y="6680"/>
                  <a:pt x="9311" y="6549"/>
                  <a:pt x="9263" y="6454"/>
                </a:cubicBezTo>
                <a:cubicBezTo>
                  <a:pt x="9252" y="6442"/>
                  <a:pt x="9216" y="6382"/>
                  <a:pt x="9204" y="6382"/>
                </a:cubicBezTo>
                <a:cubicBezTo>
                  <a:pt x="9192" y="6382"/>
                  <a:pt x="9156" y="6442"/>
                  <a:pt x="9156" y="6454"/>
                </a:cubicBezTo>
                <a:cubicBezTo>
                  <a:pt x="9132" y="6549"/>
                  <a:pt x="9109" y="6656"/>
                  <a:pt x="9109" y="6740"/>
                </a:cubicBezTo>
                <a:cubicBezTo>
                  <a:pt x="9109" y="7037"/>
                  <a:pt x="9204" y="7335"/>
                  <a:pt x="9311" y="7621"/>
                </a:cubicBezTo>
                <a:cubicBezTo>
                  <a:pt x="9335" y="7704"/>
                  <a:pt x="9275" y="7799"/>
                  <a:pt x="9204" y="7811"/>
                </a:cubicBezTo>
                <a:lnTo>
                  <a:pt x="9025" y="7859"/>
                </a:lnTo>
                <a:cubicBezTo>
                  <a:pt x="9156" y="8228"/>
                  <a:pt x="9240" y="8621"/>
                  <a:pt x="9311" y="9014"/>
                </a:cubicBezTo>
                <a:cubicBezTo>
                  <a:pt x="9347" y="9038"/>
                  <a:pt x="9383" y="9061"/>
                  <a:pt x="9394" y="9121"/>
                </a:cubicBezTo>
                <a:cubicBezTo>
                  <a:pt x="9561" y="9645"/>
                  <a:pt x="8847" y="10085"/>
                  <a:pt x="8418" y="9811"/>
                </a:cubicBezTo>
                <a:cubicBezTo>
                  <a:pt x="8180" y="9657"/>
                  <a:pt x="8204" y="9335"/>
                  <a:pt x="8418" y="9169"/>
                </a:cubicBezTo>
                <a:cubicBezTo>
                  <a:pt x="8561" y="9061"/>
                  <a:pt x="8787" y="8990"/>
                  <a:pt x="8978" y="8990"/>
                </a:cubicBezTo>
                <a:cubicBezTo>
                  <a:pt x="8906" y="8621"/>
                  <a:pt x="8835" y="8240"/>
                  <a:pt x="8692" y="7883"/>
                </a:cubicBezTo>
                <a:cubicBezTo>
                  <a:pt x="8287" y="7883"/>
                  <a:pt x="8097" y="7668"/>
                  <a:pt x="8013" y="7275"/>
                </a:cubicBezTo>
                <a:cubicBezTo>
                  <a:pt x="7859" y="6680"/>
                  <a:pt x="7799" y="6132"/>
                  <a:pt x="8001" y="5549"/>
                </a:cubicBezTo>
                <a:cubicBezTo>
                  <a:pt x="7942" y="5549"/>
                  <a:pt x="7906" y="5561"/>
                  <a:pt x="7847" y="5478"/>
                </a:cubicBezTo>
                <a:cubicBezTo>
                  <a:pt x="7847" y="5478"/>
                  <a:pt x="7835" y="5466"/>
                  <a:pt x="7835" y="5442"/>
                </a:cubicBezTo>
                <a:cubicBezTo>
                  <a:pt x="7728" y="5001"/>
                  <a:pt x="7763" y="4394"/>
                  <a:pt x="7847" y="3918"/>
                </a:cubicBezTo>
                <a:cubicBezTo>
                  <a:pt x="7668" y="3942"/>
                  <a:pt x="7489" y="3954"/>
                  <a:pt x="7311" y="3977"/>
                </a:cubicBezTo>
                <a:cubicBezTo>
                  <a:pt x="7085" y="3989"/>
                  <a:pt x="6596" y="3989"/>
                  <a:pt x="6406" y="3835"/>
                </a:cubicBezTo>
                <a:cubicBezTo>
                  <a:pt x="6180" y="3942"/>
                  <a:pt x="5942" y="3894"/>
                  <a:pt x="5751" y="3751"/>
                </a:cubicBezTo>
                <a:cubicBezTo>
                  <a:pt x="5573" y="3620"/>
                  <a:pt x="5418" y="3382"/>
                  <a:pt x="5477" y="3156"/>
                </a:cubicBezTo>
                <a:cubicBezTo>
                  <a:pt x="5537" y="2870"/>
                  <a:pt x="5930" y="2823"/>
                  <a:pt x="6132" y="2930"/>
                </a:cubicBezTo>
                <a:cubicBezTo>
                  <a:pt x="6406" y="3049"/>
                  <a:pt x="6644" y="3334"/>
                  <a:pt x="6668" y="3632"/>
                </a:cubicBezTo>
                <a:cubicBezTo>
                  <a:pt x="6906" y="3799"/>
                  <a:pt x="7525" y="3775"/>
                  <a:pt x="7775" y="3656"/>
                </a:cubicBezTo>
                <a:close/>
                <a:moveTo>
                  <a:pt x="4977" y="4870"/>
                </a:moveTo>
                <a:cubicBezTo>
                  <a:pt x="4430" y="4311"/>
                  <a:pt x="3453" y="4239"/>
                  <a:pt x="2739" y="4454"/>
                </a:cubicBezTo>
                <a:cubicBezTo>
                  <a:pt x="2679" y="4287"/>
                  <a:pt x="2501" y="4180"/>
                  <a:pt x="2346" y="4132"/>
                </a:cubicBezTo>
                <a:cubicBezTo>
                  <a:pt x="2298" y="4120"/>
                  <a:pt x="2251" y="4120"/>
                  <a:pt x="2203" y="4120"/>
                </a:cubicBezTo>
                <a:cubicBezTo>
                  <a:pt x="2203" y="3799"/>
                  <a:pt x="1763" y="3537"/>
                  <a:pt x="1477" y="3513"/>
                </a:cubicBezTo>
                <a:cubicBezTo>
                  <a:pt x="1239" y="3477"/>
                  <a:pt x="989" y="3537"/>
                  <a:pt x="810" y="3739"/>
                </a:cubicBezTo>
                <a:cubicBezTo>
                  <a:pt x="739" y="3823"/>
                  <a:pt x="536" y="4180"/>
                  <a:pt x="405" y="4216"/>
                </a:cubicBezTo>
                <a:cubicBezTo>
                  <a:pt x="346" y="4168"/>
                  <a:pt x="274" y="4108"/>
                  <a:pt x="215" y="4096"/>
                </a:cubicBezTo>
                <a:cubicBezTo>
                  <a:pt x="96" y="4073"/>
                  <a:pt x="0" y="4227"/>
                  <a:pt x="60" y="4335"/>
                </a:cubicBezTo>
                <a:cubicBezTo>
                  <a:pt x="108" y="4406"/>
                  <a:pt x="167" y="4477"/>
                  <a:pt x="239" y="4513"/>
                </a:cubicBezTo>
                <a:cubicBezTo>
                  <a:pt x="298" y="4585"/>
                  <a:pt x="381" y="4656"/>
                  <a:pt x="441" y="4751"/>
                </a:cubicBezTo>
                <a:cubicBezTo>
                  <a:pt x="596" y="4942"/>
                  <a:pt x="750" y="5132"/>
                  <a:pt x="953" y="5299"/>
                </a:cubicBezTo>
                <a:cubicBezTo>
                  <a:pt x="1215" y="5489"/>
                  <a:pt x="1632" y="5537"/>
                  <a:pt x="1822" y="5263"/>
                </a:cubicBezTo>
                <a:cubicBezTo>
                  <a:pt x="1834" y="5287"/>
                  <a:pt x="1858" y="5299"/>
                  <a:pt x="1893" y="5311"/>
                </a:cubicBezTo>
                <a:cubicBezTo>
                  <a:pt x="1727" y="5882"/>
                  <a:pt x="2096" y="6359"/>
                  <a:pt x="2584" y="6621"/>
                </a:cubicBezTo>
                <a:cubicBezTo>
                  <a:pt x="2548" y="6668"/>
                  <a:pt x="2501" y="6716"/>
                  <a:pt x="2465" y="6728"/>
                </a:cubicBezTo>
                <a:cubicBezTo>
                  <a:pt x="2358" y="6787"/>
                  <a:pt x="2239" y="6787"/>
                  <a:pt x="2120" y="6740"/>
                </a:cubicBezTo>
                <a:lnTo>
                  <a:pt x="2120" y="6740"/>
                </a:lnTo>
                <a:cubicBezTo>
                  <a:pt x="1929" y="6680"/>
                  <a:pt x="1751" y="6573"/>
                  <a:pt x="1596" y="6430"/>
                </a:cubicBezTo>
                <a:cubicBezTo>
                  <a:pt x="1405" y="6251"/>
                  <a:pt x="1215" y="6037"/>
                  <a:pt x="1108" y="5799"/>
                </a:cubicBezTo>
                <a:cubicBezTo>
                  <a:pt x="1060" y="5680"/>
                  <a:pt x="1072" y="5585"/>
                  <a:pt x="1036" y="5466"/>
                </a:cubicBezTo>
                <a:cubicBezTo>
                  <a:pt x="977" y="5299"/>
                  <a:pt x="810" y="5228"/>
                  <a:pt x="643" y="5180"/>
                </a:cubicBezTo>
                <a:cubicBezTo>
                  <a:pt x="393" y="5120"/>
                  <a:pt x="36" y="5239"/>
                  <a:pt x="48" y="5537"/>
                </a:cubicBezTo>
                <a:cubicBezTo>
                  <a:pt x="60" y="5882"/>
                  <a:pt x="524" y="6144"/>
                  <a:pt x="822" y="6001"/>
                </a:cubicBezTo>
                <a:lnTo>
                  <a:pt x="834" y="5978"/>
                </a:lnTo>
                <a:cubicBezTo>
                  <a:pt x="1012" y="6359"/>
                  <a:pt x="1358" y="6716"/>
                  <a:pt x="1715" y="6894"/>
                </a:cubicBezTo>
                <a:cubicBezTo>
                  <a:pt x="1846" y="6966"/>
                  <a:pt x="2013" y="7037"/>
                  <a:pt x="2179" y="7049"/>
                </a:cubicBezTo>
                <a:cubicBezTo>
                  <a:pt x="1465" y="7847"/>
                  <a:pt x="1643" y="8454"/>
                  <a:pt x="1405" y="9430"/>
                </a:cubicBezTo>
                <a:cubicBezTo>
                  <a:pt x="1393" y="9490"/>
                  <a:pt x="1405" y="9550"/>
                  <a:pt x="1453" y="9585"/>
                </a:cubicBezTo>
                <a:cubicBezTo>
                  <a:pt x="1608" y="9716"/>
                  <a:pt x="1810" y="9788"/>
                  <a:pt x="2001" y="9835"/>
                </a:cubicBezTo>
                <a:cubicBezTo>
                  <a:pt x="1786" y="10014"/>
                  <a:pt x="1465" y="10204"/>
                  <a:pt x="1239" y="10300"/>
                </a:cubicBezTo>
                <a:cubicBezTo>
                  <a:pt x="1179" y="10323"/>
                  <a:pt x="1108" y="10312"/>
                  <a:pt x="1048" y="10323"/>
                </a:cubicBezTo>
                <a:lnTo>
                  <a:pt x="1036" y="10323"/>
                </a:lnTo>
                <a:cubicBezTo>
                  <a:pt x="1012" y="10323"/>
                  <a:pt x="1001" y="10335"/>
                  <a:pt x="989" y="10359"/>
                </a:cubicBezTo>
                <a:cubicBezTo>
                  <a:pt x="560" y="10704"/>
                  <a:pt x="1001" y="11216"/>
                  <a:pt x="1417" y="11276"/>
                </a:cubicBezTo>
                <a:cubicBezTo>
                  <a:pt x="1655" y="11312"/>
                  <a:pt x="1846" y="11169"/>
                  <a:pt x="1870" y="10931"/>
                </a:cubicBezTo>
                <a:cubicBezTo>
                  <a:pt x="1882" y="10740"/>
                  <a:pt x="1786" y="10573"/>
                  <a:pt x="1643" y="10478"/>
                </a:cubicBezTo>
                <a:cubicBezTo>
                  <a:pt x="1882" y="10323"/>
                  <a:pt x="2251" y="10085"/>
                  <a:pt x="2405" y="9895"/>
                </a:cubicBezTo>
                <a:cubicBezTo>
                  <a:pt x="2822" y="9942"/>
                  <a:pt x="3239" y="9978"/>
                  <a:pt x="3668" y="10014"/>
                </a:cubicBezTo>
                <a:cubicBezTo>
                  <a:pt x="3691" y="10359"/>
                  <a:pt x="3191" y="11038"/>
                  <a:pt x="2906" y="11145"/>
                </a:cubicBezTo>
                <a:cubicBezTo>
                  <a:pt x="2775" y="11204"/>
                  <a:pt x="2536" y="11145"/>
                  <a:pt x="2536" y="11347"/>
                </a:cubicBezTo>
                <a:cubicBezTo>
                  <a:pt x="2548" y="11728"/>
                  <a:pt x="2965" y="12181"/>
                  <a:pt x="3334" y="12217"/>
                </a:cubicBezTo>
                <a:cubicBezTo>
                  <a:pt x="3632" y="12240"/>
                  <a:pt x="3751" y="11931"/>
                  <a:pt x="3668" y="11693"/>
                </a:cubicBezTo>
                <a:cubicBezTo>
                  <a:pt x="3608" y="11502"/>
                  <a:pt x="3429" y="11371"/>
                  <a:pt x="3251" y="11276"/>
                </a:cubicBezTo>
                <a:cubicBezTo>
                  <a:pt x="3417" y="11145"/>
                  <a:pt x="3572" y="10954"/>
                  <a:pt x="3679" y="10788"/>
                </a:cubicBezTo>
                <a:cubicBezTo>
                  <a:pt x="3810" y="10573"/>
                  <a:pt x="3977" y="10276"/>
                  <a:pt x="3965" y="10014"/>
                </a:cubicBezTo>
                <a:cubicBezTo>
                  <a:pt x="4215" y="10014"/>
                  <a:pt x="4453" y="9978"/>
                  <a:pt x="4691" y="9907"/>
                </a:cubicBezTo>
                <a:cubicBezTo>
                  <a:pt x="4811" y="9859"/>
                  <a:pt x="4846" y="9645"/>
                  <a:pt x="4858" y="9526"/>
                </a:cubicBezTo>
                <a:cubicBezTo>
                  <a:pt x="4882" y="9311"/>
                  <a:pt x="4882" y="9085"/>
                  <a:pt x="4870" y="8871"/>
                </a:cubicBezTo>
                <a:cubicBezTo>
                  <a:pt x="4870" y="8668"/>
                  <a:pt x="4858" y="8478"/>
                  <a:pt x="4846" y="8287"/>
                </a:cubicBezTo>
                <a:cubicBezTo>
                  <a:pt x="4822" y="8168"/>
                  <a:pt x="4822" y="8049"/>
                  <a:pt x="4811" y="7930"/>
                </a:cubicBezTo>
                <a:cubicBezTo>
                  <a:pt x="4763" y="7656"/>
                  <a:pt x="4739" y="7359"/>
                  <a:pt x="4632" y="7109"/>
                </a:cubicBezTo>
                <a:cubicBezTo>
                  <a:pt x="4846" y="7228"/>
                  <a:pt x="5037" y="7323"/>
                  <a:pt x="5287" y="7359"/>
                </a:cubicBezTo>
                <a:cubicBezTo>
                  <a:pt x="5501" y="7394"/>
                  <a:pt x="5715" y="7359"/>
                  <a:pt x="5918" y="7299"/>
                </a:cubicBezTo>
                <a:cubicBezTo>
                  <a:pt x="6049" y="7597"/>
                  <a:pt x="6573" y="7680"/>
                  <a:pt x="6835" y="7573"/>
                </a:cubicBezTo>
                <a:cubicBezTo>
                  <a:pt x="7061" y="7478"/>
                  <a:pt x="7204" y="7275"/>
                  <a:pt x="7120" y="7037"/>
                </a:cubicBezTo>
                <a:cubicBezTo>
                  <a:pt x="7061" y="6871"/>
                  <a:pt x="6942" y="6704"/>
                  <a:pt x="6751" y="6728"/>
                </a:cubicBezTo>
                <a:cubicBezTo>
                  <a:pt x="6037" y="6787"/>
                  <a:pt x="5573" y="7299"/>
                  <a:pt x="4846" y="6918"/>
                </a:cubicBezTo>
                <a:cubicBezTo>
                  <a:pt x="4727" y="6859"/>
                  <a:pt x="4608" y="6763"/>
                  <a:pt x="4501" y="6692"/>
                </a:cubicBezTo>
                <a:cubicBezTo>
                  <a:pt x="4858" y="6549"/>
                  <a:pt x="5180" y="6287"/>
                  <a:pt x="5287" y="5918"/>
                </a:cubicBezTo>
                <a:cubicBezTo>
                  <a:pt x="5346" y="6144"/>
                  <a:pt x="5513" y="6311"/>
                  <a:pt x="5799" y="6287"/>
                </a:cubicBezTo>
                <a:cubicBezTo>
                  <a:pt x="6180" y="6275"/>
                  <a:pt x="6549" y="6049"/>
                  <a:pt x="6930" y="6085"/>
                </a:cubicBezTo>
                <a:cubicBezTo>
                  <a:pt x="7108" y="6097"/>
                  <a:pt x="7144" y="5811"/>
                  <a:pt x="6966" y="5775"/>
                </a:cubicBezTo>
                <a:cubicBezTo>
                  <a:pt x="6656" y="5692"/>
                  <a:pt x="6632" y="5382"/>
                  <a:pt x="6585" y="5120"/>
                </a:cubicBezTo>
                <a:cubicBezTo>
                  <a:pt x="6549" y="4942"/>
                  <a:pt x="6525" y="4739"/>
                  <a:pt x="6418" y="4597"/>
                </a:cubicBezTo>
                <a:cubicBezTo>
                  <a:pt x="6287" y="4382"/>
                  <a:pt x="6061" y="4323"/>
                  <a:pt x="5823" y="4346"/>
                </a:cubicBezTo>
                <a:cubicBezTo>
                  <a:pt x="5680" y="4358"/>
                  <a:pt x="5525" y="4406"/>
                  <a:pt x="5406" y="4477"/>
                </a:cubicBezTo>
                <a:cubicBezTo>
                  <a:pt x="5346" y="4501"/>
                  <a:pt x="5263" y="4561"/>
                  <a:pt x="5227" y="4644"/>
                </a:cubicBezTo>
                <a:cubicBezTo>
                  <a:pt x="5144" y="4704"/>
                  <a:pt x="5049" y="4763"/>
                  <a:pt x="4977" y="4870"/>
                </a:cubicBezTo>
                <a:close/>
                <a:moveTo>
                  <a:pt x="6299" y="3573"/>
                </a:moveTo>
                <a:cubicBezTo>
                  <a:pt x="6239" y="3454"/>
                  <a:pt x="6132" y="3346"/>
                  <a:pt x="6013" y="3287"/>
                </a:cubicBezTo>
                <a:cubicBezTo>
                  <a:pt x="5977" y="3263"/>
                  <a:pt x="5751" y="3215"/>
                  <a:pt x="5751" y="3299"/>
                </a:cubicBezTo>
                <a:cubicBezTo>
                  <a:pt x="5739" y="3406"/>
                  <a:pt x="5858" y="3513"/>
                  <a:pt x="5930" y="3573"/>
                </a:cubicBezTo>
                <a:cubicBezTo>
                  <a:pt x="6037" y="3644"/>
                  <a:pt x="6168" y="3656"/>
                  <a:pt x="6275" y="3585"/>
                </a:cubicBezTo>
                <a:cubicBezTo>
                  <a:pt x="6287" y="3573"/>
                  <a:pt x="6287" y="3573"/>
                  <a:pt x="6299" y="3573"/>
                </a:cubicBezTo>
                <a:close/>
                <a:moveTo>
                  <a:pt x="7585" y="1787"/>
                </a:moveTo>
                <a:cubicBezTo>
                  <a:pt x="7430" y="1977"/>
                  <a:pt x="7311" y="2227"/>
                  <a:pt x="7418" y="2489"/>
                </a:cubicBezTo>
                <a:cubicBezTo>
                  <a:pt x="7585" y="2918"/>
                  <a:pt x="8240" y="3084"/>
                  <a:pt x="8632" y="3096"/>
                </a:cubicBezTo>
                <a:cubicBezTo>
                  <a:pt x="9394" y="3144"/>
                  <a:pt x="10299" y="2823"/>
                  <a:pt x="9883" y="1906"/>
                </a:cubicBezTo>
                <a:cubicBezTo>
                  <a:pt x="9680" y="1441"/>
                  <a:pt x="9275" y="1239"/>
                  <a:pt x="8787" y="1239"/>
                </a:cubicBezTo>
                <a:cubicBezTo>
                  <a:pt x="8323" y="1215"/>
                  <a:pt x="7859" y="1418"/>
                  <a:pt x="7585" y="1787"/>
                </a:cubicBezTo>
                <a:close/>
                <a:moveTo>
                  <a:pt x="9573" y="2227"/>
                </a:moveTo>
                <a:cubicBezTo>
                  <a:pt x="9573" y="2025"/>
                  <a:pt x="9263" y="2037"/>
                  <a:pt x="9263" y="2227"/>
                </a:cubicBezTo>
                <a:cubicBezTo>
                  <a:pt x="9275" y="2739"/>
                  <a:pt x="8490" y="2680"/>
                  <a:pt x="8240" y="2406"/>
                </a:cubicBezTo>
                <a:cubicBezTo>
                  <a:pt x="8097" y="2263"/>
                  <a:pt x="7870" y="2465"/>
                  <a:pt x="8013" y="2632"/>
                </a:cubicBezTo>
                <a:cubicBezTo>
                  <a:pt x="8442" y="3108"/>
                  <a:pt x="9609" y="3037"/>
                  <a:pt x="9573" y="2227"/>
                </a:cubicBezTo>
                <a:close/>
                <a:moveTo>
                  <a:pt x="9144" y="1775"/>
                </a:moveTo>
                <a:cubicBezTo>
                  <a:pt x="9097" y="1572"/>
                  <a:pt x="8799" y="1656"/>
                  <a:pt x="8847" y="1846"/>
                </a:cubicBezTo>
                <a:cubicBezTo>
                  <a:pt x="8871" y="1965"/>
                  <a:pt x="8859" y="2084"/>
                  <a:pt x="8894" y="2203"/>
                </a:cubicBezTo>
                <a:cubicBezTo>
                  <a:pt x="8930" y="2394"/>
                  <a:pt x="9228" y="2322"/>
                  <a:pt x="9192" y="2132"/>
                </a:cubicBezTo>
                <a:cubicBezTo>
                  <a:pt x="9168" y="2013"/>
                  <a:pt x="9168" y="1894"/>
                  <a:pt x="9144" y="1775"/>
                </a:cubicBezTo>
                <a:close/>
                <a:moveTo>
                  <a:pt x="8454" y="1715"/>
                </a:moveTo>
                <a:cubicBezTo>
                  <a:pt x="8394" y="1608"/>
                  <a:pt x="8240" y="1620"/>
                  <a:pt x="8168" y="1727"/>
                </a:cubicBezTo>
                <a:cubicBezTo>
                  <a:pt x="8144" y="1775"/>
                  <a:pt x="8156" y="1834"/>
                  <a:pt x="8168" y="1870"/>
                </a:cubicBezTo>
                <a:cubicBezTo>
                  <a:pt x="8216" y="1930"/>
                  <a:pt x="8204" y="2084"/>
                  <a:pt x="8204" y="2156"/>
                </a:cubicBezTo>
                <a:cubicBezTo>
                  <a:pt x="8204" y="2370"/>
                  <a:pt x="8513" y="2370"/>
                  <a:pt x="8513" y="2156"/>
                </a:cubicBezTo>
                <a:cubicBezTo>
                  <a:pt x="8537" y="1989"/>
                  <a:pt x="8537" y="1846"/>
                  <a:pt x="8454" y="1715"/>
                </a:cubicBezTo>
                <a:close/>
                <a:moveTo>
                  <a:pt x="9275" y="3394"/>
                </a:moveTo>
                <a:cubicBezTo>
                  <a:pt x="9240" y="3585"/>
                  <a:pt x="9156" y="3858"/>
                  <a:pt x="8942" y="3918"/>
                </a:cubicBezTo>
                <a:cubicBezTo>
                  <a:pt x="8644" y="3989"/>
                  <a:pt x="8513" y="3680"/>
                  <a:pt x="8394" y="3465"/>
                </a:cubicBezTo>
                <a:cubicBezTo>
                  <a:pt x="8382" y="3465"/>
                  <a:pt x="8347" y="3465"/>
                  <a:pt x="8335" y="3454"/>
                </a:cubicBezTo>
                <a:cubicBezTo>
                  <a:pt x="8025" y="3835"/>
                  <a:pt x="8073" y="4835"/>
                  <a:pt x="8156" y="5299"/>
                </a:cubicBezTo>
                <a:cubicBezTo>
                  <a:pt x="8263" y="5442"/>
                  <a:pt x="8680" y="5466"/>
                  <a:pt x="8823" y="5466"/>
                </a:cubicBezTo>
                <a:cubicBezTo>
                  <a:pt x="9287" y="5466"/>
                  <a:pt x="9775" y="5347"/>
                  <a:pt x="10216" y="5192"/>
                </a:cubicBezTo>
                <a:cubicBezTo>
                  <a:pt x="10275" y="4608"/>
                  <a:pt x="10109" y="3620"/>
                  <a:pt x="9573" y="3287"/>
                </a:cubicBezTo>
                <a:cubicBezTo>
                  <a:pt x="9454" y="3323"/>
                  <a:pt x="9371" y="3358"/>
                  <a:pt x="9275" y="3394"/>
                </a:cubicBezTo>
                <a:close/>
                <a:moveTo>
                  <a:pt x="8775" y="3477"/>
                </a:moveTo>
                <a:cubicBezTo>
                  <a:pt x="8799" y="3525"/>
                  <a:pt x="8847" y="3596"/>
                  <a:pt x="8871" y="3596"/>
                </a:cubicBezTo>
                <a:cubicBezTo>
                  <a:pt x="8906" y="3585"/>
                  <a:pt x="8918" y="3525"/>
                  <a:pt x="8954" y="3465"/>
                </a:cubicBezTo>
                <a:cubicBezTo>
                  <a:pt x="8871" y="3465"/>
                  <a:pt x="8835" y="3477"/>
                  <a:pt x="8775" y="3477"/>
                </a:cubicBezTo>
                <a:close/>
                <a:moveTo>
                  <a:pt x="11966" y="3930"/>
                </a:moveTo>
                <a:cubicBezTo>
                  <a:pt x="12050" y="4013"/>
                  <a:pt x="12133" y="4073"/>
                  <a:pt x="12252" y="4061"/>
                </a:cubicBezTo>
                <a:cubicBezTo>
                  <a:pt x="12359" y="4049"/>
                  <a:pt x="12442" y="3977"/>
                  <a:pt x="12490" y="3882"/>
                </a:cubicBezTo>
                <a:cubicBezTo>
                  <a:pt x="12538" y="3811"/>
                  <a:pt x="12490" y="3751"/>
                  <a:pt x="12407" y="3739"/>
                </a:cubicBezTo>
                <a:cubicBezTo>
                  <a:pt x="12252" y="3739"/>
                  <a:pt x="12061" y="3811"/>
                  <a:pt x="11966" y="3930"/>
                </a:cubicBezTo>
                <a:close/>
                <a:moveTo>
                  <a:pt x="9073" y="9359"/>
                </a:moveTo>
                <a:cubicBezTo>
                  <a:pt x="9073" y="9359"/>
                  <a:pt x="9049" y="9359"/>
                  <a:pt x="9049" y="9347"/>
                </a:cubicBezTo>
                <a:cubicBezTo>
                  <a:pt x="8954" y="9299"/>
                  <a:pt x="8787" y="9359"/>
                  <a:pt x="8692" y="9395"/>
                </a:cubicBezTo>
                <a:lnTo>
                  <a:pt x="8609" y="9430"/>
                </a:lnTo>
                <a:cubicBezTo>
                  <a:pt x="8573" y="9454"/>
                  <a:pt x="8537" y="9490"/>
                  <a:pt x="8537" y="9526"/>
                </a:cubicBezTo>
                <a:cubicBezTo>
                  <a:pt x="8537" y="9538"/>
                  <a:pt x="8561" y="9573"/>
                  <a:pt x="8573" y="9573"/>
                </a:cubicBezTo>
                <a:cubicBezTo>
                  <a:pt x="8728" y="9669"/>
                  <a:pt x="9013" y="9538"/>
                  <a:pt x="9073" y="9359"/>
                </a:cubicBezTo>
                <a:close/>
                <a:moveTo>
                  <a:pt x="10930" y="9061"/>
                </a:moveTo>
                <a:cubicBezTo>
                  <a:pt x="10823" y="9073"/>
                  <a:pt x="10526" y="9228"/>
                  <a:pt x="10454" y="9276"/>
                </a:cubicBezTo>
                <a:cubicBezTo>
                  <a:pt x="10406" y="9299"/>
                  <a:pt x="10347" y="9347"/>
                  <a:pt x="10323" y="9395"/>
                </a:cubicBezTo>
                <a:cubicBezTo>
                  <a:pt x="10287" y="9419"/>
                  <a:pt x="10228" y="9490"/>
                  <a:pt x="10240" y="9538"/>
                </a:cubicBezTo>
                <a:cubicBezTo>
                  <a:pt x="10240" y="9550"/>
                  <a:pt x="10275" y="9573"/>
                  <a:pt x="10287" y="9573"/>
                </a:cubicBezTo>
                <a:cubicBezTo>
                  <a:pt x="10502" y="9645"/>
                  <a:pt x="10930" y="9288"/>
                  <a:pt x="10930" y="9061"/>
                </a:cubicBezTo>
                <a:close/>
                <a:moveTo>
                  <a:pt x="8930" y="7573"/>
                </a:moveTo>
                <a:cubicBezTo>
                  <a:pt x="8787" y="7144"/>
                  <a:pt x="8728" y="6728"/>
                  <a:pt x="8847" y="6275"/>
                </a:cubicBezTo>
                <a:cubicBezTo>
                  <a:pt x="8894" y="6085"/>
                  <a:pt x="9228" y="6121"/>
                  <a:pt x="9383" y="6121"/>
                </a:cubicBezTo>
                <a:cubicBezTo>
                  <a:pt x="9430" y="6121"/>
                  <a:pt x="9466" y="6132"/>
                  <a:pt x="9502" y="6180"/>
                </a:cubicBezTo>
                <a:cubicBezTo>
                  <a:pt x="9525" y="6192"/>
                  <a:pt x="9537" y="6216"/>
                  <a:pt x="9537" y="6251"/>
                </a:cubicBezTo>
                <a:cubicBezTo>
                  <a:pt x="9633" y="6537"/>
                  <a:pt x="9656" y="6835"/>
                  <a:pt x="9728" y="7109"/>
                </a:cubicBezTo>
                <a:cubicBezTo>
                  <a:pt x="9787" y="7394"/>
                  <a:pt x="9918" y="7680"/>
                  <a:pt x="10240" y="7621"/>
                </a:cubicBezTo>
                <a:cubicBezTo>
                  <a:pt x="10299" y="7609"/>
                  <a:pt x="10418" y="7561"/>
                  <a:pt x="10478" y="7549"/>
                </a:cubicBezTo>
                <a:cubicBezTo>
                  <a:pt x="10514" y="7525"/>
                  <a:pt x="10656" y="7454"/>
                  <a:pt x="10656" y="7430"/>
                </a:cubicBezTo>
                <a:lnTo>
                  <a:pt x="10656" y="7430"/>
                </a:lnTo>
                <a:cubicBezTo>
                  <a:pt x="10287" y="6847"/>
                  <a:pt x="10287" y="6144"/>
                  <a:pt x="10109" y="5501"/>
                </a:cubicBezTo>
                <a:cubicBezTo>
                  <a:pt x="9513" y="5656"/>
                  <a:pt x="8882" y="5740"/>
                  <a:pt x="8275" y="5656"/>
                </a:cubicBezTo>
                <a:cubicBezTo>
                  <a:pt x="8144" y="6061"/>
                  <a:pt x="8132" y="6406"/>
                  <a:pt x="8204" y="6847"/>
                </a:cubicBezTo>
                <a:cubicBezTo>
                  <a:pt x="8251" y="7061"/>
                  <a:pt x="8275" y="7299"/>
                  <a:pt x="8382" y="7514"/>
                </a:cubicBezTo>
                <a:cubicBezTo>
                  <a:pt x="8478" y="7692"/>
                  <a:pt x="8751" y="7633"/>
                  <a:pt x="8930" y="7573"/>
                </a:cubicBezTo>
                <a:close/>
                <a:moveTo>
                  <a:pt x="7120" y="2096"/>
                </a:moveTo>
                <a:cubicBezTo>
                  <a:pt x="7073" y="1965"/>
                  <a:pt x="7001" y="1906"/>
                  <a:pt x="6846" y="1894"/>
                </a:cubicBezTo>
                <a:cubicBezTo>
                  <a:pt x="6716" y="1870"/>
                  <a:pt x="6573" y="1906"/>
                  <a:pt x="6525" y="2049"/>
                </a:cubicBezTo>
                <a:cubicBezTo>
                  <a:pt x="6489" y="2203"/>
                  <a:pt x="6692" y="2322"/>
                  <a:pt x="6787" y="2358"/>
                </a:cubicBezTo>
                <a:cubicBezTo>
                  <a:pt x="6918" y="2406"/>
                  <a:pt x="6977" y="2394"/>
                  <a:pt x="7085" y="2322"/>
                </a:cubicBezTo>
                <a:cubicBezTo>
                  <a:pt x="7085" y="2251"/>
                  <a:pt x="7085" y="2168"/>
                  <a:pt x="7120" y="2096"/>
                </a:cubicBezTo>
                <a:close/>
                <a:moveTo>
                  <a:pt x="10264" y="2489"/>
                </a:moveTo>
                <a:cubicBezTo>
                  <a:pt x="10287" y="2501"/>
                  <a:pt x="10383" y="2453"/>
                  <a:pt x="10406" y="2442"/>
                </a:cubicBezTo>
                <a:cubicBezTo>
                  <a:pt x="10454" y="2406"/>
                  <a:pt x="10514" y="2382"/>
                  <a:pt x="10537" y="2334"/>
                </a:cubicBezTo>
                <a:cubicBezTo>
                  <a:pt x="10585" y="2275"/>
                  <a:pt x="10633" y="2203"/>
                  <a:pt x="10597" y="2132"/>
                </a:cubicBezTo>
                <a:cubicBezTo>
                  <a:pt x="10537" y="1977"/>
                  <a:pt x="10383" y="1977"/>
                  <a:pt x="10275" y="2084"/>
                </a:cubicBezTo>
                <a:cubicBezTo>
                  <a:pt x="10287" y="2215"/>
                  <a:pt x="10287" y="2346"/>
                  <a:pt x="10264" y="2489"/>
                </a:cubicBezTo>
                <a:close/>
                <a:moveTo>
                  <a:pt x="3132" y="6502"/>
                </a:moveTo>
                <a:cubicBezTo>
                  <a:pt x="3036" y="6478"/>
                  <a:pt x="2965" y="6442"/>
                  <a:pt x="2882" y="6394"/>
                </a:cubicBezTo>
                <a:cubicBezTo>
                  <a:pt x="2346" y="6132"/>
                  <a:pt x="1893" y="5561"/>
                  <a:pt x="2417" y="5025"/>
                </a:cubicBezTo>
                <a:cubicBezTo>
                  <a:pt x="2739" y="4704"/>
                  <a:pt x="3251" y="4632"/>
                  <a:pt x="3691" y="4668"/>
                </a:cubicBezTo>
                <a:cubicBezTo>
                  <a:pt x="4013" y="4716"/>
                  <a:pt x="4334" y="4823"/>
                  <a:pt x="4584" y="4978"/>
                </a:cubicBezTo>
                <a:cubicBezTo>
                  <a:pt x="4775" y="5120"/>
                  <a:pt x="4989" y="5311"/>
                  <a:pt x="5037" y="5561"/>
                </a:cubicBezTo>
                <a:cubicBezTo>
                  <a:pt x="5049" y="5668"/>
                  <a:pt x="5037" y="5763"/>
                  <a:pt x="5001" y="5847"/>
                </a:cubicBezTo>
                <a:cubicBezTo>
                  <a:pt x="4858" y="6240"/>
                  <a:pt x="4525" y="6454"/>
                  <a:pt x="4144" y="6549"/>
                </a:cubicBezTo>
                <a:cubicBezTo>
                  <a:pt x="4132" y="6549"/>
                  <a:pt x="4108" y="6549"/>
                  <a:pt x="4108" y="6537"/>
                </a:cubicBezTo>
                <a:cubicBezTo>
                  <a:pt x="4049" y="6513"/>
                  <a:pt x="4001" y="6537"/>
                  <a:pt x="3965" y="6573"/>
                </a:cubicBezTo>
                <a:cubicBezTo>
                  <a:pt x="3739" y="6609"/>
                  <a:pt x="3513" y="6597"/>
                  <a:pt x="3287" y="6537"/>
                </a:cubicBezTo>
                <a:cubicBezTo>
                  <a:pt x="3251" y="6502"/>
                  <a:pt x="3191" y="6490"/>
                  <a:pt x="3132" y="6502"/>
                </a:cubicBezTo>
                <a:close/>
                <a:moveTo>
                  <a:pt x="4346" y="6001"/>
                </a:moveTo>
                <a:cubicBezTo>
                  <a:pt x="4215" y="6240"/>
                  <a:pt x="3918" y="6335"/>
                  <a:pt x="3668" y="6335"/>
                </a:cubicBezTo>
                <a:cubicBezTo>
                  <a:pt x="3417" y="6359"/>
                  <a:pt x="3120" y="6275"/>
                  <a:pt x="2953" y="6061"/>
                </a:cubicBezTo>
                <a:cubicBezTo>
                  <a:pt x="2858" y="5954"/>
                  <a:pt x="2834" y="5823"/>
                  <a:pt x="2846" y="5668"/>
                </a:cubicBezTo>
                <a:cubicBezTo>
                  <a:pt x="2858" y="5466"/>
                  <a:pt x="3179" y="5478"/>
                  <a:pt x="3156" y="5680"/>
                </a:cubicBezTo>
                <a:cubicBezTo>
                  <a:pt x="3120" y="6097"/>
                  <a:pt x="3906" y="6097"/>
                  <a:pt x="4072" y="5823"/>
                </a:cubicBezTo>
                <a:cubicBezTo>
                  <a:pt x="4096" y="5775"/>
                  <a:pt x="4144" y="5740"/>
                  <a:pt x="4191" y="5740"/>
                </a:cubicBezTo>
                <a:cubicBezTo>
                  <a:pt x="4322" y="5763"/>
                  <a:pt x="4406" y="5894"/>
                  <a:pt x="4346" y="6001"/>
                </a:cubicBezTo>
                <a:close/>
                <a:moveTo>
                  <a:pt x="3251" y="5299"/>
                </a:moveTo>
                <a:lnTo>
                  <a:pt x="3251" y="5299"/>
                </a:lnTo>
                <a:cubicBezTo>
                  <a:pt x="3239" y="5263"/>
                  <a:pt x="3239" y="5228"/>
                  <a:pt x="3275" y="5204"/>
                </a:cubicBezTo>
                <a:cubicBezTo>
                  <a:pt x="3310" y="5192"/>
                  <a:pt x="3358" y="5192"/>
                  <a:pt x="3370" y="5228"/>
                </a:cubicBezTo>
                <a:lnTo>
                  <a:pt x="3370" y="5239"/>
                </a:lnTo>
                <a:cubicBezTo>
                  <a:pt x="3382" y="5263"/>
                  <a:pt x="3382" y="5311"/>
                  <a:pt x="3334" y="5323"/>
                </a:cubicBezTo>
                <a:cubicBezTo>
                  <a:pt x="3310" y="5347"/>
                  <a:pt x="3263" y="5323"/>
                  <a:pt x="3251" y="5299"/>
                </a:cubicBezTo>
                <a:close/>
                <a:moveTo>
                  <a:pt x="1167" y="10669"/>
                </a:moveTo>
                <a:lnTo>
                  <a:pt x="1227" y="10669"/>
                </a:lnTo>
                <a:cubicBezTo>
                  <a:pt x="1393" y="10657"/>
                  <a:pt x="1608" y="10800"/>
                  <a:pt x="1548" y="10978"/>
                </a:cubicBezTo>
                <a:cubicBezTo>
                  <a:pt x="1536" y="11038"/>
                  <a:pt x="1465" y="11014"/>
                  <a:pt x="1417" y="11002"/>
                </a:cubicBezTo>
                <a:cubicBezTo>
                  <a:pt x="1310" y="10954"/>
                  <a:pt x="1072" y="10800"/>
                  <a:pt x="1167" y="10669"/>
                </a:cubicBezTo>
                <a:close/>
                <a:moveTo>
                  <a:pt x="1632" y="5013"/>
                </a:moveTo>
                <a:cubicBezTo>
                  <a:pt x="1632" y="5013"/>
                  <a:pt x="1632" y="5025"/>
                  <a:pt x="1632" y="5013"/>
                </a:cubicBezTo>
                <a:cubicBezTo>
                  <a:pt x="1608" y="5061"/>
                  <a:pt x="1596" y="5085"/>
                  <a:pt x="1572" y="5108"/>
                </a:cubicBezTo>
                <a:cubicBezTo>
                  <a:pt x="1417" y="5168"/>
                  <a:pt x="1001" y="4751"/>
                  <a:pt x="893" y="4656"/>
                </a:cubicBezTo>
                <a:lnTo>
                  <a:pt x="679" y="4430"/>
                </a:lnTo>
                <a:cubicBezTo>
                  <a:pt x="703" y="4406"/>
                  <a:pt x="739" y="4370"/>
                  <a:pt x="762" y="4335"/>
                </a:cubicBezTo>
                <a:cubicBezTo>
                  <a:pt x="893" y="4156"/>
                  <a:pt x="1012" y="3858"/>
                  <a:pt x="1251" y="3811"/>
                </a:cubicBezTo>
                <a:cubicBezTo>
                  <a:pt x="1393" y="3775"/>
                  <a:pt x="1870" y="3894"/>
                  <a:pt x="1905" y="4061"/>
                </a:cubicBezTo>
                <a:cubicBezTo>
                  <a:pt x="1929" y="4108"/>
                  <a:pt x="1893" y="4132"/>
                  <a:pt x="1882" y="4168"/>
                </a:cubicBezTo>
                <a:lnTo>
                  <a:pt x="1882" y="4168"/>
                </a:lnTo>
                <a:cubicBezTo>
                  <a:pt x="1822" y="4192"/>
                  <a:pt x="1763" y="4239"/>
                  <a:pt x="1715" y="4299"/>
                </a:cubicBezTo>
                <a:cubicBezTo>
                  <a:pt x="1524" y="4513"/>
                  <a:pt x="1512" y="4787"/>
                  <a:pt x="1632" y="5013"/>
                </a:cubicBezTo>
                <a:close/>
                <a:moveTo>
                  <a:pt x="4465" y="9704"/>
                </a:moveTo>
                <a:cubicBezTo>
                  <a:pt x="3989" y="9811"/>
                  <a:pt x="3501" y="9728"/>
                  <a:pt x="3025" y="9669"/>
                </a:cubicBezTo>
                <a:cubicBezTo>
                  <a:pt x="2798" y="9645"/>
                  <a:pt x="2584" y="9645"/>
                  <a:pt x="2358" y="9597"/>
                </a:cubicBezTo>
                <a:cubicBezTo>
                  <a:pt x="2227" y="9585"/>
                  <a:pt x="2060" y="9550"/>
                  <a:pt x="1929" y="9514"/>
                </a:cubicBezTo>
                <a:cubicBezTo>
                  <a:pt x="1882" y="9490"/>
                  <a:pt x="1763" y="9454"/>
                  <a:pt x="1751" y="9407"/>
                </a:cubicBezTo>
                <a:lnTo>
                  <a:pt x="1751" y="9395"/>
                </a:lnTo>
                <a:cubicBezTo>
                  <a:pt x="2013" y="8026"/>
                  <a:pt x="1774" y="7740"/>
                  <a:pt x="2953" y="6799"/>
                </a:cubicBezTo>
                <a:cubicBezTo>
                  <a:pt x="2965" y="6811"/>
                  <a:pt x="2989" y="6811"/>
                  <a:pt x="3013" y="6811"/>
                </a:cubicBezTo>
                <a:cubicBezTo>
                  <a:pt x="3072" y="7037"/>
                  <a:pt x="3203" y="7323"/>
                  <a:pt x="3477" y="7287"/>
                </a:cubicBezTo>
                <a:cubicBezTo>
                  <a:pt x="3584" y="7287"/>
                  <a:pt x="3679" y="7216"/>
                  <a:pt x="3751" y="7133"/>
                </a:cubicBezTo>
                <a:cubicBezTo>
                  <a:pt x="3798" y="7085"/>
                  <a:pt x="3834" y="7025"/>
                  <a:pt x="3858" y="6966"/>
                </a:cubicBezTo>
                <a:cubicBezTo>
                  <a:pt x="3870" y="6954"/>
                  <a:pt x="3870" y="6918"/>
                  <a:pt x="3894" y="6894"/>
                </a:cubicBezTo>
                <a:cubicBezTo>
                  <a:pt x="3953" y="6894"/>
                  <a:pt x="3989" y="6871"/>
                  <a:pt x="4049" y="6859"/>
                </a:cubicBezTo>
                <a:cubicBezTo>
                  <a:pt x="4441" y="7037"/>
                  <a:pt x="4501" y="7942"/>
                  <a:pt x="4525" y="8299"/>
                </a:cubicBezTo>
                <a:cubicBezTo>
                  <a:pt x="4584" y="8740"/>
                  <a:pt x="4644" y="9299"/>
                  <a:pt x="4465" y="9704"/>
                </a:cubicBezTo>
                <a:close/>
                <a:moveTo>
                  <a:pt x="2917" y="11550"/>
                </a:moveTo>
                <a:cubicBezTo>
                  <a:pt x="3084" y="11562"/>
                  <a:pt x="3322" y="11716"/>
                  <a:pt x="3382" y="11847"/>
                </a:cubicBezTo>
                <a:cubicBezTo>
                  <a:pt x="3429" y="11931"/>
                  <a:pt x="3417" y="11990"/>
                  <a:pt x="3310" y="11955"/>
                </a:cubicBezTo>
                <a:cubicBezTo>
                  <a:pt x="3156" y="11859"/>
                  <a:pt x="2977" y="11716"/>
                  <a:pt x="2917" y="11550"/>
                </a:cubicBezTo>
                <a:close/>
                <a:moveTo>
                  <a:pt x="3417" y="6906"/>
                </a:moveTo>
                <a:cubicBezTo>
                  <a:pt x="3453" y="6906"/>
                  <a:pt x="3501" y="6918"/>
                  <a:pt x="3560" y="6918"/>
                </a:cubicBezTo>
                <a:cubicBezTo>
                  <a:pt x="3548" y="6954"/>
                  <a:pt x="3513" y="6966"/>
                  <a:pt x="3501" y="6978"/>
                </a:cubicBezTo>
                <a:lnTo>
                  <a:pt x="3489" y="6990"/>
                </a:lnTo>
                <a:lnTo>
                  <a:pt x="3477" y="6978"/>
                </a:lnTo>
                <a:cubicBezTo>
                  <a:pt x="3429" y="6954"/>
                  <a:pt x="3417" y="6918"/>
                  <a:pt x="3417" y="6906"/>
                </a:cubicBezTo>
                <a:close/>
                <a:moveTo>
                  <a:pt x="5596" y="5704"/>
                </a:moveTo>
                <a:cubicBezTo>
                  <a:pt x="5584" y="5835"/>
                  <a:pt x="5584" y="6001"/>
                  <a:pt x="5739" y="6025"/>
                </a:cubicBezTo>
                <a:cubicBezTo>
                  <a:pt x="5858" y="6061"/>
                  <a:pt x="6037" y="6013"/>
                  <a:pt x="6156" y="5978"/>
                </a:cubicBezTo>
                <a:cubicBezTo>
                  <a:pt x="6263" y="5954"/>
                  <a:pt x="6394" y="5906"/>
                  <a:pt x="6513" y="5882"/>
                </a:cubicBezTo>
                <a:cubicBezTo>
                  <a:pt x="6406" y="5740"/>
                  <a:pt x="6358" y="5561"/>
                  <a:pt x="6323" y="5406"/>
                </a:cubicBezTo>
                <a:cubicBezTo>
                  <a:pt x="6299" y="5228"/>
                  <a:pt x="6287" y="5013"/>
                  <a:pt x="6192" y="4847"/>
                </a:cubicBezTo>
                <a:cubicBezTo>
                  <a:pt x="6073" y="4644"/>
                  <a:pt x="5787" y="4692"/>
                  <a:pt x="5596" y="4787"/>
                </a:cubicBezTo>
                <a:cubicBezTo>
                  <a:pt x="5715" y="4882"/>
                  <a:pt x="5787" y="5001"/>
                  <a:pt x="5811" y="5144"/>
                </a:cubicBezTo>
                <a:cubicBezTo>
                  <a:pt x="5858" y="5359"/>
                  <a:pt x="5751" y="5561"/>
                  <a:pt x="5596" y="5704"/>
                </a:cubicBezTo>
                <a:close/>
                <a:moveTo>
                  <a:pt x="5322" y="5478"/>
                </a:moveTo>
                <a:cubicBezTo>
                  <a:pt x="5418" y="5501"/>
                  <a:pt x="5513" y="5311"/>
                  <a:pt x="5513" y="5228"/>
                </a:cubicBezTo>
                <a:cubicBezTo>
                  <a:pt x="5513" y="5073"/>
                  <a:pt x="5263" y="4894"/>
                  <a:pt x="5215" y="5108"/>
                </a:cubicBezTo>
                <a:cubicBezTo>
                  <a:pt x="5215" y="5120"/>
                  <a:pt x="5203" y="5132"/>
                  <a:pt x="5203" y="5144"/>
                </a:cubicBezTo>
                <a:cubicBezTo>
                  <a:pt x="5263" y="5239"/>
                  <a:pt x="5299" y="5359"/>
                  <a:pt x="5322" y="5478"/>
                </a:cubicBezTo>
                <a:close/>
                <a:moveTo>
                  <a:pt x="2465" y="4585"/>
                </a:moveTo>
                <a:cubicBezTo>
                  <a:pt x="2286" y="4704"/>
                  <a:pt x="2144" y="4847"/>
                  <a:pt x="2048" y="5025"/>
                </a:cubicBezTo>
                <a:cubicBezTo>
                  <a:pt x="1882" y="4942"/>
                  <a:pt x="1810" y="4727"/>
                  <a:pt x="1929" y="4573"/>
                </a:cubicBezTo>
                <a:cubicBezTo>
                  <a:pt x="1989" y="4477"/>
                  <a:pt x="2084" y="4418"/>
                  <a:pt x="2191" y="4418"/>
                </a:cubicBezTo>
                <a:cubicBezTo>
                  <a:pt x="2251" y="4418"/>
                  <a:pt x="2465" y="4466"/>
                  <a:pt x="2465" y="4585"/>
                </a:cubicBezTo>
                <a:close/>
                <a:moveTo>
                  <a:pt x="524" y="5478"/>
                </a:moveTo>
                <a:cubicBezTo>
                  <a:pt x="929" y="5549"/>
                  <a:pt x="703" y="5775"/>
                  <a:pt x="584" y="5728"/>
                </a:cubicBezTo>
                <a:cubicBezTo>
                  <a:pt x="512" y="5704"/>
                  <a:pt x="393" y="5644"/>
                  <a:pt x="381" y="5561"/>
                </a:cubicBezTo>
                <a:cubicBezTo>
                  <a:pt x="358" y="5501"/>
                  <a:pt x="477" y="5478"/>
                  <a:pt x="524" y="5478"/>
                </a:cubicBezTo>
                <a:close/>
                <a:moveTo>
                  <a:pt x="6239" y="7252"/>
                </a:moveTo>
                <a:cubicBezTo>
                  <a:pt x="6299" y="7347"/>
                  <a:pt x="6608" y="7371"/>
                  <a:pt x="6692" y="7347"/>
                </a:cubicBezTo>
                <a:cubicBezTo>
                  <a:pt x="6751" y="7335"/>
                  <a:pt x="6870" y="7311"/>
                  <a:pt x="6870" y="7216"/>
                </a:cubicBezTo>
                <a:cubicBezTo>
                  <a:pt x="6835" y="7013"/>
                  <a:pt x="6418" y="7168"/>
                  <a:pt x="6239" y="725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4" name="Google Shape;944;p70"/>
          <p:cNvGrpSpPr/>
          <p:nvPr/>
        </p:nvGrpSpPr>
        <p:grpSpPr>
          <a:xfrm>
            <a:off x="2313317" y="474409"/>
            <a:ext cx="931481" cy="1128017"/>
            <a:chOff x="5685225" y="1586850"/>
            <a:chExt cx="598600" cy="724900"/>
          </a:xfrm>
        </p:grpSpPr>
        <p:sp>
          <p:nvSpPr>
            <p:cNvPr id="945" name="Google Shape;945;p70"/>
            <p:cNvSpPr/>
            <p:nvPr/>
          </p:nvSpPr>
          <p:spPr>
            <a:xfrm>
              <a:off x="5982875" y="1825225"/>
              <a:ext cx="300950" cy="420750"/>
            </a:xfrm>
            <a:custGeom>
              <a:avLst/>
              <a:gdLst/>
              <a:ahLst/>
              <a:cxnLst/>
              <a:rect l="l" t="t" r="r" b="b"/>
              <a:pathLst>
                <a:path w="12038" h="16830" extrusionOk="0">
                  <a:moveTo>
                    <a:pt x="6058" y="759"/>
                  </a:moveTo>
                  <a:cubicBezTo>
                    <a:pt x="7204" y="759"/>
                    <a:pt x="8291" y="1014"/>
                    <a:pt x="9299" y="1518"/>
                  </a:cubicBezTo>
                  <a:cubicBezTo>
                    <a:pt x="9871" y="1804"/>
                    <a:pt x="10264" y="2280"/>
                    <a:pt x="10621" y="3077"/>
                  </a:cubicBezTo>
                  <a:cubicBezTo>
                    <a:pt x="11014" y="3959"/>
                    <a:pt x="11216" y="4923"/>
                    <a:pt x="11216" y="5959"/>
                  </a:cubicBezTo>
                  <a:cubicBezTo>
                    <a:pt x="11252" y="6221"/>
                    <a:pt x="11252" y="6471"/>
                    <a:pt x="11264" y="6733"/>
                  </a:cubicBezTo>
                  <a:cubicBezTo>
                    <a:pt x="11288" y="7030"/>
                    <a:pt x="11288" y="7352"/>
                    <a:pt x="11288" y="7649"/>
                  </a:cubicBezTo>
                  <a:cubicBezTo>
                    <a:pt x="11288" y="7923"/>
                    <a:pt x="11252" y="8185"/>
                    <a:pt x="11204" y="8471"/>
                  </a:cubicBezTo>
                  <a:lnTo>
                    <a:pt x="11181" y="8673"/>
                  </a:lnTo>
                  <a:cubicBezTo>
                    <a:pt x="11169" y="8781"/>
                    <a:pt x="11133" y="8792"/>
                    <a:pt x="11062" y="8792"/>
                  </a:cubicBezTo>
                  <a:lnTo>
                    <a:pt x="10109" y="8852"/>
                  </a:lnTo>
                  <a:lnTo>
                    <a:pt x="10109" y="8852"/>
                  </a:lnTo>
                  <a:lnTo>
                    <a:pt x="10145" y="8769"/>
                  </a:lnTo>
                  <a:cubicBezTo>
                    <a:pt x="10300" y="8435"/>
                    <a:pt x="10442" y="8126"/>
                    <a:pt x="10538" y="7792"/>
                  </a:cubicBezTo>
                  <a:cubicBezTo>
                    <a:pt x="10657" y="7364"/>
                    <a:pt x="10704" y="6899"/>
                    <a:pt x="10740" y="6459"/>
                  </a:cubicBezTo>
                  <a:lnTo>
                    <a:pt x="10764" y="6292"/>
                  </a:lnTo>
                  <a:cubicBezTo>
                    <a:pt x="10788" y="5947"/>
                    <a:pt x="10823" y="5625"/>
                    <a:pt x="10835" y="5268"/>
                  </a:cubicBezTo>
                  <a:cubicBezTo>
                    <a:pt x="10847" y="5102"/>
                    <a:pt x="10847" y="4959"/>
                    <a:pt x="10859" y="4780"/>
                  </a:cubicBezTo>
                  <a:lnTo>
                    <a:pt x="10883" y="4578"/>
                  </a:lnTo>
                  <a:lnTo>
                    <a:pt x="10526" y="4506"/>
                  </a:lnTo>
                  <a:cubicBezTo>
                    <a:pt x="10195" y="4440"/>
                    <a:pt x="9895" y="4374"/>
                    <a:pt x="9569" y="4374"/>
                  </a:cubicBezTo>
                  <a:cubicBezTo>
                    <a:pt x="9543" y="4374"/>
                    <a:pt x="9516" y="4374"/>
                    <a:pt x="9490" y="4375"/>
                  </a:cubicBezTo>
                  <a:cubicBezTo>
                    <a:pt x="9398" y="4378"/>
                    <a:pt x="9305" y="4380"/>
                    <a:pt x="9211" y="4380"/>
                  </a:cubicBezTo>
                  <a:cubicBezTo>
                    <a:pt x="8930" y="4380"/>
                    <a:pt x="8642" y="4366"/>
                    <a:pt x="8347" y="4340"/>
                  </a:cubicBezTo>
                  <a:cubicBezTo>
                    <a:pt x="8180" y="4328"/>
                    <a:pt x="8025" y="4328"/>
                    <a:pt x="7871" y="4316"/>
                  </a:cubicBezTo>
                  <a:cubicBezTo>
                    <a:pt x="7764" y="4316"/>
                    <a:pt x="7668" y="4304"/>
                    <a:pt x="7549" y="4304"/>
                  </a:cubicBezTo>
                  <a:cubicBezTo>
                    <a:pt x="7323" y="4280"/>
                    <a:pt x="7097" y="4268"/>
                    <a:pt x="6871" y="4268"/>
                  </a:cubicBezTo>
                  <a:cubicBezTo>
                    <a:pt x="6668" y="4268"/>
                    <a:pt x="6573" y="4209"/>
                    <a:pt x="6501" y="3982"/>
                  </a:cubicBezTo>
                  <a:cubicBezTo>
                    <a:pt x="6394" y="3685"/>
                    <a:pt x="6275" y="3387"/>
                    <a:pt x="6120" y="3066"/>
                  </a:cubicBezTo>
                  <a:cubicBezTo>
                    <a:pt x="6037" y="2911"/>
                    <a:pt x="5942" y="2768"/>
                    <a:pt x="5859" y="2649"/>
                  </a:cubicBezTo>
                  <a:cubicBezTo>
                    <a:pt x="5835" y="2601"/>
                    <a:pt x="5787" y="2554"/>
                    <a:pt x="5763" y="2518"/>
                  </a:cubicBezTo>
                  <a:lnTo>
                    <a:pt x="5680" y="2399"/>
                  </a:lnTo>
                  <a:lnTo>
                    <a:pt x="5549" y="2411"/>
                  </a:lnTo>
                  <a:cubicBezTo>
                    <a:pt x="5168" y="2458"/>
                    <a:pt x="5085" y="2720"/>
                    <a:pt x="5049" y="2875"/>
                  </a:cubicBezTo>
                  <a:lnTo>
                    <a:pt x="4954" y="3137"/>
                  </a:lnTo>
                  <a:cubicBezTo>
                    <a:pt x="4870" y="3435"/>
                    <a:pt x="4763" y="3756"/>
                    <a:pt x="4668" y="4054"/>
                  </a:cubicBezTo>
                  <a:cubicBezTo>
                    <a:pt x="4632" y="4197"/>
                    <a:pt x="4585" y="4244"/>
                    <a:pt x="4418" y="4268"/>
                  </a:cubicBezTo>
                  <a:cubicBezTo>
                    <a:pt x="4049" y="4328"/>
                    <a:pt x="3656" y="4387"/>
                    <a:pt x="3299" y="4447"/>
                  </a:cubicBezTo>
                  <a:cubicBezTo>
                    <a:pt x="3001" y="4494"/>
                    <a:pt x="2727" y="4554"/>
                    <a:pt x="2406" y="4601"/>
                  </a:cubicBezTo>
                  <a:cubicBezTo>
                    <a:pt x="1846" y="4685"/>
                    <a:pt x="1751" y="4768"/>
                    <a:pt x="1691" y="5328"/>
                  </a:cubicBezTo>
                  <a:cubicBezTo>
                    <a:pt x="1560" y="6566"/>
                    <a:pt x="1751" y="7769"/>
                    <a:pt x="2275" y="9019"/>
                  </a:cubicBezTo>
                  <a:lnTo>
                    <a:pt x="2310" y="9114"/>
                  </a:lnTo>
                  <a:cubicBezTo>
                    <a:pt x="2310" y="9126"/>
                    <a:pt x="2322" y="9138"/>
                    <a:pt x="2322" y="9138"/>
                  </a:cubicBezTo>
                  <a:cubicBezTo>
                    <a:pt x="2096" y="9190"/>
                    <a:pt x="1863" y="9223"/>
                    <a:pt x="1633" y="9223"/>
                  </a:cubicBezTo>
                  <a:cubicBezTo>
                    <a:pt x="1549" y="9223"/>
                    <a:pt x="1465" y="9219"/>
                    <a:pt x="1382" y="9209"/>
                  </a:cubicBezTo>
                  <a:cubicBezTo>
                    <a:pt x="1370" y="9185"/>
                    <a:pt x="1370" y="9114"/>
                    <a:pt x="1358" y="9066"/>
                  </a:cubicBezTo>
                  <a:lnTo>
                    <a:pt x="1310" y="8661"/>
                  </a:lnTo>
                  <a:cubicBezTo>
                    <a:pt x="1263" y="8316"/>
                    <a:pt x="1215" y="7959"/>
                    <a:pt x="1215" y="7626"/>
                  </a:cubicBezTo>
                  <a:lnTo>
                    <a:pt x="1215" y="7566"/>
                  </a:lnTo>
                  <a:cubicBezTo>
                    <a:pt x="1179" y="6376"/>
                    <a:pt x="1144" y="5149"/>
                    <a:pt x="1382" y="3959"/>
                  </a:cubicBezTo>
                  <a:cubicBezTo>
                    <a:pt x="1572" y="3006"/>
                    <a:pt x="1989" y="2268"/>
                    <a:pt x="2644" y="1768"/>
                  </a:cubicBezTo>
                  <a:cubicBezTo>
                    <a:pt x="3287" y="1280"/>
                    <a:pt x="4037" y="970"/>
                    <a:pt x="4846" y="851"/>
                  </a:cubicBezTo>
                  <a:cubicBezTo>
                    <a:pt x="5257" y="790"/>
                    <a:pt x="5661" y="759"/>
                    <a:pt x="6058" y="759"/>
                  </a:cubicBezTo>
                  <a:close/>
                  <a:moveTo>
                    <a:pt x="5537" y="3613"/>
                  </a:moveTo>
                  <a:cubicBezTo>
                    <a:pt x="5644" y="3804"/>
                    <a:pt x="5716" y="4006"/>
                    <a:pt x="5787" y="4209"/>
                  </a:cubicBezTo>
                  <a:cubicBezTo>
                    <a:pt x="5811" y="4268"/>
                    <a:pt x="5835" y="4328"/>
                    <a:pt x="5847" y="4387"/>
                  </a:cubicBezTo>
                  <a:cubicBezTo>
                    <a:pt x="6061" y="4959"/>
                    <a:pt x="6132" y="5018"/>
                    <a:pt x="6680" y="5042"/>
                  </a:cubicBezTo>
                  <a:lnTo>
                    <a:pt x="6716" y="5042"/>
                  </a:lnTo>
                  <a:cubicBezTo>
                    <a:pt x="7263" y="5078"/>
                    <a:pt x="7799" y="5102"/>
                    <a:pt x="8347" y="5137"/>
                  </a:cubicBezTo>
                  <a:cubicBezTo>
                    <a:pt x="8740" y="5161"/>
                    <a:pt x="9109" y="5173"/>
                    <a:pt x="9502" y="5209"/>
                  </a:cubicBezTo>
                  <a:lnTo>
                    <a:pt x="9752" y="5209"/>
                  </a:lnTo>
                  <a:cubicBezTo>
                    <a:pt x="9792" y="5209"/>
                    <a:pt x="9831" y="5203"/>
                    <a:pt x="9867" y="5203"/>
                  </a:cubicBezTo>
                  <a:cubicBezTo>
                    <a:pt x="9885" y="5203"/>
                    <a:pt x="9903" y="5205"/>
                    <a:pt x="9919" y="5209"/>
                  </a:cubicBezTo>
                  <a:cubicBezTo>
                    <a:pt x="10002" y="5209"/>
                    <a:pt x="10038" y="5221"/>
                    <a:pt x="10038" y="5221"/>
                  </a:cubicBezTo>
                  <a:cubicBezTo>
                    <a:pt x="10038" y="5221"/>
                    <a:pt x="10050" y="5256"/>
                    <a:pt x="10038" y="5328"/>
                  </a:cubicBezTo>
                  <a:cubicBezTo>
                    <a:pt x="10014" y="5506"/>
                    <a:pt x="10014" y="5685"/>
                    <a:pt x="10002" y="5875"/>
                  </a:cubicBezTo>
                  <a:cubicBezTo>
                    <a:pt x="9978" y="6411"/>
                    <a:pt x="9954" y="6959"/>
                    <a:pt x="9835" y="7483"/>
                  </a:cubicBezTo>
                  <a:cubicBezTo>
                    <a:pt x="9645" y="8411"/>
                    <a:pt x="9121" y="9138"/>
                    <a:pt x="8335" y="9626"/>
                  </a:cubicBezTo>
                  <a:lnTo>
                    <a:pt x="8073" y="9804"/>
                  </a:lnTo>
                  <a:cubicBezTo>
                    <a:pt x="7716" y="10031"/>
                    <a:pt x="7383" y="10257"/>
                    <a:pt x="7002" y="10340"/>
                  </a:cubicBezTo>
                  <a:cubicBezTo>
                    <a:pt x="6662" y="10421"/>
                    <a:pt x="6339" y="10462"/>
                    <a:pt x="6034" y="10462"/>
                  </a:cubicBezTo>
                  <a:cubicBezTo>
                    <a:pt x="5709" y="10462"/>
                    <a:pt x="5403" y="10415"/>
                    <a:pt x="5120" y="10316"/>
                  </a:cubicBezTo>
                  <a:cubicBezTo>
                    <a:pt x="4406" y="10078"/>
                    <a:pt x="3680" y="9769"/>
                    <a:pt x="3192" y="9102"/>
                  </a:cubicBezTo>
                  <a:cubicBezTo>
                    <a:pt x="2906" y="8733"/>
                    <a:pt x="2727" y="8316"/>
                    <a:pt x="2632" y="7852"/>
                  </a:cubicBezTo>
                  <a:cubicBezTo>
                    <a:pt x="2549" y="7399"/>
                    <a:pt x="2501" y="6923"/>
                    <a:pt x="2453" y="6471"/>
                  </a:cubicBezTo>
                  <a:cubicBezTo>
                    <a:pt x="2441" y="6292"/>
                    <a:pt x="2418" y="6102"/>
                    <a:pt x="2394" y="5923"/>
                  </a:cubicBezTo>
                  <a:cubicBezTo>
                    <a:pt x="2418" y="5840"/>
                    <a:pt x="2418" y="5780"/>
                    <a:pt x="2430" y="5733"/>
                  </a:cubicBezTo>
                  <a:cubicBezTo>
                    <a:pt x="2441" y="5602"/>
                    <a:pt x="2453" y="5399"/>
                    <a:pt x="2489" y="5375"/>
                  </a:cubicBezTo>
                  <a:cubicBezTo>
                    <a:pt x="2513" y="5340"/>
                    <a:pt x="2715" y="5316"/>
                    <a:pt x="2834" y="5304"/>
                  </a:cubicBezTo>
                  <a:cubicBezTo>
                    <a:pt x="3346" y="5209"/>
                    <a:pt x="3918" y="5137"/>
                    <a:pt x="4620" y="5030"/>
                  </a:cubicBezTo>
                  <a:cubicBezTo>
                    <a:pt x="4823" y="5006"/>
                    <a:pt x="5239" y="4947"/>
                    <a:pt x="5311" y="4387"/>
                  </a:cubicBezTo>
                  <a:cubicBezTo>
                    <a:pt x="5347" y="4185"/>
                    <a:pt x="5406" y="3994"/>
                    <a:pt x="5478" y="3780"/>
                  </a:cubicBezTo>
                  <a:cubicBezTo>
                    <a:pt x="5489" y="3720"/>
                    <a:pt x="5513" y="3673"/>
                    <a:pt x="5537" y="3613"/>
                  </a:cubicBezTo>
                  <a:close/>
                  <a:moveTo>
                    <a:pt x="6882" y="11174"/>
                  </a:moveTo>
                  <a:cubicBezTo>
                    <a:pt x="6918" y="11448"/>
                    <a:pt x="6906" y="11733"/>
                    <a:pt x="6906" y="12043"/>
                  </a:cubicBezTo>
                  <a:lnTo>
                    <a:pt x="6906" y="12126"/>
                  </a:lnTo>
                  <a:cubicBezTo>
                    <a:pt x="6894" y="12150"/>
                    <a:pt x="6859" y="12174"/>
                    <a:pt x="6847" y="12174"/>
                  </a:cubicBezTo>
                  <a:cubicBezTo>
                    <a:pt x="6638" y="12245"/>
                    <a:pt x="6434" y="12280"/>
                    <a:pt x="6235" y="12280"/>
                  </a:cubicBezTo>
                  <a:cubicBezTo>
                    <a:pt x="5935" y="12280"/>
                    <a:pt x="5645" y="12200"/>
                    <a:pt x="5358" y="12043"/>
                  </a:cubicBezTo>
                  <a:cubicBezTo>
                    <a:pt x="5335" y="12031"/>
                    <a:pt x="5287" y="11971"/>
                    <a:pt x="5275" y="11936"/>
                  </a:cubicBezTo>
                  <a:cubicBezTo>
                    <a:pt x="5251" y="11733"/>
                    <a:pt x="5275" y="11495"/>
                    <a:pt x="5275" y="11257"/>
                  </a:cubicBezTo>
                  <a:lnTo>
                    <a:pt x="5275" y="11174"/>
                  </a:lnTo>
                  <a:close/>
                  <a:moveTo>
                    <a:pt x="4465" y="12352"/>
                  </a:moveTo>
                  <a:cubicBezTo>
                    <a:pt x="4561" y="12579"/>
                    <a:pt x="4763" y="12686"/>
                    <a:pt x="4930" y="12769"/>
                  </a:cubicBezTo>
                  <a:cubicBezTo>
                    <a:pt x="5321" y="12975"/>
                    <a:pt x="5733" y="13079"/>
                    <a:pt x="6181" y="13079"/>
                  </a:cubicBezTo>
                  <a:cubicBezTo>
                    <a:pt x="6484" y="13079"/>
                    <a:pt x="6803" y="13032"/>
                    <a:pt x="7144" y="12936"/>
                  </a:cubicBezTo>
                  <a:lnTo>
                    <a:pt x="7156" y="12936"/>
                  </a:lnTo>
                  <a:cubicBezTo>
                    <a:pt x="7299" y="12900"/>
                    <a:pt x="7454" y="12841"/>
                    <a:pt x="7561" y="12710"/>
                  </a:cubicBezTo>
                  <a:cubicBezTo>
                    <a:pt x="7619" y="12623"/>
                    <a:pt x="7692" y="12599"/>
                    <a:pt x="7837" y="12599"/>
                  </a:cubicBezTo>
                  <a:cubicBezTo>
                    <a:pt x="7871" y="12599"/>
                    <a:pt x="7910" y="12600"/>
                    <a:pt x="7954" y="12602"/>
                  </a:cubicBezTo>
                  <a:lnTo>
                    <a:pt x="8025" y="12602"/>
                  </a:lnTo>
                  <a:cubicBezTo>
                    <a:pt x="8490" y="12626"/>
                    <a:pt x="8883" y="12769"/>
                    <a:pt x="9323" y="13114"/>
                  </a:cubicBezTo>
                  <a:cubicBezTo>
                    <a:pt x="10180" y="13793"/>
                    <a:pt x="10692" y="14746"/>
                    <a:pt x="11050" y="15496"/>
                  </a:cubicBezTo>
                  <a:cubicBezTo>
                    <a:pt x="11073" y="15555"/>
                    <a:pt x="11085" y="15639"/>
                    <a:pt x="11109" y="15734"/>
                  </a:cubicBezTo>
                  <a:lnTo>
                    <a:pt x="11109" y="15781"/>
                  </a:lnTo>
                  <a:lnTo>
                    <a:pt x="10847" y="15793"/>
                  </a:lnTo>
                  <a:cubicBezTo>
                    <a:pt x="10490" y="15805"/>
                    <a:pt x="10133" y="15817"/>
                    <a:pt x="9799" y="15841"/>
                  </a:cubicBezTo>
                  <a:cubicBezTo>
                    <a:pt x="8907" y="15877"/>
                    <a:pt x="8025" y="15912"/>
                    <a:pt x="7144" y="15960"/>
                  </a:cubicBezTo>
                  <a:cubicBezTo>
                    <a:pt x="6966" y="15960"/>
                    <a:pt x="6787" y="15972"/>
                    <a:pt x="6609" y="15984"/>
                  </a:cubicBezTo>
                  <a:cubicBezTo>
                    <a:pt x="6308" y="16010"/>
                    <a:pt x="6008" y="16029"/>
                    <a:pt x="5708" y="16029"/>
                  </a:cubicBezTo>
                  <a:cubicBezTo>
                    <a:pt x="5591" y="16029"/>
                    <a:pt x="5475" y="16026"/>
                    <a:pt x="5358" y="16020"/>
                  </a:cubicBezTo>
                  <a:cubicBezTo>
                    <a:pt x="3739" y="15912"/>
                    <a:pt x="2382" y="15841"/>
                    <a:pt x="1001" y="15841"/>
                  </a:cubicBezTo>
                  <a:cubicBezTo>
                    <a:pt x="953" y="15841"/>
                    <a:pt x="894" y="15841"/>
                    <a:pt x="846" y="15817"/>
                  </a:cubicBezTo>
                  <a:cubicBezTo>
                    <a:pt x="846" y="15317"/>
                    <a:pt x="1263" y="14388"/>
                    <a:pt x="1798" y="13698"/>
                  </a:cubicBezTo>
                  <a:cubicBezTo>
                    <a:pt x="2263" y="13079"/>
                    <a:pt x="3453" y="12424"/>
                    <a:pt x="4465" y="12352"/>
                  </a:cubicBezTo>
                  <a:close/>
                  <a:moveTo>
                    <a:pt x="6347" y="1"/>
                  </a:moveTo>
                  <a:cubicBezTo>
                    <a:pt x="6248" y="1"/>
                    <a:pt x="6149" y="2"/>
                    <a:pt x="6049" y="6"/>
                  </a:cubicBezTo>
                  <a:cubicBezTo>
                    <a:pt x="4680" y="41"/>
                    <a:pt x="3561" y="387"/>
                    <a:pt x="2656" y="1042"/>
                  </a:cubicBezTo>
                  <a:cubicBezTo>
                    <a:pt x="2560" y="1101"/>
                    <a:pt x="2453" y="1161"/>
                    <a:pt x="2370" y="1232"/>
                  </a:cubicBezTo>
                  <a:cubicBezTo>
                    <a:pt x="2132" y="1387"/>
                    <a:pt x="1882" y="1530"/>
                    <a:pt x="1703" y="1768"/>
                  </a:cubicBezTo>
                  <a:cubicBezTo>
                    <a:pt x="1251" y="2387"/>
                    <a:pt x="786" y="3137"/>
                    <a:pt x="655" y="4030"/>
                  </a:cubicBezTo>
                  <a:cubicBezTo>
                    <a:pt x="536" y="4923"/>
                    <a:pt x="477" y="5637"/>
                    <a:pt x="489" y="6292"/>
                  </a:cubicBezTo>
                  <a:cubicBezTo>
                    <a:pt x="513" y="7090"/>
                    <a:pt x="572" y="7888"/>
                    <a:pt x="632" y="8661"/>
                  </a:cubicBezTo>
                  <a:cubicBezTo>
                    <a:pt x="655" y="8947"/>
                    <a:pt x="667" y="9233"/>
                    <a:pt x="691" y="9507"/>
                  </a:cubicBezTo>
                  <a:cubicBezTo>
                    <a:pt x="713" y="9937"/>
                    <a:pt x="858" y="10081"/>
                    <a:pt x="1248" y="10081"/>
                  </a:cubicBezTo>
                  <a:cubicBezTo>
                    <a:pt x="1279" y="10081"/>
                    <a:pt x="1312" y="10080"/>
                    <a:pt x="1346" y="10078"/>
                  </a:cubicBezTo>
                  <a:cubicBezTo>
                    <a:pt x="1763" y="10043"/>
                    <a:pt x="2191" y="10007"/>
                    <a:pt x="2668" y="9947"/>
                  </a:cubicBezTo>
                  <a:cubicBezTo>
                    <a:pt x="2714" y="9939"/>
                    <a:pt x="2756" y="9934"/>
                    <a:pt x="2794" y="9934"/>
                  </a:cubicBezTo>
                  <a:cubicBezTo>
                    <a:pt x="2911" y="9934"/>
                    <a:pt x="2994" y="9977"/>
                    <a:pt x="3084" y="10066"/>
                  </a:cubicBezTo>
                  <a:cubicBezTo>
                    <a:pt x="3227" y="10209"/>
                    <a:pt x="3406" y="10364"/>
                    <a:pt x="3680" y="10507"/>
                  </a:cubicBezTo>
                  <a:cubicBezTo>
                    <a:pt x="3906" y="10638"/>
                    <a:pt x="4144" y="10757"/>
                    <a:pt x="4358" y="10864"/>
                  </a:cubicBezTo>
                  <a:cubicBezTo>
                    <a:pt x="4418" y="10900"/>
                    <a:pt x="4465" y="10924"/>
                    <a:pt x="4525" y="10936"/>
                  </a:cubicBezTo>
                  <a:lnTo>
                    <a:pt x="4525" y="11055"/>
                  </a:lnTo>
                  <a:lnTo>
                    <a:pt x="4525" y="11198"/>
                  </a:lnTo>
                  <a:lnTo>
                    <a:pt x="4525" y="11317"/>
                  </a:lnTo>
                  <a:cubicBezTo>
                    <a:pt x="4525" y="11388"/>
                    <a:pt x="4525" y="11471"/>
                    <a:pt x="4513" y="11507"/>
                  </a:cubicBezTo>
                  <a:cubicBezTo>
                    <a:pt x="4465" y="11519"/>
                    <a:pt x="4394" y="11531"/>
                    <a:pt x="4323" y="11531"/>
                  </a:cubicBezTo>
                  <a:cubicBezTo>
                    <a:pt x="3251" y="11698"/>
                    <a:pt x="2275" y="12186"/>
                    <a:pt x="1465" y="12995"/>
                  </a:cubicBezTo>
                  <a:cubicBezTo>
                    <a:pt x="775" y="13662"/>
                    <a:pt x="405" y="14531"/>
                    <a:pt x="132" y="15281"/>
                  </a:cubicBezTo>
                  <a:cubicBezTo>
                    <a:pt x="1" y="15639"/>
                    <a:pt x="1" y="16020"/>
                    <a:pt x="120" y="16448"/>
                  </a:cubicBezTo>
                  <a:lnTo>
                    <a:pt x="167" y="16591"/>
                  </a:lnTo>
                  <a:lnTo>
                    <a:pt x="334" y="16615"/>
                  </a:lnTo>
                  <a:cubicBezTo>
                    <a:pt x="370" y="16615"/>
                    <a:pt x="429" y="16615"/>
                    <a:pt x="477" y="16627"/>
                  </a:cubicBezTo>
                  <a:cubicBezTo>
                    <a:pt x="584" y="16639"/>
                    <a:pt x="703" y="16639"/>
                    <a:pt x="810" y="16639"/>
                  </a:cubicBezTo>
                  <a:lnTo>
                    <a:pt x="1322" y="16639"/>
                  </a:lnTo>
                  <a:cubicBezTo>
                    <a:pt x="1537" y="16639"/>
                    <a:pt x="1746" y="16633"/>
                    <a:pt x="1953" y="16633"/>
                  </a:cubicBezTo>
                  <a:cubicBezTo>
                    <a:pt x="2056" y="16633"/>
                    <a:pt x="2160" y="16635"/>
                    <a:pt x="2263" y="16639"/>
                  </a:cubicBezTo>
                  <a:cubicBezTo>
                    <a:pt x="2715" y="16651"/>
                    <a:pt x="3168" y="16698"/>
                    <a:pt x="3608" y="16734"/>
                  </a:cubicBezTo>
                  <a:cubicBezTo>
                    <a:pt x="4037" y="16758"/>
                    <a:pt x="4477" y="16793"/>
                    <a:pt x="4918" y="16817"/>
                  </a:cubicBezTo>
                  <a:cubicBezTo>
                    <a:pt x="5108" y="16829"/>
                    <a:pt x="5299" y="16829"/>
                    <a:pt x="5513" y="16829"/>
                  </a:cubicBezTo>
                  <a:cubicBezTo>
                    <a:pt x="5763" y="16829"/>
                    <a:pt x="6025" y="16829"/>
                    <a:pt x="6323" y="16817"/>
                  </a:cubicBezTo>
                  <a:cubicBezTo>
                    <a:pt x="6775" y="16805"/>
                    <a:pt x="7216" y="16770"/>
                    <a:pt x="7656" y="16746"/>
                  </a:cubicBezTo>
                  <a:cubicBezTo>
                    <a:pt x="8145" y="16710"/>
                    <a:pt x="8645" y="16686"/>
                    <a:pt x="9145" y="16651"/>
                  </a:cubicBezTo>
                  <a:cubicBezTo>
                    <a:pt x="9657" y="16639"/>
                    <a:pt x="10192" y="16627"/>
                    <a:pt x="10716" y="16627"/>
                  </a:cubicBezTo>
                  <a:cubicBezTo>
                    <a:pt x="10942" y="16627"/>
                    <a:pt x="11145" y="16627"/>
                    <a:pt x="11371" y="16615"/>
                  </a:cubicBezTo>
                  <a:cubicBezTo>
                    <a:pt x="11538" y="16615"/>
                    <a:pt x="11669" y="16555"/>
                    <a:pt x="11764" y="16460"/>
                  </a:cubicBezTo>
                  <a:cubicBezTo>
                    <a:pt x="11824" y="16401"/>
                    <a:pt x="11883" y="16293"/>
                    <a:pt x="11859" y="16115"/>
                  </a:cubicBezTo>
                  <a:cubicBezTo>
                    <a:pt x="11859" y="16055"/>
                    <a:pt x="11847" y="15984"/>
                    <a:pt x="11847" y="15924"/>
                  </a:cubicBezTo>
                  <a:cubicBezTo>
                    <a:pt x="11835" y="15686"/>
                    <a:pt x="11824" y="15436"/>
                    <a:pt x="11716" y="15198"/>
                  </a:cubicBezTo>
                  <a:cubicBezTo>
                    <a:pt x="11609" y="14948"/>
                    <a:pt x="11466" y="14710"/>
                    <a:pt x="11323" y="14484"/>
                  </a:cubicBezTo>
                  <a:cubicBezTo>
                    <a:pt x="11228" y="14305"/>
                    <a:pt x="11121" y="14126"/>
                    <a:pt x="11026" y="13948"/>
                  </a:cubicBezTo>
                  <a:cubicBezTo>
                    <a:pt x="10728" y="13341"/>
                    <a:pt x="10276" y="12829"/>
                    <a:pt x="9585" y="12352"/>
                  </a:cubicBezTo>
                  <a:cubicBezTo>
                    <a:pt x="9216" y="12102"/>
                    <a:pt x="8823" y="11936"/>
                    <a:pt x="8395" y="11888"/>
                  </a:cubicBezTo>
                  <a:cubicBezTo>
                    <a:pt x="8204" y="11864"/>
                    <a:pt x="8014" y="11829"/>
                    <a:pt x="7787" y="11805"/>
                  </a:cubicBezTo>
                  <a:lnTo>
                    <a:pt x="7668" y="11793"/>
                  </a:lnTo>
                  <a:lnTo>
                    <a:pt x="7668" y="11686"/>
                  </a:lnTo>
                  <a:lnTo>
                    <a:pt x="7668" y="11102"/>
                  </a:lnTo>
                  <a:cubicBezTo>
                    <a:pt x="7656" y="11019"/>
                    <a:pt x="7680" y="10971"/>
                    <a:pt x="7847" y="10852"/>
                  </a:cubicBezTo>
                  <a:cubicBezTo>
                    <a:pt x="8014" y="10733"/>
                    <a:pt x="8204" y="10626"/>
                    <a:pt x="8371" y="10519"/>
                  </a:cubicBezTo>
                  <a:cubicBezTo>
                    <a:pt x="8752" y="10281"/>
                    <a:pt x="9168" y="10043"/>
                    <a:pt x="9514" y="9709"/>
                  </a:cubicBezTo>
                  <a:cubicBezTo>
                    <a:pt x="9538" y="9674"/>
                    <a:pt x="9573" y="9662"/>
                    <a:pt x="9585" y="9662"/>
                  </a:cubicBezTo>
                  <a:cubicBezTo>
                    <a:pt x="9990" y="9626"/>
                    <a:pt x="10371" y="9614"/>
                    <a:pt x="10752" y="9602"/>
                  </a:cubicBezTo>
                  <a:cubicBezTo>
                    <a:pt x="11764" y="9566"/>
                    <a:pt x="11978" y="9364"/>
                    <a:pt x="12038" y="8352"/>
                  </a:cubicBezTo>
                  <a:lnTo>
                    <a:pt x="12038" y="8126"/>
                  </a:lnTo>
                  <a:cubicBezTo>
                    <a:pt x="12026" y="7816"/>
                    <a:pt x="12026" y="7483"/>
                    <a:pt x="12026" y="7173"/>
                  </a:cubicBezTo>
                  <a:cubicBezTo>
                    <a:pt x="12014" y="6435"/>
                    <a:pt x="12002" y="5673"/>
                    <a:pt x="11966" y="4923"/>
                  </a:cubicBezTo>
                  <a:cubicBezTo>
                    <a:pt x="11907" y="3828"/>
                    <a:pt x="11526" y="2780"/>
                    <a:pt x="10764" y="1732"/>
                  </a:cubicBezTo>
                  <a:cubicBezTo>
                    <a:pt x="10288" y="1077"/>
                    <a:pt x="9585" y="732"/>
                    <a:pt x="8942" y="482"/>
                  </a:cubicBezTo>
                  <a:cubicBezTo>
                    <a:pt x="8165" y="158"/>
                    <a:pt x="7300" y="1"/>
                    <a:pt x="6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70"/>
            <p:cNvSpPr/>
            <p:nvPr/>
          </p:nvSpPr>
          <p:spPr>
            <a:xfrm>
              <a:off x="5685225" y="1900300"/>
              <a:ext cx="312275" cy="411450"/>
            </a:xfrm>
            <a:custGeom>
              <a:avLst/>
              <a:gdLst/>
              <a:ahLst/>
              <a:cxnLst/>
              <a:rect l="l" t="t" r="r" b="b"/>
              <a:pathLst>
                <a:path w="12491" h="16458" extrusionOk="0">
                  <a:moveTo>
                    <a:pt x="7063" y="755"/>
                  </a:moveTo>
                  <a:cubicBezTo>
                    <a:pt x="7831" y="755"/>
                    <a:pt x="8540" y="960"/>
                    <a:pt x="9192" y="1372"/>
                  </a:cubicBezTo>
                  <a:cubicBezTo>
                    <a:pt x="9406" y="1503"/>
                    <a:pt x="9597" y="1682"/>
                    <a:pt x="9775" y="1896"/>
                  </a:cubicBezTo>
                  <a:cubicBezTo>
                    <a:pt x="9930" y="2075"/>
                    <a:pt x="10049" y="2265"/>
                    <a:pt x="10180" y="2456"/>
                  </a:cubicBezTo>
                  <a:cubicBezTo>
                    <a:pt x="10240" y="2551"/>
                    <a:pt x="10287" y="2622"/>
                    <a:pt x="10347" y="2706"/>
                  </a:cubicBezTo>
                  <a:cubicBezTo>
                    <a:pt x="10609" y="3134"/>
                    <a:pt x="10728" y="3587"/>
                    <a:pt x="10704" y="4123"/>
                  </a:cubicBezTo>
                  <a:lnTo>
                    <a:pt x="10668" y="4123"/>
                  </a:lnTo>
                  <a:cubicBezTo>
                    <a:pt x="10587" y="4123"/>
                    <a:pt x="10501" y="4130"/>
                    <a:pt x="10418" y="4130"/>
                  </a:cubicBezTo>
                  <a:cubicBezTo>
                    <a:pt x="10356" y="4130"/>
                    <a:pt x="10296" y="4126"/>
                    <a:pt x="10240" y="4111"/>
                  </a:cubicBezTo>
                  <a:cubicBezTo>
                    <a:pt x="9775" y="4039"/>
                    <a:pt x="9287" y="3956"/>
                    <a:pt x="8811" y="3837"/>
                  </a:cubicBezTo>
                  <a:cubicBezTo>
                    <a:pt x="8144" y="3682"/>
                    <a:pt x="7632" y="3289"/>
                    <a:pt x="7335" y="2706"/>
                  </a:cubicBezTo>
                  <a:cubicBezTo>
                    <a:pt x="7299" y="2622"/>
                    <a:pt x="7251" y="2527"/>
                    <a:pt x="7192" y="2456"/>
                  </a:cubicBezTo>
                  <a:lnTo>
                    <a:pt x="7156" y="2408"/>
                  </a:lnTo>
                  <a:cubicBezTo>
                    <a:pt x="7132" y="2349"/>
                    <a:pt x="7085" y="2325"/>
                    <a:pt x="7061" y="2313"/>
                  </a:cubicBezTo>
                  <a:cubicBezTo>
                    <a:pt x="7037" y="2313"/>
                    <a:pt x="7037" y="2289"/>
                    <a:pt x="7013" y="2277"/>
                  </a:cubicBezTo>
                  <a:lnTo>
                    <a:pt x="6906" y="2206"/>
                  </a:lnTo>
                  <a:lnTo>
                    <a:pt x="6787" y="2265"/>
                  </a:lnTo>
                  <a:cubicBezTo>
                    <a:pt x="6727" y="2289"/>
                    <a:pt x="6656" y="2337"/>
                    <a:pt x="6573" y="2372"/>
                  </a:cubicBezTo>
                  <a:cubicBezTo>
                    <a:pt x="6394" y="2456"/>
                    <a:pt x="6239" y="2551"/>
                    <a:pt x="6061" y="2670"/>
                  </a:cubicBezTo>
                  <a:cubicBezTo>
                    <a:pt x="5311" y="3218"/>
                    <a:pt x="4453" y="3444"/>
                    <a:pt x="3691" y="3587"/>
                  </a:cubicBezTo>
                  <a:cubicBezTo>
                    <a:pt x="3525" y="3619"/>
                    <a:pt x="3347" y="3629"/>
                    <a:pt x="3152" y="3629"/>
                  </a:cubicBezTo>
                  <a:cubicBezTo>
                    <a:pt x="3055" y="3629"/>
                    <a:pt x="2953" y="3626"/>
                    <a:pt x="2846" y="3623"/>
                  </a:cubicBezTo>
                  <a:lnTo>
                    <a:pt x="2667" y="3623"/>
                  </a:lnTo>
                  <a:cubicBezTo>
                    <a:pt x="2691" y="3539"/>
                    <a:pt x="2727" y="3468"/>
                    <a:pt x="2751" y="3408"/>
                  </a:cubicBezTo>
                  <a:cubicBezTo>
                    <a:pt x="3501" y="2110"/>
                    <a:pt x="4453" y="1313"/>
                    <a:pt x="5644" y="967"/>
                  </a:cubicBezTo>
                  <a:cubicBezTo>
                    <a:pt x="6138" y="826"/>
                    <a:pt x="6611" y="755"/>
                    <a:pt x="7063" y="755"/>
                  </a:cubicBezTo>
                  <a:close/>
                  <a:moveTo>
                    <a:pt x="6716" y="3146"/>
                  </a:moveTo>
                  <a:cubicBezTo>
                    <a:pt x="6727" y="3158"/>
                    <a:pt x="6727" y="3170"/>
                    <a:pt x="6739" y="3170"/>
                  </a:cubicBezTo>
                  <a:cubicBezTo>
                    <a:pt x="7180" y="4063"/>
                    <a:pt x="7989" y="4361"/>
                    <a:pt x="8573" y="4515"/>
                  </a:cubicBezTo>
                  <a:cubicBezTo>
                    <a:pt x="9228" y="4694"/>
                    <a:pt x="9918" y="4825"/>
                    <a:pt x="10573" y="4944"/>
                  </a:cubicBezTo>
                  <a:lnTo>
                    <a:pt x="10645" y="4956"/>
                  </a:lnTo>
                  <a:cubicBezTo>
                    <a:pt x="10728" y="4980"/>
                    <a:pt x="10752" y="4992"/>
                    <a:pt x="10752" y="5063"/>
                  </a:cubicBezTo>
                  <a:lnTo>
                    <a:pt x="10835" y="5909"/>
                  </a:lnTo>
                  <a:lnTo>
                    <a:pt x="11418" y="5468"/>
                  </a:lnTo>
                  <a:cubicBezTo>
                    <a:pt x="11621" y="5587"/>
                    <a:pt x="11609" y="5718"/>
                    <a:pt x="11561" y="5837"/>
                  </a:cubicBezTo>
                  <a:cubicBezTo>
                    <a:pt x="11516" y="5992"/>
                    <a:pt x="11470" y="6092"/>
                    <a:pt x="11273" y="6092"/>
                  </a:cubicBezTo>
                  <a:cubicBezTo>
                    <a:pt x="11214" y="6092"/>
                    <a:pt x="11141" y="6083"/>
                    <a:pt x="11049" y="6063"/>
                  </a:cubicBezTo>
                  <a:lnTo>
                    <a:pt x="10835" y="6016"/>
                  </a:lnTo>
                  <a:lnTo>
                    <a:pt x="10776" y="6218"/>
                  </a:lnTo>
                  <a:cubicBezTo>
                    <a:pt x="10776" y="6242"/>
                    <a:pt x="10764" y="6266"/>
                    <a:pt x="10764" y="6278"/>
                  </a:cubicBezTo>
                  <a:cubicBezTo>
                    <a:pt x="10752" y="6337"/>
                    <a:pt x="10716" y="6420"/>
                    <a:pt x="10704" y="6492"/>
                  </a:cubicBezTo>
                  <a:cubicBezTo>
                    <a:pt x="10633" y="7397"/>
                    <a:pt x="10133" y="8171"/>
                    <a:pt x="9692" y="8837"/>
                  </a:cubicBezTo>
                  <a:cubicBezTo>
                    <a:pt x="9097" y="9719"/>
                    <a:pt x="8216" y="10242"/>
                    <a:pt x="7073" y="10385"/>
                  </a:cubicBezTo>
                  <a:cubicBezTo>
                    <a:pt x="6864" y="10413"/>
                    <a:pt x="6655" y="10427"/>
                    <a:pt x="6449" y="10427"/>
                  </a:cubicBezTo>
                  <a:cubicBezTo>
                    <a:pt x="5583" y="10427"/>
                    <a:pt x="4739" y="10185"/>
                    <a:pt x="3941" y="9695"/>
                  </a:cubicBezTo>
                  <a:cubicBezTo>
                    <a:pt x="3691" y="9540"/>
                    <a:pt x="3453" y="9290"/>
                    <a:pt x="3287" y="9016"/>
                  </a:cubicBezTo>
                  <a:cubicBezTo>
                    <a:pt x="2798" y="8218"/>
                    <a:pt x="2560" y="7528"/>
                    <a:pt x="2536" y="6837"/>
                  </a:cubicBezTo>
                  <a:cubicBezTo>
                    <a:pt x="2536" y="6718"/>
                    <a:pt x="2501" y="6599"/>
                    <a:pt x="2477" y="6492"/>
                  </a:cubicBezTo>
                  <a:lnTo>
                    <a:pt x="2429" y="6313"/>
                  </a:lnTo>
                  <a:lnTo>
                    <a:pt x="2358" y="5968"/>
                  </a:lnTo>
                  <a:lnTo>
                    <a:pt x="2072" y="6194"/>
                  </a:lnTo>
                  <a:cubicBezTo>
                    <a:pt x="1871" y="6349"/>
                    <a:pt x="1765" y="6418"/>
                    <a:pt x="1683" y="6418"/>
                  </a:cubicBezTo>
                  <a:cubicBezTo>
                    <a:pt x="1639" y="6418"/>
                    <a:pt x="1602" y="6398"/>
                    <a:pt x="1560" y="6361"/>
                  </a:cubicBezTo>
                  <a:cubicBezTo>
                    <a:pt x="1477" y="6290"/>
                    <a:pt x="1405" y="5956"/>
                    <a:pt x="1477" y="5789"/>
                  </a:cubicBezTo>
                  <a:cubicBezTo>
                    <a:pt x="1524" y="5677"/>
                    <a:pt x="1541" y="5623"/>
                    <a:pt x="1745" y="5623"/>
                  </a:cubicBezTo>
                  <a:cubicBezTo>
                    <a:pt x="1800" y="5623"/>
                    <a:pt x="1868" y="5627"/>
                    <a:pt x="1953" y="5635"/>
                  </a:cubicBezTo>
                  <a:lnTo>
                    <a:pt x="2036" y="5635"/>
                  </a:lnTo>
                  <a:lnTo>
                    <a:pt x="2096" y="5587"/>
                  </a:lnTo>
                  <a:cubicBezTo>
                    <a:pt x="2441" y="5337"/>
                    <a:pt x="2513" y="4992"/>
                    <a:pt x="2560" y="4718"/>
                  </a:cubicBezTo>
                  <a:cubicBezTo>
                    <a:pt x="2608" y="4420"/>
                    <a:pt x="2620" y="4396"/>
                    <a:pt x="2989" y="4373"/>
                  </a:cubicBezTo>
                  <a:cubicBezTo>
                    <a:pt x="4358" y="4325"/>
                    <a:pt x="5465" y="3980"/>
                    <a:pt x="6406" y="3301"/>
                  </a:cubicBezTo>
                  <a:cubicBezTo>
                    <a:pt x="6465" y="3265"/>
                    <a:pt x="6537" y="3218"/>
                    <a:pt x="6620" y="3170"/>
                  </a:cubicBezTo>
                  <a:cubicBezTo>
                    <a:pt x="6656" y="3158"/>
                    <a:pt x="6680" y="3146"/>
                    <a:pt x="6716" y="3146"/>
                  </a:cubicBezTo>
                  <a:close/>
                  <a:moveTo>
                    <a:pt x="5275" y="11147"/>
                  </a:moveTo>
                  <a:cubicBezTo>
                    <a:pt x="5311" y="11147"/>
                    <a:pt x="5358" y="11171"/>
                    <a:pt x="5418" y="11171"/>
                  </a:cubicBezTo>
                  <a:cubicBezTo>
                    <a:pt x="5703" y="11195"/>
                    <a:pt x="5965" y="11207"/>
                    <a:pt x="6251" y="11231"/>
                  </a:cubicBezTo>
                  <a:cubicBezTo>
                    <a:pt x="6388" y="11237"/>
                    <a:pt x="6525" y="11240"/>
                    <a:pt x="6663" y="11240"/>
                  </a:cubicBezTo>
                  <a:cubicBezTo>
                    <a:pt x="6802" y="11240"/>
                    <a:pt x="6942" y="11237"/>
                    <a:pt x="7085" y="11231"/>
                  </a:cubicBezTo>
                  <a:lnTo>
                    <a:pt x="7299" y="11231"/>
                  </a:lnTo>
                  <a:cubicBezTo>
                    <a:pt x="7323" y="11493"/>
                    <a:pt x="7311" y="11778"/>
                    <a:pt x="7216" y="12028"/>
                  </a:cubicBezTo>
                  <a:cubicBezTo>
                    <a:pt x="7204" y="12088"/>
                    <a:pt x="7144" y="12255"/>
                    <a:pt x="6763" y="12314"/>
                  </a:cubicBezTo>
                  <a:cubicBezTo>
                    <a:pt x="6637" y="12335"/>
                    <a:pt x="6516" y="12345"/>
                    <a:pt x="6399" y="12345"/>
                  </a:cubicBezTo>
                  <a:cubicBezTo>
                    <a:pt x="6038" y="12345"/>
                    <a:pt x="5717" y="12247"/>
                    <a:pt x="5430" y="12040"/>
                  </a:cubicBezTo>
                  <a:cubicBezTo>
                    <a:pt x="5311" y="11957"/>
                    <a:pt x="5287" y="11897"/>
                    <a:pt x="5287" y="11814"/>
                  </a:cubicBezTo>
                  <a:cubicBezTo>
                    <a:pt x="5275" y="11612"/>
                    <a:pt x="5275" y="11421"/>
                    <a:pt x="5275" y="11195"/>
                  </a:cubicBezTo>
                  <a:lnTo>
                    <a:pt x="5275" y="11147"/>
                  </a:lnTo>
                  <a:close/>
                  <a:moveTo>
                    <a:pt x="8001" y="11766"/>
                  </a:moveTo>
                  <a:cubicBezTo>
                    <a:pt x="8037" y="11766"/>
                    <a:pt x="8120" y="11766"/>
                    <a:pt x="8240" y="11778"/>
                  </a:cubicBezTo>
                  <a:cubicBezTo>
                    <a:pt x="9192" y="11885"/>
                    <a:pt x="10002" y="12314"/>
                    <a:pt x="10609" y="13040"/>
                  </a:cubicBezTo>
                  <a:cubicBezTo>
                    <a:pt x="11061" y="13576"/>
                    <a:pt x="11538" y="14231"/>
                    <a:pt x="11657" y="15041"/>
                  </a:cubicBezTo>
                  <a:cubicBezTo>
                    <a:pt x="11657" y="15076"/>
                    <a:pt x="11669" y="15112"/>
                    <a:pt x="11680" y="15160"/>
                  </a:cubicBezTo>
                  <a:cubicBezTo>
                    <a:pt x="11680" y="15183"/>
                    <a:pt x="11692" y="15219"/>
                    <a:pt x="11692" y="15243"/>
                  </a:cubicBezTo>
                  <a:cubicBezTo>
                    <a:pt x="11716" y="15374"/>
                    <a:pt x="11716" y="15434"/>
                    <a:pt x="11716" y="15457"/>
                  </a:cubicBezTo>
                  <a:cubicBezTo>
                    <a:pt x="11680" y="15469"/>
                    <a:pt x="11621" y="15469"/>
                    <a:pt x="11478" y="15469"/>
                  </a:cubicBezTo>
                  <a:cubicBezTo>
                    <a:pt x="10668" y="15481"/>
                    <a:pt x="9847" y="15517"/>
                    <a:pt x="9061" y="15541"/>
                  </a:cubicBezTo>
                  <a:cubicBezTo>
                    <a:pt x="8585" y="15553"/>
                    <a:pt x="8109" y="15576"/>
                    <a:pt x="7644" y="15588"/>
                  </a:cubicBezTo>
                  <a:cubicBezTo>
                    <a:pt x="7192" y="15600"/>
                    <a:pt x="6727" y="15612"/>
                    <a:pt x="6263" y="15612"/>
                  </a:cubicBezTo>
                  <a:lnTo>
                    <a:pt x="5965" y="15612"/>
                  </a:lnTo>
                  <a:cubicBezTo>
                    <a:pt x="5763" y="15612"/>
                    <a:pt x="5537" y="15636"/>
                    <a:pt x="5322" y="15636"/>
                  </a:cubicBezTo>
                  <a:cubicBezTo>
                    <a:pt x="4960" y="15661"/>
                    <a:pt x="4598" y="15686"/>
                    <a:pt x="4241" y="15686"/>
                  </a:cubicBezTo>
                  <a:cubicBezTo>
                    <a:pt x="4092" y="15686"/>
                    <a:pt x="3945" y="15682"/>
                    <a:pt x="3798" y="15672"/>
                  </a:cubicBezTo>
                  <a:cubicBezTo>
                    <a:pt x="3108" y="15648"/>
                    <a:pt x="2394" y="15588"/>
                    <a:pt x="1727" y="15529"/>
                  </a:cubicBezTo>
                  <a:cubicBezTo>
                    <a:pt x="1489" y="15517"/>
                    <a:pt x="1239" y="15481"/>
                    <a:pt x="1001" y="15469"/>
                  </a:cubicBezTo>
                  <a:cubicBezTo>
                    <a:pt x="953" y="15469"/>
                    <a:pt x="893" y="15434"/>
                    <a:pt x="822" y="15410"/>
                  </a:cubicBezTo>
                  <a:cubicBezTo>
                    <a:pt x="1001" y="14636"/>
                    <a:pt x="1322" y="14029"/>
                    <a:pt x="1834" y="13529"/>
                  </a:cubicBezTo>
                  <a:cubicBezTo>
                    <a:pt x="2191" y="13195"/>
                    <a:pt x="2560" y="12897"/>
                    <a:pt x="2870" y="12636"/>
                  </a:cubicBezTo>
                  <a:cubicBezTo>
                    <a:pt x="3298" y="12302"/>
                    <a:pt x="3834" y="12076"/>
                    <a:pt x="4549" y="11969"/>
                  </a:cubicBezTo>
                  <a:lnTo>
                    <a:pt x="4549" y="11981"/>
                  </a:lnTo>
                  <a:cubicBezTo>
                    <a:pt x="4465" y="12481"/>
                    <a:pt x="4822" y="12659"/>
                    <a:pt x="5049" y="12778"/>
                  </a:cubicBezTo>
                  <a:cubicBezTo>
                    <a:pt x="5392" y="12950"/>
                    <a:pt x="5835" y="13137"/>
                    <a:pt x="6366" y="13137"/>
                  </a:cubicBezTo>
                  <a:cubicBezTo>
                    <a:pt x="6497" y="13137"/>
                    <a:pt x="6633" y="13126"/>
                    <a:pt x="6775" y="13100"/>
                  </a:cubicBezTo>
                  <a:cubicBezTo>
                    <a:pt x="7108" y="13040"/>
                    <a:pt x="7406" y="12874"/>
                    <a:pt x="7728" y="12600"/>
                  </a:cubicBezTo>
                  <a:cubicBezTo>
                    <a:pt x="7882" y="12445"/>
                    <a:pt x="7930" y="12183"/>
                    <a:pt x="7966" y="12005"/>
                  </a:cubicBezTo>
                  <a:cubicBezTo>
                    <a:pt x="7978" y="11945"/>
                    <a:pt x="7989" y="11802"/>
                    <a:pt x="8001" y="11766"/>
                  </a:cubicBezTo>
                  <a:close/>
                  <a:moveTo>
                    <a:pt x="7165" y="0"/>
                  </a:moveTo>
                  <a:cubicBezTo>
                    <a:pt x="6492" y="0"/>
                    <a:pt x="5790" y="140"/>
                    <a:pt x="5061" y="420"/>
                  </a:cubicBezTo>
                  <a:cubicBezTo>
                    <a:pt x="4179" y="765"/>
                    <a:pt x="3394" y="1372"/>
                    <a:pt x="2691" y="2277"/>
                  </a:cubicBezTo>
                  <a:cubicBezTo>
                    <a:pt x="2108" y="3039"/>
                    <a:pt x="1786" y="3777"/>
                    <a:pt x="1691" y="4575"/>
                  </a:cubicBezTo>
                  <a:cubicBezTo>
                    <a:pt x="1679" y="4658"/>
                    <a:pt x="1679" y="4766"/>
                    <a:pt x="1667" y="4849"/>
                  </a:cubicBezTo>
                  <a:cubicBezTo>
                    <a:pt x="774" y="5087"/>
                    <a:pt x="679" y="5670"/>
                    <a:pt x="715" y="6099"/>
                  </a:cubicBezTo>
                  <a:cubicBezTo>
                    <a:pt x="762" y="6837"/>
                    <a:pt x="1084" y="7171"/>
                    <a:pt x="1846" y="7278"/>
                  </a:cubicBezTo>
                  <a:cubicBezTo>
                    <a:pt x="2013" y="8230"/>
                    <a:pt x="2429" y="9064"/>
                    <a:pt x="2786" y="9671"/>
                  </a:cubicBezTo>
                  <a:cubicBezTo>
                    <a:pt x="2882" y="9873"/>
                    <a:pt x="3048" y="10028"/>
                    <a:pt x="3227" y="10147"/>
                  </a:cubicBezTo>
                  <a:cubicBezTo>
                    <a:pt x="3596" y="10385"/>
                    <a:pt x="4001" y="10623"/>
                    <a:pt x="4453" y="10850"/>
                  </a:cubicBezTo>
                  <a:cubicBezTo>
                    <a:pt x="4549" y="10909"/>
                    <a:pt x="4596" y="10969"/>
                    <a:pt x="4584" y="11159"/>
                  </a:cubicBezTo>
                  <a:cubicBezTo>
                    <a:pt x="4584" y="11207"/>
                    <a:pt x="4584" y="11207"/>
                    <a:pt x="4430" y="11254"/>
                  </a:cubicBezTo>
                  <a:lnTo>
                    <a:pt x="4394" y="11266"/>
                  </a:lnTo>
                  <a:cubicBezTo>
                    <a:pt x="3465" y="11540"/>
                    <a:pt x="2644" y="11981"/>
                    <a:pt x="1893" y="12636"/>
                  </a:cubicBezTo>
                  <a:cubicBezTo>
                    <a:pt x="1143" y="13290"/>
                    <a:pt x="584" y="14112"/>
                    <a:pt x="179" y="15136"/>
                  </a:cubicBezTo>
                  <a:cubicBezTo>
                    <a:pt x="131" y="15255"/>
                    <a:pt x="108" y="15386"/>
                    <a:pt x="84" y="15505"/>
                  </a:cubicBezTo>
                  <a:cubicBezTo>
                    <a:pt x="72" y="15553"/>
                    <a:pt x="72" y="15612"/>
                    <a:pt x="60" y="15660"/>
                  </a:cubicBezTo>
                  <a:cubicBezTo>
                    <a:pt x="0" y="15945"/>
                    <a:pt x="131" y="16148"/>
                    <a:pt x="429" y="16243"/>
                  </a:cubicBezTo>
                  <a:cubicBezTo>
                    <a:pt x="500" y="16255"/>
                    <a:pt x="596" y="16267"/>
                    <a:pt x="679" y="16279"/>
                  </a:cubicBezTo>
                  <a:cubicBezTo>
                    <a:pt x="893" y="16303"/>
                    <a:pt x="1120" y="16326"/>
                    <a:pt x="1322" y="16338"/>
                  </a:cubicBezTo>
                  <a:cubicBezTo>
                    <a:pt x="1810" y="16386"/>
                    <a:pt x="2334" y="16446"/>
                    <a:pt x="2846" y="16446"/>
                  </a:cubicBezTo>
                  <a:cubicBezTo>
                    <a:pt x="3417" y="16457"/>
                    <a:pt x="4013" y="16457"/>
                    <a:pt x="4608" y="16457"/>
                  </a:cubicBezTo>
                  <a:cubicBezTo>
                    <a:pt x="5358" y="16457"/>
                    <a:pt x="6096" y="16457"/>
                    <a:pt x="6858" y="16446"/>
                  </a:cubicBezTo>
                  <a:cubicBezTo>
                    <a:pt x="7144" y="16446"/>
                    <a:pt x="7430" y="16422"/>
                    <a:pt x="7692" y="16398"/>
                  </a:cubicBezTo>
                  <a:cubicBezTo>
                    <a:pt x="7942" y="16386"/>
                    <a:pt x="8216" y="16362"/>
                    <a:pt x="8466" y="16362"/>
                  </a:cubicBezTo>
                  <a:cubicBezTo>
                    <a:pt x="9513" y="16338"/>
                    <a:pt x="10549" y="16338"/>
                    <a:pt x="11716" y="16338"/>
                  </a:cubicBezTo>
                  <a:lnTo>
                    <a:pt x="11728" y="16338"/>
                  </a:lnTo>
                  <a:cubicBezTo>
                    <a:pt x="12323" y="16338"/>
                    <a:pt x="12466" y="16196"/>
                    <a:pt x="12490" y="15612"/>
                  </a:cubicBezTo>
                  <a:cubicBezTo>
                    <a:pt x="12490" y="15541"/>
                    <a:pt x="12490" y="15445"/>
                    <a:pt x="12466" y="15362"/>
                  </a:cubicBezTo>
                  <a:cubicBezTo>
                    <a:pt x="12311" y="14600"/>
                    <a:pt x="12145" y="13790"/>
                    <a:pt x="11561" y="13136"/>
                  </a:cubicBezTo>
                  <a:cubicBezTo>
                    <a:pt x="11538" y="13100"/>
                    <a:pt x="11502" y="13052"/>
                    <a:pt x="11490" y="13028"/>
                  </a:cubicBezTo>
                  <a:lnTo>
                    <a:pt x="11466" y="12981"/>
                  </a:lnTo>
                  <a:cubicBezTo>
                    <a:pt x="10573" y="11695"/>
                    <a:pt x="9454" y="11052"/>
                    <a:pt x="8049" y="11004"/>
                  </a:cubicBezTo>
                  <a:cubicBezTo>
                    <a:pt x="8061" y="11004"/>
                    <a:pt x="8085" y="10981"/>
                    <a:pt x="8132" y="10969"/>
                  </a:cubicBezTo>
                  <a:cubicBezTo>
                    <a:pt x="8228" y="10945"/>
                    <a:pt x="8323" y="10897"/>
                    <a:pt x="8382" y="10873"/>
                  </a:cubicBezTo>
                  <a:cubicBezTo>
                    <a:pt x="8942" y="10611"/>
                    <a:pt x="9764" y="10195"/>
                    <a:pt x="10287" y="9385"/>
                  </a:cubicBezTo>
                  <a:cubicBezTo>
                    <a:pt x="10764" y="8635"/>
                    <a:pt x="11240" y="7837"/>
                    <a:pt x="11442" y="6921"/>
                  </a:cubicBezTo>
                  <a:cubicBezTo>
                    <a:pt x="12085" y="6671"/>
                    <a:pt x="12395" y="6254"/>
                    <a:pt x="12383" y="5670"/>
                  </a:cubicBezTo>
                  <a:cubicBezTo>
                    <a:pt x="12371" y="5158"/>
                    <a:pt x="12085" y="4801"/>
                    <a:pt x="11538" y="4587"/>
                  </a:cubicBezTo>
                  <a:lnTo>
                    <a:pt x="11538" y="4575"/>
                  </a:lnTo>
                  <a:cubicBezTo>
                    <a:pt x="11526" y="4480"/>
                    <a:pt x="11502" y="4396"/>
                    <a:pt x="11526" y="4301"/>
                  </a:cubicBezTo>
                  <a:cubicBezTo>
                    <a:pt x="11526" y="3182"/>
                    <a:pt x="11145" y="2218"/>
                    <a:pt x="10418" y="1432"/>
                  </a:cubicBezTo>
                  <a:cubicBezTo>
                    <a:pt x="10371" y="1384"/>
                    <a:pt x="10335" y="1325"/>
                    <a:pt x="10299" y="1277"/>
                  </a:cubicBezTo>
                  <a:cubicBezTo>
                    <a:pt x="10216" y="1182"/>
                    <a:pt x="10121" y="1063"/>
                    <a:pt x="10002" y="967"/>
                  </a:cubicBezTo>
                  <a:cubicBezTo>
                    <a:pt x="9134" y="322"/>
                    <a:pt x="8184" y="0"/>
                    <a:pt x="71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70"/>
            <p:cNvSpPr/>
            <p:nvPr/>
          </p:nvSpPr>
          <p:spPr>
            <a:xfrm>
              <a:off x="5732850" y="1586850"/>
              <a:ext cx="514675" cy="296875"/>
            </a:xfrm>
            <a:custGeom>
              <a:avLst/>
              <a:gdLst/>
              <a:ahLst/>
              <a:cxnLst/>
              <a:rect l="l" t="t" r="r" b="b"/>
              <a:pathLst>
                <a:path w="20587" h="11875" extrusionOk="0">
                  <a:moveTo>
                    <a:pt x="15021" y="660"/>
                  </a:moveTo>
                  <a:cubicBezTo>
                    <a:pt x="15175" y="660"/>
                    <a:pt x="15332" y="663"/>
                    <a:pt x="15490" y="671"/>
                  </a:cubicBezTo>
                  <a:cubicBezTo>
                    <a:pt x="15574" y="671"/>
                    <a:pt x="15633" y="682"/>
                    <a:pt x="15705" y="682"/>
                  </a:cubicBezTo>
                  <a:cubicBezTo>
                    <a:pt x="15824" y="694"/>
                    <a:pt x="15955" y="694"/>
                    <a:pt x="16074" y="694"/>
                  </a:cubicBezTo>
                  <a:lnTo>
                    <a:pt x="16121" y="694"/>
                  </a:lnTo>
                  <a:cubicBezTo>
                    <a:pt x="16907" y="694"/>
                    <a:pt x="17693" y="921"/>
                    <a:pt x="18467" y="1385"/>
                  </a:cubicBezTo>
                  <a:cubicBezTo>
                    <a:pt x="19158" y="1778"/>
                    <a:pt x="19634" y="2421"/>
                    <a:pt x="19824" y="3242"/>
                  </a:cubicBezTo>
                  <a:cubicBezTo>
                    <a:pt x="19943" y="3683"/>
                    <a:pt x="19848" y="4183"/>
                    <a:pt x="19598" y="4623"/>
                  </a:cubicBezTo>
                  <a:cubicBezTo>
                    <a:pt x="19015" y="5635"/>
                    <a:pt x="18181" y="6278"/>
                    <a:pt x="17145" y="6505"/>
                  </a:cubicBezTo>
                  <a:cubicBezTo>
                    <a:pt x="17014" y="6528"/>
                    <a:pt x="16860" y="6528"/>
                    <a:pt x="16693" y="6528"/>
                  </a:cubicBezTo>
                  <a:lnTo>
                    <a:pt x="16598" y="6528"/>
                  </a:lnTo>
                  <a:cubicBezTo>
                    <a:pt x="16181" y="6540"/>
                    <a:pt x="16038" y="6647"/>
                    <a:pt x="15955" y="7052"/>
                  </a:cubicBezTo>
                  <a:lnTo>
                    <a:pt x="15883" y="7398"/>
                  </a:lnTo>
                  <a:cubicBezTo>
                    <a:pt x="15848" y="7552"/>
                    <a:pt x="15800" y="7719"/>
                    <a:pt x="15776" y="7886"/>
                  </a:cubicBezTo>
                  <a:cubicBezTo>
                    <a:pt x="15586" y="7659"/>
                    <a:pt x="15490" y="7374"/>
                    <a:pt x="15490" y="7005"/>
                  </a:cubicBezTo>
                  <a:lnTo>
                    <a:pt x="15490" y="6778"/>
                  </a:lnTo>
                  <a:lnTo>
                    <a:pt x="15062" y="6778"/>
                  </a:lnTo>
                  <a:cubicBezTo>
                    <a:pt x="15014" y="6778"/>
                    <a:pt x="14955" y="6778"/>
                    <a:pt x="14907" y="6802"/>
                  </a:cubicBezTo>
                  <a:cubicBezTo>
                    <a:pt x="14589" y="6855"/>
                    <a:pt x="14270" y="6882"/>
                    <a:pt x="13948" y="6882"/>
                  </a:cubicBezTo>
                  <a:cubicBezTo>
                    <a:pt x="13329" y="6882"/>
                    <a:pt x="12700" y="6784"/>
                    <a:pt x="12050" y="6588"/>
                  </a:cubicBezTo>
                  <a:cubicBezTo>
                    <a:pt x="11978" y="6564"/>
                    <a:pt x="11871" y="6528"/>
                    <a:pt x="11847" y="6516"/>
                  </a:cubicBezTo>
                  <a:cubicBezTo>
                    <a:pt x="11835" y="6469"/>
                    <a:pt x="11835" y="6386"/>
                    <a:pt x="11835" y="6290"/>
                  </a:cubicBezTo>
                  <a:lnTo>
                    <a:pt x="11835" y="6266"/>
                  </a:lnTo>
                  <a:cubicBezTo>
                    <a:pt x="11799" y="5576"/>
                    <a:pt x="11752" y="4909"/>
                    <a:pt x="11454" y="4278"/>
                  </a:cubicBezTo>
                  <a:cubicBezTo>
                    <a:pt x="11335" y="4016"/>
                    <a:pt x="11192" y="3742"/>
                    <a:pt x="11037" y="3528"/>
                  </a:cubicBezTo>
                  <a:cubicBezTo>
                    <a:pt x="10561" y="2814"/>
                    <a:pt x="10537" y="2695"/>
                    <a:pt x="11085" y="1933"/>
                  </a:cubicBezTo>
                  <a:cubicBezTo>
                    <a:pt x="11264" y="1635"/>
                    <a:pt x="11561" y="1409"/>
                    <a:pt x="11954" y="1242"/>
                  </a:cubicBezTo>
                  <a:cubicBezTo>
                    <a:pt x="12867" y="854"/>
                    <a:pt x="13881" y="660"/>
                    <a:pt x="15021" y="660"/>
                  </a:cubicBezTo>
                  <a:close/>
                  <a:moveTo>
                    <a:pt x="7132" y="2361"/>
                  </a:moveTo>
                  <a:cubicBezTo>
                    <a:pt x="7835" y="2361"/>
                    <a:pt x="8478" y="2528"/>
                    <a:pt x="9121" y="2849"/>
                  </a:cubicBezTo>
                  <a:cubicBezTo>
                    <a:pt x="10287" y="3445"/>
                    <a:pt x="10895" y="4421"/>
                    <a:pt x="11014" y="5909"/>
                  </a:cubicBezTo>
                  <a:cubicBezTo>
                    <a:pt x="11049" y="6243"/>
                    <a:pt x="11014" y="6624"/>
                    <a:pt x="10942" y="7112"/>
                  </a:cubicBezTo>
                  <a:cubicBezTo>
                    <a:pt x="10823" y="7814"/>
                    <a:pt x="10430" y="8314"/>
                    <a:pt x="9799" y="8648"/>
                  </a:cubicBezTo>
                  <a:cubicBezTo>
                    <a:pt x="8799" y="9136"/>
                    <a:pt x="7716" y="9434"/>
                    <a:pt x="6561" y="9505"/>
                  </a:cubicBezTo>
                  <a:cubicBezTo>
                    <a:pt x="6477" y="9505"/>
                    <a:pt x="6382" y="9505"/>
                    <a:pt x="6275" y="9493"/>
                  </a:cubicBezTo>
                  <a:cubicBezTo>
                    <a:pt x="6239" y="9493"/>
                    <a:pt x="6180" y="9493"/>
                    <a:pt x="6132" y="9469"/>
                  </a:cubicBezTo>
                  <a:cubicBezTo>
                    <a:pt x="6110" y="9469"/>
                    <a:pt x="6088" y="9468"/>
                    <a:pt x="6067" y="9468"/>
                  </a:cubicBezTo>
                  <a:cubicBezTo>
                    <a:pt x="5602" y="9468"/>
                    <a:pt x="5408" y="9598"/>
                    <a:pt x="5203" y="10065"/>
                  </a:cubicBezTo>
                  <a:cubicBezTo>
                    <a:pt x="5120" y="10291"/>
                    <a:pt x="5013" y="10517"/>
                    <a:pt x="4870" y="10719"/>
                  </a:cubicBezTo>
                  <a:cubicBezTo>
                    <a:pt x="4822" y="10648"/>
                    <a:pt x="4787" y="10577"/>
                    <a:pt x="4763" y="10505"/>
                  </a:cubicBezTo>
                  <a:cubicBezTo>
                    <a:pt x="4715" y="10410"/>
                    <a:pt x="4703" y="10303"/>
                    <a:pt x="4656" y="10207"/>
                  </a:cubicBezTo>
                  <a:cubicBezTo>
                    <a:pt x="4644" y="10148"/>
                    <a:pt x="4632" y="10088"/>
                    <a:pt x="4608" y="10041"/>
                  </a:cubicBezTo>
                  <a:cubicBezTo>
                    <a:pt x="4430" y="9445"/>
                    <a:pt x="4346" y="9386"/>
                    <a:pt x="3751" y="9386"/>
                  </a:cubicBezTo>
                  <a:lnTo>
                    <a:pt x="3668" y="9386"/>
                  </a:lnTo>
                  <a:cubicBezTo>
                    <a:pt x="2739" y="9374"/>
                    <a:pt x="1953" y="9100"/>
                    <a:pt x="1310" y="8552"/>
                  </a:cubicBezTo>
                  <a:cubicBezTo>
                    <a:pt x="941" y="8219"/>
                    <a:pt x="727" y="7767"/>
                    <a:pt x="703" y="7124"/>
                  </a:cubicBezTo>
                  <a:cubicBezTo>
                    <a:pt x="667" y="6433"/>
                    <a:pt x="834" y="5754"/>
                    <a:pt x="1203" y="5100"/>
                  </a:cubicBezTo>
                  <a:cubicBezTo>
                    <a:pt x="1703" y="4219"/>
                    <a:pt x="2298" y="3623"/>
                    <a:pt x="3048" y="3266"/>
                  </a:cubicBezTo>
                  <a:cubicBezTo>
                    <a:pt x="3310" y="3147"/>
                    <a:pt x="3560" y="3052"/>
                    <a:pt x="3846" y="2968"/>
                  </a:cubicBezTo>
                  <a:cubicBezTo>
                    <a:pt x="4918" y="2659"/>
                    <a:pt x="5823" y="2468"/>
                    <a:pt x="6680" y="2373"/>
                  </a:cubicBezTo>
                  <a:cubicBezTo>
                    <a:pt x="6835" y="2361"/>
                    <a:pt x="6977" y="2361"/>
                    <a:pt x="7132" y="2361"/>
                  </a:cubicBezTo>
                  <a:close/>
                  <a:moveTo>
                    <a:pt x="15126" y="1"/>
                  </a:moveTo>
                  <a:cubicBezTo>
                    <a:pt x="13938" y="1"/>
                    <a:pt x="12881" y="173"/>
                    <a:pt x="11919" y="528"/>
                  </a:cubicBezTo>
                  <a:cubicBezTo>
                    <a:pt x="11180" y="813"/>
                    <a:pt x="10692" y="1182"/>
                    <a:pt x="10347" y="1706"/>
                  </a:cubicBezTo>
                  <a:cubicBezTo>
                    <a:pt x="10228" y="1897"/>
                    <a:pt x="10121" y="2111"/>
                    <a:pt x="10014" y="2337"/>
                  </a:cubicBezTo>
                  <a:cubicBezTo>
                    <a:pt x="10002" y="2361"/>
                    <a:pt x="9990" y="2409"/>
                    <a:pt x="9978" y="2433"/>
                  </a:cubicBezTo>
                  <a:lnTo>
                    <a:pt x="9918" y="2409"/>
                  </a:lnTo>
                  <a:cubicBezTo>
                    <a:pt x="9752" y="2337"/>
                    <a:pt x="9585" y="2242"/>
                    <a:pt x="9442" y="2171"/>
                  </a:cubicBezTo>
                  <a:cubicBezTo>
                    <a:pt x="8680" y="1778"/>
                    <a:pt x="8073" y="1623"/>
                    <a:pt x="7442" y="1623"/>
                  </a:cubicBezTo>
                  <a:lnTo>
                    <a:pt x="7394" y="1623"/>
                  </a:lnTo>
                  <a:cubicBezTo>
                    <a:pt x="6787" y="1623"/>
                    <a:pt x="6168" y="1635"/>
                    <a:pt x="5537" y="1778"/>
                  </a:cubicBezTo>
                  <a:cubicBezTo>
                    <a:pt x="4858" y="1956"/>
                    <a:pt x="4299" y="2075"/>
                    <a:pt x="3787" y="2183"/>
                  </a:cubicBezTo>
                  <a:cubicBezTo>
                    <a:pt x="2929" y="2349"/>
                    <a:pt x="2155" y="2814"/>
                    <a:pt x="1417" y="3599"/>
                  </a:cubicBezTo>
                  <a:cubicBezTo>
                    <a:pt x="572" y="4481"/>
                    <a:pt x="72" y="5612"/>
                    <a:pt x="36" y="6874"/>
                  </a:cubicBezTo>
                  <a:cubicBezTo>
                    <a:pt x="0" y="7969"/>
                    <a:pt x="453" y="8850"/>
                    <a:pt x="1382" y="9434"/>
                  </a:cubicBezTo>
                  <a:cubicBezTo>
                    <a:pt x="2036" y="9850"/>
                    <a:pt x="2751" y="10076"/>
                    <a:pt x="3513" y="10112"/>
                  </a:cubicBezTo>
                  <a:cubicBezTo>
                    <a:pt x="3798" y="10136"/>
                    <a:pt x="3894" y="10219"/>
                    <a:pt x="4001" y="10553"/>
                  </a:cubicBezTo>
                  <a:cubicBezTo>
                    <a:pt x="4108" y="10874"/>
                    <a:pt x="4239" y="11208"/>
                    <a:pt x="4394" y="11517"/>
                  </a:cubicBezTo>
                  <a:lnTo>
                    <a:pt x="4406" y="11565"/>
                  </a:lnTo>
                  <a:cubicBezTo>
                    <a:pt x="4489" y="11743"/>
                    <a:pt x="4608" y="11839"/>
                    <a:pt x="4751" y="11874"/>
                  </a:cubicBezTo>
                  <a:lnTo>
                    <a:pt x="4787" y="11874"/>
                  </a:lnTo>
                  <a:cubicBezTo>
                    <a:pt x="4930" y="11874"/>
                    <a:pt x="5049" y="11803"/>
                    <a:pt x="5144" y="11660"/>
                  </a:cubicBezTo>
                  <a:cubicBezTo>
                    <a:pt x="5263" y="11529"/>
                    <a:pt x="5358" y="11386"/>
                    <a:pt x="5430" y="11231"/>
                  </a:cubicBezTo>
                  <a:lnTo>
                    <a:pt x="5465" y="11172"/>
                  </a:lnTo>
                  <a:cubicBezTo>
                    <a:pt x="5596" y="10934"/>
                    <a:pt x="5763" y="10672"/>
                    <a:pt x="5894" y="10386"/>
                  </a:cubicBezTo>
                  <a:cubicBezTo>
                    <a:pt x="5942" y="10291"/>
                    <a:pt x="5977" y="10279"/>
                    <a:pt x="6061" y="10267"/>
                  </a:cubicBezTo>
                  <a:cubicBezTo>
                    <a:pt x="6132" y="10267"/>
                    <a:pt x="6192" y="10255"/>
                    <a:pt x="6263" y="10255"/>
                  </a:cubicBezTo>
                  <a:cubicBezTo>
                    <a:pt x="6311" y="10255"/>
                    <a:pt x="6358" y="10231"/>
                    <a:pt x="6406" y="10231"/>
                  </a:cubicBezTo>
                  <a:cubicBezTo>
                    <a:pt x="7918" y="10172"/>
                    <a:pt x="9228" y="9791"/>
                    <a:pt x="10395" y="9076"/>
                  </a:cubicBezTo>
                  <a:cubicBezTo>
                    <a:pt x="10907" y="8743"/>
                    <a:pt x="11252" y="8326"/>
                    <a:pt x="11442" y="7767"/>
                  </a:cubicBezTo>
                  <a:cubicBezTo>
                    <a:pt x="11490" y="7612"/>
                    <a:pt x="11549" y="7481"/>
                    <a:pt x="11621" y="7338"/>
                  </a:cubicBezTo>
                  <a:cubicBezTo>
                    <a:pt x="11621" y="7314"/>
                    <a:pt x="11633" y="7314"/>
                    <a:pt x="11633" y="7302"/>
                  </a:cubicBezTo>
                  <a:cubicBezTo>
                    <a:pt x="12507" y="7511"/>
                    <a:pt x="13254" y="7619"/>
                    <a:pt x="13969" y="7619"/>
                  </a:cubicBezTo>
                  <a:cubicBezTo>
                    <a:pt x="14072" y="7619"/>
                    <a:pt x="14174" y="7616"/>
                    <a:pt x="14276" y="7612"/>
                  </a:cubicBezTo>
                  <a:cubicBezTo>
                    <a:pt x="14336" y="7612"/>
                    <a:pt x="14383" y="7612"/>
                    <a:pt x="14431" y="7600"/>
                  </a:cubicBezTo>
                  <a:cubicBezTo>
                    <a:pt x="14478" y="7594"/>
                    <a:pt x="14529" y="7591"/>
                    <a:pt x="14577" y="7591"/>
                  </a:cubicBezTo>
                  <a:cubicBezTo>
                    <a:pt x="14624" y="7591"/>
                    <a:pt x="14669" y="7594"/>
                    <a:pt x="14705" y="7600"/>
                  </a:cubicBezTo>
                  <a:cubicBezTo>
                    <a:pt x="14752" y="7600"/>
                    <a:pt x="14788" y="7636"/>
                    <a:pt x="14812" y="7648"/>
                  </a:cubicBezTo>
                  <a:cubicBezTo>
                    <a:pt x="14931" y="7850"/>
                    <a:pt x="15050" y="8064"/>
                    <a:pt x="15169" y="8291"/>
                  </a:cubicBezTo>
                  <a:cubicBezTo>
                    <a:pt x="15276" y="8469"/>
                    <a:pt x="15359" y="8648"/>
                    <a:pt x="15467" y="8826"/>
                  </a:cubicBezTo>
                  <a:cubicBezTo>
                    <a:pt x="15526" y="8910"/>
                    <a:pt x="15598" y="8981"/>
                    <a:pt x="15669" y="9029"/>
                  </a:cubicBezTo>
                  <a:cubicBezTo>
                    <a:pt x="15681" y="9041"/>
                    <a:pt x="15717" y="9064"/>
                    <a:pt x="15729" y="9076"/>
                  </a:cubicBezTo>
                  <a:lnTo>
                    <a:pt x="15931" y="9243"/>
                  </a:lnTo>
                  <a:lnTo>
                    <a:pt x="16074" y="9029"/>
                  </a:lnTo>
                  <a:cubicBezTo>
                    <a:pt x="16086" y="9017"/>
                    <a:pt x="16110" y="8981"/>
                    <a:pt x="16121" y="8969"/>
                  </a:cubicBezTo>
                  <a:cubicBezTo>
                    <a:pt x="16181" y="8898"/>
                    <a:pt x="16252" y="8826"/>
                    <a:pt x="16264" y="8707"/>
                  </a:cubicBezTo>
                  <a:cubicBezTo>
                    <a:pt x="16348" y="8386"/>
                    <a:pt x="16419" y="8064"/>
                    <a:pt x="16479" y="7731"/>
                  </a:cubicBezTo>
                  <a:cubicBezTo>
                    <a:pt x="16533" y="7382"/>
                    <a:pt x="16638" y="7313"/>
                    <a:pt x="16829" y="7313"/>
                  </a:cubicBezTo>
                  <a:cubicBezTo>
                    <a:pt x="16846" y="7313"/>
                    <a:pt x="16864" y="7313"/>
                    <a:pt x="16883" y="7314"/>
                  </a:cubicBezTo>
                  <a:cubicBezTo>
                    <a:pt x="16967" y="7314"/>
                    <a:pt x="17062" y="7302"/>
                    <a:pt x="17133" y="7290"/>
                  </a:cubicBezTo>
                  <a:cubicBezTo>
                    <a:pt x="17157" y="7290"/>
                    <a:pt x="17193" y="7278"/>
                    <a:pt x="17217" y="7278"/>
                  </a:cubicBezTo>
                  <a:cubicBezTo>
                    <a:pt x="18157" y="7159"/>
                    <a:pt x="18991" y="6647"/>
                    <a:pt x="19753" y="5731"/>
                  </a:cubicBezTo>
                  <a:cubicBezTo>
                    <a:pt x="20181" y="5207"/>
                    <a:pt x="20467" y="4504"/>
                    <a:pt x="20551" y="3671"/>
                  </a:cubicBezTo>
                  <a:cubicBezTo>
                    <a:pt x="20586" y="3409"/>
                    <a:pt x="20551" y="3087"/>
                    <a:pt x="20467" y="2837"/>
                  </a:cubicBezTo>
                  <a:cubicBezTo>
                    <a:pt x="20360" y="2552"/>
                    <a:pt x="20217" y="2254"/>
                    <a:pt x="20015" y="1956"/>
                  </a:cubicBezTo>
                  <a:cubicBezTo>
                    <a:pt x="19408" y="1063"/>
                    <a:pt x="18729" y="528"/>
                    <a:pt x="17872" y="313"/>
                  </a:cubicBezTo>
                  <a:cubicBezTo>
                    <a:pt x="17253" y="147"/>
                    <a:pt x="16645" y="87"/>
                    <a:pt x="16133" y="40"/>
                  </a:cubicBezTo>
                  <a:cubicBezTo>
                    <a:pt x="15787" y="14"/>
                    <a:pt x="15451" y="1"/>
                    <a:pt x="151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70"/>
            <p:cNvSpPr/>
            <p:nvPr/>
          </p:nvSpPr>
          <p:spPr>
            <a:xfrm>
              <a:off x="6007000" y="1835175"/>
              <a:ext cx="264325" cy="227425"/>
            </a:xfrm>
            <a:custGeom>
              <a:avLst/>
              <a:gdLst/>
              <a:ahLst/>
              <a:cxnLst/>
              <a:rect l="l" t="t" r="r" b="b"/>
              <a:pathLst>
                <a:path w="10573" h="9097" extrusionOk="0">
                  <a:moveTo>
                    <a:pt x="9870" y="4418"/>
                  </a:moveTo>
                  <a:cubicBezTo>
                    <a:pt x="9454" y="4334"/>
                    <a:pt x="8918" y="4203"/>
                    <a:pt x="8549" y="4215"/>
                  </a:cubicBezTo>
                  <a:cubicBezTo>
                    <a:pt x="7989" y="4251"/>
                    <a:pt x="7441" y="4192"/>
                    <a:pt x="6906" y="4156"/>
                  </a:cubicBezTo>
                  <a:cubicBezTo>
                    <a:pt x="6584" y="4144"/>
                    <a:pt x="6275" y="4108"/>
                    <a:pt x="5941" y="4108"/>
                  </a:cubicBezTo>
                  <a:cubicBezTo>
                    <a:pt x="5632" y="4108"/>
                    <a:pt x="5453" y="3977"/>
                    <a:pt x="5358" y="3680"/>
                  </a:cubicBezTo>
                  <a:cubicBezTo>
                    <a:pt x="5251" y="3370"/>
                    <a:pt x="5120" y="3072"/>
                    <a:pt x="4989" y="2787"/>
                  </a:cubicBezTo>
                  <a:cubicBezTo>
                    <a:pt x="4905" y="2596"/>
                    <a:pt x="4751" y="2418"/>
                    <a:pt x="4643" y="2251"/>
                  </a:cubicBezTo>
                  <a:cubicBezTo>
                    <a:pt x="4382" y="2287"/>
                    <a:pt x="4358" y="2441"/>
                    <a:pt x="4322" y="2596"/>
                  </a:cubicBezTo>
                  <a:cubicBezTo>
                    <a:pt x="4203" y="2965"/>
                    <a:pt x="4084" y="3334"/>
                    <a:pt x="3977" y="3727"/>
                  </a:cubicBezTo>
                  <a:cubicBezTo>
                    <a:pt x="3917" y="3965"/>
                    <a:pt x="3786" y="4073"/>
                    <a:pt x="3548" y="4108"/>
                  </a:cubicBezTo>
                  <a:cubicBezTo>
                    <a:pt x="2869" y="4203"/>
                    <a:pt x="2203" y="4334"/>
                    <a:pt x="1548" y="4442"/>
                  </a:cubicBezTo>
                  <a:cubicBezTo>
                    <a:pt x="1072" y="4513"/>
                    <a:pt x="929" y="4525"/>
                    <a:pt x="881" y="4989"/>
                  </a:cubicBezTo>
                  <a:cubicBezTo>
                    <a:pt x="750" y="6239"/>
                    <a:pt x="964" y="7430"/>
                    <a:pt x="1441" y="8573"/>
                  </a:cubicBezTo>
                  <a:cubicBezTo>
                    <a:pt x="1476" y="8656"/>
                    <a:pt x="1524" y="8728"/>
                    <a:pt x="1548" y="8811"/>
                  </a:cubicBezTo>
                  <a:cubicBezTo>
                    <a:pt x="1560" y="8847"/>
                    <a:pt x="1548" y="8871"/>
                    <a:pt x="1548" y="8954"/>
                  </a:cubicBezTo>
                  <a:cubicBezTo>
                    <a:pt x="1167" y="9049"/>
                    <a:pt x="893" y="9097"/>
                    <a:pt x="476" y="9073"/>
                  </a:cubicBezTo>
                  <a:cubicBezTo>
                    <a:pt x="286" y="9049"/>
                    <a:pt x="274" y="8871"/>
                    <a:pt x="238" y="8716"/>
                  </a:cubicBezTo>
                  <a:cubicBezTo>
                    <a:pt x="179" y="8216"/>
                    <a:pt x="107" y="7728"/>
                    <a:pt x="95" y="7240"/>
                  </a:cubicBezTo>
                  <a:cubicBezTo>
                    <a:pt x="48" y="6001"/>
                    <a:pt x="0" y="4751"/>
                    <a:pt x="250" y="3537"/>
                  </a:cubicBezTo>
                  <a:cubicBezTo>
                    <a:pt x="429" y="2608"/>
                    <a:pt x="845" y="1787"/>
                    <a:pt x="1595" y="1215"/>
                  </a:cubicBezTo>
                  <a:cubicBezTo>
                    <a:pt x="2262" y="691"/>
                    <a:pt x="3048" y="382"/>
                    <a:pt x="3905" y="239"/>
                  </a:cubicBezTo>
                  <a:cubicBezTo>
                    <a:pt x="5513" y="1"/>
                    <a:pt x="7037" y="203"/>
                    <a:pt x="8489" y="941"/>
                  </a:cubicBezTo>
                  <a:cubicBezTo>
                    <a:pt x="9180" y="1298"/>
                    <a:pt x="9596" y="1906"/>
                    <a:pt x="9918" y="2608"/>
                  </a:cubicBezTo>
                  <a:cubicBezTo>
                    <a:pt x="10335" y="3549"/>
                    <a:pt x="10525" y="4549"/>
                    <a:pt x="10525" y="5573"/>
                  </a:cubicBezTo>
                  <a:cubicBezTo>
                    <a:pt x="10525" y="6132"/>
                    <a:pt x="10573" y="6704"/>
                    <a:pt x="10573" y="7263"/>
                  </a:cubicBezTo>
                  <a:cubicBezTo>
                    <a:pt x="10573" y="7621"/>
                    <a:pt x="10513" y="7966"/>
                    <a:pt x="10478" y="8311"/>
                  </a:cubicBezTo>
                  <a:cubicBezTo>
                    <a:pt x="10466" y="8502"/>
                    <a:pt x="10358" y="8621"/>
                    <a:pt x="10156" y="8633"/>
                  </a:cubicBezTo>
                  <a:cubicBezTo>
                    <a:pt x="9716" y="8668"/>
                    <a:pt x="9477" y="8740"/>
                    <a:pt x="9025" y="8775"/>
                  </a:cubicBezTo>
                  <a:cubicBezTo>
                    <a:pt x="9227" y="8299"/>
                    <a:pt x="9466" y="7859"/>
                    <a:pt x="9585" y="7406"/>
                  </a:cubicBezTo>
                  <a:cubicBezTo>
                    <a:pt x="9716" y="6930"/>
                    <a:pt x="9751" y="6430"/>
                    <a:pt x="9811" y="5942"/>
                  </a:cubicBezTo>
                  <a:cubicBezTo>
                    <a:pt x="9823" y="5454"/>
                    <a:pt x="9847" y="4965"/>
                    <a:pt x="9870" y="4418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70"/>
            <p:cNvSpPr/>
            <p:nvPr/>
          </p:nvSpPr>
          <p:spPr>
            <a:xfrm>
              <a:off x="6037350" y="1907500"/>
              <a:ext cx="203025" cy="186375"/>
            </a:xfrm>
            <a:custGeom>
              <a:avLst/>
              <a:gdLst/>
              <a:ahLst/>
              <a:cxnLst/>
              <a:rect l="l" t="t" r="r" b="b"/>
              <a:pathLst>
                <a:path w="8121" h="7455" extrusionOk="0">
                  <a:moveTo>
                    <a:pt x="3310" y="1"/>
                  </a:moveTo>
                  <a:cubicBezTo>
                    <a:pt x="3644" y="370"/>
                    <a:pt x="3751" y="775"/>
                    <a:pt x="3882" y="1156"/>
                  </a:cubicBezTo>
                  <a:cubicBezTo>
                    <a:pt x="4061" y="1656"/>
                    <a:pt x="4061" y="1632"/>
                    <a:pt x="4549" y="1668"/>
                  </a:cubicBezTo>
                  <a:cubicBezTo>
                    <a:pt x="5477" y="1715"/>
                    <a:pt x="6406" y="1787"/>
                    <a:pt x="7335" y="1834"/>
                  </a:cubicBezTo>
                  <a:cubicBezTo>
                    <a:pt x="7466" y="1846"/>
                    <a:pt x="7620" y="1811"/>
                    <a:pt x="7751" y="1811"/>
                  </a:cubicBezTo>
                  <a:cubicBezTo>
                    <a:pt x="8013" y="1811"/>
                    <a:pt x="8121" y="1906"/>
                    <a:pt x="8109" y="2168"/>
                  </a:cubicBezTo>
                  <a:cubicBezTo>
                    <a:pt x="8061" y="2894"/>
                    <a:pt x="8061" y="3513"/>
                    <a:pt x="7918" y="4227"/>
                  </a:cubicBezTo>
                  <a:cubicBezTo>
                    <a:pt x="7704" y="5192"/>
                    <a:pt x="7168" y="5978"/>
                    <a:pt x="6311" y="6513"/>
                  </a:cubicBezTo>
                  <a:cubicBezTo>
                    <a:pt x="5858" y="6799"/>
                    <a:pt x="5430" y="7133"/>
                    <a:pt x="4894" y="7264"/>
                  </a:cubicBezTo>
                  <a:cubicBezTo>
                    <a:pt x="4227" y="7430"/>
                    <a:pt x="3549" y="7454"/>
                    <a:pt x="2894" y="7228"/>
                  </a:cubicBezTo>
                  <a:cubicBezTo>
                    <a:pt x="2120" y="6966"/>
                    <a:pt x="1382" y="6633"/>
                    <a:pt x="858" y="5954"/>
                  </a:cubicBezTo>
                  <a:cubicBezTo>
                    <a:pt x="560" y="5549"/>
                    <a:pt x="358" y="5085"/>
                    <a:pt x="262" y="4608"/>
                  </a:cubicBezTo>
                  <a:cubicBezTo>
                    <a:pt x="131" y="3966"/>
                    <a:pt x="84" y="3299"/>
                    <a:pt x="12" y="2644"/>
                  </a:cubicBezTo>
                  <a:cubicBezTo>
                    <a:pt x="0" y="2573"/>
                    <a:pt x="12" y="2513"/>
                    <a:pt x="12" y="2442"/>
                  </a:cubicBezTo>
                  <a:cubicBezTo>
                    <a:pt x="72" y="1906"/>
                    <a:pt x="84" y="2025"/>
                    <a:pt x="608" y="1930"/>
                  </a:cubicBezTo>
                  <a:cubicBezTo>
                    <a:pt x="1203" y="1846"/>
                    <a:pt x="1798" y="1751"/>
                    <a:pt x="2406" y="1668"/>
                  </a:cubicBezTo>
                  <a:cubicBezTo>
                    <a:pt x="2679" y="1620"/>
                    <a:pt x="2882" y="1561"/>
                    <a:pt x="2929" y="1215"/>
                  </a:cubicBezTo>
                  <a:cubicBezTo>
                    <a:pt x="2977" y="918"/>
                    <a:pt x="3096" y="620"/>
                    <a:pt x="3179" y="322"/>
                  </a:cubicBezTo>
                  <a:cubicBezTo>
                    <a:pt x="3215" y="227"/>
                    <a:pt x="3251" y="132"/>
                    <a:pt x="3310" y="1"/>
                  </a:cubicBezTo>
                  <a:close/>
                  <a:moveTo>
                    <a:pt x="4358" y="4406"/>
                  </a:moveTo>
                  <a:cubicBezTo>
                    <a:pt x="4132" y="4430"/>
                    <a:pt x="3906" y="4466"/>
                    <a:pt x="3691" y="4478"/>
                  </a:cubicBezTo>
                  <a:cubicBezTo>
                    <a:pt x="3465" y="4489"/>
                    <a:pt x="3239" y="4489"/>
                    <a:pt x="3013" y="4501"/>
                  </a:cubicBezTo>
                  <a:cubicBezTo>
                    <a:pt x="2798" y="4525"/>
                    <a:pt x="2715" y="4608"/>
                    <a:pt x="2751" y="4835"/>
                  </a:cubicBezTo>
                  <a:cubicBezTo>
                    <a:pt x="2775" y="5013"/>
                    <a:pt x="2822" y="5192"/>
                    <a:pt x="2870" y="5370"/>
                  </a:cubicBezTo>
                  <a:cubicBezTo>
                    <a:pt x="3013" y="5871"/>
                    <a:pt x="3358" y="6132"/>
                    <a:pt x="3941" y="6144"/>
                  </a:cubicBezTo>
                  <a:cubicBezTo>
                    <a:pt x="4382" y="6156"/>
                    <a:pt x="4763" y="5871"/>
                    <a:pt x="4906" y="5418"/>
                  </a:cubicBezTo>
                  <a:cubicBezTo>
                    <a:pt x="4942" y="5347"/>
                    <a:pt x="4953" y="5251"/>
                    <a:pt x="4965" y="5180"/>
                  </a:cubicBezTo>
                  <a:cubicBezTo>
                    <a:pt x="5144" y="4466"/>
                    <a:pt x="5084" y="4394"/>
                    <a:pt x="4358" y="4406"/>
                  </a:cubicBezTo>
                  <a:close/>
                  <a:moveTo>
                    <a:pt x="6347" y="3418"/>
                  </a:moveTo>
                  <a:cubicBezTo>
                    <a:pt x="6347" y="3144"/>
                    <a:pt x="6275" y="2977"/>
                    <a:pt x="6132" y="2977"/>
                  </a:cubicBezTo>
                  <a:cubicBezTo>
                    <a:pt x="5977" y="2977"/>
                    <a:pt x="5858" y="3180"/>
                    <a:pt x="5894" y="3454"/>
                  </a:cubicBezTo>
                  <a:cubicBezTo>
                    <a:pt x="5906" y="3620"/>
                    <a:pt x="5870" y="3823"/>
                    <a:pt x="6108" y="3858"/>
                  </a:cubicBezTo>
                  <a:cubicBezTo>
                    <a:pt x="6263" y="3870"/>
                    <a:pt x="6347" y="3704"/>
                    <a:pt x="6347" y="3418"/>
                  </a:cubicBezTo>
                  <a:close/>
                  <a:moveTo>
                    <a:pt x="2203" y="3692"/>
                  </a:moveTo>
                  <a:cubicBezTo>
                    <a:pt x="2179" y="3608"/>
                    <a:pt x="2167" y="3525"/>
                    <a:pt x="2120" y="3442"/>
                  </a:cubicBezTo>
                  <a:cubicBezTo>
                    <a:pt x="2096" y="3394"/>
                    <a:pt x="2025" y="3311"/>
                    <a:pt x="1977" y="3335"/>
                  </a:cubicBezTo>
                  <a:cubicBezTo>
                    <a:pt x="1917" y="3346"/>
                    <a:pt x="1822" y="3406"/>
                    <a:pt x="1810" y="3465"/>
                  </a:cubicBezTo>
                  <a:cubicBezTo>
                    <a:pt x="1763" y="3585"/>
                    <a:pt x="1751" y="3716"/>
                    <a:pt x="1763" y="3835"/>
                  </a:cubicBezTo>
                  <a:cubicBezTo>
                    <a:pt x="1786" y="3930"/>
                    <a:pt x="1870" y="4049"/>
                    <a:pt x="1965" y="4073"/>
                  </a:cubicBezTo>
                  <a:cubicBezTo>
                    <a:pt x="2108" y="4120"/>
                    <a:pt x="2167" y="3977"/>
                    <a:pt x="2203" y="3835"/>
                  </a:cubicBezTo>
                  <a:cubicBezTo>
                    <a:pt x="2203" y="3799"/>
                    <a:pt x="2179" y="3763"/>
                    <a:pt x="2203" y="369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70"/>
            <p:cNvSpPr/>
            <p:nvPr/>
          </p:nvSpPr>
          <p:spPr>
            <a:xfrm>
              <a:off x="5995375" y="2128375"/>
              <a:ext cx="270600" cy="103600"/>
            </a:xfrm>
            <a:custGeom>
              <a:avLst/>
              <a:gdLst/>
              <a:ahLst/>
              <a:cxnLst/>
              <a:rect l="l" t="t" r="r" b="b"/>
              <a:pathLst>
                <a:path w="10824" h="4144" extrusionOk="0">
                  <a:moveTo>
                    <a:pt x="4132" y="0"/>
                  </a:moveTo>
                  <a:cubicBezTo>
                    <a:pt x="4144" y="262"/>
                    <a:pt x="4335" y="357"/>
                    <a:pt x="4513" y="453"/>
                  </a:cubicBezTo>
                  <a:cubicBezTo>
                    <a:pt x="5180" y="810"/>
                    <a:pt x="5870" y="798"/>
                    <a:pt x="6573" y="596"/>
                  </a:cubicBezTo>
                  <a:cubicBezTo>
                    <a:pt x="6668" y="572"/>
                    <a:pt x="6811" y="536"/>
                    <a:pt x="6871" y="453"/>
                  </a:cubicBezTo>
                  <a:cubicBezTo>
                    <a:pt x="7049" y="215"/>
                    <a:pt x="7287" y="238"/>
                    <a:pt x="7502" y="262"/>
                  </a:cubicBezTo>
                  <a:cubicBezTo>
                    <a:pt x="8037" y="274"/>
                    <a:pt x="8502" y="465"/>
                    <a:pt x="8930" y="810"/>
                  </a:cubicBezTo>
                  <a:cubicBezTo>
                    <a:pt x="9764" y="1465"/>
                    <a:pt x="10288" y="2346"/>
                    <a:pt x="10716" y="3274"/>
                  </a:cubicBezTo>
                  <a:cubicBezTo>
                    <a:pt x="10764" y="3393"/>
                    <a:pt x="10776" y="3513"/>
                    <a:pt x="10812" y="3655"/>
                  </a:cubicBezTo>
                  <a:cubicBezTo>
                    <a:pt x="10823" y="3715"/>
                    <a:pt x="10800" y="3751"/>
                    <a:pt x="10800" y="3858"/>
                  </a:cubicBezTo>
                  <a:cubicBezTo>
                    <a:pt x="10288" y="3894"/>
                    <a:pt x="9800" y="3905"/>
                    <a:pt x="9288" y="3929"/>
                  </a:cubicBezTo>
                  <a:cubicBezTo>
                    <a:pt x="8395" y="3977"/>
                    <a:pt x="7525" y="4013"/>
                    <a:pt x="6632" y="4048"/>
                  </a:cubicBezTo>
                  <a:cubicBezTo>
                    <a:pt x="6013" y="4084"/>
                    <a:pt x="5418" y="4144"/>
                    <a:pt x="4811" y="4108"/>
                  </a:cubicBezTo>
                  <a:cubicBezTo>
                    <a:pt x="3370" y="4025"/>
                    <a:pt x="1930" y="3929"/>
                    <a:pt x="465" y="3929"/>
                  </a:cubicBezTo>
                  <a:cubicBezTo>
                    <a:pt x="346" y="3929"/>
                    <a:pt x="227" y="3905"/>
                    <a:pt x="108" y="3905"/>
                  </a:cubicBezTo>
                  <a:cubicBezTo>
                    <a:pt x="1" y="3358"/>
                    <a:pt x="453" y="2262"/>
                    <a:pt x="1096" y="1429"/>
                  </a:cubicBezTo>
                  <a:cubicBezTo>
                    <a:pt x="1632" y="774"/>
                    <a:pt x="2953" y="0"/>
                    <a:pt x="4132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70"/>
            <p:cNvSpPr/>
            <p:nvPr/>
          </p:nvSpPr>
          <p:spPr>
            <a:xfrm>
              <a:off x="6108775" y="2101575"/>
              <a:ext cx="53625" cy="34250"/>
            </a:xfrm>
            <a:custGeom>
              <a:avLst/>
              <a:gdLst/>
              <a:ahLst/>
              <a:cxnLst/>
              <a:rect l="l" t="t" r="r" b="b"/>
              <a:pathLst>
                <a:path w="2145" h="1370" extrusionOk="0">
                  <a:moveTo>
                    <a:pt x="2037" y="1"/>
                  </a:moveTo>
                  <a:cubicBezTo>
                    <a:pt x="2144" y="334"/>
                    <a:pt x="2108" y="679"/>
                    <a:pt x="2096" y="1036"/>
                  </a:cubicBezTo>
                  <a:cubicBezTo>
                    <a:pt x="2096" y="1096"/>
                    <a:pt x="1977" y="1191"/>
                    <a:pt x="1882" y="1215"/>
                  </a:cubicBezTo>
                  <a:cubicBezTo>
                    <a:pt x="1311" y="1370"/>
                    <a:pt x="751" y="1334"/>
                    <a:pt x="215" y="1096"/>
                  </a:cubicBezTo>
                  <a:cubicBezTo>
                    <a:pt x="132" y="1048"/>
                    <a:pt x="25" y="941"/>
                    <a:pt x="13" y="846"/>
                  </a:cubicBezTo>
                  <a:cubicBezTo>
                    <a:pt x="1" y="572"/>
                    <a:pt x="13" y="298"/>
                    <a:pt x="25" y="13"/>
                  </a:cubicBezTo>
                  <a:cubicBezTo>
                    <a:pt x="727" y="1"/>
                    <a:pt x="1346" y="1"/>
                    <a:pt x="20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70"/>
            <p:cNvSpPr/>
            <p:nvPr/>
          </p:nvSpPr>
          <p:spPr>
            <a:xfrm>
              <a:off x="5714700" y="1971800"/>
              <a:ext cx="267000" cy="197375"/>
            </a:xfrm>
            <a:custGeom>
              <a:avLst/>
              <a:gdLst/>
              <a:ahLst/>
              <a:cxnLst/>
              <a:rect l="l" t="t" r="r" b="b"/>
              <a:pathLst>
                <a:path w="10680" h="7895" extrusionOk="0">
                  <a:moveTo>
                    <a:pt x="9835" y="3406"/>
                  </a:moveTo>
                  <a:cubicBezTo>
                    <a:pt x="9811" y="3489"/>
                    <a:pt x="9775" y="3572"/>
                    <a:pt x="9775" y="3644"/>
                  </a:cubicBezTo>
                  <a:cubicBezTo>
                    <a:pt x="9692" y="4584"/>
                    <a:pt x="9239" y="5358"/>
                    <a:pt x="8739" y="6108"/>
                  </a:cubicBezTo>
                  <a:cubicBezTo>
                    <a:pt x="8073" y="7073"/>
                    <a:pt x="7108" y="7597"/>
                    <a:pt x="5953" y="7740"/>
                  </a:cubicBezTo>
                  <a:cubicBezTo>
                    <a:pt x="4775" y="7894"/>
                    <a:pt x="3679" y="7621"/>
                    <a:pt x="2679" y="7013"/>
                  </a:cubicBezTo>
                  <a:cubicBezTo>
                    <a:pt x="2393" y="6835"/>
                    <a:pt x="2119" y="6561"/>
                    <a:pt x="1941" y="6263"/>
                  </a:cubicBezTo>
                  <a:cubicBezTo>
                    <a:pt x="1512" y="5573"/>
                    <a:pt x="1203" y="4823"/>
                    <a:pt x="1155" y="3977"/>
                  </a:cubicBezTo>
                  <a:cubicBezTo>
                    <a:pt x="1155" y="3822"/>
                    <a:pt x="1095" y="3691"/>
                    <a:pt x="1048" y="3489"/>
                  </a:cubicBezTo>
                  <a:cubicBezTo>
                    <a:pt x="786" y="3691"/>
                    <a:pt x="548" y="3882"/>
                    <a:pt x="262" y="3644"/>
                  </a:cubicBezTo>
                  <a:cubicBezTo>
                    <a:pt x="83" y="3501"/>
                    <a:pt x="0" y="3072"/>
                    <a:pt x="107" y="2810"/>
                  </a:cubicBezTo>
                  <a:cubicBezTo>
                    <a:pt x="226" y="2548"/>
                    <a:pt x="333" y="2489"/>
                    <a:pt x="798" y="2513"/>
                  </a:cubicBezTo>
                  <a:cubicBezTo>
                    <a:pt x="1036" y="2334"/>
                    <a:pt x="1131" y="2096"/>
                    <a:pt x="1179" y="1798"/>
                  </a:cubicBezTo>
                  <a:cubicBezTo>
                    <a:pt x="1238" y="1358"/>
                    <a:pt x="1369" y="1286"/>
                    <a:pt x="1810" y="1263"/>
                  </a:cubicBezTo>
                  <a:cubicBezTo>
                    <a:pt x="3000" y="1227"/>
                    <a:pt x="4120" y="941"/>
                    <a:pt x="5096" y="239"/>
                  </a:cubicBezTo>
                  <a:cubicBezTo>
                    <a:pt x="5179" y="179"/>
                    <a:pt x="5263" y="132"/>
                    <a:pt x="5358" y="96"/>
                  </a:cubicBezTo>
                  <a:cubicBezTo>
                    <a:pt x="5429" y="60"/>
                    <a:pt x="5501" y="36"/>
                    <a:pt x="5596" y="1"/>
                  </a:cubicBezTo>
                  <a:cubicBezTo>
                    <a:pt x="5656" y="60"/>
                    <a:pt x="5727" y="120"/>
                    <a:pt x="5751" y="191"/>
                  </a:cubicBezTo>
                  <a:cubicBezTo>
                    <a:pt x="6096" y="905"/>
                    <a:pt x="6727" y="1239"/>
                    <a:pt x="7442" y="1417"/>
                  </a:cubicBezTo>
                  <a:cubicBezTo>
                    <a:pt x="8120" y="1596"/>
                    <a:pt x="8811" y="1727"/>
                    <a:pt x="9489" y="1858"/>
                  </a:cubicBezTo>
                  <a:cubicBezTo>
                    <a:pt x="9680" y="1906"/>
                    <a:pt x="9763" y="2001"/>
                    <a:pt x="9775" y="2156"/>
                  </a:cubicBezTo>
                  <a:cubicBezTo>
                    <a:pt x="9787" y="2275"/>
                    <a:pt x="9799" y="2394"/>
                    <a:pt x="9823" y="2608"/>
                  </a:cubicBezTo>
                  <a:cubicBezTo>
                    <a:pt x="10001" y="2477"/>
                    <a:pt x="10085" y="2394"/>
                    <a:pt x="10192" y="2310"/>
                  </a:cubicBezTo>
                  <a:cubicBezTo>
                    <a:pt x="10549" y="2453"/>
                    <a:pt x="10680" y="2691"/>
                    <a:pt x="10597" y="3013"/>
                  </a:cubicBezTo>
                  <a:cubicBezTo>
                    <a:pt x="10501" y="3418"/>
                    <a:pt x="10287" y="3525"/>
                    <a:pt x="9835" y="3406"/>
                  </a:cubicBezTo>
                  <a:close/>
                  <a:moveTo>
                    <a:pt x="4786" y="4322"/>
                  </a:moveTo>
                  <a:lnTo>
                    <a:pt x="4786" y="4346"/>
                  </a:lnTo>
                  <a:cubicBezTo>
                    <a:pt x="4644" y="4346"/>
                    <a:pt x="4477" y="4334"/>
                    <a:pt x="4334" y="4334"/>
                  </a:cubicBezTo>
                  <a:cubicBezTo>
                    <a:pt x="3953" y="4334"/>
                    <a:pt x="3810" y="4477"/>
                    <a:pt x="3953" y="4823"/>
                  </a:cubicBezTo>
                  <a:cubicBezTo>
                    <a:pt x="4096" y="5132"/>
                    <a:pt x="4251" y="5465"/>
                    <a:pt x="4489" y="5704"/>
                  </a:cubicBezTo>
                  <a:cubicBezTo>
                    <a:pt x="4965" y="6192"/>
                    <a:pt x="5656" y="6275"/>
                    <a:pt x="6215" y="5656"/>
                  </a:cubicBezTo>
                  <a:cubicBezTo>
                    <a:pt x="6453" y="5382"/>
                    <a:pt x="6549" y="5073"/>
                    <a:pt x="6620" y="4751"/>
                  </a:cubicBezTo>
                  <a:cubicBezTo>
                    <a:pt x="6691" y="4406"/>
                    <a:pt x="6608" y="4334"/>
                    <a:pt x="6251" y="4311"/>
                  </a:cubicBezTo>
                  <a:cubicBezTo>
                    <a:pt x="5763" y="4299"/>
                    <a:pt x="5263" y="4322"/>
                    <a:pt x="4786" y="4322"/>
                  </a:cubicBezTo>
                  <a:close/>
                  <a:moveTo>
                    <a:pt x="3203" y="3501"/>
                  </a:moveTo>
                  <a:cubicBezTo>
                    <a:pt x="3453" y="3156"/>
                    <a:pt x="3453" y="2882"/>
                    <a:pt x="3334" y="2620"/>
                  </a:cubicBezTo>
                  <a:cubicBezTo>
                    <a:pt x="3274" y="2501"/>
                    <a:pt x="3108" y="2489"/>
                    <a:pt x="3084" y="2620"/>
                  </a:cubicBezTo>
                  <a:cubicBezTo>
                    <a:pt x="3036" y="2798"/>
                    <a:pt x="3024" y="2977"/>
                    <a:pt x="3036" y="3156"/>
                  </a:cubicBezTo>
                  <a:cubicBezTo>
                    <a:pt x="3036" y="3251"/>
                    <a:pt x="3120" y="3334"/>
                    <a:pt x="3203" y="3501"/>
                  </a:cubicBezTo>
                  <a:close/>
                  <a:moveTo>
                    <a:pt x="7584" y="2513"/>
                  </a:moveTo>
                  <a:cubicBezTo>
                    <a:pt x="7370" y="2715"/>
                    <a:pt x="7275" y="3013"/>
                    <a:pt x="7370" y="3203"/>
                  </a:cubicBezTo>
                  <a:cubicBezTo>
                    <a:pt x="7394" y="3263"/>
                    <a:pt x="7453" y="3322"/>
                    <a:pt x="7513" y="3322"/>
                  </a:cubicBezTo>
                  <a:cubicBezTo>
                    <a:pt x="7572" y="3322"/>
                    <a:pt x="7644" y="3275"/>
                    <a:pt x="7680" y="3215"/>
                  </a:cubicBezTo>
                  <a:cubicBezTo>
                    <a:pt x="7763" y="2989"/>
                    <a:pt x="7751" y="2775"/>
                    <a:pt x="7584" y="25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70"/>
            <p:cNvSpPr/>
            <p:nvPr/>
          </p:nvSpPr>
          <p:spPr>
            <a:xfrm>
              <a:off x="5699500" y="2187900"/>
              <a:ext cx="284600" cy="110450"/>
            </a:xfrm>
            <a:custGeom>
              <a:avLst/>
              <a:gdLst/>
              <a:ahLst/>
              <a:cxnLst/>
              <a:rect l="l" t="t" r="r" b="b"/>
              <a:pathLst>
                <a:path w="11384" h="4418" extrusionOk="0">
                  <a:moveTo>
                    <a:pt x="1" y="4013"/>
                  </a:moveTo>
                  <a:cubicBezTo>
                    <a:pt x="156" y="3191"/>
                    <a:pt x="501" y="2465"/>
                    <a:pt x="1108" y="1882"/>
                  </a:cubicBezTo>
                  <a:cubicBezTo>
                    <a:pt x="1442" y="1548"/>
                    <a:pt x="1811" y="1251"/>
                    <a:pt x="2168" y="965"/>
                  </a:cubicBezTo>
                  <a:cubicBezTo>
                    <a:pt x="2727" y="524"/>
                    <a:pt x="3406" y="322"/>
                    <a:pt x="4132" y="227"/>
                  </a:cubicBezTo>
                  <a:cubicBezTo>
                    <a:pt x="4168" y="334"/>
                    <a:pt x="4216" y="429"/>
                    <a:pt x="4204" y="512"/>
                  </a:cubicBezTo>
                  <a:cubicBezTo>
                    <a:pt x="4144" y="834"/>
                    <a:pt x="4347" y="941"/>
                    <a:pt x="4585" y="1072"/>
                  </a:cubicBezTo>
                  <a:cubicBezTo>
                    <a:pt x="5085" y="1322"/>
                    <a:pt x="5597" y="1489"/>
                    <a:pt x="6156" y="1382"/>
                  </a:cubicBezTo>
                  <a:cubicBezTo>
                    <a:pt x="6502" y="1334"/>
                    <a:pt x="6764" y="1143"/>
                    <a:pt x="6990" y="929"/>
                  </a:cubicBezTo>
                  <a:cubicBezTo>
                    <a:pt x="7097" y="822"/>
                    <a:pt x="7121" y="631"/>
                    <a:pt x="7157" y="465"/>
                  </a:cubicBezTo>
                  <a:cubicBezTo>
                    <a:pt x="7216" y="36"/>
                    <a:pt x="7252" y="0"/>
                    <a:pt x="7692" y="48"/>
                  </a:cubicBezTo>
                  <a:cubicBezTo>
                    <a:pt x="8704" y="167"/>
                    <a:pt x="9550" y="608"/>
                    <a:pt x="10193" y="1382"/>
                  </a:cubicBezTo>
                  <a:cubicBezTo>
                    <a:pt x="10705" y="2013"/>
                    <a:pt x="11157" y="2667"/>
                    <a:pt x="11276" y="3501"/>
                  </a:cubicBezTo>
                  <a:cubicBezTo>
                    <a:pt x="11288" y="3572"/>
                    <a:pt x="11300" y="3632"/>
                    <a:pt x="11324" y="3703"/>
                  </a:cubicBezTo>
                  <a:cubicBezTo>
                    <a:pt x="11383" y="4120"/>
                    <a:pt x="11300" y="4180"/>
                    <a:pt x="10871" y="4203"/>
                  </a:cubicBezTo>
                  <a:cubicBezTo>
                    <a:pt x="9597" y="4227"/>
                    <a:pt x="8311" y="4287"/>
                    <a:pt x="7037" y="4322"/>
                  </a:cubicBezTo>
                  <a:cubicBezTo>
                    <a:pt x="6466" y="4334"/>
                    <a:pt x="5906" y="4346"/>
                    <a:pt x="5347" y="4358"/>
                  </a:cubicBezTo>
                  <a:cubicBezTo>
                    <a:pt x="4632" y="4382"/>
                    <a:pt x="3918" y="4418"/>
                    <a:pt x="3192" y="4394"/>
                  </a:cubicBezTo>
                  <a:cubicBezTo>
                    <a:pt x="2251" y="4346"/>
                    <a:pt x="1322" y="4263"/>
                    <a:pt x="382" y="4180"/>
                  </a:cubicBezTo>
                  <a:cubicBezTo>
                    <a:pt x="287" y="4180"/>
                    <a:pt x="215" y="4144"/>
                    <a:pt x="144" y="4108"/>
                  </a:cubicBezTo>
                  <a:cubicBezTo>
                    <a:pt x="120" y="4096"/>
                    <a:pt x="72" y="4049"/>
                    <a:pt x="1" y="401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70"/>
            <p:cNvSpPr/>
            <p:nvPr/>
          </p:nvSpPr>
          <p:spPr>
            <a:xfrm>
              <a:off x="5744450" y="1909900"/>
              <a:ext cx="214950" cy="93475"/>
            </a:xfrm>
            <a:custGeom>
              <a:avLst/>
              <a:gdLst/>
              <a:ahLst/>
              <a:cxnLst/>
              <a:rect l="l" t="t" r="r" b="b"/>
              <a:pathLst>
                <a:path w="8598" h="3739" extrusionOk="0">
                  <a:moveTo>
                    <a:pt x="1" y="3239"/>
                  </a:moveTo>
                  <a:cubicBezTo>
                    <a:pt x="72" y="3024"/>
                    <a:pt x="108" y="3072"/>
                    <a:pt x="191" y="2917"/>
                  </a:cubicBezTo>
                  <a:cubicBezTo>
                    <a:pt x="894" y="1715"/>
                    <a:pt x="1846" y="786"/>
                    <a:pt x="3215" y="381"/>
                  </a:cubicBezTo>
                  <a:cubicBezTo>
                    <a:pt x="4513" y="0"/>
                    <a:pt x="5775" y="60"/>
                    <a:pt x="6954" y="798"/>
                  </a:cubicBezTo>
                  <a:cubicBezTo>
                    <a:pt x="7180" y="941"/>
                    <a:pt x="7395" y="1131"/>
                    <a:pt x="7573" y="1345"/>
                  </a:cubicBezTo>
                  <a:cubicBezTo>
                    <a:pt x="7787" y="1595"/>
                    <a:pt x="7966" y="1893"/>
                    <a:pt x="8145" y="2179"/>
                  </a:cubicBezTo>
                  <a:cubicBezTo>
                    <a:pt x="8478" y="2703"/>
                    <a:pt x="8597" y="3072"/>
                    <a:pt x="8526" y="3715"/>
                  </a:cubicBezTo>
                  <a:cubicBezTo>
                    <a:pt x="8287" y="3715"/>
                    <a:pt x="8049" y="3739"/>
                    <a:pt x="7823" y="3715"/>
                  </a:cubicBezTo>
                  <a:cubicBezTo>
                    <a:pt x="7335" y="3643"/>
                    <a:pt x="6859" y="3560"/>
                    <a:pt x="6382" y="3441"/>
                  </a:cubicBezTo>
                  <a:cubicBezTo>
                    <a:pt x="5668" y="3262"/>
                    <a:pt x="5120" y="2869"/>
                    <a:pt x="4763" y="2191"/>
                  </a:cubicBezTo>
                  <a:cubicBezTo>
                    <a:pt x="4704" y="2096"/>
                    <a:pt x="4656" y="2000"/>
                    <a:pt x="4597" y="1893"/>
                  </a:cubicBezTo>
                  <a:cubicBezTo>
                    <a:pt x="4597" y="1881"/>
                    <a:pt x="4561" y="1881"/>
                    <a:pt x="4525" y="1857"/>
                  </a:cubicBezTo>
                  <a:cubicBezTo>
                    <a:pt x="4299" y="1976"/>
                    <a:pt x="4049" y="2096"/>
                    <a:pt x="3823" y="2238"/>
                  </a:cubicBezTo>
                  <a:cubicBezTo>
                    <a:pt x="3096" y="2774"/>
                    <a:pt x="2239" y="3024"/>
                    <a:pt x="1370" y="3191"/>
                  </a:cubicBezTo>
                  <a:cubicBezTo>
                    <a:pt x="953" y="3310"/>
                    <a:pt x="501" y="3239"/>
                    <a:pt x="1" y="32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70"/>
            <p:cNvSpPr/>
            <p:nvPr/>
          </p:nvSpPr>
          <p:spPr>
            <a:xfrm>
              <a:off x="5811425" y="2175400"/>
              <a:ext cx="61350" cy="38725"/>
            </a:xfrm>
            <a:custGeom>
              <a:avLst/>
              <a:gdLst/>
              <a:ahLst/>
              <a:cxnLst/>
              <a:rect l="l" t="t" r="r" b="b"/>
              <a:pathLst>
                <a:path w="2454" h="1549" extrusionOk="0">
                  <a:moveTo>
                    <a:pt x="1" y="0"/>
                  </a:moveTo>
                  <a:cubicBezTo>
                    <a:pt x="417" y="24"/>
                    <a:pt x="786" y="72"/>
                    <a:pt x="1179" y="84"/>
                  </a:cubicBezTo>
                  <a:cubicBezTo>
                    <a:pt x="1560" y="108"/>
                    <a:pt x="1929" y="84"/>
                    <a:pt x="2370" y="84"/>
                  </a:cubicBezTo>
                  <a:cubicBezTo>
                    <a:pt x="2441" y="429"/>
                    <a:pt x="2453" y="715"/>
                    <a:pt x="2334" y="1060"/>
                  </a:cubicBezTo>
                  <a:cubicBezTo>
                    <a:pt x="2251" y="1322"/>
                    <a:pt x="1989" y="1429"/>
                    <a:pt x="1727" y="1477"/>
                  </a:cubicBezTo>
                  <a:cubicBezTo>
                    <a:pt x="1203" y="1548"/>
                    <a:pt x="715" y="1489"/>
                    <a:pt x="263" y="1191"/>
                  </a:cubicBezTo>
                  <a:cubicBezTo>
                    <a:pt x="120" y="1084"/>
                    <a:pt x="24" y="977"/>
                    <a:pt x="24" y="798"/>
                  </a:cubicBezTo>
                  <a:cubicBezTo>
                    <a:pt x="13" y="500"/>
                    <a:pt x="1" y="298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70"/>
            <p:cNvSpPr/>
            <p:nvPr/>
          </p:nvSpPr>
          <p:spPr>
            <a:xfrm>
              <a:off x="5744450" y="1638425"/>
              <a:ext cx="270600" cy="226250"/>
            </a:xfrm>
            <a:custGeom>
              <a:avLst/>
              <a:gdLst/>
              <a:ahLst/>
              <a:cxnLst/>
              <a:rect l="l" t="t" r="r" b="b"/>
              <a:pathLst>
                <a:path w="10824" h="9050" extrusionOk="0">
                  <a:moveTo>
                    <a:pt x="4358" y="9049"/>
                  </a:moveTo>
                  <a:cubicBezTo>
                    <a:pt x="4251" y="8823"/>
                    <a:pt x="4168" y="8680"/>
                    <a:pt x="4108" y="8514"/>
                  </a:cubicBezTo>
                  <a:cubicBezTo>
                    <a:pt x="4049" y="8347"/>
                    <a:pt x="4001" y="8192"/>
                    <a:pt x="3954" y="8037"/>
                  </a:cubicBezTo>
                  <a:cubicBezTo>
                    <a:pt x="3799" y="7513"/>
                    <a:pt x="3799" y="7537"/>
                    <a:pt x="3227" y="7537"/>
                  </a:cubicBezTo>
                  <a:cubicBezTo>
                    <a:pt x="2311" y="7513"/>
                    <a:pt x="1441" y="7251"/>
                    <a:pt x="727" y="6644"/>
                  </a:cubicBezTo>
                  <a:cubicBezTo>
                    <a:pt x="251" y="6239"/>
                    <a:pt x="72" y="5656"/>
                    <a:pt x="48" y="5049"/>
                  </a:cubicBezTo>
                  <a:cubicBezTo>
                    <a:pt x="1" y="4275"/>
                    <a:pt x="203" y="3561"/>
                    <a:pt x="560" y="2906"/>
                  </a:cubicBezTo>
                  <a:cubicBezTo>
                    <a:pt x="1013" y="2084"/>
                    <a:pt x="1632" y="1417"/>
                    <a:pt x="2489" y="1001"/>
                  </a:cubicBezTo>
                  <a:cubicBezTo>
                    <a:pt x="2751" y="870"/>
                    <a:pt x="3025" y="763"/>
                    <a:pt x="3299" y="691"/>
                  </a:cubicBezTo>
                  <a:cubicBezTo>
                    <a:pt x="4251" y="405"/>
                    <a:pt x="5204" y="179"/>
                    <a:pt x="6192" y="96"/>
                  </a:cubicBezTo>
                  <a:cubicBezTo>
                    <a:pt x="7085" y="1"/>
                    <a:pt x="7942" y="167"/>
                    <a:pt x="8764" y="584"/>
                  </a:cubicBezTo>
                  <a:cubicBezTo>
                    <a:pt x="10109" y="1263"/>
                    <a:pt x="10657" y="2418"/>
                    <a:pt x="10788" y="3811"/>
                  </a:cubicBezTo>
                  <a:cubicBezTo>
                    <a:pt x="10824" y="4227"/>
                    <a:pt x="10776" y="4656"/>
                    <a:pt x="10716" y="5061"/>
                  </a:cubicBezTo>
                  <a:cubicBezTo>
                    <a:pt x="10585" y="5835"/>
                    <a:pt x="10145" y="6406"/>
                    <a:pt x="9454" y="6763"/>
                  </a:cubicBezTo>
                  <a:cubicBezTo>
                    <a:pt x="8407" y="7275"/>
                    <a:pt x="7287" y="7561"/>
                    <a:pt x="6132" y="7656"/>
                  </a:cubicBezTo>
                  <a:cubicBezTo>
                    <a:pt x="5978" y="7668"/>
                    <a:pt x="5823" y="7632"/>
                    <a:pt x="5668" y="7632"/>
                  </a:cubicBezTo>
                  <a:cubicBezTo>
                    <a:pt x="5239" y="7621"/>
                    <a:pt x="5132" y="7692"/>
                    <a:pt x="4966" y="8085"/>
                  </a:cubicBezTo>
                  <a:cubicBezTo>
                    <a:pt x="4811" y="8406"/>
                    <a:pt x="4668" y="8740"/>
                    <a:pt x="4358" y="9049"/>
                  </a:cubicBezTo>
                  <a:close/>
                  <a:moveTo>
                    <a:pt x="8954" y="3691"/>
                  </a:moveTo>
                  <a:cubicBezTo>
                    <a:pt x="8954" y="3632"/>
                    <a:pt x="8942" y="3572"/>
                    <a:pt x="8942" y="3513"/>
                  </a:cubicBezTo>
                  <a:cubicBezTo>
                    <a:pt x="8883" y="3156"/>
                    <a:pt x="8692" y="2977"/>
                    <a:pt x="8359" y="2989"/>
                  </a:cubicBezTo>
                  <a:cubicBezTo>
                    <a:pt x="8073" y="3013"/>
                    <a:pt x="7859" y="3227"/>
                    <a:pt x="7871" y="3561"/>
                  </a:cubicBezTo>
                  <a:cubicBezTo>
                    <a:pt x="7871" y="3739"/>
                    <a:pt x="7918" y="3918"/>
                    <a:pt x="7990" y="4084"/>
                  </a:cubicBezTo>
                  <a:cubicBezTo>
                    <a:pt x="8073" y="4287"/>
                    <a:pt x="8359" y="4406"/>
                    <a:pt x="8585" y="4382"/>
                  </a:cubicBezTo>
                  <a:cubicBezTo>
                    <a:pt x="8799" y="4346"/>
                    <a:pt x="8895" y="4215"/>
                    <a:pt x="8942" y="3930"/>
                  </a:cubicBezTo>
                  <a:cubicBezTo>
                    <a:pt x="8942" y="3858"/>
                    <a:pt x="8942" y="3763"/>
                    <a:pt x="8954" y="3691"/>
                  </a:cubicBezTo>
                  <a:close/>
                  <a:moveTo>
                    <a:pt x="5668" y="3072"/>
                  </a:moveTo>
                  <a:cubicBezTo>
                    <a:pt x="5311" y="3049"/>
                    <a:pt x="5001" y="3322"/>
                    <a:pt x="4989" y="3668"/>
                  </a:cubicBezTo>
                  <a:cubicBezTo>
                    <a:pt x="4966" y="4001"/>
                    <a:pt x="5263" y="4394"/>
                    <a:pt x="5549" y="4394"/>
                  </a:cubicBezTo>
                  <a:cubicBezTo>
                    <a:pt x="5835" y="4406"/>
                    <a:pt x="6156" y="4037"/>
                    <a:pt x="6180" y="3644"/>
                  </a:cubicBezTo>
                  <a:cubicBezTo>
                    <a:pt x="6204" y="3322"/>
                    <a:pt x="6001" y="3084"/>
                    <a:pt x="5668" y="3072"/>
                  </a:cubicBezTo>
                  <a:close/>
                  <a:moveTo>
                    <a:pt x="2072" y="3942"/>
                  </a:moveTo>
                  <a:cubicBezTo>
                    <a:pt x="2072" y="4275"/>
                    <a:pt x="2346" y="4573"/>
                    <a:pt x="2632" y="4561"/>
                  </a:cubicBezTo>
                  <a:cubicBezTo>
                    <a:pt x="2965" y="4537"/>
                    <a:pt x="3204" y="4275"/>
                    <a:pt x="3204" y="3906"/>
                  </a:cubicBezTo>
                  <a:cubicBezTo>
                    <a:pt x="3204" y="3513"/>
                    <a:pt x="2989" y="3370"/>
                    <a:pt x="2572" y="3334"/>
                  </a:cubicBezTo>
                  <a:cubicBezTo>
                    <a:pt x="2287" y="3334"/>
                    <a:pt x="2072" y="3620"/>
                    <a:pt x="2072" y="39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70"/>
            <p:cNvSpPr/>
            <p:nvPr/>
          </p:nvSpPr>
          <p:spPr>
            <a:xfrm>
              <a:off x="5988825" y="1596750"/>
              <a:ext cx="247975" cy="196775"/>
            </a:xfrm>
            <a:custGeom>
              <a:avLst/>
              <a:gdLst/>
              <a:ahLst/>
              <a:cxnLst/>
              <a:rect l="l" t="t" r="r" b="b"/>
              <a:pathLst>
                <a:path w="9919" h="7871" extrusionOk="0">
                  <a:moveTo>
                    <a:pt x="5597" y="7871"/>
                  </a:moveTo>
                  <a:cubicBezTo>
                    <a:pt x="5180" y="7549"/>
                    <a:pt x="5013" y="7144"/>
                    <a:pt x="5001" y="6621"/>
                  </a:cubicBezTo>
                  <a:cubicBezTo>
                    <a:pt x="4882" y="6621"/>
                    <a:pt x="4775" y="6609"/>
                    <a:pt x="4680" y="6621"/>
                  </a:cubicBezTo>
                  <a:cubicBezTo>
                    <a:pt x="3668" y="6799"/>
                    <a:pt x="2680" y="6716"/>
                    <a:pt x="1715" y="6418"/>
                  </a:cubicBezTo>
                  <a:cubicBezTo>
                    <a:pt x="1346" y="6299"/>
                    <a:pt x="1525" y="6287"/>
                    <a:pt x="1489" y="5870"/>
                  </a:cubicBezTo>
                  <a:cubicBezTo>
                    <a:pt x="1465" y="5216"/>
                    <a:pt x="1418" y="4573"/>
                    <a:pt x="1132" y="3977"/>
                  </a:cubicBezTo>
                  <a:cubicBezTo>
                    <a:pt x="1013" y="3727"/>
                    <a:pt x="882" y="3465"/>
                    <a:pt x="727" y="3251"/>
                  </a:cubicBezTo>
                  <a:cubicBezTo>
                    <a:pt x="203" y="2453"/>
                    <a:pt x="1" y="2251"/>
                    <a:pt x="608" y="1418"/>
                  </a:cubicBezTo>
                  <a:cubicBezTo>
                    <a:pt x="870" y="1060"/>
                    <a:pt x="1203" y="822"/>
                    <a:pt x="1608" y="656"/>
                  </a:cubicBezTo>
                  <a:cubicBezTo>
                    <a:pt x="2763" y="167"/>
                    <a:pt x="3989" y="1"/>
                    <a:pt x="5240" y="60"/>
                  </a:cubicBezTo>
                  <a:cubicBezTo>
                    <a:pt x="5430" y="72"/>
                    <a:pt x="5632" y="96"/>
                    <a:pt x="5835" y="96"/>
                  </a:cubicBezTo>
                  <a:cubicBezTo>
                    <a:pt x="6728" y="96"/>
                    <a:pt x="7561" y="358"/>
                    <a:pt x="8323" y="810"/>
                  </a:cubicBezTo>
                  <a:cubicBezTo>
                    <a:pt x="9085" y="1251"/>
                    <a:pt x="9573" y="1953"/>
                    <a:pt x="9776" y="2799"/>
                  </a:cubicBezTo>
                  <a:cubicBezTo>
                    <a:pt x="9919" y="3334"/>
                    <a:pt x="9800" y="3882"/>
                    <a:pt x="9526" y="4346"/>
                  </a:cubicBezTo>
                  <a:cubicBezTo>
                    <a:pt x="8942" y="5358"/>
                    <a:pt x="8097" y="6073"/>
                    <a:pt x="6918" y="6323"/>
                  </a:cubicBezTo>
                  <a:cubicBezTo>
                    <a:pt x="6728" y="6371"/>
                    <a:pt x="6537" y="6359"/>
                    <a:pt x="6323" y="6371"/>
                  </a:cubicBezTo>
                  <a:cubicBezTo>
                    <a:pt x="6013" y="6382"/>
                    <a:pt x="5966" y="6418"/>
                    <a:pt x="5894" y="6716"/>
                  </a:cubicBezTo>
                  <a:lnTo>
                    <a:pt x="5668" y="7692"/>
                  </a:lnTo>
                  <a:cubicBezTo>
                    <a:pt x="5692" y="7740"/>
                    <a:pt x="5656" y="7787"/>
                    <a:pt x="5597" y="7871"/>
                  </a:cubicBezTo>
                  <a:close/>
                  <a:moveTo>
                    <a:pt x="7895" y="2930"/>
                  </a:moveTo>
                  <a:cubicBezTo>
                    <a:pt x="7823" y="2846"/>
                    <a:pt x="7776" y="2691"/>
                    <a:pt x="7668" y="2608"/>
                  </a:cubicBezTo>
                  <a:cubicBezTo>
                    <a:pt x="7514" y="2489"/>
                    <a:pt x="7371" y="2596"/>
                    <a:pt x="7252" y="2680"/>
                  </a:cubicBezTo>
                  <a:cubicBezTo>
                    <a:pt x="7204" y="2715"/>
                    <a:pt x="7156" y="2751"/>
                    <a:pt x="7121" y="2787"/>
                  </a:cubicBezTo>
                  <a:cubicBezTo>
                    <a:pt x="6978" y="2930"/>
                    <a:pt x="6894" y="3108"/>
                    <a:pt x="7014" y="3275"/>
                  </a:cubicBezTo>
                  <a:cubicBezTo>
                    <a:pt x="7085" y="3394"/>
                    <a:pt x="7228" y="3501"/>
                    <a:pt x="7347" y="3525"/>
                  </a:cubicBezTo>
                  <a:cubicBezTo>
                    <a:pt x="7549" y="3573"/>
                    <a:pt x="7692" y="3430"/>
                    <a:pt x="7787" y="3263"/>
                  </a:cubicBezTo>
                  <a:cubicBezTo>
                    <a:pt x="7835" y="3203"/>
                    <a:pt x="7847" y="3096"/>
                    <a:pt x="7895" y="2930"/>
                  </a:cubicBezTo>
                  <a:close/>
                  <a:moveTo>
                    <a:pt x="4835" y="3192"/>
                  </a:moveTo>
                  <a:cubicBezTo>
                    <a:pt x="4835" y="3465"/>
                    <a:pt x="4894" y="3584"/>
                    <a:pt x="5073" y="3608"/>
                  </a:cubicBezTo>
                  <a:cubicBezTo>
                    <a:pt x="5299" y="3632"/>
                    <a:pt x="5549" y="3442"/>
                    <a:pt x="5585" y="3203"/>
                  </a:cubicBezTo>
                  <a:cubicBezTo>
                    <a:pt x="5609" y="2965"/>
                    <a:pt x="5430" y="2656"/>
                    <a:pt x="5275" y="2620"/>
                  </a:cubicBezTo>
                  <a:cubicBezTo>
                    <a:pt x="5049" y="2596"/>
                    <a:pt x="4882" y="2787"/>
                    <a:pt x="4859" y="3096"/>
                  </a:cubicBezTo>
                  <a:cubicBezTo>
                    <a:pt x="4835" y="3144"/>
                    <a:pt x="4835" y="3156"/>
                    <a:pt x="4835" y="3192"/>
                  </a:cubicBezTo>
                  <a:close/>
                  <a:moveTo>
                    <a:pt x="3275" y="3323"/>
                  </a:moveTo>
                  <a:cubicBezTo>
                    <a:pt x="3275" y="3084"/>
                    <a:pt x="3108" y="2870"/>
                    <a:pt x="2918" y="2870"/>
                  </a:cubicBezTo>
                  <a:cubicBezTo>
                    <a:pt x="2680" y="2870"/>
                    <a:pt x="2465" y="3132"/>
                    <a:pt x="2465" y="3394"/>
                  </a:cubicBezTo>
                  <a:cubicBezTo>
                    <a:pt x="2489" y="3632"/>
                    <a:pt x="2656" y="3823"/>
                    <a:pt x="2858" y="3823"/>
                  </a:cubicBezTo>
                  <a:cubicBezTo>
                    <a:pt x="3073" y="3823"/>
                    <a:pt x="3275" y="3573"/>
                    <a:pt x="3275" y="332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70"/>
            <p:cNvSpPr/>
            <p:nvPr/>
          </p:nvSpPr>
          <p:spPr>
            <a:xfrm>
              <a:off x="6105225" y="2017050"/>
              <a:ext cx="60725" cy="44375"/>
            </a:xfrm>
            <a:custGeom>
              <a:avLst/>
              <a:gdLst/>
              <a:ahLst/>
              <a:cxnLst/>
              <a:rect l="l" t="t" r="r" b="b"/>
              <a:pathLst>
                <a:path w="2429" h="1775" extrusionOk="0">
                  <a:moveTo>
                    <a:pt x="1643" y="24"/>
                  </a:moveTo>
                  <a:cubicBezTo>
                    <a:pt x="2381" y="0"/>
                    <a:pt x="2429" y="84"/>
                    <a:pt x="2250" y="798"/>
                  </a:cubicBezTo>
                  <a:cubicBezTo>
                    <a:pt x="2238" y="869"/>
                    <a:pt x="2203" y="965"/>
                    <a:pt x="2191" y="1036"/>
                  </a:cubicBezTo>
                  <a:cubicBezTo>
                    <a:pt x="2048" y="1500"/>
                    <a:pt x="1667" y="1774"/>
                    <a:pt x="1226" y="1762"/>
                  </a:cubicBezTo>
                  <a:cubicBezTo>
                    <a:pt x="643" y="1750"/>
                    <a:pt x="298" y="1512"/>
                    <a:pt x="155" y="988"/>
                  </a:cubicBezTo>
                  <a:cubicBezTo>
                    <a:pt x="107" y="810"/>
                    <a:pt x="60" y="631"/>
                    <a:pt x="36" y="453"/>
                  </a:cubicBezTo>
                  <a:cubicBezTo>
                    <a:pt x="0" y="226"/>
                    <a:pt x="83" y="143"/>
                    <a:pt x="298" y="119"/>
                  </a:cubicBezTo>
                  <a:cubicBezTo>
                    <a:pt x="524" y="107"/>
                    <a:pt x="750" y="107"/>
                    <a:pt x="976" y="96"/>
                  </a:cubicBezTo>
                  <a:cubicBezTo>
                    <a:pt x="1191" y="84"/>
                    <a:pt x="1417" y="36"/>
                    <a:pt x="1643" y="24"/>
                  </a:cubicBezTo>
                  <a:close/>
                  <a:moveTo>
                    <a:pt x="393" y="465"/>
                  </a:moveTo>
                  <a:cubicBezTo>
                    <a:pt x="381" y="881"/>
                    <a:pt x="464" y="1191"/>
                    <a:pt x="822" y="1346"/>
                  </a:cubicBezTo>
                  <a:cubicBezTo>
                    <a:pt x="1119" y="1477"/>
                    <a:pt x="1429" y="1524"/>
                    <a:pt x="1691" y="1274"/>
                  </a:cubicBezTo>
                  <a:cubicBezTo>
                    <a:pt x="1929" y="1048"/>
                    <a:pt x="2060" y="762"/>
                    <a:pt x="1965" y="405"/>
                  </a:cubicBezTo>
                  <a:cubicBezTo>
                    <a:pt x="1405" y="369"/>
                    <a:pt x="893" y="405"/>
                    <a:pt x="393" y="46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70"/>
            <p:cNvSpPr/>
            <p:nvPr/>
          </p:nvSpPr>
          <p:spPr>
            <a:xfrm>
              <a:off x="6183800" y="1981925"/>
              <a:ext cx="12225" cy="22350"/>
            </a:xfrm>
            <a:custGeom>
              <a:avLst/>
              <a:gdLst/>
              <a:ahLst/>
              <a:cxnLst/>
              <a:rect l="l" t="t" r="r" b="b"/>
              <a:pathLst>
                <a:path w="489" h="894" extrusionOk="0">
                  <a:moveTo>
                    <a:pt x="489" y="441"/>
                  </a:moveTo>
                  <a:cubicBezTo>
                    <a:pt x="489" y="727"/>
                    <a:pt x="405" y="893"/>
                    <a:pt x="250" y="881"/>
                  </a:cubicBezTo>
                  <a:cubicBezTo>
                    <a:pt x="12" y="846"/>
                    <a:pt x="48" y="631"/>
                    <a:pt x="36" y="477"/>
                  </a:cubicBezTo>
                  <a:cubicBezTo>
                    <a:pt x="0" y="227"/>
                    <a:pt x="119" y="0"/>
                    <a:pt x="274" y="0"/>
                  </a:cubicBezTo>
                  <a:cubicBezTo>
                    <a:pt x="417" y="0"/>
                    <a:pt x="489" y="167"/>
                    <a:pt x="489" y="44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70"/>
            <p:cNvSpPr/>
            <p:nvPr/>
          </p:nvSpPr>
          <p:spPr>
            <a:xfrm>
              <a:off x="6080500" y="1990250"/>
              <a:ext cx="11950" cy="19975"/>
            </a:xfrm>
            <a:custGeom>
              <a:avLst/>
              <a:gdLst/>
              <a:ahLst/>
              <a:cxnLst/>
              <a:rect l="l" t="t" r="r" b="b"/>
              <a:pathLst>
                <a:path w="478" h="799" extrusionOk="0">
                  <a:moveTo>
                    <a:pt x="477" y="382"/>
                  </a:moveTo>
                  <a:cubicBezTo>
                    <a:pt x="477" y="453"/>
                    <a:pt x="477" y="501"/>
                    <a:pt x="453" y="525"/>
                  </a:cubicBezTo>
                  <a:cubicBezTo>
                    <a:pt x="430" y="644"/>
                    <a:pt x="370" y="798"/>
                    <a:pt x="215" y="763"/>
                  </a:cubicBezTo>
                  <a:cubicBezTo>
                    <a:pt x="144" y="751"/>
                    <a:pt x="60" y="620"/>
                    <a:pt x="25" y="525"/>
                  </a:cubicBezTo>
                  <a:cubicBezTo>
                    <a:pt x="1" y="406"/>
                    <a:pt x="25" y="275"/>
                    <a:pt x="72" y="155"/>
                  </a:cubicBezTo>
                  <a:cubicBezTo>
                    <a:pt x="84" y="96"/>
                    <a:pt x="179" y="36"/>
                    <a:pt x="239" y="25"/>
                  </a:cubicBezTo>
                  <a:cubicBezTo>
                    <a:pt x="275" y="1"/>
                    <a:pt x="370" y="84"/>
                    <a:pt x="382" y="132"/>
                  </a:cubicBezTo>
                  <a:cubicBezTo>
                    <a:pt x="441" y="203"/>
                    <a:pt x="441" y="298"/>
                    <a:pt x="477" y="3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70"/>
            <p:cNvSpPr/>
            <p:nvPr/>
          </p:nvSpPr>
          <p:spPr>
            <a:xfrm>
              <a:off x="5810250" y="2079850"/>
              <a:ext cx="72350" cy="49150"/>
            </a:xfrm>
            <a:custGeom>
              <a:avLst/>
              <a:gdLst/>
              <a:ahLst/>
              <a:cxnLst/>
              <a:rect l="l" t="t" r="r" b="b"/>
              <a:pathLst>
                <a:path w="2894" h="1966" extrusionOk="0">
                  <a:moveTo>
                    <a:pt x="964" y="0"/>
                  </a:moveTo>
                  <a:lnTo>
                    <a:pt x="2441" y="0"/>
                  </a:lnTo>
                  <a:cubicBezTo>
                    <a:pt x="2798" y="0"/>
                    <a:pt x="2893" y="84"/>
                    <a:pt x="2810" y="429"/>
                  </a:cubicBezTo>
                  <a:cubicBezTo>
                    <a:pt x="2738" y="751"/>
                    <a:pt x="2655" y="1072"/>
                    <a:pt x="2417" y="1334"/>
                  </a:cubicBezTo>
                  <a:cubicBezTo>
                    <a:pt x="1845" y="1965"/>
                    <a:pt x="1143" y="1858"/>
                    <a:pt x="691" y="1382"/>
                  </a:cubicBezTo>
                  <a:cubicBezTo>
                    <a:pt x="452" y="1143"/>
                    <a:pt x="286" y="810"/>
                    <a:pt x="155" y="501"/>
                  </a:cubicBezTo>
                  <a:cubicBezTo>
                    <a:pt x="0" y="155"/>
                    <a:pt x="155" y="12"/>
                    <a:pt x="524" y="12"/>
                  </a:cubicBezTo>
                  <a:cubicBezTo>
                    <a:pt x="667" y="12"/>
                    <a:pt x="833" y="24"/>
                    <a:pt x="988" y="24"/>
                  </a:cubicBezTo>
                  <a:cubicBezTo>
                    <a:pt x="964" y="12"/>
                    <a:pt x="964" y="0"/>
                    <a:pt x="964" y="0"/>
                  </a:cubicBezTo>
                  <a:close/>
                  <a:moveTo>
                    <a:pt x="2453" y="393"/>
                  </a:moveTo>
                  <a:cubicBezTo>
                    <a:pt x="1786" y="381"/>
                    <a:pt x="1143" y="262"/>
                    <a:pt x="488" y="417"/>
                  </a:cubicBezTo>
                  <a:cubicBezTo>
                    <a:pt x="607" y="1084"/>
                    <a:pt x="964" y="1429"/>
                    <a:pt x="1524" y="1429"/>
                  </a:cubicBezTo>
                  <a:cubicBezTo>
                    <a:pt x="2036" y="1429"/>
                    <a:pt x="2334" y="1108"/>
                    <a:pt x="2453" y="3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70"/>
            <p:cNvSpPr/>
            <p:nvPr/>
          </p:nvSpPr>
          <p:spPr>
            <a:xfrm>
              <a:off x="5790300" y="2034300"/>
              <a:ext cx="11025" cy="25025"/>
            </a:xfrm>
            <a:custGeom>
              <a:avLst/>
              <a:gdLst/>
              <a:ahLst/>
              <a:cxnLst/>
              <a:rect l="l" t="t" r="r" b="b"/>
              <a:pathLst>
                <a:path w="441" h="1001" extrusionOk="0">
                  <a:moveTo>
                    <a:pt x="179" y="1001"/>
                  </a:moveTo>
                  <a:cubicBezTo>
                    <a:pt x="84" y="834"/>
                    <a:pt x="12" y="751"/>
                    <a:pt x="12" y="656"/>
                  </a:cubicBezTo>
                  <a:cubicBezTo>
                    <a:pt x="0" y="477"/>
                    <a:pt x="12" y="298"/>
                    <a:pt x="60" y="120"/>
                  </a:cubicBezTo>
                  <a:cubicBezTo>
                    <a:pt x="84" y="1"/>
                    <a:pt x="250" y="1"/>
                    <a:pt x="310" y="120"/>
                  </a:cubicBezTo>
                  <a:cubicBezTo>
                    <a:pt x="441" y="394"/>
                    <a:pt x="429" y="656"/>
                    <a:pt x="179" y="10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70"/>
            <p:cNvSpPr/>
            <p:nvPr/>
          </p:nvSpPr>
          <p:spPr>
            <a:xfrm>
              <a:off x="5896550" y="2034600"/>
              <a:ext cx="12225" cy="20275"/>
            </a:xfrm>
            <a:custGeom>
              <a:avLst/>
              <a:gdLst/>
              <a:ahLst/>
              <a:cxnLst/>
              <a:rect l="l" t="t" r="r" b="b"/>
              <a:pathLst>
                <a:path w="489" h="811" extrusionOk="0">
                  <a:moveTo>
                    <a:pt x="310" y="1"/>
                  </a:moveTo>
                  <a:cubicBezTo>
                    <a:pt x="477" y="263"/>
                    <a:pt x="489" y="465"/>
                    <a:pt x="394" y="703"/>
                  </a:cubicBezTo>
                  <a:cubicBezTo>
                    <a:pt x="358" y="751"/>
                    <a:pt x="287" y="810"/>
                    <a:pt x="227" y="810"/>
                  </a:cubicBezTo>
                  <a:cubicBezTo>
                    <a:pt x="179" y="810"/>
                    <a:pt x="108" y="751"/>
                    <a:pt x="72" y="691"/>
                  </a:cubicBezTo>
                  <a:cubicBezTo>
                    <a:pt x="1" y="513"/>
                    <a:pt x="96" y="215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70"/>
            <p:cNvSpPr/>
            <p:nvPr/>
          </p:nvSpPr>
          <p:spPr>
            <a:xfrm>
              <a:off x="5940900" y="1712850"/>
              <a:ext cx="27425" cy="35725"/>
            </a:xfrm>
            <a:custGeom>
              <a:avLst/>
              <a:gdLst/>
              <a:ahLst/>
              <a:cxnLst/>
              <a:rect l="l" t="t" r="r" b="b"/>
              <a:pathLst>
                <a:path w="1097" h="1429" extrusionOk="0">
                  <a:moveTo>
                    <a:pt x="1096" y="714"/>
                  </a:moveTo>
                  <a:cubicBezTo>
                    <a:pt x="1084" y="786"/>
                    <a:pt x="1084" y="881"/>
                    <a:pt x="1072" y="953"/>
                  </a:cubicBezTo>
                  <a:cubicBezTo>
                    <a:pt x="1025" y="1250"/>
                    <a:pt x="918" y="1369"/>
                    <a:pt x="715" y="1405"/>
                  </a:cubicBezTo>
                  <a:cubicBezTo>
                    <a:pt x="489" y="1429"/>
                    <a:pt x="203" y="1310"/>
                    <a:pt x="120" y="1107"/>
                  </a:cubicBezTo>
                  <a:cubicBezTo>
                    <a:pt x="37" y="941"/>
                    <a:pt x="13" y="762"/>
                    <a:pt x="1" y="584"/>
                  </a:cubicBezTo>
                  <a:cubicBezTo>
                    <a:pt x="1" y="250"/>
                    <a:pt x="215" y="12"/>
                    <a:pt x="489" y="12"/>
                  </a:cubicBezTo>
                  <a:cubicBezTo>
                    <a:pt x="810" y="0"/>
                    <a:pt x="1025" y="179"/>
                    <a:pt x="1072" y="536"/>
                  </a:cubicBezTo>
                  <a:cubicBezTo>
                    <a:pt x="1084" y="595"/>
                    <a:pt x="1084" y="655"/>
                    <a:pt x="1096" y="7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70"/>
            <p:cNvSpPr/>
            <p:nvPr/>
          </p:nvSpPr>
          <p:spPr>
            <a:xfrm>
              <a:off x="5869175" y="1714625"/>
              <a:ext cx="30375" cy="34250"/>
            </a:xfrm>
            <a:custGeom>
              <a:avLst/>
              <a:gdLst/>
              <a:ahLst/>
              <a:cxnLst/>
              <a:rect l="l" t="t" r="r" b="b"/>
              <a:pathLst>
                <a:path w="1215" h="1370" extrusionOk="0">
                  <a:moveTo>
                    <a:pt x="679" y="24"/>
                  </a:moveTo>
                  <a:cubicBezTo>
                    <a:pt x="1012" y="36"/>
                    <a:pt x="1215" y="274"/>
                    <a:pt x="1203" y="620"/>
                  </a:cubicBezTo>
                  <a:cubicBezTo>
                    <a:pt x="1167" y="989"/>
                    <a:pt x="858" y="1370"/>
                    <a:pt x="572" y="1358"/>
                  </a:cubicBezTo>
                  <a:cubicBezTo>
                    <a:pt x="298" y="1346"/>
                    <a:pt x="0" y="953"/>
                    <a:pt x="12" y="632"/>
                  </a:cubicBezTo>
                  <a:cubicBezTo>
                    <a:pt x="12" y="274"/>
                    <a:pt x="322" y="1"/>
                    <a:pt x="679" y="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70"/>
            <p:cNvSpPr/>
            <p:nvPr/>
          </p:nvSpPr>
          <p:spPr>
            <a:xfrm>
              <a:off x="5796250" y="1721475"/>
              <a:ext cx="28300" cy="31275"/>
            </a:xfrm>
            <a:custGeom>
              <a:avLst/>
              <a:gdLst/>
              <a:ahLst/>
              <a:cxnLst/>
              <a:rect l="l" t="t" r="r" b="b"/>
              <a:pathLst>
                <a:path w="1132" h="1251" extrusionOk="0">
                  <a:moveTo>
                    <a:pt x="0" y="620"/>
                  </a:moveTo>
                  <a:cubicBezTo>
                    <a:pt x="0" y="298"/>
                    <a:pt x="215" y="0"/>
                    <a:pt x="500" y="12"/>
                  </a:cubicBezTo>
                  <a:cubicBezTo>
                    <a:pt x="917" y="24"/>
                    <a:pt x="1132" y="191"/>
                    <a:pt x="1132" y="584"/>
                  </a:cubicBezTo>
                  <a:cubicBezTo>
                    <a:pt x="1132" y="953"/>
                    <a:pt x="893" y="1215"/>
                    <a:pt x="560" y="1239"/>
                  </a:cubicBezTo>
                  <a:cubicBezTo>
                    <a:pt x="274" y="1251"/>
                    <a:pt x="0" y="953"/>
                    <a:pt x="0" y="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70"/>
            <p:cNvSpPr/>
            <p:nvPr/>
          </p:nvSpPr>
          <p:spPr>
            <a:xfrm>
              <a:off x="6161775" y="1659250"/>
              <a:ext cx="24425" cy="27125"/>
            </a:xfrm>
            <a:custGeom>
              <a:avLst/>
              <a:gdLst/>
              <a:ahLst/>
              <a:cxnLst/>
              <a:rect l="l" t="t" r="r" b="b"/>
              <a:pathLst>
                <a:path w="977" h="1085" extrusionOk="0">
                  <a:moveTo>
                    <a:pt x="977" y="430"/>
                  </a:moveTo>
                  <a:cubicBezTo>
                    <a:pt x="929" y="584"/>
                    <a:pt x="929" y="692"/>
                    <a:pt x="881" y="775"/>
                  </a:cubicBezTo>
                  <a:cubicBezTo>
                    <a:pt x="798" y="942"/>
                    <a:pt x="643" y="1084"/>
                    <a:pt x="453" y="1049"/>
                  </a:cubicBezTo>
                  <a:cubicBezTo>
                    <a:pt x="310" y="1013"/>
                    <a:pt x="179" y="906"/>
                    <a:pt x="107" y="787"/>
                  </a:cubicBezTo>
                  <a:cubicBezTo>
                    <a:pt x="0" y="608"/>
                    <a:pt x="84" y="430"/>
                    <a:pt x="215" y="299"/>
                  </a:cubicBezTo>
                  <a:cubicBezTo>
                    <a:pt x="262" y="251"/>
                    <a:pt x="298" y="227"/>
                    <a:pt x="346" y="191"/>
                  </a:cubicBezTo>
                  <a:cubicBezTo>
                    <a:pt x="477" y="108"/>
                    <a:pt x="631" y="1"/>
                    <a:pt x="762" y="120"/>
                  </a:cubicBezTo>
                  <a:cubicBezTo>
                    <a:pt x="858" y="191"/>
                    <a:pt x="917" y="346"/>
                    <a:pt x="977" y="4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70"/>
            <p:cNvSpPr/>
            <p:nvPr/>
          </p:nvSpPr>
          <p:spPr>
            <a:xfrm>
              <a:off x="6109375" y="1661650"/>
              <a:ext cx="19375" cy="25925"/>
            </a:xfrm>
            <a:custGeom>
              <a:avLst/>
              <a:gdLst/>
              <a:ahLst/>
              <a:cxnLst/>
              <a:rect l="l" t="t" r="r" b="b"/>
              <a:pathLst>
                <a:path w="775" h="1037" extrusionOk="0">
                  <a:moveTo>
                    <a:pt x="13" y="596"/>
                  </a:moveTo>
                  <a:lnTo>
                    <a:pt x="13" y="500"/>
                  </a:lnTo>
                  <a:cubicBezTo>
                    <a:pt x="48" y="191"/>
                    <a:pt x="215" y="0"/>
                    <a:pt x="429" y="24"/>
                  </a:cubicBezTo>
                  <a:cubicBezTo>
                    <a:pt x="608" y="60"/>
                    <a:pt x="775" y="357"/>
                    <a:pt x="739" y="607"/>
                  </a:cubicBezTo>
                  <a:cubicBezTo>
                    <a:pt x="715" y="846"/>
                    <a:pt x="477" y="1036"/>
                    <a:pt x="239" y="1012"/>
                  </a:cubicBezTo>
                  <a:cubicBezTo>
                    <a:pt x="60" y="988"/>
                    <a:pt x="1" y="869"/>
                    <a:pt x="13" y="5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70"/>
            <p:cNvSpPr/>
            <p:nvPr/>
          </p:nvSpPr>
          <p:spPr>
            <a:xfrm>
              <a:off x="6050150" y="1668500"/>
              <a:ext cx="20550" cy="23825"/>
            </a:xfrm>
            <a:custGeom>
              <a:avLst/>
              <a:gdLst/>
              <a:ahLst/>
              <a:cxnLst/>
              <a:rect l="l" t="t" r="r" b="b"/>
              <a:pathLst>
                <a:path w="822" h="953" extrusionOk="0">
                  <a:moveTo>
                    <a:pt x="822" y="453"/>
                  </a:moveTo>
                  <a:cubicBezTo>
                    <a:pt x="822" y="703"/>
                    <a:pt x="608" y="953"/>
                    <a:pt x="405" y="953"/>
                  </a:cubicBezTo>
                  <a:cubicBezTo>
                    <a:pt x="215" y="953"/>
                    <a:pt x="36" y="762"/>
                    <a:pt x="24" y="524"/>
                  </a:cubicBezTo>
                  <a:cubicBezTo>
                    <a:pt x="0" y="262"/>
                    <a:pt x="227" y="0"/>
                    <a:pt x="465" y="0"/>
                  </a:cubicBezTo>
                  <a:cubicBezTo>
                    <a:pt x="655" y="0"/>
                    <a:pt x="822" y="214"/>
                    <a:pt x="822" y="4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70"/>
            <p:cNvSpPr/>
            <p:nvPr/>
          </p:nvSpPr>
          <p:spPr>
            <a:xfrm>
              <a:off x="6114750" y="2026275"/>
              <a:ext cx="42275" cy="29200"/>
            </a:xfrm>
            <a:custGeom>
              <a:avLst/>
              <a:gdLst/>
              <a:ahLst/>
              <a:cxnLst/>
              <a:rect l="l" t="t" r="r" b="b"/>
              <a:pathLst>
                <a:path w="1691" h="1168" extrusionOk="0">
                  <a:moveTo>
                    <a:pt x="12" y="96"/>
                  </a:moveTo>
                  <a:cubicBezTo>
                    <a:pt x="536" y="24"/>
                    <a:pt x="1036" y="0"/>
                    <a:pt x="1584" y="48"/>
                  </a:cubicBezTo>
                  <a:cubicBezTo>
                    <a:pt x="1691" y="405"/>
                    <a:pt x="1548" y="691"/>
                    <a:pt x="1298" y="917"/>
                  </a:cubicBezTo>
                  <a:cubicBezTo>
                    <a:pt x="1048" y="1167"/>
                    <a:pt x="738" y="1108"/>
                    <a:pt x="441" y="989"/>
                  </a:cubicBezTo>
                  <a:cubicBezTo>
                    <a:pt x="72" y="834"/>
                    <a:pt x="0" y="512"/>
                    <a:pt x="12" y="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70"/>
            <p:cNvSpPr/>
            <p:nvPr/>
          </p:nvSpPr>
          <p:spPr>
            <a:xfrm>
              <a:off x="5822450" y="2086400"/>
              <a:ext cx="49125" cy="29200"/>
            </a:xfrm>
            <a:custGeom>
              <a:avLst/>
              <a:gdLst/>
              <a:ahLst/>
              <a:cxnLst/>
              <a:rect l="l" t="t" r="r" b="b"/>
              <a:pathLst>
                <a:path w="1965" h="1168" extrusionOk="0">
                  <a:moveTo>
                    <a:pt x="1965" y="131"/>
                  </a:moveTo>
                  <a:cubicBezTo>
                    <a:pt x="1846" y="870"/>
                    <a:pt x="1536" y="1167"/>
                    <a:pt x="1036" y="1167"/>
                  </a:cubicBezTo>
                  <a:cubicBezTo>
                    <a:pt x="476" y="1167"/>
                    <a:pt x="143" y="822"/>
                    <a:pt x="0" y="155"/>
                  </a:cubicBezTo>
                  <a:cubicBezTo>
                    <a:pt x="655" y="0"/>
                    <a:pt x="1298" y="119"/>
                    <a:pt x="1965" y="1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3" name="Google Shape;973;p70"/>
          <p:cNvSpPr/>
          <p:nvPr/>
        </p:nvSpPr>
        <p:spPr>
          <a:xfrm rot="2006702">
            <a:off x="3899099" y="16784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4" name="Google Shape;974;p70"/>
          <p:cNvSpPr/>
          <p:nvPr/>
        </p:nvSpPr>
        <p:spPr>
          <a:xfrm>
            <a:off x="8284721" y="2530280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7C5731-8607-9F92-E969-C40DC5F90BAA}"/>
              </a:ext>
            </a:extLst>
          </p:cNvPr>
          <p:cNvSpPr txBox="1"/>
          <p:nvPr/>
        </p:nvSpPr>
        <p:spPr>
          <a:xfrm>
            <a:off x="4855468" y="283789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9" name="Google Shape;979;p71"/>
          <p:cNvGrpSpPr/>
          <p:nvPr/>
        </p:nvGrpSpPr>
        <p:grpSpPr>
          <a:xfrm rot="10800000" flipH="1">
            <a:off x="4228807" y="25"/>
            <a:ext cx="4915205" cy="5143509"/>
            <a:chOff x="4003305" y="-6500"/>
            <a:chExt cx="4826399" cy="5156400"/>
          </a:xfrm>
        </p:grpSpPr>
        <p:sp>
          <p:nvSpPr>
            <p:cNvPr id="980" name="Google Shape;980;p71"/>
            <p:cNvSpPr/>
            <p:nvPr/>
          </p:nvSpPr>
          <p:spPr>
            <a:xfrm rot="-5400000">
              <a:off x="2284813" y="1712134"/>
              <a:ext cx="5156245" cy="1719261"/>
            </a:xfrm>
            <a:custGeom>
              <a:avLst/>
              <a:gdLst/>
              <a:ahLst/>
              <a:cxnLst/>
              <a:rect l="l" t="t" r="r" b="b"/>
              <a:pathLst>
                <a:path w="48078" h="17253" extrusionOk="0">
                  <a:moveTo>
                    <a:pt x="24551" y="0"/>
                  </a:moveTo>
                  <a:cubicBezTo>
                    <a:pt x="19562" y="0"/>
                    <a:pt x="12918" y="5739"/>
                    <a:pt x="7775" y="5942"/>
                  </a:cubicBezTo>
                  <a:cubicBezTo>
                    <a:pt x="7443" y="5956"/>
                    <a:pt x="7121" y="5962"/>
                    <a:pt x="6809" y="5962"/>
                  </a:cubicBezTo>
                  <a:cubicBezTo>
                    <a:pt x="2312" y="5962"/>
                    <a:pt x="0" y="4608"/>
                    <a:pt x="0" y="4608"/>
                  </a:cubicBezTo>
                  <a:lnTo>
                    <a:pt x="0" y="17253"/>
                  </a:lnTo>
                  <a:lnTo>
                    <a:pt x="48077" y="17253"/>
                  </a:lnTo>
                  <a:lnTo>
                    <a:pt x="48077" y="3727"/>
                  </a:lnTo>
                  <a:cubicBezTo>
                    <a:pt x="48077" y="3727"/>
                    <a:pt x="46378" y="2205"/>
                    <a:pt x="44452" y="2205"/>
                  </a:cubicBezTo>
                  <a:cubicBezTo>
                    <a:pt x="44320" y="2205"/>
                    <a:pt x="44187" y="2212"/>
                    <a:pt x="44053" y="2227"/>
                  </a:cubicBezTo>
                  <a:cubicBezTo>
                    <a:pt x="41970" y="2465"/>
                    <a:pt x="40076" y="4275"/>
                    <a:pt x="36278" y="4870"/>
                  </a:cubicBezTo>
                  <a:cubicBezTo>
                    <a:pt x="36082" y="4901"/>
                    <a:pt x="35888" y="4915"/>
                    <a:pt x="35696" y="4915"/>
                  </a:cubicBezTo>
                  <a:cubicBezTo>
                    <a:pt x="32171" y="4915"/>
                    <a:pt x="29282" y="0"/>
                    <a:pt x="245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71"/>
            <p:cNvSpPr/>
            <p:nvPr/>
          </p:nvSpPr>
          <p:spPr>
            <a:xfrm rot="-5400000">
              <a:off x="4662404" y="982600"/>
              <a:ext cx="5156400" cy="3178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2" name="Google Shape;982;p71"/>
          <p:cNvSpPr/>
          <p:nvPr/>
        </p:nvSpPr>
        <p:spPr>
          <a:xfrm rot="10800000" flipH="1">
            <a:off x="6664772" y="-728560"/>
            <a:ext cx="2734828" cy="1457120"/>
          </a:xfrm>
          <a:custGeom>
            <a:avLst/>
            <a:gdLst/>
            <a:ahLst/>
            <a:cxnLst/>
            <a:rect l="l" t="t" r="r" b="b"/>
            <a:pathLst>
              <a:path w="38136" h="29948" extrusionOk="0">
                <a:moveTo>
                  <a:pt x="37163" y="0"/>
                </a:moveTo>
                <a:cubicBezTo>
                  <a:pt x="36732" y="0"/>
                  <a:pt x="36166" y="151"/>
                  <a:pt x="35481" y="658"/>
                </a:cubicBezTo>
                <a:cubicBezTo>
                  <a:pt x="33778" y="1908"/>
                  <a:pt x="33707" y="6147"/>
                  <a:pt x="31147" y="6992"/>
                </a:cubicBezTo>
                <a:cubicBezTo>
                  <a:pt x="30908" y="7072"/>
                  <a:pt x="30643" y="7108"/>
                  <a:pt x="30357" y="7108"/>
                </a:cubicBezTo>
                <a:cubicBezTo>
                  <a:pt x="28146" y="7108"/>
                  <a:pt x="24643" y="4988"/>
                  <a:pt x="21393" y="4988"/>
                </a:cubicBezTo>
                <a:cubicBezTo>
                  <a:pt x="20568" y="4988"/>
                  <a:pt x="19758" y="5125"/>
                  <a:pt x="18991" y="5468"/>
                </a:cubicBezTo>
                <a:cubicBezTo>
                  <a:pt x="14800" y="7337"/>
                  <a:pt x="16431" y="14755"/>
                  <a:pt x="13407" y="17934"/>
                </a:cubicBezTo>
                <a:cubicBezTo>
                  <a:pt x="10382" y="21113"/>
                  <a:pt x="8525" y="20803"/>
                  <a:pt x="4417" y="22351"/>
                </a:cubicBezTo>
                <a:cubicBezTo>
                  <a:pt x="416" y="23859"/>
                  <a:pt x="19" y="29638"/>
                  <a:pt x="1" y="29935"/>
                </a:cubicBezTo>
                <a:lnTo>
                  <a:pt x="38136" y="29935"/>
                </a:lnTo>
                <a:lnTo>
                  <a:pt x="38136" y="325"/>
                </a:lnTo>
                <a:cubicBezTo>
                  <a:pt x="38136" y="325"/>
                  <a:pt x="37795" y="0"/>
                  <a:pt x="37163" y="0"/>
                </a:cubicBezTo>
                <a:close/>
                <a:moveTo>
                  <a:pt x="0" y="29935"/>
                </a:moveTo>
                <a:lnTo>
                  <a:pt x="0" y="29947"/>
                </a:lnTo>
                <a:cubicBezTo>
                  <a:pt x="0" y="29947"/>
                  <a:pt x="0" y="29943"/>
                  <a:pt x="1" y="29935"/>
                </a:cubicBezTo>
                <a:close/>
              </a:path>
            </a:pathLst>
          </a:custGeom>
          <a:noFill/>
          <a:ln w="2857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3" name="Google Shape;983;p71"/>
          <p:cNvSpPr/>
          <p:nvPr/>
        </p:nvSpPr>
        <p:spPr>
          <a:xfrm rot="-2006702" flipH="1">
            <a:off x="4383861" y="1023016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4" name="Google Shape;984;p71"/>
          <p:cNvSpPr/>
          <p:nvPr/>
        </p:nvSpPr>
        <p:spPr>
          <a:xfrm flipH="1">
            <a:off x="218023" y="4109955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5" name="Google Shape;985;p71"/>
          <p:cNvGrpSpPr/>
          <p:nvPr/>
        </p:nvGrpSpPr>
        <p:grpSpPr>
          <a:xfrm>
            <a:off x="3500604" y="2123629"/>
            <a:ext cx="1552017" cy="1552017"/>
            <a:chOff x="1475125" y="2862180"/>
            <a:chExt cx="1696564" cy="1696564"/>
          </a:xfrm>
        </p:grpSpPr>
        <p:sp>
          <p:nvSpPr>
            <p:cNvPr id="986" name="Google Shape;986;p71"/>
            <p:cNvSpPr/>
            <p:nvPr/>
          </p:nvSpPr>
          <p:spPr>
            <a:xfrm>
              <a:off x="1475125" y="2862180"/>
              <a:ext cx="1696564" cy="169656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87" name="Google Shape;987;p71"/>
            <p:cNvGrpSpPr/>
            <p:nvPr/>
          </p:nvGrpSpPr>
          <p:grpSpPr>
            <a:xfrm>
              <a:off x="1948753" y="3340244"/>
              <a:ext cx="749313" cy="740435"/>
              <a:chOff x="2814850" y="2382625"/>
              <a:chExt cx="240550" cy="237700"/>
            </a:xfrm>
          </p:grpSpPr>
          <p:sp>
            <p:nvSpPr>
              <p:cNvPr id="988" name="Google Shape;988;p71"/>
              <p:cNvSpPr/>
              <p:nvPr/>
            </p:nvSpPr>
            <p:spPr>
              <a:xfrm>
                <a:off x="2819000" y="2426425"/>
                <a:ext cx="82775" cy="151575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6063" extrusionOk="0">
                    <a:moveTo>
                      <a:pt x="2505" y="0"/>
                    </a:moveTo>
                    <a:cubicBezTo>
                      <a:pt x="2358" y="0"/>
                      <a:pt x="2209" y="57"/>
                      <a:pt x="2096" y="180"/>
                    </a:cubicBezTo>
                    <a:cubicBezTo>
                      <a:pt x="2049" y="156"/>
                      <a:pt x="1977" y="132"/>
                      <a:pt x="1906" y="132"/>
                    </a:cubicBezTo>
                    <a:cubicBezTo>
                      <a:pt x="1787" y="156"/>
                      <a:pt x="1644" y="180"/>
                      <a:pt x="1549" y="275"/>
                    </a:cubicBezTo>
                    <a:cubicBezTo>
                      <a:pt x="1525" y="251"/>
                      <a:pt x="1525" y="228"/>
                      <a:pt x="1501" y="204"/>
                    </a:cubicBezTo>
                    <a:cubicBezTo>
                      <a:pt x="1382" y="85"/>
                      <a:pt x="1239" y="37"/>
                      <a:pt x="1096" y="37"/>
                    </a:cubicBezTo>
                    <a:cubicBezTo>
                      <a:pt x="882" y="37"/>
                      <a:pt x="715" y="132"/>
                      <a:pt x="596" y="299"/>
                    </a:cubicBezTo>
                    <a:cubicBezTo>
                      <a:pt x="525" y="299"/>
                      <a:pt x="477" y="299"/>
                      <a:pt x="429" y="323"/>
                    </a:cubicBezTo>
                    <a:cubicBezTo>
                      <a:pt x="167" y="394"/>
                      <a:pt x="1" y="609"/>
                      <a:pt x="1" y="871"/>
                    </a:cubicBezTo>
                    <a:cubicBezTo>
                      <a:pt x="48" y="1537"/>
                      <a:pt x="144" y="2228"/>
                      <a:pt x="287" y="2871"/>
                    </a:cubicBezTo>
                    <a:cubicBezTo>
                      <a:pt x="429" y="3895"/>
                      <a:pt x="334" y="4919"/>
                      <a:pt x="453" y="5919"/>
                    </a:cubicBezTo>
                    <a:cubicBezTo>
                      <a:pt x="477" y="5943"/>
                      <a:pt x="501" y="5967"/>
                      <a:pt x="525" y="6015"/>
                    </a:cubicBezTo>
                    <a:cubicBezTo>
                      <a:pt x="549" y="6015"/>
                      <a:pt x="549" y="6038"/>
                      <a:pt x="572" y="6062"/>
                    </a:cubicBezTo>
                    <a:cubicBezTo>
                      <a:pt x="971" y="5942"/>
                      <a:pt x="1370" y="5890"/>
                      <a:pt x="1783" y="5890"/>
                    </a:cubicBezTo>
                    <a:cubicBezTo>
                      <a:pt x="1863" y="5890"/>
                      <a:pt x="1944" y="5892"/>
                      <a:pt x="2025" y="5895"/>
                    </a:cubicBezTo>
                    <a:lnTo>
                      <a:pt x="2906" y="5895"/>
                    </a:lnTo>
                    <a:cubicBezTo>
                      <a:pt x="2930" y="5824"/>
                      <a:pt x="2954" y="5729"/>
                      <a:pt x="2954" y="5657"/>
                    </a:cubicBezTo>
                    <a:cubicBezTo>
                      <a:pt x="2930" y="5634"/>
                      <a:pt x="2930" y="5610"/>
                      <a:pt x="2954" y="5610"/>
                    </a:cubicBezTo>
                    <a:cubicBezTo>
                      <a:pt x="3168" y="5514"/>
                      <a:pt x="3311" y="5300"/>
                      <a:pt x="3311" y="5062"/>
                    </a:cubicBezTo>
                    <a:cubicBezTo>
                      <a:pt x="3168" y="3752"/>
                      <a:pt x="3120" y="2395"/>
                      <a:pt x="3168" y="1061"/>
                    </a:cubicBezTo>
                    <a:cubicBezTo>
                      <a:pt x="3168" y="942"/>
                      <a:pt x="3120" y="823"/>
                      <a:pt x="3049" y="728"/>
                    </a:cubicBezTo>
                    <a:cubicBezTo>
                      <a:pt x="3097" y="585"/>
                      <a:pt x="3073" y="418"/>
                      <a:pt x="3001" y="275"/>
                    </a:cubicBezTo>
                    <a:cubicBezTo>
                      <a:pt x="2893" y="99"/>
                      <a:pt x="2700" y="0"/>
                      <a:pt x="250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71"/>
              <p:cNvSpPr/>
              <p:nvPr/>
            </p:nvSpPr>
            <p:spPr>
              <a:xfrm>
                <a:off x="2902950" y="2387675"/>
                <a:ext cx="144700" cy="151850"/>
              </a:xfrm>
              <a:custGeom>
                <a:avLst/>
                <a:gdLst/>
                <a:ahLst/>
                <a:cxnLst/>
                <a:rect l="l" t="t" r="r" b="b"/>
                <a:pathLst>
                  <a:path w="5788" h="6074" extrusionOk="0">
                    <a:moveTo>
                      <a:pt x="777" y="1"/>
                    </a:moveTo>
                    <a:cubicBezTo>
                      <a:pt x="732" y="1"/>
                      <a:pt x="687" y="6"/>
                      <a:pt x="644" y="15"/>
                    </a:cubicBezTo>
                    <a:cubicBezTo>
                      <a:pt x="382" y="87"/>
                      <a:pt x="167" y="301"/>
                      <a:pt x="96" y="563"/>
                    </a:cubicBezTo>
                    <a:cubicBezTo>
                      <a:pt x="48" y="754"/>
                      <a:pt x="24" y="944"/>
                      <a:pt x="24" y="1135"/>
                    </a:cubicBezTo>
                    <a:cubicBezTo>
                      <a:pt x="1" y="1492"/>
                      <a:pt x="1" y="1825"/>
                      <a:pt x="24" y="2182"/>
                    </a:cubicBezTo>
                    <a:cubicBezTo>
                      <a:pt x="24" y="2444"/>
                      <a:pt x="48" y="2683"/>
                      <a:pt x="72" y="2945"/>
                    </a:cubicBezTo>
                    <a:cubicBezTo>
                      <a:pt x="24" y="3849"/>
                      <a:pt x="96" y="4754"/>
                      <a:pt x="239" y="5659"/>
                    </a:cubicBezTo>
                    <a:cubicBezTo>
                      <a:pt x="286" y="5802"/>
                      <a:pt x="382" y="5921"/>
                      <a:pt x="501" y="5993"/>
                    </a:cubicBezTo>
                    <a:cubicBezTo>
                      <a:pt x="590" y="6046"/>
                      <a:pt x="693" y="6073"/>
                      <a:pt x="789" y="6073"/>
                    </a:cubicBezTo>
                    <a:cubicBezTo>
                      <a:pt x="821" y="6073"/>
                      <a:pt x="852" y="6070"/>
                      <a:pt x="882" y="6064"/>
                    </a:cubicBezTo>
                    <a:cubicBezTo>
                      <a:pt x="1001" y="6040"/>
                      <a:pt x="1120" y="5993"/>
                      <a:pt x="1215" y="5898"/>
                    </a:cubicBezTo>
                    <a:lnTo>
                      <a:pt x="1310" y="5993"/>
                    </a:lnTo>
                    <a:cubicBezTo>
                      <a:pt x="1394" y="6040"/>
                      <a:pt x="1495" y="6064"/>
                      <a:pt x="1596" y="6064"/>
                    </a:cubicBezTo>
                    <a:cubicBezTo>
                      <a:pt x="1697" y="6064"/>
                      <a:pt x="1799" y="6040"/>
                      <a:pt x="1882" y="5993"/>
                    </a:cubicBezTo>
                    <a:cubicBezTo>
                      <a:pt x="1953" y="5945"/>
                      <a:pt x="2001" y="5898"/>
                      <a:pt x="2049" y="5850"/>
                    </a:cubicBezTo>
                    <a:cubicBezTo>
                      <a:pt x="2116" y="5867"/>
                      <a:pt x="2183" y="5884"/>
                      <a:pt x="2259" y="5884"/>
                    </a:cubicBezTo>
                    <a:cubicBezTo>
                      <a:pt x="2291" y="5884"/>
                      <a:pt x="2323" y="5881"/>
                      <a:pt x="2358" y="5874"/>
                    </a:cubicBezTo>
                    <a:cubicBezTo>
                      <a:pt x="2573" y="5850"/>
                      <a:pt x="2763" y="5683"/>
                      <a:pt x="2811" y="5469"/>
                    </a:cubicBezTo>
                    <a:cubicBezTo>
                      <a:pt x="2835" y="5397"/>
                      <a:pt x="2858" y="5350"/>
                      <a:pt x="2858" y="5278"/>
                    </a:cubicBezTo>
                    <a:cubicBezTo>
                      <a:pt x="3001" y="5405"/>
                      <a:pt x="3176" y="5479"/>
                      <a:pt x="3354" y="5479"/>
                    </a:cubicBezTo>
                    <a:cubicBezTo>
                      <a:pt x="3443" y="5479"/>
                      <a:pt x="3533" y="5461"/>
                      <a:pt x="3620" y="5421"/>
                    </a:cubicBezTo>
                    <a:cubicBezTo>
                      <a:pt x="3763" y="5374"/>
                      <a:pt x="3882" y="5278"/>
                      <a:pt x="3978" y="5183"/>
                    </a:cubicBezTo>
                    <a:cubicBezTo>
                      <a:pt x="4001" y="5207"/>
                      <a:pt x="4001" y="5231"/>
                      <a:pt x="4025" y="5278"/>
                    </a:cubicBezTo>
                    <a:cubicBezTo>
                      <a:pt x="4158" y="5499"/>
                      <a:pt x="4393" y="5638"/>
                      <a:pt x="4654" y="5638"/>
                    </a:cubicBezTo>
                    <a:cubicBezTo>
                      <a:pt x="4675" y="5638"/>
                      <a:pt x="4695" y="5637"/>
                      <a:pt x="4716" y="5636"/>
                    </a:cubicBezTo>
                    <a:cubicBezTo>
                      <a:pt x="5145" y="5612"/>
                      <a:pt x="5502" y="5255"/>
                      <a:pt x="5549" y="4826"/>
                    </a:cubicBezTo>
                    <a:cubicBezTo>
                      <a:pt x="5645" y="4183"/>
                      <a:pt x="5692" y="3540"/>
                      <a:pt x="5716" y="2897"/>
                    </a:cubicBezTo>
                    <a:cubicBezTo>
                      <a:pt x="5764" y="2182"/>
                      <a:pt x="5788" y="1492"/>
                      <a:pt x="5788" y="801"/>
                    </a:cubicBezTo>
                    <a:cubicBezTo>
                      <a:pt x="5788" y="468"/>
                      <a:pt x="5526" y="230"/>
                      <a:pt x="5216" y="230"/>
                    </a:cubicBezTo>
                    <a:lnTo>
                      <a:pt x="5216" y="206"/>
                    </a:lnTo>
                    <a:cubicBezTo>
                      <a:pt x="5049" y="206"/>
                      <a:pt x="4906" y="277"/>
                      <a:pt x="4787" y="396"/>
                    </a:cubicBezTo>
                    <a:cubicBezTo>
                      <a:pt x="4623" y="232"/>
                      <a:pt x="4406" y="149"/>
                      <a:pt x="4188" y="149"/>
                    </a:cubicBezTo>
                    <a:cubicBezTo>
                      <a:pt x="3995" y="149"/>
                      <a:pt x="3801" y="214"/>
                      <a:pt x="3644" y="349"/>
                    </a:cubicBezTo>
                    <a:cubicBezTo>
                      <a:pt x="3620" y="373"/>
                      <a:pt x="3597" y="396"/>
                      <a:pt x="3573" y="444"/>
                    </a:cubicBezTo>
                    <a:cubicBezTo>
                      <a:pt x="3454" y="230"/>
                      <a:pt x="3263" y="111"/>
                      <a:pt x="3049" y="39"/>
                    </a:cubicBezTo>
                    <a:cubicBezTo>
                      <a:pt x="2993" y="25"/>
                      <a:pt x="2937" y="19"/>
                      <a:pt x="2880" y="19"/>
                    </a:cubicBezTo>
                    <a:cubicBezTo>
                      <a:pt x="2647" y="19"/>
                      <a:pt x="2416" y="133"/>
                      <a:pt x="2263" y="325"/>
                    </a:cubicBezTo>
                    <a:cubicBezTo>
                      <a:pt x="2168" y="206"/>
                      <a:pt x="2025" y="111"/>
                      <a:pt x="1882" y="63"/>
                    </a:cubicBezTo>
                    <a:cubicBezTo>
                      <a:pt x="1818" y="42"/>
                      <a:pt x="1749" y="31"/>
                      <a:pt x="1680" y="31"/>
                    </a:cubicBezTo>
                    <a:cubicBezTo>
                      <a:pt x="1519" y="31"/>
                      <a:pt x="1356" y="89"/>
                      <a:pt x="1239" y="206"/>
                    </a:cubicBezTo>
                    <a:cubicBezTo>
                      <a:pt x="1125" y="73"/>
                      <a:pt x="951" y="1"/>
                      <a:pt x="77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0" name="Google Shape;990;p71"/>
              <p:cNvSpPr/>
              <p:nvPr/>
            </p:nvSpPr>
            <p:spPr>
              <a:xfrm>
                <a:off x="2814850" y="2382625"/>
                <a:ext cx="240550" cy="237700"/>
              </a:xfrm>
              <a:custGeom>
                <a:avLst/>
                <a:gdLst/>
                <a:ahLst/>
                <a:cxnLst/>
                <a:rect l="l" t="t" r="r" b="b"/>
                <a:pathLst>
                  <a:path w="9622" h="9508" extrusionOk="0">
                    <a:moveTo>
                      <a:pt x="1511" y="1880"/>
                    </a:moveTo>
                    <a:cubicBezTo>
                      <a:pt x="1548" y="1880"/>
                      <a:pt x="1584" y="1881"/>
                      <a:pt x="1619" y="1884"/>
                    </a:cubicBezTo>
                    <a:cubicBezTo>
                      <a:pt x="1619" y="1908"/>
                      <a:pt x="1596" y="1956"/>
                      <a:pt x="1596" y="2003"/>
                    </a:cubicBezTo>
                    <a:cubicBezTo>
                      <a:pt x="1643" y="2527"/>
                      <a:pt x="1596" y="3051"/>
                      <a:pt x="1596" y="3575"/>
                    </a:cubicBezTo>
                    <a:cubicBezTo>
                      <a:pt x="1596" y="4480"/>
                      <a:pt x="1619" y="5361"/>
                      <a:pt x="1691" y="6242"/>
                    </a:cubicBezTo>
                    <a:cubicBezTo>
                      <a:pt x="1691" y="6326"/>
                      <a:pt x="1756" y="6367"/>
                      <a:pt x="1822" y="6367"/>
                    </a:cubicBezTo>
                    <a:cubicBezTo>
                      <a:pt x="1887" y="6367"/>
                      <a:pt x="1953" y="6326"/>
                      <a:pt x="1953" y="6242"/>
                    </a:cubicBezTo>
                    <a:cubicBezTo>
                      <a:pt x="1953" y="5980"/>
                      <a:pt x="1929" y="5718"/>
                      <a:pt x="1953" y="5457"/>
                    </a:cubicBezTo>
                    <a:cubicBezTo>
                      <a:pt x="1977" y="5195"/>
                      <a:pt x="1977" y="4909"/>
                      <a:pt x="2001" y="4671"/>
                    </a:cubicBezTo>
                    <a:cubicBezTo>
                      <a:pt x="2048" y="3766"/>
                      <a:pt x="2143" y="2908"/>
                      <a:pt x="2167" y="2003"/>
                    </a:cubicBezTo>
                    <a:cubicBezTo>
                      <a:pt x="2167" y="1980"/>
                      <a:pt x="2167" y="1956"/>
                      <a:pt x="2167" y="1932"/>
                    </a:cubicBezTo>
                    <a:cubicBezTo>
                      <a:pt x="2501" y="1980"/>
                      <a:pt x="2834" y="2003"/>
                      <a:pt x="3167" y="2003"/>
                    </a:cubicBezTo>
                    <a:cubicBezTo>
                      <a:pt x="3167" y="2123"/>
                      <a:pt x="3167" y="2242"/>
                      <a:pt x="3191" y="2337"/>
                    </a:cubicBezTo>
                    <a:cubicBezTo>
                      <a:pt x="3215" y="3361"/>
                      <a:pt x="3191" y="4694"/>
                      <a:pt x="3215" y="5718"/>
                    </a:cubicBezTo>
                    <a:cubicBezTo>
                      <a:pt x="3215" y="6100"/>
                      <a:pt x="3215" y="6481"/>
                      <a:pt x="3239" y="6862"/>
                    </a:cubicBezTo>
                    <a:cubicBezTo>
                      <a:pt x="3215" y="6885"/>
                      <a:pt x="3215" y="6933"/>
                      <a:pt x="3239" y="6957"/>
                    </a:cubicBezTo>
                    <a:lnTo>
                      <a:pt x="3239" y="6981"/>
                    </a:lnTo>
                    <a:cubicBezTo>
                      <a:pt x="3239" y="7195"/>
                      <a:pt x="3310" y="7362"/>
                      <a:pt x="3453" y="7505"/>
                    </a:cubicBezTo>
                    <a:lnTo>
                      <a:pt x="2310" y="7457"/>
                    </a:lnTo>
                    <a:cubicBezTo>
                      <a:pt x="2136" y="7448"/>
                      <a:pt x="1965" y="7443"/>
                      <a:pt x="1794" y="7443"/>
                    </a:cubicBezTo>
                    <a:cubicBezTo>
                      <a:pt x="1499" y="7443"/>
                      <a:pt x="1207" y="7459"/>
                      <a:pt x="905" y="7505"/>
                    </a:cubicBezTo>
                    <a:cubicBezTo>
                      <a:pt x="762" y="7505"/>
                      <a:pt x="643" y="7552"/>
                      <a:pt x="524" y="7647"/>
                    </a:cubicBezTo>
                    <a:cubicBezTo>
                      <a:pt x="572" y="7076"/>
                      <a:pt x="619" y="6504"/>
                      <a:pt x="619" y="5933"/>
                    </a:cubicBezTo>
                    <a:cubicBezTo>
                      <a:pt x="619" y="5218"/>
                      <a:pt x="572" y="4433"/>
                      <a:pt x="524" y="3694"/>
                    </a:cubicBezTo>
                    <a:cubicBezTo>
                      <a:pt x="524" y="3147"/>
                      <a:pt x="262" y="2480"/>
                      <a:pt x="762" y="2099"/>
                    </a:cubicBezTo>
                    <a:cubicBezTo>
                      <a:pt x="991" y="1953"/>
                      <a:pt x="1257" y="1880"/>
                      <a:pt x="1511" y="1880"/>
                    </a:cubicBezTo>
                    <a:close/>
                    <a:moveTo>
                      <a:pt x="4626" y="0"/>
                    </a:moveTo>
                    <a:cubicBezTo>
                      <a:pt x="4215" y="0"/>
                      <a:pt x="3828" y="118"/>
                      <a:pt x="3501" y="336"/>
                    </a:cubicBezTo>
                    <a:cubicBezTo>
                      <a:pt x="3215" y="622"/>
                      <a:pt x="3072" y="1027"/>
                      <a:pt x="3144" y="1408"/>
                    </a:cubicBezTo>
                    <a:lnTo>
                      <a:pt x="3144" y="1694"/>
                    </a:lnTo>
                    <a:cubicBezTo>
                      <a:pt x="2977" y="1694"/>
                      <a:pt x="2834" y="1694"/>
                      <a:pt x="2667" y="1670"/>
                    </a:cubicBezTo>
                    <a:cubicBezTo>
                      <a:pt x="2286" y="1622"/>
                      <a:pt x="1881" y="1551"/>
                      <a:pt x="1500" y="1551"/>
                    </a:cubicBezTo>
                    <a:cubicBezTo>
                      <a:pt x="1468" y="1549"/>
                      <a:pt x="1435" y="1548"/>
                      <a:pt x="1402" y="1548"/>
                    </a:cubicBezTo>
                    <a:cubicBezTo>
                      <a:pt x="720" y="1548"/>
                      <a:pt x="47" y="2015"/>
                      <a:pt x="24" y="2742"/>
                    </a:cubicBezTo>
                    <a:cubicBezTo>
                      <a:pt x="0" y="3099"/>
                      <a:pt x="72" y="3432"/>
                      <a:pt x="48" y="3766"/>
                    </a:cubicBezTo>
                    <a:cubicBezTo>
                      <a:pt x="24" y="4480"/>
                      <a:pt x="24" y="5266"/>
                      <a:pt x="48" y="5957"/>
                    </a:cubicBezTo>
                    <a:lnTo>
                      <a:pt x="48" y="7409"/>
                    </a:lnTo>
                    <a:cubicBezTo>
                      <a:pt x="72" y="7552"/>
                      <a:pt x="24" y="8124"/>
                      <a:pt x="95" y="8457"/>
                    </a:cubicBezTo>
                    <a:cubicBezTo>
                      <a:pt x="72" y="8552"/>
                      <a:pt x="72" y="8671"/>
                      <a:pt x="119" y="8767"/>
                    </a:cubicBezTo>
                    <a:cubicBezTo>
                      <a:pt x="286" y="9386"/>
                      <a:pt x="738" y="9457"/>
                      <a:pt x="1310" y="9481"/>
                    </a:cubicBezTo>
                    <a:cubicBezTo>
                      <a:pt x="1589" y="9501"/>
                      <a:pt x="1868" y="9508"/>
                      <a:pt x="2148" y="9508"/>
                    </a:cubicBezTo>
                    <a:cubicBezTo>
                      <a:pt x="2892" y="9508"/>
                      <a:pt x="3637" y="9457"/>
                      <a:pt x="4382" y="9457"/>
                    </a:cubicBezTo>
                    <a:lnTo>
                      <a:pt x="5073" y="9457"/>
                    </a:lnTo>
                    <a:lnTo>
                      <a:pt x="6263" y="9410"/>
                    </a:lnTo>
                    <a:cubicBezTo>
                      <a:pt x="6406" y="9386"/>
                      <a:pt x="6406" y="9172"/>
                      <a:pt x="6263" y="9148"/>
                    </a:cubicBezTo>
                    <a:lnTo>
                      <a:pt x="5477" y="9124"/>
                    </a:lnTo>
                    <a:cubicBezTo>
                      <a:pt x="4977" y="9124"/>
                      <a:pt x="4406" y="9100"/>
                      <a:pt x="3906" y="9076"/>
                    </a:cubicBezTo>
                    <a:cubicBezTo>
                      <a:pt x="2929" y="9076"/>
                      <a:pt x="1953" y="9029"/>
                      <a:pt x="976" y="8933"/>
                    </a:cubicBezTo>
                    <a:cubicBezTo>
                      <a:pt x="786" y="8933"/>
                      <a:pt x="667" y="8719"/>
                      <a:pt x="667" y="8529"/>
                    </a:cubicBezTo>
                    <a:lnTo>
                      <a:pt x="667" y="8505"/>
                    </a:lnTo>
                    <a:cubicBezTo>
                      <a:pt x="667" y="8362"/>
                      <a:pt x="715" y="8219"/>
                      <a:pt x="834" y="8100"/>
                    </a:cubicBezTo>
                    <a:cubicBezTo>
                      <a:pt x="905" y="8052"/>
                      <a:pt x="976" y="8005"/>
                      <a:pt x="1072" y="8005"/>
                    </a:cubicBezTo>
                    <a:cubicBezTo>
                      <a:pt x="1215" y="7981"/>
                      <a:pt x="1381" y="7957"/>
                      <a:pt x="1548" y="7933"/>
                    </a:cubicBezTo>
                    <a:cubicBezTo>
                      <a:pt x="1929" y="7921"/>
                      <a:pt x="2316" y="7915"/>
                      <a:pt x="2706" y="7915"/>
                    </a:cubicBezTo>
                    <a:cubicBezTo>
                      <a:pt x="3096" y="7915"/>
                      <a:pt x="3489" y="7921"/>
                      <a:pt x="3882" y="7933"/>
                    </a:cubicBezTo>
                    <a:lnTo>
                      <a:pt x="5835" y="7933"/>
                    </a:lnTo>
                    <a:cubicBezTo>
                      <a:pt x="6216" y="7957"/>
                      <a:pt x="6573" y="7981"/>
                      <a:pt x="7025" y="8028"/>
                    </a:cubicBezTo>
                    <a:cubicBezTo>
                      <a:pt x="7216" y="8040"/>
                      <a:pt x="7406" y="8046"/>
                      <a:pt x="7597" y="8046"/>
                    </a:cubicBezTo>
                    <a:cubicBezTo>
                      <a:pt x="8168" y="8046"/>
                      <a:pt x="8740" y="7993"/>
                      <a:pt x="9312" y="7886"/>
                    </a:cubicBezTo>
                    <a:cubicBezTo>
                      <a:pt x="9502" y="7862"/>
                      <a:pt x="9478" y="7600"/>
                      <a:pt x="9312" y="7576"/>
                    </a:cubicBezTo>
                    <a:cubicBezTo>
                      <a:pt x="9002" y="7528"/>
                      <a:pt x="8740" y="7505"/>
                      <a:pt x="8430" y="7481"/>
                    </a:cubicBezTo>
                    <a:cubicBezTo>
                      <a:pt x="8153" y="7473"/>
                      <a:pt x="7869" y="7470"/>
                      <a:pt x="7584" y="7470"/>
                    </a:cubicBezTo>
                    <a:cubicBezTo>
                      <a:pt x="7012" y="7470"/>
                      <a:pt x="6430" y="7481"/>
                      <a:pt x="5858" y="7481"/>
                    </a:cubicBezTo>
                    <a:lnTo>
                      <a:pt x="4715" y="7528"/>
                    </a:lnTo>
                    <a:cubicBezTo>
                      <a:pt x="4628" y="7543"/>
                      <a:pt x="4531" y="7552"/>
                      <a:pt x="4432" y="7552"/>
                    </a:cubicBezTo>
                    <a:cubicBezTo>
                      <a:pt x="4047" y="7552"/>
                      <a:pt x="3629" y="7421"/>
                      <a:pt x="3572" y="7004"/>
                    </a:cubicBezTo>
                    <a:cubicBezTo>
                      <a:pt x="3572" y="6981"/>
                      <a:pt x="3572" y="6957"/>
                      <a:pt x="3572" y="6933"/>
                    </a:cubicBezTo>
                    <a:cubicBezTo>
                      <a:pt x="3572" y="6933"/>
                      <a:pt x="3572" y="6909"/>
                      <a:pt x="3572" y="6885"/>
                    </a:cubicBezTo>
                    <a:cubicBezTo>
                      <a:pt x="3644" y="6504"/>
                      <a:pt x="4358" y="6385"/>
                      <a:pt x="4692" y="6385"/>
                    </a:cubicBezTo>
                    <a:lnTo>
                      <a:pt x="5335" y="6385"/>
                    </a:lnTo>
                    <a:cubicBezTo>
                      <a:pt x="5644" y="6385"/>
                      <a:pt x="5930" y="6385"/>
                      <a:pt x="6239" y="6433"/>
                    </a:cubicBezTo>
                    <a:cubicBezTo>
                      <a:pt x="6882" y="6457"/>
                      <a:pt x="7645" y="6457"/>
                      <a:pt x="8264" y="6457"/>
                    </a:cubicBezTo>
                    <a:cubicBezTo>
                      <a:pt x="8437" y="6457"/>
                      <a:pt x="8728" y="6506"/>
                      <a:pt x="8997" y="6506"/>
                    </a:cubicBezTo>
                    <a:cubicBezTo>
                      <a:pt x="9319" y="6506"/>
                      <a:pt x="9608" y="6435"/>
                      <a:pt x="9621" y="6123"/>
                    </a:cubicBezTo>
                    <a:cubicBezTo>
                      <a:pt x="9621" y="5933"/>
                      <a:pt x="9621" y="5647"/>
                      <a:pt x="9621" y="5480"/>
                    </a:cubicBezTo>
                    <a:cubicBezTo>
                      <a:pt x="9575" y="5341"/>
                      <a:pt x="9460" y="5275"/>
                      <a:pt x="9346" y="5275"/>
                    </a:cubicBezTo>
                    <a:cubicBezTo>
                      <a:pt x="9227" y="5275"/>
                      <a:pt x="9110" y="5347"/>
                      <a:pt x="9073" y="5480"/>
                    </a:cubicBezTo>
                    <a:lnTo>
                      <a:pt x="9050" y="5480"/>
                    </a:lnTo>
                    <a:lnTo>
                      <a:pt x="9050" y="5933"/>
                    </a:lnTo>
                    <a:lnTo>
                      <a:pt x="9050" y="5980"/>
                    </a:lnTo>
                    <a:lnTo>
                      <a:pt x="8168" y="5980"/>
                    </a:lnTo>
                    <a:cubicBezTo>
                      <a:pt x="7573" y="5980"/>
                      <a:pt x="6835" y="6004"/>
                      <a:pt x="6239" y="6028"/>
                    </a:cubicBezTo>
                    <a:cubicBezTo>
                      <a:pt x="6097" y="6016"/>
                      <a:pt x="5948" y="6010"/>
                      <a:pt x="5799" y="6010"/>
                    </a:cubicBezTo>
                    <a:cubicBezTo>
                      <a:pt x="5650" y="6010"/>
                      <a:pt x="5501" y="6016"/>
                      <a:pt x="5358" y="6028"/>
                    </a:cubicBezTo>
                    <a:lnTo>
                      <a:pt x="5263" y="6028"/>
                    </a:lnTo>
                    <a:lnTo>
                      <a:pt x="5263" y="5004"/>
                    </a:lnTo>
                    <a:cubicBezTo>
                      <a:pt x="5263" y="3932"/>
                      <a:pt x="5120" y="2861"/>
                      <a:pt x="5144" y="1789"/>
                    </a:cubicBezTo>
                    <a:cubicBezTo>
                      <a:pt x="5155" y="1640"/>
                      <a:pt x="5051" y="1569"/>
                      <a:pt x="4945" y="1569"/>
                    </a:cubicBezTo>
                    <a:cubicBezTo>
                      <a:pt x="4831" y="1569"/>
                      <a:pt x="4714" y="1652"/>
                      <a:pt x="4739" y="1813"/>
                    </a:cubicBezTo>
                    <a:cubicBezTo>
                      <a:pt x="4763" y="2075"/>
                      <a:pt x="4811" y="2337"/>
                      <a:pt x="4811" y="2623"/>
                    </a:cubicBezTo>
                    <a:cubicBezTo>
                      <a:pt x="4858" y="3409"/>
                      <a:pt x="4834" y="4194"/>
                      <a:pt x="4787" y="5004"/>
                    </a:cubicBezTo>
                    <a:cubicBezTo>
                      <a:pt x="4763" y="5337"/>
                      <a:pt x="4739" y="5671"/>
                      <a:pt x="4692" y="6004"/>
                    </a:cubicBezTo>
                    <a:cubicBezTo>
                      <a:pt x="4287" y="6004"/>
                      <a:pt x="3882" y="6147"/>
                      <a:pt x="3548" y="6361"/>
                    </a:cubicBezTo>
                    <a:cubicBezTo>
                      <a:pt x="3525" y="4790"/>
                      <a:pt x="3620" y="3123"/>
                      <a:pt x="3548" y="1575"/>
                    </a:cubicBezTo>
                    <a:cubicBezTo>
                      <a:pt x="3525" y="1360"/>
                      <a:pt x="3548" y="1122"/>
                      <a:pt x="3596" y="884"/>
                    </a:cubicBezTo>
                    <a:cubicBezTo>
                      <a:pt x="3751" y="527"/>
                      <a:pt x="4168" y="444"/>
                      <a:pt x="4623" y="444"/>
                    </a:cubicBezTo>
                    <a:cubicBezTo>
                      <a:pt x="5022" y="444"/>
                      <a:pt x="5450" y="507"/>
                      <a:pt x="5758" y="507"/>
                    </a:cubicBezTo>
                    <a:cubicBezTo>
                      <a:pt x="5802" y="507"/>
                      <a:pt x="5844" y="506"/>
                      <a:pt x="5882" y="503"/>
                    </a:cubicBezTo>
                    <a:cubicBezTo>
                      <a:pt x="6906" y="551"/>
                      <a:pt x="7954" y="622"/>
                      <a:pt x="9002" y="622"/>
                    </a:cubicBezTo>
                    <a:cubicBezTo>
                      <a:pt x="9073" y="1599"/>
                      <a:pt x="9097" y="2599"/>
                      <a:pt x="9169" y="3599"/>
                    </a:cubicBezTo>
                    <a:cubicBezTo>
                      <a:pt x="9181" y="3694"/>
                      <a:pt x="9258" y="3742"/>
                      <a:pt x="9335" y="3742"/>
                    </a:cubicBezTo>
                    <a:cubicBezTo>
                      <a:pt x="9413" y="3742"/>
                      <a:pt x="9490" y="3694"/>
                      <a:pt x="9502" y="3599"/>
                    </a:cubicBezTo>
                    <a:cubicBezTo>
                      <a:pt x="9502" y="3313"/>
                      <a:pt x="9526" y="3051"/>
                      <a:pt x="9526" y="2766"/>
                    </a:cubicBezTo>
                    <a:cubicBezTo>
                      <a:pt x="9550" y="2384"/>
                      <a:pt x="9574" y="1932"/>
                      <a:pt x="9574" y="1551"/>
                    </a:cubicBezTo>
                    <a:cubicBezTo>
                      <a:pt x="9574" y="1146"/>
                      <a:pt x="9574" y="717"/>
                      <a:pt x="9526" y="313"/>
                    </a:cubicBezTo>
                    <a:cubicBezTo>
                      <a:pt x="9526" y="170"/>
                      <a:pt x="9383" y="51"/>
                      <a:pt x="9240" y="51"/>
                    </a:cubicBezTo>
                    <a:cubicBezTo>
                      <a:pt x="8764" y="51"/>
                      <a:pt x="8264" y="51"/>
                      <a:pt x="7764" y="27"/>
                    </a:cubicBezTo>
                    <a:cubicBezTo>
                      <a:pt x="7303" y="27"/>
                      <a:pt x="6832" y="16"/>
                      <a:pt x="6365" y="16"/>
                    </a:cubicBezTo>
                    <a:cubicBezTo>
                      <a:pt x="6131" y="16"/>
                      <a:pt x="5898" y="19"/>
                      <a:pt x="5668" y="27"/>
                    </a:cubicBezTo>
                    <a:cubicBezTo>
                      <a:pt x="5358" y="27"/>
                      <a:pt x="5073" y="3"/>
                      <a:pt x="4739" y="3"/>
                    </a:cubicBezTo>
                    <a:cubicBezTo>
                      <a:pt x="4701" y="1"/>
                      <a:pt x="4663" y="0"/>
                      <a:pt x="46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91" name="Google Shape;991;p71"/>
          <p:cNvGrpSpPr/>
          <p:nvPr/>
        </p:nvGrpSpPr>
        <p:grpSpPr>
          <a:xfrm>
            <a:off x="3392853" y="4374164"/>
            <a:ext cx="1996490" cy="658597"/>
            <a:chOff x="6999675" y="4238205"/>
            <a:chExt cx="1996490" cy="658597"/>
          </a:xfrm>
        </p:grpSpPr>
        <p:grpSp>
          <p:nvGrpSpPr>
            <p:cNvPr id="992" name="Google Shape;992;p71"/>
            <p:cNvGrpSpPr/>
            <p:nvPr/>
          </p:nvGrpSpPr>
          <p:grpSpPr>
            <a:xfrm>
              <a:off x="8525769" y="4238205"/>
              <a:ext cx="470396" cy="644389"/>
              <a:chOff x="1731150" y="1748550"/>
              <a:chExt cx="228625" cy="313175"/>
            </a:xfrm>
          </p:grpSpPr>
          <p:sp>
            <p:nvSpPr>
              <p:cNvPr id="993" name="Google Shape;993;p71"/>
              <p:cNvSpPr/>
              <p:nvPr/>
            </p:nvSpPr>
            <p:spPr>
              <a:xfrm>
                <a:off x="1775500" y="1809575"/>
                <a:ext cx="134275" cy="179800"/>
              </a:xfrm>
              <a:custGeom>
                <a:avLst/>
                <a:gdLst/>
                <a:ahLst/>
                <a:cxnLst/>
                <a:rect l="l" t="t" r="r" b="b"/>
                <a:pathLst>
                  <a:path w="5371" h="7192" extrusionOk="0">
                    <a:moveTo>
                      <a:pt x="5335" y="584"/>
                    </a:moveTo>
                    <a:cubicBezTo>
                      <a:pt x="5335" y="560"/>
                      <a:pt x="5335" y="548"/>
                      <a:pt x="5347" y="525"/>
                    </a:cubicBezTo>
                    <a:lnTo>
                      <a:pt x="5371" y="429"/>
                    </a:lnTo>
                    <a:lnTo>
                      <a:pt x="5299" y="370"/>
                    </a:lnTo>
                    <a:lnTo>
                      <a:pt x="5228" y="310"/>
                    </a:lnTo>
                    <a:cubicBezTo>
                      <a:pt x="5109" y="215"/>
                      <a:pt x="4954" y="108"/>
                      <a:pt x="4763" y="36"/>
                    </a:cubicBezTo>
                    <a:lnTo>
                      <a:pt x="4656" y="1"/>
                    </a:lnTo>
                    <a:lnTo>
                      <a:pt x="4585" y="72"/>
                    </a:lnTo>
                    <a:cubicBezTo>
                      <a:pt x="4573" y="108"/>
                      <a:pt x="4537" y="120"/>
                      <a:pt x="4525" y="132"/>
                    </a:cubicBezTo>
                    <a:cubicBezTo>
                      <a:pt x="4478" y="179"/>
                      <a:pt x="4442" y="227"/>
                      <a:pt x="4406" y="286"/>
                    </a:cubicBezTo>
                    <a:lnTo>
                      <a:pt x="4228" y="548"/>
                    </a:lnTo>
                    <a:cubicBezTo>
                      <a:pt x="4168" y="655"/>
                      <a:pt x="4097" y="751"/>
                      <a:pt x="4037" y="834"/>
                    </a:cubicBezTo>
                    <a:lnTo>
                      <a:pt x="2394" y="3156"/>
                    </a:lnTo>
                    <a:cubicBezTo>
                      <a:pt x="1656" y="4215"/>
                      <a:pt x="929" y="5251"/>
                      <a:pt x="179" y="6311"/>
                    </a:cubicBezTo>
                    <a:cubicBezTo>
                      <a:pt x="132" y="6370"/>
                      <a:pt x="120" y="6418"/>
                      <a:pt x="96" y="6478"/>
                    </a:cubicBezTo>
                    <a:cubicBezTo>
                      <a:pt x="72" y="6501"/>
                      <a:pt x="72" y="6525"/>
                      <a:pt x="60" y="6549"/>
                    </a:cubicBezTo>
                    <a:lnTo>
                      <a:pt x="1" y="6668"/>
                    </a:lnTo>
                    <a:lnTo>
                      <a:pt x="608" y="7097"/>
                    </a:lnTo>
                    <a:lnTo>
                      <a:pt x="703" y="6978"/>
                    </a:lnTo>
                    <a:lnTo>
                      <a:pt x="703" y="6978"/>
                    </a:lnTo>
                    <a:lnTo>
                      <a:pt x="608" y="7097"/>
                    </a:lnTo>
                    <a:lnTo>
                      <a:pt x="727" y="7192"/>
                    </a:lnTo>
                    <a:lnTo>
                      <a:pt x="822" y="7073"/>
                    </a:lnTo>
                    <a:cubicBezTo>
                      <a:pt x="2323" y="4930"/>
                      <a:pt x="3799" y="2834"/>
                      <a:pt x="5275" y="727"/>
                    </a:cubicBezTo>
                    <a:cubicBezTo>
                      <a:pt x="5311" y="667"/>
                      <a:pt x="5335" y="608"/>
                      <a:pt x="5335" y="584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4" name="Google Shape;994;p71"/>
              <p:cNvSpPr/>
              <p:nvPr/>
            </p:nvSpPr>
            <p:spPr>
              <a:xfrm>
                <a:off x="1760925" y="1797675"/>
                <a:ext cx="126825" cy="174450"/>
              </a:xfrm>
              <a:custGeom>
                <a:avLst/>
                <a:gdLst/>
                <a:ahLst/>
                <a:cxnLst/>
                <a:rect l="l" t="t" r="r" b="b"/>
                <a:pathLst>
                  <a:path w="5073" h="6978" extrusionOk="0">
                    <a:moveTo>
                      <a:pt x="2477" y="4060"/>
                    </a:moveTo>
                    <a:lnTo>
                      <a:pt x="3858" y="2096"/>
                    </a:lnTo>
                    <a:cubicBezTo>
                      <a:pt x="4025" y="1858"/>
                      <a:pt x="4203" y="1620"/>
                      <a:pt x="4382" y="1382"/>
                    </a:cubicBezTo>
                    <a:cubicBezTo>
                      <a:pt x="4560" y="1143"/>
                      <a:pt x="4727" y="905"/>
                      <a:pt x="4882" y="667"/>
                    </a:cubicBezTo>
                    <a:cubicBezTo>
                      <a:pt x="4930" y="608"/>
                      <a:pt x="4965" y="536"/>
                      <a:pt x="4989" y="477"/>
                    </a:cubicBezTo>
                    <a:cubicBezTo>
                      <a:pt x="5001" y="441"/>
                      <a:pt x="5001" y="429"/>
                      <a:pt x="5013" y="405"/>
                    </a:cubicBezTo>
                    <a:lnTo>
                      <a:pt x="5072" y="286"/>
                    </a:lnTo>
                    <a:lnTo>
                      <a:pt x="4680" y="0"/>
                    </a:lnTo>
                    <a:lnTo>
                      <a:pt x="4584" y="60"/>
                    </a:lnTo>
                    <a:cubicBezTo>
                      <a:pt x="4572" y="72"/>
                      <a:pt x="4560" y="72"/>
                      <a:pt x="4560" y="84"/>
                    </a:cubicBezTo>
                    <a:cubicBezTo>
                      <a:pt x="4525" y="108"/>
                      <a:pt x="4477" y="131"/>
                      <a:pt x="4441" y="179"/>
                    </a:cubicBezTo>
                    <a:cubicBezTo>
                      <a:pt x="4299" y="369"/>
                      <a:pt x="4156" y="548"/>
                      <a:pt x="4001" y="727"/>
                    </a:cubicBezTo>
                    <a:cubicBezTo>
                      <a:pt x="3810" y="965"/>
                      <a:pt x="3608" y="1203"/>
                      <a:pt x="3441" y="1489"/>
                    </a:cubicBezTo>
                    <a:cubicBezTo>
                      <a:pt x="3227" y="1834"/>
                      <a:pt x="2989" y="2155"/>
                      <a:pt x="2775" y="2477"/>
                    </a:cubicBezTo>
                    <a:lnTo>
                      <a:pt x="2667" y="2632"/>
                    </a:lnTo>
                    <a:cubicBezTo>
                      <a:pt x="2429" y="2977"/>
                      <a:pt x="2144" y="3382"/>
                      <a:pt x="1965" y="3822"/>
                    </a:cubicBezTo>
                    <a:cubicBezTo>
                      <a:pt x="1941" y="3918"/>
                      <a:pt x="1882" y="3989"/>
                      <a:pt x="1822" y="4084"/>
                    </a:cubicBezTo>
                    <a:cubicBezTo>
                      <a:pt x="1501" y="4513"/>
                      <a:pt x="1203" y="4953"/>
                      <a:pt x="893" y="5394"/>
                    </a:cubicBezTo>
                    <a:lnTo>
                      <a:pt x="155" y="6465"/>
                    </a:lnTo>
                    <a:cubicBezTo>
                      <a:pt x="119" y="6501"/>
                      <a:pt x="108" y="6537"/>
                      <a:pt x="96" y="6585"/>
                    </a:cubicBezTo>
                    <a:cubicBezTo>
                      <a:pt x="96" y="6596"/>
                      <a:pt x="72" y="6608"/>
                      <a:pt x="60" y="6620"/>
                    </a:cubicBezTo>
                    <a:lnTo>
                      <a:pt x="0" y="6763"/>
                    </a:lnTo>
                    <a:lnTo>
                      <a:pt x="393" y="6977"/>
                    </a:lnTo>
                    <a:lnTo>
                      <a:pt x="465" y="6906"/>
                    </a:lnTo>
                    <a:lnTo>
                      <a:pt x="512" y="6858"/>
                    </a:lnTo>
                    <a:cubicBezTo>
                      <a:pt x="536" y="6835"/>
                      <a:pt x="572" y="6799"/>
                      <a:pt x="596" y="6763"/>
                    </a:cubicBezTo>
                    <a:cubicBezTo>
                      <a:pt x="750" y="6549"/>
                      <a:pt x="893" y="6346"/>
                      <a:pt x="1048" y="6144"/>
                    </a:cubicBezTo>
                    <a:cubicBezTo>
                      <a:pt x="1251" y="5823"/>
                      <a:pt x="2477" y="4060"/>
                      <a:pt x="2477" y="4060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71"/>
              <p:cNvSpPr/>
              <p:nvPr/>
            </p:nvSpPr>
            <p:spPr>
              <a:xfrm>
                <a:off x="1799625" y="1824750"/>
                <a:ext cx="126525" cy="172075"/>
              </a:xfrm>
              <a:custGeom>
                <a:avLst/>
                <a:gdLst/>
                <a:ahLst/>
                <a:cxnLst/>
                <a:rect l="l" t="t" r="r" b="b"/>
                <a:pathLst>
                  <a:path w="5061" h="6883" extrusionOk="0">
                    <a:moveTo>
                      <a:pt x="4667" y="1"/>
                    </a:moveTo>
                    <a:lnTo>
                      <a:pt x="4572" y="60"/>
                    </a:lnTo>
                    <a:cubicBezTo>
                      <a:pt x="4560" y="72"/>
                      <a:pt x="4548" y="72"/>
                      <a:pt x="4525" y="96"/>
                    </a:cubicBezTo>
                    <a:cubicBezTo>
                      <a:pt x="4501" y="120"/>
                      <a:pt x="4453" y="132"/>
                      <a:pt x="4429" y="179"/>
                    </a:cubicBezTo>
                    <a:cubicBezTo>
                      <a:pt x="3548" y="1501"/>
                      <a:pt x="2620" y="2835"/>
                      <a:pt x="1715" y="4097"/>
                    </a:cubicBezTo>
                    <a:cubicBezTo>
                      <a:pt x="1215" y="4811"/>
                      <a:pt x="691" y="5561"/>
                      <a:pt x="179" y="6287"/>
                    </a:cubicBezTo>
                    <a:cubicBezTo>
                      <a:pt x="143" y="6347"/>
                      <a:pt x="107" y="6418"/>
                      <a:pt x="84" y="6478"/>
                    </a:cubicBezTo>
                    <a:cubicBezTo>
                      <a:pt x="60" y="6502"/>
                      <a:pt x="48" y="6525"/>
                      <a:pt x="48" y="6549"/>
                    </a:cubicBezTo>
                    <a:lnTo>
                      <a:pt x="0" y="6621"/>
                    </a:lnTo>
                    <a:lnTo>
                      <a:pt x="48" y="6704"/>
                    </a:lnTo>
                    <a:cubicBezTo>
                      <a:pt x="84" y="6752"/>
                      <a:pt x="155" y="6883"/>
                      <a:pt x="298" y="6883"/>
                    </a:cubicBezTo>
                    <a:cubicBezTo>
                      <a:pt x="345" y="6883"/>
                      <a:pt x="381" y="6859"/>
                      <a:pt x="417" y="6847"/>
                    </a:cubicBezTo>
                    <a:lnTo>
                      <a:pt x="465" y="6835"/>
                    </a:lnTo>
                    <a:lnTo>
                      <a:pt x="917" y="6192"/>
                    </a:lnTo>
                    <a:cubicBezTo>
                      <a:pt x="1310" y="5609"/>
                      <a:pt x="1727" y="5037"/>
                      <a:pt x="2131" y="4454"/>
                    </a:cubicBezTo>
                    <a:lnTo>
                      <a:pt x="2167" y="4418"/>
                    </a:lnTo>
                    <a:cubicBezTo>
                      <a:pt x="2250" y="4299"/>
                      <a:pt x="2322" y="4180"/>
                      <a:pt x="2429" y="4097"/>
                    </a:cubicBezTo>
                    <a:cubicBezTo>
                      <a:pt x="2715" y="3847"/>
                      <a:pt x="2941" y="3525"/>
                      <a:pt x="3155" y="3227"/>
                    </a:cubicBezTo>
                    <a:lnTo>
                      <a:pt x="3239" y="3132"/>
                    </a:lnTo>
                    <a:lnTo>
                      <a:pt x="3453" y="2811"/>
                    </a:lnTo>
                    <a:cubicBezTo>
                      <a:pt x="3667" y="2513"/>
                      <a:pt x="3882" y="2204"/>
                      <a:pt x="4132" y="1906"/>
                    </a:cubicBezTo>
                    <a:cubicBezTo>
                      <a:pt x="4322" y="1656"/>
                      <a:pt x="4477" y="1382"/>
                      <a:pt x="4644" y="1120"/>
                    </a:cubicBezTo>
                    <a:cubicBezTo>
                      <a:pt x="4763" y="930"/>
                      <a:pt x="4870" y="751"/>
                      <a:pt x="5001" y="549"/>
                    </a:cubicBezTo>
                    <a:cubicBezTo>
                      <a:pt x="5037" y="513"/>
                      <a:pt x="5048" y="453"/>
                      <a:pt x="5048" y="406"/>
                    </a:cubicBezTo>
                    <a:lnTo>
                      <a:pt x="5048" y="358"/>
                    </a:lnTo>
                    <a:lnTo>
                      <a:pt x="5060" y="251"/>
                    </a:ln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996;p71"/>
              <p:cNvSpPr/>
              <p:nvPr/>
            </p:nvSpPr>
            <p:spPr>
              <a:xfrm>
                <a:off x="1749900" y="1968525"/>
                <a:ext cx="51225" cy="580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323" extrusionOk="0">
                    <a:moveTo>
                      <a:pt x="346" y="1"/>
                    </a:moveTo>
                    <a:lnTo>
                      <a:pt x="287" y="191"/>
                    </a:lnTo>
                    <a:cubicBezTo>
                      <a:pt x="263" y="227"/>
                      <a:pt x="251" y="251"/>
                      <a:pt x="251" y="286"/>
                    </a:cubicBezTo>
                    <a:cubicBezTo>
                      <a:pt x="227" y="358"/>
                      <a:pt x="203" y="417"/>
                      <a:pt x="191" y="477"/>
                    </a:cubicBezTo>
                    <a:cubicBezTo>
                      <a:pt x="144" y="655"/>
                      <a:pt x="120" y="846"/>
                      <a:pt x="72" y="1024"/>
                    </a:cubicBezTo>
                    <a:lnTo>
                      <a:pt x="60" y="1132"/>
                    </a:lnTo>
                    <a:cubicBezTo>
                      <a:pt x="48" y="1203"/>
                      <a:pt x="25" y="1275"/>
                      <a:pt x="25" y="1358"/>
                    </a:cubicBezTo>
                    <a:cubicBezTo>
                      <a:pt x="1" y="1572"/>
                      <a:pt x="72" y="1775"/>
                      <a:pt x="263" y="1894"/>
                    </a:cubicBezTo>
                    <a:cubicBezTo>
                      <a:pt x="382" y="1965"/>
                      <a:pt x="906" y="2322"/>
                      <a:pt x="906" y="2322"/>
                    </a:cubicBezTo>
                    <a:lnTo>
                      <a:pt x="1120" y="2167"/>
                    </a:lnTo>
                    <a:cubicBezTo>
                      <a:pt x="1203" y="2108"/>
                      <a:pt x="1299" y="2048"/>
                      <a:pt x="1382" y="1977"/>
                    </a:cubicBezTo>
                    <a:cubicBezTo>
                      <a:pt x="1477" y="1906"/>
                      <a:pt x="1561" y="1846"/>
                      <a:pt x="1656" y="1775"/>
                    </a:cubicBezTo>
                    <a:lnTo>
                      <a:pt x="1715" y="1715"/>
                    </a:lnTo>
                    <a:cubicBezTo>
                      <a:pt x="1811" y="1620"/>
                      <a:pt x="1953" y="1489"/>
                      <a:pt x="2025" y="1263"/>
                    </a:cubicBezTo>
                    <a:lnTo>
                      <a:pt x="2049" y="1155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997;p71"/>
              <p:cNvSpPr/>
              <p:nvPr/>
            </p:nvSpPr>
            <p:spPr>
              <a:xfrm>
                <a:off x="1896950" y="1757775"/>
                <a:ext cx="53900" cy="4855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1942" extrusionOk="0">
                    <a:moveTo>
                      <a:pt x="2120" y="977"/>
                    </a:moveTo>
                    <a:cubicBezTo>
                      <a:pt x="1727" y="382"/>
                      <a:pt x="1429" y="168"/>
                      <a:pt x="751" y="25"/>
                    </a:cubicBezTo>
                    <a:lnTo>
                      <a:pt x="691" y="1"/>
                    </a:lnTo>
                    <a:lnTo>
                      <a:pt x="655" y="37"/>
                    </a:lnTo>
                    <a:cubicBezTo>
                      <a:pt x="417" y="156"/>
                      <a:pt x="132" y="299"/>
                      <a:pt x="24" y="656"/>
                    </a:cubicBezTo>
                    <a:lnTo>
                      <a:pt x="1" y="751"/>
                    </a:lnTo>
                    <a:lnTo>
                      <a:pt x="72" y="811"/>
                    </a:lnTo>
                    <a:cubicBezTo>
                      <a:pt x="513" y="1227"/>
                      <a:pt x="1036" y="1584"/>
                      <a:pt x="1620" y="1894"/>
                    </a:cubicBezTo>
                    <a:lnTo>
                      <a:pt x="1703" y="1942"/>
                    </a:lnTo>
                    <a:lnTo>
                      <a:pt x="1786" y="1882"/>
                    </a:lnTo>
                    <a:cubicBezTo>
                      <a:pt x="2108" y="1644"/>
                      <a:pt x="2144" y="1299"/>
                      <a:pt x="2156" y="1049"/>
                    </a:cubicBezTo>
                    <a:lnTo>
                      <a:pt x="2156" y="98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71"/>
              <p:cNvSpPr/>
              <p:nvPr/>
            </p:nvSpPr>
            <p:spPr>
              <a:xfrm>
                <a:off x="1878200" y="1780700"/>
                <a:ext cx="62825" cy="5062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2025" extrusionOk="0">
                    <a:moveTo>
                      <a:pt x="2394" y="1346"/>
                    </a:moveTo>
                    <a:cubicBezTo>
                      <a:pt x="2334" y="1203"/>
                      <a:pt x="2251" y="1096"/>
                      <a:pt x="2120" y="989"/>
                    </a:cubicBezTo>
                    <a:cubicBezTo>
                      <a:pt x="1834" y="798"/>
                      <a:pt x="1560" y="608"/>
                      <a:pt x="1286" y="417"/>
                    </a:cubicBezTo>
                    <a:lnTo>
                      <a:pt x="905" y="144"/>
                    </a:lnTo>
                    <a:cubicBezTo>
                      <a:pt x="893" y="144"/>
                      <a:pt x="893" y="132"/>
                      <a:pt x="882" y="120"/>
                    </a:cubicBezTo>
                    <a:cubicBezTo>
                      <a:pt x="834" y="84"/>
                      <a:pt x="774" y="36"/>
                      <a:pt x="703" y="25"/>
                    </a:cubicBezTo>
                    <a:cubicBezTo>
                      <a:pt x="608" y="13"/>
                      <a:pt x="524" y="1"/>
                      <a:pt x="429" y="1"/>
                    </a:cubicBezTo>
                    <a:cubicBezTo>
                      <a:pt x="393" y="1"/>
                      <a:pt x="334" y="1"/>
                      <a:pt x="286" y="13"/>
                    </a:cubicBezTo>
                    <a:cubicBezTo>
                      <a:pt x="120" y="36"/>
                      <a:pt x="0" y="203"/>
                      <a:pt x="0" y="394"/>
                    </a:cubicBezTo>
                    <a:lnTo>
                      <a:pt x="0" y="489"/>
                    </a:lnTo>
                    <a:lnTo>
                      <a:pt x="72" y="537"/>
                    </a:lnTo>
                    <a:cubicBezTo>
                      <a:pt x="96" y="548"/>
                      <a:pt x="108" y="548"/>
                      <a:pt x="131" y="560"/>
                    </a:cubicBezTo>
                    <a:cubicBezTo>
                      <a:pt x="179" y="596"/>
                      <a:pt x="239" y="620"/>
                      <a:pt x="298" y="656"/>
                    </a:cubicBezTo>
                    <a:cubicBezTo>
                      <a:pt x="584" y="775"/>
                      <a:pt x="774" y="906"/>
                      <a:pt x="953" y="1072"/>
                    </a:cubicBezTo>
                    <a:cubicBezTo>
                      <a:pt x="1108" y="1203"/>
                      <a:pt x="1286" y="1310"/>
                      <a:pt x="1465" y="1394"/>
                    </a:cubicBezTo>
                    <a:lnTo>
                      <a:pt x="1548" y="1441"/>
                    </a:lnTo>
                    <a:cubicBezTo>
                      <a:pt x="1655" y="1501"/>
                      <a:pt x="1763" y="1620"/>
                      <a:pt x="1858" y="1739"/>
                    </a:cubicBezTo>
                    <a:cubicBezTo>
                      <a:pt x="1917" y="1799"/>
                      <a:pt x="1965" y="1858"/>
                      <a:pt x="2025" y="1918"/>
                    </a:cubicBezTo>
                    <a:lnTo>
                      <a:pt x="2120" y="2025"/>
                    </a:lnTo>
                    <a:lnTo>
                      <a:pt x="2215" y="1930"/>
                    </a:lnTo>
                    <a:cubicBezTo>
                      <a:pt x="2358" y="1822"/>
                      <a:pt x="2513" y="1644"/>
                      <a:pt x="2394" y="134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71"/>
              <p:cNvSpPr/>
              <p:nvPr/>
            </p:nvSpPr>
            <p:spPr>
              <a:xfrm>
                <a:off x="1731150" y="1748550"/>
                <a:ext cx="228625" cy="313175"/>
              </a:xfrm>
              <a:custGeom>
                <a:avLst/>
                <a:gdLst/>
                <a:ahLst/>
                <a:cxnLst/>
                <a:rect l="l" t="t" r="r" b="b"/>
                <a:pathLst>
                  <a:path w="9145" h="12527" extrusionOk="0">
                    <a:moveTo>
                      <a:pt x="7609" y="1"/>
                    </a:moveTo>
                    <a:cubicBezTo>
                      <a:pt x="8097" y="346"/>
                      <a:pt x="8573" y="691"/>
                      <a:pt x="9050" y="1013"/>
                    </a:cubicBezTo>
                    <a:cubicBezTo>
                      <a:pt x="9145" y="1311"/>
                      <a:pt x="9109" y="1584"/>
                      <a:pt x="9038" y="1858"/>
                    </a:cubicBezTo>
                    <a:cubicBezTo>
                      <a:pt x="8990" y="2037"/>
                      <a:pt x="8883" y="2156"/>
                      <a:pt x="8799" y="2299"/>
                    </a:cubicBezTo>
                    <a:cubicBezTo>
                      <a:pt x="8692" y="2454"/>
                      <a:pt x="8561" y="2608"/>
                      <a:pt x="8609" y="2835"/>
                    </a:cubicBezTo>
                    <a:cubicBezTo>
                      <a:pt x="8621" y="2918"/>
                      <a:pt x="8561" y="3025"/>
                      <a:pt x="8514" y="3096"/>
                    </a:cubicBezTo>
                    <a:cubicBezTo>
                      <a:pt x="7716" y="4228"/>
                      <a:pt x="7002" y="5430"/>
                      <a:pt x="6192" y="6561"/>
                    </a:cubicBezTo>
                    <a:cubicBezTo>
                      <a:pt x="6013" y="6823"/>
                      <a:pt x="5823" y="7061"/>
                      <a:pt x="5609" y="7276"/>
                    </a:cubicBezTo>
                    <a:cubicBezTo>
                      <a:pt x="5418" y="7490"/>
                      <a:pt x="5240" y="7692"/>
                      <a:pt x="5097" y="7930"/>
                    </a:cubicBezTo>
                    <a:cubicBezTo>
                      <a:pt x="4704" y="8502"/>
                      <a:pt x="4299" y="9062"/>
                      <a:pt x="3918" y="9633"/>
                    </a:cubicBezTo>
                    <a:cubicBezTo>
                      <a:pt x="3739" y="9883"/>
                      <a:pt x="3561" y="10133"/>
                      <a:pt x="3382" y="10371"/>
                    </a:cubicBezTo>
                    <a:cubicBezTo>
                      <a:pt x="3335" y="10431"/>
                      <a:pt x="3275" y="10490"/>
                      <a:pt x="3227" y="10514"/>
                    </a:cubicBezTo>
                    <a:cubicBezTo>
                      <a:pt x="3037" y="10538"/>
                      <a:pt x="2965" y="10693"/>
                      <a:pt x="2846" y="10812"/>
                    </a:cubicBezTo>
                    <a:cubicBezTo>
                      <a:pt x="2739" y="10907"/>
                      <a:pt x="2596" y="10990"/>
                      <a:pt x="2489" y="11086"/>
                    </a:cubicBezTo>
                    <a:cubicBezTo>
                      <a:pt x="2013" y="11538"/>
                      <a:pt x="1465" y="11907"/>
                      <a:pt x="965" y="12336"/>
                    </a:cubicBezTo>
                    <a:cubicBezTo>
                      <a:pt x="751" y="12526"/>
                      <a:pt x="227" y="12431"/>
                      <a:pt x="60" y="12169"/>
                    </a:cubicBezTo>
                    <a:cubicBezTo>
                      <a:pt x="13" y="12098"/>
                      <a:pt x="1" y="12014"/>
                      <a:pt x="13" y="11931"/>
                    </a:cubicBezTo>
                    <a:cubicBezTo>
                      <a:pt x="36" y="11752"/>
                      <a:pt x="48" y="11562"/>
                      <a:pt x="96" y="11395"/>
                    </a:cubicBezTo>
                    <a:cubicBezTo>
                      <a:pt x="239" y="10919"/>
                      <a:pt x="334" y="10419"/>
                      <a:pt x="417" y="9931"/>
                    </a:cubicBezTo>
                    <a:cubicBezTo>
                      <a:pt x="477" y="9633"/>
                      <a:pt x="548" y="9335"/>
                      <a:pt x="644" y="9038"/>
                    </a:cubicBezTo>
                    <a:cubicBezTo>
                      <a:pt x="703" y="8823"/>
                      <a:pt x="810" y="8621"/>
                      <a:pt x="929" y="8419"/>
                    </a:cubicBezTo>
                    <a:cubicBezTo>
                      <a:pt x="1430" y="7561"/>
                      <a:pt x="2072" y="6799"/>
                      <a:pt x="2620" y="5966"/>
                    </a:cubicBezTo>
                    <a:cubicBezTo>
                      <a:pt x="2751" y="5775"/>
                      <a:pt x="2858" y="5549"/>
                      <a:pt x="2977" y="5347"/>
                    </a:cubicBezTo>
                    <a:cubicBezTo>
                      <a:pt x="3132" y="5109"/>
                      <a:pt x="3251" y="4847"/>
                      <a:pt x="3406" y="4632"/>
                    </a:cubicBezTo>
                    <a:cubicBezTo>
                      <a:pt x="4037" y="3739"/>
                      <a:pt x="4680" y="2846"/>
                      <a:pt x="5359" y="1977"/>
                    </a:cubicBezTo>
                    <a:cubicBezTo>
                      <a:pt x="5537" y="1751"/>
                      <a:pt x="5704" y="1501"/>
                      <a:pt x="5871" y="1251"/>
                    </a:cubicBezTo>
                    <a:cubicBezTo>
                      <a:pt x="5942" y="1144"/>
                      <a:pt x="6013" y="1037"/>
                      <a:pt x="6168" y="1025"/>
                    </a:cubicBezTo>
                    <a:cubicBezTo>
                      <a:pt x="6323" y="1001"/>
                      <a:pt x="6418" y="858"/>
                      <a:pt x="6502" y="739"/>
                    </a:cubicBezTo>
                    <a:cubicBezTo>
                      <a:pt x="6621" y="596"/>
                      <a:pt x="6716" y="429"/>
                      <a:pt x="6883" y="299"/>
                    </a:cubicBezTo>
                    <a:cubicBezTo>
                      <a:pt x="7073" y="132"/>
                      <a:pt x="7311" y="48"/>
                      <a:pt x="7609" y="1"/>
                    </a:cubicBezTo>
                    <a:close/>
                    <a:moveTo>
                      <a:pt x="2477" y="9407"/>
                    </a:moveTo>
                    <a:cubicBezTo>
                      <a:pt x="3977" y="7264"/>
                      <a:pt x="5454" y="5168"/>
                      <a:pt x="6918" y="3073"/>
                    </a:cubicBezTo>
                    <a:cubicBezTo>
                      <a:pt x="6942" y="3037"/>
                      <a:pt x="6954" y="2989"/>
                      <a:pt x="6966" y="2918"/>
                    </a:cubicBezTo>
                    <a:cubicBezTo>
                      <a:pt x="6823" y="2799"/>
                      <a:pt x="6692" y="2680"/>
                      <a:pt x="6478" y="2608"/>
                    </a:cubicBezTo>
                    <a:cubicBezTo>
                      <a:pt x="6418" y="2680"/>
                      <a:pt x="6359" y="2739"/>
                      <a:pt x="6311" y="2799"/>
                    </a:cubicBezTo>
                    <a:cubicBezTo>
                      <a:pt x="6180" y="2977"/>
                      <a:pt x="6061" y="3168"/>
                      <a:pt x="5942" y="3370"/>
                    </a:cubicBezTo>
                    <a:cubicBezTo>
                      <a:pt x="4656" y="5192"/>
                      <a:pt x="3370" y="7014"/>
                      <a:pt x="2084" y="8847"/>
                    </a:cubicBezTo>
                    <a:cubicBezTo>
                      <a:pt x="2037" y="8907"/>
                      <a:pt x="2013" y="8978"/>
                      <a:pt x="1965" y="9050"/>
                    </a:cubicBezTo>
                    <a:cubicBezTo>
                      <a:pt x="2144" y="9169"/>
                      <a:pt x="2299" y="9276"/>
                      <a:pt x="2477" y="9407"/>
                    </a:cubicBezTo>
                    <a:close/>
                    <a:moveTo>
                      <a:pt x="1537" y="8740"/>
                    </a:moveTo>
                    <a:cubicBezTo>
                      <a:pt x="1584" y="8692"/>
                      <a:pt x="1632" y="8669"/>
                      <a:pt x="1656" y="8621"/>
                    </a:cubicBezTo>
                    <a:cubicBezTo>
                      <a:pt x="1811" y="8407"/>
                      <a:pt x="1953" y="8216"/>
                      <a:pt x="2108" y="8014"/>
                    </a:cubicBezTo>
                    <a:lnTo>
                      <a:pt x="3358" y="6228"/>
                    </a:lnTo>
                    <a:cubicBezTo>
                      <a:pt x="3870" y="5478"/>
                      <a:pt x="4394" y="4740"/>
                      <a:pt x="4930" y="3989"/>
                    </a:cubicBezTo>
                    <a:lnTo>
                      <a:pt x="5954" y="2561"/>
                    </a:lnTo>
                    <a:cubicBezTo>
                      <a:pt x="6013" y="2489"/>
                      <a:pt x="6049" y="2394"/>
                      <a:pt x="6073" y="2311"/>
                    </a:cubicBezTo>
                    <a:cubicBezTo>
                      <a:pt x="5990" y="2251"/>
                      <a:pt x="5930" y="2204"/>
                      <a:pt x="5859" y="2156"/>
                    </a:cubicBezTo>
                    <a:cubicBezTo>
                      <a:pt x="5811" y="2192"/>
                      <a:pt x="5763" y="2204"/>
                      <a:pt x="5740" y="2227"/>
                    </a:cubicBezTo>
                    <a:cubicBezTo>
                      <a:pt x="5418" y="2680"/>
                      <a:pt x="5037" y="3073"/>
                      <a:pt x="4739" y="3525"/>
                    </a:cubicBezTo>
                    <a:cubicBezTo>
                      <a:pt x="4501" y="3918"/>
                      <a:pt x="4227" y="4299"/>
                      <a:pt x="3966" y="4668"/>
                    </a:cubicBezTo>
                    <a:cubicBezTo>
                      <a:pt x="3716" y="5049"/>
                      <a:pt x="3454" y="5418"/>
                      <a:pt x="3275" y="5835"/>
                    </a:cubicBezTo>
                    <a:cubicBezTo>
                      <a:pt x="3239" y="5942"/>
                      <a:pt x="3180" y="6025"/>
                      <a:pt x="3096" y="6121"/>
                    </a:cubicBezTo>
                    <a:cubicBezTo>
                      <a:pt x="2549" y="6906"/>
                      <a:pt x="1989" y="7692"/>
                      <a:pt x="1430" y="8502"/>
                    </a:cubicBezTo>
                    <a:cubicBezTo>
                      <a:pt x="1406" y="8538"/>
                      <a:pt x="1394" y="8585"/>
                      <a:pt x="1358" y="8645"/>
                    </a:cubicBezTo>
                    <a:cubicBezTo>
                      <a:pt x="1430" y="8681"/>
                      <a:pt x="1477" y="8704"/>
                      <a:pt x="1537" y="8740"/>
                    </a:cubicBezTo>
                    <a:close/>
                    <a:moveTo>
                      <a:pt x="7418" y="3227"/>
                    </a:moveTo>
                    <a:cubicBezTo>
                      <a:pt x="7371" y="3275"/>
                      <a:pt x="7323" y="3287"/>
                      <a:pt x="7299" y="3323"/>
                    </a:cubicBezTo>
                    <a:cubicBezTo>
                      <a:pt x="5930" y="5394"/>
                      <a:pt x="4466" y="7383"/>
                      <a:pt x="3061" y="9419"/>
                    </a:cubicBezTo>
                    <a:cubicBezTo>
                      <a:pt x="3001" y="9502"/>
                      <a:pt x="2965" y="9585"/>
                      <a:pt x="2918" y="9657"/>
                    </a:cubicBezTo>
                    <a:cubicBezTo>
                      <a:pt x="2965" y="9752"/>
                      <a:pt x="3013" y="9800"/>
                      <a:pt x="3120" y="9752"/>
                    </a:cubicBezTo>
                    <a:cubicBezTo>
                      <a:pt x="3656" y="8978"/>
                      <a:pt x="4216" y="8192"/>
                      <a:pt x="4763" y="7395"/>
                    </a:cubicBezTo>
                    <a:cubicBezTo>
                      <a:pt x="4870" y="7264"/>
                      <a:pt x="4966" y="7121"/>
                      <a:pt x="5085" y="7014"/>
                    </a:cubicBezTo>
                    <a:cubicBezTo>
                      <a:pt x="5394" y="6740"/>
                      <a:pt x="5621" y="6406"/>
                      <a:pt x="5859" y="6073"/>
                    </a:cubicBezTo>
                    <a:cubicBezTo>
                      <a:pt x="6156" y="5656"/>
                      <a:pt x="6430" y="5240"/>
                      <a:pt x="6752" y="4859"/>
                    </a:cubicBezTo>
                    <a:cubicBezTo>
                      <a:pt x="7073" y="4442"/>
                      <a:pt x="7311" y="3966"/>
                      <a:pt x="7621" y="3513"/>
                    </a:cubicBezTo>
                    <a:cubicBezTo>
                      <a:pt x="7645" y="3489"/>
                      <a:pt x="7645" y="3442"/>
                      <a:pt x="7656" y="3382"/>
                    </a:cubicBezTo>
                    <a:cubicBezTo>
                      <a:pt x="7561" y="3335"/>
                      <a:pt x="7490" y="3275"/>
                      <a:pt x="7418" y="3227"/>
                    </a:cubicBezTo>
                    <a:close/>
                    <a:moveTo>
                      <a:pt x="1632" y="10943"/>
                    </a:moveTo>
                    <a:cubicBezTo>
                      <a:pt x="1775" y="10836"/>
                      <a:pt x="1894" y="10764"/>
                      <a:pt x="2013" y="10669"/>
                    </a:cubicBezTo>
                    <a:cubicBezTo>
                      <a:pt x="2120" y="10585"/>
                      <a:pt x="2239" y="10490"/>
                      <a:pt x="2346" y="10407"/>
                    </a:cubicBezTo>
                    <a:cubicBezTo>
                      <a:pt x="2465" y="10300"/>
                      <a:pt x="2549" y="10193"/>
                      <a:pt x="2596" y="10026"/>
                    </a:cubicBezTo>
                    <a:cubicBezTo>
                      <a:pt x="2120" y="9693"/>
                      <a:pt x="1644" y="9359"/>
                      <a:pt x="1156" y="9014"/>
                    </a:cubicBezTo>
                    <a:cubicBezTo>
                      <a:pt x="1120" y="9121"/>
                      <a:pt x="1072" y="9216"/>
                      <a:pt x="1060" y="9300"/>
                    </a:cubicBezTo>
                    <a:cubicBezTo>
                      <a:pt x="1013" y="9526"/>
                      <a:pt x="965" y="9728"/>
                      <a:pt x="929" y="9954"/>
                    </a:cubicBezTo>
                    <a:cubicBezTo>
                      <a:pt x="918" y="10026"/>
                      <a:pt x="894" y="10085"/>
                      <a:pt x="894" y="10169"/>
                    </a:cubicBezTo>
                    <a:cubicBezTo>
                      <a:pt x="882" y="10324"/>
                      <a:pt x="929" y="10466"/>
                      <a:pt x="1072" y="10562"/>
                    </a:cubicBezTo>
                    <a:cubicBezTo>
                      <a:pt x="1275" y="10693"/>
                      <a:pt x="1453" y="10824"/>
                      <a:pt x="1632" y="10943"/>
                    </a:cubicBezTo>
                    <a:close/>
                    <a:moveTo>
                      <a:pt x="6811" y="1084"/>
                    </a:moveTo>
                    <a:cubicBezTo>
                      <a:pt x="7264" y="1501"/>
                      <a:pt x="7776" y="1858"/>
                      <a:pt x="8323" y="2156"/>
                    </a:cubicBezTo>
                    <a:cubicBezTo>
                      <a:pt x="8597" y="1965"/>
                      <a:pt x="8621" y="1703"/>
                      <a:pt x="8633" y="1430"/>
                    </a:cubicBezTo>
                    <a:cubicBezTo>
                      <a:pt x="8252" y="858"/>
                      <a:pt x="7978" y="680"/>
                      <a:pt x="7359" y="549"/>
                    </a:cubicBezTo>
                    <a:cubicBezTo>
                      <a:pt x="7121" y="656"/>
                      <a:pt x="6894" y="787"/>
                      <a:pt x="6811" y="1084"/>
                    </a:cubicBezTo>
                    <a:close/>
                    <a:moveTo>
                      <a:pt x="8002" y="3108"/>
                    </a:moveTo>
                    <a:cubicBezTo>
                      <a:pt x="8157" y="2966"/>
                      <a:pt x="8192" y="2846"/>
                      <a:pt x="8133" y="2692"/>
                    </a:cubicBezTo>
                    <a:cubicBezTo>
                      <a:pt x="8085" y="2573"/>
                      <a:pt x="8014" y="2489"/>
                      <a:pt x="7895" y="2418"/>
                    </a:cubicBezTo>
                    <a:lnTo>
                      <a:pt x="6680" y="1561"/>
                    </a:lnTo>
                    <a:cubicBezTo>
                      <a:pt x="6644" y="1537"/>
                      <a:pt x="6597" y="1489"/>
                      <a:pt x="6549" y="1477"/>
                    </a:cubicBezTo>
                    <a:cubicBezTo>
                      <a:pt x="6430" y="1465"/>
                      <a:pt x="6299" y="1442"/>
                      <a:pt x="6180" y="1465"/>
                    </a:cubicBezTo>
                    <a:cubicBezTo>
                      <a:pt x="6085" y="1477"/>
                      <a:pt x="6013" y="1561"/>
                      <a:pt x="6013" y="1703"/>
                    </a:cubicBezTo>
                    <a:cubicBezTo>
                      <a:pt x="6073" y="1727"/>
                      <a:pt x="6144" y="1787"/>
                      <a:pt x="6228" y="1823"/>
                    </a:cubicBezTo>
                    <a:cubicBezTo>
                      <a:pt x="6478" y="1942"/>
                      <a:pt x="6716" y="2061"/>
                      <a:pt x="6906" y="2251"/>
                    </a:cubicBezTo>
                    <a:cubicBezTo>
                      <a:pt x="7073" y="2394"/>
                      <a:pt x="7275" y="2489"/>
                      <a:pt x="7478" y="2608"/>
                    </a:cubicBezTo>
                    <a:cubicBezTo>
                      <a:pt x="7680" y="2715"/>
                      <a:pt x="7823" y="2918"/>
                      <a:pt x="8002" y="310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00" name="Google Shape;1000;p71"/>
            <p:cNvSpPr/>
            <p:nvPr/>
          </p:nvSpPr>
          <p:spPr>
            <a:xfrm>
              <a:off x="6999675" y="4779150"/>
              <a:ext cx="1551855" cy="117652"/>
            </a:xfrm>
            <a:custGeom>
              <a:avLst/>
              <a:gdLst/>
              <a:ahLst/>
              <a:cxnLst/>
              <a:rect l="l" t="t" r="r" b="b"/>
              <a:pathLst>
                <a:path w="17860" h="1727" fill="none" extrusionOk="0">
                  <a:moveTo>
                    <a:pt x="17860" y="1465"/>
                  </a:moveTo>
                  <a:cubicBezTo>
                    <a:pt x="17550" y="989"/>
                    <a:pt x="16717" y="453"/>
                    <a:pt x="16110" y="429"/>
                  </a:cubicBezTo>
                  <a:cubicBezTo>
                    <a:pt x="15193" y="417"/>
                    <a:pt x="14871" y="1727"/>
                    <a:pt x="13979" y="1715"/>
                  </a:cubicBezTo>
                  <a:cubicBezTo>
                    <a:pt x="13133" y="1703"/>
                    <a:pt x="13074" y="512"/>
                    <a:pt x="12121" y="274"/>
                  </a:cubicBezTo>
                  <a:cubicBezTo>
                    <a:pt x="11002" y="1"/>
                    <a:pt x="10645" y="1536"/>
                    <a:pt x="9347" y="1417"/>
                  </a:cubicBezTo>
                  <a:cubicBezTo>
                    <a:pt x="8335" y="1322"/>
                    <a:pt x="8228" y="346"/>
                    <a:pt x="7263" y="405"/>
                  </a:cubicBezTo>
                  <a:cubicBezTo>
                    <a:pt x="6299" y="465"/>
                    <a:pt x="6192" y="1441"/>
                    <a:pt x="5251" y="1489"/>
                  </a:cubicBezTo>
                  <a:cubicBezTo>
                    <a:pt x="4203" y="1536"/>
                    <a:pt x="4120" y="310"/>
                    <a:pt x="3037" y="346"/>
                  </a:cubicBezTo>
                  <a:cubicBezTo>
                    <a:pt x="2215" y="370"/>
                    <a:pt x="1858" y="1084"/>
                    <a:pt x="691" y="1060"/>
                  </a:cubicBezTo>
                  <a:cubicBezTo>
                    <a:pt x="393" y="1060"/>
                    <a:pt x="155" y="1001"/>
                    <a:pt x="1" y="953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DD787B8-7757-3EC6-9C4B-72B299C2E3F2}"/>
              </a:ext>
            </a:extLst>
          </p:cNvPr>
          <p:cNvSpPr txBox="1"/>
          <p:nvPr/>
        </p:nvSpPr>
        <p:spPr>
          <a:xfrm>
            <a:off x="4918947" y="765195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ED0EAB-2B26-42BC-EF6B-9937B17DBF42}"/>
              </a:ext>
            </a:extLst>
          </p:cNvPr>
          <p:cNvSpPr txBox="1"/>
          <p:nvPr/>
        </p:nvSpPr>
        <p:spPr>
          <a:xfrm>
            <a:off x="5386011" y="1493719"/>
            <a:ext cx="3463882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6" name="Google Shape;1006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6706" y="539400"/>
            <a:ext cx="3394200" cy="4064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grpSp>
        <p:nvGrpSpPr>
          <p:cNvPr id="1007" name="Google Shape;1007;p72"/>
          <p:cNvGrpSpPr/>
          <p:nvPr/>
        </p:nvGrpSpPr>
        <p:grpSpPr>
          <a:xfrm>
            <a:off x="3419049" y="80490"/>
            <a:ext cx="1696564" cy="1696564"/>
            <a:chOff x="2987350" y="455855"/>
            <a:chExt cx="1696564" cy="1696564"/>
          </a:xfrm>
        </p:grpSpPr>
        <p:sp>
          <p:nvSpPr>
            <p:cNvPr id="1008" name="Google Shape;1008;p72"/>
            <p:cNvSpPr/>
            <p:nvPr/>
          </p:nvSpPr>
          <p:spPr>
            <a:xfrm>
              <a:off x="2987350" y="455855"/>
              <a:ext cx="1696564" cy="169656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09" name="Google Shape;1009;p72"/>
            <p:cNvGrpSpPr/>
            <p:nvPr/>
          </p:nvGrpSpPr>
          <p:grpSpPr>
            <a:xfrm>
              <a:off x="3324953" y="937837"/>
              <a:ext cx="1021203" cy="732658"/>
              <a:chOff x="4582100" y="3095150"/>
              <a:chExt cx="581650" cy="417350"/>
            </a:xfrm>
          </p:grpSpPr>
          <p:sp>
            <p:nvSpPr>
              <p:cNvPr id="1010" name="Google Shape;1010;p72"/>
              <p:cNvSpPr/>
              <p:nvPr/>
            </p:nvSpPr>
            <p:spPr>
              <a:xfrm>
                <a:off x="4858025" y="3105275"/>
                <a:ext cx="263750" cy="382500"/>
              </a:xfrm>
              <a:custGeom>
                <a:avLst/>
                <a:gdLst/>
                <a:ahLst/>
                <a:cxnLst/>
                <a:rect l="l" t="t" r="r" b="b"/>
                <a:pathLst>
                  <a:path w="10550" h="15300" extrusionOk="0">
                    <a:moveTo>
                      <a:pt x="275" y="15300"/>
                    </a:moveTo>
                    <a:cubicBezTo>
                      <a:pt x="25" y="15193"/>
                      <a:pt x="1" y="15002"/>
                      <a:pt x="25" y="14800"/>
                    </a:cubicBezTo>
                    <a:cubicBezTo>
                      <a:pt x="96" y="13407"/>
                      <a:pt x="180" y="12002"/>
                      <a:pt x="227" y="10609"/>
                    </a:cubicBezTo>
                    <a:cubicBezTo>
                      <a:pt x="275" y="9347"/>
                      <a:pt x="239" y="8061"/>
                      <a:pt x="263" y="6799"/>
                    </a:cubicBezTo>
                    <a:cubicBezTo>
                      <a:pt x="263" y="5715"/>
                      <a:pt x="275" y="4608"/>
                      <a:pt x="275" y="3525"/>
                    </a:cubicBezTo>
                    <a:cubicBezTo>
                      <a:pt x="275" y="3203"/>
                      <a:pt x="418" y="2965"/>
                      <a:pt x="656" y="2810"/>
                    </a:cubicBezTo>
                    <a:cubicBezTo>
                      <a:pt x="1227" y="2417"/>
                      <a:pt x="1811" y="2024"/>
                      <a:pt x="2406" y="1691"/>
                    </a:cubicBezTo>
                    <a:cubicBezTo>
                      <a:pt x="3680" y="977"/>
                      <a:pt x="5061" y="500"/>
                      <a:pt x="6502" y="239"/>
                    </a:cubicBezTo>
                    <a:cubicBezTo>
                      <a:pt x="7633" y="24"/>
                      <a:pt x="8764" y="0"/>
                      <a:pt x="9895" y="191"/>
                    </a:cubicBezTo>
                    <a:cubicBezTo>
                      <a:pt x="10347" y="262"/>
                      <a:pt x="10347" y="298"/>
                      <a:pt x="10395" y="727"/>
                    </a:cubicBezTo>
                    <a:cubicBezTo>
                      <a:pt x="10550" y="2286"/>
                      <a:pt x="10419" y="3846"/>
                      <a:pt x="10347" y="5418"/>
                    </a:cubicBezTo>
                    <a:cubicBezTo>
                      <a:pt x="10300" y="6335"/>
                      <a:pt x="10300" y="7275"/>
                      <a:pt x="10276" y="8192"/>
                    </a:cubicBezTo>
                    <a:cubicBezTo>
                      <a:pt x="10252" y="8787"/>
                      <a:pt x="10181" y="9371"/>
                      <a:pt x="10169" y="9966"/>
                    </a:cubicBezTo>
                    <a:cubicBezTo>
                      <a:pt x="10157" y="10454"/>
                      <a:pt x="10157" y="10930"/>
                      <a:pt x="10157" y="11430"/>
                    </a:cubicBezTo>
                    <a:cubicBezTo>
                      <a:pt x="10157" y="11704"/>
                      <a:pt x="10121" y="11990"/>
                      <a:pt x="10097" y="12264"/>
                    </a:cubicBezTo>
                    <a:cubicBezTo>
                      <a:pt x="10038" y="12740"/>
                      <a:pt x="9895" y="12871"/>
                      <a:pt x="9419" y="12919"/>
                    </a:cubicBezTo>
                    <a:cubicBezTo>
                      <a:pt x="8919" y="12954"/>
                      <a:pt x="8431" y="12990"/>
                      <a:pt x="7919" y="13038"/>
                    </a:cubicBezTo>
                    <a:cubicBezTo>
                      <a:pt x="6645" y="13157"/>
                      <a:pt x="5394" y="13419"/>
                      <a:pt x="4144" y="13752"/>
                    </a:cubicBezTo>
                    <a:cubicBezTo>
                      <a:pt x="3287" y="13955"/>
                      <a:pt x="2442" y="14145"/>
                      <a:pt x="1668" y="14550"/>
                    </a:cubicBezTo>
                    <a:cubicBezTo>
                      <a:pt x="1180" y="14776"/>
                      <a:pt x="727" y="15038"/>
                      <a:pt x="275" y="15300"/>
                    </a:cubicBezTo>
                    <a:close/>
                    <a:moveTo>
                      <a:pt x="1775" y="3548"/>
                    </a:moveTo>
                    <a:cubicBezTo>
                      <a:pt x="1906" y="3537"/>
                      <a:pt x="2001" y="3548"/>
                      <a:pt x="2073" y="3513"/>
                    </a:cubicBezTo>
                    <a:cubicBezTo>
                      <a:pt x="3228" y="3001"/>
                      <a:pt x="4418" y="2560"/>
                      <a:pt x="5633" y="2167"/>
                    </a:cubicBezTo>
                    <a:cubicBezTo>
                      <a:pt x="6490" y="1882"/>
                      <a:pt x="7359" y="1679"/>
                      <a:pt x="8276" y="1739"/>
                    </a:cubicBezTo>
                    <a:cubicBezTo>
                      <a:pt x="8431" y="1751"/>
                      <a:pt x="8669" y="1810"/>
                      <a:pt x="8657" y="1572"/>
                    </a:cubicBezTo>
                    <a:cubicBezTo>
                      <a:pt x="8657" y="1370"/>
                      <a:pt x="8419" y="1382"/>
                      <a:pt x="8264" y="1382"/>
                    </a:cubicBezTo>
                    <a:cubicBezTo>
                      <a:pt x="7299" y="1429"/>
                      <a:pt x="6359" y="1524"/>
                      <a:pt x="5454" y="1882"/>
                    </a:cubicBezTo>
                    <a:cubicBezTo>
                      <a:pt x="4347" y="2322"/>
                      <a:pt x="3251" y="2715"/>
                      <a:pt x="2132" y="3120"/>
                    </a:cubicBezTo>
                    <a:cubicBezTo>
                      <a:pt x="1954" y="3191"/>
                      <a:pt x="1811" y="3251"/>
                      <a:pt x="1775" y="3548"/>
                    </a:cubicBezTo>
                    <a:close/>
                    <a:moveTo>
                      <a:pt x="2954" y="8371"/>
                    </a:moveTo>
                    <a:cubicBezTo>
                      <a:pt x="3085" y="8228"/>
                      <a:pt x="3204" y="8109"/>
                      <a:pt x="3299" y="7966"/>
                    </a:cubicBezTo>
                    <a:cubicBezTo>
                      <a:pt x="3561" y="7597"/>
                      <a:pt x="3478" y="7299"/>
                      <a:pt x="3013" y="7180"/>
                    </a:cubicBezTo>
                    <a:cubicBezTo>
                      <a:pt x="2739" y="7108"/>
                      <a:pt x="2454" y="7073"/>
                      <a:pt x="2192" y="7037"/>
                    </a:cubicBezTo>
                    <a:cubicBezTo>
                      <a:pt x="1954" y="7001"/>
                      <a:pt x="1846" y="7073"/>
                      <a:pt x="1894" y="7335"/>
                    </a:cubicBezTo>
                    <a:cubicBezTo>
                      <a:pt x="2001" y="8001"/>
                      <a:pt x="1894" y="8656"/>
                      <a:pt x="1775" y="9299"/>
                    </a:cubicBezTo>
                    <a:cubicBezTo>
                      <a:pt x="1727" y="9537"/>
                      <a:pt x="1834" y="9740"/>
                      <a:pt x="2061" y="9740"/>
                    </a:cubicBezTo>
                    <a:cubicBezTo>
                      <a:pt x="2370" y="9740"/>
                      <a:pt x="2727" y="9764"/>
                      <a:pt x="3013" y="9644"/>
                    </a:cubicBezTo>
                    <a:cubicBezTo>
                      <a:pt x="3430" y="9454"/>
                      <a:pt x="3632" y="9013"/>
                      <a:pt x="3204" y="8561"/>
                    </a:cubicBezTo>
                    <a:cubicBezTo>
                      <a:pt x="3108" y="8525"/>
                      <a:pt x="3061" y="8466"/>
                      <a:pt x="2954" y="8371"/>
                    </a:cubicBezTo>
                    <a:close/>
                    <a:moveTo>
                      <a:pt x="8300" y="10990"/>
                    </a:moveTo>
                    <a:cubicBezTo>
                      <a:pt x="8097" y="10966"/>
                      <a:pt x="7942" y="10907"/>
                      <a:pt x="7776" y="10907"/>
                    </a:cubicBezTo>
                    <a:cubicBezTo>
                      <a:pt x="7002" y="10942"/>
                      <a:pt x="6216" y="10990"/>
                      <a:pt x="5442" y="11073"/>
                    </a:cubicBezTo>
                    <a:cubicBezTo>
                      <a:pt x="4990" y="11109"/>
                      <a:pt x="4525" y="11216"/>
                      <a:pt x="4097" y="11323"/>
                    </a:cubicBezTo>
                    <a:cubicBezTo>
                      <a:pt x="3442" y="11490"/>
                      <a:pt x="2787" y="11692"/>
                      <a:pt x="2132" y="11883"/>
                    </a:cubicBezTo>
                    <a:cubicBezTo>
                      <a:pt x="2025" y="11919"/>
                      <a:pt x="1918" y="11942"/>
                      <a:pt x="1846" y="11990"/>
                    </a:cubicBezTo>
                    <a:cubicBezTo>
                      <a:pt x="1811" y="12002"/>
                      <a:pt x="1775" y="12097"/>
                      <a:pt x="1787" y="12145"/>
                    </a:cubicBezTo>
                    <a:cubicBezTo>
                      <a:pt x="1823" y="12204"/>
                      <a:pt x="1882" y="12264"/>
                      <a:pt x="1942" y="12276"/>
                    </a:cubicBezTo>
                    <a:cubicBezTo>
                      <a:pt x="1977" y="12288"/>
                      <a:pt x="2061" y="12264"/>
                      <a:pt x="2096" y="12240"/>
                    </a:cubicBezTo>
                    <a:cubicBezTo>
                      <a:pt x="2775" y="12050"/>
                      <a:pt x="3430" y="11835"/>
                      <a:pt x="4097" y="11645"/>
                    </a:cubicBezTo>
                    <a:cubicBezTo>
                      <a:pt x="4323" y="11585"/>
                      <a:pt x="4561" y="11526"/>
                      <a:pt x="4775" y="11490"/>
                    </a:cubicBezTo>
                    <a:cubicBezTo>
                      <a:pt x="5823" y="11323"/>
                      <a:pt x="6847" y="11133"/>
                      <a:pt x="7907" y="11276"/>
                    </a:cubicBezTo>
                    <a:cubicBezTo>
                      <a:pt x="8073" y="11335"/>
                      <a:pt x="8240" y="11288"/>
                      <a:pt x="8300" y="10990"/>
                    </a:cubicBezTo>
                    <a:close/>
                    <a:moveTo>
                      <a:pt x="8240" y="9502"/>
                    </a:moveTo>
                    <a:cubicBezTo>
                      <a:pt x="7907" y="9478"/>
                      <a:pt x="7597" y="9418"/>
                      <a:pt x="7264" y="9418"/>
                    </a:cubicBezTo>
                    <a:cubicBezTo>
                      <a:pt x="6430" y="9406"/>
                      <a:pt x="5585" y="9383"/>
                      <a:pt x="4787" y="9680"/>
                    </a:cubicBezTo>
                    <a:cubicBezTo>
                      <a:pt x="4323" y="9847"/>
                      <a:pt x="3859" y="9966"/>
                      <a:pt x="3382" y="10097"/>
                    </a:cubicBezTo>
                    <a:cubicBezTo>
                      <a:pt x="2918" y="10228"/>
                      <a:pt x="2442" y="10347"/>
                      <a:pt x="1977" y="10490"/>
                    </a:cubicBezTo>
                    <a:cubicBezTo>
                      <a:pt x="1894" y="10514"/>
                      <a:pt x="1799" y="10526"/>
                      <a:pt x="1739" y="10597"/>
                    </a:cubicBezTo>
                    <a:cubicBezTo>
                      <a:pt x="1715" y="10621"/>
                      <a:pt x="1668" y="10692"/>
                      <a:pt x="1680" y="10740"/>
                    </a:cubicBezTo>
                    <a:cubicBezTo>
                      <a:pt x="1704" y="10787"/>
                      <a:pt x="1763" y="10835"/>
                      <a:pt x="1799" y="10847"/>
                    </a:cubicBezTo>
                    <a:cubicBezTo>
                      <a:pt x="1882" y="10859"/>
                      <a:pt x="1954" y="10847"/>
                      <a:pt x="2013" y="10811"/>
                    </a:cubicBezTo>
                    <a:cubicBezTo>
                      <a:pt x="2513" y="10645"/>
                      <a:pt x="3025" y="10502"/>
                      <a:pt x="3525" y="10335"/>
                    </a:cubicBezTo>
                    <a:cubicBezTo>
                      <a:pt x="4978" y="9859"/>
                      <a:pt x="6430" y="9549"/>
                      <a:pt x="7954" y="9847"/>
                    </a:cubicBezTo>
                    <a:cubicBezTo>
                      <a:pt x="8204" y="9883"/>
                      <a:pt x="8252" y="9740"/>
                      <a:pt x="8240" y="9502"/>
                    </a:cubicBezTo>
                    <a:close/>
                    <a:moveTo>
                      <a:pt x="2132" y="4525"/>
                    </a:moveTo>
                    <a:cubicBezTo>
                      <a:pt x="2239" y="4537"/>
                      <a:pt x="2346" y="4572"/>
                      <a:pt x="2418" y="4561"/>
                    </a:cubicBezTo>
                    <a:cubicBezTo>
                      <a:pt x="2847" y="4441"/>
                      <a:pt x="3275" y="4358"/>
                      <a:pt x="3692" y="4191"/>
                    </a:cubicBezTo>
                    <a:cubicBezTo>
                      <a:pt x="4990" y="3656"/>
                      <a:pt x="6335" y="3441"/>
                      <a:pt x="7728" y="3537"/>
                    </a:cubicBezTo>
                    <a:lnTo>
                      <a:pt x="8038" y="3537"/>
                    </a:lnTo>
                    <a:cubicBezTo>
                      <a:pt x="8228" y="3525"/>
                      <a:pt x="8276" y="3418"/>
                      <a:pt x="8228" y="3239"/>
                    </a:cubicBezTo>
                    <a:cubicBezTo>
                      <a:pt x="8157" y="3227"/>
                      <a:pt x="8097" y="3191"/>
                      <a:pt x="8038" y="3191"/>
                    </a:cubicBezTo>
                    <a:cubicBezTo>
                      <a:pt x="7180" y="3108"/>
                      <a:pt x="6323" y="3239"/>
                      <a:pt x="5478" y="3358"/>
                    </a:cubicBezTo>
                    <a:cubicBezTo>
                      <a:pt x="4740" y="3465"/>
                      <a:pt x="4061" y="3787"/>
                      <a:pt x="3370" y="3965"/>
                    </a:cubicBezTo>
                    <a:cubicBezTo>
                      <a:pt x="3144" y="4025"/>
                      <a:pt x="2906" y="4060"/>
                      <a:pt x="2680" y="4132"/>
                    </a:cubicBezTo>
                    <a:cubicBezTo>
                      <a:pt x="2477" y="4203"/>
                      <a:pt x="2239" y="4203"/>
                      <a:pt x="2132" y="4525"/>
                    </a:cubicBezTo>
                    <a:close/>
                    <a:moveTo>
                      <a:pt x="1846" y="6013"/>
                    </a:moveTo>
                    <a:cubicBezTo>
                      <a:pt x="1989" y="6013"/>
                      <a:pt x="2085" y="6025"/>
                      <a:pt x="2180" y="6013"/>
                    </a:cubicBezTo>
                    <a:cubicBezTo>
                      <a:pt x="3513" y="5680"/>
                      <a:pt x="4847" y="5358"/>
                      <a:pt x="6228" y="5263"/>
                    </a:cubicBezTo>
                    <a:cubicBezTo>
                      <a:pt x="6430" y="5251"/>
                      <a:pt x="6490" y="5132"/>
                      <a:pt x="6490" y="4894"/>
                    </a:cubicBezTo>
                    <a:cubicBezTo>
                      <a:pt x="6180" y="4918"/>
                      <a:pt x="5883" y="4930"/>
                      <a:pt x="5597" y="5001"/>
                    </a:cubicBezTo>
                    <a:cubicBezTo>
                      <a:pt x="4466" y="5215"/>
                      <a:pt x="3335" y="5453"/>
                      <a:pt x="2215" y="5680"/>
                    </a:cubicBezTo>
                    <a:cubicBezTo>
                      <a:pt x="2073" y="5715"/>
                      <a:pt x="1894" y="5739"/>
                      <a:pt x="1846" y="6013"/>
                    </a:cubicBezTo>
                    <a:close/>
                    <a:moveTo>
                      <a:pt x="7299" y="7632"/>
                    </a:moveTo>
                    <a:cubicBezTo>
                      <a:pt x="7026" y="7668"/>
                      <a:pt x="6764" y="7716"/>
                      <a:pt x="6514" y="7751"/>
                    </a:cubicBezTo>
                    <a:cubicBezTo>
                      <a:pt x="5883" y="7811"/>
                      <a:pt x="5240" y="7859"/>
                      <a:pt x="4621" y="7894"/>
                    </a:cubicBezTo>
                    <a:cubicBezTo>
                      <a:pt x="4490" y="7918"/>
                      <a:pt x="4275" y="7882"/>
                      <a:pt x="4287" y="8085"/>
                    </a:cubicBezTo>
                    <a:cubicBezTo>
                      <a:pt x="4299" y="8299"/>
                      <a:pt x="4501" y="8240"/>
                      <a:pt x="4644" y="8228"/>
                    </a:cubicBezTo>
                    <a:cubicBezTo>
                      <a:pt x="5454" y="8168"/>
                      <a:pt x="6252" y="8109"/>
                      <a:pt x="7073" y="8049"/>
                    </a:cubicBezTo>
                    <a:cubicBezTo>
                      <a:pt x="7323" y="8037"/>
                      <a:pt x="7323" y="7882"/>
                      <a:pt x="7299" y="7632"/>
                    </a:cubicBezTo>
                    <a:close/>
                    <a:moveTo>
                      <a:pt x="2144" y="13109"/>
                    </a:moveTo>
                    <a:cubicBezTo>
                      <a:pt x="2323" y="13097"/>
                      <a:pt x="2489" y="13109"/>
                      <a:pt x="2632" y="13073"/>
                    </a:cubicBezTo>
                    <a:cubicBezTo>
                      <a:pt x="3251" y="12943"/>
                      <a:pt x="3870" y="12800"/>
                      <a:pt x="4490" y="12645"/>
                    </a:cubicBezTo>
                    <a:cubicBezTo>
                      <a:pt x="4597" y="12621"/>
                      <a:pt x="4787" y="12585"/>
                      <a:pt x="4752" y="12407"/>
                    </a:cubicBezTo>
                    <a:cubicBezTo>
                      <a:pt x="4716" y="12228"/>
                      <a:pt x="4561" y="12264"/>
                      <a:pt x="4418" y="12276"/>
                    </a:cubicBezTo>
                    <a:cubicBezTo>
                      <a:pt x="4394" y="12276"/>
                      <a:pt x="4359" y="12288"/>
                      <a:pt x="4335" y="12288"/>
                    </a:cubicBezTo>
                    <a:cubicBezTo>
                      <a:pt x="3704" y="12454"/>
                      <a:pt x="3085" y="12597"/>
                      <a:pt x="2466" y="12764"/>
                    </a:cubicBezTo>
                    <a:cubicBezTo>
                      <a:pt x="2323" y="12812"/>
                      <a:pt x="2144" y="12812"/>
                      <a:pt x="2144" y="13109"/>
                    </a:cubicBezTo>
                    <a:close/>
                    <a:moveTo>
                      <a:pt x="6299" y="12204"/>
                    </a:moveTo>
                    <a:cubicBezTo>
                      <a:pt x="6192" y="12157"/>
                      <a:pt x="6133" y="12097"/>
                      <a:pt x="6085" y="12097"/>
                    </a:cubicBezTo>
                    <a:cubicBezTo>
                      <a:pt x="6025" y="12109"/>
                      <a:pt x="5978" y="12181"/>
                      <a:pt x="5978" y="12228"/>
                    </a:cubicBezTo>
                    <a:cubicBezTo>
                      <a:pt x="5978" y="12276"/>
                      <a:pt x="6061" y="12359"/>
                      <a:pt x="6085" y="12359"/>
                    </a:cubicBezTo>
                    <a:cubicBezTo>
                      <a:pt x="6156" y="12347"/>
                      <a:pt x="6216" y="12276"/>
                      <a:pt x="6299" y="1220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011;p72"/>
              <p:cNvSpPr/>
              <p:nvPr/>
            </p:nvSpPr>
            <p:spPr>
              <a:xfrm>
                <a:off x="4624075" y="3114500"/>
                <a:ext cx="234875" cy="359000"/>
              </a:xfrm>
              <a:custGeom>
                <a:avLst/>
                <a:gdLst/>
                <a:ahLst/>
                <a:cxnLst/>
                <a:rect l="l" t="t" r="r" b="b"/>
                <a:pathLst>
                  <a:path w="9395" h="14360" extrusionOk="0">
                    <a:moveTo>
                      <a:pt x="9109" y="14359"/>
                    </a:moveTo>
                    <a:cubicBezTo>
                      <a:pt x="8704" y="14157"/>
                      <a:pt x="8335" y="14002"/>
                      <a:pt x="7990" y="13812"/>
                    </a:cubicBezTo>
                    <a:cubicBezTo>
                      <a:pt x="7263" y="13407"/>
                      <a:pt x="6501" y="13181"/>
                      <a:pt x="5692" y="13109"/>
                    </a:cubicBezTo>
                    <a:cubicBezTo>
                      <a:pt x="4704" y="13014"/>
                      <a:pt x="3727" y="12883"/>
                      <a:pt x="2739" y="12824"/>
                    </a:cubicBezTo>
                    <a:cubicBezTo>
                      <a:pt x="2191" y="12800"/>
                      <a:pt x="1620" y="12859"/>
                      <a:pt x="1060" y="12883"/>
                    </a:cubicBezTo>
                    <a:cubicBezTo>
                      <a:pt x="834" y="12907"/>
                      <a:pt x="608" y="12919"/>
                      <a:pt x="346" y="12931"/>
                    </a:cubicBezTo>
                    <a:cubicBezTo>
                      <a:pt x="310" y="12764"/>
                      <a:pt x="286" y="12597"/>
                      <a:pt x="274" y="12454"/>
                    </a:cubicBezTo>
                    <a:cubicBezTo>
                      <a:pt x="227" y="11335"/>
                      <a:pt x="191" y="10204"/>
                      <a:pt x="155" y="9085"/>
                    </a:cubicBezTo>
                    <a:cubicBezTo>
                      <a:pt x="108" y="8121"/>
                      <a:pt x="13" y="7144"/>
                      <a:pt x="13" y="6168"/>
                    </a:cubicBezTo>
                    <a:cubicBezTo>
                      <a:pt x="1" y="5144"/>
                      <a:pt x="72" y="4108"/>
                      <a:pt x="96" y="3072"/>
                    </a:cubicBezTo>
                    <a:cubicBezTo>
                      <a:pt x="96" y="2322"/>
                      <a:pt x="36" y="1572"/>
                      <a:pt x="13" y="810"/>
                    </a:cubicBezTo>
                    <a:lnTo>
                      <a:pt x="13" y="155"/>
                    </a:lnTo>
                    <a:cubicBezTo>
                      <a:pt x="274" y="96"/>
                      <a:pt x="489" y="1"/>
                      <a:pt x="715" y="1"/>
                    </a:cubicBezTo>
                    <a:cubicBezTo>
                      <a:pt x="2382" y="24"/>
                      <a:pt x="4049" y="155"/>
                      <a:pt x="5644" y="715"/>
                    </a:cubicBezTo>
                    <a:cubicBezTo>
                      <a:pt x="5751" y="739"/>
                      <a:pt x="5835" y="774"/>
                      <a:pt x="5942" y="810"/>
                    </a:cubicBezTo>
                    <a:cubicBezTo>
                      <a:pt x="6847" y="1286"/>
                      <a:pt x="7775" y="1763"/>
                      <a:pt x="8680" y="2263"/>
                    </a:cubicBezTo>
                    <a:cubicBezTo>
                      <a:pt x="9157" y="2513"/>
                      <a:pt x="9395" y="2894"/>
                      <a:pt x="9395" y="3477"/>
                    </a:cubicBezTo>
                    <a:cubicBezTo>
                      <a:pt x="9359" y="5751"/>
                      <a:pt x="9383" y="8037"/>
                      <a:pt x="9347" y="10299"/>
                    </a:cubicBezTo>
                    <a:cubicBezTo>
                      <a:pt x="9347" y="10680"/>
                      <a:pt x="9287" y="11050"/>
                      <a:pt x="9276" y="11442"/>
                    </a:cubicBezTo>
                    <a:cubicBezTo>
                      <a:pt x="9240" y="12204"/>
                      <a:pt x="9228" y="12978"/>
                      <a:pt x="9204" y="13728"/>
                    </a:cubicBezTo>
                    <a:cubicBezTo>
                      <a:pt x="9180" y="13931"/>
                      <a:pt x="9145" y="14121"/>
                      <a:pt x="9109" y="14359"/>
                    </a:cubicBezTo>
                    <a:close/>
                    <a:moveTo>
                      <a:pt x="1596" y="4430"/>
                    </a:moveTo>
                    <a:cubicBezTo>
                      <a:pt x="1584" y="4477"/>
                      <a:pt x="1548" y="4525"/>
                      <a:pt x="1537" y="4584"/>
                    </a:cubicBezTo>
                    <a:cubicBezTo>
                      <a:pt x="1608" y="4644"/>
                      <a:pt x="1679" y="4727"/>
                      <a:pt x="1775" y="4763"/>
                    </a:cubicBezTo>
                    <a:cubicBezTo>
                      <a:pt x="1918" y="4799"/>
                      <a:pt x="2084" y="4823"/>
                      <a:pt x="2251" y="4834"/>
                    </a:cubicBezTo>
                    <a:cubicBezTo>
                      <a:pt x="3299" y="4942"/>
                      <a:pt x="4358" y="5013"/>
                      <a:pt x="5382" y="5287"/>
                    </a:cubicBezTo>
                    <a:cubicBezTo>
                      <a:pt x="5823" y="5382"/>
                      <a:pt x="6239" y="5525"/>
                      <a:pt x="6668" y="5644"/>
                    </a:cubicBezTo>
                    <a:cubicBezTo>
                      <a:pt x="6930" y="5716"/>
                      <a:pt x="6930" y="5716"/>
                      <a:pt x="7049" y="5382"/>
                    </a:cubicBezTo>
                    <a:cubicBezTo>
                      <a:pt x="6966" y="5346"/>
                      <a:pt x="6871" y="5275"/>
                      <a:pt x="6787" y="5263"/>
                    </a:cubicBezTo>
                    <a:cubicBezTo>
                      <a:pt x="6323" y="5144"/>
                      <a:pt x="5882" y="5001"/>
                      <a:pt x="5418" y="4930"/>
                    </a:cubicBezTo>
                    <a:cubicBezTo>
                      <a:pt x="4287" y="4751"/>
                      <a:pt x="3144" y="4608"/>
                      <a:pt x="2013" y="4465"/>
                    </a:cubicBezTo>
                    <a:cubicBezTo>
                      <a:pt x="1882" y="4418"/>
                      <a:pt x="1727" y="4430"/>
                      <a:pt x="1596" y="4430"/>
                    </a:cubicBezTo>
                    <a:close/>
                    <a:moveTo>
                      <a:pt x="7502" y="9121"/>
                    </a:moveTo>
                    <a:cubicBezTo>
                      <a:pt x="7609" y="8883"/>
                      <a:pt x="7597" y="8752"/>
                      <a:pt x="7335" y="8704"/>
                    </a:cubicBezTo>
                    <a:cubicBezTo>
                      <a:pt x="6466" y="8561"/>
                      <a:pt x="5573" y="8383"/>
                      <a:pt x="4692" y="8240"/>
                    </a:cubicBezTo>
                    <a:cubicBezTo>
                      <a:pt x="3858" y="8121"/>
                      <a:pt x="3025" y="8037"/>
                      <a:pt x="2191" y="7930"/>
                    </a:cubicBezTo>
                    <a:cubicBezTo>
                      <a:pt x="2060" y="7918"/>
                      <a:pt x="1918" y="7930"/>
                      <a:pt x="1894" y="8109"/>
                    </a:cubicBezTo>
                    <a:cubicBezTo>
                      <a:pt x="1918" y="8144"/>
                      <a:pt x="1941" y="8204"/>
                      <a:pt x="1965" y="8204"/>
                    </a:cubicBezTo>
                    <a:cubicBezTo>
                      <a:pt x="3811" y="8394"/>
                      <a:pt x="5656" y="8633"/>
                      <a:pt x="7502" y="9121"/>
                    </a:cubicBezTo>
                    <a:close/>
                    <a:moveTo>
                      <a:pt x="7311" y="6620"/>
                    </a:moveTo>
                    <a:cubicBezTo>
                      <a:pt x="7073" y="6549"/>
                      <a:pt x="6859" y="6454"/>
                      <a:pt x="6644" y="6394"/>
                    </a:cubicBezTo>
                    <a:cubicBezTo>
                      <a:pt x="5096" y="5989"/>
                      <a:pt x="3501" y="5918"/>
                      <a:pt x="1918" y="5680"/>
                    </a:cubicBezTo>
                    <a:cubicBezTo>
                      <a:pt x="1858" y="5668"/>
                      <a:pt x="1798" y="5704"/>
                      <a:pt x="1739" y="5704"/>
                    </a:cubicBezTo>
                    <a:cubicBezTo>
                      <a:pt x="1727" y="5704"/>
                      <a:pt x="1715" y="5716"/>
                      <a:pt x="1715" y="5727"/>
                    </a:cubicBezTo>
                    <a:cubicBezTo>
                      <a:pt x="1703" y="5739"/>
                      <a:pt x="1703" y="5763"/>
                      <a:pt x="1679" y="5835"/>
                    </a:cubicBezTo>
                    <a:cubicBezTo>
                      <a:pt x="1775" y="5894"/>
                      <a:pt x="1870" y="5977"/>
                      <a:pt x="1977" y="6001"/>
                    </a:cubicBezTo>
                    <a:cubicBezTo>
                      <a:pt x="2394" y="6073"/>
                      <a:pt x="2834" y="6132"/>
                      <a:pt x="3239" y="6180"/>
                    </a:cubicBezTo>
                    <a:cubicBezTo>
                      <a:pt x="4215" y="6275"/>
                      <a:pt x="5180" y="6382"/>
                      <a:pt x="6120" y="6656"/>
                    </a:cubicBezTo>
                    <a:cubicBezTo>
                      <a:pt x="6418" y="6739"/>
                      <a:pt x="6704" y="6859"/>
                      <a:pt x="7001" y="6966"/>
                    </a:cubicBezTo>
                    <a:cubicBezTo>
                      <a:pt x="7061" y="6978"/>
                      <a:pt x="7132" y="6978"/>
                      <a:pt x="7204" y="6978"/>
                    </a:cubicBezTo>
                    <a:cubicBezTo>
                      <a:pt x="7240" y="6859"/>
                      <a:pt x="7263" y="6751"/>
                      <a:pt x="7311" y="6620"/>
                    </a:cubicBezTo>
                    <a:close/>
                    <a:moveTo>
                      <a:pt x="2715" y="3882"/>
                    </a:moveTo>
                    <a:cubicBezTo>
                      <a:pt x="2977" y="3656"/>
                      <a:pt x="2965" y="3477"/>
                      <a:pt x="2906" y="3287"/>
                    </a:cubicBezTo>
                    <a:cubicBezTo>
                      <a:pt x="2834" y="3025"/>
                      <a:pt x="2763" y="2739"/>
                      <a:pt x="2691" y="2465"/>
                    </a:cubicBezTo>
                    <a:cubicBezTo>
                      <a:pt x="2560" y="2025"/>
                      <a:pt x="2429" y="1572"/>
                      <a:pt x="2263" y="1132"/>
                    </a:cubicBezTo>
                    <a:cubicBezTo>
                      <a:pt x="2227" y="1036"/>
                      <a:pt x="2132" y="917"/>
                      <a:pt x="2037" y="905"/>
                    </a:cubicBezTo>
                    <a:cubicBezTo>
                      <a:pt x="1870" y="882"/>
                      <a:pt x="1834" y="1024"/>
                      <a:pt x="1787" y="1155"/>
                    </a:cubicBezTo>
                    <a:cubicBezTo>
                      <a:pt x="1548" y="1917"/>
                      <a:pt x="1322" y="2679"/>
                      <a:pt x="1072" y="3418"/>
                    </a:cubicBezTo>
                    <a:cubicBezTo>
                      <a:pt x="1025" y="3572"/>
                      <a:pt x="1025" y="3680"/>
                      <a:pt x="1215" y="3739"/>
                    </a:cubicBezTo>
                    <a:cubicBezTo>
                      <a:pt x="1251" y="3691"/>
                      <a:pt x="1298" y="3644"/>
                      <a:pt x="1310" y="3596"/>
                    </a:cubicBezTo>
                    <a:cubicBezTo>
                      <a:pt x="1358" y="3406"/>
                      <a:pt x="1394" y="3203"/>
                      <a:pt x="1429" y="2989"/>
                    </a:cubicBezTo>
                    <a:cubicBezTo>
                      <a:pt x="1453" y="2787"/>
                      <a:pt x="1572" y="2679"/>
                      <a:pt x="1787" y="2691"/>
                    </a:cubicBezTo>
                    <a:lnTo>
                      <a:pt x="2394" y="2691"/>
                    </a:lnTo>
                    <a:cubicBezTo>
                      <a:pt x="2501" y="3060"/>
                      <a:pt x="2608" y="3441"/>
                      <a:pt x="2715" y="3882"/>
                    </a:cubicBezTo>
                    <a:close/>
                    <a:moveTo>
                      <a:pt x="7311" y="10085"/>
                    </a:moveTo>
                    <a:cubicBezTo>
                      <a:pt x="6978" y="10002"/>
                      <a:pt x="6668" y="9930"/>
                      <a:pt x="6382" y="9823"/>
                    </a:cubicBezTo>
                    <a:cubicBezTo>
                      <a:pt x="5013" y="9371"/>
                      <a:pt x="3620" y="9418"/>
                      <a:pt x="2215" y="9573"/>
                    </a:cubicBezTo>
                    <a:cubicBezTo>
                      <a:pt x="2144" y="9585"/>
                      <a:pt x="2025" y="9668"/>
                      <a:pt x="2025" y="9752"/>
                    </a:cubicBezTo>
                    <a:cubicBezTo>
                      <a:pt x="2013" y="9907"/>
                      <a:pt x="2156" y="9907"/>
                      <a:pt x="2275" y="9895"/>
                    </a:cubicBezTo>
                    <a:cubicBezTo>
                      <a:pt x="2322" y="9895"/>
                      <a:pt x="2370" y="9883"/>
                      <a:pt x="2418" y="9883"/>
                    </a:cubicBezTo>
                    <a:cubicBezTo>
                      <a:pt x="3811" y="9585"/>
                      <a:pt x="5168" y="9764"/>
                      <a:pt x="6501" y="10228"/>
                    </a:cubicBezTo>
                    <a:lnTo>
                      <a:pt x="7216" y="10442"/>
                    </a:lnTo>
                    <a:cubicBezTo>
                      <a:pt x="7252" y="10383"/>
                      <a:pt x="7275" y="10335"/>
                      <a:pt x="7299" y="10311"/>
                    </a:cubicBezTo>
                    <a:cubicBezTo>
                      <a:pt x="7299" y="10252"/>
                      <a:pt x="7299" y="10192"/>
                      <a:pt x="7311" y="10085"/>
                    </a:cubicBezTo>
                    <a:close/>
                    <a:moveTo>
                      <a:pt x="7406" y="11609"/>
                    </a:moveTo>
                    <a:cubicBezTo>
                      <a:pt x="7371" y="11573"/>
                      <a:pt x="7335" y="11550"/>
                      <a:pt x="7311" y="11550"/>
                    </a:cubicBezTo>
                    <a:cubicBezTo>
                      <a:pt x="5894" y="11192"/>
                      <a:pt x="4454" y="10954"/>
                      <a:pt x="2989" y="10847"/>
                    </a:cubicBezTo>
                    <a:cubicBezTo>
                      <a:pt x="2834" y="10835"/>
                      <a:pt x="2668" y="10823"/>
                      <a:pt x="2501" y="10847"/>
                    </a:cubicBezTo>
                    <a:cubicBezTo>
                      <a:pt x="2441" y="10847"/>
                      <a:pt x="2394" y="10954"/>
                      <a:pt x="2334" y="11014"/>
                    </a:cubicBezTo>
                    <a:cubicBezTo>
                      <a:pt x="2382" y="11061"/>
                      <a:pt x="2441" y="11121"/>
                      <a:pt x="2489" y="11133"/>
                    </a:cubicBezTo>
                    <a:cubicBezTo>
                      <a:pt x="2596" y="11157"/>
                      <a:pt x="2691" y="11133"/>
                      <a:pt x="2799" y="11145"/>
                    </a:cubicBezTo>
                    <a:cubicBezTo>
                      <a:pt x="3442" y="11192"/>
                      <a:pt x="4096" y="11192"/>
                      <a:pt x="4727" y="11311"/>
                    </a:cubicBezTo>
                    <a:cubicBezTo>
                      <a:pt x="5549" y="11454"/>
                      <a:pt x="6359" y="11716"/>
                      <a:pt x="7180" y="11907"/>
                    </a:cubicBezTo>
                    <a:cubicBezTo>
                      <a:pt x="7216" y="11919"/>
                      <a:pt x="7263" y="11907"/>
                      <a:pt x="7323" y="11907"/>
                    </a:cubicBezTo>
                    <a:cubicBezTo>
                      <a:pt x="7382" y="11812"/>
                      <a:pt x="7394" y="11716"/>
                      <a:pt x="7406" y="11609"/>
                    </a:cubicBezTo>
                    <a:close/>
                    <a:moveTo>
                      <a:pt x="3918" y="3037"/>
                    </a:moveTo>
                    <a:cubicBezTo>
                      <a:pt x="3882" y="3060"/>
                      <a:pt x="3775" y="3108"/>
                      <a:pt x="3775" y="3156"/>
                    </a:cubicBezTo>
                    <a:cubicBezTo>
                      <a:pt x="3775" y="3227"/>
                      <a:pt x="3823" y="3334"/>
                      <a:pt x="3870" y="3358"/>
                    </a:cubicBezTo>
                    <a:cubicBezTo>
                      <a:pt x="3977" y="3406"/>
                      <a:pt x="4096" y="3418"/>
                      <a:pt x="4215" y="3430"/>
                    </a:cubicBezTo>
                    <a:cubicBezTo>
                      <a:pt x="5251" y="3656"/>
                      <a:pt x="6311" y="3763"/>
                      <a:pt x="7311" y="4144"/>
                    </a:cubicBezTo>
                    <a:cubicBezTo>
                      <a:pt x="7371" y="4168"/>
                      <a:pt x="7430" y="4203"/>
                      <a:pt x="7466" y="4203"/>
                    </a:cubicBezTo>
                    <a:cubicBezTo>
                      <a:pt x="7561" y="4180"/>
                      <a:pt x="7680" y="4132"/>
                      <a:pt x="7704" y="4072"/>
                    </a:cubicBezTo>
                    <a:cubicBezTo>
                      <a:pt x="7728" y="4001"/>
                      <a:pt x="7668" y="3882"/>
                      <a:pt x="7609" y="3822"/>
                    </a:cubicBezTo>
                    <a:cubicBezTo>
                      <a:pt x="7513" y="3751"/>
                      <a:pt x="7394" y="3727"/>
                      <a:pt x="7275" y="3703"/>
                    </a:cubicBezTo>
                    <a:cubicBezTo>
                      <a:pt x="6311" y="3513"/>
                      <a:pt x="5347" y="3310"/>
                      <a:pt x="4370" y="3132"/>
                    </a:cubicBezTo>
                    <a:cubicBezTo>
                      <a:pt x="4227" y="3096"/>
                      <a:pt x="4096" y="3060"/>
                      <a:pt x="3918" y="303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72"/>
              <p:cNvSpPr/>
              <p:nvPr/>
            </p:nvSpPr>
            <p:spPr>
              <a:xfrm>
                <a:off x="4592525" y="3147550"/>
                <a:ext cx="255700" cy="352725"/>
              </a:xfrm>
              <a:custGeom>
                <a:avLst/>
                <a:gdLst/>
                <a:ahLst/>
                <a:cxnLst/>
                <a:rect l="l" t="t" r="r" b="b"/>
                <a:pathLst>
                  <a:path w="10228" h="14109" extrusionOk="0">
                    <a:moveTo>
                      <a:pt x="1001" y="119"/>
                    </a:moveTo>
                    <a:lnTo>
                      <a:pt x="1036" y="750"/>
                    </a:lnTo>
                    <a:cubicBezTo>
                      <a:pt x="1048" y="2453"/>
                      <a:pt x="1036" y="4167"/>
                      <a:pt x="1072" y="5882"/>
                    </a:cubicBezTo>
                    <a:cubicBezTo>
                      <a:pt x="1084" y="6822"/>
                      <a:pt x="1191" y="7775"/>
                      <a:pt x="1215" y="8704"/>
                    </a:cubicBezTo>
                    <a:cubicBezTo>
                      <a:pt x="1251" y="9716"/>
                      <a:pt x="1227" y="10751"/>
                      <a:pt x="1227" y="11763"/>
                    </a:cubicBezTo>
                    <a:cubicBezTo>
                      <a:pt x="1227" y="11954"/>
                      <a:pt x="1322" y="12025"/>
                      <a:pt x="1489" y="12037"/>
                    </a:cubicBezTo>
                    <a:cubicBezTo>
                      <a:pt x="1548" y="12037"/>
                      <a:pt x="1608" y="12037"/>
                      <a:pt x="1667" y="12025"/>
                    </a:cubicBezTo>
                    <a:cubicBezTo>
                      <a:pt x="3096" y="11716"/>
                      <a:pt x="4501" y="11835"/>
                      <a:pt x="5942" y="12014"/>
                    </a:cubicBezTo>
                    <a:cubicBezTo>
                      <a:pt x="6632" y="12097"/>
                      <a:pt x="7335" y="12204"/>
                      <a:pt x="8037" y="12335"/>
                    </a:cubicBezTo>
                    <a:cubicBezTo>
                      <a:pt x="8335" y="12395"/>
                      <a:pt x="8621" y="12549"/>
                      <a:pt x="8895" y="12668"/>
                    </a:cubicBezTo>
                    <a:cubicBezTo>
                      <a:pt x="9156" y="12787"/>
                      <a:pt x="9383" y="12918"/>
                      <a:pt x="9645" y="13049"/>
                    </a:cubicBezTo>
                    <a:cubicBezTo>
                      <a:pt x="9859" y="13168"/>
                      <a:pt x="10121" y="13276"/>
                      <a:pt x="10228" y="13549"/>
                    </a:cubicBezTo>
                    <a:cubicBezTo>
                      <a:pt x="10180" y="13585"/>
                      <a:pt x="10145" y="13621"/>
                      <a:pt x="10133" y="13621"/>
                    </a:cubicBezTo>
                    <a:cubicBezTo>
                      <a:pt x="8752" y="13668"/>
                      <a:pt x="7371" y="13692"/>
                      <a:pt x="5977" y="13752"/>
                    </a:cubicBezTo>
                    <a:cubicBezTo>
                      <a:pt x="5204" y="13788"/>
                      <a:pt x="4418" y="13871"/>
                      <a:pt x="3644" y="13930"/>
                    </a:cubicBezTo>
                    <a:cubicBezTo>
                      <a:pt x="3132" y="13966"/>
                      <a:pt x="2644" y="13990"/>
                      <a:pt x="2144" y="14026"/>
                    </a:cubicBezTo>
                    <a:cubicBezTo>
                      <a:pt x="1727" y="14038"/>
                      <a:pt x="1322" y="14061"/>
                      <a:pt x="905" y="14097"/>
                    </a:cubicBezTo>
                    <a:cubicBezTo>
                      <a:pt x="715" y="14109"/>
                      <a:pt x="536" y="14097"/>
                      <a:pt x="310" y="14097"/>
                    </a:cubicBezTo>
                    <a:cubicBezTo>
                      <a:pt x="286" y="13811"/>
                      <a:pt x="251" y="13573"/>
                      <a:pt x="239" y="13335"/>
                    </a:cubicBezTo>
                    <a:cubicBezTo>
                      <a:pt x="191" y="12430"/>
                      <a:pt x="143" y="11502"/>
                      <a:pt x="132" y="10597"/>
                    </a:cubicBezTo>
                    <a:cubicBezTo>
                      <a:pt x="120" y="9180"/>
                      <a:pt x="132" y="7751"/>
                      <a:pt x="120" y="6346"/>
                    </a:cubicBezTo>
                    <a:cubicBezTo>
                      <a:pt x="84" y="4501"/>
                      <a:pt x="48" y="2655"/>
                      <a:pt x="12" y="810"/>
                    </a:cubicBezTo>
                    <a:cubicBezTo>
                      <a:pt x="1" y="12"/>
                      <a:pt x="12" y="0"/>
                      <a:pt x="798" y="60"/>
                    </a:cubicBezTo>
                    <a:cubicBezTo>
                      <a:pt x="846" y="95"/>
                      <a:pt x="882" y="107"/>
                      <a:pt x="1001" y="11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3" name="Google Shape;1013;p72"/>
              <p:cNvSpPr/>
              <p:nvPr/>
            </p:nvSpPr>
            <p:spPr>
              <a:xfrm>
                <a:off x="4880350" y="3133550"/>
                <a:ext cx="270600" cy="356025"/>
              </a:xfrm>
              <a:custGeom>
                <a:avLst/>
                <a:gdLst/>
                <a:ahLst/>
                <a:cxnLst/>
                <a:rect l="l" t="t" r="r" b="b"/>
                <a:pathLst>
                  <a:path w="10824" h="14241" extrusionOk="0">
                    <a:moveTo>
                      <a:pt x="9966" y="1"/>
                    </a:moveTo>
                    <a:cubicBezTo>
                      <a:pt x="10240" y="12"/>
                      <a:pt x="10490" y="24"/>
                      <a:pt x="10776" y="60"/>
                    </a:cubicBezTo>
                    <a:cubicBezTo>
                      <a:pt x="10788" y="203"/>
                      <a:pt x="10824" y="322"/>
                      <a:pt x="10824" y="441"/>
                    </a:cubicBezTo>
                    <a:cubicBezTo>
                      <a:pt x="10812" y="1310"/>
                      <a:pt x="10776" y="2179"/>
                      <a:pt x="10752" y="3049"/>
                    </a:cubicBezTo>
                    <a:cubicBezTo>
                      <a:pt x="10705" y="4120"/>
                      <a:pt x="10633" y="5204"/>
                      <a:pt x="10586" y="6275"/>
                    </a:cubicBezTo>
                    <a:cubicBezTo>
                      <a:pt x="10574" y="6549"/>
                      <a:pt x="10621" y="6811"/>
                      <a:pt x="10621" y="7061"/>
                    </a:cubicBezTo>
                    <a:cubicBezTo>
                      <a:pt x="10597" y="9359"/>
                      <a:pt x="10574" y="11645"/>
                      <a:pt x="10562" y="13931"/>
                    </a:cubicBezTo>
                    <a:cubicBezTo>
                      <a:pt x="10562" y="14002"/>
                      <a:pt x="10538" y="14062"/>
                      <a:pt x="10526" y="14169"/>
                    </a:cubicBezTo>
                    <a:cubicBezTo>
                      <a:pt x="10419" y="14181"/>
                      <a:pt x="10336" y="14193"/>
                      <a:pt x="10264" y="14181"/>
                    </a:cubicBezTo>
                    <a:cubicBezTo>
                      <a:pt x="8216" y="14050"/>
                      <a:pt x="6192" y="14002"/>
                      <a:pt x="4156" y="14074"/>
                    </a:cubicBezTo>
                    <a:cubicBezTo>
                      <a:pt x="3978" y="14074"/>
                      <a:pt x="3799" y="14133"/>
                      <a:pt x="3632" y="14133"/>
                    </a:cubicBezTo>
                    <a:cubicBezTo>
                      <a:pt x="2513" y="14181"/>
                      <a:pt x="1394" y="14205"/>
                      <a:pt x="275" y="14240"/>
                    </a:cubicBezTo>
                    <a:cubicBezTo>
                      <a:pt x="203" y="14240"/>
                      <a:pt x="132" y="14228"/>
                      <a:pt x="1" y="14193"/>
                    </a:cubicBezTo>
                    <a:cubicBezTo>
                      <a:pt x="299" y="13931"/>
                      <a:pt x="596" y="13788"/>
                      <a:pt x="894" y="13657"/>
                    </a:cubicBezTo>
                    <a:cubicBezTo>
                      <a:pt x="2144" y="13109"/>
                      <a:pt x="3489" y="12835"/>
                      <a:pt x="4811" y="12538"/>
                    </a:cubicBezTo>
                    <a:cubicBezTo>
                      <a:pt x="6037" y="12276"/>
                      <a:pt x="7276" y="12121"/>
                      <a:pt x="8550" y="12109"/>
                    </a:cubicBezTo>
                    <a:cubicBezTo>
                      <a:pt x="8788" y="12109"/>
                      <a:pt x="9038" y="12002"/>
                      <a:pt x="9276" y="11931"/>
                    </a:cubicBezTo>
                    <a:cubicBezTo>
                      <a:pt x="9454" y="11871"/>
                      <a:pt x="9502" y="11704"/>
                      <a:pt x="9514" y="11550"/>
                    </a:cubicBezTo>
                    <a:cubicBezTo>
                      <a:pt x="9562" y="10919"/>
                      <a:pt x="9597" y="10311"/>
                      <a:pt x="9633" y="9680"/>
                    </a:cubicBezTo>
                    <a:cubicBezTo>
                      <a:pt x="9669" y="9049"/>
                      <a:pt x="9669" y="8394"/>
                      <a:pt x="9693" y="7740"/>
                    </a:cubicBezTo>
                    <a:cubicBezTo>
                      <a:pt x="9728" y="6799"/>
                      <a:pt x="9752" y="5846"/>
                      <a:pt x="9800" y="4906"/>
                    </a:cubicBezTo>
                    <a:cubicBezTo>
                      <a:pt x="9812" y="4322"/>
                      <a:pt x="9859" y="3763"/>
                      <a:pt x="9871" y="3179"/>
                    </a:cubicBezTo>
                    <a:cubicBezTo>
                      <a:pt x="9907" y="2275"/>
                      <a:pt x="9919" y="1346"/>
                      <a:pt x="9943" y="441"/>
                    </a:cubicBezTo>
                    <a:cubicBezTo>
                      <a:pt x="9919" y="310"/>
                      <a:pt x="9943" y="191"/>
                      <a:pt x="996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4" name="Google Shape;1014;p72"/>
              <p:cNvSpPr/>
              <p:nvPr/>
            </p:nvSpPr>
            <p:spPr>
              <a:xfrm>
                <a:off x="5007450" y="3407700"/>
                <a:ext cx="8075" cy="7150"/>
              </a:xfrm>
              <a:custGeom>
                <a:avLst/>
                <a:gdLst/>
                <a:ahLst/>
                <a:cxnLst/>
                <a:rect l="l" t="t" r="r" b="b"/>
                <a:pathLst>
                  <a:path w="323" h="286" extrusionOk="0">
                    <a:moveTo>
                      <a:pt x="322" y="107"/>
                    </a:moveTo>
                    <a:cubicBezTo>
                      <a:pt x="239" y="179"/>
                      <a:pt x="179" y="250"/>
                      <a:pt x="108" y="262"/>
                    </a:cubicBezTo>
                    <a:cubicBezTo>
                      <a:pt x="84" y="286"/>
                      <a:pt x="1" y="179"/>
                      <a:pt x="1" y="131"/>
                    </a:cubicBezTo>
                    <a:cubicBezTo>
                      <a:pt x="1" y="84"/>
                      <a:pt x="72" y="12"/>
                      <a:pt x="108" y="0"/>
                    </a:cubicBezTo>
                    <a:cubicBezTo>
                      <a:pt x="156" y="0"/>
                      <a:pt x="239" y="60"/>
                      <a:pt x="322" y="10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5" name="Google Shape;1015;p72"/>
              <p:cNvSpPr/>
              <p:nvPr/>
            </p:nvSpPr>
            <p:spPr>
              <a:xfrm>
                <a:off x="4906550" y="3321675"/>
                <a:ext cx="30975" cy="23825"/>
              </a:xfrm>
              <a:custGeom>
                <a:avLst/>
                <a:gdLst/>
                <a:ahLst/>
                <a:cxnLst/>
                <a:rect l="l" t="t" r="r" b="b"/>
                <a:pathLst>
                  <a:path w="1239" h="953" extrusionOk="0">
                    <a:moveTo>
                      <a:pt x="251" y="0"/>
                    </a:moveTo>
                    <a:cubicBezTo>
                      <a:pt x="489" y="60"/>
                      <a:pt x="763" y="72"/>
                      <a:pt x="965" y="167"/>
                    </a:cubicBezTo>
                    <a:cubicBezTo>
                      <a:pt x="1239" y="286"/>
                      <a:pt x="1215" y="548"/>
                      <a:pt x="965" y="703"/>
                    </a:cubicBezTo>
                    <a:cubicBezTo>
                      <a:pt x="917" y="715"/>
                      <a:pt x="894" y="750"/>
                      <a:pt x="846" y="750"/>
                    </a:cubicBezTo>
                    <a:cubicBezTo>
                      <a:pt x="608" y="810"/>
                      <a:pt x="322" y="953"/>
                      <a:pt x="144" y="727"/>
                    </a:cubicBezTo>
                    <a:cubicBezTo>
                      <a:pt x="1" y="536"/>
                      <a:pt x="120" y="274"/>
                      <a:pt x="2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1016;p72"/>
              <p:cNvSpPr/>
              <p:nvPr/>
            </p:nvSpPr>
            <p:spPr>
              <a:xfrm>
                <a:off x="4910725" y="3290125"/>
                <a:ext cx="26800" cy="23825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953" extrusionOk="0">
                    <a:moveTo>
                      <a:pt x="0" y="60"/>
                    </a:moveTo>
                    <a:cubicBezTo>
                      <a:pt x="405" y="0"/>
                      <a:pt x="739" y="12"/>
                      <a:pt x="1072" y="262"/>
                    </a:cubicBezTo>
                    <a:cubicBezTo>
                      <a:pt x="917" y="726"/>
                      <a:pt x="512" y="786"/>
                      <a:pt x="96" y="953"/>
                    </a:cubicBezTo>
                    <a:cubicBezTo>
                      <a:pt x="72" y="619"/>
                      <a:pt x="36" y="357"/>
                      <a:pt x="0" y="6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7" name="Google Shape;1017;p72"/>
              <p:cNvSpPr/>
              <p:nvPr/>
            </p:nvSpPr>
            <p:spPr>
              <a:xfrm>
                <a:off x="4667525" y="3153500"/>
                <a:ext cx="13425" cy="19075"/>
              </a:xfrm>
              <a:custGeom>
                <a:avLst/>
                <a:gdLst/>
                <a:ahLst/>
                <a:cxnLst/>
                <a:rect l="l" t="t" r="r" b="b"/>
                <a:pathLst>
                  <a:path w="537" h="763" extrusionOk="0">
                    <a:moveTo>
                      <a:pt x="60" y="762"/>
                    </a:moveTo>
                    <a:cubicBezTo>
                      <a:pt x="1" y="429"/>
                      <a:pt x="49" y="215"/>
                      <a:pt x="275" y="0"/>
                    </a:cubicBezTo>
                    <a:cubicBezTo>
                      <a:pt x="453" y="167"/>
                      <a:pt x="537" y="369"/>
                      <a:pt x="537" y="667"/>
                    </a:cubicBezTo>
                    <a:cubicBezTo>
                      <a:pt x="394" y="703"/>
                      <a:pt x="239" y="715"/>
                      <a:pt x="60" y="76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72"/>
              <p:cNvSpPr/>
              <p:nvPr/>
            </p:nvSpPr>
            <p:spPr>
              <a:xfrm>
                <a:off x="4582100" y="3095150"/>
                <a:ext cx="581650" cy="417350"/>
              </a:xfrm>
              <a:custGeom>
                <a:avLst/>
                <a:gdLst/>
                <a:ahLst/>
                <a:cxnLst/>
                <a:rect l="l" t="t" r="r" b="b"/>
                <a:pathLst>
                  <a:path w="23266" h="16694" extrusionOk="0">
                    <a:moveTo>
                      <a:pt x="22742" y="1060"/>
                    </a:moveTo>
                    <a:cubicBezTo>
                      <a:pt x="22551" y="1025"/>
                      <a:pt x="22373" y="1013"/>
                      <a:pt x="22158" y="1001"/>
                    </a:cubicBezTo>
                    <a:cubicBezTo>
                      <a:pt x="22099" y="1001"/>
                      <a:pt x="22027" y="977"/>
                      <a:pt x="21968" y="977"/>
                    </a:cubicBezTo>
                    <a:cubicBezTo>
                      <a:pt x="21956" y="953"/>
                      <a:pt x="21956" y="917"/>
                      <a:pt x="21932" y="905"/>
                    </a:cubicBezTo>
                    <a:lnTo>
                      <a:pt x="21932" y="739"/>
                    </a:lnTo>
                    <a:cubicBezTo>
                      <a:pt x="21932" y="572"/>
                      <a:pt x="21932" y="417"/>
                      <a:pt x="21825" y="310"/>
                    </a:cubicBezTo>
                    <a:cubicBezTo>
                      <a:pt x="21718" y="191"/>
                      <a:pt x="21515" y="167"/>
                      <a:pt x="21349" y="143"/>
                    </a:cubicBezTo>
                    <a:cubicBezTo>
                      <a:pt x="21313" y="143"/>
                      <a:pt x="21265" y="132"/>
                      <a:pt x="21218" y="132"/>
                    </a:cubicBezTo>
                    <a:cubicBezTo>
                      <a:pt x="20730" y="36"/>
                      <a:pt x="20194" y="1"/>
                      <a:pt x="19610" y="1"/>
                    </a:cubicBezTo>
                    <a:cubicBezTo>
                      <a:pt x="18753" y="1"/>
                      <a:pt x="17884" y="84"/>
                      <a:pt x="17051" y="179"/>
                    </a:cubicBezTo>
                    <a:lnTo>
                      <a:pt x="16860" y="191"/>
                    </a:lnTo>
                    <a:cubicBezTo>
                      <a:pt x="16693" y="203"/>
                      <a:pt x="16551" y="286"/>
                      <a:pt x="16408" y="358"/>
                    </a:cubicBezTo>
                    <a:cubicBezTo>
                      <a:pt x="16324" y="405"/>
                      <a:pt x="16229" y="441"/>
                      <a:pt x="16158" y="465"/>
                    </a:cubicBezTo>
                    <a:cubicBezTo>
                      <a:pt x="15038" y="798"/>
                      <a:pt x="13967" y="1156"/>
                      <a:pt x="12991" y="1775"/>
                    </a:cubicBezTo>
                    <a:cubicBezTo>
                      <a:pt x="12538" y="2037"/>
                      <a:pt x="12109" y="2334"/>
                      <a:pt x="11681" y="2608"/>
                    </a:cubicBezTo>
                    <a:lnTo>
                      <a:pt x="11193" y="2918"/>
                    </a:lnTo>
                    <a:cubicBezTo>
                      <a:pt x="11086" y="2858"/>
                      <a:pt x="10990" y="2799"/>
                      <a:pt x="10895" y="2739"/>
                    </a:cubicBezTo>
                    <a:cubicBezTo>
                      <a:pt x="10609" y="2572"/>
                      <a:pt x="10312" y="2394"/>
                      <a:pt x="10014" y="2251"/>
                    </a:cubicBezTo>
                    <a:cubicBezTo>
                      <a:pt x="9776" y="2132"/>
                      <a:pt x="9526" y="2025"/>
                      <a:pt x="9288" y="1918"/>
                    </a:cubicBezTo>
                    <a:cubicBezTo>
                      <a:pt x="8907" y="1751"/>
                      <a:pt x="8526" y="1608"/>
                      <a:pt x="8180" y="1394"/>
                    </a:cubicBezTo>
                    <a:cubicBezTo>
                      <a:pt x="7347" y="905"/>
                      <a:pt x="6454" y="739"/>
                      <a:pt x="5609" y="608"/>
                    </a:cubicBezTo>
                    <a:cubicBezTo>
                      <a:pt x="4287" y="417"/>
                      <a:pt x="3251" y="310"/>
                      <a:pt x="2287" y="298"/>
                    </a:cubicBezTo>
                    <a:lnTo>
                      <a:pt x="2239" y="298"/>
                    </a:lnTo>
                    <a:cubicBezTo>
                      <a:pt x="1930" y="298"/>
                      <a:pt x="1668" y="370"/>
                      <a:pt x="1465" y="429"/>
                    </a:cubicBezTo>
                    <a:cubicBezTo>
                      <a:pt x="1311" y="477"/>
                      <a:pt x="1108" y="608"/>
                      <a:pt x="1168" y="941"/>
                    </a:cubicBezTo>
                    <a:cubicBezTo>
                      <a:pt x="1203" y="1096"/>
                      <a:pt x="1227" y="1275"/>
                      <a:pt x="1251" y="1441"/>
                    </a:cubicBezTo>
                    <a:cubicBezTo>
                      <a:pt x="1263" y="1656"/>
                      <a:pt x="1263" y="1656"/>
                      <a:pt x="1084" y="1667"/>
                    </a:cubicBezTo>
                    <a:cubicBezTo>
                      <a:pt x="1013" y="1679"/>
                      <a:pt x="930" y="1679"/>
                      <a:pt x="834" y="1679"/>
                    </a:cubicBezTo>
                    <a:lnTo>
                      <a:pt x="691" y="1679"/>
                    </a:lnTo>
                    <a:lnTo>
                      <a:pt x="560" y="1679"/>
                    </a:lnTo>
                    <a:cubicBezTo>
                      <a:pt x="275" y="1679"/>
                      <a:pt x="84" y="1751"/>
                      <a:pt x="25" y="2108"/>
                    </a:cubicBezTo>
                    <a:cubicBezTo>
                      <a:pt x="1" y="2287"/>
                      <a:pt x="1" y="2465"/>
                      <a:pt x="13" y="2584"/>
                    </a:cubicBezTo>
                    <a:cubicBezTo>
                      <a:pt x="25" y="2787"/>
                      <a:pt x="37" y="2965"/>
                      <a:pt x="60" y="3156"/>
                    </a:cubicBezTo>
                    <a:cubicBezTo>
                      <a:pt x="84" y="3453"/>
                      <a:pt x="96" y="3751"/>
                      <a:pt x="96" y="4049"/>
                    </a:cubicBezTo>
                    <a:cubicBezTo>
                      <a:pt x="120" y="5013"/>
                      <a:pt x="132" y="5966"/>
                      <a:pt x="144" y="6930"/>
                    </a:cubicBezTo>
                    <a:cubicBezTo>
                      <a:pt x="156" y="7609"/>
                      <a:pt x="156" y="8264"/>
                      <a:pt x="179" y="8930"/>
                    </a:cubicBezTo>
                    <a:cubicBezTo>
                      <a:pt x="191" y="10323"/>
                      <a:pt x="215" y="11716"/>
                      <a:pt x="251" y="13109"/>
                    </a:cubicBezTo>
                    <a:lnTo>
                      <a:pt x="263" y="14133"/>
                    </a:lnTo>
                    <a:cubicBezTo>
                      <a:pt x="275" y="14812"/>
                      <a:pt x="298" y="15503"/>
                      <a:pt x="310" y="16205"/>
                    </a:cubicBezTo>
                    <a:cubicBezTo>
                      <a:pt x="322" y="16562"/>
                      <a:pt x="429" y="16669"/>
                      <a:pt x="787" y="16693"/>
                    </a:cubicBezTo>
                    <a:lnTo>
                      <a:pt x="870" y="16693"/>
                    </a:lnTo>
                    <a:cubicBezTo>
                      <a:pt x="930" y="16693"/>
                      <a:pt x="1013" y="16693"/>
                      <a:pt x="1072" y="16681"/>
                    </a:cubicBezTo>
                    <a:cubicBezTo>
                      <a:pt x="1525" y="16646"/>
                      <a:pt x="1977" y="16622"/>
                      <a:pt x="2442" y="16586"/>
                    </a:cubicBezTo>
                    <a:cubicBezTo>
                      <a:pt x="3394" y="16515"/>
                      <a:pt x="4382" y="16455"/>
                      <a:pt x="5359" y="16395"/>
                    </a:cubicBezTo>
                    <a:cubicBezTo>
                      <a:pt x="6573" y="16336"/>
                      <a:pt x="7954" y="16265"/>
                      <a:pt x="9300" y="16265"/>
                    </a:cubicBezTo>
                    <a:cubicBezTo>
                      <a:pt x="9919" y="16265"/>
                      <a:pt x="10490" y="16276"/>
                      <a:pt x="11038" y="16312"/>
                    </a:cubicBezTo>
                    <a:lnTo>
                      <a:pt x="11050" y="16312"/>
                    </a:lnTo>
                    <a:cubicBezTo>
                      <a:pt x="11097" y="16312"/>
                      <a:pt x="11157" y="16288"/>
                      <a:pt x="11193" y="16288"/>
                    </a:cubicBezTo>
                    <a:cubicBezTo>
                      <a:pt x="11217" y="16288"/>
                      <a:pt x="11228" y="16276"/>
                      <a:pt x="11264" y="16276"/>
                    </a:cubicBezTo>
                    <a:lnTo>
                      <a:pt x="11740" y="16253"/>
                    </a:lnTo>
                    <a:cubicBezTo>
                      <a:pt x="12240" y="16217"/>
                      <a:pt x="12776" y="16205"/>
                      <a:pt x="13288" y="16193"/>
                    </a:cubicBezTo>
                    <a:lnTo>
                      <a:pt x="13395" y="16193"/>
                    </a:lnTo>
                    <a:cubicBezTo>
                      <a:pt x="13526" y="16193"/>
                      <a:pt x="13657" y="16193"/>
                      <a:pt x="13788" y="16205"/>
                    </a:cubicBezTo>
                    <a:cubicBezTo>
                      <a:pt x="13931" y="16205"/>
                      <a:pt x="14074" y="16217"/>
                      <a:pt x="14205" y="16217"/>
                    </a:cubicBezTo>
                    <a:lnTo>
                      <a:pt x="14431" y="16217"/>
                    </a:lnTo>
                    <a:cubicBezTo>
                      <a:pt x="14907" y="16193"/>
                      <a:pt x="15396" y="16157"/>
                      <a:pt x="15872" y="16110"/>
                    </a:cubicBezTo>
                    <a:cubicBezTo>
                      <a:pt x="16634" y="16050"/>
                      <a:pt x="17408" y="15991"/>
                      <a:pt x="18182" y="15979"/>
                    </a:cubicBezTo>
                    <a:lnTo>
                      <a:pt x="18717" y="15979"/>
                    </a:lnTo>
                    <a:cubicBezTo>
                      <a:pt x="20122" y="15979"/>
                      <a:pt x="21527" y="16134"/>
                      <a:pt x="22754" y="16265"/>
                    </a:cubicBezTo>
                    <a:lnTo>
                      <a:pt x="22897" y="16276"/>
                    </a:lnTo>
                    <a:lnTo>
                      <a:pt x="22920" y="16110"/>
                    </a:lnTo>
                    <a:cubicBezTo>
                      <a:pt x="22920" y="16074"/>
                      <a:pt x="22920" y="16015"/>
                      <a:pt x="22932" y="15967"/>
                    </a:cubicBezTo>
                    <a:cubicBezTo>
                      <a:pt x="22944" y="15860"/>
                      <a:pt x="22944" y="15741"/>
                      <a:pt x="22944" y="15634"/>
                    </a:cubicBezTo>
                    <a:cubicBezTo>
                      <a:pt x="22944" y="15372"/>
                      <a:pt x="22932" y="15086"/>
                      <a:pt x="22932" y="14824"/>
                    </a:cubicBezTo>
                    <a:cubicBezTo>
                      <a:pt x="22920" y="14360"/>
                      <a:pt x="22920" y="13895"/>
                      <a:pt x="22920" y="13419"/>
                    </a:cubicBezTo>
                    <a:cubicBezTo>
                      <a:pt x="22932" y="12050"/>
                      <a:pt x="22944" y="10621"/>
                      <a:pt x="22992" y="9073"/>
                    </a:cubicBezTo>
                    <a:cubicBezTo>
                      <a:pt x="23016" y="7585"/>
                      <a:pt x="23063" y="6216"/>
                      <a:pt x="23111" y="4918"/>
                    </a:cubicBezTo>
                    <a:cubicBezTo>
                      <a:pt x="23135" y="4287"/>
                      <a:pt x="23170" y="3644"/>
                      <a:pt x="23194" y="3013"/>
                    </a:cubicBezTo>
                    <a:cubicBezTo>
                      <a:pt x="23230" y="2560"/>
                      <a:pt x="23242" y="2108"/>
                      <a:pt x="23254" y="1644"/>
                    </a:cubicBezTo>
                    <a:cubicBezTo>
                      <a:pt x="23266" y="1215"/>
                      <a:pt x="23182" y="1132"/>
                      <a:pt x="22742" y="1060"/>
                    </a:cubicBezTo>
                    <a:close/>
                    <a:moveTo>
                      <a:pt x="3049" y="15955"/>
                    </a:moveTo>
                    <a:cubicBezTo>
                      <a:pt x="2882" y="15967"/>
                      <a:pt x="2727" y="15967"/>
                      <a:pt x="2561" y="15979"/>
                    </a:cubicBezTo>
                    <a:cubicBezTo>
                      <a:pt x="2430" y="16003"/>
                      <a:pt x="2275" y="16003"/>
                      <a:pt x="2144" y="16015"/>
                    </a:cubicBezTo>
                    <a:cubicBezTo>
                      <a:pt x="1870" y="16026"/>
                      <a:pt x="1608" y="16038"/>
                      <a:pt x="1322" y="16062"/>
                    </a:cubicBezTo>
                    <a:lnTo>
                      <a:pt x="1120" y="16062"/>
                    </a:lnTo>
                    <a:lnTo>
                      <a:pt x="882" y="16062"/>
                    </a:lnTo>
                    <a:cubicBezTo>
                      <a:pt x="882" y="16015"/>
                      <a:pt x="858" y="15967"/>
                      <a:pt x="858" y="15919"/>
                    </a:cubicBezTo>
                    <a:cubicBezTo>
                      <a:pt x="846" y="15741"/>
                      <a:pt x="822" y="15598"/>
                      <a:pt x="822" y="15443"/>
                    </a:cubicBezTo>
                    <a:lnTo>
                      <a:pt x="787" y="14872"/>
                    </a:lnTo>
                    <a:cubicBezTo>
                      <a:pt x="763" y="14157"/>
                      <a:pt x="727" y="13419"/>
                      <a:pt x="715" y="12705"/>
                    </a:cubicBezTo>
                    <a:cubicBezTo>
                      <a:pt x="703" y="11990"/>
                      <a:pt x="703" y="11264"/>
                      <a:pt x="703" y="10561"/>
                    </a:cubicBezTo>
                    <a:lnTo>
                      <a:pt x="703" y="8454"/>
                    </a:lnTo>
                    <a:cubicBezTo>
                      <a:pt x="679" y="7287"/>
                      <a:pt x="656" y="6097"/>
                      <a:pt x="644" y="4954"/>
                    </a:cubicBezTo>
                    <a:cubicBezTo>
                      <a:pt x="620" y="4275"/>
                      <a:pt x="608" y="3596"/>
                      <a:pt x="596" y="2918"/>
                    </a:cubicBezTo>
                    <a:cubicBezTo>
                      <a:pt x="596" y="2656"/>
                      <a:pt x="584" y="2394"/>
                      <a:pt x="644" y="2334"/>
                    </a:cubicBezTo>
                    <a:cubicBezTo>
                      <a:pt x="668" y="2299"/>
                      <a:pt x="727" y="2299"/>
                      <a:pt x="846" y="2299"/>
                    </a:cubicBezTo>
                    <a:cubicBezTo>
                      <a:pt x="941" y="2299"/>
                      <a:pt x="1072" y="2322"/>
                      <a:pt x="1215" y="2322"/>
                    </a:cubicBezTo>
                    <a:cubicBezTo>
                      <a:pt x="1239" y="2322"/>
                      <a:pt x="1263" y="2322"/>
                      <a:pt x="1299" y="2334"/>
                    </a:cubicBezTo>
                    <a:cubicBezTo>
                      <a:pt x="1299" y="2370"/>
                      <a:pt x="1299" y="2394"/>
                      <a:pt x="1311" y="2429"/>
                    </a:cubicBezTo>
                    <a:cubicBezTo>
                      <a:pt x="1322" y="2560"/>
                      <a:pt x="1322" y="2691"/>
                      <a:pt x="1322" y="2822"/>
                    </a:cubicBezTo>
                    <a:lnTo>
                      <a:pt x="1322" y="4549"/>
                    </a:lnTo>
                    <a:cubicBezTo>
                      <a:pt x="1322" y="5668"/>
                      <a:pt x="1322" y="6835"/>
                      <a:pt x="1334" y="7978"/>
                    </a:cubicBezTo>
                    <a:cubicBezTo>
                      <a:pt x="1346" y="8478"/>
                      <a:pt x="1382" y="9002"/>
                      <a:pt x="1418" y="9490"/>
                    </a:cubicBezTo>
                    <a:cubicBezTo>
                      <a:pt x="1441" y="9930"/>
                      <a:pt x="1477" y="10371"/>
                      <a:pt x="1489" y="10800"/>
                    </a:cubicBezTo>
                    <a:cubicBezTo>
                      <a:pt x="1513" y="11633"/>
                      <a:pt x="1501" y="12490"/>
                      <a:pt x="1501" y="13300"/>
                    </a:cubicBezTo>
                    <a:lnTo>
                      <a:pt x="1501" y="13859"/>
                    </a:lnTo>
                    <a:cubicBezTo>
                      <a:pt x="1501" y="14121"/>
                      <a:pt x="1632" y="14276"/>
                      <a:pt x="1906" y="14288"/>
                    </a:cubicBezTo>
                    <a:lnTo>
                      <a:pt x="1942" y="14288"/>
                    </a:lnTo>
                    <a:cubicBezTo>
                      <a:pt x="2013" y="14288"/>
                      <a:pt x="2061" y="14288"/>
                      <a:pt x="2132" y="14276"/>
                    </a:cubicBezTo>
                    <a:cubicBezTo>
                      <a:pt x="2704" y="14133"/>
                      <a:pt x="3335" y="14074"/>
                      <a:pt x="4013" y="14074"/>
                    </a:cubicBezTo>
                    <a:cubicBezTo>
                      <a:pt x="4835" y="14074"/>
                      <a:pt x="5656" y="14169"/>
                      <a:pt x="6335" y="14252"/>
                    </a:cubicBezTo>
                    <a:cubicBezTo>
                      <a:pt x="7121" y="14360"/>
                      <a:pt x="7799" y="14467"/>
                      <a:pt x="8419" y="14586"/>
                    </a:cubicBezTo>
                    <a:cubicBezTo>
                      <a:pt x="8657" y="14633"/>
                      <a:pt x="8895" y="14752"/>
                      <a:pt x="9133" y="14848"/>
                    </a:cubicBezTo>
                    <a:lnTo>
                      <a:pt x="9252" y="14907"/>
                    </a:lnTo>
                    <a:cubicBezTo>
                      <a:pt x="9466" y="15002"/>
                      <a:pt x="9669" y="15122"/>
                      <a:pt x="9859" y="15241"/>
                    </a:cubicBezTo>
                    <a:lnTo>
                      <a:pt x="9978" y="15300"/>
                    </a:lnTo>
                    <a:lnTo>
                      <a:pt x="10074" y="15348"/>
                    </a:lnTo>
                    <a:cubicBezTo>
                      <a:pt x="10204" y="15419"/>
                      <a:pt x="10324" y="15479"/>
                      <a:pt x="10419" y="15586"/>
                    </a:cubicBezTo>
                    <a:cubicBezTo>
                      <a:pt x="10002" y="15598"/>
                      <a:pt x="9562" y="15610"/>
                      <a:pt x="9145" y="15610"/>
                    </a:cubicBezTo>
                    <a:cubicBezTo>
                      <a:pt x="8240" y="15645"/>
                      <a:pt x="7299" y="15657"/>
                      <a:pt x="6394" y="15705"/>
                    </a:cubicBezTo>
                    <a:cubicBezTo>
                      <a:pt x="5906" y="15717"/>
                      <a:pt x="5418" y="15764"/>
                      <a:pt x="4942" y="15800"/>
                    </a:cubicBezTo>
                    <a:cubicBezTo>
                      <a:pt x="4644" y="15836"/>
                      <a:pt x="4347" y="15860"/>
                      <a:pt x="4061" y="15884"/>
                    </a:cubicBezTo>
                    <a:cubicBezTo>
                      <a:pt x="3716" y="15919"/>
                      <a:pt x="3382" y="15943"/>
                      <a:pt x="3049" y="15955"/>
                    </a:cubicBezTo>
                    <a:close/>
                    <a:moveTo>
                      <a:pt x="7526" y="1703"/>
                    </a:moveTo>
                    <a:lnTo>
                      <a:pt x="7645" y="1763"/>
                    </a:lnTo>
                    <a:cubicBezTo>
                      <a:pt x="8514" y="2215"/>
                      <a:pt x="9383" y="2680"/>
                      <a:pt x="10264" y="3144"/>
                    </a:cubicBezTo>
                    <a:cubicBezTo>
                      <a:pt x="10716" y="3382"/>
                      <a:pt x="10907" y="3703"/>
                      <a:pt x="10895" y="4227"/>
                    </a:cubicBezTo>
                    <a:cubicBezTo>
                      <a:pt x="10871" y="5608"/>
                      <a:pt x="10871" y="7025"/>
                      <a:pt x="10859" y="8395"/>
                    </a:cubicBezTo>
                    <a:cubicBezTo>
                      <a:pt x="10859" y="9264"/>
                      <a:pt x="10859" y="10157"/>
                      <a:pt x="10847" y="11038"/>
                    </a:cubicBezTo>
                    <a:cubicBezTo>
                      <a:pt x="10847" y="11252"/>
                      <a:pt x="10836" y="11466"/>
                      <a:pt x="10800" y="11681"/>
                    </a:cubicBezTo>
                    <a:cubicBezTo>
                      <a:pt x="10788" y="11847"/>
                      <a:pt x="10776" y="12026"/>
                      <a:pt x="10776" y="12181"/>
                    </a:cubicBezTo>
                    <a:lnTo>
                      <a:pt x="10728" y="13395"/>
                    </a:lnTo>
                    <a:cubicBezTo>
                      <a:pt x="10716" y="13752"/>
                      <a:pt x="10693" y="14121"/>
                      <a:pt x="10693" y="14479"/>
                    </a:cubicBezTo>
                    <a:cubicBezTo>
                      <a:pt x="10693" y="14610"/>
                      <a:pt x="10669" y="14729"/>
                      <a:pt x="10657" y="14883"/>
                    </a:cubicBezTo>
                    <a:lnTo>
                      <a:pt x="10657" y="14895"/>
                    </a:lnTo>
                    <a:cubicBezTo>
                      <a:pt x="10597" y="14860"/>
                      <a:pt x="10514" y="14836"/>
                      <a:pt x="10466" y="14800"/>
                    </a:cubicBezTo>
                    <a:cubicBezTo>
                      <a:pt x="10204" y="14681"/>
                      <a:pt x="9966" y="14562"/>
                      <a:pt x="9728" y="14431"/>
                    </a:cubicBezTo>
                    <a:cubicBezTo>
                      <a:pt x="9014" y="14026"/>
                      <a:pt x="8216" y="13788"/>
                      <a:pt x="7359" y="13717"/>
                    </a:cubicBezTo>
                    <a:cubicBezTo>
                      <a:pt x="7026" y="13693"/>
                      <a:pt x="6680" y="13645"/>
                      <a:pt x="6335" y="13609"/>
                    </a:cubicBezTo>
                    <a:cubicBezTo>
                      <a:pt x="5692" y="13538"/>
                      <a:pt x="5061" y="13478"/>
                      <a:pt x="4406" y="13431"/>
                    </a:cubicBezTo>
                    <a:cubicBezTo>
                      <a:pt x="4299" y="13431"/>
                      <a:pt x="4192" y="13419"/>
                      <a:pt x="4073" y="13419"/>
                    </a:cubicBezTo>
                    <a:cubicBezTo>
                      <a:pt x="3787" y="13419"/>
                      <a:pt x="3489" y="13431"/>
                      <a:pt x="3216" y="13467"/>
                    </a:cubicBezTo>
                    <a:cubicBezTo>
                      <a:pt x="3049" y="13478"/>
                      <a:pt x="2882" y="13490"/>
                      <a:pt x="2704" y="13490"/>
                    </a:cubicBezTo>
                    <a:cubicBezTo>
                      <a:pt x="2561" y="13490"/>
                      <a:pt x="2418" y="13514"/>
                      <a:pt x="2263" y="13526"/>
                    </a:cubicBezTo>
                    <a:lnTo>
                      <a:pt x="2120" y="13538"/>
                    </a:lnTo>
                    <a:lnTo>
                      <a:pt x="2120" y="13514"/>
                    </a:lnTo>
                    <a:cubicBezTo>
                      <a:pt x="2108" y="13407"/>
                      <a:pt x="2096" y="13312"/>
                      <a:pt x="2084" y="13217"/>
                    </a:cubicBezTo>
                    <a:cubicBezTo>
                      <a:pt x="2061" y="12716"/>
                      <a:pt x="2049" y="12228"/>
                      <a:pt x="2025" y="11740"/>
                    </a:cubicBezTo>
                    <a:cubicBezTo>
                      <a:pt x="2001" y="11109"/>
                      <a:pt x="1977" y="10490"/>
                      <a:pt x="1942" y="9847"/>
                    </a:cubicBezTo>
                    <a:cubicBezTo>
                      <a:pt x="1930" y="9490"/>
                      <a:pt x="1918" y="9121"/>
                      <a:pt x="1882" y="8764"/>
                    </a:cubicBezTo>
                    <a:cubicBezTo>
                      <a:pt x="1858" y="8168"/>
                      <a:pt x="1811" y="7537"/>
                      <a:pt x="1811" y="6942"/>
                    </a:cubicBezTo>
                    <a:cubicBezTo>
                      <a:pt x="1811" y="6394"/>
                      <a:pt x="1822" y="5835"/>
                      <a:pt x="1846" y="5275"/>
                    </a:cubicBezTo>
                    <a:cubicBezTo>
                      <a:pt x="1858" y="4823"/>
                      <a:pt x="1870" y="4323"/>
                      <a:pt x="1870" y="3846"/>
                    </a:cubicBezTo>
                    <a:cubicBezTo>
                      <a:pt x="1870" y="3346"/>
                      <a:pt x="1846" y="2834"/>
                      <a:pt x="1822" y="2346"/>
                    </a:cubicBezTo>
                    <a:cubicBezTo>
                      <a:pt x="1811" y="2096"/>
                      <a:pt x="1799" y="1846"/>
                      <a:pt x="1799" y="1584"/>
                    </a:cubicBezTo>
                    <a:lnTo>
                      <a:pt x="1799" y="1167"/>
                    </a:lnTo>
                    <a:lnTo>
                      <a:pt x="1799" y="1048"/>
                    </a:lnTo>
                    <a:lnTo>
                      <a:pt x="1930" y="1013"/>
                    </a:lnTo>
                    <a:cubicBezTo>
                      <a:pt x="2084" y="965"/>
                      <a:pt x="2215" y="917"/>
                      <a:pt x="2346" y="917"/>
                    </a:cubicBezTo>
                    <a:lnTo>
                      <a:pt x="2346" y="917"/>
                    </a:lnTo>
                    <a:cubicBezTo>
                      <a:pt x="3811" y="929"/>
                      <a:pt x="5537" y="1036"/>
                      <a:pt x="7228" y="1620"/>
                    </a:cubicBezTo>
                    <a:cubicBezTo>
                      <a:pt x="7264" y="1632"/>
                      <a:pt x="7287" y="1632"/>
                      <a:pt x="7323" y="1644"/>
                    </a:cubicBezTo>
                    <a:cubicBezTo>
                      <a:pt x="7430" y="1656"/>
                      <a:pt x="7490" y="1679"/>
                      <a:pt x="7526" y="1703"/>
                    </a:cubicBezTo>
                    <a:close/>
                    <a:moveTo>
                      <a:pt x="15789" y="15503"/>
                    </a:moveTo>
                    <a:cubicBezTo>
                      <a:pt x="15705" y="15526"/>
                      <a:pt x="15622" y="15538"/>
                      <a:pt x="15550" y="15538"/>
                    </a:cubicBezTo>
                    <a:cubicBezTo>
                      <a:pt x="14431" y="15586"/>
                      <a:pt x="13288" y="15610"/>
                      <a:pt x="12312" y="15622"/>
                    </a:cubicBezTo>
                    <a:cubicBezTo>
                      <a:pt x="12502" y="15491"/>
                      <a:pt x="12693" y="15419"/>
                      <a:pt x="12883" y="15324"/>
                    </a:cubicBezTo>
                    <a:cubicBezTo>
                      <a:pt x="14014" y="14836"/>
                      <a:pt x="15241" y="14550"/>
                      <a:pt x="16431" y="14288"/>
                    </a:cubicBezTo>
                    <a:lnTo>
                      <a:pt x="16777" y="14217"/>
                    </a:lnTo>
                    <a:cubicBezTo>
                      <a:pt x="17944" y="13943"/>
                      <a:pt x="19194" y="13800"/>
                      <a:pt x="20480" y="13776"/>
                    </a:cubicBezTo>
                    <a:cubicBezTo>
                      <a:pt x="20706" y="13776"/>
                      <a:pt x="20920" y="13705"/>
                      <a:pt x="21134" y="13633"/>
                    </a:cubicBezTo>
                    <a:lnTo>
                      <a:pt x="21253" y="13586"/>
                    </a:lnTo>
                    <a:cubicBezTo>
                      <a:pt x="21456" y="13526"/>
                      <a:pt x="21575" y="13348"/>
                      <a:pt x="21599" y="13062"/>
                    </a:cubicBezTo>
                    <a:cubicBezTo>
                      <a:pt x="21611" y="12883"/>
                      <a:pt x="21623" y="12705"/>
                      <a:pt x="21623" y="12526"/>
                    </a:cubicBezTo>
                    <a:cubicBezTo>
                      <a:pt x="21658" y="12097"/>
                      <a:pt x="21682" y="11657"/>
                      <a:pt x="21718" y="11204"/>
                    </a:cubicBezTo>
                    <a:cubicBezTo>
                      <a:pt x="21730" y="10823"/>
                      <a:pt x="21742" y="10442"/>
                      <a:pt x="21742" y="10061"/>
                    </a:cubicBezTo>
                    <a:cubicBezTo>
                      <a:pt x="21742" y="9788"/>
                      <a:pt x="21754" y="9526"/>
                      <a:pt x="21754" y="9252"/>
                    </a:cubicBezTo>
                    <a:cubicBezTo>
                      <a:pt x="21789" y="8323"/>
                      <a:pt x="21813" y="7371"/>
                      <a:pt x="21861" y="6430"/>
                    </a:cubicBezTo>
                    <a:cubicBezTo>
                      <a:pt x="21873" y="6192"/>
                      <a:pt x="21873" y="5954"/>
                      <a:pt x="21896" y="5716"/>
                    </a:cubicBezTo>
                    <a:cubicBezTo>
                      <a:pt x="21908" y="5370"/>
                      <a:pt x="21920" y="5049"/>
                      <a:pt x="21932" y="4704"/>
                    </a:cubicBezTo>
                    <a:lnTo>
                      <a:pt x="21980" y="3180"/>
                    </a:lnTo>
                    <a:cubicBezTo>
                      <a:pt x="21992" y="2763"/>
                      <a:pt x="21992" y="2370"/>
                      <a:pt x="22015" y="1953"/>
                    </a:cubicBezTo>
                    <a:cubicBezTo>
                      <a:pt x="22015" y="1870"/>
                      <a:pt x="22027" y="1798"/>
                      <a:pt x="22039" y="1691"/>
                    </a:cubicBezTo>
                    <a:lnTo>
                      <a:pt x="22039" y="1667"/>
                    </a:lnTo>
                    <a:lnTo>
                      <a:pt x="22611" y="1691"/>
                    </a:lnTo>
                    <a:lnTo>
                      <a:pt x="22611" y="1727"/>
                    </a:lnTo>
                    <a:cubicBezTo>
                      <a:pt x="22623" y="1810"/>
                      <a:pt x="22635" y="1870"/>
                      <a:pt x="22635" y="1929"/>
                    </a:cubicBezTo>
                    <a:lnTo>
                      <a:pt x="22623" y="2287"/>
                    </a:lnTo>
                    <a:cubicBezTo>
                      <a:pt x="22611" y="3025"/>
                      <a:pt x="22575" y="3799"/>
                      <a:pt x="22551" y="4537"/>
                    </a:cubicBezTo>
                    <a:cubicBezTo>
                      <a:pt x="22516" y="5085"/>
                      <a:pt x="22492" y="5620"/>
                      <a:pt x="22468" y="6180"/>
                    </a:cubicBezTo>
                    <a:cubicBezTo>
                      <a:pt x="22444" y="6716"/>
                      <a:pt x="22408" y="7252"/>
                      <a:pt x="22396" y="7763"/>
                    </a:cubicBezTo>
                    <a:cubicBezTo>
                      <a:pt x="22396" y="7918"/>
                      <a:pt x="22396" y="8085"/>
                      <a:pt x="22408" y="8216"/>
                    </a:cubicBezTo>
                    <a:cubicBezTo>
                      <a:pt x="22432" y="8335"/>
                      <a:pt x="22432" y="8454"/>
                      <a:pt x="22432" y="8561"/>
                    </a:cubicBezTo>
                    <a:cubicBezTo>
                      <a:pt x="22408" y="10847"/>
                      <a:pt x="22385" y="13145"/>
                      <a:pt x="22373" y="15419"/>
                    </a:cubicBezTo>
                    <a:cubicBezTo>
                      <a:pt x="22373" y="15443"/>
                      <a:pt x="22373" y="15479"/>
                      <a:pt x="22349" y="15526"/>
                    </a:cubicBezTo>
                    <a:cubicBezTo>
                      <a:pt x="22313" y="15526"/>
                      <a:pt x="22277" y="15538"/>
                      <a:pt x="22254" y="15538"/>
                    </a:cubicBezTo>
                    <a:lnTo>
                      <a:pt x="22218" y="15538"/>
                    </a:lnTo>
                    <a:cubicBezTo>
                      <a:pt x="20849" y="15443"/>
                      <a:pt x="19479" y="15407"/>
                      <a:pt x="18158" y="15407"/>
                    </a:cubicBezTo>
                    <a:cubicBezTo>
                      <a:pt x="17467" y="15407"/>
                      <a:pt x="16777" y="15419"/>
                      <a:pt x="16098" y="15443"/>
                    </a:cubicBezTo>
                    <a:cubicBezTo>
                      <a:pt x="15967" y="15479"/>
                      <a:pt x="15884" y="15491"/>
                      <a:pt x="15789" y="15503"/>
                    </a:cubicBezTo>
                    <a:close/>
                    <a:moveTo>
                      <a:pt x="11395" y="11014"/>
                    </a:moveTo>
                    <a:cubicBezTo>
                      <a:pt x="11431" y="10133"/>
                      <a:pt x="11431" y="9240"/>
                      <a:pt x="11431" y="8371"/>
                    </a:cubicBezTo>
                    <a:lnTo>
                      <a:pt x="11431" y="7180"/>
                    </a:lnTo>
                    <a:lnTo>
                      <a:pt x="11431" y="6109"/>
                    </a:lnTo>
                    <a:cubicBezTo>
                      <a:pt x="11431" y="5382"/>
                      <a:pt x="11443" y="4644"/>
                      <a:pt x="11443" y="3906"/>
                    </a:cubicBezTo>
                    <a:cubicBezTo>
                      <a:pt x="11443" y="3596"/>
                      <a:pt x="11621" y="3418"/>
                      <a:pt x="11752" y="3311"/>
                    </a:cubicBezTo>
                    <a:cubicBezTo>
                      <a:pt x="12276" y="2953"/>
                      <a:pt x="12883" y="2537"/>
                      <a:pt x="13491" y="2203"/>
                    </a:cubicBezTo>
                    <a:cubicBezTo>
                      <a:pt x="14729" y="1513"/>
                      <a:pt x="16098" y="1025"/>
                      <a:pt x="17563" y="751"/>
                    </a:cubicBezTo>
                    <a:cubicBezTo>
                      <a:pt x="18182" y="632"/>
                      <a:pt x="18789" y="572"/>
                      <a:pt x="19408" y="572"/>
                    </a:cubicBezTo>
                    <a:cubicBezTo>
                      <a:pt x="19908" y="572"/>
                      <a:pt x="20420" y="620"/>
                      <a:pt x="20908" y="691"/>
                    </a:cubicBezTo>
                    <a:cubicBezTo>
                      <a:pt x="21230" y="751"/>
                      <a:pt x="21230" y="751"/>
                      <a:pt x="21277" y="1096"/>
                    </a:cubicBezTo>
                    <a:cubicBezTo>
                      <a:pt x="21420" y="2382"/>
                      <a:pt x="21337" y="3668"/>
                      <a:pt x="21265" y="4942"/>
                    </a:cubicBezTo>
                    <a:cubicBezTo>
                      <a:pt x="21253" y="5216"/>
                      <a:pt x="21230" y="5489"/>
                      <a:pt x="21218" y="5775"/>
                    </a:cubicBezTo>
                    <a:cubicBezTo>
                      <a:pt x="21194" y="6287"/>
                      <a:pt x="21194" y="6811"/>
                      <a:pt x="21182" y="7335"/>
                    </a:cubicBezTo>
                    <a:cubicBezTo>
                      <a:pt x="21158" y="7740"/>
                      <a:pt x="21158" y="8156"/>
                      <a:pt x="21146" y="8573"/>
                    </a:cubicBezTo>
                    <a:cubicBezTo>
                      <a:pt x="21134" y="8871"/>
                      <a:pt x="21111" y="9180"/>
                      <a:pt x="21087" y="9478"/>
                    </a:cubicBezTo>
                    <a:cubicBezTo>
                      <a:pt x="21075" y="9764"/>
                      <a:pt x="21039" y="10038"/>
                      <a:pt x="21027" y="10335"/>
                    </a:cubicBezTo>
                    <a:cubicBezTo>
                      <a:pt x="21015" y="10621"/>
                      <a:pt x="21015" y="10907"/>
                      <a:pt x="21015" y="11169"/>
                    </a:cubicBezTo>
                    <a:lnTo>
                      <a:pt x="21015" y="11800"/>
                    </a:lnTo>
                    <a:cubicBezTo>
                      <a:pt x="20992" y="12109"/>
                      <a:pt x="20980" y="12383"/>
                      <a:pt x="20956" y="12621"/>
                    </a:cubicBezTo>
                    <a:cubicBezTo>
                      <a:pt x="20908" y="13038"/>
                      <a:pt x="20837" y="13097"/>
                      <a:pt x="20420" y="13133"/>
                    </a:cubicBezTo>
                    <a:cubicBezTo>
                      <a:pt x="20206" y="13157"/>
                      <a:pt x="19980" y="13169"/>
                      <a:pt x="19777" y="13193"/>
                    </a:cubicBezTo>
                    <a:cubicBezTo>
                      <a:pt x="19491" y="13217"/>
                      <a:pt x="19206" y="13240"/>
                      <a:pt x="18908" y="13276"/>
                    </a:cubicBezTo>
                    <a:cubicBezTo>
                      <a:pt x="17801" y="13371"/>
                      <a:pt x="16622" y="13598"/>
                      <a:pt x="15110" y="13990"/>
                    </a:cubicBezTo>
                    <a:lnTo>
                      <a:pt x="14812" y="14062"/>
                    </a:lnTo>
                    <a:cubicBezTo>
                      <a:pt x="14062" y="14240"/>
                      <a:pt x="13300" y="14431"/>
                      <a:pt x="12610" y="14800"/>
                    </a:cubicBezTo>
                    <a:cubicBezTo>
                      <a:pt x="12276" y="14967"/>
                      <a:pt x="11979" y="15145"/>
                      <a:pt x="11657" y="15324"/>
                    </a:cubicBezTo>
                    <a:cubicBezTo>
                      <a:pt x="11538" y="15383"/>
                      <a:pt x="11431" y="15455"/>
                      <a:pt x="11312" y="15514"/>
                    </a:cubicBezTo>
                    <a:cubicBezTo>
                      <a:pt x="11205" y="15455"/>
                      <a:pt x="11193" y="15360"/>
                      <a:pt x="11205" y="15205"/>
                    </a:cubicBezTo>
                    <a:cubicBezTo>
                      <a:pt x="11217" y="14776"/>
                      <a:pt x="11252" y="14348"/>
                      <a:pt x="11276" y="13895"/>
                    </a:cubicBezTo>
                    <a:cubicBezTo>
                      <a:pt x="11324" y="12967"/>
                      <a:pt x="11371" y="11978"/>
                      <a:pt x="11395" y="1101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9" name="Google Shape;1019;p72"/>
              <p:cNvSpPr/>
              <p:nvPr/>
            </p:nvSpPr>
            <p:spPr>
              <a:xfrm>
                <a:off x="4900900" y="3280600"/>
                <a:ext cx="47950" cy="69075"/>
              </a:xfrm>
              <a:custGeom>
                <a:avLst/>
                <a:gdLst/>
                <a:ahLst/>
                <a:cxnLst/>
                <a:rect l="l" t="t" r="r" b="b"/>
                <a:pathLst>
                  <a:path w="1918" h="2763" extrusionOk="0">
                    <a:moveTo>
                      <a:pt x="1239" y="1358"/>
                    </a:moveTo>
                    <a:cubicBezTo>
                      <a:pt x="1346" y="1453"/>
                      <a:pt x="1393" y="1512"/>
                      <a:pt x="1477" y="1572"/>
                    </a:cubicBezTo>
                    <a:cubicBezTo>
                      <a:pt x="1917" y="2012"/>
                      <a:pt x="1715" y="2465"/>
                      <a:pt x="1286" y="2643"/>
                    </a:cubicBezTo>
                    <a:cubicBezTo>
                      <a:pt x="1001" y="2762"/>
                      <a:pt x="655" y="2762"/>
                      <a:pt x="322" y="2751"/>
                    </a:cubicBezTo>
                    <a:cubicBezTo>
                      <a:pt x="108" y="2751"/>
                      <a:pt x="0" y="2536"/>
                      <a:pt x="48" y="2298"/>
                    </a:cubicBezTo>
                    <a:cubicBezTo>
                      <a:pt x="179" y="1643"/>
                      <a:pt x="262" y="1000"/>
                      <a:pt x="167" y="334"/>
                    </a:cubicBezTo>
                    <a:cubicBezTo>
                      <a:pt x="119" y="84"/>
                      <a:pt x="227" y="0"/>
                      <a:pt x="465" y="36"/>
                    </a:cubicBezTo>
                    <a:cubicBezTo>
                      <a:pt x="739" y="72"/>
                      <a:pt x="1012" y="107"/>
                      <a:pt x="1274" y="191"/>
                    </a:cubicBezTo>
                    <a:cubicBezTo>
                      <a:pt x="1727" y="310"/>
                      <a:pt x="1834" y="607"/>
                      <a:pt x="1560" y="977"/>
                    </a:cubicBezTo>
                    <a:cubicBezTo>
                      <a:pt x="1477" y="1096"/>
                      <a:pt x="1370" y="1203"/>
                      <a:pt x="1239" y="1358"/>
                    </a:cubicBezTo>
                    <a:close/>
                    <a:moveTo>
                      <a:pt x="477" y="1643"/>
                    </a:moveTo>
                    <a:cubicBezTo>
                      <a:pt x="334" y="1917"/>
                      <a:pt x="227" y="2179"/>
                      <a:pt x="370" y="2393"/>
                    </a:cubicBezTo>
                    <a:cubicBezTo>
                      <a:pt x="548" y="2608"/>
                      <a:pt x="834" y="2465"/>
                      <a:pt x="1072" y="2405"/>
                    </a:cubicBezTo>
                    <a:cubicBezTo>
                      <a:pt x="1120" y="2393"/>
                      <a:pt x="1167" y="2370"/>
                      <a:pt x="1191" y="2358"/>
                    </a:cubicBezTo>
                    <a:cubicBezTo>
                      <a:pt x="1441" y="2215"/>
                      <a:pt x="1465" y="1941"/>
                      <a:pt x="1191" y="1822"/>
                    </a:cubicBezTo>
                    <a:cubicBezTo>
                      <a:pt x="989" y="1715"/>
                      <a:pt x="727" y="1691"/>
                      <a:pt x="477" y="1643"/>
                    </a:cubicBezTo>
                    <a:close/>
                    <a:moveTo>
                      <a:pt x="393" y="441"/>
                    </a:moveTo>
                    <a:cubicBezTo>
                      <a:pt x="417" y="738"/>
                      <a:pt x="453" y="1024"/>
                      <a:pt x="489" y="1334"/>
                    </a:cubicBezTo>
                    <a:cubicBezTo>
                      <a:pt x="905" y="1167"/>
                      <a:pt x="1322" y="1107"/>
                      <a:pt x="1465" y="643"/>
                    </a:cubicBezTo>
                    <a:cubicBezTo>
                      <a:pt x="1132" y="393"/>
                      <a:pt x="798" y="369"/>
                      <a:pt x="393" y="44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0" name="Google Shape;1020;p72"/>
              <p:cNvSpPr/>
              <p:nvPr/>
            </p:nvSpPr>
            <p:spPr>
              <a:xfrm>
                <a:off x="4649675" y="3136525"/>
                <a:ext cx="48850" cy="7502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3001" extrusionOk="0">
                    <a:moveTo>
                      <a:pt x="1691" y="3001"/>
                    </a:moveTo>
                    <a:cubicBezTo>
                      <a:pt x="1572" y="2560"/>
                      <a:pt x="1477" y="2179"/>
                      <a:pt x="1370" y="1810"/>
                    </a:cubicBezTo>
                    <a:lnTo>
                      <a:pt x="763" y="1810"/>
                    </a:lnTo>
                    <a:cubicBezTo>
                      <a:pt x="560" y="1810"/>
                      <a:pt x="441" y="1917"/>
                      <a:pt x="405" y="2108"/>
                    </a:cubicBezTo>
                    <a:cubicBezTo>
                      <a:pt x="382" y="2322"/>
                      <a:pt x="334" y="2513"/>
                      <a:pt x="286" y="2715"/>
                    </a:cubicBezTo>
                    <a:cubicBezTo>
                      <a:pt x="274" y="2763"/>
                      <a:pt x="227" y="2810"/>
                      <a:pt x="203" y="2858"/>
                    </a:cubicBezTo>
                    <a:cubicBezTo>
                      <a:pt x="1" y="2799"/>
                      <a:pt x="1" y="2691"/>
                      <a:pt x="48" y="2537"/>
                    </a:cubicBezTo>
                    <a:cubicBezTo>
                      <a:pt x="286" y="1787"/>
                      <a:pt x="524" y="1036"/>
                      <a:pt x="763" y="274"/>
                    </a:cubicBezTo>
                    <a:cubicBezTo>
                      <a:pt x="810" y="143"/>
                      <a:pt x="858" y="1"/>
                      <a:pt x="1013" y="24"/>
                    </a:cubicBezTo>
                    <a:cubicBezTo>
                      <a:pt x="1108" y="36"/>
                      <a:pt x="1191" y="155"/>
                      <a:pt x="1239" y="251"/>
                    </a:cubicBezTo>
                    <a:cubicBezTo>
                      <a:pt x="1394" y="691"/>
                      <a:pt x="1536" y="1144"/>
                      <a:pt x="1667" y="1584"/>
                    </a:cubicBezTo>
                    <a:cubicBezTo>
                      <a:pt x="1751" y="1858"/>
                      <a:pt x="1810" y="2120"/>
                      <a:pt x="1882" y="2406"/>
                    </a:cubicBezTo>
                    <a:cubicBezTo>
                      <a:pt x="1941" y="2596"/>
                      <a:pt x="1953" y="2775"/>
                      <a:pt x="1691" y="3001"/>
                    </a:cubicBezTo>
                    <a:close/>
                    <a:moveTo>
                      <a:pt x="774" y="1441"/>
                    </a:moveTo>
                    <a:cubicBezTo>
                      <a:pt x="953" y="1406"/>
                      <a:pt x="1108" y="1382"/>
                      <a:pt x="1251" y="1346"/>
                    </a:cubicBezTo>
                    <a:cubicBezTo>
                      <a:pt x="1251" y="1048"/>
                      <a:pt x="1179" y="858"/>
                      <a:pt x="989" y="679"/>
                    </a:cubicBezTo>
                    <a:cubicBezTo>
                      <a:pt x="763" y="870"/>
                      <a:pt x="715" y="1108"/>
                      <a:pt x="774" y="144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72"/>
              <p:cNvSpPr/>
              <p:nvPr/>
            </p:nvSpPr>
            <p:spPr>
              <a:xfrm>
                <a:off x="4897925" y="3135925"/>
                <a:ext cx="1801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7204" h="2490" extrusionOk="0">
                    <a:moveTo>
                      <a:pt x="6763" y="1"/>
                    </a:moveTo>
                    <a:lnTo>
                      <a:pt x="6656" y="1"/>
                    </a:lnTo>
                    <a:cubicBezTo>
                      <a:pt x="5787" y="36"/>
                      <a:pt x="4775" y="120"/>
                      <a:pt x="3787" y="525"/>
                    </a:cubicBezTo>
                    <a:cubicBezTo>
                      <a:pt x="2989" y="834"/>
                      <a:pt x="2191" y="1132"/>
                      <a:pt x="1405" y="1418"/>
                    </a:cubicBezTo>
                    <a:cubicBezTo>
                      <a:pt x="1084" y="1537"/>
                      <a:pt x="774" y="1644"/>
                      <a:pt x="465" y="1763"/>
                    </a:cubicBezTo>
                    <a:cubicBezTo>
                      <a:pt x="298" y="1822"/>
                      <a:pt x="48" y="1918"/>
                      <a:pt x="12" y="2311"/>
                    </a:cubicBezTo>
                    <a:lnTo>
                      <a:pt x="0" y="2489"/>
                    </a:lnTo>
                    <a:lnTo>
                      <a:pt x="179" y="2477"/>
                    </a:lnTo>
                    <a:cubicBezTo>
                      <a:pt x="227" y="2477"/>
                      <a:pt x="250" y="2477"/>
                      <a:pt x="298" y="2453"/>
                    </a:cubicBezTo>
                    <a:cubicBezTo>
                      <a:pt x="369" y="2453"/>
                      <a:pt x="453" y="2442"/>
                      <a:pt x="524" y="2418"/>
                    </a:cubicBezTo>
                    <a:cubicBezTo>
                      <a:pt x="1584" y="1953"/>
                      <a:pt x="2739" y="1513"/>
                      <a:pt x="4060" y="1072"/>
                    </a:cubicBezTo>
                    <a:cubicBezTo>
                      <a:pt x="4715" y="870"/>
                      <a:pt x="5513" y="644"/>
                      <a:pt x="6346" y="644"/>
                    </a:cubicBezTo>
                    <a:cubicBezTo>
                      <a:pt x="6442" y="644"/>
                      <a:pt x="6561" y="644"/>
                      <a:pt x="6668" y="656"/>
                    </a:cubicBezTo>
                    <a:lnTo>
                      <a:pt x="6727" y="656"/>
                    </a:lnTo>
                    <a:cubicBezTo>
                      <a:pt x="6775" y="656"/>
                      <a:pt x="6823" y="679"/>
                      <a:pt x="6858" y="679"/>
                    </a:cubicBezTo>
                    <a:cubicBezTo>
                      <a:pt x="6906" y="679"/>
                      <a:pt x="7025" y="679"/>
                      <a:pt x="7120" y="584"/>
                    </a:cubicBezTo>
                    <a:cubicBezTo>
                      <a:pt x="7180" y="525"/>
                      <a:pt x="7204" y="441"/>
                      <a:pt x="7204" y="334"/>
                    </a:cubicBezTo>
                    <a:cubicBezTo>
                      <a:pt x="7204" y="215"/>
                      <a:pt x="7144" y="1"/>
                      <a:pt x="67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1022;p72"/>
              <p:cNvSpPr/>
              <p:nvPr/>
            </p:nvSpPr>
            <p:spPr>
              <a:xfrm>
                <a:off x="4897925" y="3374050"/>
                <a:ext cx="171475" cy="42300"/>
              </a:xfrm>
              <a:custGeom>
                <a:avLst/>
                <a:gdLst/>
                <a:ahLst/>
                <a:cxnLst/>
                <a:rect l="l" t="t" r="r" b="b"/>
                <a:pathLst>
                  <a:path w="6859" h="1692" extrusionOk="0">
                    <a:moveTo>
                      <a:pt x="6561" y="60"/>
                    </a:moveTo>
                    <a:cubicBezTo>
                      <a:pt x="6442" y="36"/>
                      <a:pt x="6346" y="1"/>
                      <a:pt x="6227" y="1"/>
                    </a:cubicBezTo>
                    <a:lnTo>
                      <a:pt x="6180" y="1"/>
                    </a:lnTo>
                    <a:cubicBezTo>
                      <a:pt x="5346" y="48"/>
                      <a:pt x="4584" y="96"/>
                      <a:pt x="3822" y="167"/>
                    </a:cubicBezTo>
                    <a:cubicBezTo>
                      <a:pt x="3406" y="215"/>
                      <a:pt x="2977" y="287"/>
                      <a:pt x="2453" y="441"/>
                    </a:cubicBezTo>
                    <a:cubicBezTo>
                      <a:pt x="1977" y="560"/>
                      <a:pt x="1501" y="703"/>
                      <a:pt x="1048" y="834"/>
                    </a:cubicBezTo>
                    <a:cubicBezTo>
                      <a:pt x="870" y="894"/>
                      <a:pt x="667" y="941"/>
                      <a:pt x="489" y="1001"/>
                    </a:cubicBezTo>
                    <a:lnTo>
                      <a:pt x="453" y="1013"/>
                    </a:lnTo>
                    <a:cubicBezTo>
                      <a:pt x="358" y="1049"/>
                      <a:pt x="274" y="1072"/>
                      <a:pt x="179" y="1120"/>
                    </a:cubicBezTo>
                    <a:cubicBezTo>
                      <a:pt x="72" y="1179"/>
                      <a:pt x="0" y="1346"/>
                      <a:pt x="48" y="1453"/>
                    </a:cubicBezTo>
                    <a:cubicBezTo>
                      <a:pt x="96" y="1537"/>
                      <a:pt x="179" y="1632"/>
                      <a:pt x="274" y="1668"/>
                    </a:cubicBezTo>
                    <a:cubicBezTo>
                      <a:pt x="298" y="1691"/>
                      <a:pt x="334" y="1691"/>
                      <a:pt x="358" y="1691"/>
                    </a:cubicBezTo>
                    <a:cubicBezTo>
                      <a:pt x="417" y="1691"/>
                      <a:pt x="465" y="1668"/>
                      <a:pt x="512" y="1656"/>
                    </a:cubicBezTo>
                    <a:lnTo>
                      <a:pt x="536" y="1644"/>
                    </a:lnTo>
                    <a:cubicBezTo>
                      <a:pt x="774" y="1572"/>
                      <a:pt x="1012" y="1513"/>
                      <a:pt x="1251" y="1430"/>
                    </a:cubicBezTo>
                    <a:cubicBezTo>
                      <a:pt x="1679" y="1299"/>
                      <a:pt x="2096" y="1179"/>
                      <a:pt x="2524" y="1060"/>
                    </a:cubicBezTo>
                    <a:cubicBezTo>
                      <a:pt x="2739" y="1001"/>
                      <a:pt x="2977" y="941"/>
                      <a:pt x="3203" y="894"/>
                    </a:cubicBezTo>
                    <a:lnTo>
                      <a:pt x="3489" y="858"/>
                    </a:lnTo>
                    <a:cubicBezTo>
                      <a:pt x="4156" y="751"/>
                      <a:pt x="4834" y="644"/>
                      <a:pt x="5501" y="644"/>
                    </a:cubicBezTo>
                    <a:cubicBezTo>
                      <a:pt x="5775" y="644"/>
                      <a:pt x="6025" y="656"/>
                      <a:pt x="6275" y="691"/>
                    </a:cubicBezTo>
                    <a:lnTo>
                      <a:pt x="6370" y="691"/>
                    </a:lnTo>
                    <a:cubicBezTo>
                      <a:pt x="6537" y="691"/>
                      <a:pt x="6751" y="620"/>
                      <a:pt x="6835" y="263"/>
                    </a:cubicBezTo>
                    <a:lnTo>
                      <a:pt x="6858" y="108"/>
                    </a:lnTo>
                    <a:lnTo>
                      <a:pt x="6715" y="84"/>
                    </a:lnTo>
                    <a:cubicBezTo>
                      <a:pt x="6668" y="96"/>
                      <a:pt x="6608" y="84"/>
                      <a:pt x="6561" y="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" name="Google Shape;1023;p72"/>
              <p:cNvSpPr/>
              <p:nvPr/>
            </p:nvSpPr>
            <p:spPr>
              <a:xfrm>
                <a:off x="4896125" y="3336850"/>
                <a:ext cx="171775" cy="43175"/>
              </a:xfrm>
              <a:custGeom>
                <a:avLst/>
                <a:gdLst/>
                <a:ahLst/>
                <a:cxnLst/>
                <a:rect l="l" t="t" r="r" b="b"/>
                <a:pathLst>
                  <a:path w="6871" h="1727" extrusionOk="0">
                    <a:moveTo>
                      <a:pt x="322" y="1715"/>
                    </a:moveTo>
                    <a:cubicBezTo>
                      <a:pt x="382" y="1715"/>
                      <a:pt x="465" y="1703"/>
                      <a:pt x="537" y="1679"/>
                    </a:cubicBezTo>
                    <a:lnTo>
                      <a:pt x="787" y="1608"/>
                    </a:lnTo>
                    <a:cubicBezTo>
                      <a:pt x="1203" y="1477"/>
                      <a:pt x="1632" y="1346"/>
                      <a:pt x="2049" y="1203"/>
                    </a:cubicBezTo>
                    <a:cubicBezTo>
                      <a:pt x="3323" y="786"/>
                      <a:pt x="4287" y="596"/>
                      <a:pt x="5204" y="596"/>
                    </a:cubicBezTo>
                    <a:cubicBezTo>
                      <a:pt x="5609" y="596"/>
                      <a:pt x="6014" y="643"/>
                      <a:pt x="6395" y="715"/>
                    </a:cubicBezTo>
                    <a:cubicBezTo>
                      <a:pt x="6442" y="727"/>
                      <a:pt x="6490" y="727"/>
                      <a:pt x="6537" y="727"/>
                    </a:cubicBezTo>
                    <a:cubicBezTo>
                      <a:pt x="6633" y="727"/>
                      <a:pt x="6728" y="703"/>
                      <a:pt x="6787" y="632"/>
                    </a:cubicBezTo>
                    <a:cubicBezTo>
                      <a:pt x="6871" y="524"/>
                      <a:pt x="6871" y="358"/>
                      <a:pt x="6871" y="227"/>
                    </a:cubicBezTo>
                    <a:lnTo>
                      <a:pt x="6859" y="108"/>
                    </a:lnTo>
                    <a:lnTo>
                      <a:pt x="6740" y="96"/>
                    </a:lnTo>
                    <a:cubicBezTo>
                      <a:pt x="6633" y="72"/>
                      <a:pt x="6537" y="72"/>
                      <a:pt x="6442" y="60"/>
                    </a:cubicBezTo>
                    <a:cubicBezTo>
                      <a:pt x="6216" y="36"/>
                      <a:pt x="6002" y="0"/>
                      <a:pt x="5764" y="0"/>
                    </a:cubicBezTo>
                    <a:lnTo>
                      <a:pt x="5252" y="0"/>
                    </a:lnTo>
                    <a:cubicBezTo>
                      <a:pt x="4597" y="0"/>
                      <a:pt x="3918" y="36"/>
                      <a:pt x="3216" y="286"/>
                    </a:cubicBezTo>
                    <a:cubicBezTo>
                      <a:pt x="2882" y="405"/>
                      <a:pt x="2525" y="512"/>
                      <a:pt x="2192" y="596"/>
                    </a:cubicBezTo>
                    <a:cubicBezTo>
                      <a:pt x="2073" y="632"/>
                      <a:pt x="1954" y="655"/>
                      <a:pt x="1834" y="703"/>
                    </a:cubicBezTo>
                    <a:cubicBezTo>
                      <a:pt x="1573" y="774"/>
                      <a:pt x="1323" y="834"/>
                      <a:pt x="1072" y="905"/>
                    </a:cubicBezTo>
                    <a:cubicBezTo>
                      <a:pt x="858" y="965"/>
                      <a:pt x="644" y="1024"/>
                      <a:pt x="430" y="1084"/>
                    </a:cubicBezTo>
                    <a:cubicBezTo>
                      <a:pt x="346" y="1120"/>
                      <a:pt x="239" y="1143"/>
                      <a:pt x="144" y="1203"/>
                    </a:cubicBezTo>
                    <a:cubicBezTo>
                      <a:pt x="60" y="1263"/>
                      <a:pt x="1" y="1417"/>
                      <a:pt x="25" y="1524"/>
                    </a:cubicBezTo>
                    <a:cubicBezTo>
                      <a:pt x="60" y="1620"/>
                      <a:pt x="168" y="1715"/>
                      <a:pt x="263" y="1727"/>
                    </a:cubicBezTo>
                    <a:cubicBezTo>
                      <a:pt x="263" y="1715"/>
                      <a:pt x="299" y="1715"/>
                      <a:pt x="322" y="171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1024;p72"/>
              <p:cNvSpPr/>
              <p:nvPr/>
            </p:nvSpPr>
            <p:spPr>
              <a:xfrm>
                <a:off x="4906550" y="3180575"/>
                <a:ext cx="162250" cy="42300"/>
              </a:xfrm>
              <a:custGeom>
                <a:avLst/>
                <a:gdLst/>
                <a:ahLst/>
                <a:cxnLst/>
                <a:rect l="l" t="t" r="r" b="b"/>
                <a:pathLst>
                  <a:path w="6490" h="1692" extrusionOk="0">
                    <a:moveTo>
                      <a:pt x="5954" y="667"/>
                    </a:moveTo>
                    <a:lnTo>
                      <a:pt x="6097" y="667"/>
                    </a:lnTo>
                    <a:cubicBezTo>
                      <a:pt x="6240" y="667"/>
                      <a:pt x="6323" y="632"/>
                      <a:pt x="6382" y="536"/>
                    </a:cubicBezTo>
                    <a:cubicBezTo>
                      <a:pt x="6490" y="417"/>
                      <a:pt x="6442" y="239"/>
                      <a:pt x="6430" y="179"/>
                    </a:cubicBezTo>
                    <a:lnTo>
                      <a:pt x="6418" y="96"/>
                    </a:lnTo>
                    <a:lnTo>
                      <a:pt x="6323" y="72"/>
                    </a:lnTo>
                    <a:cubicBezTo>
                      <a:pt x="6299" y="72"/>
                      <a:pt x="6275" y="60"/>
                      <a:pt x="6263" y="60"/>
                    </a:cubicBezTo>
                    <a:cubicBezTo>
                      <a:pt x="6216" y="48"/>
                      <a:pt x="6180" y="36"/>
                      <a:pt x="6132" y="36"/>
                    </a:cubicBezTo>
                    <a:cubicBezTo>
                      <a:pt x="5942" y="13"/>
                      <a:pt x="5763" y="1"/>
                      <a:pt x="5549" y="1"/>
                    </a:cubicBezTo>
                    <a:cubicBezTo>
                      <a:pt x="4966" y="1"/>
                      <a:pt x="4370" y="72"/>
                      <a:pt x="3811" y="155"/>
                    </a:cubicBezTo>
                    <a:lnTo>
                      <a:pt x="3537" y="179"/>
                    </a:lnTo>
                    <a:cubicBezTo>
                      <a:pt x="3084" y="239"/>
                      <a:pt x="2644" y="394"/>
                      <a:pt x="2227" y="536"/>
                    </a:cubicBezTo>
                    <a:cubicBezTo>
                      <a:pt x="1965" y="632"/>
                      <a:pt x="1679" y="727"/>
                      <a:pt x="1417" y="787"/>
                    </a:cubicBezTo>
                    <a:cubicBezTo>
                      <a:pt x="1334" y="810"/>
                      <a:pt x="1263" y="822"/>
                      <a:pt x="1179" y="846"/>
                    </a:cubicBezTo>
                    <a:cubicBezTo>
                      <a:pt x="1025" y="882"/>
                      <a:pt x="858" y="929"/>
                      <a:pt x="715" y="965"/>
                    </a:cubicBezTo>
                    <a:cubicBezTo>
                      <a:pt x="679" y="989"/>
                      <a:pt x="655" y="989"/>
                      <a:pt x="608" y="1001"/>
                    </a:cubicBezTo>
                    <a:cubicBezTo>
                      <a:pt x="429" y="1048"/>
                      <a:pt x="179" y="1120"/>
                      <a:pt x="60" y="1441"/>
                    </a:cubicBezTo>
                    <a:lnTo>
                      <a:pt x="1" y="1608"/>
                    </a:lnTo>
                    <a:lnTo>
                      <a:pt x="179" y="1644"/>
                    </a:lnTo>
                    <a:cubicBezTo>
                      <a:pt x="203" y="1644"/>
                      <a:pt x="239" y="1656"/>
                      <a:pt x="263" y="1656"/>
                    </a:cubicBezTo>
                    <a:cubicBezTo>
                      <a:pt x="322" y="1668"/>
                      <a:pt x="382" y="1691"/>
                      <a:pt x="441" y="1691"/>
                    </a:cubicBezTo>
                    <a:cubicBezTo>
                      <a:pt x="477" y="1691"/>
                      <a:pt x="501" y="1691"/>
                      <a:pt x="525" y="1668"/>
                    </a:cubicBezTo>
                    <a:cubicBezTo>
                      <a:pt x="608" y="1644"/>
                      <a:pt x="703" y="1632"/>
                      <a:pt x="798" y="1596"/>
                    </a:cubicBezTo>
                    <a:cubicBezTo>
                      <a:pt x="1144" y="1513"/>
                      <a:pt x="1489" y="1418"/>
                      <a:pt x="1810" y="1287"/>
                    </a:cubicBezTo>
                    <a:cubicBezTo>
                      <a:pt x="2882" y="834"/>
                      <a:pt x="4013" y="620"/>
                      <a:pt x="5180" y="620"/>
                    </a:cubicBezTo>
                    <a:cubicBezTo>
                      <a:pt x="5370" y="620"/>
                      <a:pt x="5585" y="620"/>
                      <a:pt x="5787" y="632"/>
                    </a:cubicBezTo>
                    <a:cubicBezTo>
                      <a:pt x="5835" y="667"/>
                      <a:pt x="5894" y="667"/>
                      <a:pt x="5954" y="66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1025;p72"/>
              <p:cNvSpPr/>
              <p:nvPr/>
            </p:nvSpPr>
            <p:spPr>
              <a:xfrm>
                <a:off x="4900300" y="3223150"/>
                <a:ext cx="124150" cy="36025"/>
              </a:xfrm>
              <a:custGeom>
                <a:avLst/>
                <a:gdLst/>
                <a:ahLst/>
                <a:cxnLst/>
                <a:rect l="l" t="t" r="r" b="b"/>
                <a:pathLst>
                  <a:path w="4966" h="1441" extrusionOk="0">
                    <a:moveTo>
                      <a:pt x="24" y="1274"/>
                    </a:moveTo>
                    <a:lnTo>
                      <a:pt x="1" y="1441"/>
                    </a:lnTo>
                    <a:lnTo>
                      <a:pt x="179" y="1441"/>
                    </a:lnTo>
                    <a:lnTo>
                      <a:pt x="298" y="1441"/>
                    </a:lnTo>
                    <a:lnTo>
                      <a:pt x="394" y="1441"/>
                    </a:lnTo>
                    <a:cubicBezTo>
                      <a:pt x="453" y="1441"/>
                      <a:pt x="501" y="1441"/>
                      <a:pt x="548" y="1429"/>
                    </a:cubicBezTo>
                    <a:cubicBezTo>
                      <a:pt x="1965" y="1072"/>
                      <a:pt x="3227" y="774"/>
                      <a:pt x="4561" y="679"/>
                    </a:cubicBezTo>
                    <a:cubicBezTo>
                      <a:pt x="4966" y="655"/>
                      <a:pt x="4966" y="298"/>
                      <a:pt x="4966" y="155"/>
                    </a:cubicBezTo>
                    <a:lnTo>
                      <a:pt x="4966" y="0"/>
                    </a:lnTo>
                    <a:lnTo>
                      <a:pt x="4799" y="12"/>
                    </a:lnTo>
                    <a:cubicBezTo>
                      <a:pt x="4704" y="24"/>
                      <a:pt x="4608" y="24"/>
                      <a:pt x="4525" y="48"/>
                    </a:cubicBezTo>
                    <a:cubicBezTo>
                      <a:pt x="4311" y="60"/>
                      <a:pt x="4108" y="72"/>
                      <a:pt x="3906" y="119"/>
                    </a:cubicBezTo>
                    <a:cubicBezTo>
                      <a:pt x="2775" y="346"/>
                      <a:pt x="1667" y="560"/>
                      <a:pt x="513" y="822"/>
                    </a:cubicBezTo>
                    <a:cubicBezTo>
                      <a:pt x="334" y="846"/>
                      <a:pt x="72" y="905"/>
                      <a:pt x="24" y="127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1026;p72"/>
              <p:cNvSpPr/>
              <p:nvPr/>
            </p:nvSpPr>
            <p:spPr>
              <a:xfrm>
                <a:off x="4960725" y="3291600"/>
                <a:ext cx="83375" cy="23250"/>
              </a:xfrm>
              <a:custGeom>
                <a:avLst/>
                <a:gdLst/>
                <a:ahLst/>
                <a:cxnLst/>
                <a:rect l="l" t="t" r="r" b="b"/>
                <a:pathLst>
                  <a:path w="3335" h="930" extrusionOk="0">
                    <a:moveTo>
                      <a:pt x="3156" y="25"/>
                    </a:moveTo>
                    <a:lnTo>
                      <a:pt x="2894" y="72"/>
                    </a:lnTo>
                    <a:cubicBezTo>
                      <a:pt x="2715" y="108"/>
                      <a:pt x="2549" y="132"/>
                      <a:pt x="2370" y="144"/>
                    </a:cubicBezTo>
                    <a:cubicBezTo>
                      <a:pt x="2001" y="179"/>
                      <a:pt x="1632" y="203"/>
                      <a:pt x="1275" y="239"/>
                    </a:cubicBezTo>
                    <a:cubicBezTo>
                      <a:pt x="1001" y="251"/>
                      <a:pt x="751" y="275"/>
                      <a:pt x="477" y="298"/>
                    </a:cubicBezTo>
                    <a:lnTo>
                      <a:pt x="417" y="298"/>
                    </a:lnTo>
                    <a:cubicBezTo>
                      <a:pt x="310" y="298"/>
                      <a:pt x="179" y="310"/>
                      <a:pt x="84" y="417"/>
                    </a:cubicBezTo>
                    <a:cubicBezTo>
                      <a:pt x="12" y="477"/>
                      <a:pt x="1" y="560"/>
                      <a:pt x="1" y="656"/>
                    </a:cubicBezTo>
                    <a:cubicBezTo>
                      <a:pt x="12" y="834"/>
                      <a:pt x="143" y="929"/>
                      <a:pt x="310" y="929"/>
                    </a:cubicBezTo>
                    <a:cubicBezTo>
                      <a:pt x="358" y="929"/>
                      <a:pt x="405" y="929"/>
                      <a:pt x="453" y="918"/>
                    </a:cubicBezTo>
                    <a:cubicBezTo>
                      <a:pt x="465" y="918"/>
                      <a:pt x="489" y="918"/>
                      <a:pt x="513" y="906"/>
                    </a:cubicBezTo>
                    <a:lnTo>
                      <a:pt x="1298" y="846"/>
                    </a:lnTo>
                    <a:cubicBezTo>
                      <a:pt x="1846" y="798"/>
                      <a:pt x="2382" y="751"/>
                      <a:pt x="2941" y="727"/>
                    </a:cubicBezTo>
                    <a:cubicBezTo>
                      <a:pt x="3072" y="715"/>
                      <a:pt x="3168" y="667"/>
                      <a:pt x="3239" y="596"/>
                    </a:cubicBezTo>
                    <a:cubicBezTo>
                      <a:pt x="3334" y="477"/>
                      <a:pt x="3322" y="310"/>
                      <a:pt x="3299" y="144"/>
                    </a:cubicBezTo>
                    <a:lnTo>
                      <a:pt x="327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" name="Google Shape;1027;p72"/>
              <p:cNvSpPr/>
              <p:nvPr/>
            </p:nvSpPr>
            <p:spPr>
              <a:xfrm>
                <a:off x="4907750" y="3408000"/>
                <a:ext cx="7355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2942" h="1144" extrusionOk="0">
                    <a:moveTo>
                      <a:pt x="2572" y="0"/>
                    </a:moveTo>
                    <a:cubicBezTo>
                      <a:pt x="2524" y="0"/>
                      <a:pt x="2477" y="0"/>
                      <a:pt x="2429" y="12"/>
                    </a:cubicBezTo>
                    <a:lnTo>
                      <a:pt x="2417" y="12"/>
                    </a:lnTo>
                    <a:cubicBezTo>
                      <a:pt x="2393" y="12"/>
                      <a:pt x="2358" y="36"/>
                      <a:pt x="2334" y="36"/>
                    </a:cubicBezTo>
                    <a:lnTo>
                      <a:pt x="1786" y="167"/>
                    </a:lnTo>
                    <a:cubicBezTo>
                      <a:pt x="1334" y="286"/>
                      <a:pt x="869" y="393"/>
                      <a:pt x="429" y="512"/>
                    </a:cubicBezTo>
                    <a:lnTo>
                      <a:pt x="381" y="524"/>
                    </a:lnTo>
                    <a:cubicBezTo>
                      <a:pt x="262" y="548"/>
                      <a:pt x="0" y="607"/>
                      <a:pt x="12" y="1000"/>
                    </a:cubicBezTo>
                    <a:lnTo>
                      <a:pt x="12" y="1143"/>
                    </a:lnTo>
                    <a:lnTo>
                      <a:pt x="155" y="1131"/>
                    </a:lnTo>
                    <a:lnTo>
                      <a:pt x="322" y="1131"/>
                    </a:lnTo>
                    <a:cubicBezTo>
                      <a:pt x="441" y="1131"/>
                      <a:pt x="560" y="1131"/>
                      <a:pt x="667" y="1107"/>
                    </a:cubicBezTo>
                    <a:cubicBezTo>
                      <a:pt x="1274" y="964"/>
                      <a:pt x="1881" y="822"/>
                      <a:pt x="2512" y="667"/>
                    </a:cubicBezTo>
                    <a:lnTo>
                      <a:pt x="2536" y="667"/>
                    </a:lnTo>
                    <a:cubicBezTo>
                      <a:pt x="2643" y="643"/>
                      <a:pt x="2941" y="583"/>
                      <a:pt x="2882" y="274"/>
                    </a:cubicBezTo>
                    <a:cubicBezTo>
                      <a:pt x="2893" y="191"/>
                      <a:pt x="2822" y="0"/>
                      <a:pt x="25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8" name="Google Shape;1028;p72"/>
              <p:cNvSpPr/>
              <p:nvPr/>
            </p:nvSpPr>
            <p:spPr>
              <a:xfrm>
                <a:off x="4657425" y="3220475"/>
                <a:ext cx="147950" cy="39000"/>
              </a:xfrm>
              <a:custGeom>
                <a:avLst/>
                <a:gdLst/>
                <a:ahLst/>
                <a:cxnLst/>
                <a:rect l="l" t="t" r="r" b="b"/>
                <a:pathLst>
                  <a:path w="5918" h="1560" extrusionOk="0">
                    <a:moveTo>
                      <a:pt x="405" y="667"/>
                    </a:moveTo>
                    <a:cubicBezTo>
                      <a:pt x="548" y="715"/>
                      <a:pt x="691" y="726"/>
                      <a:pt x="822" y="726"/>
                    </a:cubicBezTo>
                    <a:lnTo>
                      <a:pt x="917" y="750"/>
                    </a:lnTo>
                    <a:cubicBezTo>
                      <a:pt x="1072" y="762"/>
                      <a:pt x="1250" y="774"/>
                      <a:pt x="1417" y="786"/>
                    </a:cubicBezTo>
                    <a:cubicBezTo>
                      <a:pt x="2286" y="881"/>
                      <a:pt x="3179" y="965"/>
                      <a:pt x="4036" y="1179"/>
                    </a:cubicBezTo>
                    <a:cubicBezTo>
                      <a:pt x="4310" y="1250"/>
                      <a:pt x="4584" y="1322"/>
                      <a:pt x="4858" y="1405"/>
                    </a:cubicBezTo>
                    <a:cubicBezTo>
                      <a:pt x="5001" y="1441"/>
                      <a:pt x="5156" y="1488"/>
                      <a:pt x="5298" y="1512"/>
                    </a:cubicBezTo>
                    <a:cubicBezTo>
                      <a:pt x="5394" y="1548"/>
                      <a:pt x="5465" y="1560"/>
                      <a:pt x="5525" y="1560"/>
                    </a:cubicBezTo>
                    <a:cubicBezTo>
                      <a:pt x="5715" y="1560"/>
                      <a:pt x="5775" y="1417"/>
                      <a:pt x="5870" y="1179"/>
                    </a:cubicBezTo>
                    <a:lnTo>
                      <a:pt x="5918" y="1036"/>
                    </a:lnTo>
                    <a:lnTo>
                      <a:pt x="5798" y="976"/>
                    </a:lnTo>
                    <a:cubicBezTo>
                      <a:pt x="5763" y="965"/>
                      <a:pt x="5751" y="953"/>
                      <a:pt x="5715" y="941"/>
                    </a:cubicBezTo>
                    <a:cubicBezTo>
                      <a:pt x="5656" y="905"/>
                      <a:pt x="5584" y="857"/>
                      <a:pt x="5501" y="845"/>
                    </a:cubicBezTo>
                    <a:cubicBezTo>
                      <a:pt x="5382" y="822"/>
                      <a:pt x="5263" y="786"/>
                      <a:pt x="5144" y="738"/>
                    </a:cubicBezTo>
                    <a:cubicBezTo>
                      <a:pt x="4798" y="655"/>
                      <a:pt x="4453" y="548"/>
                      <a:pt x="4108" y="488"/>
                    </a:cubicBezTo>
                    <a:cubicBezTo>
                      <a:pt x="3191" y="345"/>
                      <a:pt x="2250" y="226"/>
                      <a:pt x="1334" y="107"/>
                    </a:cubicBezTo>
                    <a:lnTo>
                      <a:pt x="691" y="12"/>
                    </a:lnTo>
                    <a:cubicBezTo>
                      <a:pt x="631" y="12"/>
                      <a:pt x="584" y="0"/>
                      <a:pt x="512" y="0"/>
                    </a:cubicBezTo>
                    <a:lnTo>
                      <a:pt x="381" y="0"/>
                    </a:lnTo>
                    <a:lnTo>
                      <a:pt x="238" y="0"/>
                    </a:lnTo>
                    <a:lnTo>
                      <a:pt x="143" y="0"/>
                    </a:lnTo>
                    <a:lnTo>
                      <a:pt x="0" y="345"/>
                    </a:lnTo>
                    <a:lnTo>
                      <a:pt x="95" y="417"/>
                    </a:lnTo>
                    <a:cubicBezTo>
                      <a:pt x="107" y="429"/>
                      <a:pt x="143" y="441"/>
                      <a:pt x="155" y="476"/>
                    </a:cubicBezTo>
                    <a:cubicBezTo>
                      <a:pt x="226" y="560"/>
                      <a:pt x="310" y="643"/>
                      <a:pt x="405" y="66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9" name="Google Shape;1029;p72"/>
              <p:cNvSpPr/>
              <p:nvPr/>
            </p:nvSpPr>
            <p:spPr>
              <a:xfrm>
                <a:off x="4667250" y="3309475"/>
                <a:ext cx="15002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6001" h="1501" extrusionOk="0">
                    <a:moveTo>
                      <a:pt x="5632" y="762"/>
                    </a:moveTo>
                    <a:cubicBezTo>
                      <a:pt x="5251" y="703"/>
                      <a:pt x="4893" y="619"/>
                      <a:pt x="4536" y="560"/>
                    </a:cubicBezTo>
                    <a:cubicBezTo>
                      <a:pt x="4036" y="476"/>
                      <a:pt x="3500" y="369"/>
                      <a:pt x="2977" y="298"/>
                    </a:cubicBezTo>
                    <a:cubicBezTo>
                      <a:pt x="2381" y="203"/>
                      <a:pt x="1774" y="131"/>
                      <a:pt x="1191" y="72"/>
                    </a:cubicBezTo>
                    <a:cubicBezTo>
                      <a:pt x="953" y="48"/>
                      <a:pt x="714" y="12"/>
                      <a:pt x="476" y="0"/>
                    </a:cubicBezTo>
                    <a:lnTo>
                      <a:pt x="393" y="0"/>
                    </a:lnTo>
                    <a:cubicBezTo>
                      <a:pt x="119" y="0"/>
                      <a:pt x="48" y="191"/>
                      <a:pt x="12" y="310"/>
                    </a:cubicBezTo>
                    <a:lnTo>
                      <a:pt x="0" y="369"/>
                    </a:lnTo>
                    <a:lnTo>
                      <a:pt x="36" y="417"/>
                    </a:lnTo>
                    <a:lnTo>
                      <a:pt x="48" y="429"/>
                    </a:lnTo>
                    <a:cubicBezTo>
                      <a:pt x="71" y="476"/>
                      <a:pt x="119" y="560"/>
                      <a:pt x="214" y="560"/>
                    </a:cubicBezTo>
                    <a:cubicBezTo>
                      <a:pt x="1845" y="726"/>
                      <a:pt x="3786" y="953"/>
                      <a:pt x="5727" y="1476"/>
                    </a:cubicBezTo>
                    <a:lnTo>
                      <a:pt x="5846" y="1500"/>
                    </a:lnTo>
                    <a:lnTo>
                      <a:pt x="5894" y="1381"/>
                    </a:lnTo>
                    <a:cubicBezTo>
                      <a:pt x="5953" y="1250"/>
                      <a:pt x="6001" y="1084"/>
                      <a:pt x="5929" y="941"/>
                    </a:cubicBezTo>
                    <a:cubicBezTo>
                      <a:pt x="5870" y="798"/>
                      <a:pt x="5679" y="762"/>
                      <a:pt x="5632" y="76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030;p72"/>
              <p:cNvSpPr/>
              <p:nvPr/>
            </p:nvSpPr>
            <p:spPr>
              <a:xfrm>
                <a:off x="4661275" y="3253500"/>
                <a:ext cx="149750" cy="39925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597" extrusionOk="0">
                    <a:moveTo>
                      <a:pt x="1739" y="763"/>
                    </a:moveTo>
                    <a:lnTo>
                      <a:pt x="1882" y="775"/>
                    </a:lnTo>
                    <a:cubicBezTo>
                      <a:pt x="2787" y="882"/>
                      <a:pt x="3704" y="989"/>
                      <a:pt x="4597" y="1239"/>
                    </a:cubicBezTo>
                    <a:cubicBezTo>
                      <a:pt x="4763" y="1287"/>
                      <a:pt x="4942" y="1358"/>
                      <a:pt x="5109" y="1418"/>
                    </a:cubicBezTo>
                    <a:lnTo>
                      <a:pt x="5466" y="1549"/>
                    </a:lnTo>
                    <a:cubicBezTo>
                      <a:pt x="5525" y="1572"/>
                      <a:pt x="5585" y="1584"/>
                      <a:pt x="5633" y="1584"/>
                    </a:cubicBezTo>
                    <a:lnTo>
                      <a:pt x="5644" y="1584"/>
                    </a:lnTo>
                    <a:lnTo>
                      <a:pt x="5704" y="1584"/>
                    </a:lnTo>
                    <a:lnTo>
                      <a:pt x="5823" y="1596"/>
                    </a:lnTo>
                    <a:lnTo>
                      <a:pt x="5990" y="989"/>
                    </a:lnTo>
                    <a:lnTo>
                      <a:pt x="5847" y="941"/>
                    </a:lnTo>
                    <a:cubicBezTo>
                      <a:pt x="5775" y="918"/>
                      <a:pt x="5704" y="882"/>
                      <a:pt x="5621" y="870"/>
                    </a:cubicBezTo>
                    <a:cubicBezTo>
                      <a:pt x="5478" y="810"/>
                      <a:pt x="5323" y="763"/>
                      <a:pt x="5180" y="739"/>
                    </a:cubicBezTo>
                    <a:cubicBezTo>
                      <a:pt x="4156" y="465"/>
                      <a:pt x="3085" y="334"/>
                      <a:pt x="2049" y="215"/>
                    </a:cubicBezTo>
                    <a:cubicBezTo>
                      <a:pt x="1537" y="156"/>
                      <a:pt x="977" y="96"/>
                      <a:pt x="453" y="1"/>
                    </a:cubicBezTo>
                    <a:lnTo>
                      <a:pt x="382" y="1"/>
                    </a:lnTo>
                    <a:cubicBezTo>
                      <a:pt x="346" y="1"/>
                      <a:pt x="299" y="1"/>
                      <a:pt x="263" y="25"/>
                    </a:cubicBezTo>
                    <a:lnTo>
                      <a:pt x="239" y="25"/>
                    </a:lnTo>
                    <a:cubicBezTo>
                      <a:pt x="179" y="25"/>
                      <a:pt x="132" y="48"/>
                      <a:pt x="108" y="96"/>
                    </a:cubicBezTo>
                    <a:lnTo>
                      <a:pt x="60" y="179"/>
                    </a:lnTo>
                    <a:cubicBezTo>
                      <a:pt x="60" y="203"/>
                      <a:pt x="49" y="215"/>
                      <a:pt x="49" y="239"/>
                    </a:cubicBezTo>
                    <a:lnTo>
                      <a:pt x="1" y="358"/>
                    </a:lnTo>
                    <a:lnTo>
                      <a:pt x="108" y="417"/>
                    </a:lnTo>
                    <a:cubicBezTo>
                      <a:pt x="132" y="441"/>
                      <a:pt x="156" y="453"/>
                      <a:pt x="179" y="465"/>
                    </a:cubicBezTo>
                    <a:cubicBezTo>
                      <a:pt x="251" y="513"/>
                      <a:pt x="346" y="584"/>
                      <a:pt x="453" y="596"/>
                    </a:cubicBezTo>
                    <a:cubicBezTo>
                      <a:pt x="894" y="656"/>
                      <a:pt x="1322" y="715"/>
                      <a:pt x="1739" y="76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1" name="Google Shape;1031;p72"/>
              <p:cNvSpPr/>
              <p:nvPr/>
            </p:nvSpPr>
            <p:spPr>
              <a:xfrm>
                <a:off x="4671100" y="3347275"/>
                <a:ext cx="140225" cy="32450"/>
              </a:xfrm>
              <a:custGeom>
                <a:avLst/>
                <a:gdLst/>
                <a:ahLst/>
                <a:cxnLst/>
                <a:rect l="l" t="t" r="r" b="b"/>
                <a:pathLst>
                  <a:path w="5609" h="1298" extrusionOk="0">
                    <a:moveTo>
                      <a:pt x="394" y="750"/>
                    </a:moveTo>
                    <a:cubicBezTo>
                      <a:pt x="453" y="750"/>
                      <a:pt x="501" y="738"/>
                      <a:pt x="548" y="715"/>
                    </a:cubicBezTo>
                    <a:cubicBezTo>
                      <a:pt x="989" y="631"/>
                      <a:pt x="1453" y="572"/>
                      <a:pt x="1930" y="572"/>
                    </a:cubicBezTo>
                    <a:cubicBezTo>
                      <a:pt x="2775" y="572"/>
                      <a:pt x="3644" y="715"/>
                      <a:pt x="4561" y="1048"/>
                    </a:cubicBezTo>
                    <a:cubicBezTo>
                      <a:pt x="4728" y="1107"/>
                      <a:pt x="4894" y="1155"/>
                      <a:pt x="5037" y="1191"/>
                    </a:cubicBezTo>
                    <a:cubicBezTo>
                      <a:pt x="5120" y="1227"/>
                      <a:pt x="5192" y="1238"/>
                      <a:pt x="5275" y="1274"/>
                    </a:cubicBezTo>
                    <a:lnTo>
                      <a:pt x="5394" y="1298"/>
                    </a:lnTo>
                    <a:lnTo>
                      <a:pt x="5454" y="1191"/>
                    </a:lnTo>
                    <a:cubicBezTo>
                      <a:pt x="5466" y="1179"/>
                      <a:pt x="5466" y="1167"/>
                      <a:pt x="5490" y="1155"/>
                    </a:cubicBezTo>
                    <a:cubicBezTo>
                      <a:pt x="5513" y="1107"/>
                      <a:pt x="5525" y="1072"/>
                      <a:pt x="5549" y="1036"/>
                    </a:cubicBezTo>
                    <a:cubicBezTo>
                      <a:pt x="5561" y="988"/>
                      <a:pt x="5561" y="941"/>
                      <a:pt x="5573" y="881"/>
                    </a:cubicBezTo>
                    <a:cubicBezTo>
                      <a:pt x="5573" y="857"/>
                      <a:pt x="5573" y="822"/>
                      <a:pt x="5597" y="798"/>
                    </a:cubicBezTo>
                    <a:lnTo>
                      <a:pt x="5609" y="655"/>
                    </a:lnTo>
                    <a:lnTo>
                      <a:pt x="5490" y="631"/>
                    </a:lnTo>
                    <a:lnTo>
                      <a:pt x="5180" y="536"/>
                    </a:lnTo>
                    <a:cubicBezTo>
                      <a:pt x="4966" y="476"/>
                      <a:pt x="4763" y="441"/>
                      <a:pt x="4561" y="357"/>
                    </a:cubicBezTo>
                    <a:cubicBezTo>
                      <a:pt x="3823" y="119"/>
                      <a:pt x="3013" y="0"/>
                      <a:pt x="2096" y="0"/>
                    </a:cubicBezTo>
                    <a:cubicBezTo>
                      <a:pt x="1584" y="0"/>
                      <a:pt x="1049" y="36"/>
                      <a:pt x="334" y="107"/>
                    </a:cubicBezTo>
                    <a:cubicBezTo>
                      <a:pt x="203" y="119"/>
                      <a:pt x="25" y="274"/>
                      <a:pt x="13" y="417"/>
                    </a:cubicBezTo>
                    <a:cubicBezTo>
                      <a:pt x="1" y="536"/>
                      <a:pt x="37" y="619"/>
                      <a:pt x="72" y="643"/>
                    </a:cubicBezTo>
                    <a:cubicBezTo>
                      <a:pt x="144" y="738"/>
                      <a:pt x="263" y="738"/>
                      <a:pt x="334" y="738"/>
                    </a:cubicBezTo>
                    <a:cubicBezTo>
                      <a:pt x="334" y="762"/>
                      <a:pt x="370" y="762"/>
                      <a:pt x="394" y="75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2" name="Google Shape;1032;p72"/>
              <p:cNvSpPr/>
              <p:nvPr/>
            </p:nvSpPr>
            <p:spPr>
              <a:xfrm>
                <a:off x="4677950" y="3381500"/>
                <a:ext cx="134875" cy="34850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1394" extrusionOk="0">
                    <a:moveTo>
                      <a:pt x="5299" y="774"/>
                    </a:moveTo>
                    <a:cubicBezTo>
                      <a:pt x="5275" y="762"/>
                      <a:pt x="5239" y="739"/>
                      <a:pt x="5204" y="715"/>
                    </a:cubicBezTo>
                    <a:cubicBezTo>
                      <a:pt x="3799" y="358"/>
                      <a:pt x="2346" y="119"/>
                      <a:pt x="870" y="24"/>
                    </a:cubicBezTo>
                    <a:lnTo>
                      <a:pt x="834" y="24"/>
                    </a:lnTo>
                    <a:cubicBezTo>
                      <a:pt x="751" y="24"/>
                      <a:pt x="644" y="0"/>
                      <a:pt x="536" y="0"/>
                    </a:cubicBezTo>
                    <a:cubicBezTo>
                      <a:pt x="465" y="0"/>
                      <a:pt x="405" y="0"/>
                      <a:pt x="346" y="24"/>
                    </a:cubicBezTo>
                    <a:cubicBezTo>
                      <a:pt x="239" y="36"/>
                      <a:pt x="179" y="119"/>
                      <a:pt x="144" y="179"/>
                    </a:cubicBezTo>
                    <a:cubicBezTo>
                      <a:pt x="120" y="203"/>
                      <a:pt x="108" y="215"/>
                      <a:pt x="108" y="227"/>
                    </a:cubicBezTo>
                    <a:lnTo>
                      <a:pt x="1" y="346"/>
                    </a:lnTo>
                    <a:lnTo>
                      <a:pt x="120" y="453"/>
                    </a:lnTo>
                    <a:lnTo>
                      <a:pt x="155" y="477"/>
                    </a:lnTo>
                    <a:cubicBezTo>
                      <a:pt x="191" y="524"/>
                      <a:pt x="263" y="584"/>
                      <a:pt x="334" y="596"/>
                    </a:cubicBezTo>
                    <a:cubicBezTo>
                      <a:pt x="394" y="620"/>
                      <a:pt x="465" y="620"/>
                      <a:pt x="513" y="620"/>
                    </a:cubicBezTo>
                    <a:lnTo>
                      <a:pt x="584" y="620"/>
                    </a:lnTo>
                    <a:lnTo>
                      <a:pt x="655" y="620"/>
                    </a:lnTo>
                    <a:cubicBezTo>
                      <a:pt x="858" y="631"/>
                      <a:pt x="1048" y="643"/>
                      <a:pt x="1239" y="643"/>
                    </a:cubicBezTo>
                    <a:cubicBezTo>
                      <a:pt x="1691" y="679"/>
                      <a:pt x="2132" y="691"/>
                      <a:pt x="2560" y="774"/>
                    </a:cubicBezTo>
                    <a:cubicBezTo>
                      <a:pt x="3132" y="881"/>
                      <a:pt x="3692" y="1036"/>
                      <a:pt x="4227" y="1179"/>
                    </a:cubicBezTo>
                    <a:cubicBezTo>
                      <a:pt x="4489" y="1251"/>
                      <a:pt x="4739" y="1310"/>
                      <a:pt x="4989" y="1370"/>
                    </a:cubicBezTo>
                    <a:cubicBezTo>
                      <a:pt x="5025" y="1370"/>
                      <a:pt x="5037" y="1393"/>
                      <a:pt x="5061" y="1393"/>
                    </a:cubicBezTo>
                    <a:lnTo>
                      <a:pt x="5108" y="1393"/>
                    </a:lnTo>
                    <a:lnTo>
                      <a:pt x="5168" y="1393"/>
                    </a:lnTo>
                    <a:lnTo>
                      <a:pt x="5287" y="1393"/>
                    </a:lnTo>
                    <a:lnTo>
                      <a:pt x="5394" y="858"/>
                    </a:lnTo>
                    <a:lnTo>
                      <a:pt x="5299" y="798"/>
                    </a:lnTo>
                    <a:cubicBezTo>
                      <a:pt x="5335" y="798"/>
                      <a:pt x="5323" y="774"/>
                      <a:pt x="5299" y="77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3" name="Google Shape;1033;p72"/>
              <p:cNvSpPr/>
              <p:nvPr/>
            </p:nvSpPr>
            <p:spPr>
              <a:xfrm>
                <a:off x="4714575" y="3186225"/>
                <a:ext cx="107175" cy="3635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1454" extrusionOk="0">
                    <a:moveTo>
                      <a:pt x="4072" y="822"/>
                    </a:moveTo>
                    <a:cubicBezTo>
                      <a:pt x="3953" y="727"/>
                      <a:pt x="3810" y="703"/>
                      <a:pt x="3691" y="668"/>
                    </a:cubicBezTo>
                    <a:cubicBezTo>
                      <a:pt x="2989" y="537"/>
                      <a:pt x="2274" y="394"/>
                      <a:pt x="1560" y="251"/>
                    </a:cubicBezTo>
                    <a:lnTo>
                      <a:pt x="774" y="108"/>
                    </a:lnTo>
                    <a:cubicBezTo>
                      <a:pt x="667" y="96"/>
                      <a:pt x="560" y="60"/>
                      <a:pt x="464" y="49"/>
                    </a:cubicBezTo>
                    <a:lnTo>
                      <a:pt x="310" y="13"/>
                    </a:lnTo>
                    <a:lnTo>
                      <a:pt x="238" y="1"/>
                    </a:lnTo>
                    <a:lnTo>
                      <a:pt x="179" y="49"/>
                    </a:lnTo>
                    <a:cubicBezTo>
                      <a:pt x="179" y="49"/>
                      <a:pt x="167" y="60"/>
                      <a:pt x="143" y="60"/>
                    </a:cubicBezTo>
                    <a:cubicBezTo>
                      <a:pt x="83" y="108"/>
                      <a:pt x="0" y="168"/>
                      <a:pt x="0" y="263"/>
                    </a:cubicBezTo>
                    <a:cubicBezTo>
                      <a:pt x="0" y="370"/>
                      <a:pt x="48" y="549"/>
                      <a:pt x="179" y="608"/>
                    </a:cubicBezTo>
                    <a:cubicBezTo>
                      <a:pt x="262" y="656"/>
                      <a:pt x="369" y="668"/>
                      <a:pt x="464" y="680"/>
                    </a:cubicBezTo>
                    <a:cubicBezTo>
                      <a:pt x="488" y="680"/>
                      <a:pt x="536" y="703"/>
                      <a:pt x="560" y="703"/>
                    </a:cubicBezTo>
                    <a:cubicBezTo>
                      <a:pt x="857" y="763"/>
                      <a:pt x="1179" y="822"/>
                      <a:pt x="1476" y="858"/>
                    </a:cubicBezTo>
                    <a:cubicBezTo>
                      <a:pt x="2203" y="1001"/>
                      <a:pt x="2941" y="1132"/>
                      <a:pt x="3643" y="1394"/>
                    </a:cubicBezTo>
                    <a:cubicBezTo>
                      <a:pt x="3655" y="1394"/>
                      <a:pt x="3679" y="1418"/>
                      <a:pt x="3679" y="1418"/>
                    </a:cubicBezTo>
                    <a:cubicBezTo>
                      <a:pt x="3715" y="1430"/>
                      <a:pt x="3774" y="1453"/>
                      <a:pt x="3834" y="1453"/>
                    </a:cubicBezTo>
                    <a:cubicBezTo>
                      <a:pt x="3858" y="1453"/>
                      <a:pt x="3882" y="1453"/>
                      <a:pt x="3893" y="1442"/>
                    </a:cubicBezTo>
                    <a:cubicBezTo>
                      <a:pt x="4036" y="1394"/>
                      <a:pt x="4191" y="1334"/>
                      <a:pt x="4227" y="1203"/>
                    </a:cubicBezTo>
                    <a:cubicBezTo>
                      <a:pt x="4286" y="1108"/>
                      <a:pt x="4191" y="906"/>
                      <a:pt x="4072" y="82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34" name="Google Shape;1034;p72"/>
          <p:cNvSpPr/>
          <p:nvPr/>
        </p:nvSpPr>
        <p:spPr>
          <a:xfrm>
            <a:off x="304896" y="879280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5" name="Google Shape;1035;p72"/>
          <p:cNvSpPr/>
          <p:nvPr/>
        </p:nvSpPr>
        <p:spPr>
          <a:xfrm rot="2006754">
            <a:off x="4234340" y="4392162"/>
            <a:ext cx="697501" cy="67058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8" name="Google Shape;1038;p72"/>
          <p:cNvGrpSpPr/>
          <p:nvPr/>
        </p:nvGrpSpPr>
        <p:grpSpPr>
          <a:xfrm>
            <a:off x="7316559" y="4205860"/>
            <a:ext cx="1056044" cy="547154"/>
            <a:chOff x="1223650" y="2936500"/>
            <a:chExt cx="625100" cy="323875"/>
          </a:xfrm>
        </p:grpSpPr>
        <p:sp>
          <p:nvSpPr>
            <p:cNvPr id="1039" name="Google Shape;1039;p72"/>
            <p:cNvSpPr/>
            <p:nvPr/>
          </p:nvSpPr>
          <p:spPr>
            <a:xfrm>
              <a:off x="1404625" y="2944250"/>
              <a:ext cx="256300" cy="291425"/>
            </a:xfrm>
            <a:custGeom>
              <a:avLst/>
              <a:gdLst/>
              <a:ahLst/>
              <a:cxnLst/>
              <a:rect l="l" t="t" r="r" b="b"/>
              <a:pathLst>
                <a:path w="10252" h="11657" extrusionOk="0">
                  <a:moveTo>
                    <a:pt x="6013" y="381"/>
                  </a:moveTo>
                  <a:lnTo>
                    <a:pt x="6513" y="381"/>
                  </a:lnTo>
                  <a:cubicBezTo>
                    <a:pt x="8514" y="453"/>
                    <a:pt x="9919" y="1762"/>
                    <a:pt x="10109" y="3739"/>
                  </a:cubicBezTo>
                  <a:cubicBezTo>
                    <a:pt x="10180" y="4560"/>
                    <a:pt x="10252" y="5382"/>
                    <a:pt x="10240" y="6179"/>
                  </a:cubicBezTo>
                  <a:cubicBezTo>
                    <a:pt x="10216" y="7715"/>
                    <a:pt x="9526" y="9013"/>
                    <a:pt x="8645" y="10204"/>
                  </a:cubicBezTo>
                  <a:cubicBezTo>
                    <a:pt x="7847" y="11275"/>
                    <a:pt x="6549" y="11478"/>
                    <a:pt x="5347" y="11585"/>
                  </a:cubicBezTo>
                  <a:cubicBezTo>
                    <a:pt x="4489" y="11656"/>
                    <a:pt x="3584" y="11656"/>
                    <a:pt x="2751" y="11240"/>
                  </a:cubicBezTo>
                  <a:cubicBezTo>
                    <a:pt x="1977" y="10871"/>
                    <a:pt x="1382" y="10370"/>
                    <a:pt x="1025" y="9573"/>
                  </a:cubicBezTo>
                  <a:cubicBezTo>
                    <a:pt x="358" y="8096"/>
                    <a:pt x="1" y="6584"/>
                    <a:pt x="179" y="4965"/>
                  </a:cubicBezTo>
                  <a:cubicBezTo>
                    <a:pt x="477" y="2179"/>
                    <a:pt x="3453" y="0"/>
                    <a:pt x="6013" y="381"/>
                  </a:cubicBezTo>
                  <a:close/>
                  <a:moveTo>
                    <a:pt x="6263" y="8716"/>
                  </a:moveTo>
                  <a:cubicBezTo>
                    <a:pt x="6859" y="8537"/>
                    <a:pt x="6847" y="8239"/>
                    <a:pt x="6751" y="7894"/>
                  </a:cubicBezTo>
                  <a:cubicBezTo>
                    <a:pt x="6632" y="7442"/>
                    <a:pt x="6561" y="6989"/>
                    <a:pt x="6418" y="6537"/>
                  </a:cubicBezTo>
                  <a:cubicBezTo>
                    <a:pt x="6085" y="5477"/>
                    <a:pt x="5847" y="4382"/>
                    <a:pt x="5025" y="3548"/>
                  </a:cubicBezTo>
                  <a:cubicBezTo>
                    <a:pt x="4596" y="3120"/>
                    <a:pt x="4299" y="3155"/>
                    <a:pt x="4073" y="3739"/>
                  </a:cubicBezTo>
                  <a:cubicBezTo>
                    <a:pt x="3882" y="4263"/>
                    <a:pt x="3703" y="4786"/>
                    <a:pt x="3525" y="5322"/>
                  </a:cubicBezTo>
                  <a:cubicBezTo>
                    <a:pt x="3239" y="6156"/>
                    <a:pt x="2965" y="6989"/>
                    <a:pt x="2727" y="7823"/>
                  </a:cubicBezTo>
                  <a:cubicBezTo>
                    <a:pt x="2632" y="8096"/>
                    <a:pt x="2489" y="8442"/>
                    <a:pt x="2858" y="8656"/>
                  </a:cubicBezTo>
                  <a:cubicBezTo>
                    <a:pt x="2930" y="8620"/>
                    <a:pt x="3025" y="8620"/>
                    <a:pt x="3037" y="8573"/>
                  </a:cubicBezTo>
                  <a:cubicBezTo>
                    <a:pt x="3108" y="8454"/>
                    <a:pt x="3203" y="8335"/>
                    <a:pt x="3239" y="8204"/>
                  </a:cubicBezTo>
                  <a:cubicBezTo>
                    <a:pt x="3656" y="6965"/>
                    <a:pt x="3656" y="6965"/>
                    <a:pt x="4966" y="7049"/>
                  </a:cubicBezTo>
                  <a:lnTo>
                    <a:pt x="5144" y="7049"/>
                  </a:lnTo>
                  <a:cubicBezTo>
                    <a:pt x="5597" y="7049"/>
                    <a:pt x="5847" y="7287"/>
                    <a:pt x="5954" y="7703"/>
                  </a:cubicBezTo>
                  <a:cubicBezTo>
                    <a:pt x="6037" y="8025"/>
                    <a:pt x="6156" y="8335"/>
                    <a:pt x="6263" y="87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72"/>
            <p:cNvSpPr/>
            <p:nvPr/>
          </p:nvSpPr>
          <p:spPr>
            <a:xfrm>
              <a:off x="1248950" y="2967150"/>
              <a:ext cx="206900" cy="261975"/>
            </a:xfrm>
            <a:custGeom>
              <a:avLst/>
              <a:gdLst/>
              <a:ahLst/>
              <a:cxnLst/>
              <a:rect l="l" t="t" r="r" b="b"/>
              <a:pathLst>
                <a:path w="8276" h="10479" extrusionOk="0">
                  <a:moveTo>
                    <a:pt x="1" y="4609"/>
                  </a:moveTo>
                  <a:cubicBezTo>
                    <a:pt x="1882" y="2585"/>
                    <a:pt x="6156" y="72"/>
                    <a:pt x="8275" y="1"/>
                  </a:cubicBezTo>
                  <a:cubicBezTo>
                    <a:pt x="7311" y="953"/>
                    <a:pt x="6394" y="1846"/>
                    <a:pt x="6109" y="3168"/>
                  </a:cubicBezTo>
                  <a:cubicBezTo>
                    <a:pt x="5835" y="4418"/>
                    <a:pt x="5739" y="5656"/>
                    <a:pt x="6001" y="6918"/>
                  </a:cubicBezTo>
                  <a:cubicBezTo>
                    <a:pt x="6275" y="8181"/>
                    <a:pt x="6728" y="9371"/>
                    <a:pt x="7549" y="10431"/>
                  </a:cubicBezTo>
                  <a:cubicBezTo>
                    <a:pt x="5561" y="10478"/>
                    <a:pt x="977" y="6811"/>
                    <a:pt x="1" y="460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72"/>
            <p:cNvSpPr/>
            <p:nvPr/>
          </p:nvSpPr>
          <p:spPr>
            <a:xfrm>
              <a:off x="1638000" y="2982650"/>
              <a:ext cx="190800" cy="233075"/>
            </a:xfrm>
            <a:custGeom>
              <a:avLst/>
              <a:gdLst/>
              <a:ahLst/>
              <a:cxnLst/>
              <a:rect l="l" t="t" r="r" b="b"/>
              <a:pathLst>
                <a:path w="7632" h="9323" extrusionOk="0">
                  <a:moveTo>
                    <a:pt x="1107" y="0"/>
                  </a:moveTo>
                  <a:cubicBezTo>
                    <a:pt x="1691" y="286"/>
                    <a:pt x="2286" y="524"/>
                    <a:pt x="2834" y="857"/>
                  </a:cubicBezTo>
                  <a:cubicBezTo>
                    <a:pt x="3989" y="1548"/>
                    <a:pt x="5179" y="2227"/>
                    <a:pt x="6215" y="3060"/>
                  </a:cubicBezTo>
                  <a:cubicBezTo>
                    <a:pt x="7442" y="4036"/>
                    <a:pt x="7632" y="4036"/>
                    <a:pt x="6406" y="5382"/>
                  </a:cubicBezTo>
                  <a:cubicBezTo>
                    <a:pt x="5715" y="6156"/>
                    <a:pt x="4834" y="6787"/>
                    <a:pt x="3953" y="7358"/>
                  </a:cubicBezTo>
                  <a:cubicBezTo>
                    <a:pt x="2870" y="8037"/>
                    <a:pt x="1691" y="8573"/>
                    <a:pt x="560" y="9168"/>
                  </a:cubicBezTo>
                  <a:cubicBezTo>
                    <a:pt x="441" y="9227"/>
                    <a:pt x="298" y="9251"/>
                    <a:pt x="0" y="9323"/>
                  </a:cubicBezTo>
                  <a:cubicBezTo>
                    <a:pt x="476" y="8275"/>
                    <a:pt x="1036" y="7382"/>
                    <a:pt x="1286" y="6406"/>
                  </a:cubicBezTo>
                  <a:cubicBezTo>
                    <a:pt x="1560" y="5382"/>
                    <a:pt x="1572" y="4262"/>
                    <a:pt x="1607" y="3191"/>
                  </a:cubicBezTo>
                  <a:cubicBezTo>
                    <a:pt x="1631" y="2143"/>
                    <a:pt x="1441" y="1107"/>
                    <a:pt x="976" y="143"/>
                  </a:cubicBezTo>
                  <a:cubicBezTo>
                    <a:pt x="1012" y="83"/>
                    <a:pt x="1048" y="48"/>
                    <a:pt x="11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72"/>
            <p:cNvSpPr/>
            <p:nvPr/>
          </p:nvSpPr>
          <p:spPr>
            <a:xfrm>
              <a:off x="1467125" y="3022225"/>
              <a:ext cx="108975" cy="139925"/>
            </a:xfrm>
            <a:custGeom>
              <a:avLst/>
              <a:gdLst/>
              <a:ahLst/>
              <a:cxnLst/>
              <a:rect l="l" t="t" r="r" b="b"/>
              <a:pathLst>
                <a:path w="4359" h="5597" extrusionOk="0">
                  <a:moveTo>
                    <a:pt x="3763" y="5597"/>
                  </a:moveTo>
                  <a:cubicBezTo>
                    <a:pt x="3656" y="5216"/>
                    <a:pt x="3537" y="4906"/>
                    <a:pt x="3466" y="4584"/>
                  </a:cubicBezTo>
                  <a:cubicBezTo>
                    <a:pt x="3358" y="4168"/>
                    <a:pt x="3108" y="3930"/>
                    <a:pt x="2668" y="3930"/>
                  </a:cubicBezTo>
                  <a:lnTo>
                    <a:pt x="2489" y="3930"/>
                  </a:lnTo>
                  <a:cubicBezTo>
                    <a:pt x="1180" y="3858"/>
                    <a:pt x="1180" y="3858"/>
                    <a:pt x="763" y="5085"/>
                  </a:cubicBezTo>
                  <a:cubicBezTo>
                    <a:pt x="715" y="5216"/>
                    <a:pt x="644" y="5346"/>
                    <a:pt x="549" y="5466"/>
                  </a:cubicBezTo>
                  <a:cubicBezTo>
                    <a:pt x="525" y="5501"/>
                    <a:pt x="441" y="5501"/>
                    <a:pt x="370" y="5537"/>
                  </a:cubicBezTo>
                  <a:cubicBezTo>
                    <a:pt x="1" y="5311"/>
                    <a:pt x="168" y="4977"/>
                    <a:pt x="239" y="4704"/>
                  </a:cubicBezTo>
                  <a:cubicBezTo>
                    <a:pt x="489" y="3870"/>
                    <a:pt x="775" y="3037"/>
                    <a:pt x="1037" y="2203"/>
                  </a:cubicBezTo>
                  <a:cubicBezTo>
                    <a:pt x="1215" y="1679"/>
                    <a:pt x="1394" y="1144"/>
                    <a:pt x="1596" y="620"/>
                  </a:cubicBezTo>
                  <a:cubicBezTo>
                    <a:pt x="1811" y="48"/>
                    <a:pt x="2108" y="1"/>
                    <a:pt x="2549" y="429"/>
                  </a:cubicBezTo>
                  <a:cubicBezTo>
                    <a:pt x="3382" y="1263"/>
                    <a:pt x="3620" y="2370"/>
                    <a:pt x="3930" y="3418"/>
                  </a:cubicBezTo>
                  <a:cubicBezTo>
                    <a:pt x="4061" y="3870"/>
                    <a:pt x="4156" y="4334"/>
                    <a:pt x="4275" y="4775"/>
                  </a:cubicBezTo>
                  <a:cubicBezTo>
                    <a:pt x="4359" y="5120"/>
                    <a:pt x="4359" y="5418"/>
                    <a:pt x="3763" y="5597"/>
                  </a:cubicBezTo>
                  <a:close/>
                  <a:moveTo>
                    <a:pt x="2977" y="3096"/>
                  </a:moveTo>
                  <a:cubicBezTo>
                    <a:pt x="2870" y="2275"/>
                    <a:pt x="2751" y="1715"/>
                    <a:pt x="2096" y="1322"/>
                  </a:cubicBezTo>
                  <a:cubicBezTo>
                    <a:pt x="1739" y="1810"/>
                    <a:pt x="1561" y="2334"/>
                    <a:pt x="1489" y="3037"/>
                  </a:cubicBezTo>
                  <a:cubicBezTo>
                    <a:pt x="1989" y="3049"/>
                    <a:pt x="2430" y="3084"/>
                    <a:pt x="2977" y="30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72"/>
            <p:cNvSpPr/>
            <p:nvPr/>
          </p:nvSpPr>
          <p:spPr>
            <a:xfrm>
              <a:off x="1504650" y="3055275"/>
              <a:ext cx="36925" cy="44375"/>
            </a:xfrm>
            <a:custGeom>
              <a:avLst/>
              <a:gdLst/>
              <a:ahLst/>
              <a:cxnLst/>
              <a:rect l="l" t="t" r="r" b="b"/>
              <a:pathLst>
                <a:path w="1477" h="1775" extrusionOk="0">
                  <a:moveTo>
                    <a:pt x="1476" y="1774"/>
                  </a:moveTo>
                  <a:cubicBezTo>
                    <a:pt x="929" y="1738"/>
                    <a:pt x="488" y="1727"/>
                    <a:pt x="0" y="1715"/>
                  </a:cubicBezTo>
                  <a:cubicBezTo>
                    <a:pt x="72" y="1000"/>
                    <a:pt x="250" y="488"/>
                    <a:pt x="607" y="0"/>
                  </a:cubicBezTo>
                  <a:cubicBezTo>
                    <a:pt x="1250" y="393"/>
                    <a:pt x="1369" y="965"/>
                    <a:pt x="1476" y="17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72"/>
            <p:cNvSpPr/>
            <p:nvPr/>
          </p:nvSpPr>
          <p:spPr>
            <a:xfrm>
              <a:off x="1223650" y="2936500"/>
              <a:ext cx="625100" cy="323875"/>
            </a:xfrm>
            <a:custGeom>
              <a:avLst/>
              <a:gdLst/>
              <a:ahLst/>
              <a:cxnLst/>
              <a:rect l="l" t="t" r="r" b="b"/>
              <a:pathLst>
                <a:path w="25004" h="12955" extrusionOk="0">
                  <a:moveTo>
                    <a:pt x="24932" y="5763"/>
                  </a:moveTo>
                  <a:cubicBezTo>
                    <a:pt x="24837" y="5668"/>
                    <a:pt x="24754" y="5585"/>
                    <a:pt x="24670" y="5513"/>
                  </a:cubicBezTo>
                  <a:cubicBezTo>
                    <a:pt x="24492" y="5335"/>
                    <a:pt x="24313" y="5180"/>
                    <a:pt x="24123" y="5025"/>
                  </a:cubicBezTo>
                  <a:cubicBezTo>
                    <a:pt x="22480" y="3620"/>
                    <a:pt x="20634" y="2418"/>
                    <a:pt x="18646" y="1477"/>
                  </a:cubicBezTo>
                  <a:cubicBezTo>
                    <a:pt x="18467" y="1394"/>
                    <a:pt x="18277" y="1298"/>
                    <a:pt x="18098" y="1215"/>
                  </a:cubicBezTo>
                  <a:cubicBezTo>
                    <a:pt x="16884" y="620"/>
                    <a:pt x="15634" y="1"/>
                    <a:pt x="14181" y="1"/>
                  </a:cubicBezTo>
                  <a:lnTo>
                    <a:pt x="14050" y="1"/>
                  </a:lnTo>
                  <a:cubicBezTo>
                    <a:pt x="13824" y="1"/>
                    <a:pt x="13586" y="24"/>
                    <a:pt x="13288" y="24"/>
                  </a:cubicBezTo>
                  <a:lnTo>
                    <a:pt x="12490" y="24"/>
                  </a:lnTo>
                  <a:cubicBezTo>
                    <a:pt x="11728" y="24"/>
                    <a:pt x="10847" y="36"/>
                    <a:pt x="10002" y="179"/>
                  </a:cubicBezTo>
                  <a:cubicBezTo>
                    <a:pt x="6728" y="798"/>
                    <a:pt x="3727" y="2429"/>
                    <a:pt x="536" y="5299"/>
                  </a:cubicBezTo>
                  <a:cubicBezTo>
                    <a:pt x="13" y="5775"/>
                    <a:pt x="1" y="6061"/>
                    <a:pt x="477" y="6632"/>
                  </a:cubicBezTo>
                  <a:cubicBezTo>
                    <a:pt x="894" y="7121"/>
                    <a:pt x="1346" y="7609"/>
                    <a:pt x="1775" y="8073"/>
                  </a:cubicBezTo>
                  <a:cubicBezTo>
                    <a:pt x="2013" y="8323"/>
                    <a:pt x="2251" y="8573"/>
                    <a:pt x="2477" y="8847"/>
                  </a:cubicBezTo>
                  <a:cubicBezTo>
                    <a:pt x="3763" y="10276"/>
                    <a:pt x="5430" y="11216"/>
                    <a:pt x="7025" y="12026"/>
                  </a:cubicBezTo>
                  <a:cubicBezTo>
                    <a:pt x="7490" y="12264"/>
                    <a:pt x="8014" y="12466"/>
                    <a:pt x="8549" y="12585"/>
                  </a:cubicBezTo>
                  <a:cubicBezTo>
                    <a:pt x="9609" y="12836"/>
                    <a:pt x="10681" y="12955"/>
                    <a:pt x="11728" y="12955"/>
                  </a:cubicBezTo>
                  <a:cubicBezTo>
                    <a:pt x="13086" y="12955"/>
                    <a:pt x="14467" y="12740"/>
                    <a:pt x="15824" y="12359"/>
                  </a:cubicBezTo>
                  <a:cubicBezTo>
                    <a:pt x="17991" y="11716"/>
                    <a:pt x="20122" y="10621"/>
                    <a:pt x="22313" y="8978"/>
                  </a:cubicBezTo>
                  <a:cubicBezTo>
                    <a:pt x="23182" y="8323"/>
                    <a:pt x="24266" y="7406"/>
                    <a:pt x="24968" y="5954"/>
                  </a:cubicBezTo>
                  <a:lnTo>
                    <a:pt x="25004" y="5858"/>
                  </a:lnTo>
                  <a:close/>
                  <a:moveTo>
                    <a:pt x="12550" y="11752"/>
                  </a:moveTo>
                  <a:cubicBezTo>
                    <a:pt x="12264" y="11776"/>
                    <a:pt x="12026" y="11788"/>
                    <a:pt x="11812" y="11788"/>
                  </a:cubicBezTo>
                  <a:lnTo>
                    <a:pt x="11812" y="11788"/>
                  </a:lnTo>
                  <a:cubicBezTo>
                    <a:pt x="11121" y="11788"/>
                    <a:pt x="10538" y="11669"/>
                    <a:pt x="10049" y="11431"/>
                  </a:cubicBezTo>
                  <a:cubicBezTo>
                    <a:pt x="9228" y="11026"/>
                    <a:pt x="8704" y="10526"/>
                    <a:pt x="8395" y="9835"/>
                  </a:cubicBezTo>
                  <a:cubicBezTo>
                    <a:pt x="7680" y="8264"/>
                    <a:pt x="7394" y="6787"/>
                    <a:pt x="7561" y="5299"/>
                  </a:cubicBezTo>
                  <a:cubicBezTo>
                    <a:pt x="7835" y="2906"/>
                    <a:pt x="10216" y="798"/>
                    <a:pt x="12681" y="798"/>
                  </a:cubicBezTo>
                  <a:cubicBezTo>
                    <a:pt x="12871" y="798"/>
                    <a:pt x="13050" y="810"/>
                    <a:pt x="13252" y="834"/>
                  </a:cubicBezTo>
                  <a:lnTo>
                    <a:pt x="13264" y="834"/>
                  </a:lnTo>
                  <a:lnTo>
                    <a:pt x="13371" y="834"/>
                  </a:lnTo>
                  <a:lnTo>
                    <a:pt x="13550" y="834"/>
                  </a:lnTo>
                  <a:lnTo>
                    <a:pt x="13764" y="834"/>
                  </a:lnTo>
                  <a:cubicBezTo>
                    <a:pt x="15693" y="905"/>
                    <a:pt x="17038" y="2179"/>
                    <a:pt x="17217" y="4073"/>
                  </a:cubicBezTo>
                  <a:cubicBezTo>
                    <a:pt x="17300" y="4799"/>
                    <a:pt x="17372" y="5656"/>
                    <a:pt x="17360" y="6489"/>
                  </a:cubicBezTo>
                  <a:cubicBezTo>
                    <a:pt x="17336" y="8109"/>
                    <a:pt x="16503" y="9442"/>
                    <a:pt x="15788" y="10419"/>
                  </a:cubicBezTo>
                  <a:cubicBezTo>
                    <a:pt x="15002" y="11454"/>
                    <a:pt x="13752" y="11645"/>
                    <a:pt x="12550" y="11752"/>
                  </a:cubicBezTo>
                  <a:close/>
                  <a:moveTo>
                    <a:pt x="8895" y="1417"/>
                  </a:moveTo>
                  <a:cubicBezTo>
                    <a:pt x="8025" y="2287"/>
                    <a:pt x="7240" y="3144"/>
                    <a:pt x="6966" y="4370"/>
                  </a:cubicBezTo>
                  <a:cubicBezTo>
                    <a:pt x="6656" y="5835"/>
                    <a:pt x="6632" y="7049"/>
                    <a:pt x="6871" y="8180"/>
                  </a:cubicBezTo>
                  <a:cubicBezTo>
                    <a:pt x="7132" y="9466"/>
                    <a:pt x="7597" y="10561"/>
                    <a:pt x="8252" y="11490"/>
                  </a:cubicBezTo>
                  <a:cubicBezTo>
                    <a:pt x="6251" y="11216"/>
                    <a:pt x="2203" y="8025"/>
                    <a:pt x="1179" y="5870"/>
                  </a:cubicBezTo>
                  <a:cubicBezTo>
                    <a:pt x="2894" y="4073"/>
                    <a:pt x="6704" y="1751"/>
                    <a:pt x="8895" y="1417"/>
                  </a:cubicBezTo>
                  <a:close/>
                  <a:moveTo>
                    <a:pt x="18003" y="10395"/>
                  </a:moveTo>
                  <a:cubicBezTo>
                    <a:pt x="17681" y="10561"/>
                    <a:pt x="17360" y="10716"/>
                    <a:pt x="17050" y="10883"/>
                  </a:cubicBezTo>
                  <a:cubicBezTo>
                    <a:pt x="16991" y="10919"/>
                    <a:pt x="16931" y="10931"/>
                    <a:pt x="16824" y="10942"/>
                  </a:cubicBezTo>
                  <a:cubicBezTo>
                    <a:pt x="16931" y="10716"/>
                    <a:pt x="17050" y="10490"/>
                    <a:pt x="17146" y="10276"/>
                  </a:cubicBezTo>
                  <a:cubicBezTo>
                    <a:pt x="17491" y="9597"/>
                    <a:pt x="17824" y="8966"/>
                    <a:pt x="18003" y="8275"/>
                  </a:cubicBezTo>
                  <a:cubicBezTo>
                    <a:pt x="18265" y="7240"/>
                    <a:pt x="18301" y="6120"/>
                    <a:pt x="18312" y="5037"/>
                  </a:cubicBezTo>
                  <a:cubicBezTo>
                    <a:pt x="18336" y="3953"/>
                    <a:pt x="18134" y="2953"/>
                    <a:pt x="17729" y="2025"/>
                  </a:cubicBezTo>
                  <a:cubicBezTo>
                    <a:pt x="17884" y="2096"/>
                    <a:pt x="18027" y="2156"/>
                    <a:pt x="18181" y="2239"/>
                  </a:cubicBezTo>
                  <a:cubicBezTo>
                    <a:pt x="18562" y="2418"/>
                    <a:pt x="18967" y="2596"/>
                    <a:pt x="19336" y="2810"/>
                  </a:cubicBezTo>
                  <a:cubicBezTo>
                    <a:pt x="19551" y="2930"/>
                    <a:pt x="19753" y="3072"/>
                    <a:pt x="19967" y="3191"/>
                  </a:cubicBezTo>
                  <a:cubicBezTo>
                    <a:pt x="20896" y="3751"/>
                    <a:pt x="21849" y="4334"/>
                    <a:pt x="22706" y="5001"/>
                  </a:cubicBezTo>
                  <a:lnTo>
                    <a:pt x="22908" y="5168"/>
                  </a:lnTo>
                  <a:cubicBezTo>
                    <a:pt x="23373" y="5537"/>
                    <a:pt x="23658" y="5751"/>
                    <a:pt x="23670" y="5954"/>
                  </a:cubicBezTo>
                  <a:cubicBezTo>
                    <a:pt x="23682" y="6180"/>
                    <a:pt x="23432" y="6513"/>
                    <a:pt x="22884" y="7109"/>
                  </a:cubicBezTo>
                  <a:cubicBezTo>
                    <a:pt x="22265" y="7775"/>
                    <a:pt x="21479" y="8406"/>
                    <a:pt x="20456" y="9049"/>
                  </a:cubicBezTo>
                  <a:cubicBezTo>
                    <a:pt x="19646" y="9561"/>
                    <a:pt x="18812" y="9978"/>
                    <a:pt x="18003" y="103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68CA742-09D5-FBBE-FCE2-8E4739EB3294}"/>
              </a:ext>
            </a:extLst>
          </p:cNvPr>
          <p:cNvSpPr txBox="1"/>
          <p:nvPr/>
        </p:nvSpPr>
        <p:spPr>
          <a:xfrm>
            <a:off x="103756" y="1695841"/>
            <a:ext cx="370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8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18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15815F-8F14-CE39-6878-FA85A677EEFF}"/>
              </a:ext>
            </a:extLst>
          </p:cNvPr>
          <p:cNvSpPr txBox="1"/>
          <p:nvPr/>
        </p:nvSpPr>
        <p:spPr>
          <a:xfrm>
            <a:off x="178705" y="2126294"/>
            <a:ext cx="3463882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1" name="Google Shape;441;p55"/>
          <p:cNvGrpSpPr/>
          <p:nvPr/>
        </p:nvGrpSpPr>
        <p:grpSpPr>
          <a:xfrm>
            <a:off x="8364581" y="4484723"/>
            <a:ext cx="634782" cy="534185"/>
            <a:chOff x="6075750" y="3009125"/>
            <a:chExt cx="550400" cy="463175"/>
          </a:xfrm>
        </p:grpSpPr>
        <p:sp>
          <p:nvSpPr>
            <p:cNvPr id="442" name="Google Shape;442;p55"/>
            <p:cNvSpPr/>
            <p:nvPr/>
          </p:nvSpPr>
          <p:spPr>
            <a:xfrm>
              <a:off x="6076650" y="3020750"/>
              <a:ext cx="538175" cy="433700"/>
            </a:xfrm>
            <a:custGeom>
              <a:avLst/>
              <a:gdLst/>
              <a:ahLst/>
              <a:cxnLst/>
              <a:rect l="l" t="t" r="r" b="b"/>
              <a:pathLst>
                <a:path w="21527" h="17348" extrusionOk="0">
                  <a:moveTo>
                    <a:pt x="7572" y="17347"/>
                  </a:moveTo>
                  <a:cubicBezTo>
                    <a:pt x="7858" y="16657"/>
                    <a:pt x="8108" y="16097"/>
                    <a:pt x="8311" y="15538"/>
                  </a:cubicBezTo>
                  <a:cubicBezTo>
                    <a:pt x="8430" y="15204"/>
                    <a:pt x="8465" y="14847"/>
                    <a:pt x="8513" y="14514"/>
                  </a:cubicBezTo>
                  <a:cubicBezTo>
                    <a:pt x="8573" y="14014"/>
                    <a:pt x="8489" y="13883"/>
                    <a:pt x="7989" y="13752"/>
                  </a:cubicBezTo>
                  <a:cubicBezTo>
                    <a:pt x="7358" y="13573"/>
                    <a:pt x="6703" y="13418"/>
                    <a:pt x="6072" y="13228"/>
                  </a:cubicBezTo>
                  <a:cubicBezTo>
                    <a:pt x="5167" y="12942"/>
                    <a:pt x="4239" y="12680"/>
                    <a:pt x="3370" y="12299"/>
                  </a:cubicBezTo>
                  <a:cubicBezTo>
                    <a:pt x="2036" y="11752"/>
                    <a:pt x="1048" y="10775"/>
                    <a:pt x="714" y="9358"/>
                  </a:cubicBezTo>
                  <a:cubicBezTo>
                    <a:pt x="0" y="6287"/>
                    <a:pt x="988" y="3334"/>
                    <a:pt x="3727" y="1441"/>
                  </a:cubicBezTo>
                  <a:cubicBezTo>
                    <a:pt x="4703" y="774"/>
                    <a:pt x="5775" y="393"/>
                    <a:pt x="6977" y="274"/>
                  </a:cubicBezTo>
                  <a:cubicBezTo>
                    <a:pt x="9632" y="0"/>
                    <a:pt x="12252" y="274"/>
                    <a:pt x="14871" y="619"/>
                  </a:cubicBezTo>
                  <a:cubicBezTo>
                    <a:pt x="16014" y="774"/>
                    <a:pt x="17133" y="1012"/>
                    <a:pt x="18252" y="1369"/>
                  </a:cubicBezTo>
                  <a:cubicBezTo>
                    <a:pt x="19514" y="1762"/>
                    <a:pt x="20396" y="2524"/>
                    <a:pt x="20812" y="3810"/>
                  </a:cubicBezTo>
                  <a:cubicBezTo>
                    <a:pt x="21527" y="5929"/>
                    <a:pt x="21467" y="8049"/>
                    <a:pt x="20610" y="10097"/>
                  </a:cubicBezTo>
                  <a:cubicBezTo>
                    <a:pt x="20217" y="11085"/>
                    <a:pt x="19562" y="11942"/>
                    <a:pt x="18574" y="12525"/>
                  </a:cubicBezTo>
                  <a:cubicBezTo>
                    <a:pt x="16645" y="13668"/>
                    <a:pt x="14585" y="14288"/>
                    <a:pt x="12323" y="14109"/>
                  </a:cubicBezTo>
                  <a:cubicBezTo>
                    <a:pt x="12037" y="14085"/>
                    <a:pt x="11835" y="14133"/>
                    <a:pt x="11668" y="14383"/>
                  </a:cubicBezTo>
                  <a:cubicBezTo>
                    <a:pt x="11490" y="14669"/>
                    <a:pt x="11359" y="14978"/>
                    <a:pt x="11132" y="15216"/>
                  </a:cubicBezTo>
                  <a:cubicBezTo>
                    <a:pt x="10359" y="16133"/>
                    <a:pt x="9394" y="16800"/>
                    <a:pt x="8287" y="17240"/>
                  </a:cubicBezTo>
                  <a:cubicBezTo>
                    <a:pt x="8108" y="17324"/>
                    <a:pt x="7906" y="17312"/>
                    <a:pt x="7572" y="17347"/>
                  </a:cubicBezTo>
                  <a:close/>
                  <a:moveTo>
                    <a:pt x="10299" y="3298"/>
                  </a:moveTo>
                  <a:cubicBezTo>
                    <a:pt x="10287" y="3465"/>
                    <a:pt x="10251" y="3655"/>
                    <a:pt x="10239" y="3858"/>
                  </a:cubicBezTo>
                  <a:cubicBezTo>
                    <a:pt x="10132" y="4751"/>
                    <a:pt x="10049" y="5644"/>
                    <a:pt x="9942" y="6537"/>
                  </a:cubicBezTo>
                  <a:cubicBezTo>
                    <a:pt x="9882" y="7049"/>
                    <a:pt x="9811" y="7572"/>
                    <a:pt x="9763" y="8096"/>
                  </a:cubicBezTo>
                  <a:cubicBezTo>
                    <a:pt x="9739" y="8382"/>
                    <a:pt x="9870" y="8537"/>
                    <a:pt x="10168" y="8561"/>
                  </a:cubicBezTo>
                  <a:cubicBezTo>
                    <a:pt x="10573" y="8573"/>
                    <a:pt x="10990" y="8596"/>
                    <a:pt x="11382" y="8561"/>
                  </a:cubicBezTo>
                  <a:cubicBezTo>
                    <a:pt x="11918" y="8501"/>
                    <a:pt x="12264" y="8156"/>
                    <a:pt x="12430" y="7644"/>
                  </a:cubicBezTo>
                  <a:cubicBezTo>
                    <a:pt x="12621" y="7037"/>
                    <a:pt x="12514" y="6775"/>
                    <a:pt x="12025" y="6370"/>
                  </a:cubicBezTo>
                  <a:cubicBezTo>
                    <a:pt x="11918" y="6298"/>
                    <a:pt x="11835" y="6203"/>
                    <a:pt x="11763" y="6156"/>
                  </a:cubicBezTo>
                  <a:cubicBezTo>
                    <a:pt x="12025" y="5775"/>
                    <a:pt x="12323" y="5465"/>
                    <a:pt x="12490" y="5084"/>
                  </a:cubicBezTo>
                  <a:cubicBezTo>
                    <a:pt x="12656" y="4679"/>
                    <a:pt x="12633" y="4239"/>
                    <a:pt x="12371" y="3858"/>
                  </a:cubicBezTo>
                  <a:cubicBezTo>
                    <a:pt x="11894" y="3227"/>
                    <a:pt x="10990" y="2977"/>
                    <a:pt x="10299" y="3298"/>
                  </a:cubicBezTo>
                  <a:close/>
                  <a:moveTo>
                    <a:pt x="7418" y="6560"/>
                  </a:moveTo>
                  <a:cubicBezTo>
                    <a:pt x="7787" y="7096"/>
                    <a:pt x="7549" y="7715"/>
                    <a:pt x="7870" y="8215"/>
                  </a:cubicBezTo>
                  <a:cubicBezTo>
                    <a:pt x="8204" y="7942"/>
                    <a:pt x="8204" y="7942"/>
                    <a:pt x="8156" y="7680"/>
                  </a:cubicBezTo>
                  <a:cubicBezTo>
                    <a:pt x="8096" y="7346"/>
                    <a:pt x="8049" y="7025"/>
                    <a:pt x="7977" y="6691"/>
                  </a:cubicBezTo>
                  <a:cubicBezTo>
                    <a:pt x="7811" y="5917"/>
                    <a:pt x="7668" y="5132"/>
                    <a:pt x="7477" y="4358"/>
                  </a:cubicBezTo>
                  <a:cubicBezTo>
                    <a:pt x="7406" y="4108"/>
                    <a:pt x="7275" y="3881"/>
                    <a:pt x="7180" y="3643"/>
                  </a:cubicBezTo>
                  <a:cubicBezTo>
                    <a:pt x="7132" y="3631"/>
                    <a:pt x="7072" y="3608"/>
                    <a:pt x="7025" y="3584"/>
                  </a:cubicBezTo>
                  <a:cubicBezTo>
                    <a:pt x="6977" y="3655"/>
                    <a:pt x="6941" y="3715"/>
                    <a:pt x="6906" y="3786"/>
                  </a:cubicBezTo>
                  <a:cubicBezTo>
                    <a:pt x="6287" y="5167"/>
                    <a:pt x="5656" y="6513"/>
                    <a:pt x="5036" y="7882"/>
                  </a:cubicBezTo>
                  <a:cubicBezTo>
                    <a:pt x="5001" y="7953"/>
                    <a:pt x="5072" y="8072"/>
                    <a:pt x="5096" y="8168"/>
                  </a:cubicBezTo>
                  <a:cubicBezTo>
                    <a:pt x="5298" y="8001"/>
                    <a:pt x="5394" y="7822"/>
                    <a:pt x="5477" y="7632"/>
                  </a:cubicBezTo>
                  <a:cubicBezTo>
                    <a:pt x="5608" y="7334"/>
                    <a:pt x="5727" y="7001"/>
                    <a:pt x="5882" y="6727"/>
                  </a:cubicBezTo>
                  <a:cubicBezTo>
                    <a:pt x="5941" y="6608"/>
                    <a:pt x="6108" y="6489"/>
                    <a:pt x="6239" y="6489"/>
                  </a:cubicBezTo>
                  <a:cubicBezTo>
                    <a:pt x="6644" y="6501"/>
                    <a:pt x="7061" y="6548"/>
                    <a:pt x="7418" y="6560"/>
                  </a:cubicBezTo>
                  <a:close/>
                  <a:moveTo>
                    <a:pt x="16562" y="8120"/>
                  </a:moveTo>
                  <a:cubicBezTo>
                    <a:pt x="16431" y="8144"/>
                    <a:pt x="16324" y="8144"/>
                    <a:pt x="16240" y="8168"/>
                  </a:cubicBezTo>
                  <a:cubicBezTo>
                    <a:pt x="15871" y="8299"/>
                    <a:pt x="15514" y="8251"/>
                    <a:pt x="15133" y="8168"/>
                  </a:cubicBezTo>
                  <a:cubicBezTo>
                    <a:pt x="14121" y="7930"/>
                    <a:pt x="13657" y="6941"/>
                    <a:pt x="14121" y="6025"/>
                  </a:cubicBezTo>
                  <a:cubicBezTo>
                    <a:pt x="14538" y="5179"/>
                    <a:pt x="15181" y="4632"/>
                    <a:pt x="16169" y="4548"/>
                  </a:cubicBezTo>
                  <a:cubicBezTo>
                    <a:pt x="16347" y="4536"/>
                    <a:pt x="16526" y="4536"/>
                    <a:pt x="16502" y="4251"/>
                  </a:cubicBezTo>
                  <a:cubicBezTo>
                    <a:pt x="16169" y="4048"/>
                    <a:pt x="15824" y="4179"/>
                    <a:pt x="15514" y="4298"/>
                  </a:cubicBezTo>
                  <a:cubicBezTo>
                    <a:pt x="14597" y="4608"/>
                    <a:pt x="13978" y="5263"/>
                    <a:pt x="13645" y="6144"/>
                  </a:cubicBezTo>
                  <a:cubicBezTo>
                    <a:pt x="13287" y="7060"/>
                    <a:pt x="13526" y="7870"/>
                    <a:pt x="14359" y="8406"/>
                  </a:cubicBezTo>
                  <a:cubicBezTo>
                    <a:pt x="14942" y="8775"/>
                    <a:pt x="15609" y="8834"/>
                    <a:pt x="16288" y="8715"/>
                  </a:cubicBezTo>
                  <a:cubicBezTo>
                    <a:pt x="16550" y="8644"/>
                    <a:pt x="16681" y="8477"/>
                    <a:pt x="16562" y="81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55"/>
            <p:cNvSpPr/>
            <p:nvPr/>
          </p:nvSpPr>
          <p:spPr>
            <a:xfrm>
              <a:off x="6332025" y="3176125"/>
              <a:ext cx="50025" cy="49125"/>
            </a:xfrm>
            <a:custGeom>
              <a:avLst/>
              <a:gdLst/>
              <a:ahLst/>
              <a:cxnLst/>
              <a:rect l="l" t="t" r="r" b="b"/>
              <a:pathLst>
                <a:path w="2001" h="1965" extrusionOk="0">
                  <a:moveTo>
                    <a:pt x="1" y="1762"/>
                  </a:moveTo>
                  <a:cubicBezTo>
                    <a:pt x="24" y="1226"/>
                    <a:pt x="72" y="679"/>
                    <a:pt x="96" y="107"/>
                  </a:cubicBezTo>
                  <a:cubicBezTo>
                    <a:pt x="691" y="0"/>
                    <a:pt x="1132" y="226"/>
                    <a:pt x="1548" y="476"/>
                  </a:cubicBezTo>
                  <a:cubicBezTo>
                    <a:pt x="1787" y="631"/>
                    <a:pt x="2001" y="834"/>
                    <a:pt x="1918" y="1143"/>
                  </a:cubicBezTo>
                  <a:cubicBezTo>
                    <a:pt x="1822" y="1441"/>
                    <a:pt x="1668" y="1738"/>
                    <a:pt x="1322" y="1822"/>
                  </a:cubicBezTo>
                  <a:cubicBezTo>
                    <a:pt x="906" y="1929"/>
                    <a:pt x="489" y="1965"/>
                    <a:pt x="1" y="17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55"/>
            <p:cNvSpPr/>
            <p:nvPr/>
          </p:nvSpPr>
          <p:spPr>
            <a:xfrm>
              <a:off x="6337100" y="3105875"/>
              <a:ext cx="45850" cy="61625"/>
            </a:xfrm>
            <a:custGeom>
              <a:avLst/>
              <a:gdLst/>
              <a:ahLst/>
              <a:cxnLst/>
              <a:rect l="l" t="t" r="r" b="b"/>
              <a:pathLst>
                <a:path w="1834" h="2465" extrusionOk="0">
                  <a:moveTo>
                    <a:pt x="131" y="1167"/>
                  </a:moveTo>
                  <a:cubicBezTo>
                    <a:pt x="167" y="905"/>
                    <a:pt x="179" y="655"/>
                    <a:pt x="226" y="405"/>
                  </a:cubicBezTo>
                  <a:cubicBezTo>
                    <a:pt x="262" y="131"/>
                    <a:pt x="476" y="0"/>
                    <a:pt x="679" y="131"/>
                  </a:cubicBezTo>
                  <a:cubicBezTo>
                    <a:pt x="1000" y="310"/>
                    <a:pt x="1322" y="524"/>
                    <a:pt x="1548" y="786"/>
                  </a:cubicBezTo>
                  <a:cubicBezTo>
                    <a:pt x="1834" y="1131"/>
                    <a:pt x="1726" y="1655"/>
                    <a:pt x="1381" y="1953"/>
                  </a:cubicBezTo>
                  <a:cubicBezTo>
                    <a:pt x="1238" y="2072"/>
                    <a:pt x="1060" y="2167"/>
                    <a:pt x="881" y="2227"/>
                  </a:cubicBezTo>
                  <a:cubicBezTo>
                    <a:pt x="179" y="2465"/>
                    <a:pt x="0" y="2310"/>
                    <a:pt x="72" y="1560"/>
                  </a:cubicBezTo>
                  <a:cubicBezTo>
                    <a:pt x="95" y="1429"/>
                    <a:pt x="107" y="1298"/>
                    <a:pt x="131" y="11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55"/>
            <p:cNvSpPr/>
            <p:nvPr/>
          </p:nvSpPr>
          <p:spPr>
            <a:xfrm>
              <a:off x="6234100" y="3131775"/>
              <a:ext cx="27100" cy="42275"/>
            </a:xfrm>
            <a:custGeom>
              <a:avLst/>
              <a:gdLst/>
              <a:ahLst/>
              <a:cxnLst/>
              <a:rect l="l" t="t" r="r" b="b"/>
              <a:pathLst>
                <a:path w="1084" h="1691" extrusionOk="0">
                  <a:moveTo>
                    <a:pt x="1084" y="1584"/>
                  </a:moveTo>
                  <a:cubicBezTo>
                    <a:pt x="667" y="1679"/>
                    <a:pt x="322" y="1691"/>
                    <a:pt x="1" y="1476"/>
                  </a:cubicBezTo>
                  <a:cubicBezTo>
                    <a:pt x="60" y="929"/>
                    <a:pt x="358" y="512"/>
                    <a:pt x="703" y="0"/>
                  </a:cubicBezTo>
                  <a:cubicBezTo>
                    <a:pt x="965" y="524"/>
                    <a:pt x="1024" y="1036"/>
                    <a:pt x="1084" y="15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55"/>
            <p:cNvSpPr/>
            <p:nvPr/>
          </p:nvSpPr>
          <p:spPr>
            <a:xfrm>
              <a:off x="6075750" y="3009125"/>
              <a:ext cx="550400" cy="463175"/>
            </a:xfrm>
            <a:custGeom>
              <a:avLst/>
              <a:gdLst/>
              <a:ahLst/>
              <a:cxnLst/>
              <a:rect l="l" t="t" r="r" b="b"/>
              <a:pathLst>
                <a:path w="22016" h="18527" extrusionOk="0">
                  <a:moveTo>
                    <a:pt x="21515" y="4323"/>
                  </a:moveTo>
                  <a:cubicBezTo>
                    <a:pt x="21229" y="3394"/>
                    <a:pt x="20801" y="2382"/>
                    <a:pt x="19777" y="1846"/>
                  </a:cubicBezTo>
                  <a:cubicBezTo>
                    <a:pt x="19146" y="1525"/>
                    <a:pt x="18407" y="1168"/>
                    <a:pt x="17610" y="1001"/>
                  </a:cubicBezTo>
                  <a:cubicBezTo>
                    <a:pt x="16241" y="715"/>
                    <a:pt x="14443" y="370"/>
                    <a:pt x="12633" y="191"/>
                  </a:cubicBezTo>
                  <a:cubicBezTo>
                    <a:pt x="11657" y="108"/>
                    <a:pt x="10514" y="1"/>
                    <a:pt x="9359" y="1"/>
                  </a:cubicBezTo>
                  <a:cubicBezTo>
                    <a:pt x="8561" y="1"/>
                    <a:pt x="7847" y="48"/>
                    <a:pt x="7168" y="132"/>
                  </a:cubicBezTo>
                  <a:cubicBezTo>
                    <a:pt x="5811" y="310"/>
                    <a:pt x="4811" y="632"/>
                    <a:pt x="3906" y="1168"/>
                  </a:cubicBezTo>
                  <a:cubicBezTo>
                    <a:pt x="1810" y="2430"/>
                    <a:pt x="572" y="4216"/>
                    <a:pt x="119" y="6621"/>
                  </a:cubicBezTo>
                  <a:cubicBezTo>
                    <a:pt x="0" y="7311"/>
                    <a:pt x="60" y="7978"/>
                    <a:pt x="108" y="8633"/>
                  </a:cubicBezTo>
                  <a:cubicBezTo>
                    <a:pt x="143" y="8907"/>
                    <a:pt x="155" y="9180"/>
                    <a:pt x="167" y="9466"/>
                  </a:cubicBezTo>
                  <a:cubicBezTo>
                    <a:pt x="203" y="10252"/>
                    <a:pt x="608" y="10871"/>
                    <a:pt x="1001" y="11443"/>
                  </a:cubicBezTo>
                  <a:cubicBezTo>
                    <a:pt x="1143" y="11657"/>
                    <a:pt x="1286" y="11859"/>
                    <a:pt x="1405" y="12086"/>
                  </a:cubicBezTo>
                  <a:cubicBezTo>
                    <a:pt x="1441" y="12145"/>
                    <a:pt x="1489" y="12193"/>
                    <a:pt x="1536" y="12217"/>
                  </a:cubicBezTo>
                  <a:lnTo>
                    <a:pt x="1572" y="12252"/>
                  </a:lnTo>
                  <a:cubicBezTo>
                    <a:pt x="2489" y="12990"/>
                    <a:pt x="3608" y="13550"/>
                    <a:pt x="5084" y="13943"/>
                  </a:cubicBezTo>
                  <a:cubicBezTo>
                    <a:pt x="5918" y="14181"/>
                    <a:pt x="6775" y="14455"/>
                    <a:pt x="7644" y="14741"/>
                  </a:cubicBezTo>
                  <a:cubicBezTo>
                    <a:pt x="8061" y="14872"/>
                    <a:pt x="8061" y="14872"/>
                    <a:pt x="7966" y="15348"/>
                  </a:cubicBezTo>
                  <a:cubicBezTo>
                    <a:pt x="7787" y="16265"/>
                    <a:pt x="7335" y="17074"/>
                    <a:pt x="6918" y="17741"/>
                  </a:cubicBezTo>
                  <a:cubicBezTo>
                    <a:pt x="6823" y="17872"/>
                    <a:pt x="6763" y="18110"/>
                    <a:pt x="6823" y="18289"/>
                  </a:cubicBezTo>
                  <a:cubicBezTo>
                    <a:pt x="6882" y="18455"/>
                    <a:pt x="7156" y="18527"/>
                    <a:pt x="7287" y="18527"/>
                  </a:cubicBezTo>
                  <a:lnTo>
                    <a:pt x="7335" y="18527"/>
                  </a:lnTo>
                  <a:cubicBezTo>
                    <a:pt x="7406" y="18527"/>
                    <a:pt x="7478" y="18515"/>
                    <a:pt x="7549" y="18515"/>
                  </a:cubicBezTo>
                  <a:cubicBezTo>
                    <a:pt x="7870" y="18491"/>
                    <a:pt x="8192" y="18467"/>
                    <a:pt x="8478" y="18336"/>
                  </a:cubicBezTo>
                  <a:cubicBezTo>
                    <a:pt x="9692" y="17753"/>
                    <a:pt x="11061" y="16979"/>
                    <a:pt x="11930" y="15586"/>
                  </a:cubicBezTo>
                  <a:cubicBezTo>
                    <a:pt x="12073" y="15348"/>
                    <a:pt x="12240" y="15253"/>
                    <a:pt x="12514" y="15253"/>
                  </a:cubicBezTo>
                  <a:lnTo>
                    <a:pt x="12657" y="15253"/>
                  </a:lnTo>
                  <a:lnTo>
                    <a:pt x="13026" y="15253"/>
                  </a:lnTo>
                  <a:cubicBezTo>
                    <a:pt x="13419" y="15253"/>
                    <a:pt x="13859" y="15241"/>
                    <a:pt x="14300" y="15169"/>
                  </a:cubicBezTo>
                  <a:cubicBezTo>
                    <a:pt x="15550" y="14943"/>
                    <a:pt x="17003" y="14598"/>
                    <a:pt x="18324" y="13848"/>
                  </a:cubicBezTo>
                  <a:lnTo>
                    <a:pt x="18384" y="13812"/>
                  </a:lnTo>
                  <a:cubicBezTo>
                    <a:pt x="19015" y="13455"/>
                    <a:pt x="19658" y="13086"/>
                    <a:pt x="20134" y="12467"/>
                  </a:cubicBezTo>
                  <a:cubicBezTo>
                    <a:pt x="21158" y="11145"/>
                    <a:pt x="21717" y="9788"/>
                    <a:pt x="21801" y="8478"/>
                  </a:cubicBezTo>
                  <a:cubicBezTo>
                    <a:pt x="22015" y="6966"/>
                    <a:pt x="21920" y="5609"/>
                    <a:pt x="21515" y="4323"/>
                  </a:cubicBezTo>
                  <a:close/>
                  <a:moveTo>
                    <a:pt x="11573" y="14764"/>
                  </a:moveTo>
                  <a:cubicBezTo>
                    <a:pt x="11526" y="14860"/>
                    <a:pt x="11466" y="14931"/>
                    <a:pt x="11418" y="15014"/>
                  </a:cubicBezTo>
                  <a:cubicBezTo>
                    <a:pt x="11299" y="15229"/>
                    <a:pt x="11204" y="15419"/>
                    <a:pt x="11049" y="15586"/>
                  </a:cubicBezTo>
                  <a:cubicBezTo>
                    <a:pt x="10311" y="16443"/>
                    <a:pt x="9371" y="17122"/>
                    <a:pt x="8263" y="17562"/>
                  </a:cubicBezTo>
                  <a:cubicBezTo>
                    <a:pt x="8168" y="17610"/>
                    <a:pt x="8049" y="17610"/>
                    <a:pt x="7894" y="17622"/>
                  </a:cubicBezTo>
                  <a:lnTo>
                    <a:pt x="7835" y="17622"/>
                  </a:lnTo>
                  <a:cubicBezTo>
                    <a:pt x="7894" y="17491"/>
                    <a:pt x="7942" y="17372"/>
                    <a:pt x="8001" y="17229"/>
                  </a:cubicBezTo>
                  <a:cubicBezTo>
                    <a:pt x="8180" y="16789"/>
                    <a:pt x="8335" y="16419"/>
                    <a:pt x="8478" y="16015"/>
                  </a:cubicBezTo>
                  <a:cubicBezTo>
                    <a:pt x="8585" y="15717"/>
                    <a:pt x="8632" y="15407"/>
                    <a:pt x="8704" y="14955"/>
                  </a:cubicBezTo>
                  <a:cubicBezTo>
                    <a:pt x="8763" y="14395"/>
                    <a:pt x="8621" y="14193"/>
                    <a:pt x="8073" y="14038"/>
                  </a:cubicBezTo>
                  <a:lnTo>
                    <a:pt x="7227" y="13812"/>
                  </a:lnTo>
                  <a:cubicBezTo>
                    <a:pt x="6870" y="13717"/>
                    <a:pt x="6513" y="13633"/>
                    <a:pt x="6156" y="13514"/>
                  </a:cubicBezTo>
                  <a:lnTo>
                    <a:pt x="5715" y="13383"/>
                  </a:lnTo>
                  <a:cubicBezTo>
                    <a:pt x="4965" y="13145"/>
                    <a:pt x="4191" y="12907"/>
                    <a:pt x="3441" y="12586"/>
                  </a:cubicBezTo>
                  <a:cubicBezTo>
                    <a:pt x="2060" y="12014"/>
                    <a:pt x="1179" y="11026"/>
                    <a:pt x="870" y="9752"/>
                  </a:cubicBezTo>
                  <a:cubicBezTo>
                    <a:pt x="119" y="6609"/>
                    <a:pt x="1215" y="3775"/>
                    <a:pt x="3810" y="1989"/>
                  </a:cubicBezTo>
                  <a:cubicBezTo>
                    <a:pt x="4739" y="1358"/>
                    <a:pt x="5775" y="977"/>
                    <a:pt x="7013" y="846"/>
                  </a:cubicBezTo>
                  <a:cubicBezTo>
                    <a:pt x="7739" y="775"/>
                    <a:pt x="8490" y="727"/>
                    <a:pt x="9275" y="727"/>
                  </a:cubicBezTo>
                  <a:cubicBezTo>
                    <a:pt x="11180" y="727"/>
                    <a:pt x="13073" y="953"/>
                    <a:pt x="14859" y="1191"/>
                  </a:cubicBezTo>
                  <a:cubicBezTo>
                    <a:pt x="16062" y="1358"/>
                    <a:pt x="17145" y="1596"/>
                    <a:pt x="18205" y="1918"/>
                  </a:cubicBezTo>
                  <a:cubicBezTo>
                    <a:pt x="19503" y="2334"/>
                    <a:pt x="20277" y="3084"/>
                    <a:pt x="20682" y="4251"/>
                  </a:cubicBezTo>
                  <a:cubicBezTo>
                    <a:pt x="21372" y="6359"/>
                    <a:pt x="21313" y="8442"/>
                    <a:pt x="20503" y="10442"/>
                  </a:cubicBezTo>
                  <a:cubicBezTo>
                    <a:pt x="20086" y="11478"/>
                    <a:pt x="19408" y="12264"/>
                    <a:pt x="18515" y="12800"/>
                  </a:cubicBezTo>
                  <a:cubicBezTo>
                    <a:pt x="16705" y="13871"/>
                    <a:pt x="14931" y="14395"/>
                    <a:pt x="13097" y="14395"/>
                  </a:cubicBezTo>
                  <a:cubicBezTo>
                    <a:pt x="12847" y="14395"/>
                    <a:pt x="12597" y="14372"/>
                    <a:pt x="12347" y="14360"/>
                  </a:cubicBezTo>
                  <a:lnTo>
                    <a:pt x="12228" y="14360"/>
                  </a:lnTo>
                  <a:cubicBezTo>
                    <a:pt x="11930" y="14407"/>
                    <a:pt x="11716" y="14526"/>
                    <a:pt x="11573" y="1476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55"/>
            <p:cNvSpPr/>
            <p:nvPr/>
          </p:nvSpPr>
          <p:spPr>
            <a:xfrm>
              <a:off x="6315950" y="3095450"/>
              <a:ext cx="81000" cy="143200"/>
            </a:xfrm>
            <a:custGeom>
              <a:avLst/>
              <a:gdLst/>
              <a:ahLst/>
              <a:cxnLst/>
              <a:rect l="l" t="t" r="r" b="b"/>
              <a:pathLst>
                <a:path w="3240" h="5728" extrusionOk="0">
                  <a:moveTo>
                    <a:pt x="2549" y="3263"/>
                  </a:moveTo>
                  <a:lnTo>
                    <a:pt x="2382" y="3132"/>
                  </a:lnTo>
                  <a:cubicBezTo>
                    <a:pt x="2442" y="3049"/>
                    <a:pt x="2501" y="2977"/>
                    <a:pt x="2549" y="2906"/>
                  </a:cubicBezTo>
                  <a:cubicBezTo>
                    <a:pt x="2739" y="2644"/>
                    <a:pt x="2918" y="2417"/>
                    <a:pt x="3037" y="2132"/>
                  </a:cubicBezTo>
                  <a:cubicBezTo>
                    <a:pt x="3239" y="1655"/>
                    <a:pt x="3180" y="1144"/>
                    <a:pt x="2882" y="751"/>
                  </a:cubicBezTo>
                  <a:cubicBezTo>
                    <a:pt x="2549" y="286"/>
                    <a:pt x="1965" y="1"/>
                    <a:pt x="1382" y="1"/>
                  </a:cubicBezTo>
                  <a:cubicBezTo>
                    <a:pt x="1132" y="1"/>
                    <a:pt x="882" y="60"/>
                    <a:pt x="656" y="167"/>
                  </a:cubicBezTo>
                  <a:lnTo>
                    <a:pt x="584" y="191"/>
                  </a:lnTo>
                  <a:lnTo>
                    <a:pt x="548" y="465"/>
                  </a:lnTo>
                  <a:lnTo>
                    <a:pt x="501" y="822"/>
                  </a:lnTo>
                  <a:lnTo>
                    <a:pt x="382" y="1894"/>
                  </a:lnTo>
                  <a:lnTo>
                    <a:pt x="203" y="3501"/>
                  </a:lnTo>
                  <a:cubicBezTo>
                    <a:pt x="191" y="3691"/>
                    <a:pt x="167" y="3870"/>
                    <a:pt x="144" y="4061"/>
                  </a:cubicBezTo>
                  <a:cubicBezTo>
                    <a:pt x="96" y="4394"/>
                    <a:pt x="72" y="4727"/>
                    <a:pt x="25" y="5073"/>
                  </a:cubicBezTo>
                  <a:cubicBezTo>
                    <a:pt x="1" y="5311"/>
                    <a:pt x="84" y="5442"/>
                    <a:pt x="144" y="5525"/>
                  </a:cubicBezTo>
                  <a:cubicBezTo>
                    <a:pt x="215" y="5596"/>
                    <a:pt x="334" y="5680"/>
                    <a:pt x="584" y="5704"/>
                  </a:cubicBezTo>
                  <a:cubicBezTo>
                    <a:pt x="667" y="5704"/>
                    <a:pt x="763" y="5704"/>
                    <a:pt x="858" y="5716"/>
                  </a:cubicBezTo>
                  <a:cubicBezTo>
                    <a:pt x="1025" y="5716"/>
                    <a:pt x="1179" y="5727"/>
                    <a:pt x="1334" y="5727"/>
                  </a:cubicBezTo>
                  <a:cubicBezTo>
                    <a:pt x="1537" y="5727"/>
                    <a:pt x="1680" y="5716"/>
                    <a:pt x="1834" y="5704"/>
                  </a:cubicBezTo>
                  <a:cubicBezTo>
                    <a:pt x="2394" y="5644"/>
                    <a:pt x="2811" y="5287"/>
                    <a:pt x="2989" y="4692"/>
                  </a:cubicBezTo>
                  <a:cubicBezTo>
                    <a:pt x="3204" y="4049"/>
                    <a:pt x="3096" y="3703"/>
                    <a:pt x="2549" y="3263"/>
                  </a:cubicBezTo>
                  <a:close/>
                  <a:moveTo>
                    <a:pt x="2287" y="1310"/>
                  </a:moveTo>
                  <a:cubicBezTo>
                    <a:pt x="2513" y="1584"/>
                    <a:pt x="2442" y="2013"/>
                    <a:pt x="2144" y="2263"/>
                  </a:cubicBezTo>
                  <a:cubicBezTo>
                    <a:pt x="2025" y="2370"/>
                    <a:pt x="1858" y="2453"/>
                    <a:pt x="1680" y="2513"/>
                  </a:cubicBezTo>
                  <a:cubicBezTo>
                    <a:pt x="1501" y="2572"/>
                    <a:pt x="1370" y="2608"/>
                    <a:pt x="1263" y="2608"/>
                  </a:cubicBezTo>
                  <a:cubicBezTo>
                    <a:pt x="1179" y="2608"/>
                    <a:pt x="1144" y="2572"/>
                    <a:pt x="1120" y="2560"/>
                  </a:cubicBezTo>
                  <a:cubicBezTo>
                    <a:pt x="1060" y="2489"/>
                    <a:pt x="1037" y="2310"/>
                    <a:pt x="1072" y="2013"/>
                  </a:cubicBezTo>
                  <a:cubicBezTo>
                    <a:pt x="1084" y="1917"/>
                    <a:pt x="1084" y="1834"/>
                    <a:pt x="1096" y="1763"/>
                  </a:cubicBezTo>
                  <a:lnTo>
                    <a:pt x="1120" y="1763"/>
                  </a:lnTo>
                  <a:lnTo>
                    <a:pt x="1132" y="1608"/>
                  </a:lnTo>
                  <a:cubicBezTo>
                    <a:pt x="1144" y="1536"/>
                    <a:pt x="1144" y="1465"/>
                    <a:pt x="1156" y="1382"/>
                  </a:cubicBezTo>
                  <a:cubicBezTo>
                    <a:pt x="1179" y="1227"/>
                    <a:pt x="1203" y="1048"/>
                    <a:pt x="1239" y="870"/>
                  </a:cubicBezTo>
                  <a:cubicBezTo>
                    <a:pt x="1251" y="774"/>
                    <a:pt x="1299" y="667"/>
                    <a:pt x="1394" y="667"/>
                  </a:cubicBezTo>
                  <a:cubicBezTo>
                    <a:pt x="1429" y="667"/>
                    <a:pt x="1453" y="691"/>
                    <a:pt x="1489" y="703"/>
                  </a:cubicBezTo>
                  <a:cubicBezTo>
                    <a:pt x="1715" y="822"/>
                    <a:pt x="2072" y="1024"/>
                    <a:pt x="2287" y="1310"/>
                  </a:cubicBezTo>
                  <a:close/>
                  <a:moveTo>
                    <a:pt x="894" y="3453"/>
                  </a:moveTo>
                  <a:cubicBezTo>
                    <a:pt x="953" y="3453"/>
                    <a:pt x="1001" y="3441"/>
                    <a:pt x="1037" y="3441"/>
                  </a:cubicBezTo>
                  <a:cubicBezTo>
                    <a:pt x="1453" y="3441"/>
                    <a:pt x="1787" y="3620"/>
                    <a:pt x="2108" y="3811"/>
                  </a:cubicBezTo>
                  <a:cubicBezTo>
                    <a:pt x="2453" y="4025"/>
                    <a:pt x="2453" y="4180"/>
                    <a:pt x="2406" y="4299"/>
                  </a:cubicBezTo>
                  <a:cubicBezTo>
                    <a:pt x="2311" y="4644"/>
                    <a:pt x="2156" y="4823"/>
                    <a:pt x="1930" y="4870"/>
                  </a:cubicBezTo>
                  <a:cubicBezTo>
                    <a:pt x="1751" y="4906"/>
                    <a:pt x="1560" y="4954"/>
                    <a:pt x="1334" y="4954"/>
                  </a:cubicBezTo>
                  <a:cubicBezTo>
                    <a:pt x="1144" y="4954"/>
                    <a:pt x="965" y="4930"/>
                    <a:pt x="787" y="48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55"/>
            <p:cNvSpPr/>
            <p:nvPr/>
          </p:nvSpPr>
          <p:spPr>
            <a:xfrm>
              <a:off x="6197775" y="3106750"/>
              <a:ext cx="87250" cy="125350"/>
            </a:xfrm>
            <a:custGeom>
              <a:avLst/>
              <a:gdLst/>
              <a:ahLst/>
              <a:cxnLst/>
              <a:rect l="l" t="t" r="r" b="b"/>
              <a:pathLst>
                <a:path w="3490" h="5014" extrusionOk="0">
                  <a:moveTo>
                    <a:pt x="3263" y="3239"/>
                  </a:moveTo>
                  <a:lnTo>
                    <a:pt x="3192" y="2858"/>
                  </a:lnTo>
                  <a:cubicBezTo>
                    <a:pt x="3061" y="2216"/>
                    <a:pt x="2930" y="1561"/>
                    <a:pt x="2775" y="906"/>
                  </a:cubicBezTo>
                  <a:cubicBezTo>
                    <a:pt x="2727" y="715"/>
                    <a:pt x="2644" y="549"/>
                    <a:pt x="2573" y="382"/>
                  </a:cubicBezTo>
                  <a:cubicBezTo>
                    <a:pt x="2537" y="311"/>
                    <a:pt x="2489" y="239"/>
                    <a:pt x="2466" y="180"/>
                  </a:cubicBezTo>
                  <a:lnTo>
                    <a:pt x="2430" y="120"/>
                  </a:lnTo>
                  <a:lnTo>
                    <a:pt x="2370" y="96"/>
                  </a:lnTo>
                  <a:cubicBezTo>
                    <a:pt x="2335" y="84"/>
                    <a:pt x="2263" y="72"/>
                    <a:pt x="2227" y="37"/>
                  </a:cubicBezTo>
                  <a:lnTo>
                    <a:pt x="2108" y="1"/>
                  </a:lnTo>
                  <a:lnTo>
                    <a:pt x="2049" y="96"/>
                  </a:lnTo>
                  <a:cubicBezTo>
                    <a:pt x="2037" y="120"/>
                    <a:pt x="2013" y="144"/>
                    <a:pt x="2013" y="156"/>
                  </a:cubicBezTo>
                  <a:cubicBezTo>
                    <a:pt x="1989" y="203"/>
                    <a:pt x="1954" y="263"/>
                    <a:pt x="1930" y="322"/>
                  </a:cubicBezTo>
                  <a:lnTo>
                    <a:pt x="1715" y="775"/>
                  </a:lnTo>
                  <a:cubicBezTo>
                    <a:pt x="1168" y="1965"/>
                    <a:pt x="596" y="3192"/>
                    <a:pt x="49" y="4418"/>
                  </a:cubicBezTo>
                  <a:cubicBezTo>
                    <a:pt x="1" y="4525"/>
                    <a:pt x="49" y="4621"/>
                    <a:pt x="84" y="4716"/>
                  </a:cubicBezTo>
                  <a:cubicBezTo>
                    <a:pt x="96" y="4740"/>
                    <a:pt x="96" y="4775"/>
                    <a:pt x="108" y="4787"/>
                  </a:cubicBezTo>
                  <a:lnTo>
                    <a:pt x="168" y="5013"/>
                  </a:lnTo>
                  <a:lnTo>
                    <a:pt x="346" y="4859"/>
                  </a:lnTo>
                  <a:cubicBezTo>
                    <a:pt x="584" y="4680"/>
                    <a:pt x="692" y="4478"/>
                    <a:pt x="763" y="4287"/>
                  </a:cubicBezTo>
                  <a:lnTo>
                    <a:pt x="906" y="3966"/>
                  </a:lnTo>
                  <a:cubicBezTo>
                    <a:pt x="989" y="3763"/>
                    <a:pt x="1061" y="3573"/>
                    <a:pt x="1168" y="3394"/>
                  </a:cubicBezTo>
                  <a:cubicBezTo>
                    <a:pt x="1215" y="3311"/>
                    <a:pt x="1334" y="3228"/>
                    <a:pt x="1394" y="3228"/>
                  </a:cubicBezTo>
                  <a:lnTo>
                    <a:pt x="1537" y="3228"/>
                  </a:lnTo>
                  <a:cubicBezTo>
                    <a:pt x="1775" y="3228"/>
                    <a:pt x="2013" y="3239"/>
                    <a:pt x="2251" y="3251"/>
                  </a:cubicBezTo>
                  <a:cubicBezTo>
                    <a:pt x="2335" y="3251"/>
                    <a:pt x="2406" y="3275"/>
                    <a:pt x="2477" y="3275"/>
                  </a:cubicBezTo>
                  <a:cubicBezTo>
                    <a:pt x="2608" y="3489"/>
                    <a:pt x="2644" y="3751"/>
                    <a:pt x="2656" y="4013"/>
                  </a:cubicBezTo>
                  <a:cubicBezTo>
                    <a:pt x="2692" y="4299"/>
                    <a:pt x="2716" y="4597"/>
                    <a:pt x="2894" y="4883"/>
                  </a:cubicBezTo>
                  <a:lnTo>
                    <a:pt x="2978" y="5013"/>
                  </a:lnTo>
                  <a:lnTo>
                    <a:pt x="3120" y="4894"/>
                  </a:lnTo>
                  <a:cubicBezTo>
                    <a:pt x="3430" y="4621"/>
                    <a:pt x="3489" y="4585"/>
                    <a:pt x="3430" y="4240"/>
                  </a:cubicBezTo>
                  <a:cubicBezTo>
                    <a:pt x="3406" y="3906"/>
                    <a:pt x="3347" y="3585"/>
                    <a:pt x="3263" y="3239"/>
                  </a:cubicBezTo>
                  <a:close/>
                  <a:moveTo>
                    <a:pt x="2370" y="2466"/>
                  </a:moveTo>
                  <a:cubicBezTo>
                    <a:pt x="2239" y="2501"/>
                    <a:pt x="2132" y="2501"/>
                    <a:pt x="2037" y="2501"/>
                  </a:cubicBezTo>
                  <a:cubicBezTo>
                    <a:pt x="1870" y="2501"/>
                    <a:pt x="1739" y="2466"/>
                    <a:pt x="1596" y="2394"/>
                  </a:cubicBezTo>
                  <a:cubicBezTo>
                    <a:pt x="1656" y="2001"/>
                    <a:pt x="1858" y="1680"/>
                    <a:pt x="2108" y="1287"/>
                  </a:cubicBezTo>
                  <a:cubicBezTo>
                    <a:pt x="2275" y="1680"/>
                    <a:pt x="2335" y="2049"/>
                    <a:pt x="2370" y="2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55"/>
            <p:cNvSpPr/>
            <p:nvPr/>
          </p:nvSpPr>
          <p:spPr>
            <a:xfrm>
              <a:off x="6404950" y="3120750"/>
              <a:ext cx="91400" cy="122375"/>
            </a:xfrm>
            <a:custGeom>
              <a:avLst/>
              <a:gdLst/>
              <a:ahLst/>
              <a:cxnLst/>
              <a:rect l="l" t="t" r="r" b="b"/>
              <a:pathLst>
                <a:path w="3656" h="4895" extrusionOk="0">
                  <a:moveTo>
                    <a:pt x="1156" y="4513"/>
                  </a:moveTo>
                  <a:cubicBezTo>
                    <a:pt x="1560" y="4763"/>
                    <a:pt x="2025" y="4894"/>
                    <a:pt x="2537" y="4894"/>
                  </a:cubicBezTo>
                  <a:cubicBezTo>
                    <a:pt x="2751" y="4894"/>
                    <a:pt x="2953" y="4882"/>
                    <a:pt x="3180" y="4834"/>
                  </a:cubicBezTo>
                  <a:cubicBezTo>
                    <a:pt x="3358" y="4811"/>
                    <a:pt x="3489" y="4739"/>
                    <a:pt x="3573" y="4596"/>
                  </a:cubicBezTo>
                  <a:cubicBezTo>
                    <a:pt x="3656" y="4465"/>
                    <a:pt x="3656" y="4287"/>
                    <a:pt x="3584" y="4061"/>
                  </a:cubicBezTo>
                  <a:lnTo>
                    <a:pt x="3537" y="3942"/>
                  </a:lnTo>
                  <a:lnTo>
                    <a:pt x="3418" y="3965"/>
                  </a:lnTo>
                  <a:cubicBezTo>
                    <a:pt x="3370" y="3965"/>
                    <a:pt x="3334" y="3977"/>
                    <a:pt x="3299" y="3977"/>
                  </a:cubicBezTo>
                  <a:cubicBezTo>
                    <a:pt x="3227" y="3977"/>
                    <a:pt x="3132" y="3989"/>
                    <a:pt x="3061" y="4025"/>
                  </a:cubicBezTo>
                  <a:cubicBezTo>
                    <a:pt x="2930" y="4061"/>
                    <a:pt x="2799" y="4096"/>
                    <a:pt x="2632" y="4096"/>
                  </a:cubicBezTo>
                  <a:cubicBezTo>
                    <a:pt x="2418" y="4096"/>
                    <a:pt x="2227" y="4049"/>
                    <a:pt x="2049" y="4001"/>
                  </a:cubicBezTo>
                  <a:cubicBezTo>
                    <a:pt x="1596" y="3906"/>
                    <a:pt x="1263" y="3632"/>
                    <a:pt x="1096" y="3275"/>
                  </a:cubicBezTo>
                  <a:cubicBezTo>
                    <a:pt x="917" y="2906"/>
                    <a:pt x="929" y="2489"/>
                    <a:pt x="1144" y="2084"/>
                  </a:cubicBezTo>
                  <a:cubicBezTo>
                    <a:pt x="1572" y="1227"/>
                    <a:pt x="2191" y="763"/>
                    <a:pt x="3073" y="703"/>
                  </a:cubicBezTo>
                  <a:cubicBezTo>
                    <a:pt x="3239" y="691"/>
                    <a:pt x="3561" y="655"/>
                    <a:pt x="3549" y="251"/>
                  </a:cubicBezTo>
                  <a:lnTo>
                    <a:pt x="3549" y="179"/>
                  </a:lnTo>
                  <a:lnTo>
                    <a:pt x="3477" y="132"/>
                  </a:lnTo>
                  <a:cubicBezTo>
                    <a:pt x="3323" y="48"/>
                    <a:pt x="3180" y="1"/>
                    <a:pt x="3013" y="1"/>
                  </a:cubicBezTo>
                  <a:cubicBezTo>
                    <a:pt x="2787" y="1"/>
                    <a:pt x="2596" y="72"/>
                    <a:pt x="2394" y="155"/>
                  </a:cubicBezTo>
                  <a:lnTo>
                    <a:pt x="2346" y="167"/>
                  </a:lnTo>
                  <a:cubicBezTo>
                    <a:pt x="1418" y="489"/>
                    <a:pt x="751" y="1144"/>
                    <a:pt x="394" y="2096"/>
                  </a:cubicBezTo>
                  <a:cubicBezTo>
                    <a:pt x="1" y="3084"/>
                    <a:pt x="263" y="3942"/>
                    <a:pt x="1156" y="45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0" name="Google Shape;450;p55"/>
          <p:cNvSpPr/>
          <p:nvPr/>
        </p:nvSpPr>
        <p:spPr>
          <a:xfrm>
            <a:off x="122046" y="323178"/>
            <a:ext cx="449818" cy="432459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1F42A2-1D62-54B4-6ED6-633AF8C2FEDE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2A757A-2104-0938-6894-00EC4617ED4B}"/>
              </a:ext>
            </a:extLst>
          </p:cNvPr>
          <p:cNvSpPr txBox="1"/>
          <p:nvPr/>
        </p:nvSpPr>
        <p:spPr>
          <a:xfrm>
            <a:off x="661283" y="822182"/>
            <a:ext cx="778494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1" name="Google Shape;1051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2700" y="2513825"/>
            <a:ext cx="3678600" cy="24519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1052" name="Google Shape;1052;p73"/>
          <p:cNvSpPr/>
          <p:nvPr/>
        </p:nvSpPr>
        <p:spPr>
          <a:xfrm>
            <a:off x="7120376" y="2133898"/>
            <a:ext cx="1436271" cy="1436271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53" name="Google Shape;1053;p73"/>
          <p:cNvGrpSpPr/>
          <p:nvPr/>
        </p:nvGrpSpPr>
        <p:grpSpPr>
          <a:xfrm>
            <a:off x="7330138" y="2419801"/>
            <a:ext cx="1016846" cy="864508"/>
            <a:chOff x="1168000" y="1750950"/>
            <a:chExt cx="405425" cy="344700"/>
          </a:xfrm>
        </p:grpSpPr>
        <p:sp>
          <p:nvSpPr>
            <p:cNvPr id="1054" name="Google Shape;1054;p73"/>
            <p:cNvSpPr/>
            <p:nvPr/>
          </p:nvSpPr>
          <p:spPr>
            <a:xfrm>
              <a:off x="1364750" y="1767600"/>
              <a:ext cx="190525" cy="258100"/>
            </a:xfrm>
            <a:custGeom>
              <a:avLst/>
              <a:gdLst/>
              <a:ahLst/>
              <a:cxnLst/>
              <a:rect l="l" t="t" r="r" b="b"/>
              <a:pathLst>
                <a:path w="7621" h="10324" extrusionOk="0">
                  <a:moveTo>
                    <a:pt x="5239" y="1"/>
                  </a:moveTo>
                  <a:cubicBezTo>
                    <a:pt x="5025" y="1"/>
                    <a:pt x="4810" y="60"/>
                    <a:pt x="4596" y="84"/>
                  </a:cubicBezTo>
                  <a:cubicBezTo>
                    <a:pt x="4251" y="132"/>
                    <a:pt x="3917" y="191"/>
                    <a:pt x="3572" y="239"/>
                  </a:cubicBezTo>
                  <a:cubicBezTo>
                    <a:pt x="3346" y="263"/>
                    <a:pt x="3120" y="334"/>
                    <a:pt x="2905" y="394"/>
                  </a:cubicBezTo>
                  <a:cubicBezTo>
                    <a:pt x="2489" y="513"/>
                    <a:pt x="2084" y="668"/>
                    <a:pt x="1691" y="858"/>
                  </a:cubicBezTo>
                  <a:cubicBezTo>
                    <a:pt x="1619" y="906"/>
                    <a:pt x="1536" y="906"/>
                    <a:pt x="1441" y="918"/>
                  </a:cubicBezTo>
                  <a:cubicBezTo>
                    <a:pt x="1238" y="953"/>
                    <a:pt x="1060" y="1049"/>
                    <a:pt x="905" y="1191"/>
                  </a:cubicBezTo>
                  <a:cubicBezTo>
                    <a:pt x="595" y="1501"/>
                    <a:pt x="238" y="1787"/>
                    <a:pt x="84" y="2227"/>
                  </a:cubicBezTo>
                  <a:cubicBezTo>
                    <a:pt x="72" y="2287"/>
                    <a:pt x="24" y="2323"/>
                    <a:pt x="0" y="2358"/>
                  </a:cubicBezTo>
                  <a:cubicBezTo>
                    <a:pt x="131" y="3227"/>
                    <a:pt x="262" y="4025"/>
                    <a:pt x="405" y="4835"/>
                  </a:cubicBezTo>
                  <a:cubicBezTo>
                    <a:pt x="441" y="5121"/>
                    <a:pt x="524" y="5406"/>
                    <a:pt x="595" y="5668"/>
                  </a:cubicBezTo>
                  <a:cubicBezTo>
                    <a:pt x="703" y="6037"/>
                    <a:pt x="786" y="6418"/>
                    <a:pt x="846" y="6799"/>
                  </a:cubicBezTo>
                  <a:cubicBezTo>
                    <a:pt x="893" y="7097"/>
                    <a:pt x="941" y="7395"/>
                    <a:pt x="1012" y="7692"/>
                  </a:cubicBezTo>
                  <a:cubicBezTo>
                    <a:pt x="1238" y="8514"/>
                    <a:pt x="1500" y="9312"/>
                    <a:pt x="1596" y="10169"/>
                  </a:cubicBezTo>
                  <a:cubicBezTo>
                    <a:pt x="1608" y="10240"/>
                    <a:pt x="1608" y="10312"/>
                    <a:pt x="1727" y="10324"/>
                  </a:cubicBezTo>
                  <a:cubicBezTo>
                    <a:pt x="2036" y="10085"/>
                    <a:pt x="2393" y="9907"/>
                    <a:pt x="2631" y="9573"/>
                  </a:cubicBezTo>
                  <a:cubicBezTo>
                    <a:pt x="2739" y="9419"/>
                    <a:pt x="2917" y="9312"/>
                    <a:pt x="3096" y="9276"/>
                  </a:cubicBezTo>
                  <a:cubicBezTo>
                    <a:pt x="3441" y="9181"/>
                    <a:pt x="3763" y="9050"/>
                    <a:pt x="4096" y="8883"/>
                  </a:cubicBezTo>
                  <a:cubicBezTo>
                    <a:pt x="4191" y="8835"/>
                    <a:pt x="4310" y="8811"/>
                    <a:pt x="4417" y="8800"/>
                  </a:cubicBezTo>
                  <a:cubicBezTo>
                    <a:pt x="5072" y="8692"/>
                    <a:pt x="5727" y="8597"/>
                    <a:pt x="6382" y="8514"/>
                  </a:cubicBezTo>
                  <a:cubicBezTo>
                    <a:pt x="6463" y="8506"/>
                    <a:pt x="6545" y="8486"/>
                    <a:pt x="6622" y="8486"/>
                  </a:cubicBezTo>
                  <a:cubicBezTo>
                    <a:pt x="6658" y="8486"/>
                    <a:pt x="6693" y="8491"/>
                    <a:pt x="6727" y="8502"/>
                  </a:cubicBezTo>
                  <a:cubicBezTo>
                    <a:pt x="6989" y="8573"/>
                    <a:pt x="7263" y="8526"/>
                    <a:pt x="7525" y="8585"/>
                  </a:cubicBezTo>
                  <a:cubicBezTo>
                    <a:pt x="7549" y="8585"/>
                    <a:pt x="7573" y="8561"/>
                    <a:pt x="7620" y="8526"/>
                  </a:cubicBezTo>
                  <a:cubicBezTo>
                    <a:pt x="7489" y="8180"/>
                    <a:pt x="7442" y="7788"/>
                    <a:pt x="7382" y="7383"/>
                  </a:cubicBezTo>
                  <a:cubicBezTo>
                    <a:pt x="7323" y="7026"/>
                    <a:pt x="7275" y="6668"/>
                    <a:pt x="7215" y="6311"/>
                  </a:cubicBezTo>
                  <a:cubicBezTo>
                    <a:pt x="7203" y="6156"/>
                    <a:pt x="7192" y="6014"/>
                    <a:pt x="7132" y="5894"/>
                  </a:cubicBezTo>
                  <a:cubicBezTo>
                    <a:pt x="6930" y="5406"/>
                    <a:pt x="6894" y="4882"/>
                    <a:pt x="6811" y="4370"/>
                  </a:cubicBezTo>
                  <a:cubicBezTo>
                    <a:pt x="6787" y="4228"/>
                    <a:pt x="6775" y="4061"/>
                    <a:pt x="6715" y="3918"/>
                  </a:cubicBezTo>
                  <a:cubicBezTo>
                    <a:pt x="6596" y="3597"/>
                    <a:pt x="6537" y="3275"/>
                    <a:pt x="6489" y="2942"/>
                  </a:cubicBezTo>
                  <a:lnTo>
                    <a:pt x="6358" y="1965"/>
                  </a:lnTo>
                  <a:cubicBezTo>
                    <a:pt x="6322" y="1811"/>
                    <a:pt x="6299" y="1644"/>
                    <a:pt x="6239" y="1501"/>
                  </a:cubicBezTo>
                  <a:cubicBezTo>
                    <a:pt x="6144" y="1311"/>
                    <a:pt x="6096" y="1096"/>
                    <a:pt x="6072" y="870"/>
                  </a:cubicBezTo>
                  <a:cubicBezTo>
                    <a:pt x="6060" y="703"/>
                    <a:pt x="6025" y="501"/>
                    <a:pt x="6001" y="322"/>
                  </a:cubicBezTo>
                  <a:cubicBezTo>
                    <a:pt x="5977" y="239"/>
                    <a:pt x="5941" y="144"/>
                    <a:pt x="5906" y="60"/>
                  </a:cubicBezTo>
                  <a:cubicBezTo>
                    <a:pt x="5668" y="25"/>
                    <a:pt x="5465" y="1"/>
                    <a:pt x="5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73"/>
            <p:cNvSpPr/>
            <p:nvPr/>
          </p:nvSpPr>
          <p:spPr>
            <a:xfrm>
              <a:off x="1182875" y="1809700"/>
              <a:ext cx="204525" cy="245175"/>
            </a:xfrm>
            <a:custGeom>
              <a:avLst/>
              <a:gdLst/>
              <a:ahLst/>
              <a:cxnLst/>
              <a:rect l="l" t="t" r="r" b="b"/>
              <a:pathLst>
                <a:path w="8181" h="9807" extrusionOk="0">
                  <a:moveTo>
                    <a:pt x="4383" y="1"/>
                  </a:moveTo>
                  <a:cubicBezTo>
                    <a:pt x="3995" y="1"/>
                    <a:pt x="3611" y="79"/>
                    <a:pt x="3227" y="139"/>
                  </a:cubicBezTo>
                  <a:cubicBezTo>
                    <a:pt x="2286" y="317"/>
                    <a:pt x="1382" y="615"/>
                    <a:pt x="501" y="948"/>
                  </a:cubicBezTo>
                  <a:cubicBezTo>
                    <a:pt x="322" y="1008"/>
                    <a:pt x="179" y="1115"/>
                    <a:pt x="0" y="1198"/>
                  </a:cubicBezTo>
                  <a:cubicBezTo>
                    <a:pt x="72" y="1317"/>
                    <a:pt x="108" y="1412"/>
                    <a:pt x="179" y="1484"/>
                  </a:cubicBezTo>
                  <a:cubicBezTo>
                    <a:pt x="322" y="1663"/>
                    <a:pt x="405" y="1853"/>
                    <a:pt x="417" y="2079"/>
                  </a:cubicBezTo>
                  <a:cubicBezTo>
                    <a:pt x="441" y="2341"/>
                    <a:pt x="524" y="2579"/>
                    <a:pt x="643" y="2817"/>
                  </a:cubicBezTo>
                  <a:cubicBezTo>
                    <a:pt x="679" y="2901"/>
                    <a:pt x="703" y="2984"/>
                    <a:pt x="715" y="3079"/>
                  </a:cubicBezTo>
                  <a:cubicBezTo>
                    <a:pt x="846" y="3627"/>
                    <a:pt x="977" y="4163"/>
                    <a:pt x="1096" y="4711"/>
                  </a:cubicBezTo>
                  <a:cubicBezTo>
                    <a:pt x="1239" y="5342"/>
                    <a:pt x="1370" y="5973"/>
                    <a:pt x="1501" y="6616"/>
                  </a:cubicBezTo>
                  <a:cubicBezTo>
                    <a:pt x="1536" y="6746"/>
                    <a:pt x="1560" y="6866"/>
                    <a:pt x="1596" y="6985"/>
                  </a:cubicBezTo>
                  <a:cubicBezTo>
                    <a:pt x="1751" y="7568"/>
                    <a:pt x="1905" y="8163"/>
                    <a:pt x="1965" y="8759"/>
                  </a:cubicBezTo>
                  <a:cubicBezTo>
                    <a:pt x="1977" y="8937"/>
                    <a:pt x="2013" y="9104"/>
                    <a:pt x="2036" y="9271"/>
                  </a:cubicBezTo>
                  <a:cubicBezTo>
                    <a:pt x="2072" y="9473"/>
                    <a:pt x="2191" y="9652"/>
                    <a:pt x="2286" y="9806"/>
                  </a:cubicBezTo>
                  <a:cubicBezTo>
                    <a:pt x="2584" y="9592"/>
                    <a:pt x="2846" y="9390"/>
                    <a:pt x="3120" y="9211"/>
                  </a:cubicBezTo>
                  <a:cubicBezTo>
                    <a:pt x="3763" y="8818"/>
                    <a:pt x="4453" y="8509"/>
                    <a:pt x="5203" y="8413"/>
                  </a:cubicBezTo>
                  <a:cubicBezTo>
                    <a:pt x="5584" y="8378"/>
                    <a:pt x="5954" y="8330"/>
                    <a:pt x="6323" y="8259"/>
                  </a:cubicBezTo>
                  <a:cubicBezTo>
                    <a:pt x="6453" y="8230"/>
                    <a:pt x="6581" y="8217"/>
                    <a:pt x="6707" y="8217"/>
                  </a:cubicBezTo>
                  <a:cubicBezTo>
                    <a:pt x="7108" y="8217"/>
                    <a:pt x="7487" y="8348"/>
                    <a:pt x="7859" y="8520"/>
                  </a:cubicBezTo>
                  <a:cubicBezTo>
                    <a:pt x="7930" y="8552"/>
                    <a:pt x="7996" y="8595"/>
                    <a:pt x="8068" y="8595"/>
                  </a:cubicBezTo>
                  <a:cubicBezTo>
                    <a:pt x="8103" y="8595"/>
                    <a:pt x="8140" y="8584"/>
                    <a:pt x="8180" y="8556"/>
                  </a:cubicBezTo>
                  <a:cubicBezTo>
                    <a:pt x="8180" y="8497"/>
                    <a:pt x="8180" y="8413"/>
                    <a:pt x="8168" y="8342"/>
                  </a:cubicBezTo>
                  <a:cubicBezTo>
                    <a:pt x="8121" y="7925"/>
                    <a:pt x="7990" y="7508"/>
                    <a:pt x="7870" y="7092"/>
                  </a:cubicBezTo>
                  <a:cubicBezTo>
                    <a:pt x="7680" y="6413"/>
                    <a:pt x="7489" y="5734"/>
                    <a:pt x="7406" y="5032"/>
                  </a:cubicBezTo>
                  <a:cubicBezTo>
                    <a:pt x="7394" y="4818"/>
                    <a:pt x="7335" y="4615"/>
                    <a:pt x="7275" y="4401"/>
                  </a:cubicBezTo>
                  <a:cubicBezTo>
                    <a:pt x="7156" y="3972"/>
                    <a:pt x="7049" y="3544"/>
                    <a:pt x="7013" y="3091"/>
                  </a:cubicBezTo>
                  <a:cubicBezTo>
                    <a:pt x="6918" y="2317"/>
                    <a:pt x="6835" y="1543"/>
                    <a:pt x="6751" y="770"/>
                  </a:cubicBezTo>
                  <a:cubicBezTo>
                    <a:pt x="6739" y="662"/>
                    <a:pt x="6716" y="543"/>
                    <a:pt x="6692" y="460"/>
                  </a:cubicBezTo>
                  <a:cubicBezTo>
                    <a:pt x="6561" y="424"/>
                    <a:pt x="6442" y="412"/>
                    <a:pt x="6335" y="365"/>
                  </a:cubicBezTo>
                  <a:cubicBezTo>
                    <a:pt x="5932" y="163"/>
                    <a:pt x="5510" y="37"/>
                    <a:pt x="5061" y="37"/>
                  </a:cubicBezTo>
                  <a:cubicBezTo>
                    <a:pt x="5006" y="37"/>
                    <a:pt x="4950" y="39"/>
                    <a:pt x="4894" y="43"/>
                  </a:cubicBezTo>
                  <a:lnTo>
                    <a:pt x="4846" y="43"/>
                  </a:lnTo>
                  <a:cubicBezTo>
                    <a:pt x="4691" y="13"/>
                    <a:pt x="4537" y="1"/>
                    <a:pt x="43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73"/>
            <p:cNvSpPr/>
            <p:nvPr/>
          </p:nvSpPr>
          <p:spPr>
            <a:xfrm>
              <a:off x="1247475" y="2032225"/>
              <a:ext cx="127700" cy="44675"/>
            </a:xfrm>
            <a:custGeom>
              <a:avLst/>
              <a:gdLst/>
              <a:ahLst/>
              <a:cxnLst/>
              <a:rect l="l" t="t" r="r" b="b"/>
              <a:pathLst>
                <a:path w="5108" h="1787" extrusionOk="0">
                  <a:moveTo>
                    <a:pt x="3977" y="0"/>
                  </a:moveTo>
                  <a:cubicBezTo>
                    <a:pt x="3608" y="36"/>
                    <a:pt x="3239" y="120"/>
                    <a:pt x="2858" y="143"/>
                  </a:cubicBezTo>
                  <a:cubicBezTo>
                    <a:pt x="2227" y="203"/>
                    <a:pt x="1631" y="429"/>
                    <a:pt x="1072" y="739"/>
                  </a:cubicBezTo>
                  <a:cubicBezTo>
                    <a:pt x="691" y="965"/>
                    <a:pt x="310" y="1203"/>
                    <a:pt x="0" y="1572"/>
                  </a:cubicBezTo>
                  <a:cubicBezTo>
                    <a:pt x="60" y="1644"/>
                    <a:pt x="119" y="1727"/>
                    <a:pt x="167" y="1786"/>
                  </a:cubicBezTo>
                  <a:cubicBezTo>
                    <a:pt x="333" y="1679"/>
                    <a:pt x="464" y="1548"/>
                    <a:pt x="631" y="1501"/>
                  </a:cubicBezTo>
                  <a:cubicBezTo>
                    <a:pt x="869" y="1429"/>
                    <a:pt x="1072" y="1310"/>
                    <a:pt x="1298" y="1203"/>
                  </a:cubicBezTo>
                  <a:cubicBezTo>
                    <a:pt x="1869" y="905"/>
                    <a:pt x="2477" y="739"/>
                    <a:pt x="3096" y="655"/>
                  </a:cubicBezTo>
                  <a:cubicBezTo>
                    <a:pt x="3215" y="632"/>
                    <a:pt x="3334" y="620"/>
                    <a:pt x="3429" y="572"/>
                  </a:cubicBezTo>
                  <a:cubicBezTo>
                    <a:pt x="3596" y="477"/>
                    <a:pt x="3786" y="453"/>
                    <a:pt x="3965" y="417"/>
                  </a:cubicBezTo>
                  <a:cubicBezTo>
                    <a:pt x="4322" y="358"/>
                    <a:pt x="4667" y="274"/>
                    <a:pt x="5108" y="203"/>
                  </a:cubicBezTo>
                  <a:cubicBezTo>
                    <a:pt x="4763" y="120"/>
                    <a:pt x="4524" y="60"/>
                    <a:pt x="4310" y="12"/>
                  </a:cubicBezTo>
                  <a:cubicBezTo>
                    <a:pt x="4203" y="0"/>
                    <a:pt x="4084" y="0"/>
                    <a:pt x="39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73"/>
            <p:cNvSpPr/>
            <p:nvPr/>
          </p:nvSpPr>
          <p:spPr>
            <a:xfrm>
              <a:off x="1416825" y="1995825"/>
              <a:ext cx="136350" cy="43425"/>
            </a:xfrm>
            <a:custGeom>
              <a:avLst/>
              <a:gdLst/>
              <a:ahLst/>
              <a:cxnLst/>
              <a:rect l="l" t="t" r="r" b="b"/>
              <a:pathLst>
                <a:path w="5454" h="1737" extrusionOk="0">
                  <a:moveTo>
                    <a:pt x="4423" y="0"/>
                  </a:moveTo>
                  <a:cubicBezTo>
                    <a:pt x="4303" y="0"/>
                    <a:pt x="4183" y="12"/>
                    <a:pt x="4061" y="40"/>
                  </a:cubicBezTo>
                  <a:cubicBezTo>
                    <a:pt x="3870" y="87"/>
                    <a:pt x="3668" y="99"/>
                    <a:pt x="3465" y="123"/>
                  </a:cubicBezTo>
                  <a:cubicBezTo>
                    <a:pt x="2787" y="206"/>
                    <a:pt x="2096" y="325"/>
                    <a:pt x="1477" y="647"/>
                  </a:cubicBezTo>
                  <a:cubicBezTo>
                    <a:pt x="1441" y="659"/>
                    <a:pt x="1418" y="683"/>
                    <a:pt x="1406" y="683"/>
                  </a:cubicBezTo>
                  <a:cubicBezTo>
                    <a:pt x="1025" y="778"/>
                    <a:pt x="703" y="1004"/>
                    <a:pt x="370" y="1218"/>
                  </a:cubicBezTo>
                  <a:cubicBezTo>
                    <a:pt x="191" y="1337"/>
                    <a:pt x="60" y="1492"/>
                    <a:pt x="1" y="1707"/>
                  </a:cubicBezTo>
                  <a:cubicBezTo>
                    <a:pt x="46" y="1727"/>
                    <a:pt x="86" y="1736"/>
                    <a:pt x="123" y="1736"/>
                  </a:cubicBezTo>
                  <a:cubicBezTo>
                    <a:pt x="211" y="1736"/>
                    <a:pt x="279" y="1686"/>
                    <a:pt x="346" y="1635"/>
                  </a:cubicBezTo>
                  <a:cubicBezTo>
                    <a:pt x="632" y="1421"/>
                    <a:pt x="941" y="1302"/>
                    <a:pt x="1263" y="1183"/>
                  </a:cubicBezTo>
                  <a:lnTo>
                    <a:pt x="1715" y="1052"/>
                  </a:lnTo>
                  <a:cubicBezTo>
                    <a:pt x="1787" y="1016"/>
                    <a:pt x="1894" y="1016"/>
                    <a:pt x="1953" y="980"/>
                  </a:cubicBezTo>
                  <a:cubicBezTo>
                    <a:pt x="2120" y="825"/>
                    <a:pt x="2311" y="814"/>
                    <a:pt x="2513" y="778"/>
                  </a:cubicBezTo>
                  <a:cubicBezTo>
                    <a:pt x="2739" y="754"/>
                    <a:pt x="2977" y="718"/>
                    <a:pt x="3204" y="683"/>
                  </a:cubicBezTo>
                  <a:cubicBezTo>
                    <a:pt x="3311" y="659"/>
                    <a:pt x="3406" y="659"/>
                    <a:pt x="3489" y="599"/>
                  </a:cubicBezTo>
                  <a:cubicBezTo>
                    <a:pt x="3680" y="456"/>
                    <a:pt x="3918" y="444"/>
                    <a:pt x="4144" y="409"/>
                  </a:cubicBezTo>
                  <a:cubicBezTo>
                    <a:pt x="4573" y="337"/>
                    <a:pt x="5001" y="266"/>
                    <a:pt x="5454" y="206"/>
                  </a:cubicBezTo>
                  <a:cubicBezTo>
                    <a:pt x="5108" y="100"/>
                    <a:pt x="4770" y="0"/>
                    <a:pt x="44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73"/>
            <p:cNvSpPr/>
            <p:nvPr/>
          </p:nvSpPr>
          <p:spPr>
            <a:xfrm>
              <a:off x="1168000" y="1750950"/>
              <a:ext cx="405425" cy="344700"/>
            </a:xfrm>
            <a:custGeom>
              <a:avLst/>
              <a:gdLst/>
              <a:ahLst/>
              <a:cxnLst/>
              <a:rect l="l" t="t" r="r" b="b"/>
              <a:pathLst>
                <a:path w="16217" h="13788" extrusionOk="0">
                  <a:moveTo>
                    <a:pt x="2739" y="13133"/>
                  </a:moveTo>
                  <a:cubicBezTo>
                    <a:pt x="2679" y="13121"/>
                    <a:pt x="2631" y="13097"/>
                    <a:pt x="2584" y="13097"/>
                  </a:cubicBezTo>
                  <a:cubicBezTo>
                    <a:pt x="2322" y="13061"/>
                    <a:pt x="2215" y="12895"/>
                    <a:pt x="2167" y="12656"/>
                  </a:cubicBezTo>
                  <a:cubicBezTo>
                    <a:pt x="2143" y="12478"/>
                    <a:pt x="2108" y="12287"/>
                    <a:pt x="1988" y="12144"/>
                  </a:cubicBezTo>
                  <a:cubicBezTo>
                    <a:pt x="1953" y="12061"/>
                    <a:pt x="1953" y="11978"/>
                    <a:pt x="1929" y="11883"/>
                  </a:cubicBezTo>
                  <a:cubicBezTo>
                    <a:pt x="1905" y="11704"/>
                    <a:pt x="1869" y="11513"/>
                    <a:pt x="1858" y="11335"/>
                  </a:cubicBezTo>
                  <a:cubicBezTo>
                    <a:pt x="1786" y="10835"/>
                    <a:pt x="1715" y="10311"/>
                    <a:pt x="1572" y="9799"/>
                  </a:cubicBezTo>
                  <a:cubicBezTo>
                    <a:pt x="1477" y="9418"/>
                    <a:pt x="1417" y="9013"/>
                    <a:pt x="1322" y="8632"/>
                  </a:cubicBezTo>
                  <a:cubicBezTo>
                    <a:pt x="1203" y="8061"/>
                    <a:pt x="1072" y="7501"/>
                    <a:pt x="941" y="6941"/>
                  </a:cubicBezTo>
                  <a:cubicBezTo>
                    <a:pt x="857" y="6608"/>
                    <a:pt x="774" y="6275"/>
                    <a:pt x="703" y="5929"/>
                  </a:cubicBezTo>
                  <a:cubicBezTo>
                    <a:pt x="667" y="5810"/>
                    <a:pt x="643" y="5679"/>
                    <a:pt x="595" y="5560"/>
                  </a:cubicBezTo>
                  <a:cubicBezTo>
                    <a:pt x="476" y="5239"/>
                    <a:pt x="381" y="4905"/>
                    <a:pt x="345" y="4560"/>
                  </a:cubicBezTo>
                  <a:cubicBezTo>
                    <a:pt x="322" y="4465"/>
                    <a:pt x="310" y="4358"/>
                    <a:pt x="250" y="4286"/>
                  </a:cubicBezTo>
                  <a:cubicBezTo>
                    <a:pt x="107" y="4024"/>
                    <a:pt x="83" y="3727"/>
                    <a:pt x="0" y="3465"/>
                  </a:cubicBezTo>
                  <a:cubicBezTo>
                    <a:pt x="238" y="3179"/>
                    <a:pt x="500" y="2989"/>
                    <a:pt x="834" y="2858"/>
                  </a:cubicBezTo>
                  <a:cubicBezTo>
                    <a:pt x="2036" y="2346"/>
                    <a:pt x="3262" y="1965"/>
                    <a:pt x="4548" y="1786"/>
                  </a:cubicBezTo>
                  <a:cubicBezTo>
                    <a:pt x="4632" y="1762"/>
                    <a:pt x="4703" y="1750"/>
                    <a:pt x="4763" y="1750"/>
                  </a:cubicBezTo>
                  <a:cubicBezTo>
                    <a:pt x="5287" y="1762"/>
                    <a:pt x="5798" y="1750"/>
                    <a:pt x="6310" y="1822"/>
                  </a:cubicBezTo>
                  <a:cubicBezTo>
                    <a:pt x="6668" y="1881"/>
                    <a:pt x="7037" y="1988"/>
                    <a:pt x="7346" y="2215"/>
                  </a:cubicBezTo>
                  <a:cubicBezTo>
                    <a:pt x="7430" y="2274"/>
                    <a:pt x="7525" y="2274"/>
                    <a:pt x="7620" y="2298"/>
                  </a:cubicBezTo>
                  <a:cubicBezTo>
                    <a:pt x="7930" y="1881"/>
                    <a:pt x="8275" y="1512"/>
                    <a:pt x="8680" y="1215"/>
                  </a:cubicBezTo>
                  <a:cubicBezTo>
                    <a:pt x="8811" y="1107"/>
                    <a:pt x="8977" y="1036"/>
                    <a:pt x="9156" y="1012"/>
                  </a:cubicBezTo>
                  <a:cubicBezTo>
                    <a:pt x="9275" y="988"/>
                    <a:pt x="9406" y="929"/>
                    <a:pt x="9525" y="893"/>
                  </a:cubicBezTo>
                  <a:cubicBezTo>
                    <a:pt x="9811" y="750"/>
                    <a:pt x="10073" y="595"/>
                    <a:pt x="10418" y="560"/>
                  </a:cubicBezTo>
                  <a:cubicBezTo>
                    <a:pt x="10430" y="560"/>
                    <a:pt x="10442" y="560"/>
                    <a:pt x="10466" y="548"/>
                  </a:cubicBezTo>
                  <a:cubicBezTo>
                    <a:pt x="10942" y="274"/>
                    <a:pt x="11490" y="274"/>
                    <a:pt x="12014" y="191"/>
                  </a:cubicBezTo>
                  <a:cubicBezTo>
                    <a:pt x="12264" y="143"/>
                    <a:pt x="12526" y="119"/>
                    <a:pt x="12787" y="72"/>
                  </a:cubicBezTo>
                  <a:cubicBezTo>
                    <a:pt x="13026" y="24"/>
                    <a:pt x="13264" y="0"/>
                    <a:pt x="13514" y="72"/>
                  </a:cubicBezTo>
                  <a:cubicBezTo>
                    <a:pt x="13597" y="95"/>
                    <a:pt x="13704" y="72"/>
                    <a:pt x="13811" y="72"/>
                  </a:cubicBezTo>
                  <a:cubicBezTo>
                    <a:pt x="14121" y="72"/>
                    <a:pt x="14335" y="238"/>
                    <a:pt x="14371" y="548"/>
                  </a:cubicBezTo>
                  <a:cubicBezTo>
                    <a:pt x="14419" y="786"/>
                    <a:pt x="14454" y="1036"/>
                    <a:pt x="14478" y="1274"/>
                  </a:cubicBezTo>
                  <a:cubicBezTo>
                    <a:pt x="14526" y="1548"/>
                    <a:pt x="14550" y="1810"/>
                    <a:pt x="14692" y="2060"/>
                  </a:cubicBezTo>
                  <a:cubicBezTo>
                    <a:pt x="14752" y="2179"/>
                    <a:pt x="14776" y="2334"/>
                    <a:pt x="14788" y="2477"/>
                  </a:cubicBezTo>
                  <a:cubicBezTo>
                    <a:pt x="14847" y="2810"/>
                    <a:pt x="14895" y="3131"/>
                    <a:pt x="14942" y="3465"/>
                  </a:cubicBezTo>
                  <a:cubicBezTo>
                    <a:pt x="14990" y="3786"/>
                    <a:pt x="15062" y="4120"/>
                    <a:pt x="15169" y="4429"/>
                  </a:cubicBezTo>
                  <a:cubicBezTo>
                    <a:pt x="15240" y="4655"/>
                    <a:pt x="15264" y="4905"/>
                    <a:pt x="15300" y="5144"/>
                  </a:cubicBezTo>
                  <a:cubicBezTo>
                    <a:pt x="15359" y="5572"/>
                    <a:pt x="15443" y="5989"/>
                    <a:pt x="15585" y="6406"/>
                  </a:cubicBezTo>
                  <a:cubicBezTo>
                    <a:pt x="15681" y="6691"/>
                    <a:pt x="15704" y="7001"/>
                    <a:pt x="15740" y="7299"/>
                  </a:cubicBezTo>
                  <a:cubicBezTo>
                    <a:pt x="15776" y="7501"/>
                    <a:pt x="15824" y="7692"/>
                    <a:pt x="15907" y="7882"/>
                  </a:cubicBezTo>
                  <a:cubicBezTo>
                    <a:pt x="16026" y="8168"/>
                    <a:pt x="16121" y="8477"/>
                    <a:pt x="16181" y="8787"/>
                  </a:cubicBezTo>
                  <a:cubicBezTo>
                    <a:pt x="16216" y="9061"/>
                    <a:pt x="16193" y="9323"/>
                    <a:pt x="16157" y="9608"/>
                  </a:cubicBezTo>
                  <a:cubicBezTo>
                    <a:pt x="16145" y="9704"/>
                    <a:pt x="16062" y="9775"/>
                    <a:pt x="16002" y="9882"/>
                  </a:cubicBezTo>
                  <a:cubicBezTo>
                    <a:pt x="16050" y="10132"/>
                    <a:pt x="16181" y="10382"/>
                    <a:pt x="16074" y="10656"/>
                  </a:cubicBezTo>
                  <a:cubicBezTo>
                    <a:pt x="15883" y="10740"/>
                    <a:pt x="15704" y="10740"/>
                    <a:pt x="15526" y="10668"/>
                  </a:cubicBezTo>
                  <a:cubicBezTo>
                    <a:pt x="15300" y="10573"/>
                    <a:pt x="15073" y="10561"/>
                    <a:pt x="14847" y="10620"/>
                  </a:cubicBezTo>
                  <a:cubicBezTo>
                    <a:pt x="14633" y="10668"/>
                    <a:pt x="14395" y="10680"/>
                    <a:pt x="14169" y="10728"/>
                  </a:cubicBezTo>
                  <a:cubicBezTo>
                    <a:pt x="14002" y="10751"/>
                    <a:pt x="13823" y="10775"/>
                    <a:pt x="13669" y="10870"/>
                  </a:cubicBezTo>
                  <a:cubicBezTo>
                    <a:pt x="13585" y="10930"/>
                    <a:pt x="13466" y="10954"/>
                    <a:pt x="13347" y="10966"/>
                  </a:cubicBezTo>
                  <a:cubicBezTo>
                    <a:pt x="13121" y="11013"/>
                    <a:pt x="12883" y="11025"/>
                    <a:pt x="12656" y="11073"/>
                  </a:cubicBezTo>
                  <a:cubicBezTo>
                    <a:pt x="12478" y="11097"/>
                    <a:pt x="12287" y="11097"/>
                    <a:pt x="12121" y="11228"/>
                  </a:cubicBezTo>
                  <a:cubicBezTo>
                    <a:pt x="12085" y="11263"/>
                    <a:pt x="12025" y="11287"/>
                    <a:pt x="11966" y="11287"/>
                  </a:cubicBezTo>
                  <a:cubicBezTo>
                    <a:pt x="11573" y="11287"/>
                    <a:pt x="11228" y="11466"/>
                    <a:pt x="10871" y="11561"/>
                  </a:cubicBezTo>
                  <a:cubicBezTo>
                    <a:pt x="10597" y="11632"/>
                    <a:pt x="10311" y="11763"/>
                    <a:pt x="10073" y="11966"/>
                  </a:cubicBezTo>
                  <a:cubicBezTo>
                    <a:pt x="9918" y="12085"/>
                    <a:pt x="9787" y="12121"/>
                    <a:pt x="9597" y="12049"/>
                  </a:cubicBezTo>
                  <a:cubicBezTo>
                    <a:pt x="9418" y="11978"/>
                    <a:pt x="9204" y="11918"/>
                    <a:pt x="9013" y="11966"/>
                  </a:cubicBezTo>
                  <a:cubicBezTo>
                    <a:pt x="8406" y="11799"/>
                    <a:pt x="7823" y="11990"/>
                    <a:pt x="7227" y="12121"/>
                  </a:cubicBezTo>
                  <a:cubicBezTo>
                    <a:pt x="6941" y="12180"/>
                    <a:pt x="6668" y="12264"/>
                    <a:pt x="6382" y="12299"/>
                  </a:cubicBezTo>
                  <a:cubicBezTo>
                    <a:pt x="5668" y="12442"/>
                    <a:pt x="5001" y="12692"/>
                    <a:pt x="4382" y="13073"/>
                  </a:cubicBezTo>
                  <a:cubicBezTo>
                    <a:pt x="4370" y="13097"/>
                    <a:pt x="4358" y="13097"/>
                    <a:pt x="4358" y="13109"/>
                  </a:cubicBezTo>
                  <a:cubicBezTo>
                    <a:pt x="4060" y="13240"/>
                    <a:pt x="3763" y="13359"/>
                    <a:pt x="3560" y="13645"/>
                  </a:cubicBezTo>
                  <a:cubicBezTo>
                    <a:pt x="3501" y="13716"/>
                    <a:pt x="3346" y="13752"/>
                    <a:pt x="3239" y="13764"/>
                  </a:cubicBezTo>
                  <a:cubicBezTo>
                    <a:pt x="3108" y="13788"/>
                    <a:pt x="2989" y="13716"/>
                    <a:pt x="2917" y="13597"/>
                  </a:cubicBezTo>
                  <a:cubicBezTo>
                    <a:pt x="2881" y="13407"/>
                    <a:pt x="2810" y="13276"/>
                    <a:pt x="2739" y="13133"/>
                  </a:cubicBezTo>
                  <a:close/>
                  <a:moveTo>
                    <a:pt x="7882" y="3024"/>
                  </a:moveTo>
                  <a:cubicBezTo>
                    <a:pt x="8013" y="3893"/>
                    <a:pt x="8156" y="4691"/>
                    <a:pt x="8287" y="5501"/>
                  </a:cubicBezTo>
                  <a:cubicBezTo>
                    <a:pt x="8335" y="5787"/>
                    <a:pt x="8406" y="6072"/>
                    <a:pt x="8477" y="6334"/>
                  </a:cubicBezTo>
                  <a:cubicBezTo>
                    <a:pt x="8585" y="6703"/>
                    <a:pt x="8680" y="7084"/>
                    <a:pt x="8727" y="7465"/>
                  </a:cubicBezTo>
                  <a:cubicBezTo>
                    <a:pt x="8775" y="7763"/>
                    <a:pt x="8823" y="8061"/>
                    <a:pt x="8894" y="8358"/>
                  </a:cubicBezTo>
                  <a:cubicBezTo>
                    <a:pt x="9120" y="9180"/>
                    <a:pt x="9394" y="9978"/>
                    <a:pt x="9478" y="10835"/>
                  </a:cubicBezTo>
                  <a:cubicBezTo>
                    <a:pt x="9489" y="10906"/>
                    <a:pt x="9489" y="10978"/>
                    <a:pt x="9608" y="10990"/>
                  </a:cubicBezTo>
                  <a:cubicBezTo>
                    <a:pt x="9918" y="10751"/>
                    <a:pt x="10275" y="10573"/>
                    <a:pt x="10513" y="10239"/>
                  </a:cubicBezTo>
                  <a:cubicBezTo>
                    <a:pt x="10621" y="10085"/>
                    <a:pt x="10799" y="9978"/>
                    <a:pt x="10978" y="9942"/>
                  </a:cubicBezTo>
                  <a:cubicBezTo>
                    <a:pt x="11323" y="9847"/>
                    <a:pt x="11656" y="9716"/>
                    <a:pt x="11978" y="9549"/>
                  </a:cubicBezTo>
                  <a:cubicBezTo>
                    <a:pt x="12085" y="9501"/>
                    <a:pt x="12204" y="9477"/>
                    <a:pt x="12311" y="9466"/>
                  </a:cubicBezTo>
                  <a:cubicBezTo>
                    <a:pt x="12954" y="9358"/>
                    <a:pt x="13621" y="9263"/>
                    <a:pt x="14264" y="9180"/>
                  </a:cubicBezTo>
                  <a:cubicBezTo>
                    <a:pt x="14395" y="9168"/>
                    <a:pt x="14514" y="9132"/>
                    <a:pt x="14609" y="9168"/>
                  </a:cubicBezTo>
                  <a:cubicBezTo>
                    <a:pt x="14883" y="9239"/>
                    <a:pt x="15145" y="9192"/>
                    <a:pt x="15419" y="9251"/>
                  </a:cubicBezTo>
                  <a:cubicBezTo>
                    <a:pt x="15431" y="9251"/>
                    <a:pt x="15454" y="9227"/>
                    <a:pt x="15502" y="9192"/>
                  </a:cubicBezTo>
                  <a:cubicBezTo>
                    <a:pt x="15335" y="8835"/>
                    <a:pt x="15300" y="8430"/>
                    <a:pt x="15240" y="8037"/>
                  </a:cubicBezTo>
                  <a:cubicBezTo>
                    <a:pt x="15181" y="7680"/>
                    <a:pt x="15133" y="7322"/>
                    <a:pt x="15073" y="6965"/>
                  </a:cubicBezTo>
                  <a:cubicBezTo>
                    <a:pt x="15062" y="6810"/>
                    <a:pt x="15038" y="6668"/>
                    <a:pt x="14978" y="6549"/>
                  </a:cubicBezTo>
                  <a:cubicBezTo>
                    <a:pt x="14788" y="6048"/>
                    <a:pt x="14740" y="5537"/>
                    <a:pt x="14669" y="5025"/>
                  </a:cubicBezTo>
                  <a:cubicBezTo>
                    <a:pt x="14645" y="4882"/>
                    <a:pt x="14621" y="4715"/>
                    <a:pt x="14561" y="4560"/>
                  </a:cubicBezTo>
                  <a:cubicBezTo>
                    <a:pt x="14442" y="4251"/>
                    <a:pt x="14383" y="3929"/>
                    <a:pt x="14347" y="3596"/>
                  </a:cubicBezTo>
                  <a:lnTo>
                    <a:pt x="14204" y="2619"/>
                  </a:lnTo>
                  <a:cubicBezTo>
                    <a:pt x="14180" y="2465"/>
                    <a:pt x="14145" y="2298"/>
                    <a:pt x="14085" y="2155"/>
                  </a:cubicBezTo>
                  <a:cubicBezTo>
                    <a:pt x="14002" y="1965"/>
                    <a:pt x="13954" y="1750"/>
                    <a:pt x="13930" y="1524"/>
                  </a:cubicBezTo>
                  <a:cubicBezTo>
                    <a:pt x="13907" y="1346"/>
                    <a:pt x="13883" y="1155"/>
                    <a:pt x="13847" y="976"/>
                  </a:cubicBezTo>
                  <a:cubicBezTo>
                    <a:pt x="13835" y="893"/>
                    <a:pt x="13788" y="798"/>
                    <a:pt x="13764" y="714"/>
                  </a:cubicBezTo>
                  <a:cubicBezTo>
                    <a:pt x="13526" y="679"/>
                    <a:pt x="13311" y="655"/>
                    <a:pt x="13097" y="655"/>
                  </a:cubicBezTo>
                  <a:cubicBezTo>
                    <a:pt x="12883" y="655"/>
                    <a:pt x="12656" y="714"/>
                    <a:pt x="12454" y="738"/>
                  </a:cubicBezTo>
                  <a:cubicBezTo>
                    <a:pt x="12109" y="786"/>
                    <a:pt x="11764" y="845"/>
                    <a:pt x="11430" y="893"/>
                  </a:cubicBezTo>
                  <a:cubicBezTo>
                    <a:pt x="11204" y="917"/>
                    <a:pt x="10978" y="988"/>
                    <a:pt x="10751" y="1048"/>
                  </a:cubicBezTo>
                  <a:cubicBezTo>
                    <a:pt x="10335" y="1167"/>
                    <a:pt x="9942" y="1322"/>
                    <a:pt x="9549" y="1512"/>
                  </a:cubicBezTo>
                  <a:cubicBezTo>
                    <a:pt x="9478" y="1560"/>
                    <a:pt x="9382" y="1560"/>
                    <a:pt x="9299" y="1572"/>
                  </a:cubicBezTo>
                  <a:cubicBezTo>
                    <a:pt x="9085" y="1607"/>
                    <a:pt x="8906" y="1703"/>
                    <a:pt x="8763" y="1846"/>
                  </a:cubicBezTo>
                  <a:cubicBezTo>
                    <a:pt x="8454" y="2155"/>
                    <a:pt x="8096" y="2429"/>
                    <a:pt x="7942" y="2881"/>
                  </a:cubicBezTo>
                  <a:cubicBezTo>
                    <a:pt x="7954" y="2953"/>
                    <a:pt x="7918" y="3000"/>
                    <a:pt x="7882" y="3024"/>
                  </a:cubicBezTo>
                  <a:close/>
                  <a:moveTo>
                    <a:pt x="584" y="3572"/>
                  </a:moveTo>
                  <a:cubicBezTo>
                    <a:pt x="655" y="3691"/>
                    <a:pt x="679" y="3774"/>
                    <a:pt x="762" y="3846"/>
                  </a:cubicBezTo>
                  <a:cubicBezTo>
                    <a:pt x="905" y="4024"/>
                    <a:pt x="976" y="4215"/>
                    <a:pt x="1000" y="4441"/>
                  </a:cubicBezTo>
                  <a:cubicBezTo>
                    <a:pt x="1024" y="4715"/>
                    <a:pt x="1096" y="4953"/>
                    <a:pt x="1215" y="5191"/>
                  </a:cubicBezTo>
                  <a:cubicBezTo>
                    <a:pt x="1262" y="5263"/>
                    <a:pt x="1274" y="5358"/>
                    <a:pt x="1298" y="5441"/>
                  </a:cubicBezTo>
                  <a:cubicBezTo>
                    <a:pt x="1429" y="5989"/>
                    <a:pt x="1560" y="6525"/>
                    <a:pt x="1679" y="7072"/>
                  </a:cubicBezTo>
                  <a:cubicBezTo>
                    <a:pt x="1810" y="7703"/>
                    <a:pt x="1953" y="8346"/>
                    <a:pt x="2084" y="8977"/>
                  </a:cubicBezTo>
                  <a:cubicBezTo>
                    <a:pt x="2108" y="9120"/>
                    <a:pt x="2143" y="9239"/>
                    <a:pt x="2167" y="9358"/>
                  </a:cubicBezTo>
                  <a:cubicBezTo>
                    <a:pt x="2334" y="9930"/>
                    <a:pt x="2489" y="10525"/>
                    <a:pt x="2548" y="11121"/>
                  </a:cubicBezTo>
                  <a:cubicBezTo>
                    <a:pt x="2560" y="11299"/>
                    <a:pt x="2584" y="11466"/>
                    <a:pt x="2620" y="11632"/>
                  </a:cubicBezTo>
                  <a:cubicBezTo>
                    <a:pt x="2643" y="11835"/>
                    <a:pt x="2762" y="12013"/>
                    <a:pt x="2870" y="12168"/>
                  </a:cubicBezTo>
                  <a:cubicBezTo>
                    <a:pt x="3167" y="11954"/>
                    <a:pt x="3417" y="11752"/>
                    <a:pt x="3703" y="11573"/>
                  </a:cubicBezTo>
                  <a:cubicBezTo>
                    <a:pt x="4346" y="11180"/>
                    <a:pt x="5025" y="10870"/>
                    <a:pt x="5787" y="10787"/>
                  </a:cubicBezTo>
                  <a:cubicBezTo>
                    <a:pt x="6156" y="10740"/>
                    <a:pt x="6537" y="10692"/>
                    <a:pt x="6906" y="10620"/>
                  </a:cubicBezTo>
                  <a:cubicBezTo>
                    <a:pt x="7453" y="10501"/>
                    <a:pt x="7942" y="10668"/>
                    <a:pt x="8442" y="10882"/>
                  </a:cubicBezTo>
                  <a:cubicBezTo>
                    <a:pt x="8537" y="10930"/>
                    <a:pt x="8644" y="11001"/>
                    <a:pt x="8763" y="10918"/>
                  </a:cubicBezTo>
                  <a:cubicBezTo>
                    <a:pt x="8763" y="10859"/>
                    <a:pt x="8763" y="10787"/>
                    <a:pt x="8751" y="10704"/>
                  </a:cubicBezTo>
                  <a:cubicBezTo>
                    <a:pt x="8704" y="10275"/>
                    <a:pt x="8585" y="9858"/>
                    <a:pt x="8465" y="9442"/>
                  </a:cubicBezTo>
                  <a:cubicBezTo>
                    <a:pt x="8275" y="8763"/>
                    <a:pt x="8084" y="8084"/>
                    <a:pt x="8001" y="7370"/>
                  </a:cubicBezTo>
                  <a:cubicBezTo>
                    <a:pt x="7989" y="7168"/>
                    <a:pt x="7930" y="6953"/>
                    <a:pt x="7870" y="6751"/>
                  </a:cubicBezTo>
                  <a:cubicBezTo>
                    <a:pt x="7751" y="6322"/>
                    <a:pt x="7644" y="5882"/>
                    <a:pt x="7608" y="5441"/>
                  </a:cubicBezTo>
                  <a:cubicBezTo>
                    <a:pt x="7513" y="4667"/>
                    <a:pt x="7430" y="3893"/>
                    <a:pt x="7346" y="3120"/>
                  </a:cubicBezTo>
                  <a:cubicBezTo>
                    <a:pt x="7334" y="3012"/>
                    <a:pt x="7311" y="2893"/>
                    <a:pt x="7287" y="2810"/>
                  </a:cubicBezTo>
                  <a:cubicBezTo>
                    <a:pt x="7156" y="2774"/>
                    <a:pt x="7037" y="2762"/>
                    <a:pt x="6930" y="2715"/>
                  </a:cubicBezTo>
                  <a:cubicBezTo>
                    <a:pt x="6477" y="2489"/>
                    <a:pt x="6001" y="2358"/>
                    <a:pt x="5489" y="2393"/>
                  </a:cubicBezTo>
                  <a:lnTo>
                    <a:pt x="5441" y="2393"/>
                  </a:lnTo>
                  <a:cubicBezTo>
                    <a:pt x="4894" y="2286"/>
                    <a:pt x="4358" y="2405"/>
                    <a:pt x="3822" y="2489"/>
                  </a:cubicBezTo>
                  <a:cubicBezTo>
                    <a:pt x="2881" y="2667"/>
                    <a:pt x="1977" y="2965"/>
                    <a:pt x="1096" y="3298"/>
                  </a:cubicBezTo>
                  <a:cubicBezTo>
                    <a:pt x="905" y="3370"/>
                    <a:pt x="762" y="3477"/>
                    <a:pt x="584" y="3572"/>
                  </a:cubicBezTo>
                  <a:close/>
                  <a:moveTo>
                    <a:pt x="8299" y="11454"/>
                  </a:moveTo>
                  <a:cubicBezTo>
                    <a:pt x="7954" y="11359"/>
                    <a:pt x="7727" y="11311"/>
                    <a:pt x="7501" y="11263"/>
                  </a:cubicBezTo>
                  <a:cubicBezTo>
                    <a:pt x="7394" y="11240"/>
                    <a:pt x="7275" y="11228"/>
                    <a:pt x="7156" y="11240"/>
                  </a:cubicBezTo>
                  <a:cubicBezTo>
                    <a:pt x="6787" y="11287"/>
                    <a:pt x="6418" y="11359"/>
                    <a:pt x="6037" y="11394"/>
                  </a:cubicBezTo>
                  <a:cubicBezTo>
                    <a:pt x="5406" y="11454"/>
                    <a:pt x="4810" y="11680"/>
                    <a:pt x="4251" y="11990"/>
                  </a:cubicBezTo>
                  <a:cubicBezTo>
                    <a:pt x="3870" y="12216"/>
                    <a:pt x="3489" y="12454"/>
                    <a:pt x="3179" y="12823"/>
                  </a:cubicBezTo>
                  <a:cubicBezTo>
                    <a:pt x="3239" y="12895"/>
                    <a:pt x="3298" y="12978"/>
                    <a:pt x="3346" y="13037"/>
                  </a:cubicBezTo>
                  <a:cubicBezTo>
                    <a:pt x="3512" y="12930"/>
                    <a:pt x="3643" y="12787"/>
                    <a:pt x="3810" y="12752"/>
                  </a:cubicBezTo>
                  <a:cubicBezTo>
                    <a:pt x="4048" y="12680"/>
                    <a:pt x="4251" y="12549"/>
                    <a:pt x="4477" y="12454"/>
                  </a:cubicBezTo>
                  <a:cubicBezTo>
                    <a:pt x="5048" y="12156"/>
                    <a:pt x="5656" y="11990"/>
                    <a:pt x="6275" y="11906"/>
                  </a:cubicBezTo>
                  <a:cubicBezTo>
                    <a:pt x="6394" y="11883"/>
                    <a:pt x="6513" y="11871"/>
                    <a:pt x="6608" y="11823"/>
                  </a:cubicBezTo>
                  <a:cubicBezTo>
                    <a:pt x="6775" y="11728"/>
                    <a:pt x="6965" y="11704"/>
                    <a:pt x="7144" y="11656"/>
                  </a:cubicBezTo>
                  <a:cubicBezTo>
                    <a:pt x="7501" y="11609"/>
                    <a:pt x="7858" y="11549"/>
                    <a:pt x="8299" y="11454"/>
                  </a:cubicBezTo>
                  <a:close/>
                  <a:moveTo>
                    <a:pt x="15383" y="9978"/>
                  </a:moveTo>
                  <a:cubicBezTo>
                    <a:pt x="14931" y="9858"/>
                    <a:pt x="14478" y="9727"/>
                    <a:pt x="14002" y="9835"/>
                  </a:cubicBezTo>
                  <a:cubicBezTo>
                    <a:pt x="13811" y="9882"/>
                    <a:pt x="13597" y="9894"/>
                    <a:pt x="13407" y="9918"/>
                  </a:cubicBezTo>
                  <a:cubicBezTo>
                    <a:pt x="12728" y="10001"/>
                    <a:pt x="12037" y="10120"/>
                    <a:pt x="11418" y="10442"/>
                  </a:cubicBezTo>
                  <a:cubicBezTo>
                    <a:pt x="11383" y="10454"/>
                    <a:pt x="11359" y="10478"/>
                    <a:pt x="11335" y="10478"/>
                  </a:cubicBezTo>
                  <a:cubicBezTo>
                    <a:pt x="10966" y="10573"/>
                    <a:pt x="10644" y="10799"/>
                    <a:pt x="10311" y="11013"/>
                  </a:cubicBezTo>
                  <a:cubicBezTo>
                    <a:pt x="10132" y="11132"/>
                    <a:pt x="10001" y="11287"/>
                    <a:pt x="9942" y="11502"/>
                  </a:cubicBezTo>
                  <a:cubicBezTo>
                    <a:pt x="10085" y="11573"/>
                    <a:pt x="10192" y="11502"/>
                    <a:pt x="10287" y="11430"/>
                  </a:cubicBezTo>
                  <a:cubicBezTo>
                    <a:pt x="10561" y="11216"/>
                    <a:pt x="10882" y="11097"/>
                    <a:pt x="11204" y="10978"/>
                  </a:cubicBezTo>
                  <a:lnTo>
                    <a:pt x="11656" y="10847"/>
                  </a:lnTo>
                  <a:cubicBezTo>
                    <a:pt x="11728" y="10811"/>
                    <a:pt x="11835" y="10811"/>
                    <a:pt x="11894" y="10775"/>
                  </a:cubicBezTo>
                  <a:cubicBezTo>
                    <a:pt x="12049" y="10620"/>
                    <a:pt x="12252" y="10609"/>
                    <a:pt x="12454" y="10573"/>
                  </a:cubicBezTo>
                  <a:cubicBezTo>
                    <a:pt x="12680" y="10549"/>
                    <a:pt x="12918" y="10513"/>
                    <a:pt x="13145" y="10478"/>
                  </a:cubicBezTo>
                  <a:cubicBezTo>
                    <a:pt x="13240" y="10454"/>
                    <a:pt x="13347" y="10454"/>
                    <a:pt x="13418" y="10394"/>
                  </a:cubicBezTo>
                  <a:cubicBezTo>
                    <a:pt x="13621" y="10251"/>
                    <a:pt x="13859" y="10239"/>
                    <a:pt x="14073" y="10204"/>
                  </a:cubicBezTo>
                  <a:cubicBezTo>
                    <a:pt x="14526" y="10132"/>
                    <a:pt x="14954" y="10061"/>
                    <a:pt x="15383" y="997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73"/>
            <p:cNvSpPr/>
            <p:nvPr/>
          </p:nvSpPr>
          <p:spPr>
            <a:xfrm>
              <a:off x="1404625" y="1833700"/>
              <a:ext cx="89925" cy="110150"/>
            </a:xfrm>
            <a:custGeom>
              <a:avLst/>
              <a:gdLst/>
              <a:ahLst/>
              <a:cxnLst/>
              <a:rect l="l" t="t" r="r" b="b"/>
              <a:pathLst>
                <a:path w="3597" h="4406" extrusionOk="0">
                  <a:moveTo>
                    <a:pt x="1679" y="1834"/>
                  </a:moveTo>
                  <a:cubicBezTo>
                    <a:pt x="1846" y="1488"/>
                    <a:pt x="2025" y="1167"/>
                    <a:pt x="2037" y="762"/>
                  </a:cubicBezTo>
                  <a:cubicBezTo>
                    <a:pt x="1906" y="762"/>
                    <a:pt x="1798" y="774"/>
                    <a:pt x="1679" y="774"/>
                  </a:cubicBezTo>
                  <a:cubicBezTo>
                    <a:pt x="1310" y="822"/>
                    <a:pt x="941" y="869"/>
                    <a:pt x="560" y="893"/>
                  </a:cubicBezTo>
                  <a:cubicBezTo>
                    <a:pt x="441" y="917"/>
                    <a:pt x="346" y="917"/>
                    <a:pt x="227" y="893"/>
                  </a:cubicBezTo>
                  <a:cubicBezTo>
                    <a:pt x="108" y="881"/>
                    <a:pt x="13" y="774"/>
                    <a:pt x="1" y="655"/>
                  </a:cubicBezTo>
                  <a:cubicBezTo>
                    <a:pt x="1" y="560"/>
                    <a:pt x="48" y="452"/>
                    <a:pt x="143" y="417"/>
                  </a:cubicBezTo>
                  <a:cubicBezTo>
                    <a:pt x="274" y="381"/>
                    <a:pt x="417" y="322"/>
                    <a:pt x="560" y="298"/>
                  </a:cubicBezTo>
                  <a:cubicBezTo>
                    <a:pt x="1072" y="214"/>
                    <a:pt x="1596" y="119"/>
                    <a:pt x="2096" y="60"/>
                  </a:cubicBezTo>
                  <a:cubicBezTo>
                    <a:pt x="2572" y="0"/>
                    <a:pt x="2906" y="357"/>
                    <a:pt x="2787" y="833"/>
                  </a:cubicBezTo>
                  <a:cubicBezTo>
                    <a:pt x="2703" y="1119"/>
                    <a:pt x="2608" y="1381"/>
                    <a:pt x="2501" y="1655"/>
                  </a:cubicBezTo>
                  <a:lnTo>
                    <a:pt x="2322" y="2096"/>
                  </a:lnTo>
                  <a:cubicBezTo>
                    <a:pt x="2394" y="2179"/>
                    <a:pt x="2465" y="2227"/>
                    <a:pt x="2513" y="2274"/>
                  </a:cubicBezTo>
                  <a:cubicBezTo>
                    <a:pt x="2644" y="2441"/>
                    <a:pt x="2584" y="2667"/>
                    <a:pt x="2394" y="2727"/>
                  </a:cubicBezTo>
                  <a:cubicBezTo>
                    <a:pt x="2287" y="2750"/>
                    <a:pt x="2168" y="2774"/>
                    <a:pt x="2048" y="2798"/>
                  </a:cubicBezTo>
                  <a:cubicBezTo>
                    <a:pt x="1977" y="3012"/>
                    <a:pt x="1810" y="3203"/>
                    <a:pt x="1906" y="3441"/>
                  </a:cubicBezTo>
                  <a:cubicBezTo>
                    <a:pt x="2037" y="3500"/>
                    <a:pt x="2144" y="3453"/>
                    <a:pt x="2227" y="3393"/>
                  </a:cubicBezTo>
                  <a:cubicBezTo>
                    <a:pt x="2549" y="3215"/>
                    <a:pt x="2906" y="3215"/>
                    <a:pt x="3239" y="3203"/>
                  </a:cubicBezTo>
                  <a:cubicBezTo>
                    <a:pt x="3418" y="3191"/>
                    <a:pt x="3572" y="3322"/>
                    <a:pt x="3584" y="3465"/>
                  </a:cubicBezTo>
                  <a:cubicBezTo>
                    <a:pt x="3596" y="3620"/>
                    <a:pt x="3513" y="3762"/>
                    <a:pt x="3334" y="3822"/>
                  </a:cubicBezTo>
                  <a:cubicBezTo>
                    <a:pt x="3275" y="3846"/>
                    <a:pt x="3227" y="3858"/>
                    <a:pt x="3168" y="3870"/>
                  </a:cubicBezTo>
                  <a:cubicBezTo>
                    <a:pt x="2727" y="3917"/>
                    <a:pt x="2322" y="4120"/>
                    <a:pt x="1906" y="4286"/>
                  </a:cubicBezTo>
                  <a:cubicBezTo>
                    <a:pt x="1727" y="4358"/>
                    <a:pt x="1513" y="4393"/>
                    <a:pt x="1310" y="4393"/>
                  </a:cubicBezTo>
                  <a:cubicBezTo>
                    <a:pt x="1060" y="4405"/>
                    <a:pt x="894" y="4215"/>
                    <a:pt x="953" y="3977"/>
                  </a:cubicBezTo>
                  <a:cubicBezTo>
                    <a:pt x="1001" y="3762"/>
                    <a:pt x="977" y="3548"/>
                    <a:pt x="1156" y="3381"/>
                  </a:cubicBezTo>
                  <a:cubicBezTo>
                    <a:pt x="1179" y="3370"/>
                    <a:pt x="1191" y="3322"/>
                    <a:pt x="1191" y="3310"/>
                  </a:cubicBezTo>
                  <a:cubicBezTo>
                    <a:pt x="1156" y="3084"/>
                    <a:pt x="1298" y="2893"/>
                    <a:pt x="1370" y="2691"/>
                  </a:cubicBezTo>
                  <a:cubicBezTo>
                    <a:pt x="1394" y="2631"/>
                    <a:pt x="1394" y="2560"/>
                    <a:pt x="1429" y="2477"/>
                  </a:cubicBezTo>
                  <a:cubicBezTo>
                    <a:pt x="1298" y="2417"/>
                    <a:pt x="1191" y="2369"/>
                    <a:pt x="1072" y="2310"/>
                  </a:cubicBezTo>
                  <a:cubicBezTo>
                    <a:pt x="1001" y="2274"/>
                    <a:pt x="905" y="2250"/>
                    <a:pt x="834" y="2203"/>
                  </a:cubicBezTo>
                  <a:cubicBezTo>
                    <a:pt x="727" y="2143"/>
                    <a:pt x="715" y="2000"/>
                    <a:pt x="786" y="1905"/>
                  </a:cubicBezTo>
                  <a:cubicBezTo>
                    <a:pt x="894" y="1774"/>
                    <a:pt x="1036" y="1715"/>
                    <a:pt x="1203" y="1762"/>
                  </a:cubicBezTo>
                  <a:cubicBezTo>
                    <a:pt x="1370" y="1762"/>
                    <a:pt x="1513" y="1786"/>
                    <a:pt x="1679" y="18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73"/>
            <p:cNvSpPr/>
            <p:nvPr/>
          </p:nvSpPr>
          <p:spPr>
            <a:xfrm>
              <a:off x="1254025" y="1863150"/>
              <a:ext cx="75025" cy="122375"/>
            </a:xfrm>
            <a:custGeom>
              <a:avLst/>
              <a:gdLst/>
              <a:ahLst/>
              <a:cxnLst/>
              <a:rect l="l" t="t" r="r" b="b"/>
              <a:pathLst>
                <a:path w="3001" h="4895" extrusionOk="0">
                  <a:moveTo>
                    <a:pt x="1786" y="2977"/>
                  </a:moveTo>
                  <a:cubicBezTo>
                    <a:pt x="1584" y="3037"/>
                    <a:pt x="1405" y="3096"/>
                    <a:pt x="1226" y="3144"/>
                  </a:cubicBezTo>
                  <a:cubicBezTo>
                    <a:pt x="1072" y="3192"/>
                    <a:pt x="893" y="3192"/>
                    <a:pt x="691" y="3215"/>
                  </a:cubicBezTo>
                  <a:cubicBezTo>
                    <a:pt x="679" y="3513"/>
                    <a:pt x="595" y="3799"/>
                    <a:pt x="631" y="4097"/>
                  </a:cubicBezTo>
                  <a:cubicBezTo>
                    <a:pt x="667" y="4323"/>
                    <a:pt x="679" y="4561"/>
                    <a:pt x="572" y="4775"/>
                  </a:cubicBezTo>
                  <a:cubicBezTo>
                    <a:pt x="536" y="4882"/>
                    <a:pt x="393" y="4894"/>
                    <a:pt x="333" y="4811"/>
                  </a:cubicBezTo>
                  <a:cubicBezTo>
                    <a:pt x="274" y="4739"/>
                    <a:pt x="214" y="4644"/>
                    <a:pt x="191" y="4561"/>
                  </a:cubicBezTo>
                  <a:cubicBezTo>
                    <a:pt x="83" y="4239"/>
                    <a:pt x="0" y="3930"/>
                    <a:pt x="71" y="3585"/>
                  </a:cubicBezTo>
                  <a:cubicBezTo>
                    <a:pt x="83" y="3501"/>
                    <a:pt x="83" y="3394"/>
                    <a:pt x="83" y="3287"/>
                  </a:cubicBezTo>
                  <a:lnTo>
                    <a:pt x="83" y="2775"/>
                  </a:lnTo>
                  <a:cubicBezTo>
                    <a:pt x="83" y="2668"/>
                    <a:pt x="95" y="2561"/>
                    <a:pt x="83" y="2477"/>
                  </a:cubicBezTo>
                  <a:cubicBezTo>
                    <a:pt x="12" y="1918"/>
                    <a:pt x="71" y="1382"/>
                    <a:pt x="95" y="834"/>
                  </a:cubicBezTo>
                  <a:cubicBezTo>
                    <a:pt x="119" y="596"/>
                    <a:pt x="191" y="394"/>
                    <a:pt x="333" y="191"/>
                  </a:cubicBezTo>
                  <a:cubicBezTo>
                    <a:pt x="488" y="1"/>
                    <a:pt x="691" y="1"/>
                    <a:pt x="857" y="167"/>
                  </a:cubicBezTo>
                  <a:cubicBezTo>
                    <a:pt x="929" y="239"/>
                    <a:pt x="976" y="334"/>
                    <a:pt x="1036" y="406"/>
                  </a:cubicBezTo>
                  <a:cubicBezTo>
                    <a:pt x="1453" y="989"/>
                    <a:pt x="1869" y="1584"/>
                    <a:pt x="2179" y="2239"/>
                  </a:cubicBezTo>
                  <a:cubicBezTo>
                    <a:pt x="2417" y="2727"/>
                    <a:pt x="2655" y="3215"/>
                    <a:pt x="2941" y="3680"/>
                  </a:cubicBezTo>
                  <a:cubicBezTo>
                    <a:pt x="3000" y="3763"/>
                    <a:pt x="3000" y="3906"/>
                    <a:pt x="3000" y="4001"/>
                  </a:cubicBezTo>
                  <a:cubicBezTo>
                    <a:pt x="3000" y="4168"/>
                    <a:pt x="2893" y="4287"/>
                    <a:pt x="2762" y="4335"/>
                  </a:cubicBezTo>
                  <a:cubicBezTo>
                    <a:pt x="2643" y="4358"/>
                    <a:pt x="2512" y="4299"/>
                    <a:pt x="2441" y="4180"/>
                  </a:cubicBezTo>
                  <a:cubicBezTo>
                    <a:pt x="2346" y="4025"/>
                    <a:pt x="2262" y="3858"/>
                    <a:pt x="2179" y="3692"/>
                  </a:cubicBezTo>
                  <a:cubicBezTo>
                    <a:pt x="2084" y="3430"/>
                    <a:pt x="1941" y="3192"/>
                    <a:pt x="1786" y="2977"/>
                  </a:cubicBezTo>
                  <a:close/>
                  <a:moveTo>
                    <a:pt x="738" y="2620"/>
                  </a:moveTo>
                  <a:cubicBezTo>
                    <a:pt x="1036" y="2608"/>
                    <a:pt x="1286" y="2549"/>
                    <a:pt x="1500" y="2322"/>
                  </a:cubicBezTo>
                  <a:cubicBezTo>
                    <a:pt x="1250" y="1906"/>
                    <a:pt x="1084" y="1465"/>
                    <a:pt x="714" y="1108"/>
                  </a:cubicBezTo>
                  <a:cubicBezTo>
                    <a:pt x="607" y="1584"/>
                    <a:pt x="619" y="2144"/>
                    <a:pt x="738" y="2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1" name="Google Shape;1061;p73"/>
          <p:cNvGrpSpPr/>
          <p:nvPr/>
        </p:nvGrpSpPr>
        <p:grpSpPr>
          <a:xfrm>
            <a:off x="433561" y="1590628"/>
            <a:ext cx="1296401" cy="1086539"/>
            <a:chOff x="537803" y="1586771"/>
            <a:chExt cx="1296401" cy="1086539"/>
          </a:xfrm>
        </p:grpSpPr>
        <p:sp>
          <p:nvSpPr>
            <p:cNvPr id="1062" name="Google Shape;1062;p73"/>
            <p:cNvSpPr/>
            <p:nvPr/>
          </p:nvSpPr>
          <p:spPr>
            <a:xfrm rot="-648418">
              <a:off x="1170428" y="2264338"/>
              <a:ext cx="101809" cy="88726"/>
            </a:xfrm>
            <a:custGeom>
              <a:avLst/>
              <a:gdLst/>
              <a:ahLst/>
              <a:cxnLst/>
              <a:rect l="l" t="t" r="r" b="b"/>
              <a:pathLst>
                <a:path w="3743" h="3262" extrusionOk="0">
                  <a:moveTo>
                    <a:pt x="1982" y="1"/>
                  </a:moveTo>
                  <a:cubicBezTo>
                    <a:pt x="1712" y="1"/>
                    <a:pt x="1444" y="66"/>
                    <a:pt x="1175" y="168"/>
                  </a:cubicBezTo>
                  <a:cubicBezTo>
                    <a:pt x="1164" y="180"/>
                    <a:pt x="1152" y="191"/>
                    <a:pt x="1138" y="197"/>
                  </a:cubicBezTo>
                  <a:cubicBezTo>
                    <a:pt x="195" y="761"/>
                    <a:pt x="1" y="2120"/>
                    <a:pt x="852" y="2853"/>
                  </a:cubicBezTo>
                  <a:cubicBezTo>
                    <a:pt x="1170" y="3127"/>
                    <a:pt x="1549" y="3261"/>
                    <a:pt x="1922" y="3261"/>
                  </a:cubicBezTo>
                  <a:cubicBezTo>
                    <a:pt x="2404" y="3261"/>
                    <a:pt x="2876" y="3037"/>
                    <a:pt x="3195" y="2601"/>
                  </a:cubicBezTo>
                  <a:cubicBezTo>
                    <a:pt x="3743" y="1859"/>
                    <a:pt x="3697" y="804"/>
                    <a:pt x="2883" y="277"/>
                  </a:cubicBezTo>
                  <a:cubicBezTo>
                    <a:pt x="2579" y="80"/>
                    <a:pt x="2280" y="1"/>
                    <a:pt x="198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73"/>
            <p:cNvSpPr/>
            <p:nvPr/>
          </p:nvSpPr>
          <p:spPr>
            <a:xfrm rot="-648418">
              <a:off x="612742" y="1712048"/>
              <a:ext cx="1070887" cy="505891"/>
            </a:xfrm>
            <a:custGeom>
              <a:avLst/>
              <a:gdLst/>
              <a:ahLst/>
              <a:cxnLst/>
              <a:rect l="l" t="t" r="r" b="b"/>
              <a:pathLst>
                <a:path w="39371" h="18599" extrusionOk="0">
                  <a:moveTo>
                    <a:pt x="35512" y="2652"/>
                  </a:moveTo>
                  <a:cubicBezTo>
                    <a:pt x="35646" y="2652"/>
                    <a:pt x="35777" y="2727"/>
                    <a:pt x="35829" y="2902"/>
                  </a:cubicBezTo>
                  <a:cubicBezTo>
                    <a:pt x="36390" y="4813"/>
                    <a:pt x="36176" y="6862"/>
                    <a:pt x="36110" y="8830"/>
                  </a:cubicBezTo>
                  <a:cubicBezTo>
                    <a:pt x="36035" y="11008"/>
                    <a:pt x="36061" y="13232"/>
                    <a:pt x="35743" y="15389"/>
                  </a:cubicBezTo>
                  <a:lnTo>
                    <a:pt x="35734" y="15455"/>
                  </a:lnTo>
                  <a:cubicBezTo>
                    <a:pt x="35729" y="15495"/>
                    <a:pt x="35711" y="15530"/>
                    <a:pt x="35686" y="15558"/>
                  </a:cubicBezTo>
                  <a:cubicBezTo>
                    <a:pt x="35740" y="15736"/>
                    <a:pt x="35683" y="15948"/>
                    <a:pt x="35465" y="15994"/>
                  </a:cubicBezTo>
                  <a:lnTo>
                    <a:pt x="34835" y="16123"/>
                  </a:lnTo>
                  <a:cubicBezTo>
                    <a:pt x="34812" y="16128"/>
                    <a:pt x="34788" y="16130"/>
                    <a:pt x="34765" y="16130"/>
                  </a:cubicBezTo>
                  <a:cubicBezTo>
                    <a:pt x="34696" y="16130"/>
                    <a:pt x="34628" y="16108"/>
                    <a:pt x="34574" y="16063"/>
                  </a:cubicBezTo>
                  <a:cubicBezTo>
                    <a:pt x="29108" y="16445"/>
                    <a:pt x="23564" y="16662"/>
                    <a:pt x="18026" y="16662"/>
                  </a:cubicBezTo>
                  <a:cubicBezTo>
                    <a:pt x="12908" y="16662"/>
                    <a:pt x="7796" y="16477"/>
                    <a:pt x="2754" y="16068"/>
                  </a:cubicBezTo>
                  <a:cubicBezTo>
                    <a:pt x="2594" y="16054"/>
                    <a:pt x="2591" y="15813"/>
                    <a:pt x="2754" y="15813"/>
                  </a:cubicBezTo>
                  <a:lnTo>
                    <a:pt x="2783" y="15813"/>
                  </a:lnTo>
                  <a:lnTo>
                    <a:pt x="2783" y="15719"/>
                  </a:lnTo>
                  <a:cubicBezTo>
                    <a:pt x="2734" y="15719"/>
                    <a:pt x="2691" y="15687"/>
                    <a:pt x="2674" y="15641"/>
                  </a:cubicBezTo>
                  <a:cubicBezTo>
                    <a:pt x="2109" y="13828"/>
                    <a:pt x="2382" y="11616"/>
                    <a:pt x="2419" y="9730"/>
                  </a:cubicBezTo>
                  <a:cubicBezTo>
                    <a:pt x="2459" y="7590"/>
                    <a:pt x="2513" y="5426"/>
                    <a:pt x="2740" y="3297"/>
                  </a:cubicBezTo>
                  <a:cubicBezTo>
                    <a:pt x="2470" y="3260"/>
                    <a:pt x="2465" y="2853"/>
                    <a:pt x="2757" y="2848"/>
                  </a:cubicBezTo>
                  <a:cubicBezTo>
                    <a:pt x="3656" y="2830"/>
                    <a:pt x="4556" y="2822"/>
                    <a:pt x="5456" y="2822"/>
                  </a:cubicBezTo>
                  <a:cubicBezTo>
                    <a:pt x="9863" y="2822"/>
                    <a:pt x="14277" y="3000"/>
                    <a:pt x="18684" y="3000"/>
                  </a:cubicBezTo>
                  <a:cubicBezTo>
                    <a:pt x="18742" y="3000"/>
                    <a:pt x="18800" y="2999"/>
                    <a:pt x="18857" y="2999"/>
                  </a:cubicBezTo>
                  <a:cubicBezTo>
                    <a:pt x="24035" y="2994"/>
                    <a:pt x="29220" y="2735"/>
                    <a:pt x="34395" y="2735"/>
                  </a:cubicBezTo>
                  <a:cubicBezTo>
                    <a:pt x="34582" y="2735"/>
                    <a:pt x="34768" y="2735"/>
                    <a:pt x="34955" y="2736"/>
                  </a:cubicBezTo>
                  <a:cubicBezTo>
                    <a:pt x="35044" y="2736"/>
                    <a:pt x="35130" y="2770"/>
                    <a:pt x="35193" y="2830"/>
                  </a:cubicBezTo>
                  <a:cubicBezTo>
                    <a:pt x="35259" y="2718"/>
                    <a:pt x="35387" y="2652"/>
                    <a:pt x="35512" y="2652"/>
                  </a:cubicBezTo>
                  <a:close/>
                  <a:moveTo>
                    <a:pt x="2823" y="0"/>
                  </a:moveTo>
                  <a:cubicBezTo>
                    <a:pt x="2021" y="0"/>
                    <a:pt x="1260" y="101"/>
                    <a:pt x="837" y="504"/>
                  </a:cubicBezTo>
                  <a:cubicBezTo>
                    <a:pt x="0" y="1306"/>
                    <a:pt x="387" y="3790"/>
                    <a:pt x="370" y="4982"/>
                  </a:cubicBezTo>
                  <a:cubicBezTo>
                    <a:pt x="353" y="6340"/>
                    <a:pt x="336" y="7701"/>
                    <a:pt x="318" y="9060"/>
                  </a:cubicBezTo>
                  <a:cubicBezTo>
                    <a:pt x="284" y="11885"/>
                    <a:pt x="253" y="14710"/>
                    <a:pt x="207" y="17533"/>
                  </a:cubicBezTo>
                  <a:cubicBezTo>
                    <a:pt x="204" y="17742"/>
                    <a:pt x="175" y="18120"/>
                    <a:pt x="144" y="18598"/>
                  </a:cubicBezTo>
                  <a:cubicBezTo>
                    <a:pt x="6548" y="18258"/>
                    <a:pt x="12986" y="18341"/>
                    <a:pt x="19396" y="18183"/>
                  </a:cubicBezTo>
                  <a:cubicBezTo>
                    <a:pt x="25932" y="18023"/>
                    <a:pt x="32476" y="17667"/>
                    <a:pt x="39012" y="17584"/>
                  </a:cubicBezTo>
                  <a:cubicBezTo>
                    <a:pt x="39014" y="17584"/>
                    <a:pt x="39016" y="17584"/>
                    <a:pt x="39018" y="17584"/>
                  </a:cubicBezTo>
                  <a:cubicBezTo>
                    <a:pt x="39249" y="17584"/>
                    <a:pt x="39362" y="17758"/>
                    <a:pt x="39362" y="17934"/>
                  </a:cubicBezTo>
                  <a:lnTo>
                    <a:pt x="39370" y="17934"/>
                  </a:lnTo>
                  <a:cubicBezTo>
                    <a:pt x="39319" y="16868"/>
                    <a:pt x="39264" y="16034"/>
                    <a:pt x="39256" y="15747"/>
                  </a:cubicBezTo>
                  <a:cubicBezTo>
                    <a:pt x="39184" y="12607"/>
                    <a:pt x="39113" y="9464"/>
                    <a:pt x="39038" y="6320"/>
                  </a:cubicBezTo>
                  <a:cubicBezTo>
                    <a:pt x="39007" y="4856"/>
                    <a:pt x="39009" y="3386"/>
                    <a:pt x="38938" y="1922"/>
                  </a:cubicBezTo>
                  <a:cubicBezTo>
                    <a:pt x="38926" y="1664"/>
                    <a:pt x="38992" y="1040"/>
                    <a:pt x="38852" y="827"/>
                  </a:cubicBezTo>
                  <a:cubicBezTo>
                    <a:pt x="38488" y="277"/>
                    <a:pt x="37408" y="137"/>
                    <a:pt x="36846" y="82"/>
                  </a:cubicBezTo>
                  <a:cubicBezTo>
                    <a:pt x="36640" y="62"/>
                    <a:pt x="36429" y="56"/>
                    <a:pt x="36216" y="56"/>
                  </a:cubicBezTo>
                  <a:cubicBezTo>
                    <a:pt x="35791" y="56"/>
                    <a:pt x="35359" y="82"/>
                    <a:pt x="34941" y="82"/>
                  </a:cubicBezTo>
                  <a:lnTo>
                    <a:pt x="26362" y="88"/>
                  </a:lnTo>
                  <a:lnTo>
                    <a:pt x="9513" y="97"/>
                  </a:lnTo>
                  <a:cubicBezTo>
                    <a:pt x="8032" y="100"/>
                    <a:pt x="6551" y="103"/>
                    <a:pt x="5066" y="103"/>
                  </a:cubicBezTo>
                  <a:cubicBezTo>
                    <a:pt x="4480" y="103"/>
                    <a:pt x="3631" y="0"/>
                    <a:pt x="2823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73"/>
            <p:cNvSpPr/>
            <p:nvPr/>
          </p:nvSpPr>
          <p:spPr>
            <a:xfrm rot="-648418">
              <a:off x="610712" y="1686777"/>
              <a:ext cx="1150583" cy="886526"/>
            </a:xfrm>
            <a:custGeom>
              <a:avLst/>
              <a:gdLst/>
              <a:ahLst/>
              <a:cxnLst/>
              <a:rect l="l" t="t" r="r" b="b"/>
              <a:pathLst>
                <a:path w="42301" h="32593" extrusionOk="0">
                  <a:moveTo>
                    <a:pt x="4065" y="774"/>
                  </a:moveTo>
                  <a:cubicBezTo>
                    <a:pt x="4872" y="774"/>
                    <a:pt x="5719" y="876"/>
                    <a:pt x="6303" y="876"/>
                  </a:cubicBezTo>
                  <a:cubicBezTo>
                    <a:pt x="7790" y="876"/>
                    <a:pt x="9272" y="876"/>
                    <a:pt x="10753" y="873"/>
                  </a:cubicBezTo>
                  <a:lnTo>
                    <a:pt x="27599" y="861"/>
                  </a:lnTo>
                  <a:lnTo>
                    <a:pt x="36178" y="856"/>
                  </a:lnTo>
                  <a:cubicBezTo>
                    <a:pt x="36596" y="856"/>
                    <a:pt x="37028" y="829"/>
                    <a:pt x="37454" y="829"/>
                  </a:cubicBezTo>
                  <a:cubicBezTo>
                    <a:pt x="37667" y="829"/>
                    <a:pt x="37879" y="836"/>
                    <a:pt x="38086" y="856"/>
                  </a:cubicBezTo>
                  <a:cubicBezTo>
                    <a:pt x="38645" y="910"/>
                    <a:pt x="39725" y="1050"/>
                    <a:pt x="40092" y="1601"/>
                  </a:cubicBezTo>
                  <a:cubicBezTo>
                    <a:pt x="40232" y="1813"/>
                    <a:pt x="40163" y="2440"/>
                    <a:pt x="40178" y="2695"/>
                  </a:cubicBezTo>
                  <a:cubicBezTo>
                    <a:pt x="40246" y="4159"/>
                    <a:pt x="40244" y="5629"/>
                    <a:pt x="40275" y="7094"/>
                  </a:cubicBezTo>
                  <a:cubicBezTo>
                    <a:pt x="40347" y="10237"/>
                    <a:pt x="40421" y="13380"/>
                    <a:pt x="40493" y="16521"/>
                  </a:cubicBezTo>
                  <a:cubicBezTo>
                    <a:pt x="40501" y="16810"/>
                    <a:pt x="40556" y="17644"/>
                    <a:pt x="40607" y="18710"/>
                  </a:cubicBezTo>
                  <a:cubicBezTo>
                    <a:pt x="40756" y="21581"/>
                    <a:pt x="40903" y="26134"/>
                    <a:pt x="40095" y="26160"/>
                  </a:cubicBezTo>
                  <a:cubicBezTo>
                    <a:pt x="40009" y="26163"/>
                    <a:pt x="39925" y="26194"/>
                    <a:pt x="39860" y="26251"/>
                  </a:cubicBezTo>
                  <a:cubicBezTo>
                    <a:pt x="39845" y="26251"/>
                    <a:pt x="39840" y="26246"/>
                    <a:pt x="39822" y="26246"/>
                  </a:cubicBezTo>
                  <a:cubicBezTo>
                    <a:pt x="39538" y="26245"/>
                    <a:pt x="39253" y="26245"/>
                    <a:pt x="38968" y="26245"/>
                  </a:cubicBezTo>
                  <a:cubicBezTo>
                    <a:pt x="32828" y="26245"/>
                    <a:pt x="26675" y="26416"/>
                    <a:pt x="20530" y="26501"/>
                  </a:cubicBezTo>
                  <a:lnTo>
                    <a:pt x="16303" y="26558"/>
                  </a:lnTo>
                  <a:cubicBezTo>
                    <a:pt x="16280" y="26500"/>
                    <a:pt x="16227" y="26474"/>
                    <a:pt x="16172" y="26474"/>
                  </a:cubicBezTo>
                  <a:cubicBezTo>
                    <a:pt x="16112" y="26474"/>
                    <a:pt x="16048" y="26505"/>
                    <a:pt x="16017" y="26564"/>
                  </a:cubicBezTo>
                  <a:lnTo>
                    <a:pt x="11040" y="26632"/>
                  </a:lnTo>
                  <a:cubicBezTo>
                    <a:pt x="9455" y="26655"/>
                    <a:pt x="7876" y="26673"/>
                    <a:pt x="6292" y="26698"/>
                  </a:cubicBezTo>
                  <a:cubicBezTo>
                    <a:pt x="6133" y="26701"/>
                    <a:pt x="5973" y="26702"/>
                    <a:pt x="5813" y="26702"/>
                  </a:cubicBezTo>
                  <a:cubicBezTo>
                    <a:pt x="5450" y="26702"/>
                    <a:pt x="5083" y="26697"/>
                    <a:pt x="4716" y="26697"/>
                  </a:cubicBezTo>
                  <a:cubicBezTo>
                    <a:pt x="3969" y="26697"/>
                    <a:pt x="3220" y="26716"/>
                    <a:pt x="2491" y="26829"/>
                  </a:cubicBezTo>
                  <a:lnTo>
                    <a:pt x="2491" y="26829"/>
                  </a:lnTo>
                  <a:cubicBezTo>
                    <a:pt x="2841" y="26769"/>
                    <a:pt x="2855" y="26228"/>
                    <a:pt x="2492" y="26228"/>
                  </a:cubicBezTo>
                  <a:cubicBezTo>
                    <a:pt x="2485" y="26228"/>
                    <a:pt x="2477" y="26228"/>
                    <a:pt x="2470" y="26228"/>
                  </a:cubicBezTo>
                  <a:cubicBezTo>
                    <a:pt x="2456" y="26229"/>
                    <a:pt x="2443" y="26230"/>
                    <a:pt x="2430" y="26230"/>
                  </a:cubicBezTo>
                  <a:cubicBezTo>
                    <a:pt x="1043" y="26230"/>
                    <a:pt x="1199" y="22209"/>
                    <a:pt x="1352" y="19833"/>
                  </a:cubicBezTo>
                  <a:lnTo>
                    <a:pt x="1366" y="19833"/>
                  </a:lnTo>
                  <a:lnTo>
                    <a:pt x="1381" y="19374"/>
                  </a:lnTo>
                  <a:cubicBezTo>
                    <a:pt x="1415" y="18893"/>
                    <a:pt x="1444" y="18515"/>
                    <a:pt x="1447" y="18309"/>
                  </a:cubicBezTo>
                  <a:cubicBezTo>
                    <a:pt x="1490" y="15483"/>
                    <a:pt x="1521" y="12658"/>
                    <a:pt x="1558" y="9833"/>
                  </a:cubicBezTo>
                  <a:cubicBezTo>
                    <a:pt x="1576" y="8475"/>
                    <a:pt x="1593" y="7116"/>
                    <a:pt x="1610" y="5755"/>
                  </a:cubicBezTo>
                  <a:cubicBezTo>
                    <a:pt x="1624" y="4566"/>
                    <a:pt x="1237" y="2082"/>
                    <a:pt x="2074" y="1280"/>
                  </a:cubicBezTo>
                  <a:cubicBezTo>
                    <a:pt x="2497" y="875"/>
                    <a:pt x="3261" y="774"/>
                    <a:pt x="4065" y="774"/>
                  </a:cubicBezTo>
                  <a:close/>
                  <a:moveTo>
                    <a:pt x="3000" y="1"/>
                  </a:moveTo>
                  <a:cubicBezTo>
                    <a:pt x="2344" y="1"/>
                    <a:pt x="1718" y="91"/>
                    <a:pt x="1335" y="432"/>
                  </a:cubicBezTo>
                  <a:cubicBezTo>
                    <a:pt x="687" y="1007"/>
                    <a:pt x="891" y="2179"/>
                    <a:pt x="882" y="2933"/>
                  </a:cubicBezTo>
                  <a:cubicBezTo>
                    <a:pt x="856" y="4816"/>
                    <a:pt x="833" y="6698"/>
                    <a:pt x="810" y="8584"/>
                  </a:cubicBezTo>
                  <a:cubicBezTo>
                    <a:pt x="756" y="12767"/>
                    <a:pt x="699" y="16950"/>
                    <a:pt x="661" y="21137"/>
                  </a:cubicBezTo>
                  <a:cubicBezTo>
                    <a:pt x="647" y="22376"/>
                    <a:pt x="0" y="26847"/>
                    <a:pt x="2271" y="26847"/>
                  </a:cubicBezTo>
                  <a:cubicBezTo>
                    <a:pt x="2327" y="26847"/>
                    <a:pt x="2385" y="26844"/>
                    <a:pt x="2444" y="26839"/>
                  </a:cubicBezTo>
                  <a:lnTo>
                    <a:pt x="2444" y="26839"/>
                  </a:lnTo>
                  <a:cubicBezTo>
                    <a:pt x="2235" y="26870"/>
                    <a:pt x="2023" y="26913"/>
                    <a:pt x="1816" y="26965"/>
                  </a:cubicBezTo>
                  <a:cubicBezTo>
                    <a:pt x="1641" y="27005"/>
                    <a:pt x="1636" y="27277"/>
                    <a:pt x="1816" y="27317"/>
                  </a:cubicBezTo>
                  <a:cubicBezTo>
                    <a:pt x="2864" y="27549"/>
                    <a:pt x="3982" y="27623"/>
                    <a:pt x="5121" y="27623"/>
                  </a:cubicBezTo>
                  <a:cubicBezTo>
                    <a:pt x="7006" y="27623"/>
                    <a:pt x="8948" y="27421"/>
                    <a:pt x="10722" y="27398"/>
                  </a:cubicBezTo>
                  <a:lnTo>
                    <a:pt x="15934" y="27329"/>
                  </a:lnTo>
                  <a:lnTo>
                    <a:pt x="15934" y="27329"/>
                  </a:lnTo>
                  <a:cubicBezTo>
                    <a:pt x="15622" y="29512"/>
                    <a:pt x="14146" y="30988"/>
                    <a:pt x="12023" y="31713"/>
                  </a:cubicBezTo>
                  <a:cubicBezTo>
                    <a:pt x="11703" y="31819"/>
                    <a:pt x="11721" y="32350"/>
                    <a:pt x="12080" y="32350"/>
                  </a:cubicBezTo>
                  <a:cubicBezTo>
                    <a:pt x="12087" y="32350"/>
                    <a:pt x="12095" y="32349"/>
                    <a:pt x="12103" y="32349"/>
                  </a:cubicBezTo>
                  <a:lnTo>
                    <a:pt x="12103" y="32349"/>
                  </a:lnTo>
                  <a:cubicBezTo>
                    <a:pt x="12097" y="32355"/>
                    <a:pt x="12086" y="32360"/>
                    <a:pt x="12080" y="32369"/>
                  </a:cubicBezTo>
                  <a:cubicBezTo>
                    <a:pt x="12054" y="32403"/>
                    <a:pt x="12028" y="32435"/>
                    <a:pt x="12003" y="32469"/>
                  </a:cubicBezTo>
                  <a:lnTo>
                    <a:pt x="12375" y="32547"/>
                  </a:lnTo>
                  <a:cubicBezTo>
                    <a:pt x="12578" y="32564"/>
                    <a:pt x="12785" y="32578"/>
                    <a:pt x="12991" y="32592"/>
                  </a:cubicBezTo>
                  <a:lnTo>
                    <a:pt x="13023" y="32168"/>
                  </a:lnTo>
                  <a:cubicBezTo>
                    <a:pt x="15008" y="31527"/>
                    <a:pt x="16415" y="29380"/>
                    <a:pt x="16381" y="27323"/>
                  </a:cubicBezTo>
                  <a:lnTo>
                    <a:pt x="20524" y="27266"/>
                  </a:lnTo>
                  <a:cubicBezTo>
                    <a:pt x="22223" y="27246"/>
                    <a:pt x="23922" y="27226"/>
                    <a:pt x="25622" y="27211"/>
                  </a:cubicBezTo>
                  <a:lnTo>
                    <a:pt x="26028" y="27208"/>
                  </a:lnTo>
                  <a:cubicBezTo>
                    <a:pt x="30625" y="27165"/>
                    <a:pt x="35223" y="27131"/>
                    <a:pt x="39817" y="26993"/>
                  </a:cubicBezTo>
                  <a:cubicBezTo>
                    <a:pt x="39891" y="26991"/>
                    <a:pt x="39963" y="26965"/>
                    <a:pt x="40023" y="26922"/>
                  </a:cubicBezTo>
                  <a:cubicBezTo>
                    <a:pt x="40039" y="26924"/>
                    <a:pt x="40055" y="26926"/>
                    <a:pt x="40073" y="26926"/>
                  </a:cubicBezTo>
                  <a:cubicBezTo>
                    <a:pt x="40080" y="26926"/>
                    <a:pt x="40087" y="26926"/>
                    <a:pt x="40095" y="26925"/>
                  </a:cubicBezTo>
                  <a:cubicBezTo>
                    <a:pt x="42301" y="26850"/>
                    <a:pt x="41393" y="22512"/>
                    <a:pt x="41364" y="21234"/>
                  </a:cubicBezTo>
                  <a:lnTo>
                    <a:pt x="41120" y="10555"/>
                  </a:lnTo>
                  <a:cubicBezTo>
                    <a:pt x="41077" y="8775"/>
                    <a:pt x="41037" y="6993"/>
                    <a:pt x="41000" y="5211"/>
                  </a:cubicBezTo>
                  <a:cubicBezTo>
                    <a:pt x="40971" y="4008"/>
                    <a:pt x="41304" y="2022"/>
                    <a:pt x="40639" y="910"/>
                  </a:cubicBezTo>
                  <a:cubicBezTo>
                    <a:pt x="40206" y="191"/>
                    <a:pt x="39481" y="131"/>
                    <a:pt x="38722" y="93"/>
                  </a:cubicBezTo>
                  <a:cubicBezTo>
                    <a:pt x="38102" y="63"/>
                    <a:pt x="37479" y="52"/>
                    <a:pt x="36856" y="52"/>
                  </a:cubicBezTo>
                  <a:cubicBezTo>
                    <a:pt x="35570" y="52"/>
                    <a:pt x="34280" y="96"/>
                    <a:pt x="33003" y="96"/>
                  </a:cubicBezTo>
                  <a:cubicBezTo>
                    <a:pt x="25584" y="102"/>
                    <a:pt x="18169" y="105"/>
                    <a:pt x="10753" y="113"/>
                  </a:cubicBezTo>
                  <a:cubicBezTo>
                    <a:pt x="8848" y="113"/>
                    <a:pt x="6939" y="116"/>
                    <a:pt x="5034" y="116"/>
                  </a:cubicBezTo>
                  <a:cubicBezTo>
                    <a:pt x="4522" y="116"/>
                    <a:pt x="3741" y="1"/>
                    <a:pt x="300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73"/>
            <p:cNvSpPr/>
            <p:nvPr/>
          </p:nvSpPr>
          <p:spPr>
            <a:xfrm rot="-648418">
              <a:off x="672000" y="2193464"/>
              <a:ext cx="1084379" cy="220918"/>
            </a:xfrm>
            <a:custGeom>
              <a:avLst/>
              <a:gdLst/>
              <a:ahLst/>
              <a:cxnLst/>
              <a:rect l="l" t="t" r="r" b="b"/>
              <a:pathLst>
                <a:path w="39867" h="8122" extrusionOk="0">
                  <a:moveTo>
                    <a:pt x="20076" y="2040"/>
                  </a:moveTo>
                  <a:cubicBezTo>
                    <a:pt x="20762" y="2040"/>
                    <a:pt x="21486" y="2341"/>
                    <a:pt x="21906" y="2794"/>
                  </a:cubicBezTo>
                  <a:cubicBezTo>
                    <a:pt x="22732" y="3683"/>
                    <a:pt x="22517" y="5095"/>
                    <a:pt x="21680" y="5901"/>
                  </a:cubicBezTo>
                  <a:cubicBezTo>
                    <a:pt x="21275" y="6290"/>
                    <a:pt x="20753" y="6476"/>
                    <a:pt x="20231" y="6476"/>
                  </a:cubicBezTo>
                  <a:cubicBezTo>
                    <a:pt x="19573" y="6476"/>
                    <a:pt x="18913" y="6181"/>
                    <a:pt x="18485" y="5625"/>
                  </a:cubicBezTo>
                  <a:cubicBezTo>
                    <a:pt x="17815" y="4766"/>
                    <a:pt x="18027" y="3617"/>
                    <a:pt x="18775" y="2943"/>
                  </a:cubicBezTo>
                  <a:cubicBezTo>
                    <a:pt x="18672" y="2849"/>
                    <a:pt x="18666" y="2691"/>
                    <a:pt x="18760" y="2588"/>
                  </a:cubicBezTo>
                  <a:cubicBezTo>
                    <a:pt x="19087" y="2203"/>
                    <a:pt x="19571" y="2040"/>
                    <a:pt x="20076" y="2040"/>
                  </a:cubicBezTo>
                  <a:close/>
                  <a:moveTo>
                    <a:pt x="39560" y="1"/>
                  </a:moveTo>
                  <a:cubicBezTo>
                    <a:pt x="39566" y="201"/>
                    <a:pt x="39411" y="367"/>
                    <a:pt x="39210" y="379"/>
                  </a:cubicBezTo>
                  <a:cubicBezTo>
                    <a:pt x="32692" y="794"/>
                    <a:pt x="26124" y="846"/>
                    <a:pt x="19591" y="981"/>
                  </a:cubicBezTo>
                  <a:cubicBezTo>
                    <a:pt x="15095" y="1071"/>
                    <a:pt x="10579" y="1232"/>
                    <a:pt x="6071" y="1232"/>
                  </a:cubicBezTo>
                  <a:cubicBezTo>
                    <a:pt x="4154" y="1232"/>
                    <a:pt x="2237" y="1203"/>
                    <a:pt x="325" y="1127"/>
                  </a:cubicBezTo>
                  <a:lnTo>
                    <a:pt x="313" y="1127"/>
                  </a:lnTo>
                  <a:cubicBezTo>
                    <a:pt x="157" y="3501"/>
                    <a:pt x="1" y="7523"/>
                    <a:pt x="1389" y="7523"/>
                  </a:cubicBezTo>
                  <a:cubicBezTo>
                    <a:pt x="1402" y="7523"/>
                    <a:pt x="1415" y="7523"/>
                    <a:pt x="1428" y="7522"/>
                  </a:cubicBezTo>
                  <a:cubicBezTo>
                    <a:pt x="1435" y="7522"/>
                    <a:pt x="1443" y="7522"/>
                    <a:pt x="1450" y="7522"/>
                  </a:cubicBezTo>
                  <a:cubicBezTo>
                    <a:pt x="1812" y="7522"/>
                    <a:pt x="1799" y="8058"/>
                    <a:pt x="1457" y="8119"/>
                  </a:cubicBezTo>
                  <a:lnTo>
                    <a:pt x="1457" y="8119"/>
                  </a:lnTo>
                  <a:cubicBezTo>
                    <a:pt x="2172" y="8008"/>
                    <a:pt x="2908" y="7989"/>
                    <a:pt x="3642" y="7989"/>
                  </a:cubicBezTo>
                  <a:cubicBezTo>
                    <a:pt x="4045" y="7989"/>
                    <a:pt x="4448" y="7995"/>
                    <a:pt x="4845" y="7995"/>
                  </a:cubicBezTo>
                  <a:cubicBezTo>
                    <a:pt x="4981" y="7995"/>
                    <a:pt x="5116" y="7994"/>
                    <a:pt x="5250" y="7992"/>
                  </a:cubicBezTo>
                  <a:cubicBezTo>
                    <a:pt x="6835" y="7966"/>
                    <a:pt x="8414" y="7946"/>
                    <a:pt x="9998" y="7923"/>
                  </a:cubicBezTo>
                  <a:lnTo>
                    <a:pt x="14978" y="7858"/>
                  </a:lnTo>
                  <a:cubicBezTo>
                    <a:pt x="15008" y="7798"/>
                    <a:pt x="15071" y="7765"/>
                    <a:pt x="15132" y="7765"/>
                  </a:cubicBezTo>
                  <a:cubicBezTo>
                    <a:pt x="15188" y="7765"/>
                    <a:pt x="15241" y="7793"/>
                    <a:pt x="15265" y="7852"/>
                  </a:cubicBezTo>
                  <a:lnTo>
                    <a:pt x="19491" y="7792"/>
                  </a:lnTo>
                  <a:cubicBezTo>
                    <a:pt x="25678" y="7706"/>
                    <a:pt x="31870" y="7536"/>
                    <a:pt x="38054" y="7536"/>
                  </a:cubicBezTo>
                  <a:cubicBezTo>
                    <a:pt x="38297" y="7536"/>
                    <a:pt x="38540" y="7536"/>
                    <a:pt x="38783" y="7537"/>
                  </a:cubicBezTo>
                  <a:cubicBezTo>
                    <a:pt x="38798" y="7537"/>
                    <a:pt x="38806" y="7542"/>
                    <a:pt x="38818" y="7542"/>
                  </a:cubicBezTo>
                  <a:cubicBezTo>
                    <a:pt x="38884" y="7485"/>
                    <a:pt x="38970" y="7454"/>
                    <a:pt x="39059" y="7451"/>
                  </a:cubicBezTo>
                  <a:cubicBezTo>
                    <a:pt x="39867" y="7425"/>
                    <a:pt x="39720" y="2875"/>
                    <a:pt x="39571" y="1"/>
                  </a:cubicBezTo>
                  <a:close/>
                  <a:moveTo>
                    <a:pt x="1457" y="8119"/>
                  </a:moveTo>
                  <a:cubicBezTo>
                    <a:pt x="1452" y="8120"/>
                    <a:pt x="1447" y="8120"/>
                    <a:pt x="1442" y="8121"/>
                  </a:cubicBezTo>
                  <a:cubicBezTo>
                    <a:pt x="1447" y="8121"/>
                    <a:pt x="1452" y="8120"/>
                    <a:pt x="1457" y="811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73"/>
            <p:cNvSpPr/>
            <p:nvPr/>
          </p:nvSpPr>
          <p:spPr>
            <a:xfrm rot="-648418">
              <a:off x="662430" y="2185642"/>
              <a:ext cx="1067379" cy="43030"/>
            </a:xfrm>
            <a:custGeom>
              <a:avLst/>
              <a:gdLst/>
              <a:ahLst/>
              <a:cxnLst/>
              <a:rect l="l" t="t" r="r" b="b"/>
              <a:pathLst>
                <a:path w="39242" h="1582" extrusionOk="0">
                  <a:moveTo>
                    <a:pt x="38892" y="0"/>
                  </a:moveTo>
                  <a:cubicBezTo>
                    <a:pt x="38890" y="0"/>
                    <a:pt x="38888" y="0"/>
                    <a:pt x="38886" y="0"/>
                  </a:cubicBezTo>
                  <a:cubicBezTo>
                    <a:pt x="32350" y="83"/>
                    <a:pt x="25806" y="439"/>
                    <a:pt x="19267" y="602"/>
                  </a:cubicBezTo>
                  <a:cubicBezTo>
                    <a:pt x="12860" y="757"/>
                    <a:pt x="6422" y="674"/>
                    <a:pt x="18" y="1014"/>
                  </a:cubicBezTo>
                  <a:lnTo>
                    <a:pt x="0" y="1476"/>
                  </a:lnTo>
                  <a:cubicBezTo>
                    <a:pt x="1914" y="1552"/>
                    <a:pt x="3831" y="1581"/>
                    <a:pt x="5749" y="1581"/>
                  </a:cubicBezTo>
                  <a:cubicBezTo>
                    <a:pt x="10257" y="1581"/>
                    <a:pt x="14774" y="1420"/>
                    <a:pt x="19270" y="1330"/>
                  </a:cubicBezTo>
                  <a:cubicBezTo>
                    <a:pt x="25800" y="1192"/>
                    <a:pt x="32368" y="1143"/>
                    <a:pt x="38886" y="728"/>
                  </a:cubicBezTo>
                  <a:cubicBezTo>
                    <a:pt x="39087" y="716"/>
                    <a:pt x="39242" y="550"/>
                    <a:pt x="39236" y="350"/>
                  </a:cubicBezTo>
                  <a:cubicBezTo>
                    <a:pt x="39236" y="174"/>
                    <a:pt x="39123" y="0"/>
                    <a:pt x="3889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73"/>
            <p:cNvSpPr/>
            <p:nvPr/>
          </p:nvSpPr>
          <p:spPr>
            <a:xfrm rot="-648418">
              <a:off x="669736" y="1786458"/>
              <a:ext cx="932467" cy="355421"/>
            </a:xfrm>
            <a:custGeom>
              <a:avLst/>
              <a:gdLst/>
              <a:ahLst/>
              <a:cxnLst/>
              <a:rect l="l" t="t" r="r" b="b"/>
              <a:pathLst>
                <a:path w="34282" h="13067" extrusionOk="0">
                  <a:moveTo>
                    <a:pt x="33404" y="0"/>
                  </a:moveTo>
                  <a:cubicBezTo>
                    <a:pt x="33280" y="0"/>
                    <a:pt x="33153" y="66"/>
                    <a:pt x="33087" y="178"/>
                  </a:cubicBezTo>
                  <a:cubicBezTo>
                    <a:pt x="33021" y="118"/>
                    <a:pt x="32935" y="84"/>
                    <a:pt x="32846" y="84"/>
                  </a:cubicBezTo>
                  <a:cubicBezTo>
                    <a:pt x="32661" y="83"/>
                    <a:pt x="32476" y="83"/>
                    <a:pt x="32291" y="83"/>
                  </a:cubicBezTo>
                  <a:cubicBezTo>
                    <a:pt x="27115" y="83"/>
                    <a:pt x="21930" y="345"/>
                    <a:pt x="16748" y="347"/>
                  </a:cubicBezTo>
                  <a:cubicBezTo>
                    <a:pt x="16719" y="347"/>
                    <a:pt x="16690" y="347"/>
                    <a:pt x="16661" y="347"/>
                  </a:cubicBezTo>
                  <a:cubicBezTo>
                    <a:pt x="12245" y="347"/>
                    <a:pt x="7824" y="169"/>
                    <a:pt x="3407" y="169"/>
                  </a:cubicBezTo>
                  <a:cubicBezTo>
                    <a:pt x="2488" y="169"/>
                    <a:pt x="1569" y="177"/>
                    <a:pt x="651" y="196"/>
                  </a:cubicBezTo>
                  <a:cubicBezTo>
                    <a:pt x="358" y="201"/>
                    <a:pt x="361" y="608"/>
                    <a:pt x="634" y="645"/>
                  </a:cubicBezTo>
                  <a:cubicBezTo>
                    <a:pt x="407" y="2777"/>
                    <a:pt x="353" y="4938"/>
                    <a:pt x="310" y="7078"/>
                  </a:cubicBezTo>
                  <a:cubicBezTo>
                    <a:pt x="275" y="8964"/>
                    <a:pt x="0" y="11176"/>
                    <a:pt x="568" y="12989"/>
                  </a:cubicBezTo>
                  <a:cubicBezTo>
                    <a:pt x="582" y="13038"/>
                    <a:pt x="625" y="13067"/>
                    <a:pt x="674" y="13067"/>
                  </a:cubicBezTo>
                  <a:cubicBezTo>
                    <a:pt x="676" y="13067"/>
                    <a:pt x="678" y="13067"/>
                    <a:pt x="680" y="13067"/>
                  </a:cubicBezTo>
                  <a:cubicBezTo>
                    <a:pt x="726" y="13067"/>
                    <a:pt x="766" y="13036"/>
                    <a:pt x="774" y="12989"/>
                  </a:cubicBezTo>
                  <a:cubicBezTo>
                    <a:pt x="1238" y="11141"/>
                    <a:pt x="923" y="8984"/>
                    <a:pt x="963" y="7078"/>
                  </a:cubicBezTo>
                  <a:cubicBezTo>
                    <a:pt x="1003" y="4949"/>
                    <a:pt x="1161" y="2829"/>
                    <a:pt x="1241" y="697"/>
                  </a:cubicBezTo>
                  <a:cubicBezTo>
                    <a:pt x="5694" y="1067"/>
                    <a:pt x="10194" y="1078"/>
                    <a:pt x="14669" y="1078"/>
                  </a:cubicBezTo>
                  <a:cubicBezTo>
                    <a:pt x="14951" y="1078"/>
                    <a:pt x="15233" y="1078"/>
                    <a:pt x="15515" y="1078"/>
                  </a:cubicBezTo>
                  <a:cubicBezTo>
                    <a:pt x="15926" y="1078"/>
                    <a:pt x="16337" y="1078"/>
                    <a:pt x="16748" y="1078"/>
                  </a:cubicBezTo>
                  <a:cubicBezTo>
                    <a:pt x="18481" y="1081"/>
                    <a:pt x="20221" y="1091"/>
                    <a:pt x="21964" y="1091"/>
                  </a:cubicBezTo>
                  <a:cubicBezTo>
                    <a:pt x="25597" y="1091"/>
                    <a:pt x="29240" y="1045"/>
                    <a:pt x="32846" y="786"/>
                  </a:cubicBezTo>
                  <a:cubicBezTo>
                    <a:pt x="32935" y="780"/>
                    <a:pt x="33021" y="743"/>
                    <a:pt x="33084" y="680"/>
                  </a:cubicBezTo>
                  <a:lnTo>
                    <a:pt x="33084" y="680"/>
                  </a:lnTo>
                  <a:cubicBezTo>
                    <a:pt x="33771" y="4628"/>
                    <a:pt x="32877" y="8694"/>
                    <a:pt x="33204" y="12677"/>
                  </a:cubicBezTo>
                  <a:lnTo>
                    <a:pt x="33634" y="12737"/>
                  </a:lnTo>
                  <a:cubicBezTo>
                    <a:pt x="33952" y="10580"/>
                    <a:pt x="33926" y="8356"/>
                    <a:pt x="34001" y="6178"/>
                  </a:cubicBezTo>
                  <a:cubicBezTo>
                    <a:pt x="34067" y="4210"/>
                    <a:pt x="34281" y="2161"/>
                    <a:pt x="33717" y="250"/>
                  </a:cubicBezTo>
                  <a:cubicBezTo>
                    <a:pt x="33667" y="75"/>
                    <a:pt x="33537" y="0"/>
                    <a:pt x="3340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73"/>
            <p:cNvSpPr/>
            <p:nvPr/>
          </p:nvSpPr>
          <p:spPr>
            <a:xfrm rot="-648418">
              <a:off x="717597" y="2128414"/>
              <a:ext cx="901758" cy="36285"/>
            </a:xfrm>
            <a:custGeom>
              <a:avLst/>
              <a:gdLst/>
              <a:ahLst/>
              <a:cxnLst/>
              <a:rect l="l" t="t" r="r" b="b"/>
              <a:pathLst>
                <a:path w="33153" h="1334" extrusionOk="0">
                  <a:moveTo>
                    <a:pt x="32723" y="0"/>
                  </a:moveTo>
                  <a:cubicBezTo>
                    <a:pt x="27308" y="201"/>
                    <a:pt x="21901" y="479"/>
                    <a:pt x="16479" y="533"/>
                  </a:cubicBezTo>
                  <a:cubicBezTo>
                    <a:pt x="15497" y="543"/>
                    <a:pt x="14515" y="547"/>
                    <a:pt x="13532" y="547"/>
                  </a:cubicBezTo>
                  <a:cubicBezTo>
                    <a:pt x="9600" y="547"/>
                    <a:pt x="5668" y="484"/>
                    <a:pt x="1736" y="484"/>
                  </a:cubicBezTo>
                  <a:cubicBezTo>
                    <a:pt x="1221" y="484"/>
                    <a:pt x="707" y="485"/>
                    <a:pt x="193" y="487"/>
                  </a:cubicBezTo>
                  <a:lnTo>
                    <a:pt x="164" y="487"/>
                  </a:lnTo>
                  <a:cubicBezTo>
                    <a:pt x="1" y="487"/>
                    <a:pt x="4" y="728"/>
                    <a:pt x="164" y="739"/>
                  </a:cubicBezTo>
                  <a:cubicBezTo>
                    <a:pt x="5211" y="1148"/>
                    <a:pt x="10329" y="1334"/>
                    <a:pt x="15451" y="1334"/>
                  </a:cubicBezTo>
                  <a:cubicBezTo>
                    <a:pt x="20984" y="1334"/>
                    <a:pt x="26523" y="1118"/>
                    <a:pt x="31984" y="734"/>
                  </a:cubicBezTo>
                  <a:cubicBezTo>
                    <a:pt x="32037" y="778"/>
                    <a:pt x="32105" y="803"/>
                    <a:pt x="32174" y="803"/>
                  </a:cubicBezTo>
                  <a:cubicBezTo>
                    <a:pt x="32197" y="803"/>
                    <a:pt x="32221" y="800"/>
                    <a:pt x="32245" y="794"/>
                  </a:cubicBezTo>
                  <a:lnTo>
                    <a:pt x="32875" y="668"/>
                  </a:lnTo>
                  <a:cubicBezTo>
                    <a:pt x="33093" y="622"/>
                    <a:pt x="33150" y="407"/>
                    <a:pt x="33096" y="232"/>
                  </a:cubicBezTo>
                  <a:cubicBezTo>
                    <a:pt x="33121" y="204"/>
                    <a:pt x="33139" y="166"/>
                    <a:pt x="33144" y="129"/>
                  </a:cubicBezTo>
                  <a:lnTo>
                    <a:pt x="33153" y="63"/>
                  </a:lnTo>
                  <a:lnTo>
                    <a:pt x="32723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73"/>
            <p:cNvSpPr/>
            <p:nvPr/>
          </p:nvSpPr>
          <p:spPr>
            <a:xfrm rot="-648418">
              <a:off x="690127" y="1804318"/>
              <a:ext cx="900208" cy="341141"/>
            </a:xfrm>
            <a:custGeom>
              <a:avLst/>
              <a:gdLst/>
              <a:ahLst/>
              <a:cxnLst/>
              <a:rect l="l" t="t" r="r" b="b"/>
              <a:pathLst>
                <a:path w="33096" h="12542" extrusionOk="0">
                  <a:moveTo>
                    <a:pt x="32408" y="1"/>
                  </a:moveTo>
                  <a:lnTo>
                    <a:pt x="32408" y="1"/>
                  </a:lnTo>
                  <a:cubicBezTo>
                    <a:pt x="32345" y="64"/>
                    <a:pt x="32262" y="101"/>
                    <a:pt x="32173" y="107"/>
                  </a:cubicBezTo>
                  <a:cubicBezTo>
                    <a:pt x="28567" y="366"/>
                    <a:pt x="24924" y="412"/>
                    <a:pt x="21291" y="412"/>
                  </a:cubicBezTo>
                  <a:cubicBezTo>
                    <a:pt x="19548" y="412"/>
                    <a:pt x="17808" y="402"/>
                    <a:pt x="16075" y="399"/>
                  </a:cubicBezTo>
                  <a:cubicBezTo>
                    <a:pt x="15664" y="399"/>
                    <a:pt x="15253" y="399"/>
                    <a:pt x="14842" y="399"/>
                  </a:cubicBezTo>
                  <a:cubicBezTo>
                    <a:pt x="14560" y="399"/>
                    <a:pt x="14278" y="399"/>
                    <a:pt x="13996" y="399"/>
                  </a:cubicBezTo>
                  <a:cubicBezTo>
                    <a:pt x="9521" y="399"/>
                    <a:pt x="5021" y="388"/>
                    <a:pt x="568" y="18"/>
                  </a:cubicBezTo>
                  <a:cubicBezTo>
                    <a:pt x="488" y="2150"/>
                    <a:pt x="330" y="4270"/>
                    <a:pt x="287" y="6399"/>
                  </a:cubicBezTo>
                  <a:cubicBezTo>
                    <a:pt x="250" y="8305"/>
                    <a:pt x="562" y="10462"/>
                    <a:pt x="101" y="12310"/>
                  </a:cubicBezTo>
                  <a:cubicBezTo>
                    <a:pt x="90" y="12357"/>
                    <a:pt x="53" y="12388"/>
                    <a:pt x="7" y="12388"/>
                  </a:cubicBezTo>
                  <a:cubicBezTo>
                    <a:pt x="5" y="12388"/>
                    <a:pt x="3" y="12388"/>
                    <a:pt x="1" y="12388"/>
                  </a:cubicBezTo>
                  <a:lnTo>
                    <a:pt x="1" y="12485"/>
                  </a:lnTo>
                  <a:cubicBezTo>
                    <a:pt x="568" y="12482"/>
                    <a:pt x="1134" y="12481"/>
                    <a:pt x="1701" y="12481"/>
                  </a:cubicBezTo>
                  <a:cubicBezTo>
                    <a:pt x="5579" y="12481"/>
                    <a:pt x="9456" y="12542"/>
                    <a:pt x="13334" y="12542"/>
                  </a:cubicBezTo>
                  <a:cubicBezTo>
                    <a:pt x="14318" y="12542"/>
                    <a:pt x="15303" y="12538"/>
                    <a:pt x="16287" y="12528"/>
                  </a:cubicBezTo>
                  <a:cubicBezTo>
                    <a:pt x="21709" y="12474"/>
                    <a:pt x="27116" y="12196"/>
                    <a:pt x="32531" y="11998"/>
                  </a:cubicBezTo>
                  <a:cubicBezTo>
                    <a:pt x="32204" y="8015"/>
                    <a:pt x="33096" y="3949"/>
                    <a:pt x="32408" y="1"/>
                  </a:cubicBez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73"/>
            <p:cNvSpPr/>
            <p:nvPr/>
          </p:nvSpPr>
          <p:spPr>
            <a:xfrm rot="-648418">
              <a:off x="992504" y="2422759"/>
              <a:ext cx="503905" cy="199974"/>
            </a:xfrm>
            <a:custGeom>
              <a:avLst/>
              <a:gdLst/>
              <a:ahLst/>
              <a:cxnLst/>
              <a:rect l="l" t="t" r="r" b="b"/>
              <a:pathLst>
                <a:path w="18526" h="7352" extrusionOk="0">
                  <a:moveTo>
                    <a:pt x="14737" y="1"/>
                  </a:moveTo>
                  <a:lnTo>
                    <a:pt x="14331" y="3"/>
                  </a:lnTo>
                  <a:cubicBezTo>
                    <a:pt x="14027" y="1783"/>
                    <a:pt x="15078" y="3757"/>
                    <a:pt x="16603" y="4746"/>
                  </a:cubicBezTo>
                  <a:cubicBezTo>
                    <a:pt x="15505" y="4734"/>
                    <a:pt x="14404" y="4728"/>
                    <a:pt x="13301" y="4728"/>
                  </a:cubicBezTo>
                  <a:cubicBezTo>
                    <a:pt x="9448" y="4728"/>
                    <a:pt x="5573" y="4801"/>
                    <a:pt x="1734" y="4963"/>
                  </a:cubicBezTo>
                  <a:lnTo>
                    <a:pt x="1703" y="5385"/>
                  </a:lnTo>
                  <a:cubicBezTo>
                    <a:pt x="4281" y="5570"/>
                    <a:pt x="6903" y="5660"/>
                    <a:pt x="9523" y="5660"/>
                  </a:cubicBezTo>
                  <a:cubicBezTo>
                    <a:pt x="12037" y="5660"/>
                    <a:pt x="14549" y="5577"/>
                    <a:pt x="17018" y="5416"/>
                  </a:cubicBezTo>
                  <a:cubicBezTo>
                    <a:pt x="17078" y="5413"/>
                    <a:pt x="17133" y="5396"/>
                    <a:pt x="17182" y="5362"/>
                  </a:cubicBezTo>
                  <a:cubicBezTo>
                    <a:pt x="17216" y="5410"/>
                    <a:pt x="17265" y="5445"/>
                    <a:pt x="17319" y="5465"/>
                  </a:cubicBezTo>
                  <a:cubicBezTo>
                    <a:pt x="17346" y="6180"/>
                    <a:pt x="17097" y="6537"/>
                    <a:pt x="16576" y="6537"/>
                  </a:cubicBezTo>
                  <a:cubicBezTo>
                    <a:pt x="16475" y="6537"/>
                    <a:pt x="16364" y="6523"/>
                    <a:pt x="16242" y="6496"/>
                  </a:cubicBezTo>
                  <a:cubicBezTo>
                    <a:pt x="16038" y="6496"/>
                    <a:pt x="15829" y="6499"/>
                    <a:pt x="15626" y="6502"/>
                  </a:cubicBezTo>
                  <a:cubicBezTo>
                    <a:pt x="15007" y="6516"/>
                    <a:pt x="14385" y="6514"/>
                    <a:pt x="13769" y="6519"/>
                  </a:cubicBezTo>
                  <a:lnTo>
                    <a:pt x="9755" y="6559"/>
                  </a:lnTo>
                  <a:lnTo>
                    <a:pt x="6047" y="6597"/>
                  </a:lnTo>
                  <a:cubicBezTo>
                    <a:pt x="5897" y="6599"/>
                    <a:pt x="5398" y="6621"/>
                    <a:pt x="4768" y="6621"/>
                  </a:cubicBezTo>
                  <a:cubicBezTo>
                    <a:pt x="3103" y="6621"/>
                    <a:pt x="524" y="6466"/>
                    <a:pt x="1073" y="5379"/>
                  </a:cubicBezTo>
                  <a:cubicBezTo>
                    <a:pt x="1078" y="5367"/>
                    <a:pt x="1081" y="5353"/>
                    <a:pt x="1084" y="5342"/>
                  </a:cubicBezTo>
                  <a:lnTo>
                    <a:pt x="714" y="5264"/>
                  </a:lnTo>
                  <a:lnTo>
                    <a:pt x="714" y="5264"/>
                  </a:lnTo>
                  <a:cubicBezTo>
                    <a:pt x="1" y="6293"/>
                    <a:pt x="1044" y="7110"/>
                    <a:pt x="2116" y="7224"/>
                  </a:cubicBezTo>
                  <a:cubicBezTo>
                    <a:pt x="2999" y="7319"/>
                    <a:pt x="3903" y="7352"/>
                    <a:pt x="4813" y="7352"/>
                  </a:cubicBezTo>
                  <a:cubicBezTo>
                    <a:pt x="6773" y="7352"/>
                    <a:pt x="8768" y="7200"/>
                    <a:pt x="10683" y="7184"/>
                  </a:cubicBezTo>
                  <a:lnTo>
                    <a:pt x="15007" y="7155"/>
                  </a:lnTo>
                  <a:cubicBezTo>
                    <a:pt x="15025" y="7155"/>
                    <a:pt x="15043" y="7155"/>
                    <a:pt x="15061" y="7155"/>
                  </a:cubicBezTo>
                  <a:cubicBezTo>
                    <a:pt x="15399" y="7155"/>
                    <a:pt x="15798" y="7187"/>
                    <a:pt x="16199" y="7187"/>
                  </a:cubicBezTo>
                  <a:cubicBezTo>
                    <a:pt x="16706" y="7187"/>
                    <a:pt x="17215" y="7136"/>
                    <a:pt x="17606" y="6903"/>
                  </a:cubicBezTo>
                  <a:cubicBezTo>
                    <a:pt x="18293" y="6496"/>
                    <a:pt x="18525" y="5439"/>
                    <a:pt x="17864" y="5046"/>
                  </a:cubicBezTo>
                  <a:cubicBezTo>
                    <a:pt x="17932" y="4906"/>
                    <a:pt x="17921" y="4717"/>
                    <a:pt x="17758" y="4622"/>
                  </a:cubicBezTo>
                  <a:cubicBezTo>
                    <a:pt x="15878" y="3531"/>
                    <a:pt x="15013" y="2078"/>
                    <a:pt x="1473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73"/>
            <p:cNvSpPr/>
            <p:nvPr/>
          </p:nvSpPr>
          <p:spPr>
            <a:xfrm rot="-648418">
              <a:off x="1018535" y="2568608"/>
              <a:ext cx="457693" cy="34789"/>
            </a:xfrm>
            <a:custGeom>
              <a:avLst/>
              <a:gdLst/>
              <a:ahLst/>
              <a:cxnLst/>
              <a:rect l="l" t="t" r="r" b="b"/>
              <a:pathLst>
                <a:path w="16827" h="1279" extrusionOk="0">
                  <a:moveTo>
                    <a:pt x="565" y="1"/>
                  </a:moveTo>
                  <a:cubicBezTo>
                    <a:pt x="562" y="12"/>
                    <a:pt x="556" y="26"/>
                    <a:pt x="551" y="38"/>
                  </a:cubicBezTo>
                  <a:cubicBezTo>
                    <a:pt x="0" y="1126"/>
                    <a:pt x="2597" y="1278"/>
                    <a:pt x="4261" y="1278"/>
                  </a:cubicBezTo>
                  <a:cubicBezTo>
                    <a:pt x="4884" y="1278"/>
                    <a:pt x="5377" y="1257"/>
                    <a:pt x="5525" y="1256"/>
                  </a:cubicBezTo>
                  <a:lnTo>
                    <a:pt x="9236" y="1218"/>
                  </a:lnTo>
                  <a:lnTo>
                    <a:pt x="13250" y="1178"/>
                  </a:lnTo>
                  <a:cubicBezTo>
                    <a:pt x="13866" y="1173"/>
                    <a:pt x="14488" y="1175"/>
                    <a:pt x="15104" y="1161"/>
                  </a:cubicBezTo>
                  <a:cubicBezTo>
                    <a:pt x="15310" y="1158"/>
                    <a:pt x="15516" y="1155"/>
                    <a:pt x="15723" y="1155"/>
                  </a:cubicBezTo>
                  <a:cubicBezTo>
                    <a:pt x="15845" y="1182"/>
                    <a:pt x="15956" y="1196"/>
                    <a:pt x="16057" y="1196"/>
                  </a:cubicBezTo>
                  <a:cubicBezTo>
                    <a:pt x="16578" y="1196"/>
                    <a:pt x="16827" y="839"/>
                    <a:pt x="16800" y="124"/>
                  </a:cubicBezTo>
                  <a:cubicBezTo>
                    <a:pt x="16743" y="104"/>
                    <a:pt x="16694" y="69"/>
                    <a:pt x="16660" y="23"/>
                  </a:cubicBezTo>
                  <a:cubicBezTo>
                    <a:pt x="16611" y="55"/>
                    <a:pt x="16557" y="72"/>
                    <a:pt x="16496" y="78"/>
                  </a:cubicBezTo>
                  <a:cubicBezTo>
                    <a:pt x="14032" y="239"/>
                    <a:pt x="11525" y="322"/>
                    <a:pt x="9016" y="322"/>
                  </a:cubicBezTo>
                  <a:cubicBezTo>
                    <a:pt x="6391" y="322"/>
                    <a:pt x="3764" y="231"/>
                    <a:pt x="1181" y="44"/>
                  </a:cubicBezTo>
                  <a:cubicBezTo>
                    <a:pt x="972" y="32"/>
                    <a:pt x="768" y="15"/>
                    <a:pt x="565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73"/>
            <p:cNvSpPr/>
            <p:nvPr/>
          </p:nvSpPr>
          <p:spPr>
            <a:xfrm rot="-648418">
              <a:off x="1033632" y="2423897"/>
              <a:ext cx="404435" cy="134939"/>
            </a:xfrm>
            <a:custGeom>
              <a:avLst/>
              <a:gdLst/>
              <a:ahLst/>
              <a:cxnLst/>
              <a:rect l="l" t="t" r="r" b="b"/>
              <a:pathLst>
                <a:path w="14869" h="4961" extrusionOk="0">
                  <a:moveTo>
                    <a:pt x="12597" y="0"/>
                  </a:moveTo>
                  <a:lnTo>
                    <a:pt x="12597" y="0"/>
                  </a:lnTo>
                  <a:cubicBezTo>
                    <a:pt x="10897" y="15"/>
                    <a:pt x="9198" y="32"/>
                    <a:pt x="7502" y="55"/>
                  </a:cubicBezTo>
                  <a:lnTo>
                    <a:pt x="3356" y="112"/>
                  </a:lnTo>
                  <a:cubicBezTo>
                    <a:pt x="3390" y="2169"/>
                    <a:pt x="1983" y="4316"/>
                    <a:pt x="0" y="4960"/>
                  </a:cubicBezTo>
                  <a:cubicBezTo>
                    <a:pt x="3837" y="4798"/>
                    <a:pt x="7711" y="4725"/>
                    <a:pt x="11566" y="4725"/>
                  </a:cubicBezTo>
                  <a:cubicBezTo>
                    <a:pt x="12669" y="4725"/>
                    <a:pt x="13770" y="4731"/>
                    <a:pt x="14869" y="4743"/>
                  </a:cubicBezTo>
                  <a:cubicBezTo>
                    <a:pt x="13342" y="3754"/>
                    <a:pt x="12293" y="1783"/>
                    <a:pt x="12597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73"/>
            <p:cNvSpPr/>
            <p:nvPr/>
          </p:nvSpPr>
          <p:spPr>
            <a:xfrm rot="-648418">
              <a:off x="1157383" y="2247127"/>
              <a:ext cx="133688" cy="120686"/>
            </a:xfrm>
            <a:custGeom>
              <a:avLst/>
              <a:gdLst/>
              <a:ahLst/>
              <a:cxnLst/>
              <a:rect l="l" t="t" r="r" b="b"/>
              <a:pathLst>
                <a:path w="4915" h="4437" extrusionOk="0">
                  <a:moveTo>
                    <a:pt x="2455" y="613"/>
                  </a:moveTo>
                  <a:cubicBezTo>
                    <a:pt x="2753" y="613"/>
                    <a:pt x="3052" y="692"/>
                    <a:pt x="3356" y="889"/>
                  </a:cubicBezTo>
                  <a:cubicBezTo>
                    <a:pt x="4167" y="1416"/>
                    <a:pt x="4216" y="2474"/>
                    <a:pt x="3668" y="3216"/>
                  </a:cubicBezTo>
                  <a:lnTo>
                    <a:pt x="3668" y="3213"/>
                  </a:lnTo>
                  <a:cubicBezTo>
                    <a:pt x="3347" y="3649"/>
                    <a:pt x="2874" y="3873"/>
                    <a:pt x="2393" y="3873"/>
                  </a:cubicBezTo>
                  <a:cubicBezTo>
                    <a:pt x="2020" y="3873"/>
                    <a:pt x="1642" y="3739"/>
                    <a:pt x="1325" y="3465"/>
                  </a:cubicBezTo>
                  <a:cubicBezTo>
                    <a:pt x="474" y="2732"/>
                    <a:pt x="668" y="1373"/>
                    <a:pt x="1611" y="812"/>
                  </a:cubicBezTo>
                  <a:cubicBezTo>
                    <a:pt x="1625" y="803"/>
                    <a:pt x="1637" y="795"/>
                    <a:pt x="1648" y="780"/>
                  </a:cubicBezTo>
                  <a:cubicBezTo>
                    <a:pt x="1917" y="678"/>
                    <a:pt x="2185" y="613"/>
                    <a:pt x="2455" y="613"/>
                  </a:cubicBezTo>
                  <a:close/>
                  <a:moveTo>
                    <a:pt x="2264" y="0"/>
                  </a:moveTo>
                  <a:cubicBezTo>
                    <a:pt x="1758" y="0"/>
                    <a:pt x="1274" y="164"/>
                    <a:pt x="946" y="551"/>
                  </a:cubicBezTo>
                  <a:cubicBezTo>
                    <a:pt x="852" y="651"/>
                    <a:pt x="858" y="809"/>
                    <a:pt x="961" y="903"/>
                  </a:cubicBezTo>
                  <a:cubicBezTo>
                    <a:pt x="213" y="1577"/>
                    <a:pt x="1" y="2726"/>
                    <a:pt x="668" y="3585"/>
                  </a:cubicBezTo>
                  <a:cubicBezTo>
                    <a:pt x="1098" y="4141"/>
                    <a:pt x="1758" y="4436"/>
                    <a:pt x="2416" y="4436"/>
                  </a:cubicBezTo>
                  <a:cubicBezTo>
                    <a:pt x="2939" y="4436"/>
                    <a:pt x="3461" y="4250"/>
                    <a:pt x="3866" y="3861"/>
                  </a:cubicBezTo>
                  <a:cubicBezTo>
                    <a:pt x="4703" y="3058"/>
                    <a:pt x="4915" y="1643"/>
                    <a:pt x="4092" y="754"/>
                  </a:cubicBezTo>
                  <a:cubicBezTo>
                    <a:pt x="3672" y="301"/>
                    <a:pt x="2949" y="0"/>
                    <a:pt x="226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74" name="Google Shape;1074;p73"/>
          <p:cNvSpPr/>
          <p:nvPr/>
        </p:nvSpPr>
        <p:spPr>
          <a:xfrm>
            <a:off x="7880146" y="1019555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5" name="Google Shape;1075;p73"/>
          <p:cNvSpPr/>
          <p:nvPr/>
        </p:nvSpPr>
        <p:spPr>
          <a:xfrm rot="2006754">
            <a:off x="1009653" y="3024098"/>
            <a:ext cx="697501" cy="67058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0942A5-B294-27B4-80DC-C96E60DC524D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B53267-9D7C-0874-25FC-CECC78DECC81}"/>
              </a:ext>
            </a:extLst>
          </p:cNvPr>
          <p:cNvSpPr txBox="1"/>
          <p:nvPr/>
        </p:nvSpPr>
        <p:spPr>
          <a:xfrm>
            <a:off x="1717563" y="670222"/>
            <a:ext cx="5783748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74"/>
          <p:cNvSpPr/>
          <p:nvPr/>
        </p:nvSpPr>
        <p:spPr>
          <a:xfrm>
            <a:off x="1230513" y="3150075"/>
            <a:ext cx="2885700" cy="1410900"/>
          </a:xfrm>
          <a:prstGeom prst="roundRect">
            <a:avLst>
              <a:gd name="adj" fmla="val 28003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1" name="Google Shape;1081;p74"/>
          <p:cNvSpPr/>
          <p:nvPr/>
        </p:nvSpPr>
        <p:spPr>
          <a:xfrm>
            <a:off x="4560738" y="2848525"/>
            <a:ext cx="2885700" cy="1410900"/>
          </a:xfrm>
          <a:prstGeom prst="roundRect">
            <a:avLst>
              <a:gd name="adj" fmla="val 28003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2" name="Google Shape;1082;p74"/>
          <p:cNvSpPr/>
          <p:nvPr/>
        </p:nvSpPr>
        <p:spPr>
          <a:xfrm>
            <a:off x="5027788" y="952600"/>
            <a:ext cx="2885700" cy="1410900"/>
          </a:xfrm>
          <a:prstGeom prst="roundRect">
            <a:avLst>
              <a:gd name="adj" fmla="val 28003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3" name="Google Shape;1083;p74"/>
          <p:cNvSpPr/>
          <p:nvPr/>
        </p:nvSpPr>
        <p:spPr>
          <a:xfrm>
            <a:off x="1598788" y="1270000"/>
            <a:ext cx="2885700" cy="1410900"/>
          </a:xfrm>
          <a:prstGeom prst="roundRect">
            <a:avLst>
              <a:gd name="adj" fmla="val 28003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4" name="Google Shape;1084;p74"/>
          <p:cNvSpPr/>
          <p:nvPr/>
        </p:nvSpPr>
        <p:spPr>
          <a:xfrm>
            <a:off x="1425225" y="1107725"/>
            <a:ext cx="2885700" cy="1410900"/>
          </a:xfrm>
          <a:prstGeom prst="roundRect">
            <a:avLst>
              <a:gd name="adj" fmla="val 2800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6" name="Google Shape;1086;p74"/>
          <p:cNvSpPr/>
          <p:nvPr/>
        </p:nvSpPr>
        <p:spPr>
          <a:xfrm>
            <a:off x="4833075" y="1107725"/>
            <a:ext cx="2885700" cy="1410900"/>
          </a:xfrm>
          <a:prstGeom prst="roundRect">
            <a:avLst>
              <a:gd name="adj" fmla="val 2800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7" name="Google Shape;1087;p74"/>
          <p:cNvSpPr/>
          <p:nvPr/>
        </p:nvSpPr>
        <p:spPr>
          <a:xfrm>
            <a:off x="1425225" y="2981525"/>
            <a:ext cx="2885700" cy="1410900"/>
          </a:xfrm>
          <a:prstGeom prst="roundRect">
            <a:avLst>
              <a:gd name="adj" fmla="val 2800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8" name="Google Shape;1088;p74"/>
          <p:cNvSpPr/>
          <p:nvPr/>
        </p:nvSpPr>
        <p:spPr>
          <a:xfrm>
            <a:off x="4833075" y="2981525"/>
            <a:ext cx="2885700" cy="1410900"/>
          </a:xfrm>
          <a:prstGeom prst="roundRect">
            <a:avLst>
              <a:gd name="adj" fmla="val 2800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AF3DBC1-DCE9-BC82-94B7-AA1A5CC4A13A}"/>
              </a:ext>
            </a:extLst>
          </p:cNvPr>
          <p:cNvGrpSpPr/>
          <p:nvPr/>
        </p:nvGrpSpPr>
        <p:grpSpPr>
          <a:xfrm>
            <a:off x="3820375" y="952597"/>
            <a:ext cx="674514" cy="674514"/>
            <a:chOff x="3820375" y="952597"/>
            <a:chExt cx="674514" cy="674514"/>
          </a:xfrm>
        </p:grpSpPr>
        <p:sp>
          <p:nvSpPr>
            <p:cNvPr id="1089" name="Google Shape;1089;p74"/>
            <p:cNvSpPr/>
            <p:nvPr/>
          </p:nvSpPr>
          <p:spPr>
            <a:xfrm>
              <a:off x="3820375" y="952597"/>
              <a:ext cx="674514" cy="67451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93" name="Google Shape;1093;p74"/>
            <p:cNvGrpSpPr/>
            <p:nvPr/>
          </p:nvGrpSpPr>
          <p:grpSpPr>
            <a:xfrm>
              <a:off x="3979501" y="1125529"/>
              <a:ext cx="356284" cy="328628"/>
              <a:chOff x="712875" y="2205450"/>
              <a:chExt cx="233675" cy="215550"/>
            </a:xfrm>
          </p:grpSpPr>
          <p:sp>
            <p:nvSpPr>
              <p:cNvPr id="1094" name="Google Shape;1094;p74"/>
              <p:cNvSpPr/>
              <p:nvPr/>
            </p:nvSpPr>
            <p:spPr>
              <a:xfrm>
                <a:off x="727450" y="2222125"/>
                <a:ext cx="203325" cy="183675"/>
              </a:xfrm>
              <a:custGeom>
                <a:avLst/>
                <a:gdLst/>
                <a:ahLst/>
                <a:cxnLst/>
                <a:rect l="l" t="t" r="r" b="b"/>
                <a:pathLst>
                  <a:path w="8133" h="7347" extrusionOk="0">
                    <a:moveTo>
                      <a:pt x="3013" y="1"/>
                    </a:moveTo>
                    <a:cubicBezTo>
                      <a:pt x="2894" y="1"/>
                      <a:pt x="2775" y="1"/>
                      <a:pt x="2680" y="48"/>
                    </a:cubicBezTo>
                    <a:cubicBezTo>
                      <a:pt x="2454" y="120"/>
                      <a:pt x="2227" y="120"/>
                      <a:pt x="1989" y="120"/>
                    </a:cubicBezTo>
                    <a:cubicBezTo>
                      <a:pt x="1823" y="120"/>
                      <a:pt x="1668" y="120"/>
                      <a:pt x="1501" y="144"/>
                    </a:cubicBezTo>
                    <a:cubicBezTo>
                      <a:pt x="1037" y="203"/>
                      <a:pt x="691" y="513"/>
                      <a:pt x="334" y="763"/>
                    </a:cubicBezTo>
                    <a:cubicBezTo>
                      <a:pt x="322" y="775"/>
                      <a:pt x="310" y="798"/>
                      <a:pt x="299" y="822"/>
                    </a:cubicBezTo>
                    <a:cubicBezTo>
                      <a:pt x="144" y="1108"/>
                      <a:pt x="1" y="1394"/>
                      <a:pt x="13" y="1715"/>
                    </a:cubicBezTo>
                    <a:cubicBezTo>
                      <a:pt x="25" y="2168"/>
                      <a:pt x="13" y="2608"/>
                      <a:pt x="25" y="3061"/>
                    </a:cubicBezTo>
                    <a:cubicBezTo>
                      <a:pt x="37" y="3418"/>
                      <a:pt x="72" y="3775"/>
                      <a:pt x="120" y="4132"/>
                    </a:cubicBezTo>
                    <a:cubicBezTo>
                      <a:pt x="156" y="4525"/>
                      <a:pt x="310" y="4882"/>
                      <a:pt x="489" y="5239"/>
                    </a:cubicBezTo>
                    <a:cubicBezTo>
                      <a:pt x="537" y="5323"/>
                      <a:pt x="572" y="5406"/>
                      <a:pt x="632" y="5466"/>
                    </a:cubicBezTo>
                    <a:cubicBezTo>
                      <a:pt x="680" y="5513"/>
                      <a:pt x="739" y="5561"/>
                      <a:pt x="799" y="5561"/>
                    </a:cubicBezTo>
                    <a:cubicBezTo>
                      <a:pt x="1016" y="5608"/>
                      <a:pt x="1225" y="5670"/>
                      <a:pt x="1445" y="5670"/>
                    </a:cubicBezTo>
                    <a:cubicBezTo>
                      <a:pt x="1503" y="5670"/>
                      <a:pt x="1561" y="5666"/>
                      <a:pt x="1620" y="5656"/>
                    </a:cubicBezTo>
                    <a:cubicBezTo>
                      <a:pt x="1648" y="5652"/>
                      <a:pt x="1677" y="5651"/>
                      <a:pt x="1707" y="5651"/>
                    </a:cubicBezTo>
                    <a:cubicBezTo>
                      <a:pt x="1766" y="5651"/>
                      <a:pt x="1827" y="5656"/>
                      <a:pt x="1882" y="5656"/>
                    </a:cubicBezTo>
                    <a:cubicBezTo>
                      <a:pt x="2096" y="5680"/>
                      <a:pt x="2180" y="5775"/>
                      <a:pt x="2180" y="5989"/>
                    </a:cubicBezTo>
                    <a:cubicBezTo>
                      <a:pt x="2180" y="6049"/>
                      <a:pt x="2180" y="6120"/>
                      <a:pt x="2168" y="6180"/>
                    </a:cubicBezTo>
                    <a:cubicBezTo>
                      <a:pt x="2084" y="6490"/>
                      <a:pt x="2049" y="6835"/>
                      <a:pt x="1882" y="7121"/>
                    </a:cubicBezTo>
                    <a:cubicBezTo>
                      <a:pt x="1858" y="7168"/>
                      <a:pt x="1858" y="7204"/>
                      <a:pt x="1811" y="7347"/>
                    </a:cubicBezTo>
                    <a:cubicBezTo>
                      <a:pt x="2049" y="7228"/>
                      <a:pt x="2215" y="7132"/>
                      <a:pt x="2358" y="7013"/>
                    </a:cubicBezTo>
                    <a:cubicBezTo>
                      <a:pt x="2573" y="6847"/>
                      <a:pt x="2775" y="6692"/>
                      <a:pt x="3037" y="6597"/>
                    </a:cubicBezTo>
                    <a:cubicBezTo>
                      <a:pt x="3168" y="6537"/>
                      <a:pt x="3275" y="6466"/>
                      <a:pt x="3347" y="6335"/>
                    </a:cubicBezTo>
                    <a:cubicBezTo>
                      <a:pt x="3394" y="6240"/>
                      <a:pt x="3454" y="6156"/>
                      <a:pt x="3513" y="6073"/>
                    </a:cubicBezTo>
                    <a:cubicBezTo>
                      <a:pt x="3608" y="5918"/>
                      <a:pt x="3763" y="5835"/>
                      <a:pt x="3954" y="5823"/>
                    </a:cubicBezTo>
                    <a:lnTo>
                      <a:pt x="4418" y="5823"/>
                    </a:lnTo>
                    <a:cubicBezTo>
                      <a:pt x="4484" y="5820"/>
                      <a:pt x="4549" y="5819"/>
                      <a:pt x="4615" y="5819"/>
                    </a:cubicBezTo>
                    <a:cubicBezTo>
                      <a:pt x="4878" y="5819"/>
                      <a:pt x="5142" y="5835"/>
                      <a:pt x="5406" y="5835"/>
                    </a:cubicBezTo>
                    <a:cubicBezTo>
                      <a:pt x="5737" y="5835"/>
                      <a:pt x="6067" y="5811"/>
                      <a:pt x="6395" y="5704"/>
                    </a:cubicBezTo>
                    <a:cubicBezTo>
                      <a:pt x="6692" y="5704"/>
                      <a:pt x="6966" y="5597"/>
                      <a:pt x="7240" y="5513"/>
                    </a:cubicBezTo>
                    <a:cubicBezTo>
                      <a:pt x="7633" y="5382"/>
                      <a:pt x="7871" y="5120"/>
                      <a:pt x="7978" y="4739"/>
                    </a:cubicBezTo>
                    <a:cubicBezTo>
                      <a:pt x="8061" y="4382"/>
                      <a:pt x="8133" y="4025"/>
                      <a:pt x="8121" y="3656"/>
                    </a:cubicBezTo>
                    <a:cubicBezTo>
                      <a:pt x="8050" y="3323"/>
                      <a:pt x="8050" y="2965"/>
                      <a:pt x="8085" y="2620"/>
                    </a:cubicBezTo>
                    <a:cubicBezTo>
                      <a:pt x="8097" y="2287"/>
                      <a:pt x="7919" y="1989"/>
                      <a:pt x="7942" y="1644"/>
                    </a:cubicBezTo>
                    <a:cubicBezTo>
                      <a:pt x="7942" y="1608"/>
                      <a:pt x="7919" y="1572"/>
                      <a:pt x="7907" y="1537"/>
                    </a:cubicBezTo>
                    <a:cubicBezTo>
                      <a:pt x="7811" y="1358"/>
                      <a:pt x="7740" y="1167"/>
                      <a:pt x="7633" y="989"/>
                    </a:cubicBezTo>
                    <a:cubicBezTo>
                      <a:pt x="7526" y="822"/>
                      <a:pt x="7454" y="632"/>
                      <a:pt x="7288" y="536"/>
                    </a:cubicBezTo>
                    <a:cubicBezTo>
                      <a:pt x="6966" y="358"/>
                      <a:pt x="6633" y="203"/>
                      <a:pt x="6252" y="203"/>
                    </a:cubicBezTo>
                    <a:cubicBezTo>
                      <a:pt x="6192" y="203"/>
                      <a:pt x="6109" y="203"/>
                      <a:pt x="6049" y="179"/>
                    </a:cubicBezTo>
                    <a:cubicBezTo>
                      <a:pt x="5897" y="126"/>
                      <a:pt x="5732" y="119"/>
                      <a:pt x="5574" y="119"/>
                    </a:cubicBezTo>
                    <a:cubicBezTo>
                      <a:pt x="5521" y="119"/>
                      <a:pt x="5469" y="120"/>
                      <a:pt x="5418" y="120"/>
                    </a:cubicBezTo>
                    <a:cubicBezTo>
                      <a:pt x="5337" y="120"/>
                      <a:pt x="5255" y="128"/>
                      <a:pt x="5176" y="128"/>
                    </a:cubicBezTo>
                    <a:cubicBezTo>
                      <a:pt x="5116" y="128"/>
                      <a:pt x="5058" y="123"/>
                      <a:pt x="5002" y="108"/>
                    </a:cubicBezTo>
                    <a:cubicBezTo>
                      <a:pt x="4347" y="1"/>
                      <a:pt x="3668" y="1"/>
                      <a:pt x="301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74"/>
              <p:cNvSpPr/>
              <p:nvPr/>
            </p:nvSpPr>
            <p:spPr>
              <a:xfrm>
                <a:off x="712875" y="2205450"/>
                <a:ext cx="233675" cy="215550"/>
              </a:xfrm>
              <a:custGeom>
                <a:avLst/>
                <a:gdLst/>
                <a:ahLst/>
                <a:cxnLst/>
                <a:rect l="l" t="t" r="r" b="b"/>
                <a:pathLst>
                  <a:path w="9347" h="8622" extrusionOk="0">
                    <a:moveTo>
                      <a:pt x="4394" y="7192"/>
                    </a:moveTo>
                    <a:cubicBezTo>
                      <a:pt x="4239" y="7549"/>
                      <a:pt x="3918" y="7716"/>
                      <a:pt x="3620" y="7895"/>
                    </a:cubicBezTo>
                    <a:cubicBezTo>
                      <a:pt x="3346" y="8050"/>
                      <a:pt x="3072" y="8216"/>
                      <a:pt x="2798" y="8395"/>
                    </a:cubicBezTo>
                    <a:cubicBezTo>
                      <a:pt x="2548" y="8573"/>
                      <a:pt x="2263" y="8621"/>
                      <a:pt x="1965" y="8585"/>
                    </a:cubicBezTo>
                    <a:cubicBezTo>
                      <a:pt x="1846" y="8573"/>
                      <a:pt x="1739" y="8526"/>
                      <a:pt x="1667" y="8442"/>
                    </a:cubicBezTo>
                    <a:cubicBezTo>
                      <a:pt x="1548" y="8323"/>
                      <a:pt x="1536" y="8192"/>
                      <a:pt x="1644" y="8073"/>
                    </a:cubicBezTo>
                    <a:cubicBezTo>
                      <a:pt x="1846" y="7823"/>
                      <a:pt x="1977" y="7561"/>
                      <a:pt x="2084" y="7264"/>
                    </a:cubicBezTo>
                    <a:cubicBezTo>
                      <a:pt x="2096" y="7204"/>
                      <a:pt x="2132" y="7145"/>
                      <a:pt x="2144" y="7085"/>
                    </a:cubicBezTo>
                    <a:cubicBezTo>
                      <a:pt x="2156" y="7026"/>
                      <a:pt x="2144" y="6966"/>
                      <a:pt x="2144" y="6895"/>
                    </a:cubicBezTo>
                    <a:cubicBezTo>
                      <a:pt x="1894" y="6859"/>
                      <a:pt x="1655" y="6799"/>
                      <a:pt x="1417" y="6823"/>
                    </a:cubicBezTo>
                    <a:cubicBezTo>
                      <a:pt x="1048" y="6835"/>
                      <a:pt x="810" y="6645"/>
                      <a:pt x="632" y="6359"/>
                    </a:cubicBezTo>
                    <a:cubicBezTo>
                      <a:pt x="358" y="5930"/>
                      <a:pt x="191" y="5430"/>
                      <a:pt x="108" y="4930"/>
                    </a:cubicBezTo>
                    <a:cubicBezTo>
                      <a:pt x="12" y="4418"/>
                      <a:pt x="12" y="3918"/>
                      <a:pt x="12" y="3394"/>
                    </a:cubicBezTo>
                    <a:cubicBezTo>
                      <a:pt x="12" y="3049"/>
                      <a:pt x="36" y="2704"/>
                      <a:pt x="12" y="2346"/>
                    </a:cubicBezTo>
                    <a:cubicBezTo>
                      <a:pt x="0" y="1870"/>
                      <a:pt x="215" y="1489"/>
                      <a:pt x="429" y="1108"/>
                    </a:cubicBezTo>
                    <a:cubicBezTo>
                      <a:pt x="465" y="1049"/>
                      <a:pt x="512" y="1001"/>
                      <a:pt x="572" y="965"/>
                    </a:cubicBezTo>
                    <a:cubicBezTo>
                      <a:pt x="751" y="822"/>
                      <a:pt x="929" y="691"/>
                      <a:pt x="1120" y="549"/>
                    </a:cubicBezTo>
                    <a:cubicBezTo>
                      <a:pt x="1489" y="287"/>
                      <a:pt x="1905" y="168"/>
                      <a:pt x="2370" y="156"/>
                    </a:cubicBezTo>
                    <a:cubicBezTo>
                      <a:pt x="2667" y="156"/>
                      <a:pt x="2965" y="168"/>
                      <a:pt x="3251" y="60"/>
                    </a:cubicBezTo>
                    <a:cubicBezTo>
                      <a:pt x="3275" y="49"/>
                      <a:pt x="3322" y="49"/>
                      <a:pt x="3370" y="49"/>
                    </a:cubicBezTo>
                    <a:cubicBezTo>
                      <a:pt x="4215" y="49"/>
                      <a:pt x="5073" y="1"/>
                      <a:pt x="5930" y="180"/>
                    </a:cubicBezTo>
                    <a:cubicBezTo>
                      <a:pt x="6025" y="191"/>
                      <a:pt x="6132" y="203"/>
                      <a:pt x="6227" y="203"/>
                    </a:cubicBezTo>
                    <a:cubicBezTo>
                      <a:pt x="6418" y="203"/>
                      <a:pt x="6608" y="191"/>
                      <a:pt x="6787" y="299"/>
                    </a:cubicBezTo>
                    <a:cubicBezTo>
                      <a:pt x="6823" y="310"/>
                      <a:pt x="6858" y="322"/>
                      <a:pt x="6906" y="310"/>
                    </a:cubicBezTo>
                    <a:cubicBezTo>
                      <a:pt x="7299" y="263"/>
                      <a:pt x="7632" y="441"/>
                      <a:pt x="7978" y="561"/>
                    </a:cubicBezTo>
                    <a:cubicBezTo>
                      <a:pt x="8228" y="656"/>
                      <a:pt x="8502" y="787"/>
                      <a:pt x="8621" y="1072"/>
                    </a:cubicBezTo>
                    <a:cubicBezTo>
                      <a:pt x="8918" y="1358"/>
                      <a:pt x="8966" y="1775"/>
                      <a:pt x="9156" y="2108"/>
                    </a:cubicBezTo>
                    <a:cubicBezTo>
                      <a:pt x="9180" y="2168"/>
                      <a:pt x="9180" y="2263"/>
                      <a:pt x="9180" y="2335"/>
                    </a:cubicBezTo>
                    <a:cubicBezTo>
                      <a:pt x="9204" y="2394"/>
                      <a:pt x="9180" y="2466"/>
                      <a:pt x="9216" y="2525"/>
                    </a:cubicBezTo>
                    <a:cubicBezTo>
                      <a:pt x="9347" y="2763"/>
                      <a:pt x="9323" y="3025"/>
                      <a:pt x="9323" y="3275"/>
                    </a:cubicBezTo>
                    <a:cubicBezTo>
                      <a:pt x="9323" y="3799"/>
                      <a:pt x="9323" y="4311"/>
                      <a:pt x="9335" y="4847"/>
                    </a:cubicBezTo>
                    <a:cubicBezTo>
                      <a:pt x="9335" y="5002"/>
                      <a:pt x="9335" y="5144"/>
                      <a:pt x="9264" y="5299"/>
                    </a:cubicBezTo>
                    <a:cubicBezTo>
                      <a:pt x="9228" y="5359"/>
                      <a:pt x="9216" y="5442"/>
                      <a:pt x="9216" y="5525"/>
                    </a:cubicBezTo>
                    <a:cubicBezTo>
                      <a:pt x="9216" y="5787"/>
                      <a:pt x="9097" y="6014"/>
                      <a:pt x="8918" y="6204"/>
                    </a:cubicBezTo>
                    <a:cubicBezTo>
                      <a:pt x="8680" y="6478"/>
                      <a:pt x="8406" y="6716"/>
                      <a:pt x="8049" y="6823"/>
                    </a:cubicBezTo>
                    <a:cubicBezTo>
                      <a:pt x="7990" y="6835"/>
                      <a:pt x="7930" y="6883"/>
                      <a:pt x="7871" y="6895"/>
                    </a:cubicBezTo>
                    <a:cubicBezTo>
                      <a:pt x="7632" y="6978"/>
                      <a:pt x="7418" y="7097"/>
                      <a:pt x="7144" y="7085"/>
                    </a:cubicBezTo>
                    <a:cubicBezTo>
                      <a:pt x="7097" y="7085"/>
                      <a:pt x="7037" y="7085"/>
                      <a:pt x="7001" y="7097"/>
                    </a:cubicBezTo>
                    <a:cubicBezTo>
                      <a:pt x="6716" y="7240"/>
                      <a:pt x="6418" y="7192"/>
                      <a:pt x="6132" y="7192"/>
                    </a:cubicBezTo>
                    <a:close/>
                    <a:moveTo>
                      <a:pt x="2358" y="8038"/>
                    </a:moveTo>
                    <a:cubicBezTo>
                      <a:pt x="2596" y="7919"/>
                      <a:pt x="2751" y="7835"/>
                      <a:pt x="2906" y="7716"/>
                    </a:cubicBezTo>
                    <a:cubicBezTo>
                      <a:pt x="3108" y="7549"/>
                      <a:pt x="3322" y="7383"/>
                      <a:pt x="3572" y="7299"/>
                    </a:cubicBezTo>
                    <a:cubicBezTo>
                      <a:pt x="3703" y="7240"/>
                      <a:pt x="3810" y="7157"/>
                      <a:pt x="3882" y="7026"/>
                    </a:cubicBezTo>
                    <a:cubicBezTo>
                      <a:pt x="3930" y="6930"/>
                      <a:pt x="3989" y="6847"/>
                      <a:pt x="4049" y="6776"/>
                    </a:cubicBezTo>
                    <a:cubicBezTo>
                      <a:pt x="4156" y="6609"/>
                      <a:pt x="4299" y="6537"/>
                      <a:pt x="4489" y="6526"/>
                    </a:cubicBezTo>
                    <a:lnTo>
                      <a:pt x="4953" y="6526"/>
                    </a:lnTo>
                    <a:cubicBezTo>
                      <a:pt x="5608" y="6490"/>
                      <a:pt x="6287" y="6609"/>
                      <a:pt x="6942" y="6406"/>
                    </a:cubicBezTo>
                    <a:cubicBezTo>
                      <a:pt x="7239" y="6406"/>
                      <a:pt x="7501" y="6299"/>
                      <a:pt x="7787" y="6204"/>
                    </a:cubicBezTo>
                    <a:cubicBezTo>
                      <a:pt x="8168" y="6073"/>
                      <a:pt x="8406" y="5823"/>
                      <a:pt x="8513" y="5430"/>
                    </a:cubicBezTo>
                    <a:cubicBezTo>
                      <a:pt x="8597" y="5073"/>
                      <a:pt x="8680" y="4716"/>
                      <a:pt x="8668" y="4347"/>
                    </a:cubicBezTo>
                    <a:cubicBezTo>
                      <a:pt x="8633" y="4001"/>
                      <a:pt x="8644" y="3656"/>
                      <a:pt x="8668" y="3323"/>
                    </a:cubicBezTo>
                    <a:cubicBezTo>
                      <a:pt x="8680" y="2977"/>
                      <a:pt x="8502" y="2680"/>
                      <a:pt x="8525" y="2335"/>
                    </a:cubicBezTo>
                    <a:cubicBezTo>
                      <a:pt x="8525" y="2311"/>
                      <a:pt x="8502" y="2263"/>
                      <a:pt x="8478" y="2239"/>
                    </a:cubicBezTo>
                    <a:cubicBezTo>
                      <a:pt x="8394" y="2061"/>
                      <a:pt x="8323" y="1858"/>
                      <a:pt x="8216" y="1680"/>
                    </a:cubicBezTo>
                    <a:cubicBezTo>
                      <a:pt x="8109" y="1525"/>
                      <a:pt x="8037" y="1323"/>
                      <a:pt x="7871" y="1239"/>
                    </a:cubicBezTo>
                    <a:cubicBezTo>
                      <a:pt x="7549" y="1061"/>
                      <a:pt x="7216" y="894"/>
                      <a:pt x="6835" y="894"/>
                    </a:cubicBezTo>
                    <a:cubicBezTo>
                      <a:pt x="6775" y="894"/>
                      <a:pt x="6692" y="894"/>
                      <a:pt x="6632" y="882"/>
                    </a:cubicBezTo>
                    <a:cubicBezTo>
                      <a:pt x="6430" y="811"/>
                      <a:pt x="6204" y="822"/>
                      <a:pt x="6001" y="822"/>
                    </a:cubicBezTo>
                    <a:cubicBezTo>
                      <a:pt x="5858" y="822"/>
                      <a:pt x="5715" y="834"/>
                      <a:pt x="5585" y="811"/>
                    </a:cubicBezTo>
                    <a:cubicBezTo>
                      <a:pt x="4930" y="703"/>
                      <a:pt x="4251" y="703"/>
                      <a:pt x="3596" y="703"/>
                    </a:cubicBezTo>
                    <a:cubicBezTo>
                      <a:pt x="3477" y="703"/>
                      <a:pt x="3358" y="703"/>
                      <a:pt x="3263" y="751"/>
                    </a:cubicBezTo>
                    <a:cubicBezTo>
                      <a:pt x="3037" y="822"/>
                      <a:pt x="2810" y="822"/>
                      <a:pt x="2572" y="822"/>
                    </a:cubicBezTo>
                    <a:cubicBezTo>
                      <a:pt x="2406" y="822"/>
                      <a:pt x="2251" y="822"/>
                      <a:pt x="2084" y="834"/>
                    </a:cubicBezTo>
                    <a:cubicBezTo>
                      <a:pt x="1620" y="894"/>
                      <a:pt x="1274" y="1203"/>
                      <a:pt x="917" y="1465"/>
                    </a:cubicBezTo>
                    <a:cubicBezTo>
                      <a:pt x="905" y="1477"/>
                      <a:pt x="893" y="1489"/>
                      <a:pt x="882" y="1525"/>
                    </a:cubicBezTo>
                    <a:cubicBezTo>
                      <a:pt x="727" y="1799"/>
                      <a:pt x="584" y="2085"/>
                      <a:pt x="596" y="2418"/>
                    </a:cubicBezTo>
                    <a:cubicBezTo>
                      <a:pt x="608" y="2858"/>
                      <a:pt x="596" y="3311"/>
                      <a:pt x="608" y="3751"/>
                    </a:cubicBezTo>
                    <a:cubicBezTo>
                      <a:pt x="620" y="4109"/>
                      <a:pt x="655" y="4466"/>
                      <a:pt x="703" y="4823"/>
                    </a:cubicBezTo>
                    <a:cubicBezTo>
                      <a:pt x="739" y="5228"/>
                      <a:pt x="893" y="5585"/>
                      <a:pt x="1072" y="5942"/>
                    </a:cubicBezTo>
                    <a:cubicBezTo>
                      <a:pt x="1120" y="6014"/>
                      <a:pt x="1155" y="6109"/>
                      <a:pt x="1215" y="6168"/>
                    </a:cubicBezTo>
                    <a:cubicBezTo>
                      <a:pt x="1263" y="6204"/>
                      <a:pt x="1322" y="6252"/>
                      <a:pt x="1382" y="6252"/>
                    </a:cubicBezTo>
                    <a:cubicBezTo>
                      <a:pt x="1655" y="6311"/>
                      <a:pt x="1917" y="6406"/>
                      <a:pt x="2203" y="6359"/>
                    </a:cubicBezTo>
                    <a:cubicBezTo>
                      <a:pt x="2286" y="6335"/>
                      <a:pt x="2382" y="6359"/>
                      <a:pt x="2465" y="6359"/>
                    </a:cubicBezTo>
                    <a:cubicBezTo>
                      <a:pt x="2679" y="6371"/>
                      <a:pt x="2763" y="6478"/>
                      <a:pt x="2763" y="6680"/>
                    </a:cubicBezTo>
                    <a:cubicBezTo>
                      <a:pt x="2763" y="6740"/>
                      <a:pt x="2763" y="6811"/>
                      <a:pt x="2751" y="6883"/>
                    </a:cubicBezTo>
                    <a:cubicBezTo>
                      <a:pt x="2667" y="7192"/>
                      <a:pt x="2632" y="7526"/>
                      <a:pt x="2465" y="7811"/>
                    </a:cubicBezTo>
                    <a:cubicBezTo>
                      <a:pt x="2394" y="7859"/>
                      <a:pt x="2382" y="7907"/>
                      <a:pt x="2358" y="80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74"/>
              <p:cNvSpPr/>
              <p:nvPr/>
            </p:nvSpPr>
            <p:spPr>
              <a:xfrm>
                <a:off x="864975" y="2282550"/>
                <a:ext cx="35450" cy="301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04" extrusionOk="0">
                    <a:moveTo>
                      <a:pt x="774" y="1203"/>
                    </a:moveTo>
                    <a:cubicBezTo>
                      <a:pt x="596" y="1203"/>
                      <a:pt x="417" y="1203"/>
                      <a:pt x="274" y="1072"/>
                    </a:cubicBezTo>
                    <a:cubicBezTo>
                      <a:pt x="1" y="822"/>
                      <a:pt x="36" y="370"/>
                      <a:pt x="346" y="179"/>
                    </a:cubicBezTo>
                    <a:cubicBezTo>
                      <a:pt x="620" y="1"/>
                      <a:pt x="1013" y="48"/>
                      <a:pt x="1227" y="286"/>
                    </a:cubicBezTo>
                    <a:cubicBezTo>
                      <a:pt x="1370" y="441"/>
                      <a:pt x="1417" y="822"/>
                      <a:pt x="1310" y="1001"/>
                    </a:cubicBezTo>
                    <a:cubicBezTo>
                      <a:pt x="1251" y="1096"/>
                      <a:pt x="1167" y="1179"/>
                      <a:pt x="1048" y="1191"/>
                    </a:cubicBezTo>
                    <a:cubicBezTo>
                      <a:pt x="953" y="1203"/>
                      <a:pt x="870" y="1203"/>
                      <a:pt x="774" y="120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74"/>
              <p:cNvSpPr/>
              <p:nvPr/>
            </p:nvSpPr>
            <p:spPr>
              <a:xfrm>
                <a:off x="814075" y="2280175"/>
                <a:ext cx="35450" cy="303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15" extrusionOk="0">
                    <a:moveTo>
                      <a:pt x="751" y="1191"/>
                    </a:moveTo>
                    <a:cubicBezTo>
                      <a:pt x="513" y="1215"/>
                      <a:pt x="310" y="1131"/>
                      <a:pt x="179" y="941"/>
                    </a:cubicBezTo>
                    <a:cubicBezTo>
                      <a:pt x="1" y="691"/>
                      <a:pt x="60" y="298"/>
                      <a:pt x="310" y="143"/>
                    </a:cubicBezTo>
                    <a:cubicBezTo>
                      <a:pt x="536" y="0"/>
                      <a:pt x="786" y="0"/>
                      <a:pt x="1013" y="96"/>
                    </a:cubicBezTo>
                    <a:cubicBezTo>
                      <a:pt x="1263" y="203"/>
                      <a:pt x="1417" y="774"/>
                      <a:pt x="1251" y="1001"/>
                    </a:cubicBezTo>
                    <a:cubicBezTo>
                      <a:pt x="1203" y="1072"/>
                      <a:pt x="1120" y="1120"/>
                      <a:pt x="1036" y="1155"/>
                    </a:cubicBezTo>
                    <a:cubicBezTo>
                      <a:pt x="953" y="1191"/>
                      <a:pt x="846" y="1191"/>
                      <a:pt x="751" y="119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74"/>
              <p:cNvSpPr/>
              <p:nvPr/>
            </p:nvSpPr>
            <p:spPr>
              <a:xfrm>
                <a:off x="759300" y="2281375"/>
                <a:ext cx="29800" cy="315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1263" extrusionOk="0">
                    <a:moveTo>
                      <a:pt x="1191" y="524"/>
                    </a:moveTo>
                    <a:lnTo>
                      <a:pt x="1191" y="762"/>
                    </a:lnTo>
                    <a:cubicBezTo>
                      <a:pt x="1132" y="1179"/>
                      <a:pt x="810" y="1262"/>
                      <a:pt x="525" y="1131"/>
                    </a:cubicBezTo>
                    <a:cubicBezTo>
                      <a:pt x="84" y="941"/>
                      <a:pt x="1" y="488"/>
                      <a:pt x="275" y="167"/>
                    </a:cubicBezTo>
                    <a:cubicBezTo>
                      <a:pt x="346" y="71"/>
                      <a:pt x="453" y="12"/>
                      <a:pt x="572" y="12"/>
                    </a:cubicBezTo>
                    <a:cubicBezTo>
                      <a:pt x="656" y="12"/>
                      <a:pt x="751" y="0"/>
                      <a:pt x="834" y="12"/>
                    </a:cubicBezTo>
                    <a:cubicBezTo>
                      <a:pt x="1049" y="36"/>
                      <a:pt x="1156" y="131"/>
                      <a:pt x="1191" y="3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2178056-DA10-3239-5E30-164A68C52E28}"/>
              </a:ext>
            </a:extLst>
          </p:cNvPr>
          <p:cNvGrpSpPr/>
          <p:nvPr/>
        </p:nvGrpSpPr>
        <p:grpSpPr>
          <a:xfrm>
            <a:off x="7238975" y="2006397"/>
            <a:ext cx="674514" cy="674514"/>
            <a:chOff x="7238975" y="2006397"/>
            <a:chExt cx="674514" cy="674514"/>
          </a:xfrm>
        </p:grpSpPr>
        <p:sp>
          <p:nvSpPr>
            <p:cNvPr id="1090" name="Google Shape;1090;p74"/>
            <p:cNvSpPr/>
            <p:nvPr/>
          </p:nvSpPr>
          <p:spPr>
            <a:xfrm>
              <a:off x="7238975" y="2006397"/>
              <a:ext cx="674514" cy="67451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99" name="Google Shape;1099;p74"/>
            <p:cNvGrpSpPr/>
            <p:nvPr/>
          </p:nvGrpSpPr>
          <p:grpSpPr>
            <a:xfrm>
              <a:off x="7398101" y="2179342"/>
              <a:ext cx="356284" cy="328628"/>
              <a:chOff x="712875" y="2205450"/>
              <a:chExt cx="233675" cy="215550"/>
            </a:xfrm>
          </p:grpSpPr>
          <p:sp>
            <p:nvSpPr>
              <p:cNvPr id="1100" name="Google Shape;1100;p74"/>
              <p:cNvSpPr/>
              <p:nvPr/>
            </p:nvSpPr>
            <p:spPr>
              <a:xfrm>
                <a:off x="727450" y="2222125"/>
                <a:ext cx="203325" cy="183675"/>
              </a:xfrm>
              <a:custGeom>
                <a:avLst/>
                <a:gdLst/>
                <a:ahLst/>
                <a:cxnLst/>
                <a:rect l="l" t="t" r="r" b="b"/>
                <a:pathLst>
                  <a:path w="8133" h="7347" extrusionOk="0">
                    <a:moveTo>
                      <a:pt x="3013" y="1"/>
                    </a:moveTo>
                    <a:cubicBezTo>
                      <a:pt x="2894" y="1"/>
                      <a:pt x="2775" y="1"/>
                      <a:pt x="2680" y="48"/>
                    </a:cubicBezTo>
                    <a:cubicBezTo>
                      <a:pt x="2454" y="120"/>
                      <a:pt x="2227" y="120"/>
                      <a:pt x="1989" y="120"/>
                    </a:cubicBezTo>
                    <a:cubicBezTo>
                      <a:pt x="1823" y="120"/>
                      <a:pt x="1668" y="120"/>
                      <a:pt x="1501" y="144"/>
                    </a:cubicBezTo>
                    <a:cubicBezTo>
                      <a:pt x="1037" y="203"/>
                      <a:pt x="691" y="513"/>
                      <a:pt x="334" y="763"/>
                    </a:cubicBezTo>
                    <a:cubicBezTo>
                      <a:pt x="322" y="775"/>
                      <a:pt x="310" y="798"/>
                      <a:pt x="299" y="822"/>
                    </a:cubicBezTo>
                    <a:cubicBezTo>
                      <a:pt x="144" y="1108"/>
                      <a:pt x="1" y="1394"/>
                      <a:pt x="13" y="1715"/>
                    </a:cubicBezTo>
                    <a:cubicBezTo>
                      <a:pt x="25" y="2168"/>
                      <a:pt x="13" y="2608"/>
                      <a:pt x="25" y="3061"/>
                    </a:cubicBezTo>
                    <a:cubicBezTo>
                      <a:pt x="37" y="3418"/>
                      <a:pt x="72" y="3775"/>
                      <a:pt x="120" y="4132"/>
                    </a:cubicBezTo>
                    <a:cubicBezTo>
                      <a:pt x="156" y="4525"/>
                      <a:pt x="310" y="4882"/>
                      <a:pt x="489" y="5239"/>
                    </a:cubicBezTo>
                    <a:cubicBezTo>
                      <a:pt x="537" y="5323"/>
                      <a:pt x="572" y="5406"/>
                      <a:pt x="632" y="5466"/>
                    </a:cubicBezTo>
                    <a:cubicBezTo>
                      <a:pt x="680" y="5513"/>
                      <a:pt x="739" y="5561"/>
                      <a:pt x="799" y="5561"/>
                    </a:cubicBezTo>
                    <a:cubicBezTo>
                      <a:pt x="1016" y="5608"/>
                      <a:pt x="1225" y="5670"/>
                      <a:pt x="1445" y="5670"/>
                    </a:cubicBezTo>
                    <a:cubicBezTo>
                      <a:pt x="1503" y="5670"/>
                      <a:pt x="1561" y="5666"/>
                      <a:pt x="1620" y="5656"/>
                    </a:cubicBezTo>
                    <a:cubicBezTo>
                      <a:pt x="1648" y="5652"/>
                      <a:pt x="1677" y="5651"/>
                      <a:pt x="1707" y="5651"/>
                    </a:cubicBezTo>
                    <a:cubicBezTo>
                      <a:pt x="1766" y="5651"/>
                      <a:pt x="1827" y="5656"/>
                      <a:pt x="1882" y="5656"/>
                    </a:cubicBezTo>
                    <a:cubicBezTo>
                      <a:pt x="2096" y="5680"/>
                      <a:pt x="2180" y="5775"/>
                      <a:pt x="2180" y="5989"/>
                    </a:cubicBezTo>
                    <a:cubicBezTo>
                      <a:pt x="2180" y="6049"/>
                      <a:pt x="2180" y="6120"/>
                      <a:pt x="2168" y="6180"/>
                    </a:cubicBezTo>
                    <a:cubicBezTo>
                      <a:pt x="2084" y="6490"/>
                      <a:pt x="2049" y="6835"/>
                      <a:pt x="1882" y="7121"/>
                    </a:cubicBezTo>
                    <a:cubicBezTo>
                      <a:pt x="1858" y="7168"/>
                      <a:pt x="1858" y="7204"/>
                      <a:pt x="1811" y="7347"/>
                    </a:cubicBezTo>
                    <a:cubicBezTo>
                      <a:pt x="2049" y="7228"/>
                      <a:pt x="2215" y="7132"/>
                      <a:pt x="2358" y="7013"/>
                    </a:cubicBezTo>
                    <a:cubicBezTo>
                      <a:pt x="2573" y="6847"/>
                      <a:pt x="2775" y="6692"/>
                      <a:pt x="3037" y="6597"/>
                    </a:cubicBezTo>
                    <a:cubicBezTo>
                      <a:pt x="3168" y="6537"/>
                      <a:pt x="3275" y="6466"/>
                      <a:pt x="3347" y="6335"/>
                    </a:cubicBezTo>
                    <a:cubicBezTo>
                      <a:pt x="3394" y="6240"/>
                      <a:pt x="3454" y="6156"/>
                      <a:pt x="3513" y="6073"/>
                    </a:cubicBezTo>
                    <a:cubicBezTo>
                      <a:pt x="3608" y="5918"/>
                      <a:pt x="3763" y="5835"/>
                      <a:pt x="3954" y="5823"/>
                    </a:cubicBezTo>
                    <a:lnTo>
                      <a:pt x="4418" y="5823"/>
                    </a:lnTo>
                    <a:cubicBezTo>
                      <a:pt x="4484" y="5820"/>
                      <a:pt x="4549" y="5819"/>
                      <a:pt x="4615" y="5819"/>
                    </a:cubicBezTo>
                    <a:cubicBezTo>
                      <a:pt x="4878" y="5819"/>
                      <a:pt x="5142" y="5835"/>
                      <a:pt x="5406" y="5835"/>
                    </a:cubicBezTo>
                    <a:cubicBezTo>
                      <a:pt x="5737" y="5835"/>
                      <a:pt x="6067" y="5811"/>
                      <a:pt x="6395" y="5704"/>
                    </a:cubicBezTo>
                    <a:cubicBezTo>
                      <a:pt x="6692" y="5704"/>
                      <a:pt x="6966" y="5597"/>
                      <a:pt x="7240" y="5513"/>
                    </a:cubicBezTo>
                    <a:cubicBezTo>
                      <a:pt x="7633" y="5382"/>
                      <a:pt x="7871" y="5120"/>
                      <a:pt x="7978" y="4739"/>
                    </a:cubicBezTo>
                    <a:cubicBezTo>
                      <a:pt x="8061" y="4382"/>
                      <a:pt x="8133" y="4025"/>
                      <a:pt x="8121" y="3656"/>
                    </a:cubicBezTo>
                    <a:cubicBezTo>
                      <a:pt x="8050" y="3323"/>
                      <a:pt x="8050" y="2965"/>
                      <a:pt x="8085" y="2620"/>
                    </a:cubicBezTo>
                    <a:cubicBezTo>
                      <a:pt x="8097" y="2287"/>
                      <a:pt x="7919" y="1989"/>
                      <a:pt x="7942" y="1644"/>
                    </a:cubicBezTo>
                    <a:cubicBezTo>
                      <a:pt x="7942" y="1608"/>
                      <a:pt x="7919" y="1572"/>
                      <a:pt x="7907" y="1537"/>
                    </a:cubicBezTo>
                    <a:cubicBezTo>
                      <a:pt x="7811" y="1358"/>
                      <a:pt x="7740" y="1167"/>
                      <a:pt x="7633" y="989"/>
                    </a:cubicBezTo>
                    <a:cubicBezTo>
                      <a:pt x="7526" y="822"/>
                      <a:pt x="7454" y="632"/>
                      <a:pt x="7288" y="536"/>
                    </a:cubicBezTo>
                    <a:cubicBezTo>
                      <a:pt x="6966" y="358"/>
                      <a:pt x="6633" y="203"/>
                      <a:pt x="6252" y="203"/>
                    </a:cubicBezTo>
                    <a:cubicBezTo>
                      <a:pt x="6192" y="203"/>
                      <a:pt x="6109" y="203"/>
                      <a:pt x="6049" y="179"/>
                    </a:cubicBezTo>
                    <a:cubicBezTo>
                      <a:pt x="5897" y="126"/>
                      <a:pt x="5732" y="119"/>
                      <a:pt x="5574" y="119"/>
                    </a:cubicBezTo>
                    <a:cubicBezTo>
                      <a:pt x="5521" y="119"/>
                      <a:pt x="5469" y="120"/>
                      <a:pt x="5418" y="120"/>
                    </a:cubicBezTo>
                    <a:cubicBezTo>
                      <a:pt x="5337" y="120"/>
                      <a:pt x="5255" y="128"/>
                      <a:pt x="5176" y="128"/>
                    </a:cubicBezTo>
                    <a:cubicBezTo>
                      <a:pt x="5116" y="128"/>
                      <a:pt x="5058" y="123"/>
                      <a:pt x="5002" y="108"/>
                    </a:cubicBezTo>
                    <a:cubicBezTo>
                      <a:pt x="4347" y="1"/>
                      <a:pt x="3668" y="1"/>
                      <a:pt x="301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74"/>
              <p:cNvSpPr/>
              <p:nvPr/>
            </p:nvSpPr>
            <p:spPr>
              <a:xfrm>
                <a:off x="712875" y="2205450"/>
                <a:ext cx="233675" cy="215550"/>
              </a:xfrm>
              <a:custGeom>
                <a:avLst/>
                <a:gdLst/>
                <a:ahLst/>
                <a:cxnLst/>
                <a:rect l="l" t="t" r="r" b="b"/>
                <a:pathLst>
                  <a:path w="9347" h="8622" extrusionOk="0">
                    <a:moveTo>
                      <a:pt x="4394" y="7192"/>
                    </a:moveTo>
                    <a:cubicBezTo>
                      <a:pt x="4239" y="7549"/>
                      <a:pt x="3918" y="7716"/>
                      <a:pt x="3620" y="7895"/>
                    </a:cubicBezTo>
                    <a:cubicBezTo>
                      <a:pt x="3346" y="8050"/>
                      <a:pt x="3072" y="8216"/>
                      <a:pt x="2798" y="8395"/>
                    </a:cubicBezTo>
                    <a:cubicBezTo>
                      <a:pt x="2548" y="8573"/>
                      <a:pt x="2263" y="8621"/>
                      <a:pt x="1965" y="8585"/>
                    </a:cubicBezTo>
                    <a:cubicBezTo>
                      <a:pt x="1846" y="8573"/>
                      <a:pt x="1739" y="8526"/>
                      <a:pt x="1667" y="8442"/>
                    </a:cubicBezTo>
                    <a:cubicBezTo>
                      <a:pt x="1548" y="8323"/>
                      <a:pt x="1536" y="8192"/>
                      <a:pt x="1644" y="8073"/>
                    </a:cubicBezTo>
                    <a:cubicBezTo>
                      <a:pt x="1846" y="7823"/>
                      <a:pt x="1977" y="7561"/>
                      <a:pt x="2084" y="7264"/>
                    </a:cubicBezTo>
                    <a:cubicBezTo>
                      <a:pt x="2096" y="7204"/>
                      <a:pt x="2132" y="7145"/>
                      <a:pt x="2144" y="7085"/>
                    </a:cubicBezTo>
                    <a:cubicBezTo>
                      <a:pt x="2156" y="7026"/>
                      <a:pt x="2144" y="6966"/>
                      <a:pt x="2144" y="6895"/>
                    </a:cubicBezTo>
                    <a:cubicBezTo>
                      <a:pt x="1894" y="6859"/>
                      <a:pt x="1655" y="6799"/>
                      <a:pt x="1417" y="6823"/>
                    </a:cubicBezTo>
                    <a:cubicBezTo>
                      <a:pt x="1048" y="6835"/>
                      <a:pt x="810" y="6645"/>
                      <a:pt x="632" y="6359"/>
                    </a:cubicBezTo>
                    <a:cubicBezTo>
                      <a:pt x="358" y="5930"/>
                      <a:pt x="191" y="5430"/>
                      <a:pt x="108" y="4930"/>
                    </a:cubicBezTo>
                    <a:cubicBezTo>
                      <a:pt x="12" y="4418"/>
                      <a:pt x="12" y="3918"/>
                      <a:pt x="12" y="3394"/>
                    </a:cubicBezTo>
                    <a:cubicBezTo>
                      <a:pt x="12" y="3049"/>
                      <a:pt x="36" y="2704"/>
                      <a:pt x="12" y="2346"/>
                    </a:cubicBezTo>
                    <a:cubicBezTo>
                      <a:pt x="0" y="1870"/>
                      <a:pt x="215" y="1489"/>
                      <a:pt x="429" y="1108"/>
                    </a:cubicBezTo>
                    <a:cubicBezTo>
                      <a:pt x="465" y="1049"/>
                      <a:pt x="512" y="1001"/>
                      <a:pt x="572" y="965"/>
                    </a:cubicBezTo>
                    <a:cubicBezTo>
                      <a:pt x="751" y="822"/>
                      <a:pt x="929" y="691"/>
                      <a:pt x="1120" y="549"/>
                    </a:cubicBezTo>
                    <a:cubicBezTo>
                      <a:pt x="1489" y="287"/>
                      <a:pt x="1905" y="168"/>
                      <a:pt x="2370" y="156"/>
                    </a:cubicBezTo>
                    <a:cubicBezTo>
                      <a:pt x="2667" y="156"/>
                      <a:pt x="2965" y="168"/>
                      <a:pt x="3251" y="60"/>
                    </a:cubicBezTo>
                    <a:cubicBezTo>
                      <a:pt x="3275" y="49"/>
                      <a:pt x="3322" y="49"/>
                      <a:pt x="3370" y="49"/>
                    </a:cubicBezTo>
                    <a:cubicBezTo>
                      <a:pt x="4215" y="49"/>
                      <a:pt x="5073" y="1"/>
                      <a:pt x="5930" y="180"/>
                    </a:cubicBezTo>
                    <a:cubicBezTo>
                      <a:pt x="6025" y="191"/>
                      <a:pt x="6132" y="203"/>
                      <a:pt x="6227" y="203"/>
                    </a:cubicBezTo>
                    <a:cubicBezTo>
                      <a:pt x="6418" y="203"/>
                      <a:pt x="6608" y="191"/>
                      <a:pt x="6787" y="299"/>
                    </a:cubicBezTo>
                    <a:cubicBezTo>
                      <a:pt x="6823" y="310"/>
                      <a:pt x="6858" y="322"/>
                      <a:pt x="6906" y="310"/>
                    </a:cubicBezTo>
                    <a:cubicBezTo>
                      <a:pt x="7299" y="263"/>
                      <a:pt x="7632" y="441"/>
                      <a:pt x="7978" y="561"/>
                    </a:cubicBezTo>
                    <a:cubicBezTo>
                      <a:pt x="8228" y="656"/>
                      <a:pt x="8502" y="787"/>
                      <a:pt x="8621" y="1072"/>
                    </a:cubicBezTo>
                    <a:cubicBezTo>
                      <a:pt x="8918" y="1358"/>
                      <a:pt x="8966" y="1775"/>
                      <a:pt x="9156" y="2108"/>
                    </a:cubicBezTo>
                    <a:cubicBezTo>
                      <a:pt x="9180" y="2168"/>
                      <a:pt x="9180" y="2263"/>
                      <a:pt x="9180" y="2335"/>
                    </a:cubicBezTo>
                    <a:cubicBezTo>
                      <a:pt x="9204" y="2394"/>
                      <a:pt x="9180" y="2466"/>
                      <a:pt x="9216" y="2525"/>
                    </a:cubicBezTo>
                    <a:cubicBezTo>
                      <a:pt x="9347" y="2763"/>
                      <a:pt x="9323" y="3025"/>
                      <a:pt x="9323" y="3275"/>
                    </a:cubicBezTo>
                    <a:cubicBezTo>
                      <a:pt x="9323" y="3799"/>
                      <a:pt x="9323" y="4311"/>
                      <a:pt x="9335" y="4847"/>
                    </a:cubicBezTo>
                    <a:cubicBezTo>
                      <a:pt x="9335" y="5002"/>
                      <a:pt x="9335" y="5144"/>
                      <a:pt x="9264" y="5299"/>
                    </a:cubicBezTo>
                    <a:cubicBezTo>
                      <a:pt x="9228" y="5359"/>
                      <a:pt x="9216" y="5442"/>
                      <a:pt x="9216" y="5525"/>
                    </a:cubicBezTo>
                    <a:cubicBezTo>
                      <a:pt x="9216" y="5787"/>
                      <a:pt x="9097" y="6014"/>
                      <a:pt x="8918" y="6204"/>
                    </a:cubicBezTo>
                    <a:cubicBezTo>
                      <a:pt x="8680" y="6478"/>
                      <a:pt x="8406" y="6716"/>
                      <a:pt x="8049" y="6823"/>
                    </a:cubicBezTo>
                    <a:cubicBezTo>
                      <a:pt x="7990" y="6835"/>
                      <a:pt x="7930" y="6883"/>
                      <a:pt x="7871" y="6895"/>
                    </a:cubicBezTo>
                    <a:cubicBezTo>
                      <a:pt x="7632" y="6978"/>
                      <a:pt x="7418" y="7097"/>
                      <a:pt x="7144" y="7085"/>
                    </a:cubicBezTo>
                    <a:cubicBezTo>
                      <a:pt x="7097" y="7085"/>
                      <a:pt x="7037" y="7085"/>
                      <a:pt x="7001" y="7097"/>
                    </a:cubicBezTo>
                    <a:cubicBezTo>
                      <a:pt x="6716" y="7240"/>
                      <a:pt x="6418" y="7192"/>
                      <a:pt x="6132" y="7192"/>
                    </a:cubicBezTo>
                    <a:close/>
                    <a:moveTo>
                      <a:pt x="2358" y="8038"/>
                    </a:moveTo>
                    <a:cubicBezTo>
                      <a:pt x="2596" y="7919"/>
                      <a:pt x="2751" y="7835"/>
                      <a:pt x="2906" y="7716"/>
                    </a:cubicBezTo>
                    <a:cubicBezTo>
                      <a:pt x="3108" y="7549"/>
                      <a:pt x="3322" y="7383"/>
                      <a:pt x="3572" y="7299"/>
                    </a:cubicBezTo>
                    <a:cubicBezTo>
                      <a:pt x="3703" y="7240"/>
                      <a:pt x="3810" y="7157"/>
                      <a:pt x="3882" y="7026"/>
                    </a:cubicBezTo>
                    <a:cubicBezTo>
                      <a:pt x="3930" y="6930"/>
                      <a:pt x="3989" y="6847"/>
                      <a:pt x="4049" y="6776"/>
                    </a:cubicBezTo>
                    <a:cubicBezTo>
                      <a:pt x="4156" y="6609"/>
                      <a:pt x="4299" y="6537"/>
                      <a:pt x="4489" y="6526"/>
                    </a:cubicBezTo>
                    <a:lnTo>
                      <a:pt x="4953" y="6526"/>
                    </a:lnTo>
                    <a:cubicBezTo>
                      <a:pt x="5608" y="6490"/>
                      <a:pt x="6287" y="6609"/>
                      <a:pt x="6942" y="6406"/>
                    </a:cubicBezTo>
                    <a:cubicBezTo>
                      <a:pt x="7239" y="6406"/>
                      <a:pt x="7501" y="6299"/>
                      <a:pt x="7787" y="6204"/>
                    </a:cubicBezTo>
                    <a:cubicBezTo>
                      <a:pt x="8168" y="6073"/>
                      <a:pt x="8406" y="5823"/>
                      <a:pt x="8513" y="5430"/>
                    </a:cubicBezTo>
                    <a:cubicBezTo>
                      <a:pt x="8597" y="5073"/>
                      <a:pt x="8680" y="4716"/>
                      <a:pt x="8668" y="4347"/>
                    </a:cubicBezTo>
                    <a:cubicBezTo>
                      <a:pt x="8633" y="4001"/>
                      <a:pt x="8644" y="3656"/>
                      <a:pt x="8668" y="3323"/>
                    </a:cubicBezTo>
                    <a:cubicBezTo>
                      <a:pt x="8680" y="2977"/>
                      <a:pt x="8502" y="2680"/>
                      <a:pt x="8525" y="2335"/>
                    </a:cubicBezTo>
                    <a:cubicBezTo>
                      <a:pt x="8525" y="2311"/>
                      <a:pt x="8502" y="2263"/>
                      <a:pt x="8478" y="2239"/>
                    </a:cubicBezTo>
                    <a:cubicBezTo>
                      <a:pt x="8394" y="2061"/>
                      <a:pt x="8323" y="1858"/>
                      <a:pt x="8216" y="1680"/>
                    </a:cubicBezTo>
                    <a:cubicBezTo>
                      <a:pt x="8109" y="1525"/>
                      <a:pt x="8037" y="1323"/>
                      <a:pt x="7871" y="1239"/>
                    </a:cubicBezTo>
                    <a:cubicBezTo>
                      <a:pt x="7549" y="1061"/>
                      <a:pt x="7216" y="894"/>
                      <a:pt x="6835" y="894"/>
                    </a:cubicBezTo>
                    <a:cubicBezTo>
                      <a:pt x="6775" y="894"/>
                      <a:pt x="6692" y="894"/>
                      <a:pt x="6632" y="882"/>
                    </a:cubicBezTo>
                    <a:cubicBezTo>
                      <a:pt x="6430" y="811"/>
                      <a:pt x="6204" y="822"/>
                      <a:pt x="6001" y="822"/>
                    </a:cubicBezTo>
                    <a:cubicBezTo>
                      <a:pt x="5858" y="822"/>
                      <a:pt x="5715" y="834"/>
                      <a:pt x="5585" y="811"/>
                    </a:cubicBezTo>
                    <a:cubicBezTo>
                      <a:pt x="4930" y="703"/>
                      <a:pt x="4251" y="703"/>
                      <a:pt x="3596" y="703"/>
                    </a:cubicBezTo>
                    <a:cubicBezTo>
                      <a:pt x="3477" y="703"/>
                      <a:pt x="3358" y="703"/>
                      <a:pt x="3263" y="751"/>
                    </a:cubicBezTo>
                    <a:cubicBezTo>
                      <a:pt x="3037" y="822"/>
                      <a:pt x="2810" y="822"/>
                      <a:pt x="2572" y="822"/>
                    </a:cubicBezTo>
                    <a:cubicBezTo>
                      <a:pt x="2406" y="822"/>
                      <a:pt x="2251" y="822"/>
                      <a:pt x="2084" y="834"/>
                    </a:cubicBezTo>
                    <a:cubicBezTo>
                      <a:pt x="1620" y="894"/>
                      <a:pt x="1274" y="1203"/>
                      <a:pt x="917" y="1465"/>
                    </a:cubicBezTo>
                    <a:cubicBezTo>
                      <a:pt x="905" y="1477"/>
                      <a:pt x="893" y="1489"/>
                      <a:pt x="882" y="1525"/>
                    </a:cubicBezTo>
                    <a:cubicBezTo>
                      <a:pt x="727" y="1799"/>
                      <a:pt x="584" y="2085"/>
                      <a:pt x="596" y="2418"/>
                    </a:cubicBezTo>
                    <a:cubicBezTo>
                      <a:pt x="608" y="2858"/>
                      <a:pt x="596" y="3311"/>
                      <a:pt x="608" y="3751"/>
                    </a:cubicBezTo>
                    <a:cubicBezTo>
                      <a:pt x="620" y="4109"/>
                      <a:pt x="655" y="4466"/>
                      <a:pt x="703" y="4823"/>
                    </a:cubicBezTo>
                    <a:cubicBezTo>
                      <a:pt x="739" y="5228"/>
                      <a:pt x="893" y="5585"/>
                      <a:pt x="1072" y="5942"/>
                    </a:cubicBezTo>
                    <a:cubicBezTo>
                      <a:pt x="1120" y="6014"/>
                      <a:pt x="1155" y="6109"/>
                      <a:pt x="1215" y="6168"/>
                    </a:cubicBezTo>
                    <a:cubicBezTo>
                      <a:pt x="1263" y="6204"/>
                      <a:pt x="1322" y="6252"/>
                      <a:pt x="1382" y="6252"/>
                    </a:cubicBezTo>
                    <a:cubicBezTo>
                      <a:pt x="1655" y="6311"/>
                      <a:pt x="1917" y="6406"/>
                      <a:pt x="2203" y="6359"/>
                    </a:cubicBezTo>
                    <a:cubicBezTo>
                      <a:pt x="2286" y="6335"/>
                      <a:pt x="2382" y="6359"/>
                      <a:pt x="2465" y="6359"/>
                    </a:cubicBezTo>
                    <a:cubicBezTo>
                      <a:pt x="2679" y="6371"/>
                      <a:pt x="2763" y="6478"/>
                      <a:pt x="2763" y="6680"/>
                    </a:cubicBezTo>
                    <a:cubicBezTo>
                      <a:pt x="2763" y="6740"/>
                      <a:pt x="2763" y="6811"/>
                      <a:pt x="2751" y="6883"/>
                    </a:cubicBezTo>
                    <a:cubicBezTo>
                      <a:pt x="2667" y="7192"/>
                      <a:pt x="2632" y="7526"/>
                      <a:pt x="2465" y="7811"/>
                    </a:cubicBezTo>
                    <a:cubicBezTo>
                      <a:pt x="2394" y="7859"/>
                      <a:pt x="2382" y="7907"/>
                      <a:pt x="2358" y="80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74"/>
              <p:cNvSpPr/>
              <p:nvPr/>
            </p:nvSpPr>
            <p:spPr>
              <a:xfrm>
                <a:off x="864975" y="2282550"/>
                <a:ext cx="35450" cy="301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04" extrusionOk="0">
                    <a:moveTo>
                      <a:pt x="774" y="1203"/>
                    </a:moveTo>
                    <a:cubicBezTo>
                      <a:pt x="596" y="1203"/>
                      <a:pt x="417" y="1203"/>
                      <a:pt x="274" y="1072"/>
                    </a:cubicBezTo>
                    <a:cubicBezTo>
                      <a:pt x="1" y="822"/>
                      <a:pt x="36" y="370"/>
                      <a:pt x="346" y="179"/>
                    </a:cubicBezTo>
                    <a:cubicBezTo>
                      <a:pt x="620" y="1"/>
                      <a:pt x="1013" y="48"/>
                      <a:pt x="1227" y="286"/>
                    </a:cubicBezTo>
                    <a:cubicBezTo>
                      <a:pt x="1370" y="441"/>
                      <a:pt x="1417" y="822"/>
                      <a:pt x="1310" y="1001"/>
                    </a:cubicBezTo>
                    <a:cubicBezTo>
                      <a:pt x="1251" y="1096"/>
                      <a:pt x="1167" y="1179"/>
                      <a:pt x="1048" y="1191"/>
                    </a:cubicBezTo>
                    <a:cubicBezTo>
                      <a:pt x="953" y="1203"/>
                      <a:pt x="870" y="1203"/>
                      <a:pt x="774" y="120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74"/>
              <p:cNvSpPr/>
              <p:nvPr/>
            </p:nvSpPr>
            <p:spPr>
              <a:xfrm>
                <a:off x="814075" y="2280175"/>
                <a:ext cx="35450" cy="303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15" extrusionOk="0">
                    <a:moveTo>
                      <a:pt x="751" y="1191"/>
                    </a:moveTo>
                    <a:cubicBezTo>
                      <a:pt x="513" y="1215"/>
                      <a:pt x="310" y="1131"/>
                      <a:pt x="179" y="941"/>
                    </a:cubicBezTo>
                    <a:cubicBezTo>
                      <a:pt x="1" y="691"/>
                      <a:pt x="60" y="298"/>
                      <a:pt x="310" y="143"/>
                    </a:cubicBezTo>
                    <a:cubicBezTo>
                      <a:pt x="536" y="0"/>
                      <a:pt x="786" y="0"/>
                      <a:pt x="1013" y="96"/>
                    </a:cubicBezTo>
                    <a:cubicBezTo>
                      <a:pt x="1263" y="203"/>
                      <a:pt x="1417" y="774"/>
                      <a:pt x="1251" y="1001"/>
                    </a:cubicBezTo>
                    <a:cubicBezTo>
                      <a:pt x="1203" y="1072"/>
                      <a:pt x="1120" y="1120"/>
                      <a:pt x="1036" y="1155"/>
                    </a:cubicBezTo>
                    <a:cubicBezTo>
                      <a:pt x="953" y="1191"/>
                      <a:pt x="846" y="1191"/>
                      <a:pt x="751" y="119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74"/>
              <p:cNvSpPr/>
              <p:nvPr/>
            </p:nvSpPr>
            <p:spPr>
              <a:xfrm>
                <a:off x="759300" y="2281375"/>
                <a:ext cx="29800" cy="315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1263" extrusionOk="0">
                    <a:moveTo>
                      <a:pt x="1191" y="524"/>
                    </a:moveTo>
                    <a:lnTo>
                      <a:pt x="1191" y="762"/>
                    </a:lnTo>
                    <a:cubicBezTo>
                      <a:pt x="1132" y="1179"/>
                      <a:pt x="810" y="1262"/>
                      <a:pt x="525" y="1131"/>
                    </a:cubicBezTo>
                    <a:cubicBezTo>
                      <a:pt x="84" y="941"/>
                      <a:pt x="1" y="488"/>
                      <a:pt x="275" y="167"/>
                    </a:cubicBezTo>
                    <a:cubicBezTo>
                      <a:pt x="346" y="71"/>
                      <a:pt x="453" y="12"/>
                      <a:pt x="572" y="12"/>
                    </a:cubicBezTo>
                    <a:cubicBezTo>
                      <a:pt x="656" y="12"/>
                      <a:pt x="751" y="0"/>
                      <a:pt x="834" y="12"/>
                    </a:cubicBezTo>
                    <a:cubicBezTo>
                      <a:pt x="1049" y="36"/>
                      <a:pt x="1156" y="131"/>
                      <a:pt x="1191" y="3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054C16B-ECF4-821D-D6BC-6E1E3F603CDC}"/>
              </a:ext>
            </a:extLst>
          </p:cNvPr>
          <p:cNvGrpSpPr/>
          <p:nvPr/>
        </p:nvGrpSpPr>
        <p:grpSpPr>
          <a:xfrm>
            <a:off x="4416725" y="2796622"/>
            <a:ext cx="674514" cy="674514"/>
            <a:chOff x="4416725" y="2796622"/>
            <a:chExt cx="674514" cy="674514"/>
          </a:xfrm>
        </p:grpSpPr>
        <p:sp>
          <p:nvSpPr>
            <p:cNvPr id="1092" name="Google Shape;1092;p74"/>
            <p:cNvSpPr/>
            <p:nvPr/>
          </p:nvSpPr>
          <p:spPr>
            <a:xfrm>
              <a:off x="4416725" y="2796622"/>
              <a:ext cx="674514" cy="67451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05" name="Google Shape;1105;p74"/>
            <p:cNvGrpSpPr/>
            <p:nvPr/>
          </p:nvGrpSpPr>
          <p:grpSpPr>
            <a:xfrm>
              <a:off x="4575851" y="2969554"/>
              <a:ext cx="356284" cy="328628"/>
              <a:chOff x="712875" y="2205450"/>
              <a:chExt cx="233675" cy="215550"/>
            </a:xfrm>
          </p:grpSpPr>
          <p:sp>
            <p:nvSpPr>
              <p:cNvPr id="1106" name="Google Shape;1106;p74"/>
              <p:cNvSpPr/>
              <p:nvPr/>
            </p:nvSpPr>
            <p:spPr>
              <a:xfrm>
                <a:off x="727450" y="2222125"/>
                <a:ext cx="203325" cy="183675"/>
              </a:xfrm>
              <a:custGeom>
                <a:avLst/>
                <a:gdLst/>
                <a:ahLst/>
                <a:cxnLst/>
                <a:rect l="l" t="t" r="r" b="b"/>
                <a:pathLst>
                  <a:path w="8133" h="7347" extrusionOk="0">
                    <a:moveTo>
                      <a:pt x="3013" y="1"/>
                    </a:moveTo>
                    <a:cubicBezTo>
                      <a:pt x="2894" y="1"/>
                      <a:pt x="2775" y="1"/>
                      <a:pt x="2680" y="48"/>
                    </a:cubicBezTo>
                    <a:cubicBezTo>
                      <a:pt x="2454" y="120"/>
                      <a:pt x="2227" y="120"/>
                      <a:pt x="1989" y="120"/>
                    </a:cubicBezTo>
                    <a:cubicBezTo>
                      <a:pt x="1823" y="120"/>
                      <a:pt x="1668" y="120"/>
                      <a:pt x="1501" y="144"/>
                    </a:cubicBezTo>
                    <a:cubicBezTo>
                      <a:pt x="1037" y="203"/>
                      <a:pt x="691" y="513"/>
                      <a:pt x="334" y="763"/>
                    </a:cubicBezTo>
                    <a:cubicBezTo>
                      <a:pt x="322" y="775"/>
                      <a:pt x="310" y="798"/>
                      <a:pt x="299" y="822"/>
                    </a:cubicBezTo>
                    <a:cubicBezTo>
                      <a:pt x="144" y="1108"/>
                      <a:pt x="1" y="1394"/>
                      <a:pt x="13" y="1715"/>
                    </a:cubicBezTo>
                    <a:cubicBezTo>
                      <a:pt x="25" y="2168"/>
                      <a:pt x="13" y="2608"/>
                      <a:pt x="25" y="3061"/>
                    </a:cubicBezTo>
                    <a:cubicBezTo>
                      <a:pt x="37" y="3418"/>
                      <a:pt x="72" y="3775"/>
                      <a:pt x="120" y="4132"/>
                    </a:cubicBezTo>
                    <a:cubicBezTo>
                      <a:pt x="156" y="4525"/>
                      <a:pt x="310" y="4882"/>
                      <a:pt x="489" y="5239"/>
                    </a:cubicBezTo>
                    <a:cubicBezTo>
                      <a:pt x="537" y="5323"/>
                      <a:pt x="572" y="5406"/>
                      <a:pt x="632" y="5466"/>
                    </a:cubicBezTo>
                    <a:cubicBezTo>
                      <a:pt x="680" y="5513"/>
                      <a:pt x="739" y="5561"/>
                      <a:pt x="799" y="5561"/>
                    </a:cubicBezTo>
                    <a:cubicBezTo>
                      <a:pt x="1016" y="5608"/>
                      <a:pt x="1225" y="5670"/>
                      <a:pt x="1445" y="5670"/>
                    </a:cubicBezTo>
                    <a:cubicBezTo>
                      <a:pt x="1503" y="5670"/>
                      <a:pt x="1561" y="5666"/>
                      <a:pt x="1620" y="5656"/>
                    </a:cubicBezTo>
                    <a:cubicBezTo>
                      <a:pt x="1648" y="5652"/>
                      <a:pt x="1677" y="5651"/>
                      <a:pt x="1707" y="5651"/>
                    </a:cubicBezTo>
                    <a:cubicBezTo>
                      <a:pt x="1766" y="5651"/>
                      <a:pt x="1827" y="5656"/>
                      <a:pt x="1882" y="5656"/>
                    </a:cubicBezTo>
                    <a:cubicBezTo>
                      <a:pt x="2096" y="5680"/>
                      <a:pt x="2180" y="5775"/>
                      <a:pt x="2180" y="5989"/>
                    </a:cubicBezTo>
                    <a:cubicBezTo>
                      <a:pt x="2180" y="6049"/>
                      <a:pt x="2180" y="6120"/>
                      <a:pt x="2168" y="6180"/>
                    </a:cubicBezTo>
                    <a:cubicBezTo>
                      <a:pt x="2084" y="6490"/>
                      <a:pt x="2049" y="6835"/>
                      <a:pt x="1882" y="7121"/>
                    </a:cubicBezTo>
                    <a:cubicBezTo>
                      <a:pt x="1858" y="7168"/>
                      <a:pt x="1858" y="7204"/>
                      <a:pt x="1811" y="7347"/>
                    </a:cubicBezTo>
                    <a:cubicBezTo>
                      <a:pt x="2049" y="7228"/>
                      <a:pt x="2215" y="7132"/>
                      <a:pt x="2358" y="7013"/>
                    </a:cubicBezTo>
                    <a:cubicBezTo>
                      <a:pt x="2573" y="6847"/>
                      <a:pt x="2775" y="6692"/>
                      <a:pt x="3037" y="6597"/>
                    </a:cubicBezTo>
                    <a:cubicBezTo>
                      <a:pt x="3168" y="6537"/>
                      <a:pt x="3275" y="6466"/>
                      <a:pt x="3347" y="6335"/>
                    </a:cubicBezTo>
                    <a:cubicBezTo>
                      <a:pt x="3394" y="6240"/>
                      <a:pt x="3454" y="6156"/>
                      <a:pt x="3513" y="6073"/>
                    </a:cubicBezTo>
                    <a:cubicBezTo>
                      <a:pt x="3608" y="5918"/>
                      <a:pt x="3763" y="5835"/>
                      <a:pt x="3954" y="5823"/>
                    </a:cubicBezTo>
                    <a:lnTo>
                      <a:pt x="4418" y="5823"/>
                    </a:lnTo>
                    <a:cubicBezTo>
                      <a:pt x="4484" y="5820"/>
                      <a:pt x="4549" y="5819"/>
                      <a:pt x="4615" y="5819"/>
                    </a:cubicBezTo>
                    <a:cubicBezTo>
                      <a:pt x="4878" y="5819"/>
                      <a:pt x="5142" y="5835"/>
                      <a:pt x="5406" y="5835"/>
                    </a:cubicBezTo>
                    <a:cubicBezTo>
                      <a:pt x="5737" y="5835"/>
                      <a:pt x="6067" y="5811"/>
                      <a:pt x="6395" y="5704"/>
                    </a:cubicBezTo>
                    <a:cubicBezTo>
                      <a:pt x="6692" y="5704"/>
                      <a:pt x="6966" y="5597"/>
                      <a:pt x="7240" y="5513"/>
                    </a:cubicBezTo>
                    <a:cubicBezTo>
                      <a:pt x="7633" y="5382"/>
                      <a:pt x="7871" y="5120"/>
                      <a:pt x="7978" y="4739"/>
                    </a:cubicBezTo>
                    <a:cubicBezTo>
                      <a:pt x="8061" y="4382"/>
                      <a:pt x="8133" y="4025"/>
                      <a:pt x="8121" y="3656"/>
                    </a:cubicBezTo>
                    <a:cubicBezTo>
                      <a:pt x="8050" y="3323"/>
                      <a:pt x="8050" y="2965"/>
                      <a:pt x="8085" y="2620"/>
                    </a:cubicBezTo>
                    <a:cubicBezTo>
                      <a:pt x="8097" y="2287"/>
                      <a:pt x="7919" y="1989"/>
                      <a:pt x="7942" y="1644"/>
                    </a:cubicBezTo>
                    <a:cubicBezTo>
                      <a:pt x="7942" y="1608"/>
                      <a:pt x="7919" y="1572"/>
                      <a:pt x="7907" y="1537"/>
                    </a:cubicBezTo>
                    <a:cubicBezTo>
                      <a:pt x="7811" y="1358"/>
                      <a:pt x="7740" y="1167"/>
                      <a:pt x="7633" y="989"/>
                    </a:cubicBezTo>
                    <a:cubicBezTo>
                      <a:pt x="7526" y="822"/>
                      <a:pt x="7454" y="632"/>
                      <a:pt x="7288" y="536"/>
                    </a:cubicBezTo>
                    <a:cubicBezTo>
                      <a:pt x="6966" y="358"/>
                      <a:pt x="6633" y="203"/>
                      <a:pt x="6252" y="203"/>
                    </a:cubicBezTo>
                    <a:cubicBezTo>
                      <a:pt x="6192" y="203"/>
                      <a:pt x="6109" y="203"/>
                      <a:pt x="6049" y="179"/>
                    </a:cubicBezTo>
                    <a:cubicBezTo>
                      <a:pt x="5897" y="126"/>
                      <a:pt x="5732" y="119"/>
                      <a:pt x="5574" y="119"/>
                    </a:cubicBezTo>
                    <a:cubicBezTo>
                      <a:pt x="5521" y="119"/>
                      <a:pt x="5469" y="120"/>
                      <a:pt x="5418" y="120"/>
                    </a:cubicBezTo>
                    <a:cubicBezTo>
                      <a:pt x="5337" y="120"/>
                      <a:pt x="5255" y="128"/>
                      <a:pt x="5176" y="128"/>
                    </a:cubicBezTo>
                    <a:cubicBezTo>
                      <a:pt x="5116" y="128"/>
                      <a:pt x="5058" y="123"/>
                      <a:pt x="5002" y="108"/>
                    </a:cubicBezTo>
                    <a:cubicBezTo>
                      <a:pt x="4347" y="1"/>
                      <a:pt x="3668" y="1"/>
                      <a:pt x="301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74"/>
              <p:cNvSpPr/>
              <p:nvPr/>
            </p:nvSpPr>
            <p:spPr>
              <a:xfrm>
                <a:off x="712875" y="2205450"/>
                <a:ext cx="233675" cy="215550"/>
              </a:xfrm>
              <a:custGeom>
                <a:avLst/>
                <a:gdLst/>
                <a:ahLst/>
                <a:cxnLst/>
                <a:rect l="l" t="t" r="r" b="b"/>
                <a:pathLst>
                  <a:path w="9347" h="8622" extrusionOk="0">
                    <a:moveTo>
                      <a:pt x="4394" y="7192"/>
                    </a:moveTo>
                    <a:cubicBezTo>
                      <a:pt x="4239" y="7549"/>
                      <a:pt x="3918" y="7716"/>
                      <a:pt x="3620" y="7895"/>
                    </a:cubicBezTo>
                    <a:cubicBezTo>
                      <a:pt x="3346" y="8050"/>
                      <a:pt x="3072" y="8216"/>
                      <a:pt x="2798" y="8395"/>
                    </a:cubicBezTo>
                    <a:cubicBezTo>
                      <a:pt x="2548" y="8573"/>
                      <a:pt x="2263" y="8621"/>
                      <a:pt x="1965" y="8585"/>
                    </a:cubicBezTo>
                    <a:cubicBezTo>
                      <a:pt x="1846" y="8573"/>
                      <a:pt x="1739" y="8526"/>
                      <a:pt x="1667" y="8442"/>
                    </a:cubicBezTo>
                    <a:cubicBezTo>
                      <a:pt x="1548" y="8323"/>
                      <a:pt x="1536" y="8192"/>
                      <a:pt x="1644" y="8073"/>
                    </a:cubicBezTo>
                    <a:cubicBezTo>
                      <a:pt x="1846" y="7823"/>
                      <a:pt x="1977" y="7561"/>
                      <a:pt x="2084" y="7264"/>
                    </a:cubicBezTo>
                    <a:cubicBezTo>
                      <a:pt x="2096" y="7204"/>
                      <a:pt x="2132" y="7145"/>
                      <a:pt x="2144" y="7085"/>
                    </a:cubicBezTo>
                    <a:cubicBezTo>
                      <a:pt x="2156" y="7026"/>
                      <a:pt x="2144" y="6966"/>
                      <a:pt x="2144" y="6895"/>
                    </a:cubicBezTo>
                    <a:cubicBezTo>
                      <a:pt x="1894" y="6859"/>
                      <a:pt x="1655" y="6799"/>
                      <a:pt x="1417" y="6823"/>
                    </a:cubicBezTo>
                    <a:cubicBezTo>
                      <a:pt x="1048" y="6835"/>
                      <a:pt x="810" y="6645"/>
                      <a:pt x="632" y="6359"/>
                    </a:cubicBezTo>
                    <a:cubicBezTo>
                      <a:pt x="358" y="5930"/>
                      <a:pt x="191" y="5430"/>
                      <a:pt x="108" y="4930"/>
                    </a:cubicBezTo>
                    <a:cubicBezTo>
                      <a:pt x="12" y="4418"/>
                      <a:pt x="12" y="3918"/>
                      <a:pt x="12" y="3394"/>
                    </a:cubicBezTo>
                    <a:cubicBezTo>
                      <a:pt x="12" y="3049"/>
                      <a:pt x="36" y="2704"/>
                      <a:pt x="12" y="2346"/>
                    </a:cubicBezTo>
                    <a:cubicBezTo>
                      <a:pt x="0" y="1870"/>
                      <a:pt x="215" y="1489"/>
                      <a:pt x="429" y="1108"/>
                    </a:cubicBezTo>
                    <a:cubicBezTo>
                      <a:pt x="465" y="1049"/>
                      <a:pt x="512" y="1001"/>
                      <a:pt x="572" y="965"/>
                    </a:cubicBezTo>
                    <a:cubicBezTo>
                      <a:pt x="751" y="822"/>
                      <a:pt x="929" y="691"/>
                      <a:pt x="1120" y="549"/>
                    </a:cubicBezTo>
                    <a:cubicBezTo>
                      <a:pt x="1489" y="287"/>
                      <a:pt x="1905" y="168"/>
                      <a:pt x="2370" y="156"/>
                    </a:cubicBezTo>
                    <a:cubicBezTo>
                      <a:pt x="2667" y="156"/>
                      <a:pt x="2965" y="168"/>
                      <a:pt x="3251" y="60"/>
                    </a:cubicBezTo>
                    <a:cubicBezTo>
                      <a:pt x="3275" y="49"/>
                      <a:pt x="3322" y="49"/>
                      <a:pt x="3370" y="49"/>
                    </a:cubicBezTo>
                    <a:cubicBezTo>
                      <a:pt x="4215" y="49"/>
                      <a:pt x="5073" y="1"/>
                      <a:pt x="5930" y="180"/>
                    </a:cubicBezTo>
                    <a:cubicBezTo>
                      <a:pt x="6025" y="191"/>
                      <a:pt x="6132" y="203"/>
                      <a:pt x="6227" y="203"/>
                    </a:cubicBezTo>
                    <a:cubicBezTo>
                      <a:pt x="6418" y="203"/>
                      <a:pt x="6608" y="191"/>
                      <a:pt x="6787" y="299"/>
                    </a:cubicBezTo>
                    <a:cubicBezTo>
                      <a:pt x="6823" y="310"/>
                      <a:pt x="6858" y="322"/>
                      <a:pt x="6906" y="310"/>
                    </a:cubicBezTo>
                    <a:cubicBezTo>
                      <a:pt x="7299" y="263"/>
                      <a:pt x="7632" y="441"/>
                      <a:pt x="7978" y="561"/>
                    </a:cubicBezTo>
                    <a:cubicBezTo>
                      <a:pt x="8228" y="656"/>
                      <a:pt x="8502" y="787"/>
                      <a:pt x="8621" y="1072"/>
                    </a:cubicBezTo>
                    <a:cubicBezTo>
                      <a:pt x="8918" y="1358"/>
                      <a:pt x="8966" y="1775"/>
                      <a:pt x="9156" y="2108"/>
                    </a:cubicBezTo>
                    <a:cubicBezTo>
                      <a:pt x="9180" y="2168"/>
                      <a:pt x="9180" y="2263"/>
                      <a:pt x="9180" y="2335"/>
                    </a:cubicBezTo>
                    <a:cubicBezTo>
                      <a:pt x="9204" y="2394"/>
                      <a:pt x="9180" y="2466"/>
                      <a:pt x="9216" y="2525"/>
                    </a:cubicBezTo>
                    <a:cubicBezTo>
                      <a:pt x="9347" y="2763"/>
                      <a:pt x="9323" y="3025"/>
                      <a:pt x="9323" y="3275"/>
                    </a:cubicBezTo>
                    <a:cubicBezTo>
                      <a:pt x="9323" y="3799"/>
                      <a:pt x="9323" y="4311"/>
                      <a:pt x="9335" y="4847"/>
                    </a:cubicBezTo>
                    <a:cubicBezTo>
                      <a:pt x="9335" y="5002"/>
                      <a:pt x="9335" y="5144"/>
                      <a:pt x="9264" y="5299"/>
                    </a:cubicBezTo>
                    <a:cubicBezTo>
                      <a:pt x="9228" y="5359"/>
                      <a:pt x="9216" y="5442"/>
                      <a:pt x="9216" y="5525"/>
                    </a:cubicBezTo>
                    <a:cubicBezTo>
                      <a:pt x="9216" y="5787"/>
                      <a:pt x="9097" y="6014"/>
                      <a:pt x="8918" y="6204"/>
                    </a:cubicBezTo>
                    <a:cubicBezTo>
                      <a:pt x="8680" y="6478"/>
                      <a:pt x="8406" y="6716"/>
                      <a:pt x="8049" y="6823"/>
                    </a:cubicBezTo>
                    <a:cubicBezTo>
                      <a:pt x="7990" y="6835"/>
                      <a:pt x="7930" y="6883"/>
                      <a:pt x="7871" y="6895"/>
                    </a:cubicBezTo>
                    <a:cubicBezTo>
                      <a:pt x="7632" y="6978"/>
                      <a:pt x="7418" y="7097"/>
                      <a:pt x="7144" y="7085"/>
                    </a:cubicBezTo>
                    <a:cubicBezTo>
                      <a:pt x="7097" y="7085"/>
                      <a:pt x="7037" y="7085"/>
                      <a:pt x="7001" y="7097"/>
                    </a:cubicBezTo>
                    <a:cubicBezTo>
                      <a:pt x="6716" y="7240"/>
                      <a:pt x="6418" y="7192"/>
                      <a:pt x="6132" y="7192"/>
                    </a:cubicBezTo>
                    <a:close/>
                    <a:moveTo>
                      <a:pt x="2358" y="8038"/>
                    </a:moveTo>
                    <a:cubicBezTo>
                      <a:pt x="2596" y="7919"/>
                      <a:pt x="2751" y="7835"/>
                      <a:pt x="2906" y="7716"/>
                    </a:cubicBezTo>
                    <a:cubicBezTo>
                      <a:pt x="3108" y="7549"/>
                      <a:pt x="3322" y="7383"/>
                      <a:pt x="3572" y="7299"/>
                    </a:cubicBezTo>
                    <a:cubicBezTo>
                      <a:pt x="3703" y="7240"/>
                      <a:pt x="3810" y="7157"/>
                      <a:pt x="3882" y="7026"/>
                    </a:cubicBezTo>
                    <a:cubicBezTo>
                      <a:pt x="3930" y="6930"/>
                      <a:pt x="3989" y="6847"/>
                      <a:pt x="4049" y="6776"/>
                    </a:cubicBezTo>
                    <a:cubicBezTo>
                      <a:pt x="4156" y="6609"/>
                      <a:pt x="4299" y="6537"/>
                      <a:pt x="4489" y="6526"/>
                    </a:cubicBezTo>
                    <a:lnTo>
                      <a:pt x="4953" y="6526"/>
                    </a:lnTo>
                    <a:cubicBezTo>
                      <a:pt x="5608" y="6490"/>
                      <a:pt x="6287" y="6609"/>
                      <a:pt x="6942" y="6406"/>
                    </a:cubicBezTo>
                    <a:cubicBezTo>
                      <a:pt x="7239" y="6406"/>
                      <a:pt x="7501" y="6299"/>
                      <a:pt x="7787" y="6204"/>
                    </a:cubicBezTo>
                    <a:cubicBezTo>
                      <a:pt x="8168" y="6073"/>
                      <a:pt x="8406" y="5823"/>
                      <a:pt x="8513" y="5430"/>
                    </a:cubicBezTo>
                    <a:cubicBezTo>
                      <a:pt x="8597" y="5073"/>
                      <a:pt x="8680" y="4716"/>
                      <a:pt x="8668" y="4347"/>
                    </a:cubicBezTo>
                    <a:cubicBezTo>
                      <a:pt x="8633" y="4001"/>
                      <a:pt x="8644" y="3656"/>
                      <a:pt x="8668" y="3323"/>
                    </a:cubicBezTo>
                    <a:cubicBezTo>
                      <a:pt x="8680" y="2977"/>
                      <a:pt x="8502" y="2680"/>
                      <a:pt x="8525" y="2335"/>
                    </a:cubicBezTo>
                    <a:cubicBezTo>
                      <a:pt x="8525" y="2311"/>
                      <a:pt x="8502" y="2263"/>
                      <a:pt x="8478" y="2239"/>
                    </a:cubicBezTo>
                    <a:cubicBezTo>
                      <a:pt x="8394" y="2061"/>
                      <a:pt x="8323" y="1858"/>
                      <a:pt x="8216" y="1680"/>
                    </a:cubicBezTo>
                    <a:cubicBezTo>
                      <a:pt x="8109" y="1525"/>
                      <a:pt x="8037" y="1323"/>
                      <a:pt x="7871" y="1239"/>
                    </a:cubicBezTo>
                    <a:cubicBezTo>
                      <a:pt x="7549" y="1061"/>
                      <a:pt x="7216" y="894"/>
                      <a:pt x="6835" y="894"/>
                    </a:cubicBezTo>
                    <a:cubicBezTo>
                      <a:pt x="6775" y="894"/>
                      <a:pt x="6692" y="894"/>
                      <a:pt x="6632" y="882"/>
                    </a:cubicBezTo>
                    <a:cubicBezTo>
                      <a:pt x="6430" y="811"/>
                      <a:pt x="6204" y="822"/>
                      <a:pt x="6001" y="822"/>
                    </a:cubicBezTo>
                    <a:cubicBezTo>
                      <a:pt x="5858" y="822"/>
                      <a:pt x="5715" y="834"/>
                      <a:pt x="5585" y="811"/>
                    </a:cubicBezTo>
                    <a:cubicBezTo>
                      <a:pt x="4930" y="703"/>
                      <a:pt x="4251" y="703"/>
                      <a:pt x="3596" y="703"/>
                    </a:cubicBezTo>
                    <a:cubicBezTo>
                      <a:pt x="3477" y="703"/>
                      <a:pt x="3358" y="703"/>
                      <a:pt x="3263" y="751"/>
                    </a:cubicBezTo>
                    <a:cubicBezTo>
                      <a:pt x="3037" y="822"/>
                      <a:pt x="2810" y="822"/>
                      <a:pt x="2572" y="822"/>
                    </a:cubicBezTo>
                    <a:cubicBezTo>
                      <a:pt x="2406" y="822"/>
                      <a:pt x="2251" y="822"/>
                      <a:pt x="2084" y="834"/>
                    </a:cubicBezTo>
                    <a:cubicBezTo>
                      <a:pt x="1620" y="894"/>
                      <a:pt x="1274" y="1203"/>
                      <a:pt x="917" y="1465"/>
                    </a:cubicBezTo>
                    <a:cubicBezTo>
                      <a:pt x="905" y="1477"/>
                      <a:pt x="893" y="1489"/>
                      <a:pt x="882" y="1525"/>
                    </a:cubicBezTo>
                    <a:cubicBezTo>
                      <a:pt x="727" y="1799"/>
                      <a:pt x="584" y="2085"/>
                      <a:pt x="596" y="2418"/>
                    </a:cubicBezTo>
                    <a:cubicBezTo>
                      <a:pt x="608" y="2858"/>
                      <a:pt x="596" y="3311"/>
                      <a:pt x="608" y="3751"/>
                    </a:cubicBezTo>
                    <a:cubicBezTo>
                      <a:pt x="620" y="4109"/>
                      <a:pt x="655" y="4466"/>
                      <a:pt x="703" y="4823"/>
                    </a:cubicBezTo>
                    <a:cubicBezTo>
                      <a:pt x="739" y="5228"/>
                      <a:pt x="893" y="5585"/>
                      <a:pt x="1072" y="5942"/>
                    </a:cubicBezTo>
                    <a:cubicBezTo>
                      <a:pt x="1120" y="6014"/>
                      <a:pt x="1155" y="6109"/>
                      <a:pt x="1215" y="6168"/>
                    </a:cubicBezTo>
                    <a:cubicBezTo>
                      <a:pt x="1263" y="6204"/>
                      <a:pt x="1322" y="6252"/>
                      <a:pt x="1382" y="6252"/>
                    </a:cubicBezTo>
                    <a:cubicBezTo>
                      <a:pt x="1655" y="6311"/>
                      <a:pt x="1917" y="6406"/>
                      <a:pt x="2203" y="6359"/>
                    </a:cubicBezTo>
                    <a:cubicBezTo>
                      <a:pt x="2286" y="6335"/>
                      <a:pt x="2382" y="6359"/>
                      <a:pt x="2465" y="6359"/>
                    </a:cubicBezTo>
                    <a:cubicBezTo>
                      <a:pt x="2679" y="6371"/>
                      <a:pt x="2763" y="6478"/>
                      <a:pt x="2763" y="6680"/>
                    </a:cubicBezTo>
                    <a:cubicBezTo>
                      <a:pt x="2763" y="6740"/>
                      <a:pt x="2763" y="6811"/>
                      <a:pt x="2751" y="6883"/>
                    </a:cubicBezTo>
                    <a:cubicBezTo>
                      <a:pt x="2667" y="7192"/>
                      <a:pt x="2632" y="7526"/>
                      <a:pt x="2465" y="7811"/>
                    </a:cubicBezTo>
                    <a:cubicBezTo>
                      <a:pt x="2394" y="7859"/>
                      <a:pt x="2382" y="7907"/>
                      <a:pt x="2358" y="80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74"/>
              <p:cNvSpPr/>
              <p:nvPr/>
            </p:nvSpPr>
            <p:spPr>
              <a:xfrm>
                <a:off x="864975" y="2282550"/>
                <a:ext cx="35450" cy="301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04" extrusionOk="0">
                    <a:moveTo>
                      <a:pt x="774" y="1203"/>
                    </a:moveTo>
                    <a:cubicBezTo>
                      <a:pt x="596" y="1203"/>
                      <a:pt x="417" y="1203"/>
                      <a:pt x="274" y="1072"/>
                    </a:cubicBezTo>
                    <a:cubicBezTo>
                      <a:pt x="1" y="822"/>
                      <a:pt x="36" y="370"/>
                      <a:pt x="346" y="179"/>
                    </a:cubicBezTo>
                    <a:cubicBezTo>
                      <a:pt x="620" y="1"/>
                      <a:pt x="1013" y="48"/>
                      <a:pt x="1227" y="286"/>
                    </a:cubicBezTo>
                    <a:cubicBezTo>
                      <a:pt x="1370" y="441"/>
                      <a:pt x="1417" y="822"/>
                      <a:pt x="1310" y="1001"/>
                    </a:cubicBezTo>
                    <a:cubicBezTo>
                      <a:pt x="1251" y="1096"/>
                      <a:pt x="1167" y="1179"/>
                      <a:pt x="1048" y="1191"/>
                    </a:cubicBezTo>
                    <a:cubicBezTo>
                      <a:pt x="953" y="1203"/>
                      <a:pt x="870" y="1203"/>
                      <a:pt x="774" y="120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74"/>
              <p:cNvSpPr/>
              <p:nvPr/>
            </p:nvSpPr>
            <p:spPr>
              <a:xfrm>
                <a:off x="814075" y="2280175"/>
                <a:ext cx="35450" cy="303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15" extrusionOk="0">
                    <a:moveTo>
                      <a:pt x="751" y="1191"/>
                    </a:moveTo>
                    <a:cubicBezTo>
                      <a:pt x="513" y="1215"/>
                      <a:pt x="310" y="1131"/>
                      <a:pt x="179" y="941"/>
                    </a:cubicBezTo>
                    <a:cubicBezTo>
                      <a:pt x="1" y="691"/>
                      <a:pt x="60" y="298"/>
                      <a:pt x="310" y="143"/>
                    </a:cubicBezTo>
                    <a:cubicBezTo>
                      <a:pt x="536" y="0"/>
                      <a:pt x="786" y="0"/>
                      <a:pt x="1013" y="96"/>
                    </a:cubicBezTo>
                    <a:cubicBezTo>
                      <a:pt x="1263" y="203"/>
                      <a:pt x="1417" y="774"/>
                      <a:pt x="1251" y="1001"/>
                    </a:cubicBezTo>
                    <a:cubicBezTo>
                      <a:pt x="1203" y="1072"/>
                      <a:pt x="1120" y="1120"/>
                      <a:pt x="1036" y="1155"/>
                    </a:cubicBezTo>
                    <a:cubicBezTo>
                      <a:pt x="953" y="1191"/>
                      <a:pt x="846" y="1191"/>
                      <a:pt x="751" y="119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74"/>
              <p:cNvSpPr/>
              <p:nvPr/>
            </p:nvSpPr>
            <p:spPr>
              <a:xfrm>
                <a:off x="759300" y="2281375"/>
                <a:ext cx="29800" cy="315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1263" extrusionOk="0">
                    <a:moveTo>
                      <a:pt x="1191" y="524"/>
                    </a:moveTo>
                    <a:lnTo>
                      <a:pt x="1191" y="762"/>
                    </a:lnTo>
                    <a:cubicBezTo>
                      <a:pt x="1132" y="1179"/>
                      <a:pt x="810" y="1262"/>
                      <a:pt x="525" y="1131"/>
                    </a:cubicBezTo>
                    <a:cubicBezTo>
                      <a:pt x="84" y="941"/>
                      <a:pt x="1" y="488"/>
                      <a:pt x="275" y="167"/>
                    </a:cubicBezTo>
                    <a:cubicBezTo>
                      <a:pt x="346" y="71"/>
                      <a:pt x="453" y="12"/>
                      <a:pt x="572" y="12"/>
                    </a:cubicBezTo>
                    <a:cubicBezTo>
                      <a:pt x="656" y="12"/>
                      <a:pt x="751" y="0"/>
                      <a:pt x="834" y="12"/>
                    </a:cubicBezTo>
                    <a:cubicBezTo>
                      <a:pt x="1049" y="36"/>
                      <a:pt x="1156" y="131"/>
                      <a:pt x="1191" y="3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486807-5E33-203A-83D4-4F46C41E464C}"/>
              </a:ext>
            </a:extLst>
          </p:cNvPr>
          <p:cNvGrpSpPr/>
          <p:nvPr/>
        </p:nvGrpSpPr>
        <p:grpSpPr>
          <a:xfrm>
            <a:off x="1048450" y="3979859"/>
            <a:ext cx="674514" cy="674514"/>
            <a:chOff x="1048450" y="3979859"/>
            <a:chExt cx="674514" cy="674514"/>
          </a:xfrm>
        </p:grpSpPr>
        <p:sp>
          <p:nvSpPr>
            <p:cNvPr id="1091" name="Google Shape;1091;p74"/>
            <p:cNvSpPr/>
            <p:nvPr/>
          </p:nvSpPr>
          <p:spPr>
            <a:xfrm>
              <a:off x="1048450" y="3979859"/>
              <a:ext cx="674514" cy="67451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11" name="Google Shape;1111;p74"/>
            <p:cNvGrpSpPr/>
            <p:nvPr/>
          </p:nvGrpSpPr>
          <p:grpSpPr>
            <a:xfrm>
              <a:off x="1207576" y="4152804"/>
              <a:ext cx="356284" cy="328628"/>
              <a:chOff x="712875" y="2205450"/>
              <a:chExt cx="233675" cy="215550"/>
            </a:xfrm>
          </p:grpSpPr>
          <p:sp>
            <p:nvSpPr>
              <p:cNvPr id="1112" name="Google Shape;1112;p74"/>
              <p:cNvSpPr/>
              <p:nvPr/>
            </p:nvSpPr>
            <p:spPr>
              <a:xfrm>
                <a:off x="727450" y="2222125"/>
                <a:ext cx="203325" cy="183675"/>
              </a:xfrm>
              <a:custGeom>
                <a:avLst/>
                <a:gdLst/>
                <a:ahLst/>
                <a:cxnLst/>
                <a:rect l="l" t="t" r="r" b="b"/>
                <a:pathLst>
                  <a:path w="8133" h="7347" extrusionOk="0">
                    <a:moveTo>
                      <a:pt x="3013" y="1"/>
                    </a:moveTo>
                    <a:cubicBezTo>
                      <a:pt x="2894" y="1"/>
                      <a:pt x="2775" y="1"/>
                      <a:pt x="2680" y="48"/>
                    </a:cubicBezTo>
                    <a:cubicBezTo>
                      <a:pt x="2454" y="120"/>
                      <a:pt x="2227" y="120"/>
                      <a:pt x="1989" y="120"/>
                    </a:cubicBezTo>
                    <a:cubicBezTo>
                      <a:pt x="1823" y="120"/>
                      <a:pt x="1668" y="120"/>
                      <a:pt x="1501" y="144"/>
                    </a:cubicBezTo>
                    <a:cubicBezTo>
                      <a:pt x="1037" y="203"/>
                      <a:pt x="691" y="513"/>
                      <a:pt x="334" y="763"/>
                    </a:cubicBezTo>
                    <a:cubicBezTo>
                      <a:pt x="322" y="775"/>
                      <a:pt x="310" y="798"/>
                      <a:pt x="299" y="822"/>
                    </a:cubicBezTo>
                    <a:cubicBezTo>
                      <a:pt x="144" y="1108"/>
                      <a:pt x="1" y="1394"/>
                      <a:pt x="13" y="1715"/>
                    </a:cubicBezTo>
                    <a:cubicBezTo>
                      <a:pt x="25" y="2168"/>
                      <a:pt x="13" y="2608"/>
                      <a:pt x="25" y="3061"/>
                    </a:cubicBezTo>
                    <a:cubicBezTo>
                      <a:pt x="37" y="3418"/>
                      <a:pt x="72" y="3775"/>
                      <a:pt x="120" y="4132"/>
                    </a:cubicBezTo>
                    <a:cubicBezTo>
                      <a:pt x="156" y="4525"/>
                      <a:pt x="310" y="4882"/>
                      <a:pt x="489" y="5239"/>
                    </a:cubicBezTo>
                    <a:cubicBezTo>
                      <a:pt x="537" y="5323"/>
                      <a:pt x="572" y="5406"/>
                      <a:pt x="632" y="5466"/>
                    </a:cubicBezTo>
                    <a:cubicBezTo>
                      <a:pt x="680" y="5513"/>
                      <a:pt x="739" y="5561"/>
                      <a:pt x="799" y="5561"/>
                    </a:cubicBezTo>
                    <a:cubicBezTo>
                      <a:pt x="1016" y="5608"/>
                      <a:pt x="1225" y="5670"/>
                      <a:pt x="1445" y="5670"/>
                    </a:cubicBezTo>
                    <a:cubicBezTo>
                      <a:pt x="1503" y="5670"/>
                      <a:pt x="1561" y="5666"/>
                      <a:pt x="1620" y="5656"/>
                    </a:cubicBezTo>
                    <a:cubicBezTo>
                      <a:pt x="1648" y="5652"/>
                      <a:pt x="1677" y="5651"/>
                      <a:pt x="1707" y="5651"/>
                    </a:cubicBezTo>
                    <a:cubicBezTo>
                      <a:pt x="1766" y="5651"/>
                      <a:pt x="1827" y="5656"/>
                      <a:pt x="1882" y="5656"/>
                    </a:cubicBezTo>
                    <a:cubicBezTo>
                      <a:pt x="2096" y="5680"/>
                      <a:pt x="2180" y="5775"/>
                      <a:pt x="2180" y="5989"/>
                    </a:cubicBezTo>
                    <a:cubicBezTo>
                      <a:pt x="2180" y="6049"/>
                      <a:pt x="2180" y="6120"/>
                      <a:pt x="2168" y="6180"/>
                    </a:cubicBezTo>
                    <a:cubicBezTo>
                      <a:pt x="2084" y="6490"/>
                      <a:pt x="2049" y="6835"/>
                      <a:pt x="1882" y="7121"/>
                    </a:cubicBezTo>
                    <a:cubicBezTo>
                      <a:pt x="1858" y="7168"/>
                      <a:pt x="1858" y="7204"/>
                      <a:pt x="1811" y="7347"/>
                    </a:cubicBezTo>
                    <a:cubicBezTo>
                      <a:pt x="2049" y="7228"/>
                      <a:pt x="2215" y="7132"/>
                      <a:pt x="2358" y="7013"/>
                    </a:cubicBezTo>
                    <a:cubicBezTo>
                      <a:pt x="2573" y="6847"/>
                      <a:pt x="2775" y="6692"/>
                      <a:pt x="3037" y="6597"/>
                    </a:cubicBezTo>
                    <a:cubicBezTo>
                      <a:pt x="3168" y="6537"/>
                      <a:pt x="3275" y="6466"/>
                      <a:pt x="3347" y="6335"/>
                    </a:cubicBezTo>
                    <a:cubicBezTo>
                      <a:pt x="3394" y="6240"/>
                      <a:pt x="3454" y="6156"/>
                      <a:pt x="3513" y="6073"/>
                    </a:cubicBezTo>
                    <a:cubicBezTo>
                      <a:pt x="3608" y="5918"/>
                      <a:pt x="3763" y="5835"/>
                      <a:pt x="3954" y="5823"/>
                    </a:cubicBezTo>
                    <a:lnTo>
                      <a:pt x="4418" y="5823"/>
                    </a:lnTo>
                    <a:cubicBezTo>
                      <a:pt x="4484" y="5820"/>
                      <a:pt x="4549" y="5819"/>
                      <a:pt x="4615" y="5819"/>
                    </a:cubicBezTo>
                    <a:cubicBezTo>
                      <a:pt x="4878" y="5819"/>
                      <a:pt x="5142" y="5835"/>
                      <a:pt x="5406" y="5835"/>
                    </a:cubicBezTo>
                    <a:cubicBezTo>
                      <a:pt x="5737" y="5835"/>
                      <a:pt x="6067" y="5811"/>
                      <a:pt x="6395" y="5704"/>
                    </a:cubicBezTo>
                    <a:cubicBezTo>
                      <a:pt x="6692" y="5704"/>
                      <a:pt x="6966" y="5597"/>
                      <a:pt x="7240" y="5513"/>
                    </a:cubicBezTo>
                    <a:cubicBezTo>
                      <a:pt x="7633" y="5382"/>
                      <a:pt x="7871" y="5120"/>
                      <a:pt x="7978" y="4739"/>
                    </a:cubicBezTo>
                    <a:cubicBezTo>
                      <a:pt x="8061" y="4382"/>
                      <a:pt x="8133" y="4025"/>
                      <a:pt x="8121" y="3656"/>
                    </a:cubicBezTo>
                    <a:cubicBezTo>
                      <a:pt x="8050" y="3323"/>
                      <a:pt x="8050" y="2965"/>
                      <a:pt x="8085" y="2620"/>
                    </a:cubicBezTo>
                    <a:cubicBezTo>
                      <a:pt x="8097" y="2287"/>
                      <a:pt x="7919" y="1989"/>
                      <a:pt x="7942" y="1644"/>
                    </a:cubicBezTo>
                    <a:cubicBezTo>
                      <a:pt x="7942" y="1608"/>
                      <a:pt x="7919" y="1572"/>
                      <a:pt x="7907" y="1537"/>
                    </a:cubicBezTo>
                    <a:cubicBezTo>
                      <a:pt x="7811" y="1358"/>
                      <a:pt x="7740" y="1167"/>
                      <a:pt x="7633" y="989"/>
                    </a:cubicBezTo>
                    <a:cubicBezTo>
                      <a:pt x="7526" y="822"/>
                      <a:pt x="7454" y="632"/>
                      <a:pt x="7288" y="536"/>
                    </a:cubicBezTo>
                    <a:cubicBezTo>
                      <a:pt x="6966" y="358"/>
                      <a:pt x="6633" y="203"/>
                      <a:pt x="6252" y="203"/>
                    </a:cubicBezTo>
                    <a:cubicBezTo>
                      <a:pt x="6192" y="203"/>
                      <a:pt x="6109" y="203"/>
                      <a:pt x="6049" y="179"/>
                    </a:cubicBezTo>
                    <a:cubicBezTo>
                      <a:pt x="5897" y="126"/>
                      <a:pt x="5732" y="119"/>
                      <a:pt x="5574" y="119"/>
                    </a:cubicBezTo>
                    <a:cubicBezTo>
                      <a:pt x="5521" y="119"/>
                      <a:pt x="5469" y="120"/>
                      <a:pt x="5418" y="120"/>
                    </a:cubicBezTo>
                    <a:cubicBezTo>
                      <a:pt x="5337" y="120"/>
                      <a:pt x="5255" y="128"/>
                      <a:pt x="5176" y="128"/>
                    </a:cubicBezTo>
                    <a:cubicBezTo>
                      <a:pt x="5116" y="128"/>
                      <a:pt x="5058" y="123"/>
                      <a:pt x="5002" y="108"/>
                    </a:cubicBezTo>
                    <a:cubicBezTo>
                      <a:pt x="4347" y="1"/>
                      <a:pt x="3668" y="1"/>
                      <a:pt x="301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74"/>
              <p:cNvSpPr/>
              <p:nvPr/>
            </p:nvSpPr>
            <p:spPr>
              <a:xfrm>
                <a:off x="712875" y="2205450"/>
                <a:ext cx="233675" cy="215550"/>
              </a:xfrm>
              <a:custGeom>
                <a:avLst/>
                <a:gdLst/>
                <a:ahLst/>
                <a:cxnLst/>
                <a:rect l="l" t="t" r="r" b="b"/>
                <a:pathLst>
                  <a:path w="9347" h="8622" extrusionOk="0">
                    <a:moveTo>
                      <a:pt x="4394" y="7192"/>
                    </a:moveTo>
                    <a:cubicBezTo>
                      <a:pt x="4239" y="7549"/>
                      <a:pt x="3918" y="7716"/>
                      <a:pt x="3620" y="7895"/>
                    </a:cubicBezTo>
                    <a:cubicBezTo>
                      <a:pt x="3346" y="8050"/>
                      <a:pt x="3072" y="8216"/>
                      <a:pt x="2798" y="8395"/>
                    </a:cubicBezTo>
                    <a:cubicBezTo>
                      <a:pt x="2548" y="8573"/>
                      <a:pt x="2263" y="8621"/>
                      <a:pt x="1965" y="8585"/>
                    </a:cubicBezTo>
                    <a:cubicBezTo>
                      <a:pt x="1846" y="8573"/>
                      <a:pt x="1739" y="8526"/>
                      <a:pt x="1667" y="8442"/>
                    </a:cubicBezTo>
                    <a:cubicBezTo>
                      <a:pt x="1548" y="8323"/>
                      <a:pt x="1536" y="8192"/>
                      <a:pt x="1644" y="8073"/>
                    </a:cubicBezTo>
                    <a:cubicBezTo>
                      <a:pt x="1846" y="7823"/>
                      <a:pt x="1977" y="7561"/>
                      <a:pt x="2084" y="7264"/>
                    </a:cubicBezTo>
                    <a:cubicBezTo>
                      <a:pt x="2096" y="7204"/>
                      <a:pt x="2132" y="7145"/>
                      <a:pt x="2144" y="7085"/>
                    </a:cubicBezTo>
                    <a:cubicBezTo>
                      <a:pt x="2156" y="7026"/>
                      <a:pt x="2144" y="6966"/>
                      <a:pt x="2144" y="6895"/>
                    </a:cubicBezTo>
                    <a:cubicBezTo>
                      <a:pt x="1894" y="6859"/>
                      <a:pt x="1655" y="6799"/>
                      <a:pt x="1417" y="6823"/>
                    </a:cubicBezTo>
                    <a:cubicBezTo>
                      <a:pt x="1048" y="6835"/>
                      <a:pt x="810" y="6645"/>
                      <a:pt x="632" y="6359"/>
                    </a:cubicBezTo>
                    <a:cubicBezTo>
                      <a:pt x="358" y="5930"/>
                      <a:pt x="191" y="5430"/>
                      <a:pt x="108" y="4930"/>
                    </a:cubicBezTo>
                    <a:cubicBezTo>
                      <a:pt x="12" y="4418"/>
                      <a:pt x="12" y="3918"/>
                      <a:pt x="12" y="3394"/>
                    </a:cubicBezTo>
                    <a:cubicBezTo>
                      <a:pt x="12" y="3049"/>
                      <a:pt x="36" y="2704"/>
                      <a:pt x="12" y="2346"/>
                    </a:cubicBezTo>
                    <a:cubicBezTo>
                      <a:pt x="0" y="1870"/>
                      <a:pt x="215" y="1489"/>
                      <a:pt x="429" y="1108"/>
                    </a:cubicBezTo>
                    <a:cubicBezTo>
                      <a:pt x="465" y="1049"/>
                      <a:pt x="512" y="1001"/>
                      <a:pt x="572" y="965"/>
                    </a:cubicBezTo>
                    <a:cubicBezTo>
                      <a:pt x="751" y="822"/>
                      <a:pt x="929" y="691"/>
                      <a:pt x="1120" y="549"/>
                    </a:cubicBezTo>
                    <a:cubicBezTo>
                      <a:pt x="1489" y="287"/>
                      <a:pt x="1905" y="168"/>
                      <a:pt x="2370" y="156"/>
                    </a:cubicBezTo>
                    <a:cubicBezTo>
                      <a:pt x="2667" y="156"/>
                      <a:pt x="2965" y="168"/>
                      <a:pt x="3251" y="60"/>
                    </a:cubicBezTo>
                    <a:cubicBezTo>
                      <a:pt x="3275" y="49"/>
                      <a:pt x="3322" y="49"/>
                      <a:pt x="3370" y="49"/>
                    </a:cubicBezTo>
                    <a:cubicBezTo>
                      <a:pt x="4215" y="49"/>
                      <a:pt x="5073" y="1"/>
                      <a:pt x="5930" y="180"/>
                    </a:cubicBezTo>
                    <a:cubicBezTo>
                      <a:pt x="6025" y="191"/>
                      <a:pt x="6132" y="203"/>
                      <a:pt x="6227" y="203"/>
                    </a:cubicBezTo>
                    <a:cubicBezTo>
                      <a:pt x="6418" y="203"/>
                      <a:pt x="6608" y="191"/>
                      <a:pt x="6787" y="299"/>
                    </a:cubicBezTo>
                    <a:cubicBezTo>
                      <a:pt x="6823" y="310"/>
                      <a:pt x="6858" y="322"/>
                      <a:pt x="6906" y="310"/>
                    </a:cubicBezTo>
                    <a:cubicBezTo>
                      <a:pt x="7299" y="263"/>
                      <a:pt x="7632" y="441"/>
                      <a:pt x="7978" y="561"/>
                    </a:cubicBezTo>
                    <a:cubicBezTo>
                      <a:pt x="8228" y="656"/>
                      <a:pt x="8502" y="787"/>
                      <a:pt x="8621" y="1072"/>
                    </a:cubicBezTo>
                    <a:cubicBezTo>
                      <a:pt x="8918" y="1358"/>
                      <a:pt x="8966" y="1775"/>
                      <a:pt x="9156" y="2108"/>
                    </a:cubicBezTo>
                    <a:cubicBezTo>
                      <a:pt x="9180" y="2168"/>
                      <a:pt x="9180" y="2263"/>
                      <a:pt x="9180" y="2335"/>
                    </a:cubicBezTo>
                    <a:cubicBezTo>
                      <a:pt x="9204" y="2394"/>
                      <a:pt x="9180" y="2466"/>
                      <a:pt x="9216" y="2525"/>
                    </a:cubicBezTo>
                    <a:cubicBezTo>
                      <a:pt x="9347" y="2763"/>
                      <a:pt x="9323" y="3025"/>
                      <a:pt x="9323" y="3275"/>
                    </a:cubicBezTo>
                    <a:cubicBezTo>
                      <a:pt x="9323" y="3799"/>
                      <a:pt x="9323" y="4311"/>
                      <a:pt x="9335" y="4847"/>
                    </a:cubicBezTo>
                    <a:cubicBezTo>
                      <a:pt x="9335" y="5002"/>
                      <a:pt x="9335" y="5144"/>
                      <a:pt x="9264" y="5299"/>
                    </a:cubicBezTo>
                    <a:cubicBezTo>
                      <a:pt x="9228" y="5359"/>
                      <a:pt x="9216" y="5442"/>
                      <a:pt x="9216" y="5525"/>
                    </a:cubicBezTo>
                    <a:cubicBezTo>
                      <a:pt x="9216" y="5787"/>
                      <a:pt x="9097" y="6014"/>
                      <a:pt x="8918" y="6204"/>
                    </a:cubicBezTo>
                    <a:cubicBezTo>
                      <a:pt x="8680" y="6478"/>
                      <a:pt x="8406" y="6716"/>
                      <a:pt x="8049" y="6823"/>
                    </a:cubicBezTo>
                    <a:cubicBezTo>
                      <a:pt x="7990" y="6835"/>
                      <a:pt x="7930" y="6883"/>
                      <a:pt x="7871" y="6895"/>
                    </a:cubicBezTo>
                    <a:cubicBezTo>
                      <a:pt x="7632" y="6978"/>
                      <a:pt x="7418" y="7097"/>
                      <a:pt x="7144" y="7085"/>
                    </a:cubicBezTo>
                    <a:cubicBezTo>
                      <a:pt x="7097" y="7085"/>
                      <a:pt x="7037" y="7085"/>
                      <a:pt x="7001" y="7097"/>
                    </a:cubicBezTo>
                    <a:cubicBezTo>
                      <a:pt x="6716" y="7240"/>
                      <a:pt x="6418" y="7192"/>
                      <a:pt x="6132" y="7192"/>
                    </a:cubicBezTo>
                    <a:close/>
                    <a:moveTo>
                      <a:pt x="2358" y="8038"/>
                    </a:moveTo>
                    <a:cubicBezTo>
                      <a:pt x="2596" y="7919"/>
                      <a:pt x="2751" y="7835"/>
                      <a:pt x="2906" y="7716"/>
                    </a:cubicBezTo>
                    <a:cubicBezTo>
                      <a:pt x="3108" y="7549"/>
                      <a:pt x="3322" y="7383"/>
                      <a:pt x="3572" y="7299"/>
                    </a:cubicBezTo>
                    <a:cubicBezTo>
                      <a:pt x="3703" y="7240"/>
                      <a:pt x="3810" y="7157"/>
                      <a:pt x="3882" y="7026"/>
                    </a:cubicBezTo>
                    <a:cubicBezTo>
                      <a:pt x="3930" y="6930"/>
                      <a:pt x="3989" y="6847"/>
                      <a:pt x="4049" y="6776"/>
                    </a:cubicBezTo>
                    <a:cubicBezTo>
                      <a:pt x="4156" y="6609"/>
                      <a:pt x="4299" y="6537"/>
                      <a:pt x="4489" y="6526"/>
                    </a:cubicBezTo>
                    <a:lnTo>
                      <a:pt x="4953" y="6526"/>
                    </a:lnTo>
                    <a:cubicBezTo>
                      <a:pt x="5608" y="6490"/>
                      <a:pt x="6287" y="6609"/>
                      <a:pt x="6942" y="6406"/>
                    </a:cubicBezTo>
                    <a:cubicBezTo>
                      <a:pt x="7239" y="6406"/>
                      <a:pt x="7501" y="6299"/>
                      <a:pt x="7787" y="6204"/>
                    </a:cubicBezTo>
                    <a:cubicBezTo>
                      <a:pt x="8168" y="6073"/>
                      <a:pt x="8406" y="5823"/>
                      <a:pt x="8513" y="5430"/>
                    </a:cubicBezTo>
                    <a:cubicBezTo>
                      <a:pt x="8597" y="5073"/>
                      <a:pt x="8680" y="4716"/>
                      <a:pt x="8668" y="4347"/>
                    </a:cubicBezTo>
                    <a:cubicBezTo>
                      <a:pt x="8633" y="4001"/>
                      <a:pt x="8644" y="3656"/>
                      <a:pt x="8668" y="3323"/>
                    </a:cubicBezTo>
                    <a:cubicBezTo>
                      <a:pt x="8680" y="2977"/>
                      <a:pt x="8502" y="2680"/>
                      <a:pt x="8525" y="2335"/>
                    </a:cubicBezTo>
                    <a:cubicBezTo>
                      <a:pt x="8525" y="2311"/>
                      <a:pt x="8502" y="2263"/>
                      <a:pt x="8478" y="2239"/>
                    </a:cubicBezTo>
                    <a:cubicBezTo>
                      <a:pt x="8394" y="2061"/>
                      <a:pt x="8323" y="1858"/>
                      <a:pt x="8216" y="1680"/>
                    </a:cubicBezTo>
                    <a:cubicBezTo>
                      <a:pt x="8109" y="1525"/>
                      <a:pt x="8037" y="1323"/>
                      <a:pt x="7871" y="1239"/>
                    </a:cubicBezTo>
                    <a:cubicBezTo>
                      <a:pt x="7549" y="1061"/>
                      <a:pt x="7216" y="894"/>
                      <a:pt x="6835" y="894"/>
                    </a:cubicBezTo>
                    <a:cubicBezTo>
                      <a:pt x="6775" y="894"/>
                      <a:pt x="6692" y="894"/>
                      <a:pt x="6632" y="882"/>
                    </a:cubicBezTo>
                    <a:cubicBezTo>
                      <a:pt x="6430" y="811"/>
                      <a:pt x="6204" y="822"/>
                      <a:pt x="6001" y="822"/>
                    </a:cubicBezTo>
                    <a:cubicBezTo>
                      <a:pt x="5858" y="822"/>
                      <a:pt x="5715" y="834"/>
                      <a:pt x="5585" y="811"/>
                    </a:cubicBezTo>
                    <a:cubicBezTo>
                      <a:pt x="4930" y="703"/>
                      <a:pt x="4251" y="703"/>
                      <a:pt x="3596" y="703"/>
                    </a:cubicBezTo>
                    <a:cubicBezTo>
                      <a:pt x="3477" y="703"/>
                      <a:pt x="3358" y="703"/>
                      <a:pt x="3263" y="751"/>
                    </a:cubicBezTo>
                    <a:cubicBezTo>
                      <a:pt x="3037" y="822"/>
                      <a:pt x="2810" y="822"/>
                      <a:pt x="2572" y="822"/>
                    </a:cubicBezTo>
                    <a:cubicBezTo>
                      <a:pt x="2406" y="822"/>
                      <a:pt x="2251" y="822"/>
                      <a:pt x="2084" y="834"/>
                    </a:cubicBezTo>
                    <a:cubicBezTo>
                      <a:pt x="1620" y="894"/>
                      <a:pt x="1274" y="1203"/>
                      <a:pt x="917" y="1465"/>
                    </a:cubicBezTo>
                    <a:cubicBezTo>
                      <a:pt x="905" y="1477"/>
                      <a:pt x="893" y="1489"/>
                      <a:pt x="882" y="1525"/>
                    </a:cubicBezTo>
                    <a:cubicBezTo>
                      <a:pt x="727" y="1799"/>
                      <a:pt x="584" y="2085"/>
                      <a:pt x="596" y="2418"/>
                    </a:cubicBezTo>
                    <a:cubicBezTo>
                      <a:pt x="608" y="2858"/>
                      <a:pt x="596" y="3311"/>
                      <a:pt x="608" y="3751"/>
                    </a:cubicBezTo>
                    <a:cubicBezTo>
                      <a:pt x="620" y="4109"/>
                      <a:pt x="655" y="4466"/>
                      <a:pt x="703" y="4823"/>
                    </a:cubicBezTo>
                    <a:cubicBezTo>
                      <a:pt x="739" y="5228"/>
                      <a:pt x="893" y="5585"/>
                      <a:pt x="1072" y="5942"/>
                    </a:cubicBezTo>
                    <a:cubicBezTo>
                      <a:pt x="1120" y="6014"/>
                      <a:pt x="1155" y="6109"/>
                      <a:pt x="1215" y="6168"/>
                    </a:cubicBezTo>
                    <a:cubicBezTo>
                      <a:pt x="1263" y="6204"/>
                      <a:pt x="1322" y="6252"/>
                      <a:pt x="1382" y="6252"/>
                    </a:cubicBezTo>
                    <a:cubicBezTo>
                      <a:pt x="1655" y="6311"/>
                      <a:pt x="1917" y="6406"/>
                      <a:pt x="2203" y="6359"/>
                    </a:cubicBezTo>
                    <a:cubicBezTo>
                      <a:pt x="2286" y="6335"/>
                      <a:pt x="2382" y="6359"/>
                      <a:pt x="2465" y="6359"/>
                    </a:cubicBezTo>
                    <a:cubicBezTo>
                      <a:pt x="2679" y="6371"/>
                      <a:pt x="2763" y="6478"/>
                      <a:pt x="2763" y="6680"/>
                    </a:cubicBezTo>
                    <a:cubicBezTo>
                      <a:pt x="2763" y="6740"/>
                      <a:pt x="2763" y="6811"/>
                      <a:pt x="2751" y="6883"/>
                    </a:cubicBezTo>
                    <a:cubicBezTo>
                      <a:pt x="2667" y="7192"/>
                      <a:pt x="2632" y="7526"/>
                      <a:pt x="2465" y="7811"/>
                    </a:cubicBezTo>
                    <a:cubicBezTo>
                      <a:pt x="2394" y="7859"/>
                      <a:pt x="2382" y="7907"/>
                      <a:pt x="2358" y="80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74"/>
              <p:cNvSpPr/>
              <p:nvPr/>
            </p:nvSpPr>
            <p:spPr>
              <a:xfrm>
                <a:off x="864975" y="2282550"/>
                <a:ext cx="35450" cy="301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04" extrusionOk="0">
                    <a:moveTo>
                      <a:pt x="774" y="1203"/>
                    </a:moveTo>
                    <a:cubicBezTo>
                      <a:pt x="596" y="1203"/>
                      <a:pt x="417" y="1203"/>
                      <a:pt x="274" y="1072"/>
                    </a:cubicBezTo>
                    <a:cubicBezTo>
                      <a:pt x="1" y="822"/>
                      <a:pt x="36" y="370"/>
                      <a:pt x="346" y="179"/>
                    </a:cubicBezTo>
                    <a:cubicBezTo>
                      <a:pt x="620" y="1"/>
                      <a:pt x="1013" y="48"/>
                      <a:pt x="1227" y="286"/>
                    </a:cubicBezTo>
                    <a:cubicBezTo>
                      <a:pt x="1370" y="441"/>
                      <a:pt x="1417" y="822"/>
                      <a:pt x="1310" y="1001"/>
                    </a:cubicBezTo>
                    <a:cubicBezTo>
                      <a:pt x="1251" y="1096"/>
                      <a:pt x="1167" y="1179"/>
                      <a:pt x="1048" y="1191"/>
                    </a:cubicBezTo>
                    <a:cubicBezTo>
                      <a:pt x="953" y="1203"/>
                      <a:pt x="870" y="1203"/>
                      <a:pt x="774" y="120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74"/>
              <p:cNvSpPr/>
              <p:nvPr/>
            </p:nvSpPr>
            <p:spPr>
              <a:xfrm>
                <a:off x="814075" y="2280175"/>
                <a:ext cx="35450" cy="303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215" extrusionOk="0">
                    <a:moveTo>
                      <a:pt x="751" y="1191"/>
                    </a:moveTo>
                    <a:cubicBezTo>
                      <a:pt x="513" y="1215"/>
                      <a:pt x="310" y="1131"/>
                      <a:pt x="179" y="941"/>
                    </a:cubicBezTo>
                    <a:cubicBezTo>
                      <a:pt x="1" y="691"/>
                      <a:pt x="60" y="298"/>
                      <a:pt x="310" y="143"/>
                    </a:cubicBezTo>
                    <a:cubicBezTo>
                      <a:pt x="536" y="0"/>
                      <a:pt x="786" y="0"/>
                      <a:pt x="1013" y="96"/>
                    </a:cubicBezTo>
                    <a:cubicBezTo>
                      <a:pt x="1263" y="203"/>
                      <a:pt x="1417" y="774"/>
                      <a:pt x="1251" y="1001"/>
                    </a:cubicBezTo>
                    <a:cubicBezTo>
                      <a:pt x="1203" y="1072"/>
                      <a:pt x="1120" y="1120"/>
                      <a:pt x="1036" y="1155"/>
                    </a:cubicBezTo>
                    <a:cubicBezTo>
                      <a:pt x="953" y="1191"/>
                      <a:pt x="846" y="1191"/>
                      <a:pt x="751" y="119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74"/>
              <p:cNvSpPr/>
              <p:nvPr/>
            </p:nvSpPr>
            <p:spPr>
              <a:xfrm>
                <a:off x="759300" y="2281375"/>
                <a:ext cx="29800" cy="315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1263" extrusionOk="0">
                    <a:moveTo>
                      <a:pt x="1191" y="524"/>
                    </a:moveTo>
                    <a:lnTo>
                      <a:pt x="1191" y="762"/>
                    </a:lnTo>
                    <a:cubicBezTo>
                      <a:pt x="1132" y="1179"/>
                      <a:pt x="810" y="1262"/>
                      <a:pt x="525" y="1131"/>
                    </a:cubicBezTo>
                    <a:cubicBezTo>
                      <a:pt x="84" y="941"/>
                      <a:pt x="1" y="488"/>
                      <a:pt x="275" y="167"/>
                    </a:cubicBezTo>
                    <a:cubicBezTo>
                      <a:pt x="346" y="71"/>
                      <a:pt x="453" y="12"/>
                      <a:pt x="572" y="12"/>
                    </a:cubicBezTo>
                    <a:cubicBezTo>
                      <a:pt x="656" y="12"/>
                      <a:pt x="751" y="0"/>
                      <a:pt x="834" y="12"/>
                    </a:cubicBezTo>
                    <a:cubicBezTo>
                      <a:pt x="1049" y="36"/>
                      <a:pt x="1156" y="131"/>
                      <a:pt x="1191" y="3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17" name="Google Shape;1117;p74"/>
          <p:cNvGrpSpPr/>
          <p:nvPr/>
        </p:nvGrpSpPr>
        <p:grpSpPr>
          <a:xfrm>
            <a:off x="8145136" y="445020"/>
            <a:ext cx="571517" cy="782875"/>
            <a:chOff x="1731150" y="1748550"/>
            <a:chExt cx="228625" cy="313175"/>
          </a:xfrm>
        </p:grpSpPr>
        <p:sp>
          <p:nvSpPr>
            <p:cNvPr id="1118" name="Google Shape;1118;p74"/>
            <p:cNvSpPr/>
            <p:nvPr/>
          </p:nvSpPr>
          <p:spPr>
            <a:xfrm>
              <a:off x="1775500" y="1809575"/>
              <a:ext cx="134275" cy="179800"/>
            </a:xfrm>
            <a:custGeom>
              <a:avLst/>
              <a:gdLst/>
              <a:ahLst/>
              <a:cxnLst/>
              <a:rect l="l" t="t" r="r" b="b"/>
              <a:pathLst>
                <a:path w="5371" h="7192" extrusionOk="0">
                  <a:moveTo>
                    <a:pt x="5335" y="584"/>
                  </a:moveTo>
                  <a:cubicBezTo>
                    <a:pt x="5335" y="560"/>
                    <a:pt x="5335" y="548"/>
                    <a:pt x="5347" y="525"/>
                  </a:cubicBezTo>
                  <a:lnTo>
                    <a:pt x="5371" y="429"/>
                  </a:lnTo>
                  <a:lnTo>
                    <a:pt x="5299" y="370"/>
                  </a:lnTo>
                  <a:lnTo>
                    <a:pt x="5228" y="310"/>
                  </a:lnTo>
                  <a:cubicBezTo>
                    <a:pt x="5109" y="215"/>
                    <a:pt x="4954" y="108"/>
                    <a:pt x="4763" y="36"/>
                  </a:cubicBezTo>
                  <a:lnTo>
                    <a:pt x="4656" y="1"/>
                  </a:lnTo>
                  <a:lnTo>
                    <a:pt x="4585" y="72"/>
                  </a:lnTo>
                  <a:cubicBezTo>
                    <a:pt x="4573" y="108"/>
                    <a:pt x="4537" y="120"/>
                    <a:pt x="4525" y="132"/>
                  </a:cubicBezTo>
                  <a:cubicBezTo>
                    <a:pt x="4478" y="179"/>
                    <a:pt x="4442" y="227"/>
                    <a:pt x="4406" y="286"/>
                  </a:cubicBezTo>
                  <a:lnTo>
                    <a:pt x="4228" y="548"/>
                  </a:lnTo>
                  <a:cubicBezTo>
                    <a:pt x="4168" y="655"/>
                    <a:pt x="4097" y="751"/>
                    <a:pt x="4037" y="834"/>
                  </a:cubicBezTo>
                  <a:lnTo>
                    <a:pt x="2394" y="3156"/>
                  </a:lnTo>
                  <a:cubicBezTo>
                    <a:pt x="1656" y="4215"/>
                    <a:pt x="929" y="5251"/>
                    <a:pt x="179" y="6311"/>
                  </a:cubicBezTo>
                  <a:cubicBezTo>
                    <a:pt x="132" y="6370"/>
                    <a:pt x="120" y="6418"/>
                    <a:pt x="96" y="6478"/>
                  </a:cubicBezTo>
                  <a:cubicBezTo>
                    <a:pt x="72" y="6501"/>
                    <a:pt x="72" y="6525"/>
                    <a:pt x="60" y="6549"/>
                  </a:cubicBezTo>
                  <a:lnTo>
                    <a:pt x="1" y="6668"/>
                  </a:lnTo>
                  <a:lnTo>
                    <a:pt x="608" y="7097"/>
                  </a:lnTo>
                  <a:lnTo>
                    <a:pt x="703" y="6978"/>
                  </a:lnTo>
                  <a:lnTo>
                    <a:pt x="703" y="6978"/>
                  </a:lnTo>
                  <a:lnTo>
                    <a:pt x="608" y="7097"/>
                  </a:lnTo>
                  <a:lnTo>
                    <a:pt x="727" y="7192"/>
                  </a:lnTo>
                  <a:lnTo>
                    <a:pt x="822" y="7073"/>
                  </a:lnTo>
                  <a:cubicBezTo>
                    <a:pt x="2323" y="4930"/>
                    <a:pt x="3799" y="2834"/>
                    <a:pt x="5275" y="727"/>
                  </a:cubicBezTo>
                  <a:cubicBezTo>
                    <a:pt x="5311" y="667"/>
                    <a:pt x="5335" y="608"/>
                    <a:pt x="5335" y="584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74"/>
            <p:cNvSpPr/>
            <p:nvPr/>
          </p:nvSpPr>
          <p:spPr>
            <a:xfrm>
              <a:off x="1760925" y="1797675"/>
              <a:ext cx="126825" cy="174450"/>
            </a:xfrm>
            <a:custGeom>
              <a:avLst/>
              <a:gdLst/>
              <a:ahLst/>
              <a:cxnLst/>
              <a:rect l="l" t="t" r="r" b="b"/>
              <a:pathLst>
                <a:path w="5073" h="6978" extrusionOk="0">
                  <a:moveTo>
                    <a:pt x="2477" y="4060"/>
                  </a:moveTo>
                  <a:lnTo>
                    <a:pt x="3858" y="2096"/>
                  </a:lnTo>
                  <a:cubicBezTo>
                    <a:pt x="4025" y="1858"/>
                    <a:pt x="4203" y="1620"/>
                    <a:pt x="4382" y="1382"/>
                  </a:cubicBezTo>
                  <a:cubicBezTo>
                    <a:pt x="4560" y="1143"/>
                    <a:pt x="4727" y="905"/>
                    <a:pt x="4882" y="667"/>
                  </a:cubicBezTo>
                  <a:cubicBezTo>
                    <a:pt x="4930" y="608"/>
                    <a:pt x="4965" y="536"/>
                    <a:pt x="4989" y="477"/>
                  </a:cubicBezTo>
                  <a:cubicBezTo>
                    <a:pt x="5001" y="441"/>
                    <a:pt x="5001" y="429"/>
                    <a:pt x="5013" y="405"/>
                  </a:cubicBezTo>
                  <a:lnTo>
                    <a:pt x="5072" y="286"/>
                  </a:lnTo>
                  <a:lnTo>
                    <a:pt x="4680" y="0"/>
                  </a:lnTo>
                  <a:lnTo>
                    <a:pt x="4584" y="60"/>
                  </a:lnTo>
                  <a:cubicBezTo>
                    <a:pt x="4572" y="72"/>
                    <a:pt x="4560" y="72"/>
                    <a:pt x="4560" y="84"/>
                  </a:cubicBezTo>
                  <a:cubicBezTo>
                    <a:pt x="4525" y="108"/>
                    <a:pt x="4477" y="131"/>
                    <a:pt x="4441" y="179"/>
                  </a:cubicBezTo>
                  <a:cubicBezTo>
                    <a:pt x="4299" y="369"/>
                    <a:pt x="4156" y="548"/>
                    <a:pt x="4001" y="727"/>
                  </a:cubicBezTo>
                  <a:cubicBezTo>
                    <a:pt x="3810" y="965"/>
                    <a:pt x="3608" y="1203"/>
                    <a:pt x="3441" y="1489"/>
                  </a:cubicBezTo>
                  <a:cubicBezTo>
                    <a:pt x="3227" y="1834"/>
                    <a:pt x="2989" y="2155"/>
                    <a:pt x="2775" y="2477"/>
                  </a:cubicBezTo>
                  <a:lnTo>
                    <a:pt x="2667" y="2632"/>
                  </a:lnTo>
                  <a:cubicBezTo>
                    <a:pt x="2429" y="2977"/>
                    <a:pt x="2144" y="3382"/>
                    <a:pt x="1965" y="3822"/>
                  </a:cubicBezTo>
                  <a:cubicBezTo>
                    <a:pt x="1941" y="3918"/>
                    <a:pt x="1882" y="3989"/>
                    <a:pt x="1822" y="4084"/>
                  </a:cubicBezTo>
                  <a:cubicBezTo>
                    <a:pt x="1501" y="4513"/>
                    <a:pt x="1203" y="4953"/>
                    <a:pt x="893" y="5394"/>
                  </a:cubicBezTo>
                  <a:lnTo>
                    <a:pt x="155" y="6465"/>
                  </a:lnTo>
                  <a:cubicBezTo>
                    <a:pt x="119" y="6501"/>
                    <a:pt x="108" y="6537"/>
                    <a:pt x="96" y="6585"/>
                  </a:cubicBezTo>
                  <a:cubicBezTo>
                    <a:pt x="96" y="6596"/>
                    <a:pt x="72" y="6608"/>
                    <a:pt x="60" y="6620"/>
                  </a:cubicBezTo>
                  <a:lnTo>
                    <a:pt x="0" y="6763"/>
                  </a:lnTo>
                  <a:lnTo>
                    <a:pt x="393" y="6977"/>
                  </a:lnTo>
                  <a:lnTo>
                    <a:pt x="465" y="6906"/>
                  </a:lnTo>
                  <a:lnTo>
                    <a:pt x="512" y="6858"/>
                  </a:lnTo>
                  <a:cubicBezTo>
                    <a:pt x="536" y="6835"/>
                    <a:pt x="572" y="6799"/>
                    <a:pt x="596" y="6763"/>
                  </a:cubicBezTo>
                  <a:cubicBezTo>
                    <a:pt x="750" y="6549"/>
                    <a:pt x="893" y="6346"/>
                    <a:pt x="1048" y="6144"/>
                  </a:cubicBezTo>
                  <a:cubicBezTo>
                    <a:pt x="1251" y="5823"/>
                    <a:pt x="2477" y="4060"/>
                    <a:pt x="2477" y="406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74"/>
            <p:cNvSpPr/>
            <p:nvPr/>
          </p:nvSpPr>
          <p:spPr>
            <a:xfrm>
              <a:off x="1799625" y="1824750"/>
              <a:ext cx="126525" cy="172075"/>
            </a:xfrm>
            <a:custGeom>
              <a:avLst/>
              <a:gdLst/>
              <a:ahLst/>
              <a:cxnLst/>
              <a:rect l="l" t="t" r="r" b="b"/>
              <a:pathLst>
                <a:path w="5061" h="6883" extrusionOk="0">
                  <a:moveTo>
                    <a:pt x="4667" y="1"/>
                  </a:moveTo>
                  <a:lnTo>
                    <a:pt x="4572" y="60"/>
                  </a:lnTo>
                  <a:cubicBezTo>
                    <a:pt x="4560" y="72"/>
                    <a:pt x="4548" y="72"/>
                    <a:pt x="4525" y="96"/>
                  </a:cubicBezTo>
                  <a:cubicBezTo>
                    <a:pt x="4501" y="120"/>
                    <a:pt x="4453" y="132"/>
                    <a:pt x="4429" y="179"/>
                  </a:cubicBezTo>
                  <a:cubicBezTo>
                    <a:pt x="3548" y="1501"/>
                    <a:pt x="2620" y="2835"/>
                    <a:pt x="1715" y="4097"/>
                  </a:cubicBezTo>
                  <a:cubicBezTo>
                    <a:pt x="1215" y="4811"/>
                    <a:pt x="691" y="5561"/>
                    <a:pt x="179" y="6287"/>
                  </a:cubicBezTo>
                  <a:cubicBezTo>
                    <a:pt x="143" y="6347"/>
                    <a:pt x="107" y="6418"/>
                    <a:pt x="84" y="6478"/>
                  </a:cubicBezTo>
                  <a:cubicBezTo>
                    <a:pt x="60" y="6502"/>
                    <a:pt x="48" y="6525"/>
                    <a:pt x="48" y="6549"/>
                  </a:cubicBezTo>
                  <a:lnTo>
                    <a:pt x="0" y="6621"/>
                  </a:lnTo>
                  <a:lnTo>
                    <a:pt x="48" y="6704"/>
                  </a:lnTo>
                  <a:cubicBezTo>
                    <a:pt x="84" y="6752"/>
                    <a:pt x="155" y="6883"/>
                    <a:pt x="298" y="6883"/>
                  </a:cubicBezTo>
                  <a:cubicBezTo>
                    <a:pt x="345" y="6883"/>
                    <a:pt x="381" y="6859"/>
                    <a:pt x="417" y="6847"/>
                  </a:cubicBezTo>
                  <a:lnTo>
                    <a:pt x="465" y="6835"/>
                  </a:lnTo>
                  <a:lnTo>
                    <a:pt x="917" y="6192"/>
                  </a:lnTo>
                  <a:cubicBezTo>
                    <a:pt x="1310" y="5609"/>
                    <a:pt x="1727" y="5037"/>
                    <a:pt x="2131" y="4454"/>
                  </a:cubicBezTo>
                  <a:lnTo>
                    <a:pt x="2167" y="4418"/>
                  </a:lnTo>
                  <a:cubicBezTo>
                    <a:pt x="2250" y="4299"/>
                    <a:pt x="2322" y="4180"/>
                    <a:pt x="2429" y="4097"/>
                  </a:cubicBezTo>
                  <a:cubicBezTo>
                    <a:pt x="2715" y="3847"/>
                    <a:pt x="2941" y="3525"/>
                    <a:pt x="3155" y="3227"/>
                  </a:cubicBezTo>
                  <a:lnTo>
                    <a:pt x="3239" y="3132"/>
                  </a:lnTo>
                  <a:lnTo>
                    <a:pt x="3453" y="2811"/>
                  </a:lnTo>
                  <a:cubicBezTo>
                    <a:pt x="3667" y="2513"/>
                    <a:pt x="3882" y="2204"/>
                    <a:pt x="4132" y="1906"/>
                  </a:cubicBezTo>
                  <a:cubicBezTo>
                    <a:pt x="4322" y="1656"/>
                    <a:pt x="4477" y="1382"/>
                    <a:pt x="4644" y="1120"/>
                  </a:cubicBezTo>
                  <a:cubicBezTo>
                    <a:pt x="4763" y="930"/>
                    <a:pt x="4870" y="751"/>
                    <a:pt x="5001" y="549"/>
                  </a:cubicBezTo>
                  <a:cubicBezTo>
                    <a:pt x="5037" y="513"/>
                    <a:pt x="5048" y="453"/>
                    <a:pt x="5048" y="406"/>
                  </a:cubicBezTo>
                  <a:lnTo>
                    <a:pt x="5048" y="358"/>
                  </a:lnTo>
                  <a:lnTo>
                    <a:pt x="5060" y="251"/>
                  </a:ln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74"/>
            <p:cNvSpPr/>
            <p:nvPr/>
          </p:nvSpPr>
          <p:spPr>
            <a:xfrm>
              <a:off x="1749900" y="1968525"/>
              <a:ext cx="51225" cy="58075"/>
            </a:xfrm>
            <a:custGeom>
              <a:avLst/>
              <a:gdLst/>
              <a:ahLst/>
              <a:cxnLst/>
              <a:rect l="l" t="t" r="r" b="b"/>
              <a:pathLst>
                <a:path w="2049" h="2323" extrusionOk="0">
                  <a:moveTo>
                    <a:pt x="346" y="1"/>
                  </a:moveTo>
                  <a:lnTo>
                    <a:pt x="287" y="191"/>
                  </a:lnTo>
                  <a:cubicBezTo>
                    <a:pt x="263" y="227"/>
                    <a:pt x="251" y="251"/>
                    <a:pt x="251" y="286"/>
                  </a:cubicBezTo>
                  <a:cubicBezTo>
                    <a:pt x="227" y="358"/>
                    <a:pt x="203" y="417"/>
                    <a:pt x="191" y="477"/>
                  </a:cubicBezTo>
                  <a:cubicBezTo>
                    <a:pt x="144" y="655"/>
                    <a:pt x="120" y="846"/>
                    <a:pt x="72" y="1024"/>
                  </a:cubicBezTo>
                  <a:lnTo>
                    <a:pt x="60" y="1132"/>
                  </a:lnTo>
                  <a:cubicBezTo>
                    <a:pt x="48" y="1203"/>
                    <a:pt x="25" y="1275"/>
                    <a:pt x="25" y="1358"/>
                  </a:cubicBezTo>
                  <a:cubicBezTo>
                    <a:pt x="1" y="1572"/>
                    <a:pt x="72" y="1775"/>
                    <a:pt x="263" y="1894"/>
                  </a:cubicBezTo>
                  <a:cubicBezTo>
                    <a:pt x="382" y="1965"/>
                    <a:pt x="906" y="2322"/>
                    <a:pt x="906" y="2322"/>
                  </a:cubicBezTo>
                  <a:lnTo>
                    <a:pt x="1120" y="2167"/>
                  </a:lnTo>
                  <a:cubicBezTo>
                    <a:pt x="1203" y="2108"/>
                    <a:pt x="1299" y="2048"/>
                    <a:pt x="1382" y="1977"/>
                  </a:cubicBezTo>
                  <a:cubicBezTo>
                    <a:pt x="1477" y="1906"/>
                    <a:pt x="1561" y="1846"/>
                    <a:pt x="1656" y="1775"/>
                  </a:cubicBezTo>
                  <a:lnTo>
                    <a:pt x="1715" y="1715"/>
                  </a:lnTo>
                  <a:cubicBezTo>
                    <a:pt x="1811" y="1620"/>
                    <a:pt x="1953" y="1489"/>
                    <a:pt x="2025" y="1263"/>
                  </a:cubicBezTo>
                  <a:lnTo>
                    <a:pt x="2049" y="115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74"/>
            <p:cNvSpPr/>
            <p:nvPr/>
          </p:nvSpPr>
          <p:spPr>
            <a:xfrm>
              <a:off x="1896950" y="1757775"/>
              <a:ext cx="53900" cy="48550"/>
            </a:xfrm>
            <a:custGeom>
              <a:avLst/>
              <a:gdLst/>
              <a:ahLst/>
              <a:cxnLst/>
              <a:rect l="l" t="t" r="r" b="b"/>
              <a:pathLst>
                <a:path w="2156" h="1942" extrusionOk="0">
                  <a:moveTo>
                    <a:pt x="2120" y="977"/>
                  </a:moveTo>
                  <a:cubicBezTo>
                    <a:pt x="1727" y="382"/>
                    <a:pt x="1429" y="168"/>
                    <a:pt x="751" y="25"/>
                  </a:cubicBezTo>
                  <a:lnTo>
                    <a:pt x="691" y="1"/>
                  </a:lnTo>
                  <a:lnTo>
                    <a:pt x="655" y="37"/>
                  </a:lnTo>
                  <a:cubicBezTo>
                    <a:pt x="417" y="156"/>
                    <a:pt x="132" y="299"/>
                    <a:pt x="24" y="656"/>
                  </a:cubicBezTo>
                  <a:lnTo>
                    <a:pt x="1" y="751"/>
                  </a:lnTo>
                  <a:lnTo>
                    <a:pt x="72" y="811"/>
                  </a:lnTo>
                  <a:cubicBezTo>
                    <a:pt x="513" y="1227"/>
                    <a:pt x="1036" y="1584"/>
                    <a:pt x="1620" y="1894"/>
                  </a:cubicBezTo>
                  <a:lnTo>
                    <a:pt x="1703" y="1942"/>
                  </a:lnTo>
                  <a:lnTo>
                    <a:pt x="1786" y="1882"/>
                  </a:lnTo>
                  <a:cubicBezTo>
                    <a:pt x="2108" y="1644"/>
                    <a:pt x="2144" y="1299"/>
                    <a:pt x="2156" y="1049"/>
                  </a:cubicBezTo>
                  <a:lnTo>
                    <a:pt x="2156" y="98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74"/>
            <p:cNvSpPr/>
            <p:nvPr/>
          </p:nvSpPr>
          <p:spPr>
            <a:xfrm>
              <a:off x="1878200" y="1780700"/>
              <a:ext cx="62825" cy="50625"/>
            </a:xfrm>
            <a:custGeom>
              <a:avLst/>
              <a:gdLst/>
              <a:ahLst/>
              <a:cxnLst/>
              <a:rect l="l" t="t" r="r" b="b"/>
              <a:pathLst>
                <a:path w="2513" h="2025" extrusionOk="0">
                  <a:moveTo>
                    <a:pt x="2394" y="1346"/>
                  </a:moveTo>
                  <a:cubicBezTo>
                    <a:pt x="2334" y="1203"/>
                    <a:pt x="2251" y="1096"/>
                    <a:pt x="2120" y="989"/>
                  </a:cubicBezTo>
                  <a:cubicBezTo>
                    <a:pt x="1834" y="798"/>
                    <a:pt x="1560" y="608"/>
                    <a:pt x="1286" y="417"/>
                  </a:cubicBezTo>
                  <a:lnTo>
                    <a:pt x="905" y="144"/>
                  </a:lnTo>
                  <a:cubicBezTo>
                    <a:pt x="893" y="144"/>
                    <a:pt x="893" y="132"/>
                    <a:pt x="882" y="120"/>
                  </a:cubicBezTo>
                  <a:cubicBezTo>
                    <a:pt x="834" y="84"/>
                    <a:pt x="774" y="36"/>
                    <a:pt x="703" y="25"/>
                  </a:cubicBezTo>
                  <a:cubicBezTo>
                    <a:pt x="608" y="13"/>
                    <a:pt x="524" y="1"/>
                    <a:pt x="429" y="1"/>
                  </a:cubicBezTo>
                  <a:cubicBezTo>
                    <a:pt x="393" y="1"/>
                    <a:pt x="334" y="1"/>
                    <a:pt x="286" y="13"/>
                  </a:cubicBezTo>
                  <a:cubicBezTo>
                    <a:pt x="120" y="36"/>
                    <a:pt x="0" y="203"/>
                    <a:pt x="0" y="394"/>
                  </a:cubicBezTo>
                  <a:lnTo>
                    <a:pt x="0" y="489"/>
                  </a:lnTo>
                  <a:lnTo>
                    <a:pt x="72" y="537"/>
                  </a:lnTo>
                  <a:cubicBezTo>
                    <a:pt x="96" y="548"/>
                    <a:pt x="108" y="548"/>
                    <a:pt x="131" y="560"/>
                  </a:cubicBezTo>
                  <a:cubicBezTo>
                    <a:pt x="179" y="596"/>
                    <a:pt x="239" y="620"/>
                    <a:pt x="298" y="656"/>
                  </a:cubicBezTo>
                  <a:cubicBezTo>
                    <a:pt x="584" y="775"/>
                    <a:pt x="774" y="906"/>
                    <a:pt x="953" y="1072"/>
                  </a:cubicBezTo>
                  <a:cubicBezTo>
                    <a:pt x="1108" y="1203"/>
                    <a:pt x="1286" y="1310"/>
                    <a:pt x="1465" y="1394"/>
                  </a:cubicBezTo>
                  <a:lnTo>
                    <a:pt x="1548" y="1441"/>
                  </a:lnTo>
                  <a:cubicBezTo>
                    <a:pt x="1655" y="1501"/>
                    <a:pt x="1763" y="1620"/>
                    <a:pt x="1858" y="1739"/>
                  </a:cubicBezTo>
                  <a:cubicBezTo>
                    <a:pt x="1917" y="1799"/>
                    <a:pt x="1965" y="1858"/>
                    <a:pt x="2025" y="1918"/>
                  </a:cubicBezTo>
                  <a:lnTo>
                    <a:pt x="2120" y="2025"/>
                  </a:lnTo>
                  <a:lnTo>
                    <a:pt x="2215" y="1930"/>
                  </a:lnTo>
                  <a:cubicBezTo>
                    <a:pt x="2358" y="1822"/>
                    <a:pt x="2513" y="1644"/>
                    <a:pt x="2394" y="134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74"/>
            <p:cNvSpPr/>
            <p:nvPr/>
          </p:nvSpPr>
          <p:spPr>
            <a:xfrm>
              <a:off x="1731150" y="1748550"/>
              <a:ext cx="228625" cy="313175"/>
            </a:xfrm>
            <a:custGeom>
              <a:avLst/>
              <a:gdLst/>
              <a:ahLst/>
              <a:cxnLst/>
              <a:rect l="l" t="t" r="r" b="b"/>
              <a:pathLst>
                <a:path w="9145" h="12527" extrusionOk="0">
                  <a:moveTo>
                    <a:pt x="7609" y="1"/>
                  </a:moveTo>
                  <a:cubicBezTo>
                    <a:pt x="8097" y="346"/>
                    <a:pt x="8573" y="691"/>
                    <a:pt x="9050" y="1013"/>
                  </a:cubicBezTo>
                  <a:cubicBezTo>
                    <a:pt x="9145" y="1311"/>
                    <a:pt x="9109" y="1584"/>
                    <a:pt x="9038" y="1858"/>
                  </a:cubicBezTo>
                  <a:cubicBezTo>
                    <a:pt x="8990" y="2037"/>
                    <a:pt x="8883" y="2156"/>
                    <a:pt x="8799" y="2299"/>
                  </a:cubicBezTo>
                  <a:cubicBezTo>
                    <a:pt x="8692" y="2454"/>
                    <a:pt x="8561" y="2608"/>
                    <a:pt x="8609" y="2835"/>
                  </a:cubicBezTo>
                  <a:cubicBezTo>
                    <a:pt x="8621" y="2918"/>
                    <a:pt x="8561" y="3025"/>
                    <a:pt x="8514" y="3096"/>
                  </a:cubicBezTo>
                  <a:cubicBezTo>
                    <a:pt x="7716" y="4228"/>
                    <a:pt x="7002" y="5430"/>
                    <a:pt x="6192" y="6561"/>
                  </a:cubicBezTo>
                  <a:cubicBezTo>
                    <a:pt x="6013" y="6823"/>
                    <a:pt x="5823" y="7061"/>
                    <a:pt x="5609" y="7276"/>
                  </a:cubicBezTo>
                  <a:cubicBezTo>
                    <a:pt x="5418" y="7490"/>
                    <a:pt x="5240" y="7692"/>
                    <a:pt x="5097" y="7930"/>
                  </a:cubicBezTo>
                  <a:cubicBezTo>
                    <a:pt x="4704" y="8502"/>
                    <a:pt x="4299" y="9062"/>
                    <a:pt x="3918" y="9633"/>
                  </a:cubicBezTo>
                  <a:cubicBezTo>
                    <a:pt x="3739" y="9883"/>
                    <a:pt x="3561" y="10133"/>
                    <a:pt x="3382" y="10371"/>
                  </a:cubicBezTo>
                  <a:cubicBezTo>
                    <a:pt x="3335" y="10431"/>
                    <a:pt x="3275" y="10490"/>
                    <a:pt x="3227" y="10514"/>
                  </a:cubicBezTo>
                  <a:cubicBezTo>
                    <a:pt x="3037" y="10538"/>
                    <a:pt x="2965" y="10693"/>
                    <a:pt x="2846" y="10812"/>
                  </a:cubicBezTo>
                  <a:cubicBezTo>
                    <a:pt x="2739" y="10907"/>
                    <a:pt x="2596" y="10990"/>
                    <a:pt x="2489" y="11086"/>
                  </a:cubicBezTo>
                  <a:cubicBezTo>
                    <a:pt x="2013" y="11538"/>
                    <a:pt x="1465" y="11907"/>
                    <a:pt x="965" y="12336"/>
                  </a:cubicBezTo>
                  <a:cubicBezTo>
                    <a:pt x="751" y="12526"/>
                    <a:pt x="227" y="12431"/>
                    <a:pt x="60" y="12169"/>
                  </a:cubicBezTo>
                  <a:cubicBezTo>
                    <a:pt x="13" y="12098"/>
                    <a:pt x="1" y="12014"/>
                    <a:pt x="13" y="11931"/>
                  </a:cubicBezTo>
                  <a:cubicBezTo>
                    <a:pt x="36" y="11752"/>
                    <a:pt x="48" y="11562"/>
                    <a:pt x="96" y="11395"/>
                  </a:cubicBezTo>
                  <a:cubicBezTo>
                    <a:pt x="239" y="10919"/>
                    <a:pt x="334" y="10419"/>
                    <a:pt x="417" y="9931"/>
                  </a:cubicBezTo>
                  <a:cubicBezTo>
                    <a:pt x="477" y="9633"/>
                    <a:pt x="548" y="9335"/>
                    <a:pt x="644" y="9038"/>
                  </a:cubicBezTo>
                  <a:cubicBezTo>
                    <a:pt x="703" y="8823"/>
                    <a:pt x="810" y="8621"/>
                    <a:pt x="929" y="8419"/>
                  </a:cubicBezTo>
                  <a:cubicBezTo>
                    <a:pt x="1430" y="7561"/>
                    <a:pt x="2072" y="6799"/>
                    <a:pt x="2620" y="5966"/>
                  </a:cubicBezTo>
                  <a:cubicBezTo>
                    <a:pt x="2751" y="5775"/>
                    <a:pt x="2858" y="5549"/>
                    <a:pt x="2977" y="5347"/>
                  </a:cubicBezTo>
                  <a:cubicBezTo>
                    <a:pt x="3132" y="5109"/>
                    <a:pt x="3251" y="4847"/>
                    <a:pt x="3406" y="4632"/>
                  </a:cubicBezTo>
                  <a:cubicBezTo>
                    <a:pt x="4037" y="3739"/>
                    <a:pt x="4680" y="2846"/>
                    <a:pt x="5359" y="1977"/>
                  </a:cubicBezTo>
                  <a:cubicBezTo>
                    <a:pt x="5537" y="1751"/>
                    <a:pt x="5704" y="1501"/>
                    <a:pt x="5871" y="1251"/>
                  </a:cubicBezTo>
                  <a:cubicBezTo>
                    <a:pt x="5942" y="1144"/>
                    <a:pt x="6013" y="1037"/>
                    <a:pt x="6168" y="1025"/>
                  </a:cubicBezTo>
                  <a:cubicBezTo>
                    <a:pt x="6323" y="1001"/>
                    <a:pt x="6418" y="858"/>
                    <a:pt x="6502" y="739"/>
                  </a:cubicBezTo>
                  <a:cubicBezTo>
                    <a:pt x="6621" y="596"/>
                    <a:pt x="6716" y="429"/>
                    <a:pt x="6883" y="299"/>
                  </a:cubicBezTo>
                  <a:cubicBezTo>
                    <a:pt x="7073" y="132"/>
                    <a:pt x="7311" y="48"/>
                    <a:pt x="7609" y="1"/>
                  </a:cubicBezTo>
                  <a:close/>
                  <a:moveTo>
                    <a:pt x="2477" y="9407"/>
                  </a:moveTo>
                  <a:cubicBezTo>
                    <a:pt x="3977" y="7264"/>
                    <a:pt x="5454" y="5168"/>
                    <a:pt x="6918" y="3073"/>
                  </a:cubicBezTo>
                  <a:cubicBezTo>
                    <a:pt x="6942" y="3037"/>
                    <a:pt x="6954" y="2989"/>
                    <a:pt x="6966" y="2918"/>
                  </a:cubicBezTo>
                  <a:cubicBezTo>
                    <a:pt x="6823" y="2799"/>
                    <a:pt x="6692" y="2680"/>
                    <a:pt x="6478" y="2608"/>
                  </a:cubicBezTo>
                  <a:cubicBezTo>
                    <a:pt x="6418" y="2680"/>
                    <a:pt x="6359" y="2739"/>
                    <a:pt x="6311" y="2799"/>
                  </a:cubicBezTo>
                  <a:cubicBezTo>
                    <a:pt x="6180" y="2977"/>
                    <a:pt x="6061" y="3168"/>
                    <a:pt x="5942" y="3370"/>
                  </a:cubicBezTo>
                  <a:cubicBezTo>
                    <a:pt x="4656" y="5192"/>
                    <a:pt x="3370" y="7014"/>
                    <a:pt x="2084" y="8847"/>
                  </a:cubicBezTo>
                  <a:cubicBezTo>
                    <a:pt x="2037" y="8907"/>
                    <a:pt x="2013" y="8978"/>
                    <a:pt x="1965" y="9050"/>
                  </a:cubicBezTo>
                  <a:cubicBezTo>
                    <a:pt x="2144" y="9169"/>
                    <a:pt x="2299" y="9276"/>
                    <a:pt x="2477" y="9407"/>
                  </a:cubicBezTo>
                  <a:close/>
                  <a:moveTo>
                    <a:pt x="1537" y="8740"/>
                  </a:moveTo>
                  <a:cubicBezTo>
                    <a:pt x="1584" y="8692"/>
                    <a:pt x="1632" y="8669"/>
                    <a:pt x="1656" y="8621"/>
                  </a:cubicBezTo>
                  <a:cubicBezTo>
                    <a:pt x="1811" y="8407"/>
                    <a:pt x="1953" y="8216"/>
                    <a:pt x="2108" y="8014"/>
                  </a:cubicBezTo>
                  <a:lnTo>
                    <a:pt x="3358" y="6228"/>
                  </a:lnTo>
                  <a:cubicBezTo>
                    <a:pt x="3870" y="5478"/>
                    <a:pt x="4394" y="4740"/>
                    <a:pt x="4930" y="3989"/>
                  </a:cubicBezTo>
                  <a:lnTo>
                    <a:pt x="5954" y="2561"/>
                  </a:lnTo>
                  <a:cubicBezTo>
                    <a:pt x="6013" y="2489"/>
                    <a:pt x="6049" y="2394"/>
                    <a:pt x="6073" y="2311"/>
                  </a:cubicBezTo>
                  <a:cubicBezTo>
                    <a:pt x="5990" y="2251"/>
                    <a:pt x="5930" y="2204"/>
                    <a:pt x="5859" y="2156"/>
                  </a:cubicBezTo>
                  <a:cubicBezTo>
                    <a:pt x="5811" y="2192"/>
                    <a:pt x="5763" y="2204"/>
                    <a:pt x="5740" y="2227"/>
                  </a:cubicBezTo>
                  <a:cubicBezTo>
                    <a:pt x="5418" y="2680"/>
                    <a:pt x="5037" y="3073"/>
                    <a:pt x="4739" y="3525"/>
                  </a:cubicBezTo>
                  <a:cubicBezTo>
                    <a:pt x="4501" y="3918"/>
                    <a:pt x="4227" y="4299"/>
                    <a:pt x="3966" y="4668"/>
                  </a:cubicBezTo>
                  <a:cubicBezTo>
                    <a:pt x="3716" y="5049"/>
                    <a:pt x="3454" y="5418"/>
                    <a:pt x="3275" y="5835"/>
                  </a:cubicBezTo>
                  <a:cubicBezTo>
                    <a:pt x="3239" y="5942"/>
                    <a:pt x="3180" y="6025"/>
                    <a:pt x="3096" y="6121"/>
                  </a:cubicBezTo>
                  <a:cubicBezTo>
                    <a:pt x="2549" y="6906"/>
                    <a:pt x="1989" y="7692"/>
                    <a:pt x="1430" y="8502"/>
                  </a:cubicBezTo>
                  <a:cubicBezTo>
                    <a:pt x="1406" y="8538"/>
                    <a:pt x="1394" y="8585"/>
                    <a:pt x="1358" y="8645"/>
                  </a:cubicBezTo>
                  <a:cubicBezTo>
                    <a:pt x="1430" y="8681"/>
                    <a:pt x="1477" y="8704"/>
                    <a:pt x="1537" y="8740"/>
                  </a:cubicBezTo>
                  <a:close/>
                  <a:moveTo>
                    <a:pt x="7418" y="3227"/>
                  </a:moveTo>
                  <a:cubicBezTo>
                    <a:pt x="7371" y="3275"/>
                    <a:pt x="7323" y="3287"/>
                    <a:pt x="7299" y="3323"/>
                  </a:cubicBezTo>
                  <a:cubicBezTo>
                    <a:pt x="5930" y="5394"/>
                    <a:pt x="4466" y="7383"/>
                    <a:pt x="3061" y="9419"/>
                  </a:cubicBezTo>
                  <a:cubicBezTo>
                    <a:pt x="3001" y="9502"/>
                    <a:pt x="2965" y="9585"/>
                    <a:pt x="2918" y="9657"/>
                  </a:cubicBezTo>
                  <a:cubicBezTo>
                    <a:pt x="2965" y="9752"/>
                    <a:pt x="3013" y="9800"/>
                    <a:pt x="3120" y="9752"/>
                  </a:cubicBezTo>
                  <a:cubicBezTo>
                    <a:pt x="3656" y="8978"/>
                    <a:pt x="4216" y="8192"/>
                    <a:pt x="4763" y="7395"/>
                  </a:cubicBezTo>
                  <a:cubicBezTo>
                    <a:pt x="4870" y="7264"/>
                    <a:pt x="4966" y="7121"/>
                    <a:pt x="5085" y="7014"/>
                  </a:cubicBezTo>
                  <a:cubicBezTo>
                    <a:pt x="5394" y="6740"/>
                    <a:pt x="5621" y="6406"/>
                    <a:pt x="5859" y="6073"/>
                  </a:cubicBezTo>
                  <a:cubicBezTo>
                    <a:pt x="6156" y="5656"/>
                    <a:pt x="6430" y="5240"/>
                    <a:pt x="6752" y="4859"/>
                  </a:cubicBezTo>
                  <a:cubicBezTo>
                    <a:pt x="7073" y="4442"/>
                    <a:pt x="7311" y="3966"/>
                    <a:pt x="7621" y="3513"/>
                  </a:cubicBezTo>
                  <a:cubicBezTo>
                    <a:pt x="7645" y="3489"/>
                    <a:pt x="7645" y="3442"/>
                    <a:pt x="7656" y="3382"/>
                  </a:cubicBezTo>
                  <a:cubicBezTo>
                    <a:pt x="7561" y="3335"/>
                    <a:pt x="7490" y="3275"/>
                    <a:pt x="7418" y="3227"/>
                  </a:cubicBezTo>
                  <a:close/>
                  <a:moveTo>
                    <a:pt x="1632" y="10943"/>
                  </a:moveTo>
                  <a:cubicBezTo>
                    <a:pt x="1775" y="10836"/>
                    <a:pt x="1894" y="10764"/>
                    <a:pt x="2013" y="10669"/>
                  </a:cubicBezTo>
                  <a:cubicBezTo>
                    <a:pt x="2120" y="10585"/>
                    <a:pt x="2239" y="10490"/>
                    <a:pt x="2346" y="10407"/>
                  </a:cubicBezTo>
                  <a:cubicBezTo>
                    <a:pt x="2465" y="10300"/>
                    <a:pt x="2549" y="10193"/>
                    <a:pt x="2596" y="10026"/>
                  </a:cubicBezTo>
                  <a:cubicBezTo>
                    <a:pt x="2120" y="9693"/>
                    <a:pt x="1644" y="9359"/>
                    <a:pt x="1156" y="9014"/>
                  </a:cubicBezTo>
                  <a:cubicBezTo>
                    <a:pt x="1120" y="9121"/>
                    <a:pt x="1072" y="9216"/>
                    <a:pt x="1060" y="9300"/>
                  </a:cubicBezTo>
                  <a:cubicBezTo>
                    <a:pt x="1013" y="9526"/>
                    <a:pt x="965" y="9728"/>
                    <a:pt x="929" y="9954"/>
                  </a:cubicBezTo>
                  <a:cubicBezTo>
                    <a:pt x="918" y="10026"/>
                    <a:pt x="894" y="10085"/>
                    <a:pt x="894" y="10169"/>
                  </a:cubicBezTo>
                  <a:cubicBezTo>
                    <a:pt x="882" y="10324"/>
                    <a:pt x="929" y="10466"/>
                    <a:pt x="1072" y="10562"/>
                  </a:cubicBezTo>
                  <a:cubicBezTo>
                    <a:pt x="1275" y="10693"/>
                    <a:pt x="1453" y="10824"/>
                    <a:pt x="1632" y="10943"/>
                  </a:cubicBezTo>
                  <a:close/>
                  <a:moveTo>
                    <a:pt x="6811" y="1084"/>
                  </a:moveTo>
                  <a:cubicBezTo>
                    <a:pt x="7264" y="1501"/>
                    <a:pt x="7776" y="1858"/>
                    <a:pt x="8323" y="2156"/>
                  </a:cubicBezTo>
                  <a:cubicBezTo>
                    <a:pt x="8597" y="1965"/>
                    <a:pt x="8621" y="1703"/>
                    <a:pt x="8633" y="1430"/>
                  </a:cubicBezTo>
                  <a:cubicBezTo>
                    <a:pt x="8252" y="858"/>
                    <a:pt x="7978" y="680"/>
                    <a:pt x="7359" y="549"/>
                  </a:cubicBezTo>
                  <a:cubicBezTo>
                    <a:pt x="7121" y="656"/>
                    <a:pt x="6894" y="787"/>
                    <a:pt x="6811" y="1084"/>
                  </a:cubicBezTo>
                  <a:close/>
                  <a:moveTo>
                    <a:pt x="8002" y="3108"/>
                  </a:moveTo>
                  <a:cubicBezTo>
                    <a:pt x="8157" y="2966"/>
                    <a:pt x="8192" y="2846"/>
                    <a:pt x="8133" y="2692"/>
                  </a:cubicBezTo>
                  <a:cubicBezTo>
                    <a:pt x="8085" y="2573"/>
                    <a:pt x="8014" y="2489"/>
                    <a:pt x="7895" y="2418"/>
                  </a:cubicBezTo>
                  <a:lnTo>
                    <a:pt x="6680" y="1561"/>
                  </a:lnTo>
                  <a:cubicBezTo>
                    <a:pt x="6644" y="1537"/>
                    <a:pt x="6597" y="1489"/>
                    <a:pt x="6549" y="1477"/>
                  </a:cubicBezTo>
                  <a:cubicBezTo>
                    <a:pt x="6430" y="1465"/>
                    <a:pt x="6299" y="1442"/>
                    <a:pt x="6180" y="1465"/>
                  </a:cubicBezTo>
                  <a:cubicBezTo>
                    <a:pt x="6085" y="1477"/>
                    <a:pt x="6013" y="1561"/>
                    <a:pt x="6013" y="1703"/>
                  </a:cubicBezTo>
                  <a:cubicBezTo>
                    <a:pt x="6073" y="1727"/>
                    <a:pt x="6144" y="1787"/>
                    <a:pt x="6228" y="1823"/>
                  </a:cubicBezTo>
                  <a:cubicBezTo>
                    <a:pt x="6478" y="1942"/>
                    <a:pt x="6716" y="2061"/>
                    <a:pt x="6906" y="2251"/>
                  </a:cubicBezTo>
                  <a:cubicBezTo>
                    <a:pt x="7073" y="2394"/>
                    <a:pt x="7275" y="2489"/>
                    <a:pt x="7478" y="2608"/>
                  </a:cubicBezTo>
                  <a:cubicBezTo>
                    <a:pt x="7680" y="2715"/>
                    <a:pt x="7823" y="2918"/>
                    <a:pt x="8002" y="31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692C454-6BF2-374B-F6B6-200B355879BF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CDB58-0327-14C6-0542-3728ED4C94CE}"/>
              </a:ext>
            </a:extLst>
          </p:cNvPr>
          <p:cNvSpPr txBox="1"/>
          <p:nvPr/>
        </p:nvSpPr>
        <p:spPr>
          <a:xfrm>
            <a:off x="5089615" y="1266626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2A1180-2CBF-2384-C96B-D903C7462972}"/>
              </a:ext>
            </a:extLst>
          </p:cNvPr>
          <p:cNvSpPr txBox="1"/>
          <p:nvPr/>
        </p:nvSpPr>
        <p:spPr>
          <a:xfrm>
            <a:off x="1756871" y="1270000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684974-4F9B-1F7B-E363-D3F6D0BC21D1}"/>
              </a:ext>
            </a:extLst>
          </p:cNvPr>
          <p:cNvSpPr txBox="1"/>
          <p:nvPr/>
        </p:nvSpPr>
        <p:spPr>
          <a:xfrm>
            <a:off x="5140426" y="3100904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714662-C557-B36B-C298-2C65749B4DC3}"/>
              </a:ext>
            </a:extLst>
          </p:cNvPr>
          <p:cNvSpPr txBox="1"/>
          <p:nvPr/>
        </p:nvSpPr>
        <p:spPr>
          <a:xfrm>
            <a:off x="1807682" y="3104278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4" grpId="0" animBg="1"/>
      <p:bldP spid="1086" grpId="0" animBg="1"/>
      <p:bldP spid="1087" grpId="0" animBg="1"/>
      <p:bldP spid="1088" grpId="0" animBg="1"/>
      <p:bldP spid="2" grpId="0"/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0BE8AF4-8366-318B-B76A-75AFA5849F17}"/>
              </a:ext>
            </a:extLst>
          </p:cNvPr>
          <p:cNvGrpSpPr/>
          <p:nvPr/>
        </p:nvGrpSpPr>
        <p:grpSpPr>
          <a:xfrm>
            <a:off x="1159513" y="1782638"/>
            <a:ext cx="6824984" cy="867284"/>
            <a:chOff x="1159513" y="1782638"/>
            <a:chExt cx="6824984" cy="867284"/>
          </a:xfrm>
        </p:grpSpPr>
        <p:sp>
          <p:nvSpPr>
            <p:cNvPr id="1146" name="Google Shape;1146;p75"/>
            <p:cNvSpPr/>
            <p:nvPr/>
          </p:nvSpPr>
          <p:spPr>
            <a:xfrm>
              <a:off x="1159513" y="1782638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75"/>
            <p:cNvSpPr/>
            <p:nvPr/>
          </p:nvSpPr>
          <p:spPr>
            <a:xfrm>
              <a:off x="3148825" y="1782638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75"/>
            <p:cNvSpPr/>
            <p:nvPr/>
          </p:nvSpPr>
          <p:spPr>
            <a:xfrm>
              <a:off x="5138125" y="1782638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75"/>
            <p:cNvSpPr/>
            <p:nvPr/>
          </p:nvSpPr>
          <p:spPr>
            <a:xfrm>
              <a:off x="7117213" y="1782638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50" name="Google Shape;1150;p75"/>
            <p:cNvGrpSpPr/>
            <p:nvPr/>
          </p:nvGrpSpPr>
          <p:grpSpPr>
            <a:xfrm>
              <a:off x="3404223" y="2038124"/>
              <a:ext cx="356469" cy="356323"/>
              <a:chOff x="2805550" y="4098250"/>
              <a:chExt cx="244475" cy="244375"/>
            </a:xfrm>
          </p:grpSpPr>
          <p:sp>
            <p:nvSpPr>
              <p:cNvPr id="1151" name="Google Shape;1151;p75"/>
              <p:cNvSpPr/>
              <p:nvPr/>
            </p:nvSpPr>
            <p:spPr>
              <a:xfrm>
                <a:off x="2810100" y="4217075"/>
                <a:ext cx="222675" cy="81525"/>
              </a:xfrm>
              <a:custGeom>
                <a:avLst/>
                <a:gdLst/>
                <a:ahLst/>
                <a:cxnLst/>
                <a:rect l="l" t="t" r="r" b="b"/>
                <a:pathLst>
                  <a:path w="8907" h="3261" extrusionOk="0">
                    <a:moveTo>
                      <a:pt x="5201" y="1"/>
                    </a:moveTo>
                    <a:cubicBezTo>
                      <a:pt x="4412" y="1"/>
                      <a:pt x="3623" y="55"/>
                      <a:pt x="2834" y="164"/>
                    </a:cubicBezTo>
                    <a:cubicBezTo>
                      <a:pt x="2476" y="211"/>
                      <a:pt x="2095" y="283"/>
                      <a:pt x="1714" y="354"/>
                    </a:cubicBezTo>
                    <a:cubicBezTo>
                      <a:pt x="1405" y="450"/>
                      <a:pt x="1238" y="759"/>
                      <a:pt x="1309" y="1069"/>
                    </a:cubicBezTo>
                    <a:cubicBezTo>
                      <a:pt x="1333" y="1093"/>
                      <a:pt x="1333" y="1116"/>
                      <a:pt x="1333" y="1140"/>
                    </a:cubicBezTo>
                    <a:cubicBezTo>
                      <a:pt x="1047" y="1164"/>
                      <a:pt x="738" y="1212"/>
                      <a:pt x="452" y="1259"/>
                    </a:cubicBezTo>
                    <a:cubicBezTo>
                      <a:pt x="309" y="1307"/>
                      <a:pt x="190" y="1402"/>
                      <a:pt x="119" y="1521"/>
                    </a:cubicBezTo>
                    <a:cubicBezTo>
                      <a:pt x="47" y="1640"/>
                      <a:pt x="47" y="1759"/>
                      <a:pt x="47" y="1878"/>
                    </a:cubicBezTo>
                    <a:cubicBezTo>
                      <a:pt x="71" y="2021"/>
                      <a:pt x="142" y="2164"/>
                      <a:pt x="238" y="2259"/>
                    </a:cubicBezTo>
                    <a:cubicBezTo>
                      <a:pt x="190" y="2331"/>
                      <a:pt x="142" y="2450"/>
                      <a:pt x="95" y="2545"/>
                    </a:cubicBezTo>
                    <a:cubicBezTo>
                      <a:pt x="1" y="2940"/>
                      <a:pt x="308" y="3261"/>
                      <a:pt x="652" y="3261"/>
                    </a:cubicBezTo>
                    <a:cubicBezTo>
                      <a:pt x="744" y="3261"/>
                      <a:pt x="838" y="3238"/>
                      <a:pt x="928" y="3188"/>
                    </a:cubicBezTo>
                    <a:lnTo>
                      <a:pt x="1000" y="3141"/>
                    </a:lnTo>
                    <a:cubicBezTo>
                      <a:pt x="1071" y="3117"/>
                      <a:pt x="1143" y="3117"/>
                      <a:pt x="1190" y="3093"/>
                    </a:cubicBezTo>
                    <a:lnTo>
                      <a:pt x="1405" y="3069"/>
                    </a:lnTo>
                    <a:cubicBezTo>
                      <a:pt x="1667" y="3141"/>
                      <a:pt x="1929" y="3188"/>
                      <a:pt x="2191" y="3188"/>
                    </a:cubicBezTo>
                    <a:cubicBezTo>
                      <a:pt x="2349" y="3196"/>
                      <a:pt x="2508" y="3199"/>
                      <a:pt x="2667" y="3199"/>
                    </a:cubicBezTo>
                    <a:cubicBezTo>
                      <a:pt x="2984" y="3199"/>
                      <a:pt x="3302" y="3188"/>
                      <a:pt x="3619" y="3188"/>
                    </a:cubicBezTo>
                    <a:cubicBezTo>
                      <a:pt x="4572" y="3164"/>
                      <a:pt x="5501" y="3164"/>
                      <a:pt x="6453" y="3117"/>
                    </a:cubicBezTo>
                    <a:lnTo>
                      <a:pt x="6691" y="3117"/>
                    </a:lnTo>
                    <a:cubicBezTo>
                      <a:pt x="7239" y="3117"/>
                      <a:pt x="7787" y="3117"/>
                      <a:pt x="8311" y="3093"/>
                    </a:cubicBezTo>
                    <a:cubicBezTo>
                      <a:pt x="8597" y="3069"/>
                      <a:pt x="8835" y="2879"/>
                      <a:pt x="8882" y="2593"/>
                    </a:cubicBezTo>
                    <a:cubicBezTo>
                      <a:pt x="8906" y="2474"/>
                      <a:pt x="8882" y="2331"/>
                      <a:pt x="8811" y="2236"/>
                    </a:cubicBezTo>
                    <a:cubicBezTo>
                      <a:pt x="8739" y="2140"/>
                      <a:pt x="8668" y="2045"/>
                      <a:pt x="8573" y="1998"/>
                    </a:cubicBezTo>
                    <a:cubicBezTo>
                      <a:pt x="8739" y="1902"/>
                      <a:pt x="8835" y="1712"/>
                      <a:pt x="8835" y="1521"/>
                    </a:cubicBezTo>
                    <a:cubicBezTo>
                      <a:pt x="8811" y="1283"/>
                      <a:pt x="8644" y="1045"/>
                      <a:pt x="8406" y="973"/>
                    </a:cubicBezTo>
                    <a:cubicBezTo>
                      <a:pt x="8120" y="878"/>
                      <a:pt x="7835" y="783"/>
                      <a:pt x="7549" y="712"/>
                    </a:cubicBezTo>
                    <a:lnTo>
                      <a:pt x="7549" y="664"/>
                    </a:lnTo>
                    <a:cubicBezTo>
                      <a:pt x="7549" y="521"/>
                      <a:pt x="7501" y="378"/>
                      <a:pt x="7382" y="259"/>
                    </a:cubicBezTo>
                    <a:cubicBezTo>
                      <a:pt x="7263" y="164"/>
                      <a:pt x="7120" y="116"/>
                      <a:pt x="6977" y="92"/>
                    </a:cubicBezTo>
                    <a:cubicBezTo>
                      <a:pt x="6385" y="31"/>
                      <a:pt x="5793" y="1"/>
                      <a:pt x="520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75"/>
              <p:cNvSpPr/>
              <p:nvPr/>
            </p:nvSpPr>
            <p:spPr>
              <a:xfrm>
                <a:off x="2848175" y="4103575"/>
                <a:ext cx="161975" cy="382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1530" extrusionOk="0">
                    <a:moveTo>
                      <a:pt x="2929" y="1"/>
                    </a:moveTo>
                    <a:cubicBezTo>
                      <a:pt x="2447" y="1"/>
                      <a:pt x="1964" y="43"/>
                      <a:pt x="1477" y="155"/>
                    </a:cubicBezTo>
                    <a:cubicBezTo>
                      <a:pt x="1120" y="274"/>
                      <a:pt x="787" y="441"/>
                      <a:pt x="477" y="632"/>
                    </a:cubicBezTo>
                    <a:cubicBezTo>
                      <a:pt x="263" y="751"/>
                      <a:pt x="1" y="1179"/>
                      <a:pt x="72" y="1417"/>
                    </a:cubicBezTo>
                    <a:cubicBezTo>
                      <a:pt x="98" y="1502"/>
                      <a:pt x="157" y="1530"/>
                      <a:pt x="234" y="1530"/>
                    </a:cubicBezTo>
                    <a:cubicBezTo>
                      <a:pt x="373" y="1530"/>
                      <a:pt x="571" y="1441"/>
                      <a:pt x="739" y="1441"/>
                    </a:cubicBezTo>
                    <a:cubicBezTo>
                      <a:pt x="1152" y="1425"/>
                      <a:pt x="1565" y="1417"/>
                      <a:pt x="1978" y="1417"/>
                    </a:cubicBezTo>
                    <a:cubicBezTo>
                      <a:pt x="2806" y="1417"/>
                      <a:pt x="3636" y="1449"/>
                      <a:pt x="4478" y="1513"/>
                    </a:cubicBezTo>
                    <a:cubicBezTo>
                      <a:pt x="4645" y="1513"/>
                      <a:pt x="4811" y="1441"/>
                      <a:pt x="4906" y="1298"/>
                    </a:cubicBezTo>
                    <a:cubicBezTo>
                      <a:pt x="5264" y="1370"/>
                      <a:pt x="5645" y="1394"/>
                      <a:pt x="6026" y="1417"/>
                    </a:cubicBezTo>
                    <a:cubicBezTo>
                      <a:pt x="6312" y="1417"/>
                      <a:pt x="6478" y="1298"/>
                      <a:pt x="6454" y="1013"/>
                    </a:cubicBezTo>
                    <a:cubicBezTo>
                      <a:pt x="6431" y="655"/>
                      <a:pt x="6169" y="393"/>
                      <a:pt x="5835" y="346"/>
                    </a:cubicBezTo>
                    <a:cubicBezTo>
                      <a:pt x="5597" y="298"/>
                      <a:pt x="5383" y="251"/>
                      <a:pt x="5168" y="203"/>
                    </a:cubicBezTo>
                    <a:cubicBezTo>
                      <a:pt x="4417" y="102"/>
                      <a:pt x="3674" y="1"/>
                      <a:pt x="292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75"/>
              <p:cNvSpPr/>
              <p:nvPr/>
            </p:nvSpPr>
            <p:spPr>
              <a:xfrm>
                <a:off x="2843425" y="4137575"/>
                <a:ext cx="170875" cy="76225"/>
              </a:xfrm>
              <a:custGeom>
                <a:avLst/>
                <a:gdLst/>
                <a:ahLst/>
                <a:cxnLst/>
                <a:rect l="l" t="t" r="r" b="b"/>
                <a:pathLst>
                  <a:path w="6835" h="3049" extrusionOk="0">
                    <a:moveTo>
                      <a:pt x="5842" y="1"/>
                    </a:moveTo>
                    <a:cubicBezTo>
                      <a:pt x="5800" y="1"/>
                      <a:pt x="5758" y="4"/>
                      <a:pt x="5716" y="10"/>
                    </a:cubicBezTo>
                    <a:lnTo>
                      <a:pt x="3168" y="105"/>
                    </a:lnTo>
                    <a:cubicBezTo>
                      <a:pt x="2763" y="105"/>
                      <a:pt x="2334" y="129"/>
                      <a:pt x="1929" y="153"/>
                    </a:cubicBezTo>
                    <a:cubicBezTo>
                      <a:pt x="1667" y="176"/>
                      <a:pt x="1405" y="248"/>
                      <a:pt x="1191" y="367"/>
                    </a:cubicBezTo>
                    <a:lnTo>
                      <a:pt x="1119" y="415"/>
                    </a:lnTo>
                    <a:cubicBezTo>
                      <a:pt x="1024" y="248"/>
                      <a:pt x="834" y="153"/>
                      <a:pt x="643" y="153"/>
                    </a:cubicBezTo>
                    <a:cubicBezTo>
                      <a:pt x="334" y="176"/>
                      <a:pt x="95" y="415"/>
                      <a:pt x="72" y="724"/>
                    </a:cubicBezTo>
                    <a:cubicBezTo>
                      <a:pt x="119" y="1320"/>
                      <a:pt x="95" y="1915"/>
                      <a:pt x="0" y="2486"/>
                    </a:cubicBezTo>
                    <a:cubicBezTo>
                      <a:pt x="0" y="2534"/>
                      <a:pt x="24" y="2582"/>
                      <a:pt x="24" y="2629"/>
                    </a:cubicBezTo>
                    <a:cubicBezTo>
                      <a:pt x="48" y="2701"/>
                      <a:pt x="72" y="2772"/>
                      <a:pt x="119" y="2844"/>
                    </a:cubicBezTo>
                    <a:cubicBezTo>
                      <a:pt x="215" y="2939"/>
                      <a:pt x="310" y="3010"/>
                      <a:pt x="429" y="3034"/>
                    </a:cubicBezTo>
                    <a:cubicBezTo>
                      <a:pt x="473" y="3044"/>
                      <a:pt x="517" y="3049"/>
                      <a:pt x="562" y="3049"/>
                    </a:cubicBezTo>
                    <a:cubicBezTo>
                      <a:pt x="736" y="3049"/>
                      <a:pt x="910" y="2976"/>
                      <a:pt x="1024" y="2844"/>
                    </a:cubicBezTo>
                    <a:cubicBezTo>
                      <a:pt x="1096" y="2820"/>
                      <a:pt x="1167" y="2820"/>
                      <a:pt x="1239" y="2796"/>
                    </a:cubicBezTo>
                    <a:cubicBezTo>
                      <a:pt x="1834" y="2748"/>
                      <a:pt x="2453" y="2725"/>
                      <a:pt x="3072" y="2725"/>
                    </a:cubicBezTo>
                    <a:lnTo>
                      <a:pt x="4977" y="2701"/>
                    </a:lnTo>
                    <a:lnTo>
                      <a:pt x="5049" y="2725"/>
                    </a:lnTo>
                    <a:cubicBezTo>
                      <a:pt x="5239" y="2748"/>
                      <a:pt x="5430" y="2772"/>
                      <a:pt x="5620" y="2772"/>
                    </a:cubicBezTo>
                    <a:cubicBezTo>
                      <a:pt x="5739" y="2820"/>
                      <a:pt x="5859" y="2844"/>
                      <a:pt x="5978" y="2891"/>
                    </a:cubicBezTo>
                    <a:cubicBezTo>
                      <a:pt x="6049" y="2939"/>
                      <a:pt x="6144" y="2963"/>
                      <a:pt x="6240" y="2963"/>
                    </a:cubicBezTo>
                    <a:cubicBezTo>
                      <a:pt x="6359" y="2963"/>
                      <a:pt x="6454" y="2939"/>
                      <a:pt x="6549" y="2868"/>
                    </a:cubicBezTo>
                    <a:cubicBezTo>
                      <a:pt x="6716" y="2772"/>
                      <a:pt x="6811" y="2582"/>
                      <a:pt x="6811" y="2391"/>
                    </a:cubicBezTo>
                    <a:cubicBezTo>
                      <a:pt x="6835" y="1963"/>
                      <a:pt x="6811" y="1558"/>
                      <a:pt x="6764" y="1129"/>
                    </a:cubicBezTo>
                    <a:cubicBezTo>
                      <a:pt x="6740" y="867"/>
                      <a:pt x="6692" y="605"/>
                      <a:pt x="6573" y="391"/>
                    </a:cubicBezTo>
                    <a:cubicBezTo>
                      <a:pt x="6407" y="141"/>
                      <a:pt x="6131" y="1"/>
                      <a:pt x="584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75"/>
              <p:cNvSpPr/>
              <p:nvPr/>
            </p:nvSpPr>
            <p:spPr>
              <a:xfrm>
                <a:off x="2805550" y="4098250"/>
                <a:ext cx="244475" cy="244375"/>
              </a:xfrm>
              <a:custGeom>
                <a:avLst/>
                <a:gdLst/>
                <a:ahLst/>
                <a:cxnLst/>
                <a:rect l="l" t="t" r="r" b="b"/>
                <a:pathLst>
                  <a:path w="9779" h="9775" extrusionOk="0">
                    <a:moveTo>
                      <a:pt x="4539" y="472"/>
                    </a:moveTo>
                    <a:cubicBezTo>
                      <a:pt x="4753" y="472"/>
                      <a:pt x="4949" y="479"/>
                      <a:pt x="5111" y="487"/>
                    </a:cubicBezTo>
                    <a:cubicBezTo>
                      <a:pt x="5349" y="487"/>
                      <a:pt x="5635" y="535"/>
                      <a:pt x="5897" y="559"/>
                    </a:cubicBezTo>
                    <a:cubicBezTo>
                      <a:pt x="6397" y="583"/>
                      <a:pt x="6897" y="678"/>
                      <a:pt x="7374" y="845"/>
                    </a:cubicBezTo>
                    <a:cubicBezTo>
                      <a:pt x="7659" y="940"/>
                      <a:pt x="7874" y="1178"/>
                      <a:pt x="7945" y="1464"/>
                    </a:cubicBezTo>
                    <a:cubicBezTo>
                      <a:pt x="7768" y="1408"/>
                      <a:pt x="7584" y="1392"/>
                      <a:pt x="7397" y="1392"/>
                    </a:cubicBezTo>
                    <a:cubicBezTo>
                      <a:pt x="7152" y="1392"/>
                      <a:pt x="6901" y="1419"/>
                      <a:pt x="6655" y="1419"/>
                    </a:cubicBezTo>
                    <a:cubicBezTo>
                      <a:pt x="6608" y="1419"/>
                      <a:pt x="6562" y="1418"/>
                      <a:pt x="6516" y="1416"/>
                    </a:cubicBezTo>
                    <a:lnTo>
                      <a:pt x="5445" y="1416"/>
                    </a:lnTo>
                    <a:cubicBezTo>
                      <a:pt x="4549" y="1416"/>
                      <a:pt x="3547" y="1447"/>
                      <a:pt x="2609" y="1447"/>
                    </a:cubicBezTo>
                    <a:cubicBezTo>
                      <a:pt x="2374" y="1447"/>
                      <a:pt x="2144" y="1445"/>
                      <a:pt x="1920" y="1440"/>
                    </a:cubicBezTo>
                    <a:cubicBezTo>
                      <a:pt x="2194" y="619"/>
                      <a:pt x="3559" y="472"/>
                      <a:pt x="4539" y="472"/>
                    </a:cubicBezTo>
                    <a:close/>
                    <a:moveTo>
                      <a:pt x="4754" y="1892"/>
                    </a:moveTo>
                    <a:lnTo>
                      <a:pt x="4754" y="2202"/>
                    </a:lnTo>
                    <a:cubicBezTo>
                      <a:pt x="4754" y="2893"/>
                      <a:pt x="4730" y="3607"/>
                      <a:pt x="4659" y="4298"/>
                    </a:cubicBezTo>
                    <a:cubicBezTo>
                      <a:pt x="4177" y="4259"/>
                      <a:pt x="3618" y="4156"/>
                      <a:pt x="3093" y="4156"/>
                    </a:cubicBezTo>
                    <a:cubicBezTo>
                      <a:pt x="2678" y="4156"/>
                      <a:pt x="2284" y="4220"/>
                      <a:pt x="1968" y="4431"/>
                    </a:cubicBezTo>
                    <a:lnTo>
                      <a:pt x="1968" y="4431"/>
                    </a:lnTo>
                    <a:lnTo>
                      <a:pt x="1968" y="4131"/>
                    </a:lnTo>
                    <a:cubicBezTo>
                      <a:pt x="1991" y="3416"/>
                      <a:pt x="2063" y="2726"/>
                      <a:pt x="2063" y="2011"/>
                    </a:cubicBezTo>
                    <a:cubicBezTo>
                      <a:pt x="2181" y="2015"/>
                      <a:pt x="2299" y="2016"/>
                      <a:pt x="2418" y="2016"/>
                    </a:cubicBezTo>
                    <a:cubicBezTo>
                      <a:pt x="3187" y="2016"/>
                      <a:pt x="3970" y="1954"/>
                      <a:pt x="4754" y="1892"/>
                    </a:cubicBezTo>
                    <a:close/>
                    <a:moveTo>
                      <a:pt x="7394" y="1753"/>
                    </a:moveTo>
                    <a:cubicBezTo>
                      <a:pt x="7682" y="1753"/>
                      <a:pt x="7936" y="1794"/>
                      <a:pt x="8040" y="1940"/>
                    </a:cubicBezTo>
                    <a:cubicBezTo>
                      <a:pt x="8279" y="2440"/>
                      <a:pt x="8064" y="3012"/>
                      <a:pt x="8088" y="3536"/>
                    </a:cubicBezTo>
                    <a:lnTo>
                      <a:pt x="8088" y="4512"/>
                    </a:lnTo>
                    <a:cubicBezTo>
                      <a:pt x="7969" y="4417"/>
                      <a:pt x="7850" y="4345"/>
                      <a:pt x="7707" y="4321"/>
                    </a:cubicBezTo>
                    <a:lnTo>
                      <a:pt x="7683" y="4321"/>
                    </a:lnTo>
                    <a:cubicBezTo>
                      <a:pt x="7469" y="4298"/>
                      <a:pt x="7254" y="4274"/>
                      <a:pt x="7040" y="4274"/>
                    </a:cubicBezTo>
                    <a:cubicBezTo>
                      <a:pt x="6691" y="4274"/>
                      <a:pt x="6257" y="4263"/>
                      <a:pt x="5844" y="4263"/>
                    </a:cubicBezTo>
                    <a:cubicBezTo>
                      <a:pt x="5638" y="4263"/>
                      <a:pt x="5437" y="4266"/>
                      <a:pt x="5254" y="4274"/>
                    </a:cubicBezTo>
                    <a:cubicBezTo>
                      <a:pt x="5230" y="4012"/>
                      <a:pt x="5206" y="3726"/>
                      <a:pt x="5183" y="3440"/>
                    </a:cubicBezTo>
                    <a:cubicBezTo>
                      <a:pt x="5135" y="2940"/>
                      <a:pt x="5135" y="2416"/>
                      <a:pt x="5183" y="1892"/>
                    </a:cubicBezTo>
                    <a:cubicBezTo>
                      <a:pt x="5183" y="1892"/>
                      <a:pt x="5183" y="1869"/>
                      <a:pt x="5183" y="1869"/>
                    </a:cubicBezTo>
                    <a:cubicBezTo>
                      <a:pt x="5587" y="1845"/>
                      <a:pt x="5992" y="1821"/>
                      <a:pt x="6373" y="1821"/>
                    </a:cubicBezTo>
                    <a:cubicBezTo>
                      <a:pt x="6601" y="1821"/>
                      <a:pt x="7025" y="1753"/>
                      <a:pt x="7394" y="1753"/>
                    </a:cubicBezTo>
                    <a:close/>
                    <a:moveTo>
                      <a:pt x="4735" y="6392"/>
                    </a:moveTo>
                    <a:cubicBezTo>
                      <a:pt x="4821" y="6392"/>
                      <a:pt x="4906" y="6393"/>
                      <a:pt x="4992" y="6393"/>
                    </a:cubicBezTo>
                    <a:lnTo>
                      <a:pt x="6326" y="6393"/>
                    </a:lnTo>
                    <a:lnTo>
                      <a:pt x="6326" y="7441"/>
                    </a:lnTo>
                    <a:cubicBezTo>
                      <a:pt x="6326" y="7536"/>
                      <a:pt x="6326" y="7655"/>
                      <a:pt x="6302" y="7775"/>
                    </a:cubicBezTo>
                    <a:cubicBezTo>
                      <a:pt x="5421" y="7775"/>
                      <a:pt x="4516" y="7775"/>
                      <a:pt x="3635" y="7727"/>
                    </a:cubicBezTo>
                    <a:cubicBezTo>
                      <a:pt x="3658" y="7608"/>
                      <a:pt x="3658" y="7489"/>
                      <a:pt x="3682" y="7393"/>
                    </a:cubicBezTo>
                    <a:lnTo>
                      <a:pt x="3658" y="7370"/>
                    </a:lnTo>
                    <a:cubicBezTo>
                      <a:pt x="3682" y="7108"/>
                      <a:pt x="3706" y="6822"/>
                      <a:pt x="3778" y="6560"/>
                    </a:cubicBezTo>
                    <a:cubicBezTo>
                      <a:pt x="4063" y="6408"/>
                      <a:pt x="4395" y="6392"/>
                      <a:pt x="4735" y="6392"/>
                    </a:cubicBezTo>
                    <a:close/>
                    <a:moveTo>
                      <a:pt x="8695" y="7995"/>
                    </a:moveTo>
                    <a:cubicBezTo>
                      <a:pt x="8868" y="7995"/>
                      <a:pt x="9041" y="8001"/>
                      <a:pt x="9207" y="8013"/>
                    </a:cubicBezTo>
                    <a:lnTo>
                      <a:pt x="9183" y="8013"/>
                    </a:lnTo>
                    <a:cubicBezTo>
                      <a:pt x="9203" y="8032"/>
                      <a:pt x="9223" y="8068"/>
                      <a:pt x="9256" y="8093"/>
                    </a:cubicBezTo>
                    <a:lnTo>
                      <a:pt x="9256" y="8093"/>
                    </a:lnTo>
                    <a:cubicBezTo>
                      <a:pt x="9279" y="8376"/>
                      <a:pt x="9278" y="8659"/>
                      <a:pt x="9231" y="8965"/>
                    </a:cubicBezTo>
                    <a:cubicBezTo>
                      <a:pt x="8874" y="8918"/>
                      <a:pt x="8517" y="8918"/>
                      <a:pt x="8159" y="8894"/>
                    </a:cubicBezTo>
                    <a:cubicBezTo>
                      <a:pt x="8159" y="8632"/>
                      <a:pt x="8159" y="8370"/>
                      <a:pt x="8183" y="8084"/>
                    </a:cubicBezTo>
                    <a:cubicBezTo>
                      <a:pt x="8183" y="8060"/>
                      <a:pt x="8183" y="8036"/>
                      <a:pt x="8183" y="8013"/>
                    </a:cubicBezTo>
                    <a:cubicBezTo>
                      <a:pt x="8350" y="8001"/>
                      <a:pt x="8523" y="7995"/>
                      <a:pt x="8695" y="7995"/>
                    </a:cubicBezTo>
                    <a:close/>
                    <a:moveTo>
                      <a:pt x="1801" y="8179"/>
                    </a:moveTo>
                    <a:cubicBezTo>
                      <a:pt x="1825" y="8465"/>
                      <a:pt x="1825" y="8751"/>
                      <a:pt x="1825" y="9037"/>
                    </a:cubicBezTo>
                    <a:cubicBezTo>
                      <a:pt x="1444" y="9037"/>
                      <a:pt x="1063" y="9013"/>
                      <a:pt x="705" y="9013"/>
                    </a:cubicBezTo>
                    <a:cubicBezTo>
                      <a:pt x="705" y="8727"/>
                      <a:pt x="729" y="8441"/>
                      <a:pt x="729" y="8179"/>
                    </a:cubicBezTo>
                    <a:close/>
                    <a:moveTo>
                      <a:pt x="5446" y="1"/>
                    </a:moveTo>
                    <a:cubicBezTo>
                      <a:pt x="5216" y="1"/>
                      <a:pt x="5003" y="6"/>
                      <a:pt x="4825" y="11"/>
                    </a:cubicBezTo>
                    <a:cubicBezTo>
                      <a:pt x="3658" y="35"/>
                      <a:pt x="1706" y="273"/>
                      <a:pt x="1563" y="1559"/>
                    </a:cubicBezTo>
                    <a:cubicBezTo>
                      <a:pt x="1491" y="1678"/>
                      <a:pt x="1491" y="1797"/>
                      <a:pt x="1515" y="1940"/>
                    </a:cubicBezTo>
                    <a:lnTo>
                      <a:pt x="1515" y="2369"/>
                    </a:lnTo>
                    <a:cubicBezTo>
                      <a:pt x="1515" y="3035"/>
                      <a:pt x="1468" y="3702"/>
                      <a:pt x="1515" y="4369"/>
                    </a:cubicBezTo>
                    <a:lnTo>
                      <a:pt x="1396" y="4298"/>
                    </a:lnTo>
                    <a:cubicBezTo>
                      <a:pt x="1063" y="4155"/>
                      <a:pt x="610" y="3964"/>
                      <a:pt x="682" y="3512"/>
                    </a:cubicBezTo>
                    <a:cubicBezTo>
                      <a:pt x="682" y="3226"/>
                      <a:pt x="825" y="2416"/>
                      <a:pt x="539" y="2250"/>
                    </a:cubicBezTo>
                    <a:cubicBezTo>
                      <a:pt x="515" y="2243"/>
                      <a:pt x="494" y="2240"/>
                      <a:pt x="475" y="2240"/>
                    </a:cubicBezTo>
                    <a:cubicBezTo>
                      <a:pt x="276" y="2240"/>
                      <a:pt x="270" y="2550"/>
                      <a:pt x="205" y="2702"/>
                    </a:cubicBezTo>
                    <a:cubicBezTo>
                      <a:pt x="110" y="3035"/>
                      <a:pt x="110" y="3393"/>
                      <a:pt x="182" y="3726"/>
                    </a:cubicBezTo>
                    <a:cubicBezTo>
                      <a:pt x="348" y="4345"/>
                      <a:pt x="1039" y="4512"/>
                      <a:pt x="1563" y="4750"/>
                    </a:cubicBezTo>
                    <a:lnTo>
                      <a:pt x="1563" y="4798"/>
                    </a:lnTo>
                    <a:lnTo>
                      <a:pt x="1563" y="4917"/>
                    </a:lnTo>
                    <a:lnTo>
                      <a:pt x="1515" y="4988"/>
                    </a:lnTo>
                    <a:cubicBezTo>
                      <a:pt x="1465" y="4982"/>
                      <a:pt x="1417" y="4980"/>
                      <a:pt x="1370" y="4980"/>
                    </a:cubicBezTo>
                    <a:cubicBezTo>
                      <a:pt x="444" y="4980"/>
                      <a:pt x="0" y="6058"/>
                      <a:pt x="182" y="6965"/>
                    </a:cubicBezTo>
                    <a:cubicBezTo>
                      <a:pt x="182" y="7155"/>
                      <a:pt x="158" y="7489"/>
                      <a:pt x="182" y="7655"/>
                    </a:cubicBezTo>
                    <a:cubicBezTo>
                      <a:pt x="182" y="7727"/>
                      <a:pt x="182" y="7798"/>
                      <a:pt x="182" y="7894"/>
                    </a:cubicBezTo>
                    <a:lnTo>
                      <a:pt x="182" y="7917"/>
                    </a:lnTo>
                    <a:cubicBezTo>
                      <a:pt x="182" y="8013"/>
                      <a:pt x="205" y="8132"/>
                      <a:pt x="205" y="8227"/>
                    </a:cubicBezTo>
                    <a:cubicBezTo>
                      <a:pt x="229" y="8560"/>
                      <a:pt x="229" y="8894"/>
                      <a:pt x="253" y="9203"/>
                    </a:cubicBezTo>
                    <a:cubicBezTo>
                      <a:pt x="253" y="9346"/>
                      <a:pt x="348" y="9442"/>
                      <a:pt x="467" y="9442"/>
                    </a:cubicBezTo>
                    <a:cubicBezTo>
                      <a:pt x="2682" y="9299"/>
                      <a:pt x="2015" y="9775"/>
                      <a:pt x="2206" y="8179"/>
                    </a:cubicBezTo>
                    <a:cubicBezTo>
                      <a:pt x="3349" y="8156"/>
                      <a:pt x="5183" y="8132"/>
                      <a:pt x="6278" y="8108"/>
                    </a:cubicBezTo>
                    <a:cubicBezTo>
                      <a:pt x="6707" y="8108"/>
                      <a:pt x="7159" y="8060"/>
                      <a:pt x="7612" y="8036"/>
                    </a:cubicBezTo>
                    <a:lnTo>
                      <a:pt x="7612" y="8084"/>
                    </a:lnTo>
                    <a:cubicBezTo>
                      <a:pt x="7612" y="8441"/>
                      <a:pt x="7659" y="8799"/>
                      <a:pt x="7659" y="9156"/>
                    </a:cubicBezTo>
                    <a:cubicBezTo>
                      <a:pt x="7659" y="9264"/>
                      <a:pt x="7759" y="9373"/>
                      <a:pt x="7866" y="9373"/>
                    </a:cubicBezTo>
                    <a:cubicBezTo>
                      <a:pt x="7877" y="9373"/>
                      <a:pt x="7887" y="9372"/>
                      <a:pt x="7897" y="9370"/>
                    </a:cubicBezTo>
                    <a:lnTo>
                      <a:pt x="8660" y="9346"/>
                    </a:lnTo>
                    <a:cubicBezTo>
                      <a:pt x="8834" y="9346"/>
                      <a:pt x="8998" y="9336"/>
                      <a:pt x="9166" y="9336"/>
                    </a:cubicBezTo>
                    <a:cubicBezTo>
                      <a:pt x="9250" y="9336"/>
                      <a:pt x="9334" y="9338"/>
                      <a:pt x="9422" y="9346"/>
                    </a:cubicBezTo>
                    <a:cubicBezTo>
                      <a:pt x="9431" y="9347"/>
                      <a:pt x="9440" y="9348"/>
                      <a:pt x="9449" y="9348"/>
                    </a:cubicBezTo>
                    <a:cubicBezTo>
                      <a:pt x="9675" y="9348"/>
                      <a:pt x="9565" y="9054"/>
                      <a:pt x="9588" y="8870"/>
                    </a:cubicBezTo>
                    <a:cubicBezTo>
                      <a:pt x="9564" y="8560"/>
                      <a:pt x="9636" y="8203"/>
                      <a:pt x="9469" y="7917"/>
                    </a:cubicBezTo>
                    <a:cubicBezTo>
                      <a:pt x="9517" y="7822"/>
                      <a:pt x="9445" y="7703"/>
                      <a:pt x="9326" y="7703"/>
                    </a:cubicBezTo>
                    <a:cubicBezTo>
                      <a:pt x="9004" y="7694"/>
                      <a:pt x="8678" y="7689"/>
                      <a:pt x="8350" y="7689"/>
                    </a:cubicBezTo>
                    <a:cubicBezTo>
                      <a:pt x="7783" y="7689"/>
                      <a:pt x="7209" y="7705"/>
                      <a:pt x="6635" y="7751"/>
                    </a:cubicBezTo>
                    <a:cubicBezTo>
                      <a:pt x="6659" y="7393"/>
                      <a:pt x="6683" y="7012"/>
                      <a:pt x="6683" y="6655"/>
                    </a:cubicBezTo>
                    <a:cubicBezTo>
                      <a:pt x="6683" y="6441"/>
                      <a:pt x="6802" y="6060"/>
                      <a:pt x="6492" y="6036"/>
                    </a:cubicBezTo>
                    <a:cubicBezTo>
                      <a:pt x="6016" y="6012"/>
                      <a:pt x="5516" y="5988"/>
                      <a:pt x="5040" y="5941"/>
                    </a:cubicBezTo>
                    <a:cubicBezTo>
                      <a:pt x="4819" y="5909"/>
                      <a:pt x="4571" y="5873"/>
                      <a:pt x="4322" y="5873"/>
                    </a:cubicBezTo>
                    <a:cubicBezTo>
                      <a:pt x="4005" y="5873"/>
                      <a:pt x="3687" y="5931"/>
                      <a:pt x="3420" y="6131"/>
                    </a:cubicBezTo>
                    <a:cubicBezTo>
                      <a:pt x="3039" y="6536"/>
                      <a:pt x="3230" y="7203"/>
                      <a:pt x="3301" y="7703"/>
                    </a:cubicBezTo>
                    <a:cubicBezTo>
                      <a:pt x="2444" y="7679"/>
                      <a:pt x="1610" y="7655"/>
                      <a:pt x="753" y="7632"/>
                    </a:cubicBezTo>
                    <a:lnTo>
                      <a:pt x="753" y="6893"/>
                    </a:lnTo>
                    <a:cubicBezTo>
                      <a:pt x="610" y="6227"/>
                      <a:pt x="777" y="5417"/>
                      <a:pt x="1515" y="5369"/>
                    </a:cubicBezTo>
                    <a:cubicBezTo>
                      <a:pt x="1579" y="5454"/>
                      <a:pt x="1670" y="5496"/>
                      <a:pt x="1761" y="5496"/>
                    </a:cubicBezTo>
                    <a:cubicBezTo>
                      <a:pt x="1874" y="5496"/>
                      <a:pt x="1986" y="5430"/>
                      <a:pt x="2039" y="5298"/>
                    </a:cubicBezTo>
                    <a:cubicBezTo>
                      <a:pt x="2063" y="5179"/>
                      <a:pt x="2134" y="5083"/>
                      <a:pt x="2206" y="4964"/>
                    </a:cubicBezTo>
                    <a:cubicBezTo>
                      <a:pt x="2487" y="4710"/>
                      <a:pt x="2869" y="4640"/>
                      <a:pt x="3289" y="4640"/>
                    </a:cubicBezTo>
                    <a:cubicBezTo>
                      <a:pt x="3801" y="4640"/>
                      <a:pt x="4369" y="4743"/>
                      <a:pt x="4881" y="4743"/>
                    </a:cubicBezTo>
                    <a:cubicBezTo>
                      <a:pt x="5089" y="4743"/>
                      <a:pt x="5287" y="4726"/>
                      <a:pt x="5468" y="4679"/>
                    </a:cubicBezTo>
                    <a:lnTo>
                      <a:pt x="7040" y="4655"/>
                    </a:lnTo>
                    <a:lnTo>
                      <a:pt x="7493" y="4655"/>
                    </a:lnTo>
                    <a:cubicBezTo>
                      <a:pt x="7802" y="4679"/>
                      <a:pt x="8064" y="4941"/>
                      <a:pt x="8040" y="5250"/>
                    </a:cubicBezTo>
                    <a:cubicBezTo>
                      <a:pt x="8066" y="5362"/>
                      <a:pt x="8151" y="5384"/>
                      <a:pt x="8270" y="5384"/>
                    </a:cubicBezTo>
                    <a:cubicBezTo>
                      <a:pt x="8344" y="5384"/>
                      <a:pt x="8431" y="5375"/>
                      <a:pt x="8526" y="5375"/>
                    </a:cubicBezTo>
                    <a:cubicBezTo>
                      <a:pt x="8696" y="5375"/>
                      <a:pt x="8888" y="5403"/>
                      <a:pt x="9064" y="5560"/>
                    </a:cubicBezTo>
                    <a:cubicBezTo>
                      <a:pt x="9303" y="5726"/>
                      <a:pt x="9064" y="6155"/>
                      <a:pt x="9422" y="6155"/>
                    </a:cubicBezTo>
                    <a:cubicBezTo>
                      <a:pt x="9755" y="6131"/>
                      <a:pt x="9588" y="5655"/>
                      <a:pt x="9469" y="5465"/>
                    </a:cubicBezTo>
                    <a:cubicBezTo>
                      <a:pt x="9237" y="5169"/>
                      <a:pt x="8892" y="5004"/>
                      <a:pt x="8517" y="5004"/>
                    </a:cubicBezTo>
                    <a:cubicBezTo>
                      <a:pt x="8470" y="5004"/>
                      <a:pt x="8422" y="5007"/>
                      <a:pt x="8374" y="5012"/>
                    </a:cubicBezTo>
                    <a:lnTo>
                      <a:pt x="8374" y="4726"/>
                    </a:lnTo>
                    <a:cubicBezTo>
                      <a:pt x="8779" y="4536"/>
                      <a:pt x="9183" y="4321"/>
                      <a:pt x="9564" y="4107"/>
                    </a:cubicBezTo>
                    <a:cubicBezTo>
                      <a:pt x="9779" y="3988"/>
                      <a:pt x="9684" y="3678"/>
                      <a:pt x="9731" y="3488"/>
                    </a:cubicBezTo>
                    <a:lnTo>
                      <a:pt x="9731" y="3488"/>
                    </a:lnTo>
                    <a:lnTo>
                      <a:pt x="9707" y="3512"/>
                    </a:lnTo>
                    <a:cubicBezTo>
                      <a:pt x="9731" y="3107"/>
                      <a:pt x="9684" y="2726"/>
                      <a:pt x="9564" y="2345"/>
                    </a:cubicBezTo>
                    <a:cubicBezTo>
                      <a:pt x="9541" y="2273"/>
                      <a:pt x="9475" y="2238"/>
                      <a:pt x="9410" y="2238"/>
                    </a:cubicBezTo>
                    <a:cubicBezTo>
                      <a:pt x="9344" y="2238"/>
                      <a:pt x="9279" y="2273"/>
                      <a:pt x="9255" y="2345"/>
                    </a:cubicBezTo>
                    <a:cubicBezTo>
                      <a:pt x="9183" y="2559"/>
                      <a:pt x="9136" y="2797"/>
                      <a:pt x="9136" y="3035"/>
                    </a:cubicBezTo>
                    <a:cubicBezTo>
                      <a:pt x="9136" y="3297"/>
                      <a:pt x="9160" y="3559"/>
                      <a:pt x="9231" y="3821"/>
                    </a:cubicBezTo>
                    <a:cubicBezTo>
                      <a:pt x="8993" y="3988"/>
                      <a:pt x="8755" y="4155"/>
                      <a:pt x="8517" y="4298"/>
                    </a:cubicBezTo>
                    <a:lnTo>
                      <a:pt x="8374" y="4369"/>
                    </a:lnTo>
                    <a:lnTo>
                      <a:pt x="8398" y="3702"/>
                    </a:lnTo>
                    <a:cubicBezTo>
                      <a:pt x="8374" y="3131"/>
                      <a:pt x="8636" y="2321"/>
                      <a:pt x="8350" y="1797"/>
                    </a:cubicBezTo>
                    <a:cubicBezTo>
                      <a:pt x="8398" y="1416"/>
                      <a:pt x="8302" y="1035"/>
                      <a:pt x="8112" y="725"/>
                    </a:cubicBezTo>
                    <a:cubicBezTo>
                      <a:pt x="7634" y="94"/>
                      <a:pt x="6387" y="1"/>
                      <a:pt x="54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75"/>
              <p:cNvSpPr/>
              <p:nvPr/>
            </p:nvSpPr>
            <p:spPr>
              <a:xfrm>
                <a:off x="2989875" y="4249875"/>
                <a:ext cx="23850" cy="23700"/>
              </a:xfrm>
              <a:custGeom>
                <a:avLst/>
                <a:gdLst/>
                <a:ahLst/>
                <a:cxnLst/>
                <a:rect l="l" t="t" r="r" b="b"/>
                <a:pathLst>
                  <a:path w="954" h="948" extrusionOk="0">
                    <a:moveTo>
                      <a:pt x="490" y="1"/>
                    </a:moveTo>
                    <a:cubicBezTo>
                      <a:pt x="248" y="1"/>
                      <a:pt x="1" y="168"/>
                      <a:pt x="1" y="495"/>
                    </a:cubicBezTo>
                    <a:cubicBezTo>
                      <a:pt x="12" y="799"/>
                      <a:pt x="242" y="948"/>
                      <a:pt x="472" y="948"/>
                    </a:cubicBezTo>
                    <a:cubicBezTo>
                      <a:pt x="712" y="948"/>
                      <a:pt x="953" y="787"/>
                      <a:pt x="953" y="471"/>
                    </a:cubicBezTo>
                    <a:cubicBezTo>
                      <a:pt x="953" y="156"/>
                      <a:pt x="724" y="1"/>
                      <a:pt x="4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75"/>
              <p:cNvSpPr/>
              <p:nvPr/>
            </p:nvSpPr>
            <p:spPr>
              <a:xfrm>
                <a:off x="2843425" y="4249800"/>
                <a:ext cx="25025" cy="24375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975" extrusionOk="0">
                    <a:moveTo>
                      <a:pt x="516" y="1"/>
                    </a:moveTo>
                    <a:cubicBezTo>
                      <a:pt x="267" y="1"/>
                      <a:pt x="12" y="162"/>
                      <a:pt x="0" y="474"/>
                    </a:cubicBezTo>
                    <a:cubicBezTo>
                      <a:pt x="0" y="808"/>
                      <a:pt x="250" y="974"/>
                      <a:pt x="500" y="974"/>
                    </a:cubicBezTo>
                    <a:cubicBezTo>
                      <a:pt x="750" y="974"/>
                      <a:pt x="1000" y="808"/>
                      <a:pt x="1000" y="474"/>
                    </a:cubicBezTo>
                    <a:cubicBezTo>
                      <a:pt x="1000" y="156"/>
                      <a:pt x="761" y="1"/>
                      <a:pt x="5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57" name="Google Shape;1157;p75"/>
            <p:cNvGrpSpPr/>
            <p:nvPr/>
          </p:nvGrpSpPr>
          <p:grpSpPr>
            <a:xfrm>
              <a:off x="1416077" y="2041571"/>
              <a:ext cx="354136" cy="349434"/>
              <a:chOff x="2219525" y="4096525"/>
              <a:chExt cx="242875" cy="239650"/>
            </a:xfrm>
          </p:grpSpPr>
          <p:sp>
            <p:nvSpPr>
              <p:cNvPr id="1158" name="Google Shape;1158;p75"/>
              <p:cNvSpPr/>
              <p:nvPr/>
            </p:nvSpPr>
            <p:spPr>
              <a:xfrm>
                <a:off x="2254600" y="4132525"/>
                <a:ext cx="159000" cy="161550"/>
              </a:xfrm>
              <a:custGeom>
                <a:avLst/>
                <a:gdLst/>
                <a:ahLst/>
                <a:cxnLst/>
                <a:rect l="l" t="t" r="r" b="b"/>
                <a:pathLst>
                  <a:path w="6360" h="6462" extrusionOk="0">
                    <a:moveTo>
                      <a:pt x="5156" y="1"/>
                    </a:moveTo>
                    <a:cubicBezTo>
                      <a:pt x="5031" y="1"/>
                      <a:pt x="4902" y="43"/>
                      <a:pt x="4787" y="140"/>
                    </a:cubicBezTo>
                    <a:cubicBezTo>
                      <a:pt x="3573" y="1212"/>
                      <a:pt x="2382" y="2331"/>
                      <a:pt x="1215" y="3451"/>
                    </a:cubicBezTo>
                    <a:cubicBezTo>
                      <a:pt x="882" y="3784"/>
                      <a:pt x="548" y="4094"/>
                      <a:pt x="215" y="4427"/>
                    </a:cubicBezTo>
                    <a:cubicBezTo>
                      <a:pt x="1" y="4665"/>
                      <a:pt x="1" y="5022"/>
                      <a:pt x="215" y="5260"/>
                    </a:cubicBezTo>
                    <a:cubicBezTo>
                      <a:pt x="358" y="5380"/>
                      <a:pt x="1049" y="6189"/>
                      <a:pt x="1263" y="6332"/>
                    </a:cubicBezTo>
                    <a:cubicBezTo>
                      <a:pt x="1371" y="6419"/>
                      <a:pt x="1500" y="6461"/>
                      <a:pt x="1625" y="6461"/>
                    </a:cubicBezTo>
                    <a:cubicBezTo>
                      <a:pt x="1775" y="6461"/>
                      <a:pt x="1921" y="6401"/>
                      <a:pt x="2025" y="6284"/>
                    </a:cubicBezTo>
                    <a:cubicBezTo>
                      <a:pt x="3073" y="5189"/>
                      <a:pt x="4121" y="4117"/>
                      <a:pt x="5192" y="3070"/>
                    </a:cubicBezTo>
                    <a:lnTo>
                      <a:pt x="6121" y="2188"/>
                    </a:lnTo>
                    <a:cubicBezTo>
                      <a:pt x="6359" y="1950"/>
                      <a:pt x="6359" y="1593"/>
                      <a:pt x="6121" y="1355"/>
                    </a:cubicBezTo>
                    <a:cubicBezTo>
                      <a:pt x="6050" y="1283"/>
                      <a:pt x="5930" y="1236"/>
                      <a:pt x="5835" y="1212"/>
                    </a:cubicBezTo>
                    <a:lnTo>
                      <a:pt x="5788" y="1141"/>
                    </a:lnTo>
                    <a:cubicBezTo>
                      <a:pt x="5740" y="1093"/>
                      <a:pt x="5692" y="1045"/>
                      <a:pt x="5621" y="998"/>
                    </a:cubicBezTo>
                    <a:cubicBezTo>
                      <a:pt x="5645" y="950"/>
                      <a:pt x="5669" y="902"/>
                      <a:pt x="5692" y="855"/>
                    </a:cubicBezTo>
                    <a:cubicBezTo>
                      <a:pt x="5909" y="421"/>
                      <a:pt x="5550" y="1"/>
                      <a:pt x="515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75"/>
              <p:cNvSpPr/>
              <p:nvPr/>
            </p:nvSpPr>
            <p:spPr>
              <a:xfrm>
                <a:off x="2230200" y="4107925"/>
                <a:ext cx="100625" cy="101200"/>
              </a:xfrm>
              <a:custGeom>
                <a:avLst/>
                <a:gdLst/>
                <a:ahLst/>
                <a:cxnLst/>
                <a:rect l="l" t="t" r="r" b="b"/>
                <a:pathLst>
                  <a:path w="4025" h="4048" extrusionOk="0">
                    <a:moveTo>
                      <a:pt x="2090" y="1"/>
                    </a:moveTo>
                    <a:cubicBezTo>
                      <a:pt x="2068" y="1"/>
                      <a:pt x="2046" y="2"/>
                      <a:pt x="2025" y="5"/>
                    </a:cubicBezTo>
                    <a:cubicBezTo>
                      <a:pt x="1834" y="29"/>
                      <a:pt x="1691" y="148"/>
                      <a:pt x="1596" y="291"/>
                    </a:cubicBezTo>
                    <a:cubicBezTo>
                      <a:pt x="1524" y="410"/>
                      <a:pt x="1429" y="505"/>
                      <a:pt x="1358" y="624"/>
                    </a:cubicBezTo>
                    <a:cubicBezTo>
                      <a:pt x="1096" y="1005"/>
                      <a:pt x="715" y="1291"/>
                      <a:pt x="500" y="1672"/>
                    </a:cubicBezTo>
                    <a:cubicBezTo>
                      <a:pt x="381" y="1696"/>
                      <a:pt x="310" y="1744"/>
                      <a:pt x="238" y="1839"/>
                    </a:cubicBezTo>
                    <a:cubicBezTo>
                      <a:pt x="0" y="2053"/>
                      <a:pt x="0" y="2434"/>
                      <a:pt x="238" y="2672"/>
                    </a:cubicBezTo>
                    <a:lnTo>
                      <a:pt x="1596" y="3887"/>
                    </a:lnTo>
                    <a:cubicBezTo>
                      <a:pt x="1705" y="3996"/>
                      <a:pt x="1848" y="4048"/>
                      <a:pt x="1991" y="4048"/>
                    </a:cubicBezTo>
                    <a:cubicBezTo>
                      <a:pt x="2190" y="4048"/>
                      <a:pt x="2390" y="3948"/>
                      <a:pt x="2501" y="3768"/>
                    </a:cubicBezTo>
                    <a:lnTo>
                      <a:pt x="2572" y="3649"/>
                    </a:lnTo>
                    <a:cubicBezTo>
                      <a:pt x="2644" y="3577"/>
                      <a:pt x="2691" y="3506"/>
                      <a:pt x="2739" y="3458"/>
                    </a:cubicBezTo>
                    <a:cubicBezTo>
                      <a:pt x="2858" y="3339"/>
                      <a:pt x="2977" y="3220"/>
                      <a:pt x="3096" y="3125"/>
                    </a:cubicBezTo>
                    <a:lnTo>
                      <a:pt x="3120" y="3101"/>
                    </a:lnTo>
                    <a:lnTo>
                      <a:pt x="3096" y="3101"/>
                    </a:lnTo>
                    <a:cubicBezTo>
                      <a:pt x="3144" y="3077"/>
                      <a:pt x="3168" y="3053"/>
                      <a:pt x="3215" y="3029"/>
                    </a:cubicBezTo>
                    <a:lnTo>
                      <a:pt x="3430" y="2887"/>
                    </a:lnTo>
                    <a:cubicBezTo>
                      <a:pt x="3620" y="2791"/>
                      <a:pt x="3787" y="2648"/>
                      <a:pt x="3906" y="2458"/>
                    </a:cubicBezTo>
                    <a:cubicBezTo>
                      <a:pt x="4001" y="2291"/>
                      <a:pt x="4025" y="2077"/>
                      <a:pt x="3977" y="1886"/>
                    </a:cubicBezTo>
                    <a:cubicBezTo>
                      <a:pt x="3906" y="1744"/>
                      <a:pt x="3834" y="1624"/>
                      <a:pt x="3739" y="1529"/>
                    </a:cubicBezTo>
                    <a:lnTo>
                      <a:pt x="3310" y="1077"/>
                    </a:lnTo>
                    <a:lnTo>
                      <a:pt x="2501" y="172"/>
                    </a:lnTo>
                    <a:cubicBezTo>
                      <a:pt x="2397" y="68"/>
                      <a:pt x="2239" y="1"/>
                      <a:pt x="209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75"/>
              <p:cNvSpPr/>
              <p:nvPr/>
            </p:nvSpPr>
            <p:spPr>
              <a:xfrm>
                <a:off x="2340925" y="4219975"/>
                <a:ext cx="109575" cy="103125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4125" extrusionOk="0">
                    <a:moveTo>
                      <a:pt x="2168" y="0"/>
                    </a:moveTo>
                    <a:cubicBezTo>
                      <a:pt x="1715" y="24"/>
                      <a:pt x="1430" y="429"/>
                      <a:pt x="1120" y="715"/>
                    </a:cubicBezTo>
                    <a:cubicBezTo>
                      <a:pt x="834" y="1024"/>
                      <a:pt x="525" y="1286"/>
                      <a:pt x="501" y="1691"/>
                    </a:cubicBezTo>
                    <a:cubicBezTo>
                      <a:pt x="382" y="1715"/>
                      <a:pt x="287" y="1786"/>
                      <a:pt x="215" y="1858"/>
                    </a:cubicBezTo>
                    <a:cubicBezTo>
                      <a:pt x="1" y="2096"/>
                      <a:pt x="1" y="2453"/>
                      <a:pt x="215" y="2691"/>
                    </a:cubicBezTo>
                    <a:cubicBezTo>
                      <a:pt x="477" y="2906"/>
                      <a:pt x="739" y="3096"/>
                      <a:pt x="1001" y="3310"/>
                    </a:cubicBezTo>
                    <a:cubicBezTo>
                      <a:pt x="953" y="3501"/>
                      <a:pt x="1025" y="3691"/>
                      <a:pt x="1168" y="3834"/>
                    </a:cubicBezTo>
                    <a:cubicBezTo>
                      <a:pt x="1275" y="3941"/>
                      <a:pt x="1422" y="3995"/>
                      <a:pt x="1580" y="3995"/>
                    </a:cubicBezTo>
                    <a:cubicBezTo>
                      <a:pt x="1632" y="3995"/>
                      <a:pt x="1686" y="3989"/>
                      <a:pt x="1739" y="3977"/>
                    </a:cubicBezTo>
                    <a:lnTo>
                      <a:pt x="1787" y="3953"/>
                    </a:lnTo>
                    <a:cubicBezTo>
                      <a:pt x="1891" y="4057"/>
                      <a:pt x="2048" y="4125"/>
                      <a:pt x="2198" y="4125"/>
                    </a:cubicBezTo>
                    <a:cubicBezTo>
                      <a:pt x="2220" y="4125"/>
                      <a:pt x="2242" y="4123"/>
                      <a:pt x="2263" y="4120"/>
                    </a:cubicBezTo>
                    <a:cubicBezTo>
                      <a:pt x="2454" y="4072"/>
                      <a:pt x="2597" y="3977"/>
                      <a:pt x="2692" y="3834"/>
                    </a:cubicBezTo>
                    <a:lnTo>
                      <a:pt x="2739" y="3763"/>
                    </a:lnTo>
                    <a:cubicBezTo>
                      <a:pt x="2763" y="3763"/>
                      <a:pt x="2787" y="3691"/>
                      <a:pt x="2787" y="3691"/>
                    </a:cubicBezTo>
                    <a:cubicBezTo>
                      <a:pt x="2906" y="3572"/>
                      <a:pt x="3049" y="3453"/>
                      <a:pt x="3192" y="3358"/>
                    </a:cubicBezTo>
                    <a:cubicBezTo>
                      <a:pt x="3478" y="3167"/>
                      <a:pt x="3763" y="2977"/>
                      <a:pt x="4025" y="2739"/>
                    </a:cubicBezTo>
                    <a:cubicBezTo>
                      <a:pt x="4311" y="2501"/>
                      <a:pt x="4383" y="2096"/>
                      <a:pt x="4216" y="1762"/>
                    </a:cubicBezTo>
                    <a:lnTo>
                      <a:pt x="4216" y="1762"/>
                    </a:lnTo>
                    <a:lnTo>
                      <a:pt x="4216" y="1786"/>
                    </a:lnTo>
                    <a:cubicBezTo>
                      <a:pt x="4168" y="1691"/>
                      <a:pt x="4097" y="1620"/>
                      <a:pt x="4025" y="1572"/>
                    </a:cubicBezTo>
                    <a:cubicBezTo>
                      <a:pt x="4025" y="1524"/>
                      <a:pt x="4025" y="1477"/>
                      <a:pt x="4002" y="1429"/>
                    </a:cubicBezTo>
                    <a:cubicBezTo>
                      <a:pt x="3978" y="1286"/>
                      <a:pt x="3883" y="1167"/>
                      <a:pt x="3740" y="1096"/>
                    </a:cubicBezTo>
                    <a:cubicBezTo>
                      <a:pt x="3621" y="1024"/>
                      <a:pt x="3501" y="977"/>
                      <a:pt x="3406" y="905"/>
                    </a:cubicBezTo>
                    <a:lnTo>
                      <a:pt x="3359" y="881"/>
                    </a:lnTo>
                    <a:lnTo>
                      <a:pt x="3382" y="881"/>
                    </a:lnTo>
                    <a:cubicBezTo>
                      <a:pt x="3192" y="715"/>
                      <a:pt x="3097" y="476"/>
                      <a:pt x="2882" y="286"/>
                    </a:cubicBezTo>
                    <a:cubicBezTo>
                      <a:pt x="2716" y="95"/>
                      <a:pt x="2454" y="0"/>
                      <a:pt x="216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75"/>
              <p:cNvSpPr/>
              <p:nvPr/>
            </p:nvSpPr>
            <p:spPr>
              <a:xfrm>
                <a:off x="2426075" y="42426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75"/>
              <p:cNvSpPr/>
              <p:nvPr/>
            </p:nvSpPr>
            <p:spPr>
              <a:xfrm>
                <a:off x="2409400" y="4312850"/>
                <a:ext cx="1225" cy="1800"/>
              </a:xfrm>
              <a:custGeom>
                <a:avLst/>
                <a:gdLst/>
                <a:ahLst/>
                <a:cxnLst/>
                <a:rect l="l" t="t" r="r" b="b"/>
                <a:pathLst>
                  <a:path w="49" h="72" extrusionOk="0">
                    <a:moveTo>
                      <a:pt x="48" y="0"/>
                    </a:moveTo>
                    <a:lnTo>
                      <a:pt x="0" y="72"/>
                    </a:lnTo>
                    <a:cubicBezTo>
                      <a:pt x="48" y="24"/>
                      <a:pt x="48" y="0"/>
                      <a:pt x="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75"/>
              <p:cNvSpPr/>
              <p:nvPr/>
            </p:nvSpPr>
            <p:spPr>
              <a:xfrm>
                <a:off x="2219525" y="4096525"/>
                <a:ext cx="242875" cy="239650"/>
              </a:xfrm>
              <a:custGeom>
                <a:avLst/>
                <a:gdLst/>
                <a:ahLst/>
                <a:cxnLst/>
                <a:rect l="l" t="t" r="r" b="b"/>
                <a:pathLst>
                  <a:path w="9715" h="9586" extrusionOk="0">
                    <a:moveTo>
                      <a:pt x="7813" y="472"/>
                    </a:moveTo>
                    <a:cubicBezTo>
                      <a:pt x="8102" y="472"/>
                      <a:pt x="8405" y="579"/>
                      <a:pt x="8715" y="842"/>
                    </a:cubicBezTo>
                    <a:cubicBezTo>
                      <a:pt x="9191" y="1223"/>
                      <a:pt x="9358" y="1914"/>
                      <a:pt x="9072" y="2485"/>
                    </a:cubicBezTo>
                    <a:cubicBezTo>
                      <a:pt x="8929" y="2723"/>
                      <a:pt x="8762" y="2938"/>
                      <a:pt x="8596" y="3128"/>
                    </a:cubicBezTo>
                    <a:cubicBezTo>
                      <a:pt x="8572" y="3104"/>
                      <a:pt x="8548" y="3081"/>
                      <a:pt x="8548" y="3081"/>
                    </a:cubicBezTo>
                    <a:cubicBezTo>
                      <a:pt x="7786" y="2533"/>
                      <a:pt x="7214" y="1747"/>
                      <a:pt x="6595" y="1056"/>
                    </a:cubicBezTo>
                    <a:cubicBezTo>
                      <a:pt x="6956" y="725"/>
                      <a:pt x="7369" y="472"/>
                      <a:pt x="7813" y="472"/>
                    </a:cubicBezTo>
                    <a:close/>
                    <a:moveTo>
                      <a:pt x="2594" y="556"/>
                    </a:moveTo>
                    <a:cubicBezTo>
                      <a:pt x="2856" y="842"/>
                      <a:pt x="3118" y="1128"/>
                      <a:pt x="3380" y="1414"/>
                    </a:cubicBezTo>
                    <a:cubicBezTo>
                      <a:pt x="3166" y="1723"/>
                      <a:pt x="2880" y="2009"/>
                      <a:pt x="2642" y="2342"/>
                    </a:cubicBezTo>
                    <a:cubicBezTo>
                      <a:pt x="2584" y="2439"/>
                      <a:pt x="2668" y="2552"/>
                      <a:pt x="2765" y="2552"/>
                    </a:cubicBezTo>
                    <a:cubicBezTo>
                      <a:pt x="2787" y="2552"/>
                      <a:pt x="2810" y="2546"/>
                      <a:pt x="2833" y="2533"/>
                    </a:cubicBezTo>
                    <a:lnTo>
                      <a:pt x="3071" y="2342"/>
                    </a:lnTo>
                    <a:cubicBezTo>
                      <a:pt x="3309" y="2176"/>
                      <a:pt x="3571" y="2009"/>
                      <a:pt x="3785" y="1818"/>
                    </a:cubicBezTo>
                    <a:cubicBezTo>
                      <a:pt x="3999" y="2033"/>
                      <a:pt x="4238" y="2271"/>
                      <a:pt x="4452" y="2485"/>
                    </a:cubicBezTo>
                    <a:cubicBezTo>
                      <a:pt x="3809" y="3128"/>
                      <a:pt x="3166" y="3771"/>
                      <a:pt x="2547" y="4414"/>
                    </a:cubicBezTo>
                    <a:lnTo>
                      <a:pt x="2380" y="4557"/>
                    </a:lnTo>
                    <a:cubicBezTo>
                      <a:pt x="2213" y="4390"/>
                      <a:pt x="2023" y="4224"/>
                      <a:pt x="1832" y="4057"/>
                    </a:cubicBezTo>
                    <a:cubicBezTo>
                      <a:pt x="1380" y="3628"/>
                      <a:pt x="975" y="3128"/>
                      <a:pt x="546" y="2652"/>
                    </a:cubicBezTo>
                    <a:cubicBezTo>
                      <a:pt x="1189" y="1938"/>
                      <a:pt x="1928" y="1271"/>
                      <a:pt x="2594" y="556"/>
                    </a:cubicBezTo>
                    <a:close/>
                    <a:moveTo>
                      <a:pt x="7072" y="5129"/>
                    </a:moveTo>
                    <a:lnTo>
                      <a:pt x="7834" y="5867"/>
                    </a:lnTo>
                    <a:cubicBezTo>
                      <a:pt x="7810" y="5915"/>
                      <a:pt x="7786" y="5938"/>
                      <a:pt x="7762" y="5962"/>
                    </a:cubicBezTo>
                    <a:cubicBezTo>
                      <a:pt x="7643" y="6081"/>
                      <a:pt x="7548" y="6177"/>
                      <a:pt x="7429" y="6272"/>
                    </a:cubicBezTo>
                    <a:cubicBezTo>
                      <a:pt x="7238" y="6438"/>
                      <a:pt x="7024" y="6558"/>
                      <a:pt x="6857" y="6724"/>
                    </a:cubicBezTo>
                    <a:cubicBezTo>
                      <a:pt x="6707" y="6974"/>
                      <a:pt x="6906" y="7200"/>
                      <a:pt x="7113" y="7200"/>
                    </a:cubicBezTo>
                    <a:cubicBezTo>
                      <a:pt x="7202" y="7200"/>
                      <a:pt x="7293" y="7158"/>
                      <a:pt x="7357" y="7058"/>
                    </a:cubicBezTo>
                    <a:cubicBezTo>
                      <a:pt x="7548" y="6700"/>
                      <a:pt x="7810" y="6391"/>
                      <a:pt x="8119" y="6153"/>
                    </a:cubicBezTo>
                    <a:cubicBezTo>
                      <a:pt x="8429" y="6462"/>
                      <a:pt x="8691" y="6724"/>
                      <a:pt x="8953" y="6986"/>
                    </a:cubicBezTo>
                    <a:cubicBezTo>
                      <a:pt x="8262" y="7653"/>
                      <a:pt x="7667" y="8415"/>
                      <a:pt x="6976" y="9106"/>
                    </a:cubicBezTo>
                    <a:cubicBezTo>
                      <a:pt x="6286" y="8487"/>
                      <a:pt x="5595" y="7844"/>
                      <a:pt x="4904" y="7224"/>
                    </a:cubicBezTo>
                    <a:lnTo>
                      <a:pt x="5666" y="6486"/>
                    </a:lnTo>
                    <a:lnTo>
                      <a:pt x="7072" y="5129"/>
                    </a:lnTo>
                    <a:close/>
                    <a:moveTo>
                      <a:pt x="1189" y="6772"/>
                    </a:moveTo>
                    <a:cubicBezTo>
                      <a:pt x="1761" y="7272"/>
                      <a:pt x="2475" y="7939"/>
                      <a:pt x="3047" y="8510"/>
                    </a:cubicBezTo>
                    <a:cubicBezTo>
                      <a:pt x="2190" y="8725"/>
                      <a:pt x="1332" y="8939"/>
                      <a:pt x="475" y="9129"/>
                    </a:cubicBezTo>
                    <a:cubicBezTo>
                      <a:pt x="594" y="8487"/>
                      <a:pt x="784" y="7844"/>
                      <a:pt x="999" y="7201"/>
                    </a:cubicBezTo>
                    <a:cubicBezTo>
                      <a:pt x="1070" y="7058"/>
                      <a:pt x="1118" y="6915"/>
                      <a:pt x="1189" y="6772"/>
                    </a:cubicBezTo>
                    <a:close/>
                    <a:moveTo>
                      <a:pt x="7757" y="1"/>
                    </a:moveTo>
                    <a:cubicBezTo>
                      <a:pt x="6570" y="1"/>
                      <a:pt x="5795" y="1163"/>
                      <a:pt x="5000" y="1914"/>
                    </a:cubicBezTo>
                    <a:lnTo>
                      <a:pt x="4833" y="2080"/>
                    </a:lnTo>
                    <a:cubicBezTo>
                      <a:pt x="4238" y="1580"/>
                      <a:pt x="3690" y="985"/>
                      <a:pt x="3118" y="437"/>
                    </a:cubicBezTo>
                    <a:lnTo>
                      <a:pt x="3118" y="461"/>
                    </a:lnTo>
                    <a:cubicBezTo>
                      <a:pt x="2988" y="330"/>
                      <a:pt x="2784" y="24"/>
                      <a:pt x="2576" y="24"/>
                    </a:cubicBezTo>
                    <a:cubicBezTo>
                      <a:pt x="2518" y="24"/>
                      <a:pt x="2460" y="47"/>
                      <a:pt x="2404" y="104"/>
                    </a:cubicBezTo>
                    <a:cubicBezTo>
                      <a:pt x="2166" y="342"/>
                      <a:pt x="1904" y="652"/>
                      <a:pt x="1642" y="914"/>
                    </a:cubicBezTo>
                    <a:cubicBezTo>
                      <a:pt x="1332" y="1247"/>
                      <a:pt x="999" y="1580"/>
                      <a:pt x="713" y="1914"/>
                    </a:cubicBezTo>
                    <a:cubicBezTo>
                      <a:pt x="523" y="2104"/>
                      <a:pt x="332" y="2319"/>
                      <a:pt x="141" y="2533"/>
                    </a:cubicBezTo>
                    <a:cubicBezTo>
                      <a:pt x="70" y="2604"/>
                      <a:pt x="70" y="2700"/>
                      <a:pt x="141" y="2771"/>
                    </a:cubicBezTo>
                    <a:cubicBezTo>
                      <a:pt x="784" y="3462"/>
                      <a:pt x="1427" y="4176"/>
                      <a:pt x="2094" y="4867"/>
                    </a:cubicBezTo>
                    <a:cubicBezTo>
                      <a:pt x="1666" y="5272"/>
                      <a:pt x="1308" y="5748"/>
                      <a:pt x="999" y="6248"/>
                    </a:cubicBezTo>
                    <a:cubicBezTo>
                      <a:pt x="975" y="6272"/>
                      <a:pt x="951" y="6296"/>
                      <a:pt x="927" y="6343"/>
                    </a:cubicBezTo>
                    <a:cubicBezTo>
                      <a:pt x="832" y="6581"/>
                      <a:pt x="737" y="6820"/>
                      <a:pt x="642" y="7081"/>
                    </a:cubicBezTo>
                    <a:cubicBezTo>
                      <a:pt x="475" y="7582"/>
                      <a:pt x="332" y="8105"/>
                      <a:pt x="189" y="8582"/>
                    </a:cubicBezTo>
                    <a:cubicBezTo>
                      <a:pt x="141" y="8844"/>
                      <a:pt x="70" y="9106"/>
                      <a:pt x="22" y="9368"/>
                    </a:cubicBezTo>
                    <a:cubicBezTo>
                      <a:pt x="1" y="9476"/>
                      <a:pt x="98" y="9585"/>
                      <a:pt x="224" y="9585"/>
                    </a:cubicBezTo>
                    <a:cubicBezTo>
                      <a:pt x="236" y="9585"/>
                      <a:pt x="248" y="9584"/>
                      <a:pt x="261" y="9582"/>
                    </a:cubicBezTo>
                    <a:cubicBezTo>
                      <a:pt x="665" y="9487"/>
                      <a:pt x="1070" y="9391"/>
                      <a:pt x="1475" y="9320"/>
                    </a:cubicBezTo>
                    <a:cubicBezTo>
                      <a:pt x="2166" y="9177"/>
                      <a:pt x="2833" y="8987"/>
                      <a:pt x="3523" y="8844"/>
                    </a:cubicBezTo>
                    <a:cubicBezTo>
                      <a:pt x="3690" y="8796"/>
                      <a:pt x="3761" y="8582"/>
                      <a:pt x="3618" y="8463"/>
                    </a:cubicBezTo>
                    <a:cubicBezTo>
                      <a:pt x="3452" y="8272"/>
                      <a:pt x="3261" y="8082"/>
                      <a:pt x="3071" y="7891"/>
                    </a:cubicBezTo>
                    <a:cubicBezTo>
                      <a:pt x="2547" y="7343"/>
                      <a:pt x="1975" y="6748"/>
                      <a:pt x="1427" y="6224"/>
                    </a:cubicBezTo>
                    <a:cubicBezTo>
                      <a:pt x="1618" y="5986"/>
                      <a:pt x="1809" y="5772"/>
                      <a:pt x="2023" y="5581"/>
                    </a:cubicBezTo>
                    <a:cubicBezTo>
                      <a:pt x="2999" y="4629"/>
                      <a:pt x="4071" y="3747"/>
                      <a:pt x="5000" y="2747"/>
                    </a:cubicBezTo>
                    <a:cubicBezTo>
                      <a:pt x="5285" y="2461"/>
                      <a:pt x="5643" y="2080"/>
                      <a:pt x="5905" y="1795"/>
                    </a:cubicBezTo>
                    <a:lnTo>
                      <a:pt x="6190" y="1485"/>
                    </a:lnTo>
                    <a:cubicBezTo>
                      <a:pt x="6905" y="2104"/>
                      <a:pt x="7619" y="2747"/>
                      <a:pt x="8262" y="3438"/>
                    </a:cubicBezTo>
                    <a:lnTo>
                      <a:pt x="7905" y="3771"/>
                    </a:lnTo>
                    <a:cubicBezTo>
                      <a:pt x="7119" y="4581"/>
                      <a:pt x="6214" y="5462"/>
                      <a:pt x="5404" y="6248"/>
                    </a:cubicBezTo>
                    <a:lnTo>
                      <a:pt x="5000" y="6653"/>
                    </a:lnTo>
                    <a:cubicBezTo>
                      <a:pt x="4928" y="6772"/>
                      <a:pt x="4595" y="6962"/>
                      <a:pt x="4547" y="7153"/>
                    </a:cubicBezTo>
                    <a:cubicBezTo>
                      <a:pt x="4523" y="7201"/>
                      <a:pt x="4547" y="7248"/>
                      <a:pt x="4571" y="7272"/>
                    </a:cubicBezTo>
                    <a:cubicBezTo>
                      <a:pt x="4952" y="7653"/>
                      <a:pt x="5357" y="8010"/>
                      <a:pt x="5714" y="8391"/>
                    </a:cubicBezTo>
                    <a:cubicBezTo>
                      <a:pt x="5905" y="8582"/>
                      <a:pt x="6095" y="8772"/>
                      <a:pt x="6286" y="8939"/>
                    </a:cubicBezTo>
                    <a:cubicBezTo>
                      <a:pt x="6476" y="9129"/>
                      <a:pt x="6667" y="9320"/>
                      <a:pt x="6881" y="9487"/>
                    </a:cubicBezTo>
                    <a:cubicBezTo>
                      <a:pt x="6917" y="9522"/>
                      <a:pt x="6958" y="9540"/>
                      <a:pt x="7000" y="9540"/>
                    </a:cubicBezTo>
                    <a:cubicBezTo>
                      <a:pt x="7042" y="9540"/>
                      <a:pt x="7083" y="9522"/>
                      <a:pt x="7119" y="9487"/>
                    </a:cubicBezTo>
                    <a:cubicBezTo>
                      <a:pt x="7667" y="9034"/>
                      <a:pt x="8119" y="8510"/>
                      <a:pt x="8619" y="8010"/>
                    </a:cubicBezTo>
                    <a:cubicBezTo>
                      <a:pt x="8691" y="7915"/>
                      <a:pt x="8834" y="7796"/>
                      <a:pt x="8905" y="7701"/>
                    </a:cubicBezTo>
                    <a:cubicBezTo>
                      <a:pt x="9120" y="7510"/>
                      <a:pt x="9310" y="7320"/>
                      <a:pt x="9501" y="7153"/>
                    </a:cubicBezTo>
                    <a:cubicBezTo>
                      <a:pt x="9620" y="7058"/>
                      <a:pt x="9620" y="6891"/>
                      <a:pt x="9524" y="6796"/>
                    </a:cubicBezTo>
                    <a:cubicBezTo>
                      <a:pt x="8929" y="6200"/>
                      <a:pt x="8119" y="5319"/>
                      <a:pt x="7524" y="4676"/>
                    </a:cubicBezTo>
                    <a:lnTo>
                      <a:pt x="7524" y="4676"/>
                    </a:lnTo>
                    <a:lnTo>
                      <a:pt x="7762" y="4438"/>
                    </a:lnTo>
                    <a:cubicBezTo>
                      <a:pt x="8310" y="3890"/>
                      <a:pt x="8953" y="3390"/>
                      <a:pt x="9382" y="2771"/>
                    </a:cubicBezTo>
                    <a:cubicBezTo>
                      <a:pt x="9643" y="2342"/>
                      <a:pt x="9715" y="1818"/>
                      <a:pt x="9548" y="1342"/>
                    </a:cubicBezTo>
                    <a:cubicBezTo>
                      <a:pt x="9310" y="628"/>
                      <a:pt x="8667" y="104"/>
                      <a:pt x="7929" y="9"/>
                    </a:cubicBezTo>
                    <a:cubicBezTo>
                      <a:pt x="7871" y="3"/>
                      <a:pt x="7813" y="1"/>
                      <a:pt x="77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4" name="Google Shape;1164;p75"/>
            <p:cNvGrpSpPr/>
            <p:nvPr/>
          </p:nvGrpSpPr>
          <p:grpSpPr>
            <a:xfrm>
              <a:off x="7382823" y="2041503"/>
              <a:ext cx="352496" cy="349579"/>
              <a:chOff x="5127825" y="3662550"/>
              <a:chExt cx="241750" cy="239750"/>
            </a:xfrm>
          </p:grpSpPr>
          <p:sp>
            <p:nvSpPr>
              <p:cNvPr id="1165" name="Google Shape;1165;p75"/>
              <p:cNvSpPr/>
              <p:nvPr/>
            </p:nvSpPr>
            <p:spPr>
              <a:xfrm>
                <a:off x="5137350" y="3668225"/>
                <a:ext cx="228050" cy="198375"/>
              </a:xfrm>
              <a:custGeom>
                <a:avLst/>
                <a:gdLst/>
                <a:ahLst/>
                <a:cxnLst/>
                <a:rect l="l" t="t" r="r" b="b"/>
                <a:pathLst>
                  <a:path w="9122" h="7935" extrusionOk="0">
                    <a:moveTo>
                      <a:pt x="5647" y="0"/>
                    </a:moveTo>
                    <a:cubicBezTo>
                      <a:pt x="5501" y="0"/>
                      <a:pt x="5357" y="14"/>
                      <a:pt x="5216" y="42"/>
                    </a:cubicBezTo>
                    <a:cubicBezTo>
                      <a:pt x="5144" y="66"/>
                      <a:pt x="5097" y="90"/>
                      <a:pt x="5025" y="113"/>
                    </a:cubicBezTo>
                    <a:lnTo>
                      <a:pt x="4978" y="113"/>
                    </a:lnTo>
                    <a:cubicBezTo>
                      <a:pt x="4644" y="101"/>
                      <a:pt x="4311" y="95"/>
                      <a:pt x="3974" y="95"/>
                    </a:cubicBezTo>
                    <a:cubicBezTo>
                      <a:pt x="3638" y="95"/>
                      <a:pt x="3299" y="101"/>
                      <a:pt x="2953" y="113"/>
                    </a:cubicBezTo>
                    <a:cubicBezTo>
                      <a:pt x="2620" y="113"/>
                      <a:pt x="2287" y="137"/>
                      <a:pt x="1953" y="161"/>
                    </a:cubicBezTo>
                    <a:cubicBezTo>
                      <a:pt x="1739" y="161"/>
                      <a:pt x="1525" y="185"/>
                      <a:pt x="1334" y="232"/>
                    </a:cubicBezTo>
                    <a:cubicBezTo>
                      <a:pt x="1229" y="167"/>
                      <a:pt x="1110" y="130"/>
                      <a:pt x="989" y="130"/>
                    </a:cubicBezTo>
                    <a:cubicBezTo>
                      <a:pt x="889" y="130"/>
                      <a:pt x="788" y="155"/>
                      <a:pt x="691" y="209"/>
                    </a:cubicBezTo>
                    <a:cubicBezTo>
                      <a:pt x="286" y="423"/>
                      <a:pt x="24" y="852"/>
                      <a:pt x="0" y="1328"/>
                    </a:cubicBezTo>
                    <a:cubicBezTo>
                      <a:pt x="0" y="1352"/>
                      <a:pt x="0" y="1375"/>
                      <a:pt x="0" y="1375"/>
                    </a:cubicBezTo>
                    <a:cubicBezTo>
                      <a:pt x="0" y="1471"/>
                      <a:pt x="0" y="1590"/>
                      <a:pt x="48" y="1685"/>
                    </a:cubicBezTo>
                    <a:cubicBezTo>
                      <a:pt x="150" y="1909"/>
                      <a:pt x="374" y="2029"/>
                      <a:pt x="600" y="2029"/>
                    </a:cubicBezTo>
                    <a:cubicBezTo>
                      <a:pt x="639" y="2029"/>
                      <a:pt x="677" y="2025"/>
                      <a:pt x="715" y="2018"/>
                    </a:cubicBezTo>
                    <a:lnTo>
                      <a:pt x="882" y="1995"/>
                    </a:lnTo>
                    <a:cubicBezTo>
                      <a:pt x="1072" y="1971"/>
                      <a:pt x="1239" y="1947"/>
                      <a:pt x="1429" y="1947"/>
                    </a:cubicBezTo>
                    <a:cubicBezTo>
                      <a:pt x="1382" y="2280"/>
                      <a:pt x="1358" y="2638"/>
                      <a:pt x="1334" y="2995"/>
                    </a:cubicBezTo>
                    <a:cubicBezTo>
                      <a:pt x="1334" y="3328"/>
                      <a:pt x="1358" y="3685"/>
                      <a:pt x="1382" y="4019"/>
                    </a:cubicBezTo>
                    <a:cubicBezTo>
                      <a:pt x="1405" y="4352"/>
                      <a:pt x="1453" y="4662"/>
                      <a:pt x="1453" y="4995"/>
                    </a:cubicBezTo>
                    <a:cubicBezTo>
                      <a:pt x="1453" y="5162"/>
                      <a:pt x="1453" y="5329"/>
                      <a:pt x="1429" y="5495"/>
                    </a:cubicBezTo>
                    <a:cubicBezTo>
                      <a:pt x="1405" y="5519"/>
                      <a:pt x="1382" y="5543"/>
                      <a:pt x="1358" y="5543"/>
                    </a:cubicBezTo>
                    <a:cubicBezTo>
                      <a:pt x="1263" y="5662"/>
                      <a:pt x="1215" y="5805"/>
                      <a:pt x="1191" y="5972"/>
                    </a:cubicBezTo>
                    <a:cubicBezTo>
                      <a:pt x="1191" y="6138"/>
                      <a:pt x="1191" y="6305"/>
                      <a:pt x="1215" y="6496"/>
                    </a:cubicBezTo>
                    <a:cubicBezTo>
                      <a:pt x="1239" y="6710"/>
                      <a:pt x="1286" y="6900"/>
                      <a:pt x="1405" y="7091"/>
                    </a:cubicBezTo>
                    <a:cubicBezTo>
                      <a:pt x="1596" y="7448"/>
                      <a:pt x="1977" y="7686"/>
                      <a:pt x="2382" y="7710"/>
                    </a:cubicBezTo>
                    <a:cubicBezTo>
                      <a:pt x="2739" y="7710"/>
                      <a:pt x="3049" y="7472"/>
                      <a:pt x="3096" y="7115"/>
                    </a:cubicBezTo>
                    <a:cubicBezTo>
                      <a:pt x="3120" y="6900"/>
                      <a:pt x="3096" y="6686"/>
                      <a:pt x="3025" y="6472"/>
                    </a:cubicBezTo>
                    <a:cubicBezTo>
                      <a:pt x="3001" y="6234"/>
                      <a:pt x="2953" y="6019"/>
                      <a:pt x="2906" y="5781"/>
                    </a:cubicBezTo>
                    <a:cubicBezTo>
                      <a:pt x="2953" y="5614"/>
                      <a:pt x="3001" y="5472"/>
                      <a:pt x="3072" y="5329"/>
                    </a:cubicBezTo>
                    <a:cubicBezTo>
                      <a:pt x="3120" y="5210"/>
                      <a:pt x="3168" y="5114"/>
                      <a:pt x="3215" y="5019"/>
                    </a:cubicBezTo>
                    <a:lnTo>
                      <a:pt x="3239" y="4971"/>
                    </a:lnTo>
                    <a:lnTo>
                      <a:pt x="3358" y="4924"/>
                    </a:lnTo>
                    <a:cubicBezTo>
                      <a:pt x="3573" y="4829"/>
                      <a:pt x="3787" y="4757"/>
                      <a:pt x="4025" y="4710"/>
                    </a:cubicBezTo>
                    <a:lnTo>
                      <a:pt x="4358" y="4710"/>
                    </a:lnTo>
                    <a:cubicBezTo>
                      <a:pt x="4454" y="4733"/>
                      <a:pt x="4549" y="4757"/>
                      <a:pt x="4620" y="4781"/>
                    </a:cubicBezTo>
                    <a:cubicBezTo>
                      <a:pt x="4739" y="4829"/>
                      <a:pt x="4835" y="4900"/>
                      <a:pt x="4882" y="4995"/>
                    </a:cubicBezTo>
                    <a:cubicBezTo>
                      <a:pt x="4882" y="4971"/>
                      <a:pt x="4859" y="4948"/>
                      <a:pt x="4859" y="4924"/>
                    </a:cubicBezTo>
                    <a:lnTo>
                      <a:pt x="4859" y="4924"/>
                    </a:lnTo>
                    <a:cubicBezTo>
                      <a:pt x="4906" y="4995"/>
                      <a:pt x="4954" y="5091"/>
                      <a:pt x="5001" y="5162"/>
                    </a:cubicBezTo>
                    <a:cubicBezTo>
                      <a:pt x="5001" y="5210"/>
                      <a:pt x="5025" y="5257"/>
                      <a:pt x="5049" y="5305"/>
                    </a:cubicBezTo>
                    <a:cubicBezTo>
                      <a:pt x="5025" y="5352"/>
                      <a:pt x="5001" y="5376"/>
                      <a:pt x="4978" y="5400"/>
                    </a:cubicBezTo>
                    <a:cubicBezTo>
                      <a:pt x="4930" y="5519"/>
                      <a:pt x="4906" y="5686"/>
                      <a:pt x="4930" y="5829"/>
                    </a:cubicBezTo>
                    <a:lnTo>
                      <a:pt x="5073" y="6615"/>
                    </a:lnTo>
                    <a:cubicBezTo>
                      <a:pt x="5097" y="6734"/>
                      <a:pt x="5121" y="6853"/>
                      <a:pt x="5144" y="6996"/>
                    </a:cubicBezTo>
                    <a:cubicBezTo>
                      <a:pt x="5144" y="7115"/>
                      <a:pt x="5192" y="7234"/>
                      <a:pt x="5216" y="7353"/>
                    </a:cubicBezTo>
                    <a:cubicBezTo>
                      <a:pt x="5287" y="7591"/>
                      <a:pt x="5478" y="7782"/>
                      <a:pt x="5740" y="7853"/>
                    </a:cubicBezTo>
                    <a:cubicBezTo>
                      <a:pt x="5883" y="7877"/>
                      <a:pt x="6049" y="7901"/>
                      <a:pt x="6216" y="7901"/>
                    </a:cubicBezTo>
                    <a:lnTo>
                      <a:pt x="6978" y="7901"/>
                    </a:lnTo>
                    <a:cubicBezTo>
                      <a:pt x="7096" y="7917"/>
                      <a:pt x="7226" y="7934"/>
                      <a:pt x="7359" y="7934"/>
                    </a:cubicBezTo>
                    <a:cubicBezTo>
                      <a:pt x="7414" y="7934"/>
                      <a:pt x="7470" y="7931"/>
                      <a:pt x="7526" y="7924"/>
                    </a:cubicBezTo>
                    <a:cubicBezTo>
                      <a:pt x="7692" y="7924"/>
                      <a:pt x="7883" y="7877"/>
                      <a:pt x="8050" y="7805"/>
                    </a:cubicBezTo>
                    <a:cubicBezTo>
                      <a:pt x="8288" y="7782"/>
                      <a:pt x="8550" y="7686"/>
                      <a:pt x="8740" y="7520"/>
                    </a:cubicBezTo>
                    <a:cubicBezTo>
                      <a:pt x="8931" y="7329"/>
                      <a:pt x="9050" y="7067"/>
                      <a:pt x="9074" y="6805"/>
                    </a:cubicBezTo>
                    <a:cubicBezTo>
                      <a:pt x="9121" y="6591"/>
                      <a:pt x="9098" y="6353"/>
                      <a:pt x="9002" y="6162"/>
                    </a:cubicBezTo>
                    <a:lnTo>
                      <a:pt x="9002" y="6186"/>
                    </a:lnTo>
                    <a:cubicBezTo>
                      <a:pt x="8859" y="5995"/>
                      <a:pt x="8669" y="5876"/>
                      <a:pt x="8431" y="5829"/>
                    </a:cubicBezTo>
                    <a:cubicBezTo>
                      <a:pt x="8246" y="5783"/>
                      <a:pt x="8052" y="5756"/>
                      <a:pt x="7860" y="5756"/>
                    </a:cubicBezTo>
                    <a:cubicBezTo>
                      <a:pt x="7755" y="5756"/>
                      <a:pt x="7651" y="5764"/>
                      <a:pt x="7550" y="5781"/>
                    </a:cubicBezTo>
                    <a:cubicBezTo>
                      <a:pt x="7407" y="5781"/>
                      <a:pt x="7264" y="5805"/>
                      <a:pt x="7121" y="5853"/>
                    </a:cubicBezTo>
                    <a:cubicBezTo>
                      <a:pt x="7169" y="5162"/>
                      <a:pt x="7145" y="4495"/>
                      <a:pt x="7097" y="3805"/>
                    </a:cubicBezTo>
                    <a:cubicBezTo>
                      <a:pt x="7169" y="3709"/>
                      <a:pt x="7216" y="3566"/>
                      <a:pt x="7216" y="3447"/>
                    </a:cubicBezTo>
                    <a:lnTo>
                      <a:pt x="7216" y="2257"/>
                    </a:lnTo>
                    <a:cubicBezTo>
                      <a:pt x="7240" y="1828"/>
                      <a:pt x="7240" y="1399"/>
                      <a:pt x="7192" y="994"/>
                    </a:cubicBezTo>
                    <a:cubicBezTo>
                      <a:pt x="7097" y="542"/>
                      <a:pt x="6740" y="209"/>
                      <a:pt x="6311" y="90"/>
                    </a:cubicBezTo>
                    <a:cubicBezTo>
                      <a:pt x="6095" y="32"/>
                      <a:pt x="5870" y="0"/>
                      <a:pt x="564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75"/>
              <p:cNvSpPr/>
              <p:nvPr/>
            </p:nvSpPr>
            <p:spPr>
              <a:xfrm>
                <a:off x="5206400" y="3779550"/>
                <a:ext cx="71475" cy="113000"/>
              </a:xfrm>
              <a:custGeom>
                <a:avLst/>
                <a:gdLst/>
                <a:ahLst/>
                <a:cxnLst/>
                <a:rect l="l" t="t" r="r" b="b"/>
                <a:pathLst>
                  <a:path w="2859" h="4520" extrusionOk="0">
                    <a:moveTo>
                      <a:pt x="1488" y="0"/>
                    </a:moveTo>
                    <a:cubicBezTo>
                      <a:pt x="1363" y="0"/>
                      <a:pt x="1238" y="22"/>
                      <a:pt x="1120" y="66"/>
                    </a:cubicBezTo>
                    <a:cubicBezTo>
                      <a:pt x="668" y="209"/>
                      <a:pt x="334" y="566"/>
                      <a:pt x="168" y="995"/>
                    </a:cubicBezTo>
                    <a:cubicBezTo>
                      <a:pt x="1" y="1423"/>
                      <a:pt x="120" y="1924"/>
                      <a:pt x="477" y="2233"/>
                    </a:cubicBezTo>
                    <a:cubicBezTo>
                      <a:pt x="525" y="2281"/>
                      <a:pt x="596" y="2328"/>
                      <a:pt x="668" y="2352"/>
                    </a:cubicBezTo>
                    <a:cubicBezTo>
                      <a:pt x="692" y="2662"/>
                      <a:pt x="715" y="2971"/>
                      <a:pt x="787" y="3257"/>
                    </a:cubicBezTo>
                    <a:cubicBezTo>
                      <a:pt x="787" y="3471"/>
                      <a:pt x="763" y="3710"/>
                      <a:pt x="763" y="3924"/>
                    </a:cubicBezTo>
                    <a:cubicBezTo>
                      <a:pt x="763" y="4233"/>
                      <a:pt x="1025" y="4495"/>
                      <a:pt x="1334" y="4495"/>
                    </a:cubicBezTo>
                    <a:cubicBezTo>
                      <a:pt x="1382" y="4495"/>
                      <a:pt x="1430" y="4495"/>
                      <a:pt x="1477" y="4472"/>
                    </a:cubicBezTo>
                    <a:cubicBezTo>
                      <a:pt x="1513" y="4484"/>
                      <a:pt x="1555" y="4490"/>
                      <a:pt x="1596" y="4490"/>
                    </a:cubicBezTo>
                    <a:cubicBezTo>
                      <a:pt x="1638" y="4490"/>
                      <a:pt x="1680" y="4484"/>
                      <a:pt x="1716" y="4472"/>
                    </a:cubicBezTo>
                    <a:cubicBezTo>
                      <a:pt x="1811" y="4519"/>
                      <a:pt x="1930" y="4519"/>
                      <a:pt x="2025" y="4519"/>
                    </a:cubicBezTo>
                    <a:cubicBezTo>
                      <a:pt x="2311" y="4472"/>
                      <a:pt x="2525" y="4233"/>
                      <a:pt x="2525" y="3948"/>
                    </a:cubicBezTo>
                    <a:cubicBezTo>
                      <a:pt x="2525" y="3448"/>
                      <a:pt x="2478" y="2924"/>
                      <a:pt x="2359" y="2424"/>
                    </a:cubicBezTo>
                    <a:cubicBezTo>
                      <a:pt x="2430" y="2352"/>
                      <a:pt x="2525" y="2257"/>
                      <a:pt x="2597" y="2162"/>
                    </a:cubicBezTo>
                    <a:lnTo>
                      <a:pt x="2620" y="2138"/>
                    </a:lnTo>
                    <a:cubicBezTo>
                      <a:pt x="2644" y="2114"/>
                      <a:pt x="2644" y="2090"/>
                      <a:pt x="2668" y="2066"/>
                    </a:cubicBezTo>
                    <a:cubicBezTo>
                      <a:pt x="2740" y="1900"/>
                      <a:pt x="2787" y="1709"/>
                      <a:pt x="2787" y="1542"/>
                    </a:cubicBezTo>
                    <a:cubicBezTo>
                      <a:pt x="2859" y="1138"/>
                      <a:pt x="2740" y="757"/>
                      <a:pt x="2478" y="495"/>
                    </a:cubicBezTo>
                    <a:lnTo>
                      <a:pt x="2454" y="471"/>
                    </a:lnTo>
                    <a:cubicBezTo>
                      <a:pt x="2406" y="399"/>
                      <a:pt x="2335" y="352"/>
                      <a:pt x="2263" y="304"/>
                    </a:cubicBezTo>
                    <a:cubicBezTo>
                      <a:pt x="2050" y="107"/>
                      <a:pt x="1768" y="0"/>
                      <a:pt x="148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75"/>
              <p:cNvSpPr/>
              <p:nvPr/>
            </p:nvSpPr>
            <p:spPr>
              <a:xfrm>
                <a:off x="5127825" y="3662550"/>
                <a:ext cx="241750" cy="210450"/>
              </a:xfrm>
              <a:custGeom>
                <a:avLst/>
                <a:gdLst/>
                <a:ahLst/>
                <a:cxnLst/>
                <a:rect l="l" t="t" r="r" b="b"/>
                <a:pathLst>
                  <a:path w="9670" h="8418" extrusionOk="0">
                    <a:moveTo>
                      <a:pt x="5954" y="483"/>
                    </a:moveTo>
                    <a:lnTo>
                      <a:pt x="5954" y="483"/>
                    </a:lnTo>
                    <a:cubicBezTo>
                      <a:pt x="5883" y="555"/>
                      <a:pt x="5835" y="626"/>
                      <a:pt x="5811" y="721"/>
                    </a:cubicBezTo>
                    <a:cubicBezTo>
                      <a:pt x="5692" y="983"/>
                      <a:pt x="5668" y="1269"/>
                      <a:pt x="5716" y="1555"/>
                    </a:cubicBezTo>
                    <a:cubicBezTo>
                      <a:pt x="5740" y="1698"/>
                      <a:pt x="5740" y="1864"/>
                      <a:pt x="5716" y="2007"/>
                    </a:cubicBezTo>
                    <a:lnTo>
                      <a:pt x="5644" y="2007"/>
                    </a:lnTo>
                    <a:cubicBezTo>
                      <a:pt x="5525" y="2007"/>
                      <a:pt x="5382" y="1984"/>
                      <a:pt x="5240" y="1984"/>
                    </a:cubicBezTo>
                    <a:cubicBezTo>
                      <a:pt x="4885" y="1995"/>
                      <a:pt x="4530" y="1999"/>
                      <a:pt x="4173" y="1999"/>
                    </a:cubicBezTo>
                    <a:cubicBezTo>
                      <a:pt x="2996" y="1999"/>
                      <a:pt x="1808" y="1949"/>
                      <a:pt x="620" y="1912"/>
                    </a:cubicBezTo>
                    <a:cubicBezTo>
                      <a:pt x="596" y="1674"/>
                      <a:pt x="620" y="1436"/>
                      <a:pt x="643" y="1198"/>
                    </a:cubicBezTo>
                    <a:cubicBezTo>
                      <a:pt x="715" y="912"/>
                      <a:pt x="929" y="698"/>
                      <a:pt x="1191" y="602"/>
                    </a:cubicBezTo>
                    <a:cubicBezTo>
                      <a:pt x="1501" y="602"/>
                      <a:pt x="1810" y="578"/>
                      <a:pt x="2120" y="578"/>
                    </a:cubicBezTo>
                    <a:cubicBezTo>
                      <a:pt x="3406" y="578"/>
                      <a:pt x="4668" y="555"/>
                      <a:pt x="5954" y="483"/>
                    </a:cubicBezTo>
                    <a:close/>
                    <a:moveTo>
                      <a:pt x="9193" y="6222"/>
                    </a:moveTo>
                    <a:cubicBezTo>
                      <a:pt x="9193" y="6699"/>
                      <a:pt x="9264" y="7246"/>
                      <a:pt x="8931" y="7628"/>
                    </a:cubicBezTo>
                    <a:cubicBezTo>
                      <a:pt x="8812" y="7723"/>
                      <a:pt x="8669" y="7770"/>
                      <a:pt x="8550" y="7770"/>
                    </a:cubicBezTo>
                    <a:lnTo>
                      <a:pt x="8383" y="7770"/>
                    </a:lnTo>
                    <a:cubicBezTo>
                      <a:pt x="8169" y="7651"/>
                      <a:pt x="8002" y="7461"/>
                      <a:pt x="7931" y="7223"/>
                    </a:cubicBezTo>
                    <a:cubicBezTo>
                      <a:pt x="7835" y="6913"/>
                      <a:pt x="7788" y="6580"/>
                      <a:pt x="7788" y="6246"/>
                    </a:cubicBezTo>
                    <a:lnTo>
                      <a:pt x="9193" y="6222"/>
                    </a:lnTo>
                    <a:close/>
                    <a:moveTo>
                      <a:pt x="2605" y="1"/>
                    </a:moveTo>
                    <a:cubicBezTo>
                      <a:pt x="2239" y="1"/>
                      <a:pt x="1870" y="7"/>
                      <a:pt x="1524" y="31"/>
                    </a:cubicBezTo>
                    <a:cubicBezTo>
                      <a:pt x="1481" y="25"/>
                      <a:pt x="1438" y="23"/>
                      <a:pt x="1394" y="23"/>
                    </a:cubicBezTo>
                    <a:cubicBezTo>
                      <a:pt x="1054" y="23"/>
                      <a:pt x="709" y="185"/>
                      <a:pt x="477" y="459"/>
                    </a:cubicBezTo>
                    <a:cubicBezTo>
                      <a:pt x="0" y="960"/>
                      <a:pt x="143" y="1579"/>
                      <a:pt x="143" y="2198"/>
                    </a:cubicBezTo>
                    <a:cubicBezTo>
                      <a:pt x="143" y="2347"/>
                      <a:pt x="264" y="2375"/>
                      <a:pt x="384" y="2375"/>
                    </a:cubicBezTo>
                    <a:cubicBezTo>
                      <a:pt x="456" y="2375"/>
                      <a:pt x="527" y="2365"/>
                      <a:pt x="572" y="2365"/>
                    </a:cubicBezTo>
                    <a:lnTo>
                      <a:pt x="1501" y="2365"/>
                    </a:lnTo>
                    <a:cubicBezTo>
                      <a:pt x="1524" y="2627"/>
                      <a:pt x="1524" y="2888"/>
                      <a:pt x="1501" y="3150"/>
                    </a:cubicBezTo>
                    <a:cubicBezTo>
                      <a:pt x="1501" y="3555"/>
                      <a:pt x="1477" y="3960"/>
                      <a:pt x="1477" y="4365"/>
                    </a:cubicBezTo>
                    <a:cubicBezTo>
                      <a:pt x="1477" y="4865"/>
                      <a:pt x="1501" y="5341"/>
                      <a:pt x="1429" y="5841"/>
                    </a:cubicBezTo>
                    <a:cubicBezTo>
                      <a:pt x="1358" y="6532"/>
                      <a:pt x="1215" y="7413"/>
                      <a:pt x="1763" y="7985"/>
                    </a:cubicBezTo>
                    <a:cubicBezTo>
                      <a:pt x="1903" y="8109"/>
                      <a:pt x="2124" y="8285"/>
                      <a:pt x="2314" y="8285"/>
                    </a:cubicBezTo>
                    <a:cubicBezTo>
                      <a:pt x="2415" y="8285"/>
                      <a:pt x="2506" y="8236"/>
                      <a:pt x="2572" y="8104"/>
                    </a:cubicBezTo>
                    <a:cubicBezTo>
                      <a:pt x="2620" y="7961"/>
                      <a:pt x="2549" y="7794"/>
                      <a:pt x="2406" y="7747"/>
                    </a:cubicBezTo>
                    <a:cubicBezTo>
                      <a:pt x="1405" y="7318"/>
                      <a:pt x="2001" y="5865"/>
                      <a:pt x="1858" y="5032"/>
                    </a:cubicBezTo>
                    <a:cubicBezTo>
                      <a:pt x="1858" y="4698"/>
                      <a:pt x="1858" y="4365"/>
                      <a:pt x="1834" y="4008"/>
                    </a:cubicBezTo>
                    <a:cubicBezTo>
                      <a:pt x="1834" y="3460"/>
                      <a:pt x="1882" y="2936"/>
                      <a:pt x="1906" y="2388"/>
                    </a:cubicBezTo>
                    <a:lnTo>
                      <a:pt x="2048" y="2388"/>
                    </a:lnTo>
                    <a:cubicBezTo>
                      <a:pt x="3144" y="2388"/>
                      <a:pt x="4263" y="2388"/>
                      <a:pt x="5335" y="2365"/>
                    </a:cubicBezTo>
                    <a:cubicBezTo>
                      <a:pt x="5416" y="2375"/>
                      <a:pt x="5488" y="2381"/>
                      <a:pt x="5553" y="2381"/>
                    </a:cubicBezTo>
                    <a:cubicBezTo>
                      <a:pt x="6063" y="2381"/>
                      <a:pt x="6110" y="2056"/>
                      <a:pt x="6025" y="1507"/>
                    </a:cubicBezTo>
                    <a:cubicBezTo>
                      <a:pt x="5954" y="1055"/>
                      <a:pt x="6121" y="531"/>
                      <a:pt x="6573" y="436"/>
                    </a:cubicBezTo>
                    <a:lnTo>
                      <a:pt x="6764" y="436"/>
                    </a:lnTo>
                    <a:cubicBezTo>
                      <a:pt x="7073" y="459"/>
                      <a:pt x="7335" y="721"/>
                      <a:pt x="7359" y="1031"/>
                    </a:cubicBezTo>
                    <a:cubicBezTo>
                      <a:pt x="7311" y="2245"/>
                      <a:pt x="7288" y="3484"/>
                      <a:pt x="7288" y="4698"/>
                    </a:cubicBezTo>
                    <a:cubicBezTo>
                      <a:pt x="7192" y="5603"/>
                      <a:pt x="6978" y="7104"/>
                      <a:pt x="7669" y="7818"/>
                    </a:cubicBezTo>
                    <a:lnTo>
                      <a:pt x="7311" y="7818"/>
                    </a:lnTo>
                    <a:cubicBezTo>
                      <a:pt x="7285" y="7818"/>
                      <a:pt x="7256" y="7818"/>
                      <a:pt x="7224" y="7818"/>
                    </a:cubicBezTo>
                    <a:cubicBezTo>
                      <a:pt x="6974" y="7818"/>
                      <a:pt x="6605" y="7837"/>
                      <a:pt x="6668" y="8175"/>
                    </a:cubicBezTo>
                    <a:cubicBezTo>
                      <a:pt x="6690" y="8325"/>
                      <a:pt x="6807" y="8417"/>
                      <a:pt x="6952" y="8417"/>
                    </a:cubicBezTo>
                    <a:cubicBezTo>
                      <a:pt x="6968" y="8417"/>
                      <a:pt x="6985" y="8416"/>
                      <a:pt x="7002" y="8413"/>
                    </a:cubicBezTo>
                    <a:cubicBezTo>
                      <a:pt x="7240" y="8366"/>
                      <a:pt x="7478" y="8342"/>
                      <a:pt x="7716" y="8342"/>
                    </a:cubicBezTo>
                    <a:cubicBezTo>
                      <a:pt x="7978" y="8318"/>
                      <a:pt x="8240" y="8294"/>
                      <a:pt x="8502" y="8271"/>
                    </a:cubicBezTo>
                    <a:cubicBezTo>
                      <a:pt x="9669" y="8151"/>
                      <a:pt x="9598" y="6889"/>
                      <a:pt x="9526" y="6032"/>
                    </a:cubicBezTo>
                    <a:cubicBezTo>
                      <a:pt x="9502" y="5901"/>
                      <a:pt x="9401" y="5871"/>
                      <a:pt x="9285" y="5871"/>
                    </a:cubicBezTo>
                    <a:cubicBezTo>
                      <a:pt x="9188" y="5871"/>
                      <a:pt x="9081" y="5892"/>
                      <a:pt x="9000" y="5892"/>
                    </a:cubicBezTo>
                    <a:cubicBezTo>
                      <a:pt x="8984" y="5892"/>
                      <a:pt x="8969" y="5891"/>
                      <a:pt x="8955" y="5889"/>
                    </a:cubicBezTo>
                    <a:lnTo>
                      <a:pt x="8574" y="5889"/>
                    </a:lnTo>
                    <a:cubicBezTo>
                      <a:pt x="8312" y="5865"/>
                      <a:pt x="8026" y="5889"/>
                      <a:pt x="7788" y="5841"/>
                    </a:cubicBezTo>
                    <a:cubicBezTo>
                      <a:pt x="7788" y="5556"/>
                      <a:pt x="7812" y="5246"/>
                      <a:pt x="7835" y="4960"/>
                    </a:cubicBezTo>
                    <a:cubicBezTo>
                      <a:pt x="7835" y="4532"/>
                      <a:pt x="7764" y="4008"/>
                      <a:pt x="7764" y="3579"/>
                    </a:cubicBezTo>
                    <a:cubicBezTo>
                      <a:pt x="7740" y="2960"/>
                      <a:pt x="7716" y="2293"/>
                      <a:pt x="7716" y="1698"/>
                    </a:cubicBezTo>
                    <a:lnTo>
                      <a:pt x="7716" y="960"/>
                    </a:lnTo>
                    <a:cubicBezTo>
                      <a:pt x="7669" y="483"/>
                      <a:pt x="7264" y="102"/>
                      <a:pt x="6787" y="102"/>
                    </a:cubicBezTo>
                    <a:lnTo>
                      <a:pt x="6716" y="102"/>
                    </a:lnTo>
                    <a:lnTo>
                      <a:pt x="6192" y="78"/>
                    </a:lnTo>
                    <a:cubicBezTo>
                      <a:pt x="5359" y="31"/>
                      <a:pt x="4501" y="31"/>
                      <a:pt x="3668" y="7"/>
                    </a:cubicBezTo>
                    <a:cubicBezTo>
                      <a:pt x="3334" y="7"/>
                      <a:pt x="2971" y="1"/>
                      <a:pt x="26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75"/>
              <p:cNvSpPr/>
              <p:nvPr/>
            </p:nvSpPr>
            <p:spPr>
              <a:xfrm>
                <a:off x="5204250" y="3773625"/>
                <a:ext cx="83150" cy="128675"/>
              </a:xfrm>
              <a:custGeom>
                <a:avLst/>
                <a:gdLst/>
                <a:ahLst/>
                <a:cxnLst/>
                <a:rect l="l" t="t" r="r" b="b"/>
                <a:pathLst>
                  <a:path w="3326" h="5147" extrusionOk="0">
                    <a:moveTo>
                      <a:pt x="1570" y="338"/>
                    </a:moveTo>
                    <a:cubicBezTo>
                      <a:pt x="2037" y="338"/>
                      <a:pt x="2501" y="595"/>
                      <a:pt x="2683" y="1160"/>
                    </a:cubicBezTo>
                    <a:cubicBezTo>
                      <a:pt x="2897" y="1779"/>
                      <a:pt x="2611" y="2446"/>
                      <a:pt x="2016" y="2732"/>
                    </a:cubicBezTo>
                    <a:cubicBezTo>
                      <a:pt x="1900" y="2766"/>
                      <a:pt x="1780" y="2783"/>
                      <a:pt x="1660" y="2783"/>
                    </a:cubicBezTo>
                    <a:cubicBezTo>
                      <a:pt x="1361" y="2783"/>
                      <a:pt x="1063" y="2681"/>
                      <a:pt x="825" y="2494"/>
                    </a:cubicBezTo>
                    <a:cubicBezTo>
                      <a:pt x="539" y="2280"/>
                      <a:pt x="373" y="1970"/>
                      <a:pt x="349" y="1637"/>
                    </a:cubicBezTo>
                    <a:cubicBezTo>
                      <a:pt x="294" y="813"/>
                      <a:pt x="935" y="338"/>
                      <a:pt x="1570" y="338"/>
                    </a:cubicBezTo>
                    <a:close/>
                    <a:moveTo>
                      <a:pt x="2254" y="3232"/>
                    </a:moveTo>
                    <a:lnTo>
                      <a:pt x="2254" y="3446"/>
                    </a:lnTo>
                    <a:cubicBezTo>
                      <a:pt x="2254" y="3804"/>
                      <a:pt x="2254" y="4137"/>
                      <a:pt x="2254" y="4494"/>
                    </a:cubicBezTo>
                    <a:cubicBezTo>
                      <a:pt x="2111" y="4423"/>
                      <a:pt x="1968" y="4399"/>
                      <a:pt x="1825" y="4375"/>
                    </a:cubicBezTo>
                    <a:cubicBezTo>
                      <a:pt x="1754" y="4359"/>
                      <a:pt x="1680" y="4351"/>
                      <a:pt x="1605" y="4351"/>
                    </a:cubicBezTo>
                    <a:cubicBezTo>
                      <a:pt x="1455" y="4351"/>
                      <a:pt x="1301" y="4383"/>
                      <a:pt x="1159" y="4447"/>
                    </a:cubicBezTo>
                    <a:cubicBezTo>
                      <a:pt x="1159" y="4018"/>
                      <a:pt x="1135" y="3613"/>
                      <a:pt x="1063" y="3232"/>
                    </a:cubicBezTo>
                    <a:lnTo>
                      <a:pt x="1063" y="3232"/>
                    </a:lnTo>
                    <a:cubicBezTo>
                      <a:pt x="1242" y="3316"/>
                      <a:pt x="1444" y="3357"/>
                      <a:pt x="1650" y="3357"/>
                    </a:cubicBezTo>
                    <a:cubicBezTo>
                      <a:pt x="1855" y="3357"/>
                      <a:pt x="2063" y="3316"/>
                      <a:pt x="2254" y="3232"/>
                    </a:cubicBezTo>
                    <a:close/>
                    <a:moveTo>
                      <a:pt x="1626" y="1"/>
                    </a:moveTo>
                    <a:cubicBezTo>
                      <a:pt x="813" y="1"/>
                      <a:pt x="0" y="579"/>
                      <a:pt x="39" y="1637"/>
                    </a:cubicBezTo>
                    <a:cubicBezTo>
                      <a:pt x="39" y="2137"/>
                      <a:pt x="254" y="2613"/>
                      <a:pt x="635" y="2946"/>
                    </a:cubicBezTo>
                    <a:lnTo>
                      <a:pt x="682" y="2970"/>
                    </a:lnTo>
                    <a:cubicBezTo>
                      <a:pt x="611" y="3446"/>
                      <a:pt x="587" y="3923"/>
                      <a:pt x="611" y="4375"/>
                    </a:cubicBezTo>
                    <a:cubicBezTo>
                      <a:pt x="587" y="4590"/>
                      <a:pt x="587" y="4780"/>
                      <a:pt x="611" y="4994"/>
                    </a:cubicBezTo>
                    <a:cubicBezTo>
                      <a:pt x="676" y="5106"/>
                      <a:pt x="756" y="5147"/>
                      <a:pt x="844" y="5147"/>
                    </a:cubicBezTo>
                    <a:cubicBezTo>
                      <a:pt x="1074" y="5147"/>
                      <a:pt x="1356" y="4862"/>
                      <a:pt x="1563" y="4828"/>
                    </a:cubicBezTo>
                    <a:cubicBezTo>
                      <a:pt x="1625" y="4818"/>
                      <a:pt x="1686" y="4813"/>
                      <a:pt x="1746" y="4813"/>
                    </a:cubicBezTo>
                    <a:cubicBezTo>
                      <a:pt x="1985" y="4813"/>
                      <a:pt x="2206" y="4890"/>
                      <a:pt x="2397" y="5042"/>
                    </a:cubicBezTo>
                    <a:cubicBezTo>
                      <a:pt x="2417" y="5062"/>
                      <a:pt x="2443" y="5071"/>
                      <a:pt x="2470" y="5071"/>
                    </a:cubicBezTo>
                    <a:cubicBezTo>
                      <a:pt x="2538" y="5071"/>
                      <a:pt x="2611" y="5015"/>
                      <a:pt x="2611" y="4947"/>
                    </a:cubicBezTo>
                    <a:lnTo>
                      <a:pt x="2611" y="4732"/>
                    </a:lnTo>
                    <a:lnTo>
                      <a:pt x="2611" y="4685"/>
                    </a:lnTo>
                    <a:cubicBezTo>
                      <a:pt x="2611" y="4161"/>
                      <a:pt x="2564" y="3589"/>
                      <a:pt x="2564" y="3065"/>
                    </a:cubicBezTo>
                    <a:cubicBezTo>
                      <a:pt x="3088" y="2613"/>
                      <a:pt x="3326" y="1899"/>
                      <a:pt x="3159" y="1232"/>
                    </a:cubicBezTo>
                    <a:cubicBezTo>
                      <a:pt x="2965" y="393"/>
                      <a:pt x="2296" y="1"/>
                      <a:pt x="16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9" name="Google Shape;1169;p75"/>
            <p:cNvGrpSpPr/>
            <p:nvPr/>
          </p:nvGrpSpPr>
          <p:grpSpPr>
            <a:xfrm>
              <a:off x="5389545" y="2038113"/>
              <a:ext cx="354245" cy="349397"/>
              <a:chOff x="4539000" y="3662900"/>
              <a:chExt cx="242950" cy="239625"/>
            </a:xfrm>
          </p:grpSpPr>
          <p:sp>
            <p:nvSpPr>
              <p:cNvPr id="1170" name="Google Shape;1170;p75"/>
              <p:cNvSpPr/>
              <p:nvPr/>
            </p:nvSpPr>
            <p:spPr>
              <a:xfrm>
                <a:off x="4617000" y="3667150"/>
                <a:ext cx="101225" cy="100975"/>
              </a:xfrm>
              <a:custGeom>
                <a:avLst/>
                <a:gdLst/>
                <a:ahLst/>
                <a:cxnLst/>
                <a:rect l="l" t="t" r="r" b="b"/>
                <a:pathLst>
                  <a:path w="4049" h="4039" extrusionOk="0">
                    <a:moveTo>
                      <a:pt x="626" y="0"/>
                    </a:moveTo>
                    <a:cubicBezTo>
                      <a:pt x="575" y="0"/>
                      <a:pt x="524" y="6"/>
                      <a:pt x="477" y="13"/>
                    </a:cubicBezTo>
                    <a:cubicBezTo>
                      <a:pt x="167" y="109"/>
                      <a:pt x="1" y="418"/>
                      <a:pt x="72" y="728"/>
                    </a:cubicBezTo>
                    <a:cubicBezTo>
                      <a:pt x="72" y="752"/>
                      <a:pt x="72" y="776"/>
                      <a:pt x="72" y="799"/>
                    </a:cubicBezTo>
                    <a:cubicBezTo>
                      <a:pt x="96" y="1204"/>
                      <a:pt x="96" y="1609"/>
                      <a:pt x="72" y="2038"/>
                    </a:cubicBezTo>
                    <a:cubicBezTo>
                      <a:pt x="72" y="2204"/>
                      <a:pt x="48" y="2371"/>
                      <a:pt x="48" y="2562"/>
                    </a:cubicBezTo>
                    <a:cubicBezTo>
                      <a:pt x="48" y="2800"/>
                      <a:pt x="48" y="3062"/>
                      <a:pt x="72" y="3324"/>
                    </a:cubicBezTo>
                    <a:cubicBezTo>
                      <a:pt x="96" y="3514"/>
                      <a:pt x="167" y="3681"/>
                      <a:pt x="310" y="3824"/>
                    </a:cubicBezTo>
                    <a:cubicBezTo>
                      <a:pt x="477" y="3967"/>
                      <a:pt x="715" y="4038"/>
                      <a:pt x="929" y="4038"/>
                    </a:cubicBezTo>
                    <a:cubicBezTo>
                      <a:pt x="1429" y="4014"/>
                      <a:pt x="1930" y="3990"/>
                      <a:pt x="2430" y="3943"/>
                    </a:cubicBezTo>
                    <a:cubicBezTo>
                      <a:pt x="2739" y="3895"/>
                      <a:pt x="3025" y="3871"/>
                      <a:pt x="3311" y="3824"/>
                    </a:cubicBezTo>
                    <a:cubicBezTo>
                      <a:pt x="3477" y="3824"/>
                      <a:pt x="3644" y="3752"/>
                      <a:pt x="3787" y="3633"/>
                    </a:cubicBezTo>
                    <a:cubicBezTo>
                      <a:pt x="3954" y="3443"/>
                      <a:pt x="4025" y="3228"/>
                      <a:pt x="4025" y="2990"/>
                    </a:cubicBezTo>
                    <a:cubicBezTo>
                      <a:pt x="4049" y="2395"/>
                      <a:pt x="4025" y="1776"/>
                      <a:pt x="3930" y="1204"/>
                    </a:cubicBezTo>
                    <a:cubicBezTo>
                      <a:pt x="3906" y="1133"/>
                      <a:pt x="3882" y="1061"/>
                      <a:pt x="3835" y="990"/>
                    </a:cubicBezTo>
                    <a:lnTo>
                      <a:pt x="3835" y="918"/>
                    </a:lnTo>
                    <a:cubicBezTo>
                      <a:pt x="3787" y="704"/>
                      <a:pt x="3644" y="537"/>
                      <a:pt x="3454" y="442"/>
                    </a:cubicBezTo>
                    <a:cubicBezTo>
                      <a:pt x="3215" y="299"/>
                      <a:pt x="2954" y="228"/>
                      <a:pt x="2692" y="180"/>
                    </a:cubicBezTo>
                    <a:cubicBezTo>
                      <a:pt x="2430" y="133"/>
                      <a:pt x="2144" y="109"/>
                      <a:pt x="1882" y="85"/>
                    </a:cubicBezTo>
                    <a:cubicBezTo>
                      <a:pt x="1771" y="66"/>
                      <a:pt x="1657" y="55"/>
                      <a:pt x="1542" y="55"/>
                    </a:cubicBezTo>
                    <a:cubicBezTo>
                      <a:pt x="1360" y="55"/>
                      <a:pt x="1176" y="83"/>
                      <a:pt x="1001" y="156"/>
                    </a:cubicBezTo>
                    <a:cubicBezTo>
                      <a:pt x="977" y="109"/>
                      <a:pt x="953" y="109"/>
                      <a:pt x="929" y="85"/>
                    </a:cubicBezTo>
                    <a:cubicBezTo>
                      <a:pt x="834" y="21"/>
                      <a:pt x="728" y="0"/>
                      <a:pt x="6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75"/>
              <p:cNvSpPr/>
              <p:nvPr/>
            </p:nvSpPr>
            <p:spPr>
              <a:xfrm>
                <a:off x="4662250" y="3780600"/>
                <a:ext cx="113150" cy="101700"/>
              </a:xfrm>
              <a:custGeom>
                <a:avLst/>
                <a:gdLst/>
                <a:ahLst/>
                <a:cxnLst/>
                <a:rect l="l" t="t" r="r" b="b"/>
                <a:pathLst>
                  <a:path w="4526" h="4068" extrusionOk="0">
                    <a:moveTo>
                      <a:pt x="2025" y="0"/>
                    </a:moveTo>
                    <a:cubicBezTo>
                      <a:pt x="1787" y="0"/>
                      <a:pt x="1525" y="24"/>
                      <a:pt x="1286" y="72"/>
                    </a:cubicBezTo>
                    <a:cubicBezTo>
                      <a:pt x="1144" y="119"/>
                      <a:pt x="1001" y="215"/>
                      <a:pt x="882" y="334"/>
                    </a:cubicBezTo>
                    <a:lnTo>
                      <a:pt x="858" y="334"/>
                    </a:lnTo>
                    <a:cubicBezTo>
                      <a:pt x="548" y="357"/>
                      <a:pt x="310" y="596"/>
                      <a:pt x="286" y="905"/>
                    </a:cubicBezTo>
                    <a:cubicBezTo>
                      <a:pt x="286" y="1215"/>
                      <a:pt x="262" y="1524"/>
                      <a:pt x="215" y="1834"/>
                    </a:cubicBezTo>
                    <a:cubicBezTo>
                      <a:pt x="191" y="2024"/>
                      <a:pt x="167" y="2215"/>
                      <a:pt x="120" y="2405"/>
                    </a:cubicBezTo>
                    <a:cubicBezTo>
                      <a:pt x="120" y="2429"/>
                      <a:pt x="96" y="2453"/>
                      <a:pt x="72" y="2477"/>
                    </a:cubicBezTo>
                    <a:cubicBezTo>
                      <a:pt x="0" y="2644"/>
                      <a:pt x="0" y="2858"/>
                      <a:pt x="72" y="3025"/>
                    </a:cubicBezTo>
                    <a:cubicBezTo>
                      <a:pt x="96" y="3144"/>
                      <a:pt x="120" y="3239"/>
                      <a:pt x="167" y="3334"/>
                    </a:cubicBezTo>
                    <a:cubicBezTo>
                      <a:pt x="405" y="3763"/>
                      <a:pt x="929" y="3882"/>
                      <a:pt x="1358" y="3953"/>
                    </a:cubicBezTo>
                    <a:cubicBezTo>
                      <a:pt x="1707" y="4023"/>
                      <a:pt x="2055" y="4067"/>
                      <a:pt x="2404" y="4067"/>
                    </a:cubicBezTo>
                    <a:cubicBezTo>
                      <a:pt x="2531" y="4067"/>
                      <a:pt x="2659" y="4061"/>
                      <a:pt x="2787" y="4049"/>
                    </a:cubicBezTo>
                    <a:cubicBezTo>
                      <a:pt x="2882" y="4025"/>
                      <a:pt x="2977" y="4001"/>
                      <a:pt x="3049" y="3977"/>
                    </a:cubicBezTo>
                    <a:cubicBezTo>
                      <a:pt x="3120" y="3989"/>
                      <a:pt x="3186" y="3995"/>
                      <a:pt x="3248" y="3995"/>
                    </a:cubicBezTo>
                    <a:cubicBezTo>
                      <a:pt x="3311" y="3995"/>
                      <a:pt x="3370" y="3989"/>
                      <a:pt x="3430" y="3977"/>
                    </a:cubicBezTo>
                    <a:cubicBezTo>
                      <a:pt x="3644" y="3953"/>
                      <a:pt x="3835" y="3882"/>
                      <a:pt x="3977" y="3739"/>
                    </a:cubicBezTo>
                    <a:cubicBezTo>
                      <a:pt x="4120" y="3620"/>
                      <a:pt x="4216" y="3453"/>
                      <a:pt x="4287" y="3263"/>
                    </a:cubicBezTo>
                    <a:cubicBezTo>
                      <a:pt x="4454" y="2763"/>
                      <a:pt x="4525" y="2215"/>
                      <a:pt x="4478" y="1691"/>
                    </a:cubicBezTo>
                    <a:cubicBezTo>
                      <a:pt x="4454" y="1405"/>
                      <a:pt x="4406" y="1119"/>
                      <a:pt x="4311" y="857"/>
                    </a:cubicBezTo>
                    <a:cubicBezTo>
                      <a:pt x="4239" y="643"/>
                      <a:pt x="4097" y="453"/>
                      <a:pt x="3906" y="334"/>
                    </a:cubicBezTo>
                    <a:cubicBezTo>
                      <a:pt x="3811" y="238"/>
                      <a:pt x="3668" y="191"/>
                      <a:pt x="3525" y="191"/>
                    </a:cubicBezTo>
                    <a:cubicBezTo>
                      <a:pt x="3477" y="167"/>
                      <a:pt x="3430" y="143"/>
                      <a:pt x="3382" y="143"/>
                    </a:cubicBezTo>
                    <a:cubicBezTo>
                      <a:pt x="3144" y="72"/>
                      <a:pt x="2906" y="48"/>
                      <a:pt x="2644" y="24"/>
                    </a:cubicBezTo>
                    <a:cubicBezTo>
                      <a:pt x="2453" y="0"/>
                      <a:pt x="2239" y="0"/>
                      <a:pt x="202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75"/>
              <p:cNvSpPr/>
              <p:nvPr/>
            </p:nvSpPr>
            <p:spPr>
              <a:xfrm>
                <a:off x="4541975" y="3783575"/>
                <a:ext cx="114350" cy="106575"/>
              </a:xfrm>
              <a:custGeom>
                <a:avLst/>
                <a:gdLst/>
                <a:ahLst/>
                <a:cxnLst/>
                <a:rect l="l" t="t" r="r" b="b"/>
                <a:pathLst>
                  <a:path w="4574" h="4263" extrusionOk="0">
                    <a:moveTo>
                      <a:pt x="2049" y="0"/>
                    </a:moveTo>
                    <a:cubicBezTo>
                      <a:pt x="1763" y="0"/>
                      <a:pt x="1501" y="24"/>
                      <a:pt x="1215" y="72"/>
                    </a:cubicBezTo>
                    <a:cubicBezTo>
                      <a:pt x="1073" y="96"/>
                      <a:pt x="930" y="167"/>
                      <a:pt x="811" y="262"/>
                    </a:cubicBezTo>
                    <a:cubicBezTo>
                      <a:pt x="793" y="261"/>
                      <a:pt x="775" y="260"/>
                      <a:pt x="757" y="260"/>
                    </a:cubicBezTo>
                    <a:cubicBezTo>
                      <a:pt x="492" y="260"/>
                      <a:pt x="257" y="423"/>
                      <a:pt x="168" y="691"/>
                    </a:cubicBezTo>
                    <a:cubicBezTo>
                      <a:pt x="49" y="1167"/>
                      <a:pt x="1" y="1691"/>
                      <a:pt x="25" y="2191"/>
                    </a:cubicBezTo>
                    <a:cubicBezTo>
                      <a:pt x="25" y="2215"/>
                      <a:pt x="25" y="2263"/>
                      <a:pt x="25" y="2286"/>
                    </a:cubicBezTo>
                    <a:cubicBezTo>
                      <a:pt x="1" y="2501"/>
                      <a:pt x="1" y="2739"/>
                      <a:pt x="25" y="2953"/>
                    </a:cubicBezTo>
                    <a:cubicBezTo>
                      <a:pt x="25" y="3239"/>
                      <a:pt x="96" y="3549"/>
                      <a:pt x="239" y="3811"/>
                    </a:cubicBezTo>
                    <a:cubicBezTo>
                      <a:pt x="430" y="4096"/>
                      <a:pt x="787" y="4263"/>
                      <a:pt x="1144" y="4263"/>
                    </a:cubicBezTo>
                    <a:cubicBezTo>
                      <a:pt x="1382" y="4263"/>
                      <a:pt x="1596" y="4239"/>
                      <a:pt x="1835" y="4192"/>
                    </a:cubicBezTo>
                    <a:cubicBezTo>
                      <a:pt x="2120" y="4168"/>
                      <a:pt x="2406" y="4120"/>
                      <a:pt x="2692" y="4049"/>
                    </a:cubicBezTo>
                    <a:cubicBezTo>
                      <a:pt x="3168" y="3953"/>
                      <a:pt x="3764" y="3858"/>
                      <a:pt x="4121" y="3477"/>
                    </a:cubicBezTo>
                    <a:cubicBezTo>
                      <a:pt x="4478" y="3120"/>
                      <a:pt x="4573" y="2429"/>
                      <a:pt x="4502" y="1905"/>
                    </a:cubicBezTo>
                    <a:cubicBezTo>
                      <a:pt x="4478" y="1620"/>
                      <a:pt x="4407" y="1358"/>
                      <a:pt x="4311" y="1096"/>
                    </a:cubicBezTo>
                    <a:cubicBezTo>
                      <a:pt x="4216" y="738"/>
                      <a:pt x="3978" y="429"/>
                      <a:pt x="3621" y="286"/>
                    </a:cubicBezTo>
                    <a:cubicBezTo>
                      <a:pt x="3525" y="262"/>
                      <a:pt x="3406" y="238"/>
                      <a:pt x="3311" y="238"/>
                    </a:cubicBezTo>
                    <a:cubicBezTo>
                      <a:pt x="3192" y="96"/>
                      <a:pt x="3025" y="0"/>
                      <a:pt x="28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75"/>
              <p:cNvSpPr/>
              <p:nvPr/>
            </p:nvSpPr>
            <p:spPr>
              <a:xfrm>
                <a:off x="4634275" y="3696300"/>
                <a:ext cx="52400" cy="56925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277" extrusionOk="0">
                    <a:moveTo>
                      <a:pt x="1084" y="476"/>
                    </a:moveTo>
                    <a:cubicBezTo>
                      <a:pt x="1193" y="476"/>
                      <a:pt x="1306" y="511"/>
                      <a:pt x="1405" y="586"/>
                    </a:cubicBezTo>
                    <a:cubicBezTo>
                      <a:pt x="1548" y="800"/>
                      <a:pt x="1620" y="1038"/>
                      <a:pt x="1596" y="1300"/>
                    </a:cubicBezTo>
                    <a:cubicBezTo>
                      <a:pt x="1498" y="1338"/>
                      <a:pt x="1394" y="1352"/>
                      <a:pt x="1287" y="1352"/>
                    </a:cubicBezTo>
                    <a:cubicBezTo>
                      <a:pt x="1051" y="1352"/>
                      <a:pt x="800" y="1285"/>
                      <a:pt x="572" y="1253"/>
                    </a:cubicBezTo>
                    <a:cubicBezTo>
                      <a:pt x="572" y="1181"/>
                      <a:pt x="572" y="1134"/>
                      <a:pt x="596" y="1062"/>
                    </a:cubicBezTo>
                    <a:cubicBezTo>
                      <a:pt x="619" y="872"/>
                      <a:pt x="619" y="657"/>
                      <a:pt x="786" y="562"/>
                    </a:cubicBezTo>
                    <a:lnTo>
                      <a:pt x="810" y="562"/>
                    </a:lnTo>
                    <a:cubicBezTo>
                      <a:pt x="889" y="505"/>
                      <a:pt x="985" y="476"/>
                      <a:pt x="1084" y="476"/>
                    </a:cubicBezTo>
                    <a:close/>
                    <a:moveTo>
                      <a:pt x="1016" y="0"/>
                    </a:moveTo>
                    <a:cubicBezTo>
                      <a:pt x="604" y="0"/>
                      <a:pt x="173" y="236"/>
                      <a:pt x="72" y="657"/>
                    </a:cubicBezTo>
                    <a:cubicBezTo>
                      <a:pt x="0" y="1157"/>
                      <a:pt x="24" y="1658"/>
                      <a:pt x="143" y="2134"/>
                    </a:cubicBezTo>
                    <a:cubicBezTo>
                      <a:pt x="169" y="2223"/>
                      <a:pt x="242" y="2271"/>
                      <a:pt x="315" y="2271"/>
                    </a:cubicBezTo>
                    <a:cubicBezTo>
                      <a:pt x="379" y="2271"/>
                      <a:pt x="443" y="2235"/>
                      <a:pt x="476" y="2158"/>
                    </a:cubicBezTo>
                    <a:cubicBezTo>
                      <a:pt x="500" y="2039"/>
                      <a:pt x="524" y="1919"/>
                      <a:pt x="548" y="1800"/>
                    </a:cubicBezTo>
                    <a:lnTo>
                      <a:pt x="738" y="1753"/>
                    </a:lnTo>
                    <a:cubicBezTo>
                      <a:pt x="906" y="1725"/>
                      <a:pt x="1065" y="1713"/>
                      <a:pt x="1226" y="1713"/>
                    </a:cubicBezTo>
                    <a:cubicBezTo>
                      <a:pt x="1339" y="1713"/>
                      <a:pt x="1454" y="1719"/>
                      <a:pt x="1572" y="1729"/>
                    </a:cubicBezTo>
                    <a:cubicBezTo>
                      <a:pt x="1572" y="1848"/>
                      <a:pt x="1548" y="1991"/>
                      <a:pt x="1548" y="2134"/>
                    </a:cubicBezTo>
                    <a:cubicBezTo>
                      <a:pt x="1548" y="2229"/>
                      <a:pt x="1620" y="2277"/>
                      <a:pt x="1694" y="2277"/>
                    </a:cubicBezTo>
                    <a:cubicBezTo>
                      <a:pt x="1768" y="2277"/>
                      <a:pt x="1846" y="2229"/>
                      <a:pt x="1858" y="2134"/>
                    </a:cubicBezTo>
                    <a:cubicBezTo>
                      <a:pt x="1905" y="1538"/>
                      <a:pt x="2096" y="848"/>
                      <a:pt x="1691" y="300"/>
                    </a:cubicBezTo>
                    <a:cubicBezTo>
                      <a:pt x="1533" y="96"/>
                      <a:pt x="1278" y="0"/>
                      <a:pt x="10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75"/>
              <p:cNvSpPr/>
              <p:nvPr/>
            </p:nvSpPr>
            <p:spPr>
              <a:xfrm>
                <a:off x="4539000" y="3662900"/>
                <a:ext cx="242950" cy="239625"/>
              </a:xfrm>
              <a:custGeom>
                <a:avLst/>
                <a:gdLst/>
                <a:ahLst/>
                <a:cxnLst/>
                <a:rect l="l" t="t" r="r" b="b"/>
                <a:pathLst>
                  <a:path w="9718" h="9585" extrusionOk="0">
                    <a:moveTo>
                      <a:pt x="5930" y="444"/>
                    </a:moveTo>
                    <a:cubicBezTo>
                      <a:pt x="6410" y="444"/>
                      <a:pt x="6815" y="795"/>
                      <a:pt x="6907" y="1279"/>
                    </a:cubicBezTo>
                    <a:cubicBezTo>
                      <a:pt x="6931" y="1517"/>
                      <a:pt x="6907" y="1922"/>
                      <a:pt x="6931" y="2184"/>
                    </a:cubicBezTo>
                    <a:cubicBezTo>
                      <a:pt x="6907" y="3017"/>
                      <a:pt x="7098" y="4399"/>
                      <a:pt x="6097" y="4637"/>
                    </a:cubicBezTo>
                    <a:cubicBezTo>
                      <a:pt x="5978" y="4637"/>
                      <a:pt x="5859" y="4637"/>
                      <a:pt x="5740" y="4684"/>
                    </a:cubicBezTo>
                    <a:cubicBezTo>
                      <a:pt x="5477" y="4698"/>
                      <a:pt x="5163" y="4717"/>
                      <a:pt x="4840" y="4717"/>
                    </a:cubicBezTo>
                    <a:cubicBezTo>
                      <a:pt x="4023" y="4717"/>
                      <a:pt x="3142" y="4594"/>
                      <a:pt x="2835" y="3946"/>
                    </a:cubicBezTo>
                    <a:cubicBezTo>
                      <a:pt x="2740" y="3708"/>
                      <a:pt x="2716" y="3470"/>
                      <a:pt x="2740" y="3232"/>
                    </a:cubicBezTo>
                    <a:cubicBezTo>
                      <a:pt x="2740" y="2589"/>
                      <a:pt x="2859" y="1922"/>
                      <a:pt x="2811" y="1279"/>
                    </a:cubicBezTo>
                    <a:cubicBezTo>
                      <a:pt x="2787" y="969"/>
                      <a:pt x="3001" y="684"/>
                      <a:pt x="3287" y="588"/>
                    </a:cubicBezTo>
                    <a:cubicBezTo>
                      <a:pt x="3519" y="472"/>
                      <a:pt x="3779" y="454"/>
                      <a:pt x="4044" y="454"/>
                    </a:cubicBezTo>
                    <a:cubicBezTo>
                      <a:pt x="4167" y="454"/>
                      <a:pt x="4292" y="458"/>
                      <a:pt x="4415" y="458"/>
                    </a:cubicBezTo>
                    <a:cubicBezTo>
                      <a:pt x="4517" y="458"/>
                      <a:pt x="4617" y="455"/>
                      <a:pt x="4716" y="445"/>
                    </a:cubicBezTo>
                    <a:lnTo>
                      <a:pt x="5883" y="445"/>
                    </a:lnTo>
                    <a:cubicBezTo>
                      <a:pt x="5899" y="445"/>
                      <a:pt x="5915" y="444"/>
                      <a:pt x="5930" y="444"/>
                    </a:cubicBezTo>
                    <a:close/>
                    <a:moveTo>
                      <a:pt x="5026" y="5089"/>
                    </a:moveTo>
                    <a:lnTo>
                      <a:pt x="5026" y="5089"/>
                    </a:lnTo>
                    <a:cubicBezTo>
                      <a:pt x="4954" y="5184"/>
                      <a:pt x="4883" y="5280"/>
                      <a:pt x="4835" y="5399"/>
                    </a:cubicBezTo>
                    <a:cubicBezTo>
                      <a:pt x="4788" y="5304"/>
                      <a:pt x="4716" y="5208"/>
                      <a:pt x="4645" y="5113"/>
                    </a:cubicBezTo>
                    <a:lnTo>
                      <a:pt x="5026" y="5089"/>
                    </a:lnTo>
                    <a:close/>
                    <a:moveTo>
                      <a:pt x="2594" y="5080"/>
                    </a:moveTo>
                    <a:cubicBezTo>
                      <a:pt x="2729" y="5080"/>
                      <a:pt x="2865" y="5083"/>
                      <a:pt x="3001" y="5089"/>
                    </a:cubicBezTo>
                    <a:cubicBezTo>
                      <a:pt x="3073" y="5085"/>
                      <a:pt x="3142" y="5083"/>
                      <a:pt x="3210" y="5083"/>
                    </a:cubicBezTo>
                    <a:cubicBezTo>
                      <a:pt x="3937" y="5083"/>
                      <a:pt x="4460" y="5331"/>
                      <a:pt x="4526" y="6137"/>
                    </a:cubicBezTo>
                    <a:cubicBezTo>
                      <a:pt x="4573" y="6685"/>
                      <a:pt x="4573" y="7232"/>
                      <a:pt x="4526" y="7780"/>
                    </a:cubicBezTo>
                    <a:cubicBezTo>
                      <a:pt x="4597" y="8114"/>
                      <a:pt x="4526" y="8471"/>
                      <a:pt x="4335" y="8780"/>
                    </a:cubicBezTo>
                    <a:lnTo>
                      <a:pt x="4359" y="8780"/>
                    </a:lnTo>
                    <a:cubicBezTo>
                      <a:pt x="4192" y="8995"/>
                      <a:pt x="3906" y="9138"/>
                      <a:pt x="3621" y="9138"/>
                    </a:cubicBezTo>
                    <a:cubicBezTo>
                      <a:pt x="3335" y="9138"/>
                      <a:pt x="2311" y="9185"/>
                      <a:pt x="2001" y="9185"/>
                    </a:cubicBezTo>
                    <a:cubicBezTo>
                      <a:pt x="1842" y="9185"/>
                      <a:pt x="1663" y="9196"/>
                      <a:pt x="1490" y="9196"/>
                    </a:cubicBezTo>
                    <a:cubicBezTo>
                      <a:pt x="1403" y="9196"/>
                      <a:pt x="1319" y="9193"/>
                      <a:pt x="1239" y="9185"/>
                    </a:cubicBezTo>
                    <a:cubicBezTo>
                      <a:pt x="787" y="9114"/>
                      <a:pt x="430" y="8733"/>
                      <a:pt x="406" y="8280"/>
                    </a:cubicBezTo>
                    <a:cubicBezTo>
                      <a:pt x="406" y="7756"/>
                      <a:pt x="406" y="6780"/>
                      <a:pt x="382" y="6256"/>
                    </a:cubicBezTo>
                    <a:cubicBezTo>
                      <a:pt x="334" y="5970"/>
                      <a:pt x="382" y="5708"/>
                      <a:pt x="501" y="5470"/>
                    </a:cubicBezTo>
                    <a:cubicBezTo>
                      <a:pt x="596" y="5470"/>
                      <a:pt x="668" y="5446"/>
                      <a:pt x="739" y="5423"/>
                    </a:cubicBezTo>
                    <a:cubicBezTo>
                      <a:pt x="930" y="5280"/>
                      <a:pt x="1144" y="5184"/>
                      <a:pt x="1382" y="5161"/>
                    </a:cubicBezTo>
                    <a:cubicBezTo>
                      <a:pt x="1793" y="5107"/>
                      <a:pt x="2190" y="5080"/>
                      <a:pt x="2594" y="5080"/>
                    </a:cubicBezTo>
                    <a:close/>
                    <a:moveTo>
                      <a:pt x="7431" y="5005"/>
                    </a:moveTo>
                    <a:cubicBezTo>
                      <a:pt x="7723" y="5005"/>
                      <a:pt x="8012" y="5038"/>
                      <a:pt x="8288" y="5137"/>
                    </a:cubicBezTo>
                    <a:cubicBezTo>
                      <a:pt x="9288" y="5470"/>
                      <a:pt x="9027" y="6661"/>
                      <a:pt x="9050" y="7471"/>
                    </a:cubicBezTo>
                    <a:cubicBezTo>
                      <a:pt x="9122" y="7852"/>
                      <a:pt x="9122" y="8209"/>
                      <a:pt x="9050" y="8590"/>
                    </a:cubicBezTo>
                    <a:lnTo>
                      <a:pt x="9074" y="8590"/>
                    </a:lnTo>
                    <a:cubicBezTo>
                      <a:pt x="8955" y="8947"/>
                      <a:pt x="8622" y="9185"/>
                      <a:pt x="8264" y="9185"/>
                    </a:cubicBezTo>
                    <a:cubicBezTo>
                      <a:pt x="8130" y="9164"/>
                      <a:pt x="7988" y="9156"/>
                      <a:pt x="7842" y="9156"/>
                    </a:cubicBezTo>
                    <a:cubicBezTo>
                      <a:pt x="7407" y="9156"/>
                      <a:pt x="6935" y="9227"/>
                      <a:pt x="6491" y="9227"/>
                    </a:cubicBezTo>
                    <a:cubicBezTo>
                      <a:pt x="5927" y="9227"/>
                      <a:pt x="5410" y="9112"/>
                      <a:pt x="5073" y="8590"/>
                    </a:cubicBezTo>
                    <a:cubicBezTo>
                      <a:pt x="5050" y="8447"/>
                      <a:pt x="5026" y="8280"/>
                      <a:pt x="5002" y="8137"/>
                    </a:cubicBezTo>
                    <a:cubicBezTo>
                      <a:pt x="5002" y="8018"/>
                      <a:pt x="5002" y="7923"/>
                      <a:pt x="5002" y="7804"/>
                    </a:cubicBezTo>
                    <a:lnTo>
                      <a:pt x="5002" y="7733"/>
                    </a:lnTo>
                    <a:lnTo>
                      <a:pt x="5002" y="7614"/>
                    </a:lnTo>
                    <a:cubicBezTo>
                      <a:pt x="5050" y="7161"/>
                      <a:pt x="5050" y="6685"/>
                      <a:pt x="5026" y="6232"/>
                    </a:cubicBezTo>
                    <a:cubicBezTo>
                      <a:pt x="5093" y="5627"/>
                      <a:pt x="5350" y="5107"/>
                      <a:pt x="6054" y="5107"/>
                    </a:cubicBezTo>
                    <a:cubicBezTo>
                      <a:pt x="6099" y="5107"/>
                      <a:pt x="6145" y="5109"/>
                      <a:pt x="6193" y="5113"/>
                    </a:cubicBezTo>
                    <a:cubicBezTo>
                      <a:pt x="6597" y="5071"/>
                      <a:pt x="7018" y="5005"/>
                      <a:pt x="7431" y="5005"/>
                    </a:cubicBezTo>
                    <a:close/>
                    <a:moveTo>
                      <a:pt x="3864" y="1"/>
                    </a:moveTo>
                    <a:cubicBezTo>
                      <a:pt x="3133" y="1"/>
                      <a:pt x="2343" y="378"/>
                      <a:pt x="2263" y="1160"/>
                    </a:cubicBezTo>
                    <a:cubicBezTo>
                      <a:pt x="2287" y="1874"/>
                      <a:pt x="2168" y="2517"/>
                      <a:pt x="2168" y="3232"/>
                    </a:cubicBezTo>
                    <a:cubicBezTo>
                      <a:pt x="2097" y="3708"/>
                      <a:pt x="2239" y="4208"/>
                      <a:pt x="2549" y="4565"/>
                    </a:cubicBezTo>
                    <a:cubicBezTo>
                      <a:pt x="2405" y="4561"/>
                      <a:pt x="2260" y="4557"/>
                      <a:pt x="2115" y="4557"/>
                    </a:cubicBezTo>
                    <a:cubicBezTo>
                      <a:pt x="1518" y="4557"/>
                      <a:pt x="923" y="4620"/>
                      <a:pt x="406" y="4946"/>
                    </a:cubicBezTo>
                    <a:cubicBezTo>
                      <a:pt x="287" y="5018"/>
                      <a:pt x="239" y="5184"/>
                      <a:pt x="310" y="5304"/>
                    </a:cubicBezTo>
                    <a:cubicBezTo>
                      <a:pt x="239" y="5423"/>
                      <a:pt x="191" y="5518"/>
                      <a:pt x="144" y="5661"/>
                    </a:cubicBezTo>
                    <a:cubicBezTo>
                      <a:pt x="25" y="6066"/>
                      <a:pt x="96" y="7018"/>
                      <a:pt x="72" y="7447"/>
                    </a:cubicBezTo>
                    <a:cubicBezTo>
                      <a:pt x="72" y="7804"/>
                      <a:pt x="1" y="8328"/>
                      <a:pt x="120" y="8661"/>
                    </a:cubicBezTo>
                    <a:cubicBezTo>
                      <a:pt x="287" y="9138"/>
                      <a:pt x="691" y="9471"/>
                      <a:pt x="1168" y="9566"/>
                    </a:cubicBezTo>
                    <a:cubicBezTo>
                      <a:pt x="1311" y="9578"/>
                      <a:pt x="1454" y="9584"/>
                      <a:pt x="1596" y="9584"/>
                    </a:cubicBezTo>
                    <a:cubicBezTo>
                      <a:pt x="1739" y="9584"/>
                      <a:pt x="1882" y="9578"/>
                      <a:pt x="2025" y="9566"/>
                    </a:cubicBezTo>
                    <a:lnTo>
                      <a:pt x="3478" y="9566"/>
                    </a:lnTo>
                    <a:cubicBezTo>
                      <a:pt x="3835" y="9566"/>
                      <a:pt x="4168" y="9495"/>
                      <a:pt x="4454" y="9281"/>
                    </a:cubicBezTo>
                    <a:cubicBezTo>
                      <a:pt x="4597" y="9161"/>
                      <a:pt x="4740" y="9019"/>
                      <a:pt x="4835" y="8828"/>
                    </a:cubicBezTo>
                    <a:cubicBezTo>
                      <a:pt x="5097" y="9209"/>
                      <a:pt x="5502" y="9447"/>
                      <a:pt x="5931" y="9495"/>
                    </a:cubicBezTo>
                    <a:cubicBezTo>
                      <a:pt x="6125" y="9525"/>
                      <a:pt x="6319" y="9535"/>
                      <a:pt x="6513" y="9535"/>
                    </a:cubicBezTo>
                    <a:cubicBezTo>
                      <a:pt x="6917" y="9535"/>
                      <a:pt x="7322" y="9491"/>
                      <a:pt x="7726" y="9491"/>
                    </a:cubicBezTo>
                    <a:cubicBezTo>
                      <a:pt x="7890" y="9491"/>
                      <a:pt x="8053" y="9498"/>
                      <a:pt x="8217" y="9519"/>
                    </a:cubicBezTo>
                    <a:cubicBezTo>
                      <a:pt x="8955" y="9519"/>
                      <a:pt x="9527" y="8947"/>
                      <a:pt x="9550" y="8233"/>
                    </a:cubicBezTo>
                    <a:lnTo>
                      <a:pt x="9550" y="8257"/>
                    </a:lnTo>
                    <a:cubicBezTo>
                      <a:pt x="9574" y="7995"/>
                      <a:pt x="9574" y="7733"/>
                      <a:pt x="9574" y="7494"/>
                    </a:cubicBezTo>
                    <a:cubicBezTo>
                      <a:pt x="9598" y="6899"/>
                      <a:pt x="9717" y="6304"/>
                      <a:pt x="9550" y="5732"/>
                    </a:cubicBezTo>
                    <a:lnTo>
                      <a:pt x="9550" y="5708"/>
                    </a:lnTo>
                    <a:cubicBezTo>
                      <a:pt x="9360" y="4875"/>
                      <a:pt x="8479" y="4470"/>
                      <a:pt x="7693" y="4470"/>
                    </a:cubicBezTo>
                    <a:cubicBezTo>
                      <a:pt x="7407" y="4470"/>
                      <a:pt x="7121" y="4470"/>
                      <a:pt x="6836" y="4518"/>
                    </a:cubicBezTo>
                    <a:cubicBezTo>
                      <a:pt x="7360" y="3875"/>
                      <a:pt x="7217" y="2946"/>
                      <a:pt x="7264" y="2184"/>
                    </a:cubicBezTo>
                    <a:cubicBezTo>
                      <a:pt x="7288" y="1398"/>
                      <a:pt x="7383" y="779"/>
                      <a:pt x="6669" y="279"/>
                    </a:cubicBezTo>
                    <a:cubicBezTo>
                      <a:pt x="6412" y="121"/>
                      <a:pt x="6123" y="28"/>
                      <a:pt x="5829" y="28"/>
                    </a:cubicBezTo>
                    <a:cubicBezTo>
                      <a:pt x="5767" y="28"/>
                      <a:pt x="5706" y="32"/>
                      <a:pt x="5645" y="41"/>
                    </a:cubicBezTo>
                    <a:lnTo>
                      <a:pt x="4264" y="41"/>
                    </a:lnTo>
                    <a:cubicBezTo>
                      <a:pt x="4136" y="14"/>
                      <a:pt x="4001" y="1"/>
                      <a:pt x="38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5" name="Google Shape;1175;p75"/>
              <p:cNvSpPr/>
              <p:nvPr/>
            </p:nvSpPr>
            <p:spPr>
              <a:xfrm>
                <a:off x="4686075" y="3811700"/>
                <a:ext cx="48050" cy="59125"/>
              </a:xfrm>
              <a:custGeom>
                <a:avLst/>
                <a:gdLst/>
                <a:ahLst/>
                <a:cxnLst/>
                <a:rect l="l" t="t" r="r" b="b"/>
                <a:pathLst>
                  <a:path w="1922" h="2365" extrusionOk="0">
                    <a:moveTo>
                      <a:pt x="1089" y="0"/>
                    </a:moveTo>
                    <a:cubicBezTo>
                      <a:pt x="820" y="0"/>
                      <a:pt x="558" y="122"/>
                      <a:pt x="405" y="352"/>
                    </a:cubicBezTo>
                    <a:cubicBezTo>
                      <a:pt x="0" y="876"/>
                      <a:pt x="71" y="1900"/>
                      <a:pt x="667" y="2233"/>
                    </a:cubicBezTo>
                    <a:cubicBezTo>
                      <a:pt x="809" y="2322"/>
                      <a:pt x="963" y="2364"/>
                      <a:pt x="1116" y="2364"/>
                    </a:cubicBezTo>
                    <a:cubicBezTo>
                      <a:pt x="1373" y="2364"/>
                      <a:pt x="1622" y="2243"/>
                      <a:pt x="1786" y="2019"/>
                    </a:cubicBezTo>
                    <a:cubicBezTo>
                      <a:pt x="1860" y="1889"/>
                      <a:pt x="1776" y="1774"/>
                      <a:pt x="1656" y="1774"/>
                    </a:cubicBezTo>
                    <a:cubicBezTo>
                      <a:pt x="1622" y="1774"/>
                      <a:pt x="1585" y="1783"/>
                      <a:pt x="1548" y="1804"/>
                    </a:cubicBezTo>
                    <a:cubicBezTo>
                      <a:pt x="1473" y="1833"/>
                      <a:pt x="1394" y="1846"/>
                      <a:pt x="1314" y="1846"/>
                    </a:cubicBezTo>
                    <a:cubicBezTo>
                      <a:pt x="1192" y="1846"/>
                      <a:pt x="1068" y="1814"/>
                      <a:pt x="953" y="1757"/>
                    </a:cubicBezTo>
                    <a:cubicBezTo>
                      <a:pt x="786" y="1590"/>
                      <a:pt x="667" y="1376"/>
                      <a:pt x="619" y="1161"/>
                    </a:cubicBezTo>
                    <a:cubicBezTo>
                      <a:pt x="548" y="804"/>
                      <a:pt x="714" y="352"/>
                      <a:pt x="1119" y="328"/>
                    </a:cubicBezTo>
                    <a:cubicBezTo>
                      <a:pt x="1262" y="328"/>
                      <a:pt x="1429" y="399"/>
                      <a:pt x="1524" y="542"/>
                    </a:cubicBezTo>
                    <a:cubicBezTo>
                      <a:pt x="1568" y="581"/>
                      <a:pt x="1615" y="598"/>
                      <a:pt x="1657" y="598"/>
                    </a:cubicBezTo>
                    <a:cubicBezTo>
                      <a:pt x="1823" y="598"/>
                      <a:pt x="1922" y="341"/>
                      <a:pt x="1524" y="114"/>
                    </a:cubicBezTo>
                    <a:cubicBezTo>
                      <a:pt x="1389" y="37"/>
                      <a:pt x="1238" y="0"/>
                      <a:pt x="10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75"/>
              <p:cNvSpPr/>
              <p:nvPr/>
            </p:nvSpPr>
            <p:spPr>
              <a:xfrm>
                <a:off x="4576850" y="3811700"/>
                <a:ext cx="48500" cy="60450"/>
              </a:xfrm>
              <a:custGeom>
                <a:avLst/>
                <a:gdLst/>
                <a:ahLst/>
                <a:cxnLst/>
                <a:rect l="l" t="t" r="r" b="b"/>
                <a:pathLst>
                  <a:path w="1940" h="2418" extrusionOk="0">
                    <a:moveTo>
                      <a:pt x="535" y="376"/>
                    </a:moveTo>
                    <a:cubicBezTo>
                      <a:pt x="868" y="376"/>
                      <a:pt x="1392" y="376"/>
                      <a:pt x="1273" y="828"/>
                    </a:cubicBezTo>
                    <a:cubicBezTo>
                      <a:pt x="1249" y="876"/>
                      <a:pt x="1226" y="923"/>
                      <a:pt x="1154" y="971"/>
                    </a:cubicBezTo>
                    <a:cubicBezTo>
                      <a:pt x="1103" y="965"/>
                      <a:pt x="1052" y="962"/>
                      <a:pt x="1001" y="962"/>
                    </a:cubicBezTo>
                    <a:cubicBezTo>
                      <a:pt x="861" y="962"/>
                      <a:pt x="722" y="984"/>
                      <a:pt x="583" y="1019"/>
                    </a:cubicBezTo>
                    <a:lnTo>
                      <a:pt x="559" y="1019"/>
                    </a:lnTo>
                    <a:lnTo>
                      <a:pt x="535" y="376"/>
                    </a:lnTo>
                    <a:close/>
                    <a:moveTo>
                      <a:pt x="606" y="1328"/>
                    </a:moveTo>
                    <a:cubicBezTo>
                      <a:pt x="821" y="1376"/>
                      <a:pt x="1273" y="1328"/>
                      <a:pt x="1297" y="1638"/>
                    </a:cubicBezTo>
                    <a:cubicBezTo>
                      <a:pt x="1277" y="1813"/>
                      <a:pt x="1019" y="1829"/>
                      <a:pt x="769" y="1829"/>
                    </a:cubicBezTo>
                    <a:cubicBezTo>
                      <a:pt x="713" y="1829"/>
                      <a:pt x="658" y="1828"/>
                      <a:pt x="606" y="1828"/>
                    </a:cubicBezTo>
                    <a:lnTo>
                      <a:pt x="606" y="1852"/>
                    </a:lnTo>
                    <a:cubicBezTo>
                      <a:pt x="606" y="1662"/>
                      <a:pt x="583" y="1495"/>
                      <a:pt x="583" y="1328"/>
                    </a:cubicBezTo>
                    <a:close/>
                    <a:moveTo>
                      <a:pt x="542" y="1"/>
                    </a:moveTo>
                    <a:cubicBezTo>
                      <a:pt x="328" y="1"/>
                      <a:pt x="130" y="46"/>
                      <a:pt x="130" y="280"/>
                    </a:cubicBezTo>
                    <a:cubicBezTo>
                      <a:pt x="130" y="661"/>
                      <a:pt x="130" y="1185"/>
                      <a:pt x="106" y="1638"/>
                    </a:cubicBezTo>
                    <a:cubicBezTo>
                      <a:pt x="106" y="2042"/>
                      <a:pt x="0" y="2404"/>
                      <a:pt x="468" y="2404"/>
                    </a:cubicBezTo>
                    <a:cubicBezTo>
                      <a:pt x="496" y="2404"/>
                      <a:pt x="526" y="2402"/>
                      <a:pt x="559" y="2400"/>
                    </a:cubicBezTo>
                    <a:cubicBezTo>
                      <a:pt x="645" y="2411"/>
                      <a:pt x="732" y="2417"/>
                      <a:pt x="818" y="2417"/>
                    </a:cubicBezTo>
                    <a:cubicBezTo>
                      <a:pt x="1086" y="2417"/>
                      <a:pt x="1348" y="2359"/>
                      <a:pt x="1583" y="2233"/>
                    </a:cubicBezTo>
                    <a:cubicBezTo>
                      <a:pt x="1916" y="1971"/>
                      <a:pt x="1940" y="1495"/>
                      <a:pt x="1678" y="1185"/>
                    </a:cubicBezTo>
                    <a:cubicBezTo>
                      <a:pt x="1630" y="1138"/>
                      <a:pt x="1583" y="1090"/>
                      <a:pt x="1511" y="1066"/>
                    </a:cubicBezTo>
                    <a:cubicBezTo>
                      <a:pt x="1535" y="1042"/>
                      <a:pt x="1559" y="995"/>
                      <a:pt x="1559" y="971"/>
                    </a:cubicBezTo>
                    <a:cubicBezTo>
                      <a:pt x="1749" y="518"/>
                      <a:pt x="1416" y="18"/>
                      <a:pt x="916" y="18"/>
                    </a:cubicBezTo>
                    <a:cubicBezTo>
                      <a:pt x="815" y="18"/>
                      <a:pt x="676" y="1"/>
                      <a:pt x="5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77" name="Google Shape;1177;p75"/>
          <p:cNvGrpSpPr/>
          <p:nvPr/>
        </p:nvGrpSpPr>
        <p:grpSpPr>
          <a:xfrm>
            <a:off x="7309830" y="625633"/>
            <a:ext cx="867285" cy="800014"/>
            <a:chOff x="712875" y="2205450"/>
            <a:chExt cx="233675" cy="215550"/>
          </a:xfrm>
        </p:grpSpPr>
        <p:sp>
          <p:nvSpPr>
            <p:cNvPr id="1178" name="Google Shape;1178;p75"/>
            <p:cNvSpPr/>
            <p:nvPr/>
          </p:nvSpPr>
          <p:spPr>
            <a:xfrm>
              <a:off x="727450" y="2222125"/>
              <a:ext cx="203325" cy="183675"/>
            </a:xfrm>
            <a:custGeom>
              <a:avLst/>
              <a:gdLst/>
              <a:ahLst/>
              <a:cxnLst/>
              <a:rect l="l" t="t" r="r" b="b"/>
              <a:pathLst>
                <a:path w="8133" h="7347" extrusionOk="0">
                  <a:moveTo>
                    <a:pt x="3013" y="1"/>
                  </a:moveTo>
                  <a:cubicBezTo>
                    <a:pt x="2894" y="1"/>
                    <a:pt x="2775" y="1"/>
                    <a:pt x="2680" y="48"/>
                  </a:cubicBezTo>
                  <a:cubicBezTo>
                    <a:pt x="2454" y="120"/>
                    <a:pt x="2227" y="120"/>
                    <a:pt x="1989" y="120"/>
                  </a:cubicBezTo>
                  <a:cubicBezTo>
                    <a:pt x="1823" y="120"/>
                    <a:pt x="1668" y="120"/>
                    <a:pt x="1501" y="144"/>
                  </a:cubicBezTo>
                  <a:cubicBezTo>
                    <a:pt x="1037" y="203"/>
                    <a:pt x="691" y="513"/>
                    <a:pt x="334" y="763"/>
                  </a:cubicBezTo>
                  <a:cubicBezTo>
                    <a:pt x="322" y="775"/>
                    <a:pt x="310" y="798"/>
                    <a:pt x="299" y="822"/>
                  </a:cubicBezTo>
                  <a:cubicBezTo>
                    <a:pt x="144" y="1108"/>
                    <a:pt x="1" y="1394"/>
                    <a:pt x="13" y="1715"/>
                  </a:cubicBezTo>
                  <a:cubicBezTo>
                    <a:pt x="25" y="2168"/>
                    <a:pt x="13" y="2608"/>
                    <a:pt x="25" y="3061"/>
                  </a:cubicBezTo>
                  <a:cubicBezTo>
                    <a:pt x="37" y="3418"/>
                    <a:pt x="72" y="3775"/>
                    <a:pt x="120" y="4132"/>
                  </a:cubicBezTo>
                  <a:cubicBezTo>
                    <a:pt x="156" y="4525"/>
                    <a:pt x="310" y="4882"/>
                    <a:pt x="489" y="5239"/>
                  </a:cubicBezTo>
                  <a:cubicBezTo>
                    <a:pt x="537" y="5323"/>
                    <a:pt x="572" y="5406"/>
                    <a:pt x="632" y="5466"/>
                  </a:cubicBezTo>
                  <a:cubicBezTo>
                    <a:pt x="680" y="5513"/>
                    <a:pt x="739" y="5561"/>
                    <a:pt x="799" y="5561"/>
                  </a:cubicBezTo>
                  <a:cubicBezTo>
                    <a:pt x="1016" y="5608"/>
                    <a:pt x="1225" y="5670"/>
                    <a:pt x="1445" y="5670"/>
                  </a:cubicBezTo>
                  <a:cubicBezTo>
                    <a:pt x="1503" y="5670"/>
                    <a:pt x="1561" y="5666"/>
                    <a:pt x="1620" y="5656"/>
                  </a:cubicBezTo>
                  <a:cubicBezTo>
                    <a:pt x="1648" y="5652"/>
                    <a:pt x="1677" y="5651"/>
                    <a:pt x="1707" y="5651"/>
                  </a:cubicBezTo>
                  <a:cubicBezTo>
                    <a:pt x="1766" y="5651"/>
                    <a:pt x="1827" y="5656"/>
                    <a:pt x="1882" y="5656"/>
                  </a:cubicBezTo>
                  <a:cubicBezTo>
                    <a:pt x="2096" y="5680"/>
                    <a:pt x="2180" y="5775"/>
                    <a:pt x="2180" y="5989"/>
                  </a:cubicBezTo>
                  <a:cubicBezTo>
                    <a:pt x="2180" y="6049"/>
                    <a:pt x="2180" y="6120"/>
                    <a:pt x="2168" y="6180"/>
                  </a:cubicBezTo>
                  <a:cubicBezTo>
                    <a:pt x="2084" y="6490"/>
                    <a:pt x="2049" y="6835"/>
                    <a:pt x="1882" y="7121"/>
                  </a:cubicBezTo>
                  <a:cubicBezTo>
                    <a:pt x="1858" y="7168"/>
                    <a:pt x="1858" y="7204"/>
                    <a:pt x="1811" y="7347"/>
                  </a:cubicBezTo>
                  <a:cubicBezTo>
                    <a:pt x="2049" y="7228"/>
                    <a:pt x="2215" y="7132"/>
                    <a:pt x="2358" y="7013"/>
                  </a:cubicBezTo>
                  <a:cubicBezTo>
                    <a:pt x="2573" y="6847"/>
                    <a:pt x="2775" y="6692"/>
                    <a:pt x="3037" y="6597"/>
                  </a:cubicBezTo>
                  <a:cubicBezTo>
                    <a:pt x="3168" y="6537"/>
                    <a:pt x="3275" y="6466"/>
                    <a:pt x="3347" y="6335"/>
                  </a:cubicBezTo>
                  <a:cubicBezTo>
                    <a:pt x="3394" y="6240"/>
                    <a:pt x="3454" y="6156"/>
                    <a:pt x="3513" y="6073"/>
                  </a:cubicBezTo>
                  <a:cubicBezTo>
                    <a:pt x="3608" y="5918"/>
                    <a:pt x="3763" y="5835"/>
                    <a:pt x="3954" y="5823"/>
                  </a:cubicBezTo>
                  <a:lnTo>
                    <a:pt x="4418" y="5823"/>
                  </a:lnTo>
                  <a:cubicBezTo>
                    <a:pt x="4484" y="5820"/>
                    <a:pt x="4549" y="5819"/>
                    <a:pt x="4615" y="5819"/>
                  </a:cubicBezTo>
                  <a:cubicBezTo>
                    <a:pt x="4878" y="5819"/>
                    <a:pt x="5142" y="5835"/>
                    <a:pt x="5406" y="5835"/>
                  </a:cubicBezTo>
                  <a:cubicBezTo>
                    <a:pt x="5737" y="5835"/>
                    <a:pt x="6067" y="5811"/>
                    <a:pt x="6395" y="5704"/>
                  </a:cubicBezTo>
                  <a:cubicBezTo>
                    <a:pt x="6692" y="5704"/>
                    <a:pt x="6966" y="5597"/>
                    <a:pt x="7240" y="5513"/>
                  </a:cubicBezTo>
                  <a:cubicBezTo>
                    <a:pt x="7633" y="5382"/>
                    <a:pt x="7871" y="5120"/>
                    <a:pt x="7978" y="4739"/>
                  </a:cubicBezTo>
                  <a:cubicBezTo>
                    <a:pt x="8061" y="4382"/>
                    <a:pt x="8133" y="4025"/>
                    <a:pt x="8121" y="3656"/>
                  </a:cubicBezTo>
                  <a:cubicBezTo>
                    <a:pt x="8050" y="3323"/>
                    <a:pt x="8050" y="2965"/>
                    <a:pt x="8085" y="2620"/>
                  </a:cubicBezTo>
                  <a:cubicBezTo>
                    <a:pt x="8097" y="2287"/>
                    <a:pt x="7919" y="1989"/>
                    <a:pt x="7942" y="1644"/>
                  </a:cubicBezTo>
                  <a:cubicBezTo>
                    <a:pt x="7942" y="1608"/>
                    <a:pt x="7919" y="1572"/>
                    <a:pt x="7907" y="1537"/>
                  </a:cubicBezTo>
                  <a:cubicBezTo>
                    <a:pt x="7811" y="1358"/>
                    <a:pt x="7740" y="1167"/>
                    <a:pt x="7633" y="989"/>
                  </a:cubicBezTo>
                  <a:cubicBezTo>
                    <a:pt x="7526" y="822"/>
                    <a:pt x="7454" y="632"/>
                    <a:pt x="7288" y="536"/>
                  </a:cubicBezTo>
                  <a:cubicBezTo>
                    <a:pt x="6966" y="358"/>
                    <a:pt x="6633" y="203"/>
                    <a:pt x="6252" y="203"/>
                  </a:cubicBezTo>
                  <a:cubicBezTo>
                    <a:pt x="6192" y="203"/>
                    <a:pt x="6109" y="203"/>
                    <a:pt x="6049" y="179"/>
                  </a:cubicBezTo>
                  <a:cubicBezTo>
                    <a:pt x="5897" y="126"/>
                    <a:pt x="5732" y="119"/>
                    <a:pt x="5574" y="119"/>
                  </a:cubicBezTo>
                  <a:cubicBezTo>
                    <a:pt x="5521" y="119"/>
                    <a:pt x="5469" y="120"/>
                    <a:pt x="5418" y="120"/>
                  </a:cubicBezTo>
                  <a:cubicBezTo>
                    <a:pt x="5337" y="120"/>
                    <a:pt x="5255" y="128"/>
                    <a:pt x="5176" y="128"/>
                  </a:cubicBezTo>
                  <a:cubicBezTo>
                    <a:pt x="5116" y="128"/>
                    <a:pt x="5058" y="123"/>
                    <a:pt x="5002" y="108"/>
                  </a:cubicBezTo>
                  <a:cubicBezTo>
                    <a:pt x="4347" y="1"/>
                    <a:pt x="3668" y="1"/>
                    <a:pt x="30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75"/>
            <p:cNvSpPr/>
            <p:nvPr/>
          </p:nvSpPr>
          <p:spPr>
            <a:xfrm>
              <a:off x="712875" y="2205450"/>
              <a:ext cx="233675" cy="215550"/>
            </a:xfrm>
            <a:custGeom>
              <a:avLst/>
              <a:gdLst/>
              <a:ahLst/>
              <a:cxnLst/>
              <a:rect l="l" t="t" r="r" b="b"/>
              <a:pathLst>
                <a:path w="9347" h="8622" extrusionOk="0">
                  <a:moveTo>
                    <a:pt x="4394" y="7192"/>
                  </a:moveTo>
                  <a:cubicBezTo>
                    <a:pt x="4239" y="7549"/>
                    <a:pt x="3918" y="7716"/>
                    <a:pt x="3620" y="7895"/>
                  </a:cubicBezTo>
                  <a:cubicBezTo>
                    <a:pt x="3346" y="8050"/>
                    <a:pt x="3072" y="8216"/>
                    <a:pt x="2798" y="8395"/>
                  </a:cubicBezTo>
                  <a:cubicBezTo>
                    <a:pt x="2548" y="8573"/>
                    <a:pt x="2263" y="8621"/>
                    <a:pt x="1965" y="8585"/>
                  </a:cubicBezTo>
                  <a:cubicBezTo>
                    <a:pt x="1846" y="8573"/>
                    <a:pt x="1739" y="8526"/>
                    <a:pt x="1667" y="8442"/>
                  </a:cubicBezTo>
                  <a:cubicBezTo>
                    <a:pt x="1548" y="8323"/>
                    <a:pt x="1536" y="8192"/>
                    <a:pt x="1644" y="8073"/>
                  </a:cubicBezTo>
                  <a:cubicBezTo>
                    <a:pt x="1846" y="7823"/>
                    <a:pt x="1977" y="7561"/>
                    <a:pt x="2084" y="7264"/>
                  </a:cubicBezTo>
                  <a:cubicBezTo>
                    <a:pt x="2096" y="7204"/>
                    <a:pt x="2132" y="7145"/>
                    <a:pt x="2144" y="7085"/>
                  </a:cubicBezTo>
                  <a:cubicBezTo>
                    <a:pt x="2156" y="7026"/>
                    <a:pt x="2144" y="6966"/>
                    <a:pt x="2144" y="6895"/>
                  </a:cubicBezTo>
                  <a:cubicBezTo>
                    <a:pt x="1894" y="6859"/>
                    <a:pt x="1655" y="6799"/>
                    <a:pt x="1417" y="6823"/>
                  </a:cubicBezTo>
                  <a:cubicBezTo>
                    <a:pt x="1048" y="6835"/>
                    <a:pt x="810" y="6645"/>
                    <a:pt x="632" y="6359"/>
                  </a:cubicBezTo>
                  <a:cubicBezTo>
                    <a:pt x="358" y="5930"/>
                    <a:pt x="191" y="5430"/>
                    <a:pt x="108" y="4930"/>
                  </a:cubicBezTo>
                  <a:cubicBezTo>
                    <a:pt x="12" y="4418"/>
                    <a:pt x="12" y="3918"/>
                    <a:pt x="12" y="3394"/>
                  </a:cubicBezTo>
                  <a:cubicBezTo>
                    <a:pt x="12" y="3049"/>
                    <a:pt x="36" y="2704"/>
                    <a:pt x="12" y="2346"/>
                  </a:cubicBezTo>
                  <a:cubicBezTo>
                    <a:pt x="0" y="1870"/>
                    <a:pt x="215" y="1489"/>
                    <a:pt x="429" y="1108"/>
                  </a:cubicBezTo>
                  <a:cubicBezTo>
                    <a:pt x="465" y="1049"/>
                    <a:pt x="512" y="1001"/>
                    <a:pt x="572" y="965"/>
                  </a:cubicBezTo>
                  <a:cubicBezTo>
                    <a:pt x="751" y="822"/>
                    <a:pt x="929" y="691"/>
                    <a:pt x="1120" y="549"/>
                  </a:cubicBezTo>
                  <a:cubicBezTo>
                    <a:pt x="1489" y="287"/>
                    <a:pt x="1905" y="168"/>
                    <a:pt x="2370" y="156"/>
                  </a:cubicBezTo>
                  <a:cubicBezTo>
                    <a:pt x="2667" y="156"/>
                    <a:pt x="2965" y="168"/>
                    <a:pt x="3251" y="60"/>
                  </a:cubicBezTo>
                  <a:cubicBezTo>
                    <a:pt x="3275" y="49"/>
                    <a:pt x="3322" y="49"/>
                    <a:pt x="3370" y="49"/>
                  </a:cubicBezTo>
                  <a:cubicBezTo>
                    <a:pt x="4215" y="49"/>
                    <a:pt x="5073" y="1"/>
                    <a:pt x="5930" y="180"/>
                  </a:cubicBezTo>
                  <a:cubicBezTo>
                    <a:pt x="6025" y="191"/>
                    <a:pt x="6132" y="203"/>
                    <a:pt x="6227" y="203"/>
                  </a:cubicBezTo>
                  <a:cubicBezTo>
                    <a:pt x="6418" y="203"/>
                    <a:pt x="6608" y="191"/>
                    <a:pt x="6787" y="299"/>
                  </a:cubicBezTo>
                  <a:cubicBezTo>
                    <a:pt x="6823" y="310"/>
                    <a:pt x="6858" y="322"/>
                    <a:pt x="6906" y="310"/>
                  </a:cubicBezTo>
                  <a:cubicBezTo>
                    <a:pt x="7299" y="263"/>
                    <a:pt x="7632" y="441"/>
                    <a:pt x="7978" y="561"/>
                  </a:cubicBezTo>
                  <a:cubicBezTo>
                    <a:pt x="8228" y="656"/>
                    <a:pt x="8502" y="787"/>
                    <a:pt x="8621" y="1072"/>
                  </a:cubicBezTo>
                  <a:cubicBezTo>
                    <a:pt x="8918" y="1358"/>
                    <a:pt x="8966" y="1775"/>
                    <a:pt x="9156" y="2108"/>
                  </a:cubicBezTo>
                  <a:cubicBezTo>
                    <a:pt x="9180" y="2168"/>
                    <a:pt x="9180" y="2263"/>
                    <a:pt x="9180" y="2335"/>
                  </a:cubicBezTo>
                  <a:cubicBezTo>
                    <a:pt x="9204" y="2394"/>
                    <a:pt x="9180" y="2466"/>
                    <a:pt x="9216" y="2525"/>
                  </a:cubicBezTo>
                  <a:cubicBezTo>
                    <a:pt x="9347" y="2763"/>
                    <a:pt x="9323" y="3025"/>
                    <a:pt x="9323" y="3275"/>
                  </a:cubicBezTo>
                  <a:cubicBezTo>
                    <a:pt x="9323" y="3799"/>
                    <a:pt x="9323" y="4311"/>
                    <a:pt x="9335" y="4847"/>
                  </a:cubicBezTo>
                  <a:cubicBezTo>
                    <a:pt x="9335" y="5002"/>
                    <a:pt x="9335" y="5144"/>
                    <a:pt x="9264" y="5299"/>
                  </a:cubicBezTo>
                  <a:cubicBezTo>
                    <a:pt x="9228" y="5359"/>
                    <a:pt x="9216" y="5442"/>
                    <a:pt x="9216" y="5525"/>
                  </a:cubicBezTo>
                  <a:cubicBezTo>
                    <a:pt x="9216" y="5787"/>
                    <a:pt x="9097" y="6014"/>
                    <a:pt x="8918" y="6204"/>
                  </a:cubicBezTo>
                  <a:cubicBezTo>
                    <a:pt x="8680" y="6478"/>
                    <a:pt x="8406" y="6716"/>
                    <a:pt x="8049" y="6823"/>
                  </a:cubicBezTo>
                  <a:cubicBezTo>
                    <a:pt x="7990" y="6835"/>
                    <a:pt x="7930" y="6883"/>
                    <a:pt x="7871" y="6895"/>
                  </a:cubicBezTo>
                  <a:cubicBezTo>
                    <a:pt x="7632" y="6978"/>
                    <a:pt x="7418" y="7097"/>
                    <a:pt x="7144" y="7085"/>
                  </a:cubicBezTo>
                  <a:cubicBezTo>
                    <a:pt x="7097" y="7085"/>
                    <a:pt x="7037" y="7085"/>
                    <a:pt x="7001" y="7097"/>
                  </a:cubicBezTo>
                  <a:cubicBezTo>
                    <a:pt x="6716" y="7240"/>
                    <a:pt x="6418" y="7192"/>
                    <a:pt x="6132" y="7192"/>
                  </a:cubicBezTo>
                  <a:close/>
                  <a:moveTo>
                    <a:pt x="2358" y="8038"/>
                  </a:moveTo>
                  <a:cubicBezTo>
                    <a:pt x="2596" y="7919"/>
                    <a:pt x="2751" y="7835"/>
                    <a:pt x="2906" y="7716"/>
                  </a:cubicBezTo>
                  <a:cubicBezTo>
                    <a:pt x="3108" y="7549"/>
                    <a:pt x="3322" y="7383"/>
                    <a:pt x="3572" y="7299"/>
                  </a:cubicBezTo>
                  <a:cubicBezTo>
                    <a:pt x="3703" y="7240"/>
                    <a:pt x="3810" y="7157"/>
                    <a:pt x="3882" y="7026"/>
                  </a:cubicBezTo>
                  <a:cubicBezTo>
                    <a:pt x="3930" y="6930"/>
                    <a:pt x="3989" y="6847"/>
                    <a:pt x="4049" y="6776"/>
                  </a:cubicBezTo>
                  <a:cubicBezTo>
                    <a:pt x="4156" y="6609"/>
                    <a:pt x="4299" y="6537"/>
                    <a:pt x="4489" y="6526"/>
                  </a:cubicBezTo>
                  <a:lnTo>
                    <a:pt x="4953" y="6526"/>
                  </a:lnTo>
                  <a:cubicBezTo>
                    <a:pt x="5608" y="6490"/>
                    <a:pt x="6287" y="6609"/>
                    <a:pt x="6942" y="6406"/>
                  </a:cubicBezTo>
                  <a:cubicBezTo>
                    <a:pt x="7239" y="6406"/>
                    <a:pt x="7501" y="6299"/>
                    <a:pt x="7787" y="6204"/>
                  </a:cubicBezTo>
                  <a:cubicBezTo>
                    <a:pt x="8168" y="6073"/>
                    <a:pt x="8406" y="5823"/>
                    <a:pt x="8513" y="5430"/>
                  </a:cubicBezTo>
                  <a:cubicBezTo>
                    <a:pt x="8597" y="5073"/>
                    <a:pt x="8680" y="4716"/>
                    <a:pt x="8668" y="4347"/>
                  </a:cubicBezTo>
                  <a:cubicBezTo>
                    <a:pt x="8633" y="4001"/>
                    <a:pt x="8644" y="3656"/>
                    <a:pt x="8668" y="3323"/>
                  </a:cubicBezTo>
                  <a:cubicBezTo>
                    <a:pt x="8680" y="2977"/>
                    <a:pt x="8502" y="2680"/>
                    <a:pt x="8525" y="2335"/>
                  </a:cubicBezTo>
                  <a:cubicBezTo>
                    <a:pt x="8525" y="2311"/>
                    <a:pt x="8502" y="2263"/>
                    <a:pt x="8478" y="2239"/>
                  </a:cubicBezTo>
                  <a:cubicBezTo>
                    <a:pt x="8394" y="2061"/>
                    <a:pt x="8323" y="1858"/>
                    <a:pt x="8216" y="1680"/>
                  </a:cubicBezTo>
                  <a:cubicBezTo>
                    <a:pt x="8109" y="1525"/>
                    <a:pt x="8037" y="1323"/>
                    <a:pt x="7871" y="1239"/>
                  </a:cubicBezTo>
                  <a:cubicBezTo>
                    <a:pt x="7549" y="1061"/>
                    <a:pt x="7216" y="894"/>
                    <a:pt x="6835" y="894"/>
                  </a:cubicBezTo>
                  <a:cubicBezTo>
                    <a:pt x="6775" y="894"/>
                    <a:pt x="6692" y="894"/>
                    <a:pt x="6632" y="882"/>
                  </a:cubicBezTo>
                  <a:cubicBezTo>
                    <a:pt x="6430" y="811"/>
                    <a:pt x="6204" y="822"/>
                    <a:pt x="6001" y="822"/>
                  </a:cubicBezTo>
                  <a:cubicBezTo>
                    <a:pt x="5858" y="822"/>
                    <a:pt x="5715" y="834"/>
                    <a:pt x="5585" y="811"/>
                  </a:cubicBezTo>
                  <a:cubicBezTo>
                    <a:pt x="4930" y="703"/>
                    <a:pt x="4251" y="703"/>
                    <a:pt x="3596" y="703"/>
                  </a:cubicBezTo>
                  <a:cubicBezTo>
                    <a:pt x="3477" y="703"/>
                    <a:pt x="3358" y="703"/>
                    <a:pt x="3263" y="751"/>
                  </a:cubicBezTo>
                  <a:cubicBezTo>
                    <a:pt x="3037" y="822"/>
                    <a:pt x="2810" y="822"/>
                    <a:pt x="2572" y="822"/>
                  </a:cubicBezTo>
                  <a:cubicBezTo>
                    <a:pt x="2406" y="822"/>
                    <a:pt x="2251" y="822"/>
                    <a:pt x="2084" y="834"/>
                  </a:cubicBezTo>
                  <a:cubicBezTo>
                    <a:pt x="1620" y="894"/>
                    <a:pt x="1274" y="1203"/>
                    <a:pt x="917" y="1465"/>
                  </a:cubicBezTo>
                  <a:cubicBezTo>
                    <a:pt x="905" y="1477"/>
                    <a:pt x="893" y="1489"/>
                    <a:pt x="882" y="1525"/>
                  </a:cubicBezTo>
                  <a:cubicBezTo>
                    <a:pt x="727" y="1799"/>
                    <a:pt x="584" y="2085"/>
                    <a:pt x="596" y="2418"/>
                  </a:cubicBezTo>
                  <a:cubicBezTo>
                    <a:pt x="608" y="2858"/>
                    <a:pt x="596" y="3311"/>
                    <a:pt x="608" y="3751"/>
                  </a:cubicBezTo>
                  <a:cubicBezTo>
                    <a:pt x="620" y="4109"/>
                    <a:pt x="655" y="4466"/>
                    <a:pt x="703" y="4823"/>
                  </a:cubicBezTo>
                  <a:cubicBezTo>
                    <a:pt x="739" y="5228"/>
                    <a:pt x="893" y="5585"/>
                    <a:pt x="1072" y="5942"/>
                  </a:cubicBezTo>
                  <a:cubicBezTo>
                    <a:pt x="1120" y="6014"/>
                    <a:pt x="1155" y="6109"/>
                    <a:pt x="1215" y="6168"/>
                  </a:cubicBezTo>
                  <a:cubicBezTo>
                    <a:pt x="1263" y="6204"/>
                    <a:pt x="1322" y="6252"/>
                    <a:pt x="1382" y="6252"/>
                  </a:cubicBezTo>
                  <a:cubicBezTo>
                    <a:pt x="1655" y="6311"/>
                    <a:pt x="1917" y="6406"/>
                    <a:pt x="2203" y="6359"/>
                  </a:cubicBezTo>
                  <a:cubicBezTo>
                    <a:pt x="2286" y="6335"/>
                    <a:pt x="2382" y="6359"/>
                    <a:pt x="2465" y="6359"/>
                  </a:cubicBezTo>
                  <a:cubicBezTo>
                    <a:pt x="2679" y="6371"/>
                    <a:pt x="2763" y="6478"/>
                    <a:pt x="2763" y="6680"/>
                  </a:cubicBezTo>
                  <a:cubicBezTo>
                    <a:pt x="2763" y="6740"/>
                    <a:pt x="2763" y="6811"/>
                    <a:pt x="2751" y="6883"/>
                  </a:cubicBezTo>
                  <a:cubicBezTo>
                    <a:pt x="2667" y="7192"/>
                    <a:pt x="2632" y="7526"/>
                    <a:pt x="2465" y="7811"/>
                  </a:cubicBezTo>
                  <a:cubicBezTo>
                    <a:pt x="2394" y="7859"/>
                    <a:pt x="2382" y="7907"/>
                    <a:pt x="2358" y="80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75"/>
            <p:cNvSpPr/>
            <p:nvPr/>
          </p:nvSpPr>
          <p:spPr>
            <a:xfrm>
              <a:off x="864975" y="2282550"/>
              <a:ext cx="35450" cy="30100"/>
            </a:xfrm>
            <a:custGeom>
              <a:avLst/>
              <a:gdLst/>
              <a:ahLst/>
              <a:cxnLst/>
              <a:rect l="l" t="t" r="r" b="b"/>
              <a:pathLst>
                <a:path w="1418" h="1204" extrusionOk="0">
                  <a:moveTo>
                    <a:pt x="774" y="1203"/>
                  </a:moveTo>
                  <a:cubicBezTo>
                    <a:pt x="596" y="1203"/>
                    <a:pt x="417" y="1203"/>
                    <a:pt x="274" y="1072"/>
                  </a:cubicBezTo>
                  <a:cubicBezTo>
                    <a:pt x="1" y="822"/>
                    <a:pt x="36" y="370"/>
                    <a:pt x="346" y="179"/>
                  </a:cubicBezTo>
                  <a:cubicBezTo>
                    <a:pt x="620" y="1"/>
                    <a:pt x="1013" y="48"/>
                    <a:pt x="1227" y="286"/>
                  </a:cubicBezTo>
                  <a:cubicBezTo>
                    <a:pt x="1370" y="441"/>
                    <a:pt x="1417" y="822"/>
                    <a:pt x="1310" y="1001"/>
                  </a:cubicBezTo>
                  <a:cubicBezTo>
                    <a:pt x="1251" y="1096"/>
                    <a:pt x="1167" y="1179"/>
                    <a:pt x="1048" y="1191"/>
                  </a:cubicBezTo>
                  <a:cubicBezTo>
                    <a:pt x="953" y="1203"/>
                    <a:pt x="870" y="1203"/>
                    <a:pt x="774" y="1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75"/>
            <p:cNvSpPr/>
            <p:nvPr/>
          </p:nvSpPr>
          <p:spPr>
            <a:xfrm>
              <a:off x="814075" y="2280175"/>
              <a:ext cx="35450" cy="30375"/>
            </a:xfrm>
            <a:custGeom>
              <a:avLst/>
              <a:gdLst/>
              <a:ahLst/>
              <a:cxnLst/>
              <a:rect l="l" t="t" r="r" b="b"/>
              <a:pathLst>
                <a:path w="1418" h="1215" extrusionOk="0">
                  <a:moveTo>
                    <a:pt x="751" y="1191"/>
                  </a:moveTo>
                  <a:cubicBezTo>
                    <a:pt x="513" y="1215"/>
                    <a:pt x="310" y="1131"/>
                    <a:pt x="179" y="941"/>
                  </a:cubicBezTo>
                  <a:cubicBezTo>
                    <a:pt x="1" y="691"/>
                    <a:pt x="60" y="298"/>
                    <a:pt x="310" y="143"/>
                  </a:cubicBezTo>
                  <a:cubicBezTo>
                    <a:pt x="536" y="0"/>
                    <a:pt x="786" y="0"/>
                    <a:pt x="1013" y="96"/>
                  </a:cubicBezTo>
                  <a:cubicBezTo>
                    <a:pt x="1263" y="203"/>
                    <a:pt x="1417" y="774"/>
                    <a:pt x="1251" y="1001"/>
                  </a:cubicBezTo>
                  <a:cubicBezTo>
                    <a:pt x="1203" y="1072"/>
                    <a:pt x="1120" y="1120"/>
                    <a:pt x="1036" y="1155"/>
                  </a:cubicBezTo>
                  <a:cubicBezTo>
                    <a:pt x="953" y="1191"/>
                    <a:pt x="846" y="1191"/>
                    <a:pt x="751" y="11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75"/>
            <p:cNvSpPr/>
            <p:nvPr/>
          </p:nvSpPr>
          <p:spPr>
            <a:xfrm>
              <a:off x="759300" y="2281375"/>
              <a:ext cx="29800" cy="31575"/>
            </a:xfrm>
            <a:custGeom>
              <a:avLst/>
              <a:gdLst/>
              <a:ahLst/>
              <a:cxnLst/>
              <a:rect l="l" t="t" r="r" b="b"/>
              <a:pathLst>
                <a:path w="1192" h="1263" extrusionOk="0">
                  <a:moveTo>
                    <a:pt x="1191" y="524"/>
                  </a:moveTo>
                  <a:lnTo>
                    <a:pt x="1191" y="762"/>
                  </a:lnTo>
                  <a:cubicBezTo>
                    <a:pt x="1132" y="1179"/>
                    <a:pt x="810" y="1262"/>
                    <a:pt x="525" y="1131"/>
                  </a:cubicBezTo>
                  <a:cubicBezTo>
                    <a:pt x="84" y="941"/>
                    <a:pt x="1" y="488"/>
                    <a:pt x="275" y="167"/>
                  </a:cubicBezTo>
                  <a:cubicBezTo>
                    <a:pt x="346" y="71"/>
                    <a:pt x="453" y="12"/>
                    <a:pt x="572" y="12"/>
                  </a:cubicBezTo>
                  <a:cubicBezTo>
                    <a:pt x="656" y="12"/>
                    <a:pt x="751" y="0"/>
                    <a:pt x="834" y="12"/>
                  </a:cubicBezTo>
                  <a:cubicBezTo>
                    <a:pt x="1049" y="36"/>
                    <a:pt x="1156" y="131"/>
                    <a:pt x="1191" y="3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3" name="Google Shape;1183;p75"/>
          <p:cNvGrpSpPr/>
          <p:nvPr/>
        </p:nvGrpSpPr>
        <p:grpSpPr>
          <a:xfrm>
            <a:off x="1760966" y="4051687"/>
            <a:ext cx="1387856" cy="494252"/>
            <a:chOff x="1770225" y="4007275"/>
            <a:chExt cx="1387995" cy="494301"/>
          </a:xfrm>
        </p:grpSpPr>
        <p:sp>
          <p:nvSpPr>
            <p:cNvPr id="1184" name="Google Shape;1184;p75"/>
            <p:cNvSpPr/>
            <p:nvPr/>
          </p:nvSpPr>
          <p:spPr>
            <a:xfrm>
              <a:off x="1770225" y="4007275"/>
              <a:ext cx="1387995" cy="494301"/>
            </a:xfrm>
            <a:custGeom>
              <a:avLst/>
              <a:gdLst/>
              <a:ahLst/>
              <a:cxnLst/>
              <a:rect l="l" t="t" r="r" b="b"/>
              <a:pathLst>
                <a:path w="35128" h="12510" extrusionOk="0">
                  <a:moveTo>
                    <a:pt x="25689" y="674"/>
                  </a:moveTo>
                  <a:lnTo>
                    <a:pt x="25689" y="674"/>
                  </a:lnTo>
                  <a:cubicBezTo>
                    <a:pt x="24563" y="1465"/>
                    <a:pt x="23520" y="2408"/>
                    <a:pt x="22474" y="3296"/>
                  </a:cubicBezTo>
                  <a:cubicBezTo>
                    <a:pt x="21726" y="3929"/>
                    <a:pt x="20981" y="4571"/>
                    <a:pt x="20247" y="5225"/>
                  </a:cubicBezTo>
                  <a:cubicBezTo>
                    <a:pt x="19921" y="5511"/>
                    <a:pt x="19594" y="5803"/>
                    <a:pt x="19273" y="6096"/>
                  </a:cubicBezTo>
                  <a:cubicBezTo>
                    <a:pt x="18743" y="6567"/>
                    <a:pt x="18587" y="6853"/>
                    <a:pt x="18008" y="6853"/>
                  </a:cubicBezTo>
                  <a:cubicBezTo>
                    <a:pt x="17912" y="6853"/>
                    <a:pt x="17804" y="6845"/>
                    <a:pt x="17680" y="6829"/>
                  </a:cubicBezTo>
                  <a:cubicBezTo>
                    <a:pt x="16757" y="6712"/>
                    <a:pt x="15915" y="5932"/>
                    <a:pt x="15153" y="5434"/>
                  </a:cubicBezTo>
                  <a:cubicBezTo>
                    <a:pt x="14339" y="4895"/>
                    <a:pt x="13520" y="4362"/>
                    <a:pt x="12700" y="3826"/>
                  </a:cubicBezTo>
                  <a:cubicBezTo>
                    <a:pt x="11153" y="2818"/>
                    <a:pt x="9600" y="1809"/>
                    <a:pt x="8004" y="869"/>
                  </a:cubicBezTo>
                  <a:cubicBezTo>
                    <a:pt x="8221" y="781"/>
                    <a:pt x="8609" y="751"/>
                    <a:pt x="9055" y="751"/>
                  </a:cubicBezTo>
                  <a:cubicBezTo>
                    <a:pt x="9984" y="751"/>
                    <a:pt x="11162" y="881"/>
                    <a:pt x="11557" y="881"/>
                  </a:cubicBezTo>
                  <a:cubicBezTo>
                    <a:pt x="11563" y="881"/>
                    <a:pt x="11569" y="881"/>
                    <a:pt x="11574" y="881"/>
                  </a:cubicBezTo>
                  <a:cubicBezTo>
                    <a:pt x="16279" y="815"/>
                    <a:pt x="20984" y="789"/>
                    <a:pt x="25689" y="674"/>
                  </a:cubicBezTo>
                  <a:close/>
                  <a:moveTo>
                    <a:pt x="2462" y="1481"/>
                  </a:moveTo>
                  <a:cubicBezTo>
                    <a:pt x="2754" y="1481"/>
                    <a:pt x="3045" y="1524"/>
                    <a:pt x="3328" y="1611"/>
                  </a:cubicBezTo>
                  <a:cubicBezTo>
                    <a:pt x="3855" y="1734"/>
                    <a:pt x="4373" y="1952"/>
                    <a:pt x="4855" y="2184"/>
                  </a:cubicBezTo>
                  <a:cubicBezTo>
                    <a:pt x="5654" y="2565"/>
                    <a:pt x="6359" y="3067"/>
                    <a:pt x="7061" y="3597"/>
                  </a:cubicBezTo>
                  <a:cubicBezTo>
                    <a:pt x="7138" y="5018"/>
                    <a:pt x="7219" y="6442"/>
                    <a:pt x="7319" y="7864"/>
                  </a:cubicBezTo>
                  <a:cubicBezTo>
                    <a:pt x="6577" y="8282"/>
                    <a:pt x="5912" y="8835"/>
                    <a:pt x="5141" y="9202"/>
                  </a:cubicBezTo>
                  <a:cubicBezTo>
                    <a:pt x="4636" y="9441"/>
                    <a:pt x="4032" y="9645"/>
                    <a:pt x="3446" y="9645"/>
                  </a:cubicBezTo>
                  <a:cubicBezTo>
                    <a:pt x="3275" y="9645"/>
                    <a:pt x="3106" y="9627"/>
                    <a:pt x="2941" y="9588"/>
                  </a:cubicBezTo>
                  <a:cubicBezTo>
                    <a:pt x="1766" y="9311"/>
                    <a:pt x="1035" y="7803"/>
                    <a:pt x="1969" y="7053"/>
                  </a:cubicBezTo>
                  <a:lnTo>
                    <a:pt x="1969" y="7053"/>
                  </a:lnTo>
                  <a:cubicBezTo>
                    <a:pt x="1995" y="7054"/>
                    <a:pt x="2020" y="7055"/>
                    <a:pt x="2045" y="7055"/>
                  </a:cubicBezTo>
                  <a:cubicBezTo>
                    <a:pt x="2297" y="7055"/>
                    <a:pt x="2543" y="6977"/>
                    <a:pt x="2746" y="6826"/>
                  </a:cubicBezTo>
                  <a:cubicBezTo>
                    <a:pt x="2970" y="6664"/>
                    <a:pt x="2864" y="6342"/>
                    <a:pt x="2603" y="6342"/>
                  </a:cubicBezTo>
                  <a:cubicBezTo>
                    <a:pt x="2584" y="6342"/>
                    <a:pt x="2564" y="6344"/>
                    <a:pt x="2542" y="6348"/>
                  </a:cubicBezTo>
                  <a:cubicBezTo>
                    <a:pt x="2383" y="6377"/>
                    <a:pt x="2218" y="6395"/>
                    <a:pt x="2056" y="6395"/>
                  </a:cubicBezTo>
                  <a:cubicBezTo>
                    <a:pt x="1563" y="6395"/>
                    <a:pt x="1097" y="6225"/>
                    <a:pt x="901" y="5669"/>
                  </a:cubicBezTo>
                  <a:cubicBezTo>
                    <a:pt x="637" y="4904"/>
                    <a:pt x="1305" y="4190"/>
                    <a:pt x="2018" y="4064"/>
                  </a:cubicBezTo>
                  <a:cubicBezTo>
                    <a:pt x="2104" y="4050"/>
                    <a:pt x="2156" y="3964"/>
                    <a:pt x="2127" y="3881"/>
                  </a:cubicBezTo>
                  <a:cubicBezTo>
                    <a:pt x="2194" y="3712"/>
                    <a:pt x="2065" y="3539"/>
                    <a:pt x="1896" y="3539"/>
                  </a:cubicBezTo>
                  <a:cubicBezTo>
                    <a:pt x="1878" y="3539"/>
                    <a:pt x="1859" y="3541"/>
                    <a:pt x="1840" y="3545"/>
                  </a:cubicBezTo>
                  <a:cubicBezTo>
                    <a:pt x="537" y="2694"/>
                    <a:pt x="525" y="2030"/>
                    <a:pt x="1812" y="1554"/>
                  </a:cubicBezTo>
                  <a:cubicBezTo>
                    <a:pt x="2026" y="1505"/>
                    <a:pt x="2244" y="1481"/>
                    <a:pt x="2462" y="1481"/>
                  </a:cubicBezTo>
                  <a:close/>
                  <a:moveTo>
                    <a:pt x="31727" y="2592"/>
                  </a:moveTo>
                  <a:cubicBezTo>
                    <a:pt x="31870" y="2592"/>
                    <a:pt x="32013" y="2596"/>
                    <a:pt x="32156" y="2603"/>
                  </a:cubicBezTo>
                  <a:cubicBezTo>
                    <a:pt x="32491" y="2608"/>
                    <a:pt x="32826" y="2663"/>
                    <a:pt x="33147" y="2757"/>
                  </a:cubicBezTo>
                  <a:cubicBezTo>
                    <a:pt x="34700" y="3743"/>
                    <a:pt x="34520" y="4468"/>
                    <a:pt x="32611" y="4932"/>
                  </a:cubicBezTo>
                  <a:cubicBezTo>
                    <a:pt x="32583" y="4924"/>
                    <a:pt x="32556" y="4920"/>
                    <a:pt x="32531" y="4920"/>
                  </a:cubicBezTo>
                  <a:cubicBezTo>
                    <a:pt x="32312" y="4920"/>
                    <a:pt x="32219" y="5219"/>
                    <a:pt x="32368" y="5368"/>
                  </a:cubicBezTo>
                  <a:cubicBezTo>
                    <a:pt x="32310" y="5486"/>
                    <a:pt x="32404" y="5604"/>
                    <a:pt x="32516" y="5604"/>
                  </a:cubicBezTo>
                  <a:cubicBezTo>
                    <a:pt x="32543" y="5604"/>
                    <a:pt x="32570" y="5597"/>
                    <a:pt x="32597" y="5583"/>
                  </a:cubicBezTo>
                  <a:cubicBezTo>
                    <a:pt x="32663" y="5551"/>
                    <a:pt x="32732" y="5525"/>
                    <a:pt x="32801" y="5505"/>
                  </a:cubicBezTo>
                  <a:cubicBezTo>
                    <a:pt x="32875" y="5515"/>
                    <a:pt x="32950" y="5520"/>
                    <a:pt x="33025" y="5520"/>
                  </a:cubicBezTo>
                  <a:cubicBezTo>
                    <a:pt x="33174" y="5520"/>
                    <a:pt x="33322" y="5501"/>
                    <a:pt x="33465" y="5462"/>
                  </a:cubicBezTo>
                  <a:cubicBezTo>
                    <a:pt x="34070" y="5565"/>
                    <a:pt x="34569" y="6061"/>
                    <a:pt x="34554" y="6772"/>
                  </a:cubicBezTo>
                  <a:cubicBezTo>
                    <a:pt x="34537" y="7591"/>
                    <a:pt x="33873" y="8073"/>
                    <a:pt x="33157" y="8073"/>
                  </a:cubicBezTo>
                  <a:cubicBezTo>
                    <a:pt x="32928" y="8073"/>
                    <a:pt x="32694" y="8024"/>
                    <a:pt x="32474" y="7921"/>
                  </a:cubicBezTo>
                  <a:cubicBezTo>
                    <a:pt x="32430" y="7900"/>
                    <a:pt x="32386" y="7891"/>
                    <a:pt x="32346" y="7891"/>
                  </a:cubicBezTo>
                  <a:cubicBezTo>
                    <a:pt x="32114" y="7891"/>
                    <a:pt x="31960" y="8185"/>
                    <a:pt x="32136" y="8348"/>
                  </a:cubicBezTo>
                  <a:cubicBezTo>
                    <a:pt x="32144" y="8388"/>
                    <a:pt x="32167" y="8422"/>
                    <a:pt x="32202" y="8445"/>
                  </a:cubicBezTo>
                  <a:cubicBezTo>
                    <a:pt x="33052" y="9009"/>
                    <a:pt x="32724" y="10284"/>
                    <a:pt x="31737" y="10284"/>
                  </a:cubicBezTo>
                  <a:cubicBezTo>
                    <a:pt x="31715" y="10284"/>
                    <a:pt x="31694" y="10283"/>
                    <a:pt x="31672" y="10282"/>
                  </a:cubicBezTo>
                  <a:cubicBezTo>
                    <a:pt x="31119" y="10250"/>
                    <a:pt x="30551" y="10030"/>
                    <a:pt x="30050" y="9815"/>
                  </a:cubicBezTo>
                  <a:cubicBezTo>
                    <a:pt x="29167" y="9437"/>
                    <a:pt x="28431" y="8895"/>
                    <a:pt x="27738" y="8239"/>
                  </a:cubicBezTo>
                  <a:cubicBezTo>
                    <a:pt x="27703" y="6651"/>
                    <a:pt x="27620" y="5064"/>
                    <a:pt x="27534" y="3482"/>
                  </a:cubicBezTo>
                  <a:cubicBezTo>
                    <a:pt x="28571" y="3096"/>
                    <a:pt x="29640" y="2766"/>
                    <a:pt x="30746" y="2649"/>
                  </a:cubicBezTo>
                  <a:cubicBezTo>
                    <a:pt x="31071" y="2611"/>
                    <a:pt x="31399" y="2592"/>
                    <a:pt x="31727" y="2592"/>
                  </a:cubicBezTo>
                  <a:close/>
                  <a:moveTo>
                    <a:pt x="26758" y="620"/>
                  </a:moveTo>
                  <a:lnTo>
                    <a:pt x="26758" y="620"/>
                  </a:lnTo>
                  <a:cubicBezTo>
                    <a:pt x="26735" y="4023"/>
                    <a:pt x="26783" y="7563"/>
                    <a:pt x="27253" y="10952"/>
                  </a:cubicBezTo>
                  <a:lnTo>
                    <a:pt x="27253" y="10952"/>
                  </a:lnTo>
                  <a:cubicBezTo>
                    <a:pt x="26353" y="9857"/>
                    <a:pt x="25293" y="8872"/>
                    <a:pt x="24313" y="7849"/>
                  </a:cubicBezTo>
                  <a:cubicBezTo>
                    <a:pt x="23399" y="6895"/>
                    <a:pt x="22508" y="5852"/>
                    <a:pt x="21454" y="5038"/>
                  </a:cubicBezTo>
                  <a:cubicBezTo>
                    <a:pt x="23187" y="3565"/>
                    <a:pt x="25081" y="2219"/>
                    <a:pt x="26697" y="634"/>
                  </a:cubicBezTo>
                  <a:cubicBezTo>
                    <a:pt x="26717" y="626"/>
                    <a:pt x="26740" y="626"/>
                    <a:pt x="26758" y="620"/>
                  </a:cubicBezTo>
                  <a:close/>
                  <a:moveTo>
                    <a:pt x="7755" y="1104"/>
                  </a:moveTo>
                  <a:cubicBezTo>
                    <a:pt x="9514" y="2408"/>
                    <a:pt x="11339" y="3623"/>
                    <a:pt x="13156" y="4841"/>
                  </a:cubicBezTo>
                  <a:lnTo>
                    <a:pt x="13136" y="4861"/>
                  </a:lnTo>
                  <a:cubicBezTo>
                    <a:pt x="11614" y="7247"/>
                    <a:pt x="9924" y="9485"/>
                    <a:pt x="8190" y="11720"/>
                  </a:cubicBezTo>
                  <a:cubicBezTo>
                    <a:pt x="8176" y="11737"/>
                    <a:pt x="8164" y="11758"/>
                    <a:pt x="8159" y="11780"/>
                  </a:cubicBezTo>
                  <a:cubicBezTo>
                    <a:pt x="8144" y="10537"/>
                    <a:pt x="8090" y="9288"/>
                    <a:pt x="8021" y="8047"/>
                  </a:cubicBezTo>
                  <a:cubicBezTo>
                    <a:pt x="8118" y="7941"/>
                    <a:pt x="8107" y="7775"/>
                    <a:pt x="7998" y="7680"/>
                  </a:cubicBezTo>
                  <a:cubicBezTo>
                    <a:pt x="7941" y="6666"/>
                    <a:pt x="7878" y="5654"/>
                    <a:pt x="7812" y="4640"/>
                  </a:cubicBezTo>
                  <a:cubicBezTo>
                    <a:pt x="7766" y="3906"/>
                    <a:pt x="7305" y="1861"/>
                    <a:pt x="7755" y="1104"/>
                  </a:cubicBezTo>
                  <a:close/>
                  <a:moveTo>
                    <a:pt x="13640" y="5161"/>
                  </a:moveTo>
                  <a:cubicBezTo>
                    <a:pt x="14402" y="5669"/>
                    <a:pt x="15161" y="6176"/>
                    <a:pt x="15924" y="6683"/>
                  </a:cubicBezTo>
                  <a:cubicBezTo>
                    <a:pt x="16393" y="6996"/>
                    <a:pt x="17273" y="7835"/>
                    <a:pt x="17925" y="7835"/>
                  </a:cubicBezTo>
                  <a:cubicBezTo>
                    <a:pt x="17929" y="7835"/>
                    <a:pt x="17934" y="7835"/>
                    <a:pt x="17938" y="7835"/>
                  </a:cubicBezTo>
                  <a:cubicBezTo>
                    <a:pt x="18310" y="7832"/>
                    <a:pt x="18474" y="7608"/>
                    <a:pt x="18752" y="7425"/>
                  </a:cubicBezTo>
                  <a:cubicBezTo>
                    <a:pt x="19611" y="6852"/>
                    <a:pt x="20368" y="5984"/>
                    <a:pt x="21150" y="5299"/>
                  </a:cubicBezTo>
                  <a:cubicBezTo>
                    <a:pt x="23081" y="7379"/>
                    <a:pt x="24892" y="9692"/>
                    <a:pt x="27047" y="11540"/>
                  </a:cubicBezTo>
                  <a:cubicBezTo>
                    <a:pt x="20780" y="11577"/>
                    <a:pt x="14379" y="11442"/>
                    <a:pt x="8150" y="12133"/>
                  </a:cubicBezTo>
                  <a:cubicBezTo>
                    <a:pt x="8159" y="12101"/>
                    <a:pt x="8164" y="12073"/>
                    <a:pt x="8164" y="12041"/>
                  </a:cubicBezTo>
                  <a:cubicBezTo>
                    <a:pt x="8164" y="12001"/>
                    <a:pt x="8161" y="11958"/>
                    <a:pt x="8161" y="11918"/>
                  </a:cubicBezTo>
                  <a:lnTo>
                    <a:pt x="8161" y="11918"/>
                  </a:lnTo>
                  <a:cubicBezTo>
                    <a:pt x="8189" y="11991"/>
                    <a:pt x="8254" y="12045"/>
                    <a:pt x="8326" y="12045"/>
                  </a:cubicBezTo>
                  <a:cubicBezTo>
                    <a:pt x="8367" y="12045"/>
                    <a:pt x="8411" y="12027"/>
                    <a:pt x="8451" y="11984"/>
                  </a:cubicBezTo>
                  <a:cubicBezTo>
                    <a:pt x="10416" y="9907"/>
                    <a:pt x="12107" y="7568"/>
                    <a:pt x="13640" y="5161"/>
                  </a:cubicBezTo>
                  <a:close/>
                  <a:moveTo>
                    <a:pt x="26629" y="1"/>
                  </a:moveTo>
                  <a:cubicBezTo>
                    <a:pt x="26625" y="1"/>
                    <a:pt x="26621" y="1"/>
                    <a:pt x="26617" y="1"/>
                  </a:cubicBezTo>
                  <a:cubicBezTo>
                    <a:pt x="20159" y="10"/>
                    <a:pt x="13692" y="173"/>
                    <a:pt x="7227" y="267"/>
                  </a:cubicBezTo>
                  <a:cubicBezTo>
                    <a:pt x="7055" y="267"/>
                    <a:pt x="6881" y="419"/>
                    <a:pt x="6889" y="606"/>
                  </a:cubicBezTo>
                  <a:cubicBezTo>
                    <a:pt x="6941" y="1428"/>
                    <a:pt x="6989" y="2256"/>
                    <a:pt x="7032" y="3081"/>
                  </a:cubicBezTo>
                  <a:cubicBezTo>
                    <a:pt x="5918" y="2016"/>
                    <a:pt x="4114" y="885"/>
                    <a:pt x="2527" y="885"/>
                  </a:cubicBezTo>
                  <a:cubicBezTo>
                    <a:pt x="2025" y="885"/>
                    <a:pt x="1545" y="998"/>
                    <a:pt x="1115" y="1262"/>
                  </a:cubicBezTo>
                  <a:cubicBezTo>
                    <a:pt x="1" y="1947"/>
                    <a:pt x="50" y="3643"/>
                    <a:pt x="1018" y="4030"/>
                  </a:cubicBezTo>
                  <a:cubicBezTo>
                    <a:pt x="468" y="4414"/>
                    <a:pt x="138" y="5121"/>
                    <a:pt x="330" y="5800"/>
                  </a:cubicBezTo>
                  <a:cubicBezTo>
                    <a:pt x="465" y="6285"/>
                    <a:pt x="909" y="6720"/>
                    <a:pt x="1419" y="6929"/>
                  </a:cubicBezTo>
                  <a:cubicBezTo>
                    <a:pt x="754" y="7617"/>
                    <a:pt x="846" y="8904"/>
                    <a:pt x="1700" y="9620"/>
                  </a:cubicBezTo>
                  <a:cubicBezTo>
                    <a:pt x="2239" y="10073"/>
                    <a:pt x="2829" y="10254"/>
                    <a:pt x="3436" y="10254"/>
                  </a:cubicBezTo>
                  <a:cubicBezTo>
                    <a:pt x="4798" y="10254"/>
                    <a:pt x="6242" y="9339"/>
                    <a:pt x="7371" y="8534"/>
                  </a:cubicBezTo>
                  <a:cubicBezTo>
                    <a:pt x="7459" y="9706"/>
                    <a:pt x="7560" y="10878"/>
                    <a:pt x="7694" y="12041"/>
                  </a:cubicBezTo>
                  <a:cubicBezTo>
                    <a:pt x="7703" y="12142"/>
                    <a:pt x="7772" y="12227"/>
                    <a:pt x="7866" y="12256"/>
                  </a:cubicBezTo>
                  <a:cubicBezTo>
                    <a:pt x="7827" y="12352"/>
                    <a:pt x="7899" y="12457"/>
                    <a:pt x="8000" y="12457"/>
                  </a:cubicBezTo>
                  <a:cubicBezTo>
                    <a:pt x="8001" y="12457"/>
                    <a:pt x="8002" y="12457"/>
                    <a:pt x="8004" y="12457"/>
                  </a:cubicBezTo>
                  <a:cubicBezTo>
                    <a:pt x="9154" y="12494"/>
                    <a:pt x="10305" y="12509"/>
                    <a:pt x="11458" y="12509"/>
                  </a:cubicBezTo>
                  <a:cubicBezTo>
                    <a:pt x="16793" y="12509"/>
                    <a:pt x="22152" y="12178"/>
                    <a:pt x="27477" y="12136"/>
                  </a:cubicBezTo>
                  <a:cubicBezTo>
                    <a:pt x="27732" y="12136"/>
                    <a:pt x="27815" y="11869"/>
                    <a:pt x="27732" y="11695"/>
                  </a:cubicBezTo>
                  <a:cubicBezTo>
                    <a:pt x="27760" y="10821"/>
                    <a:pt x="27766" y="9947"/>
                    <a:pt x="27752" y="9073"/>
                  </a:cubicBezTo>
                  <a:lnTo>
                    <a:pt x="27752" y="9073"/>
                  </a:lnTo>
                  <a:cubicBezTo>
                    <a:pt x="28776" y="9966"/>
                    <a:pt x="30297" y="10909"/>
                    <a:pt x="31655" y="10909"/>
                  </a:cubicBezTo>
                  <a:cubicBezTo>
                    <a:pt x="31969" y="10909"/>
                    <a:pt x="32274" y="10859"/>
                    <a:pt x="32563" y="10746"/>
                  </a:cubicBezTo>
                  <a:cubicBezTo>
                    <a:pt x="33686" y="10311"/>
                    <a:pt x="33643" y="9296"/>
                    <a:pt x="33016" y="8629"/>
                  </a:cubicBezTo>
                  <a:lnTo>
                    <a:pt x="33016" y="8629"/>
                  </a:lnTo>
                  <a:cubicBezTo>
                    <a:pt x="33062" y="8632"/>
                    <a:pt x="33109" y="8633"/>
                    <a:pt x="33155" y="8633"/>
                  </a:cubicBezTo>
                  <a:cubicBezTo>
                    <a:pt x="34158" y="8633"/>
                    <a:pt x="35091" y="7900"/>
                    <a:pt x="35113" y="6772"/>
                  </a:cubicBezTo>
                  <a:cubicBezTo>
                    <a:pt x="35127" y="6038"/>
                    <a:pt x="34680" y="5434"/>
                    <a:pt x="34087" y="5159"/>
                  </a:cubicBezTo>
                  <a:cubicBezTo>
                    <a:pt x="34795" y="4600"/>
                    <a:pt x="35033" y="3520"/>
                    <a:pt x="34165" y="2723"/>
                  </a:cubicBezTo>
                  <a:cubicBezTo>
                    <a:pt x="33558" y="2173"/>
                    <a:pt x="32725" y="1958"/>
                    <a:pt x="31826" y="1958"/>
                  </a:cubicBezTo>
                  <a:cubicBezTo>
                    <a:pt x="30323" y="1958"/>
                    <a:pt x="28637" y="2559"/>
                    <a:pt x="27520" y="3196"/>
                  </a:cubicBezTo>
                  <a:cubicBezTo>
                    <a:pt x="27468" y="2293"/>
                    <a:pt x="27417" y="1396"/>
                    <a:pt x="27368" y="505"/>
                  </a:cubicBezTo>
                  <a:cubicBezTo>
                    <a:pt x="27359" y="306"/>
                    <a:pt x="27207" y="212"/>
                    <a:pt x="27058" y="212"/>
                  </a:cubicBezTo>
                  <a:cubicBezTo>
                    <a:pt x="27009" y="212"/>
                    <a:pt x="26961" y="222"/>
                    <a:pt x="26918" y="242"/>
                  </a:cubicBezTo>
                  <a:cubicBezTo>
                    <a:pt x="26893" y="102"/>
                    <a:pt x="26770" y="1"/>
                    <a:pt x="2662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75"/>
            <p:cNvSpPr/>
            <p:nvPr/>
          </p:nvSpPr>
          <p:spPr>
            <a:xfrm>
              <a:off x="2858228" y="4109691"/>
              <a:ext cx="283107" cy="303930"/>
            </a:xfrm>
            <a:custGeom>
              <a:avLst/>
              <a:gdLst/>
              <a:ahLst/>
              <a:cxnLst/>
              <a:rect l="l" t="t" r="r" b="b"/>
              <a:pathLst>
                <a:path w="7165" h="7692" extrusionOk="0">
                  <a:moveTo>
                    <a:pt x="4191" y="0"/>
                  </a:moveTo>
                  <a:cubicBezTo>
                    <a:pt x="3864" y="0"/>
                    <a:pt x="3538" y="19"/>
                    <a:pt x="3213" y="57"/>
                  </a:cubicBezTo>
                  <a:cubicBezTo>
                    <a:pt x="2107" y="174"/>
                    <a:pt x="1038" y="504"/>
                    <a:pt x="1" y="890"/>
                  </a:cubicBezTo>
                  <a:cubicBezTo>
                    <a:pt x="87" y="2472"/>
                    <a:pt x="167" y="4059"/>
                    <a:pt x="204" y="5647"/>
                  </a:cubicBezTo>
                  <a:cubicBezTo>
                    <a:pt x="895" y="6303"/>
                    <a:pt x="1634" y="6845"/>
                    <a:pt x="2517" y="7223"/>
                  </a:cubicBezTo>
                  <a:cubicBezTo>
                    <a:pt x="3018" y="7438"/>
                    <a:pt x="3585" y="7658"/>
                    <a:pt x="4136" y="7690"/>
                  </a:cubicBezTo>
                  <a:cubicBezTo>
                    <a:pt x="4158" y="7691"/>
                    <a:pt x="4179" y="7692"/>
                    <a:pt x="4201" y="7692"/>
                  </a:cubicBezTo>
                  <a:cubicBezTo>
                    <a:pt x="5190" y="7692"/>
                    <a:pt x="5516" y="6417"/>
                    <a:pt x="4666" y="5853"/>
                  </a:cubicBezTo>
                  <a:cubicBezTo>
                    <a:pt x="4631" y="5830"/>
                    <a:pt x="4608" y="5796"/>
                    <a:pt x="4600" y="5756"/>
                  </a:cubicBezTo>
                  <a:cubicBezTo>
                    <a:pt x="4424" y="5593"/>
                    <a:pt x="4580" y="5299"/>
                    <a:pt x="4810" y="5299"/>
                  </a:cubicBezTo>
                  <a:cubicBezTo>
                    <a:pt x="4851" y="5299"/>
                    <a:pt x="4894" y="5308"/>
                    <a:pt x="4938" y="5329"/>
                  </a:cubicBezTo>
                  <a:cubicBezTo>
                    <a:pt x="5158" y="5432"/>
                    <a:pt x="5393" y="5481"/>
                    <a:pt x="5622" y="5481"/>
                  </a:cubicBezTo>
                  <a:cubicBezTo>
                    <a:pt x="6338" y="5481"/>
                    <a:pt x="7002" y="4998"/>
                    <a:pt x="7021" y="4177"/>
                  </a:cubicBezTo>
                  <a:cubicBezTo>
                    <a:pt x="7033" y="3469"/>
                    <a:pt x="6534" y="2971"/>
                    <a:pt x="5932" y="2867"/>
                  </a:cubicBezTo>
                  <a:cubicBezTo>
                    <a:pt x="5786" y="2908"/>
                    <a:pt x="5636" y="2928"/>
                    <a:pt x="5486" y="2928"/>
                  </a:cubicBezTo>
                  <a:cubicBezTo>
                    <a:pt x="5412" y="2928"/>
                    <a:pt x="5338" y="2923"/>
                    <a:pt x="5265" y="2913"/>
                  </a:cubicBezTo>
                  <a:cubicBezTo>
                    <a:pt x="5196" y="2933"/>
                    <a:pt x="5130" y="2959"/>
                    <a:pt x="5064" y="2991"/>
                  </a:cubicBezTo>
                  <a:cubicBezTo>
                    <a:pt x="5037" y="3005"/>
                    <a:pt x="5010" y="3012"/>
                    <a:pt x="4983" y="3012"/>
                  </a:cubicBezTo>
                  <a:cubicBezTo>
                    <a:pt x="4871" y="3012"/>
                    <a:pt x="4776" y="2894"/>
                    <a:pt x="4832" y="2776"/>
                  </a:cubicBezTo>
                  <a:cubicBezTo>
                    <a:pt x="4683" y="2627"/>
                    <a:pt x="4776" y="2328"/>
                    <a:pt x="4995" y="2328"/>
                  </a:cubicBezTo>
                  <a:cubicBezTo>
                    <a:pt x="5020" y="2328"/>
                    <a:pt x="5047" y="2332"/>
                    <a:pt x="5075" y="2340"/>
                  </a:cubicBezTo>
                  <a:cubicBezTo>
                    <a:pt x="6987" y="1876"/>
                    <a:pt x="7164" y="1151"/>
                    <a:pt x="5614" y="165"/>
                  </a:cubicBezTo>
                  <a:cubicBezTo>
                    <a:pt x="5290" y="71"/>
                    <a:pt x="4958" y="16"/>
                    <a:pt x="4620" y="11"/>
                  </a:cubicBezTo>
                  <a:cubicBezTo>
                    <a:pt x="4477" y="4"/>
                    <a:pt x="4334" y="0"/>
                    <a:pt x="41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75"/>
            <p:cNvSpPr/>
            <p:nvPr/>
          </p:nvSpPr>
          <p:spPr>
            <a:xfrm>
              <a:off x="2617877" y="4031733"/>
              <a:ext cx="229212" cy="408322"/>
            </a:xfrm>
            <a:custGeom>
              <a:avLst/>
              <a:gdLst/>
              <a:ahLst/>
              <a:cxnLst/>
              <a:rect l="l" t="t" r="r" b="b"/>
              <a:pathLst>
                <a:path w="5801" h="10334" extrusionOk="0">
                  <a:moveTo>
                    <a:pt x="5305" y="1"/>
                  </a:moveTo>
                  <a:cubicBezTo>
                    <a:pt x="5287" y="7"/>
                    <a:pt x="5264" y="7"/>
                    <a:pt x="5244" y="12"/>
                  </a:cubicBezTo>
                  <a:cubicBezTo>
                    <a:pt x="3628" y="1600"/>
                    <a:pt x="1734" y="2946"/>
                    <a:pt x="1" y="4416"/>
                  </a:cubicBezTo>
                  <a:cubicBezTo>
                    <a:pt x="1055" y="5230"/>
                    <a:pt x="1946" y="6273"/>
                    <a:pt x="2860" y="7230"/>
                  </a:cubicBezTo>
                  <a:cubicBezTo>
                    <a:pt x="3840" y="8253"/>
                    <a:pt x="4901" y="9239"/>
                    <a:pt x="5800" y="10333"/>
                  </a:cubicBezTo>
                  <a:cubicBezTo>
                    <a:pt x="5330" y="6947"/>
                    <a:pt x="5282" y="3405"/>
                    <a:pt x="53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75"/>
            <p:cNvSpPr/>
            <p:nvPr/>
          </p:nvSpPr>
          <p:spPr>
            <a:xfrm>
              <a:off x="2092327" y="4211198"/>
              <a:ext cx="746589" cy="275481"/>
            </a:xfrm>
            <a:custGeom>
              <a:avLst/>
              <a:gdLst/>
              <a:ahLst/>
              <a:cxnLst/>
              <a:rect l="l" t="t" r="r" b="b"/>
              <a:pathLst>
                <a:path w="18895" h="6972" extrusionOk="0">
                  <a:moveTo>
                    <a:pt x="5491" y="0"/>
                  </a:moveTo>
                  <a:cubicBezTo>
                    <a:pt x="3955" y="2407"/>
                    <a:pt x="2264" y="4746"/>
                    <a:pt x="299" y="6823"/>
                  </a:cubicBezTo>
                  <a:cubicBezTo>
                    <a:pt x="260" y="6866"/>
                    <a:pt x="217" y="6884"/>
                    <a:pt x="176" y="6884"/>
                  </a:cubicBezTo>
                  <a:cubicBezTo>
                    <a:pt x="104" y="6884"/>
                    <a:pt x="38" y="6830"/>
                    <a:pt x="9" y="6757"/>
                  </a:cubicBezTo>
                  <a:lnTo>
                    <a:pt x="9" y="6757"/>
                  </a:lnTo>
                  <a:cubicBezTo>
                    <a:pt x="9" y="6797"/>
                    <a:pt x="15" y="6840"/>
                    <a:pt x="15" y="6880"/>
                  </a:cubicBezTo>
                  <a:cubicBezTo>
                    <a:pt x="12" y="6912"/>
                    <a:pt x="9" y="6940"/>
                    <a:pt x="1" y="6972"/>
                  </a:cubicBezTo>
                  <a:cubicBezTo>
                    <a:pt x="6227" y="6281"/>
                    <a:pt x="12628" y="6416"/>
                    <a:pt x="18895" y="6379"/>
                  </a:cubicBezTo>
                  <a:cubicBezTo>
                    <a:pt x="16740" y="4531"/>
                    <a:pt x="14929" y="2218"/>
                    <a:pt x="12998" y="138"/>
                  </a:cubicBezTo>
                  <a:cubicBezTo>
                    <a:pt x="12216" y="823"/>
                    <a:pt x="11456" y="1691"/>
                    <a:pt x="10600" y="2264"/>
                  </a:cubicBezTo>
                  <a:cubicBezTo>
                    <a:pt x="10325" y="2447"/>
                    <a:pt x="10158" y="2671"/>
                    <a:pt x="9786" y="2674"/>
                  </a:cubicBezTo>
                  <a:cubicBezTo>
                    <a:pt x="9782" y="2674"/>
                    <a:pt x="9777" y="2674"/>
                    <a:pt x="9773" y="2674"/>
                  </a:cubicBezTo>
                  <a:cubicBezTo>
                    <a:pt x="9124" y="2674"/>
                    <a:pt x="8244" y="1835"/>
                    <a:pt x="7775" y="1522"/>
                  </a:cubicBezTo>
                  <a:cubicBezTo>
                    <a:pt x="7012" y="1018"/>
                    <a:pt x="6250" y="511"/>
                    <a:pt x="54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75"/>
            <p:cNvSpPr/>
            <p:nvPr/>
          </p:nvSpPr>
          <p:spPr>
            <a:xfrm>
              <a:off x="2086440" y="4033906"/>
              <a:ext cx="698818" cy="244148"/>
            </a:xfrm>
            <a:custGeom>
              <a:avLst/>
              <a:gdLst/>
              <a:ahLst/>
              <a:cxnLst/>
              <a:rect l="l" t="t" r="r" b="b"/>
              <a:pathLst>
                <a:path w="17686" h="6179" extrusionOk="0">
                  <a:moveTo>
                    <a:pt x="17686" y="0"/>
                  </a:moveTo>
                  <a:lnTo>
                    <a:pt x="17686" y="0"/>
                  </a:lnTo>
                  <a:cubicBezTo>
                    <a:pt x="12981" y="115"/>
                    <a:pt x="8276" y="141"/>
                    <a:pt x="3571" y="207"/>
                  </a:cubicBezTo>
                  <a:cubicBezTo>
                    <a:pt x="3566" y="207"/>
                    <a:pt x="3560" y="207"/>
                    <a:pt x="3554" y="207"/>
                  </a:cubicBezTo>
                  <a:cubicBezTo>
                    <a:pt x="3159" y="207"/>
                    <a:pt x="1981" y="77"/>
                    <a:pt x="1052" y="77"/>
                  </a:cubicBezTo>
                  <a:cubicBezTo>
                    <a:pt x="606" y="77"/>
                    <a:pt x="218" y="107"/>
                    <a:pt x="1" y="195"/>
                  </a:cubicBezTo>
                  <a:cubicBezTo>
                    <a:pt x="1597" y="1132"/>
                    <a:pt x="3150" y="2144"/>
                    <a:pt x="4697" y="3152"/>
                  </a:cubicBezTo>
                  <a:cubicBezTo>
                    <a:pt x="5517" y="3685"/>
                    <a:pt x="6333" y="4221"/>
                    <a:pt x="7150" y="4757"/>
                  </a:cubicBezTo>
                  <a:cubicBezTo>
                    <a:pt x="7912" y="5258"/>
                    <a:pt x="8754" y="6038"/>
                    <a:pt x="9677" y="6155"/>
                  </a:cubicBezTo>
                  <a:cubicBezTo>
                    <a:pt x="9799" y="6171"/>
                    <a:pt x="9906" y="6179"/>
                    <a:pt x="10002" y="6179"/>
                  </a:cubicBezTo>
                  <a:cubicBezTo>
                    <a:pt x="10583" y="6179"/>
                    <a:pt x="10739" y="5894"/>
                    <a:pt x="11270" y="5422"/>
                  </a:cubicBezTo>
                  <a:cubicBezTo>
                    <a:pt x="11594" y="5126"/>
                    <a:pt x="11918" y="4834"/>
                    <a:pt x="12244" y="4548"/>
                  </a:cubicBezTo>
                  <a:cubicBezTo>
                    <a:pt x="12978" y="3897"/>
                    <a:pt x="13723" y="3255"/>
                    <a:pt x="14471" y="2622"/>
                  </a:cubicBezTo>
                  <a:cubicBezTo>
                    <a:pt x="15517" y="1734"/>
                    <a:pt x="16560" y="791"/>
                    <a:pt x="176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75"/>
            <p:cNvSpPr/>
            <p:nvPr/>
          </p:nvSpPr>
          <p:spPr>
            <a:xfrm>
              <a:off x="2058821" y="4050897"/>
              <a:ext cx="231227" cy="421875"/>
            </a:xfrm>
            <a:custGeom>
              <a:avLst/>
              <a:gdLst/>
              <a:ahLst/>
              <a:cxnLst/>
              <a:rect l="l" t="t" r="r" b="b"/>
              <a:pathLst>
                <a:path w="5852" h="10677" extrusionOk="0">
                  <a:moveTo>
                    <a:pt x="451" y="0"/>
                  </a:moveTo>
                  <a:lnTo>
                    <a:pt x="451" y="0"/>
                  </a:lnTo>
                  <a:cubicBezTo>
                    <a:pt x="1" y="757"/>
                    <a:pt x="462" y="2802"/>
                    <a:pt x="508" y="3536"/>
                  </a:cubicBezTo>
                  <a:cubicBezTo>
                    <a:pt x="574" y="4550"/>
                    <a:pt x="637" y="5562"/>
                    <a:pt x="694" y="6576"/>
                  </a:cubicBezTo>
                  <a:cubicBezTo>
                    <a:pt x="803" y="6671"/>
                    <a:pt x="814" y="6837"/>
                    <a:pt x="717" y="6943"/>
                  </a:cubicBezTo>
                  <a:cubicBezTo>
                    <a:pt x="786" y="8184"/>
                    <a:pt x="840" y="9433"/>
                    <a:pt x="855" y="10676"/>
                  </a:cubicBezTo>
                  <a:cubicBezTo>
                    <a:pt x="860" y="10654"/>
                    <a:pt x="872" y="10633"/>
                    <a:pt x="886" y="10616"/>
                  </a:cubicBezTo>
                  <a:cubicBezTo>
                    <a:pt x="2620" y="8381"/>
                    <a:pt x="4310" y="6143"/>
                    <a:pt x="5832" y="3757"/>
                  </a:cubicBezTo>
                  <a:lnTo>
                    <a:pt x="5852" y="3737"/>
                  </a:lnTo>
                  <a:cubicBezTo>
                    <a:pt x="4035" y="2519"/>
                    <a:pt x="2210" y="1304"/>
                    <a:pt x="4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75"/>
            <p:cNvSpPr/>
            <p:nvPr/>
          </p:nvSpPr>
          <p:spPr>
            <a:xfrm>
              <a:off x="1791087" y="4065832"/>
              <a:ext cx="268329" cy="322541"/>
            </a:xfrm>
            <a:custGeom>
              <a:avLst/>
              <a:gdLst/>
              <a:ahLst/>
              <a:cxnLst/>
              <a:rect l="l" t="t" r="r" b="b"/>
              <a:pathLst>
                <a:path w="6791" h="8163" extrusionOk="0">
                  <a:moveTo>
                    <a:pt x="1942" y="0"/>
                  </a:moveTo>
                  <a:cubicBezTo>
                    <a:pt x="1722" y="0"/>
                    <a:pt x="1501" y="25"/>
                    <a:pt x="1284" y="75"/>
                  </a:cubicBezTo>
                  <a:cubicBezTo>
                    <a:pt x="0" y="550"/>
                    <a:pt x="9" y="1215"/>
                    <a:pt x="1312" y="2066"/>
                  </a:cubicBezTo>
                  <a:cubicBezTo>
                    <a:pt x="1332" y="2062"/>
                    <a:pt x="1352" y="2059"/>
                    <a:pt x="1371" y="2059"/>
                  </a:cubicBezTo>
                  <a:cubicBezTo>
                    <a:pt x="1539" y="2059"/>
                    <a:pt x="1666" y="2232"/>
                    <a:pt x="1599" y="2402"/>
                  </a:cubicBezTo>
                  <a:cubicBezTo>
                    <a:pt x="1628" y="2482"/>
                    <a:pt x="1576" y="2568"/>
                    <a:pt x="1490" y="2582"/>
                  </a:cubicBezTo>
                  <a:cubicBezTo>
                    <a:pt x="777" y="2711"/>
                    <a:pt x="109" y="3424"/>
                    <a:pt x="373" y="4190"/>
                  </a:cubicBezTo>
                  <a:cubicBezTo>
                    <a:pt x="569" y="4746"/>
                    <a:pt x="1038" y="4914"/>
                    <a:pt x="1533" y="4914"/>
                  </a:cubicBezTo>
                  <a:cubicBezTo>
                    <a:pt x="1693" y="4914"/>
                    <a:pt x="1857" y="4897"/>
                    <a:pt x="2014" y="4869"/>
                  </a:cubicBezTo>
                  <a:cubicBezTo>
                    <a:pt x="2037" y="4864"/>
                    <a:pt x="2058" y="4862"/>
                    <a:pt x="2078" y="4862"/>
                  </a:cubicBezTo>
                  <a:cubicBezTo>
                    <a:pt x="2337" y="4862"/>
                    <a:pt x="2441" y="5182"/>
                    <a:pt x="2218" y="5347"/>
                  </a:cubicBezTo>
                  <a:cubicBezTo>
                    <a:pt x="2017" y="5494"/>
                    <a:pt x="1774" y="5574"/>
                    <a:pt x="1525" y="5574"/>
                  </a:cubicBezTo>
                  <a:cubicBezTo>
                    <a:pt x="1497" y="5574"/>
                    <a:pt x="1469" y="5573"/>
                    <a:pt x="1441" y="5571"/>
                  </a:cubicBezTo>
                  <a:lnTo>
                    <a:pt x="1441" y="5571"/>
                  </a:lnTo>
                  <a:cubicBezTo>
                    <a:pt x="507" y="6321"/>
                    <a:pt x="1238" y="7831"/>
                    <a:pt x="2413" y="8106"/>
                  </a:cubicBezTo>
                  <a:cubicBezTo>
                    <a:pt x="2579" y="8146"/>
                    <a:pt x="2749" y="8163"/>
                    <a:pt x="2921" y="8163"/>
                  </a:cubicBezTo>
                  <a:cubicBezTo>
                    <a:pt x="3506" y="8163"/>
                    <a:pt x="4108" y="7961"/>
                    <a:pt x="4613" y="7720"/>
                  </a:cubicBezTo>
                  <a:cubicBezTo>
                    <a:pt x="5384" y="7353"/>
                    <a:pt x="6049" y="6800"/>
                    <a:pt x="6791" y="6382"/>
                  </a:cubicBezTo>
                  <a:cubicBezTo>
                    <a:pt x="6691" y="4960"/>
                    <a:pt x="6610" y="3536"/>
                    <a:pt x="6533" y="2115"/>
                  </a:cubicBezTo>
                  <a:cubicBezTo>
                    <a:pt x="5831" y="1585"/>
                    <a:pt x="5126" y="1083"/>
                    <a:pt x="4327" y="702"/>
                  </a:cubicBezTo>
                  <a:cubicBezTo>
                    <a:pt x="3843" y="470"/>
                    <a:pt x="3327" y="252"/>
                    <a:pt x="2800" y="129"/>
                  </a:cubicBezTo>
                  <a:cubicBezTo>
                    <a:pt x="2520" y="43"/>
                    <a:pt x="2231" y="0"/>
                    <a:pt x="19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1" name="Google Shape;1191;p75"/>
          <p:cNvSpPr/>
          <p:nvPr/>
        </p:nvSpPr>
        <p:spPr>
          <a:xfrm>
            <a:off x="5138125" y="4109525"/>
            <a:ext cx="4259476" cy="411877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C1776D-70F2-E7B5-C3BB-103DCC705599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2CC914-E50E-7CFE-45DD-9FB8709A74A0}"/>
              </a:ext>
            </a:extLst>
          </p:cNvPr>
          <p:cNvSpPr txBox="1"/>
          <p:nvPr/>
        </p:nvSpPr>
        <p:spPr>
          <a:xfrm>
            <a:off x="6509962" y="2763018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BA1A6D-B2E6-4789-00A8-FC10F63B78CF}"/>
              </a:ext>
            </a:extLst>
          </p:cNvPr>
          <p:cNvSpPr txBox="1"/>
          <p:nvPr/>
        </p:nvSpPr>
        <p:spPr>
          <a:xfrm>
            <a:off x="4471538" y="759789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6FEDE8-1BB8-587D-CCCA-970DB316E9E3}"/>
              </a:ext>
            </a:extLst>
          </p:cNvPr>
          <p:cNvSpPr txBox="1"/>
          <p:nvPr/>
        </p:nvSpPr>
        <p:spPr>
          <a:xfrm>
            <a:off x="2476920" y="2752328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F44EDB-4310-702B-6177-65AB67C618D2}"/>
              </a:ext>
            </a:extLst>
          </p:cNvPr>
          <p:cNvSpPr txBox="1"/>
          <p:nvPr/>
        </p:nvSpPr>
        <p:spPr>
          <a:xfrm>
            <a:off x="472826" y="748809"/>
            <a:ext cx="2211073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27B47D2-64CA-A9E8-F400-8516EE3A17EA}"/>
              </a:ext>
            </a:extLst>
          </p:cNvPr>
          <p:cNvGrpSpPr/>
          <p:nvPr/>
        </p:nvGrpSpPr>
        <p:grpSpPr>
          <a:xfrm>
            <a:off x="6142994" y="1065157"/>
            <a:ext cx="2723979" cy="2290125"/>
            <a:chOff x="6142994" y="1115440"/>
            <a:chExt cx="2723979" cy="2290125"/>
          </a:xfrm>
        </p:grpSpPr>
        <p:sp>
          <p:nvSpPr>
            <p:cNvPr id="1196" name="Google Shape;1196;p76"/>
            <p:cNvSpPr/>
            <p:nvPr/>
          </p:nvSpPr>
          <p:spPr>
            <a:xfrm>
              <a:off x="6559483" y="1159828"/>
              <a:ext cx="2145000" cy="1876800"/>
            </a:xfrm>
            <a:prstGeom prst="roundRect">
              <a:avLst>
                <a:gd name="adj" fmla="val 22932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76"/>
            <p:cNvSpPr/>
            <p:nvPr/>
          </p:nvSpPr>
          <p:spPr>
            <a:xfrm>
              <a:off x="6432483" y="1322103"/>
              <a:ext cx="2145000" cy="1876800"/>
            </a:xfrm>
            <a:prstGeom prst="roundRect">
              <a:avLst>
                <a:gd name="adj" fmla="val 22932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76"/>
            <p:cNvSpPr/>
            <p:nvPr/>
          </p:nvSpPr>
          <p:spPr>
            <a:xfrm>
              <a:off x="6143025" y="1115460"/>
              <a:ext cx="572692" cy="572692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76"/>
            <p:cNvSpPr/>
            <p:nvPr/>
          </p:nvSpPr>
          <p:spPr>
            <a:xfrm>
              <a:off x="6142994" y="2832753"/>
              <a:ext cx="572692" cy="572811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76"/>
            <p:cNvSpPr/>
            <p:nvPr/>
          </p:nvSpPr>
          <p:spPr>
            <a:xfrm>
              <a:off x="8294281" y="1115440"/>
              <a:ext cx="572692" cy="572692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76"/>
            <p:cNvSpPr/>
            <p:nvPr/>
          </p:nvSpPr>
          <p:spPr>
            <a:xfrm>
              <a:off x="8294269" y="2832754"/>
              <a:ext cx="572692" cy="572811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11" name="Google Shape;1211;p76"/>
            <p:cNvGrpSpPr/>
            <p:nvPr/>
          </p:nvGrpSpPr>
          <p:grpSpPr>
            <a:xfrm>
              <a:off x="6625317" y="1617275"/>
              <a:ext cx="1759329" cy="1286465"/>
              <a:chOff x="3348925" y="3556225"/>
              <a:chExt cx="776300" cy="567650"/>
            </a:xfrm>
          </p:grpSpPr>
          <p:sp>
            <p:nvSpPr>
              <p:cNvPr id="1212" name="Google Shape;1212;p76"/>
              <p:cNvSpPr/>
              <p:nvPr/>
            </p:nvSpPr>
            <p:spPr>
              <a:xfrm>
                <a:off x="3628125" y="3573200"/>
                <a:ext cx="481025" cy="443825"/>
              </a:xfrm>
              <a:custGeom>
                <a:avLst/>
                <a:gdLst/>
                <a:ahLst/>
                <a:cxnLst/>
                <a:rect l="l" t="t" r="r" b="b"/>
                <a:pathLst>
                  <a:path w="19241" h="17753" extrusionOk="0">
                    <a:moveTo>
                      <a:pt x="19241" y="5274"/>
                    </a:moveTo>
                    <a:cubicBezTo>
                      <a:pt x="19157" y="6656"/>
                      <a:pt x="19050" y="8096"/>
                      <a:pt x="18955" y="9537"/>
                    </a:cubicBezTo>
                    <a:cubicBezTo>
                      <a:pt x="18919" y="10287"/>
                      <a:pt x="18931" y="11049"/>
                      <a:pt x="18884" y="11787"/>
                    </a:cubicBezTo>
                    <a:cubicBezTo>
                      <a:pt x="18800" y="13275"/>
                      <a:pt x="17610" y="14335"/>
                      <a:pt x="16098" y="14276"/>
                    </a:cubicBezTo>
                    <a:cubicBezTo>
                      <a:pt x="15990" y="14276"/>
                      <a:pt x="15907" y="14228"/>
                      <a:pt x="15800" y="14228"/>
                    </a:cubicBezTo>
                    <a:cubicBezTo>
                      <a:pt x="15371" y="14216"/>
                      <a:pt x="15264" y="14287"/>
                      <a:pt x="15240" y="14740"/>
                    </a:cubicBezTo>
                    <a:cubicBezTo>
                      <a:pt x="15193" y="15252"/>
                      <a:pt x="15181" y="15776"/>
                      <a:pt x="15145" y="16312"/>
                    </a:cubicBezTo>
                    <a:cubicBezTo>
                      <a:pt x="15145" y="16466"/>
                      <a:pt x="15145" y="16609"/>
                      <a:pt x="15121" y="16764"/>
                    </a:cubicBezTo>
                    <a:cubicBezTo>
                      <a:pt x="15074" y="17074"/>
                      <a:pt x="15121" y="17478"/>
                      <a:pt x="14764" y="17609"/>
                    </a:cubicBezTo>
                    <a:cubicBezTo>
                      <a:pt x="14371" y="17752"/>
                      <a:pt x="14014" y="17562"/>
                      <a:pt x="13764" y="17264"/>
                    </a:cubicBezTo>
                    <a:cubicBezTo>
                      <a:pt x="13097" y="16526"/>
                      <a:pt x="12419" y="15776"/>
                      <a:pt x="11811" y="14990"/>
                    </a:cubicBezTo>
                    <a:cubicBezTo>
                      <a:pt x="11526" y="14633"/>
                      <a:pt x="11228" y="14478"/>
                      <a:pt x="10799" y="14478"/>
                    </a:cubicBezTo>
                    <a:cubicBezTo>
                      <a:pt x="9668" y="14478"/>
                      <a:pt x="8549" y="14514"/>
                      <a:pt x="7442" y="14442"/>
                    </a:cubicBezTo>
                    <a:cubicBezTo>
                      <a:pt x="6394" y="14359"/>
                      <a:pt x="5358" y="14180"/>
                      <a:pt x="4334" y="14002"/>
                    </a:cubicBezTo>
                    <a:cubicBezTo>
                      <a:pt x="3810" y="13918"/>
                      <a:pt x="3763" y="13811"/>
                      <a:pt x="3763" y="13216"/>
                    </a:cubicBezTo>
                    <a:cubicBezTo>
                      <a:pt x="3763" y="12121"/>
                      <a:pt x="3679" y="11025"/>
                      <a:pt x="3394" y="9954"/>
                    </a:cubicBezTo>
                    <a:cubicBezTo>
                      <a:pt x="3179" y="9168"/>
                      <a:pt x="2727" y="8703"/>
                      <a:pt x="1905" y="8608"/>
                    </a:cubicBezTo>
                    <a:cubicBezTo>
                      <a:pt x="1489" y="8549"/>
                      <a:pt x="1072" y="8453"/>
                      <a:pt x="643" y="8430"/>
                    </a:cubicBezTo>
                    <a:cubicBezTo>
                      <a:pt x="286" y="8394"/>
                      <a:pt x="72" y="8227"/>
                      <a:pt x="60" y="7870"/>
                    </a:cubicBezTo>
                    <a:cubicBezTo>
                      <a:pt x="24" y="7251"/>
                      <a:pt x="0" y="6620"/>
                      <a:pt x="12" y="6001"/>
                    </a:cubicBezTo>
                    <a:cubicBezTo>
                      <a:pt x="48" y="5251"/>
                      <a:pt x="84" y="4501"/>
                      <a:pt x="191" y="3750"/>
                    </a:cubicBezTo>
                    <a:cubicBezTo>
                      <a:pt x="286" y="3143"/>
                      <a:pt x="441" y="2536"/>
                      <a:pt x="608" y="1941"/>
                    </a:cubicBezTo>
                    <a:cubicBezTo>
                      <a:pt x="881" y="881"/>
                      <a:pt x="1727" y="488"/>
                      <a:pt x="2643" y="286"/>
                    </a:cubicBezTo>
                    <a:cubicBezTo>
                      <a:pt x="3751" y="36"/>
                      <a:pt x="4870" y="0"/>
                      <a:pt x="6001" y="95"/>
                    </a:cubicBezTo>
                    <a:cubicBezTo>
                      <a:pt x="7870" y="226"/>
                      <a:pt x="9752" y="286"/>
                      <a:pt x="11609" y="417"/>
                    </a:cubicBezTo>
                    <a:cubicBezTo>
                      <a:pt x="13538" y="548"/>
                      <a:pt x="15490" y="750"/>
                      <a:pt x="17431" y="929"/>
                    </a:cubicBezTo>
                    <a:cubicBezTo>
                      <a:pt x="17622" y="941"/>
                      <a:pt x="17812" y="1012"/>
                      <a:pt x="18003" y="1060"/>
                    </a:cubicBezTo>
                    <a:cubicBezTo>
                      <a:pt x="18598" y="1203"/>
                      <a:pt x="18979" y="1584"/>
                      <a:pt x="19015" y="2203"/>
                    </a:cubicBezTo>
                    <a:cubicBezTo>
                      <a:pt x="19110" y="3203"/>
                      <a:pt x="19169" y="4203"/>
                      <a:pt x="19241" y="5274"/>
                    </a:cubicBezTo>
                    <a:close/>
                    <a:moveTo>
                      <a:pt x="9549" y="11585"/>
                    </a:moveTo>
                    <a:cubicBezTo>
                      <a:pt x="9609" y="11585"/>
                      <a:pt x="9763" y="11597"/>
                      <a:pt x="9894" y="11537"/>
                    </a:cubicBezTo>
                    <a:cubicBezTo>
                      <a:pt x="11025" y="11061"/>
                      <a:pt x="11907" y="10347"/>
                      <a:pt x="12228" y="9096"/>
                    </a:cubicBezTo>
                    <a:cubicBezTo>
                      <a:pt x="12395" y="8430"/>
                      <a:pt x="12264" y="8192"/>
                      <a:pt x="11609" y="8144"/>
                    </a:cubicBezTo>
                    <a:cubicBezTo>
                      <a:pt x="10442" y="8084"/>
                      <a:pt x="9263" y="8072"/>
                      <a:pt x="8097" y="8049"/>
                    </a:cubicBezTo>
                    <a:cubicBezTo>
                      <a:pt x="7573" y="8049"/>
                      <a:pt x="7239" y="8489"/>
                      <a:pt x="7287" y="9001"/>
                    </a:cubicBezTo>
                    <a:cubicBezTo>
                      <a:pt x="7311" y="9263"/>
                      <a:pt x="7382" y="9501"/>
                      <a:pt x="7406" y="9751"/>
                    </a:cubicBezTo>
                    <a:cubicBezTo>
                      <a:pt x="7549" y="11001"/>
                      <a:pt x="8573" y="11525"/>
                      <a:pt x="9549" y="11585"/>
                    </a:cubicBezTo>
                    <a:close/>
                    <a:moveTo>
                      <a:pt x="6799" y="6108"/>
                    </a:moveTo>
                    <a:lnTo>
                      <a:pt x="6799" y="6108"/>
                    </a:lnTo>
                    <a:lnTo>
                      <a:pt x="6799" y="5953"/>
                    </a:lnTo>
                    <a:cubicBezTo>
                      <a:pt x="6799" y="5620"/>
                      <a:pt x="6739" y="5346"/>
                      <a:pt x="6358" y="5298"/>
                    </a:cubicBezTo>
                    <a:cubicBezTo>
                      <a:pt x="6084" y="5274"/>
                      <a:pt x="5870" y="5513"/>
                      <a:pt x="5822" y="5894"/>
                    </a:cubicBezTo>
                    <a:cubicBezTo>
                      <a:pt x="5799" y="5965"/>
                      <a:pt x="5799" y="6048"/>
                      <a:pt x="5799" y="6120"/>
                    </a:cubicBezTo>
                    <a:cubicBezTo>
                      <a:pt x="5799" y="6608"/>
                      <a:pt x="6013" y="7013"/>
                      <a:pt x="6275" y="7025"/>
                    </a:cubicBezTo>
                    <a:cubicBezTo>
                      <a:pt x="6561" y="7060"/>
                      <a:pt x="6763" y="6703"/>
                      <a:pt x="6799" y="6167"/>
                    </a:cubicBezTo>
                    <a:close/>
                    <a:moveTo>
                      <a:pt x="14240" y="5536"/>
                    </a:moveTo>
                    <a:cubicBezTo>
                      <a:pt x="13383" y="5608"/>
                      <a:pt x="13121" y="6120"/>
                      <a:pt x="13526" y="6822"/>
                    </a:cubicBezTo>
                    <a:cubicBezTo>
                      <a:pt x="13597" y="6941"/>
                      <a:pt x="13752" y="7072"/>
                      <a:pt x="13859" y="7072"/>
                    </a:cubicBezTo>
                    <a:cubicBezTo>
                      <a:pt x="13954" y="7072"/>
                      <a:pt x="14121" y="6941"/>
                      <a:pt x="14181" y="6822"/>
                    </a:cubicBezTo>
                    <a:cubicBezTo>
                      <a:pt x="14359" y="6417"/>
                      <a:pt x="14371" y="6013"/>
                      <a:pt x="14240" y="553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3" name="Google Shape;1213;p76"/>
              <p:cNvSpPr/>
              <p:nvPr/>
            </p:nvSpPr>
            <p:spPr>
              <a:xfrm>
                <a:off x="3367375" y="3796725"/>
                <a:ext cx="342025" cy="307200"/>
              </a:xfrm>
              <a:custGeom>
                <a:avLst/>
                <a:gdLst/>
                <a:ahLst/>
                <a:cxnLst/>
                <a:rect l="l" t="t" r="r" b="b"/>
                <a:pathLst>
                  <a:path w="13681" h="12288" extrusionOk="0">
                    <a:moveTo>
                      <a:pt x="2108" y="12288"/>
                    </a:moveTo>
                    <a:cubicBezTo>
                      <a:pt x="1798" y="11704"/>
                      <a:pt x="2048" y="11276"/>
                      <a:pt x="2096" y="10835"/>
                    </a:cubicBezTo>
                    <a:cubicBezTo>
                      <a:pt x="2108" y="10597"/>
                      <a:pt x="2239" y="10359"/>
                      <a:pt x="2286" y="10121"/>
                    </a:cubicBezTo>
                    <a:cubicBezTo>
                      <a:pt x="2405" y="9621"/>
                      <a:pt x="2298" y="9490"/>
                      <a:pt x="1798" y="9466"/>
                    </a:cubicBezTo>
                    <a:cubicBezTo>
                      <a:pt x="1524" y="9454"/>
                      <a:pt x="1251" y="9490"/>
                      <a:pt x="977" y="9466"/>
                    </a:cubicBezTo>
                    <a:cubicBezTo>
                      <a:pt x="453" y="9430"/>
                      <a:pt x="203" y="9216"/>
                      <a:pt x="96" y="8716"/>
                    </a:cubicBezTo>
                    <a:cubicBezTo>
                      <a:pt x="24" y="8371"/>
                      <a:pt x="0" y="8013"/>
                      <a:pt x="0" y="7668"/>
                    </a:cubicBezTo>
                    <a:cubicBezTo>
                      <a:pt x="12" y="6168"/>
                      <a:pt x="24" y="4680"/>
                      <a:pt x="72" y="3180"/>
                    </a:cubicBezTo>
                    <a:cubicBezTo>
                      <a:pt x="84" y="2799"/>
                      <a:pt x="155" y="2429"/>
                      <a:pt x="191" y="2060"/>
                    </a:cubicBezTo>
                    <a:cubicBezTo>
                      <a:pt x="322" y="810"/>
                      <a:pt x="1286" y="239"/>
                      <a:pt x="2167" y="108"/>
                    </a:cubicBezTo>
                    <a:cubicBezTo>
                      <a:pt x="2703" y="13"/>
                      <a:pt x="3263" y="1"/>
                      <a:pt x="3799" y="1"/>
                    </a:cubicBezTo>
                    <a:cubicBezTo>
                      <a:pt x="5680" y="13"/>
                      <a:pt x="7561" y="48"/>
                      <a:pt x="9430" y="96"/>
                    </a:cubicBezTo>
                    <a:cubicBezTo>
                      <a:pt x="10323" y="120"/>
                      <a:pt x="11228" y="179"/>
                      <a:pt x="12121" y="274"/>
                    </a:cubicBezTo>
                    <a:cubicBezTo>
                      <a:pt x="12788" y="334"/>
                      <a:pt x="13181" y="751"/>
                      <a:pt x="13347" y="1406"/>
                    </a:cubicBezTo>
                    <a:cubicBezTo>
                      <a:pt x="13681" y="2834"/>
                      <a:pt x="13681" y="4275"/>
                      <a:pt x="13597" y="5739"/>
                    </a:cubicBezTo>
                    <a:cubicBezTo>
                      <a:pt x="13538" y="6609"/>
                      <a:pt x="13466" y="7478"/>
                      <a:pt x="13395" y="8359"/>
                    </a:cubicBezTo>
                    <a:cubicBezTo>
                      <a:pt x="13312" y="9156"/>
                      <a:pt x="13062" y="9466"/>
                      <a:pt x="12264" y="9609"/>
                    </a:cubicBezTo>
                    <a:cubicBezTo>
                      <a:pt x="11502" y="9740"/>
                      <a:pt x="10728" y="9811"/>
                      <a:pt x="9954" y="9823"/>
                    </a:cubicBezTo>
                    <a:cubicBezTo>
                      <a:pt x="8585" y="9859"/>
                      <a:pt x="7216" y="9811"/>
                      <a:pt x="5834" y="9788"/>
                    </a:cubicBezTo>
                    <a:cubicBezTo>
                      <a:pt x="5477" y="9764"/>
                      <a:pt x="5287" y="9978"/>
                      <a:pt x="5072" y="10180"/>
                    </a:cubicBezTo>
                    <a:cubicBezTo>
                      <a:pt x="4227" y="11038"/>
                      <a:pt x="3179" y="11633"/>
                      <a:pt x="2108" y="12288"/>
                    </a:cubicBezTo>
                    <a:close/>
                    <a:moveTo>
                      <a:pt x="8752" y="5894"/>
                    </a:moveTo>
                    <a:cubicBezTo>
                      <a:pt x="8490" y="5858"/>
                      <a:pt x="8240" y="5811"/>
                      <a:pt x="8001" y="5799"/>
                    </a:cubicBezTo>
                    <a:cubicBezTo>
                      <a:pt x="7216" y="5751"/>
                      <a:pt x="6406" y="5739"/>
                      <a:pt x="5620" y="5680"/>
                    </a:cubicBezTo>
                    <a:cubicBezTo>
                      <a:pt x="5275" y="5656"/>
                      <a:pt x="5132" y="5870"/>
                      <a:pt x="5025" y="6132"/>
                    </a:cubicBezTo>
                    <a:cubicBezTo>
                      <a:pt x="4846" y="6597"/>
                      <a:pt x="5358" y="7978"/>
                      <a:pt x="6049" y="8204"/>
                    </a:cubicBezTo>
                    <a:cubicBezTo>
                      <a:pt x="7168" y="8573"/>
                      <a:pt x="8823" y="7442"/>
                      <a:pt x="8835" y="6275"/>
                    </a:cubicBezTo>
                    <a:cubicBezTo>
                      <a:pt x="8835" y="6168"/>
                      <a:pt x="8787" y="6049"/>
                      <a:pt x="8752" y="5894"/>
                    </a:cubicBezTo>
                    <a:close/>
                    <a:moveTo>
                      <a:pt x="3703" y="3132"/>
                    </a:moveTo>
                    <a:cubicBezTo>
                      <a:pt x="3358" y="3596"/>
                      <a:pt x="3287" y="4013"/>
                      <a:pt x="3406" y="4454"/>
                    </a:cubicBezTo>
                    <a:cubicBezTo>
                      <a:pt x="3429" y="4573"/>
                      <a:pt x="3596" y="4715"/>
                      <a:pt x="3703" y="4715"/>
                    </a:cubicBezTo>
                    <a:cubicBezTo>
                      <a:pt x="3810" y="4715"/>
                      <a:pt x="4001" y="4608"/>
                      <a:pt x="4025" y="4501"/>
                    </a:cubicBezTo>
                    <a:cubicBezTo>
                      <a:pt x="4144" y="4037"/>
                      <a:pt x="4144" y="3572"/>
                      <a:pt x="3703" y="3132"/>
                    </a:cubicBezTo>
                    <a:close/>
                    <a:moveTo>
                      <a:pt x="9835" y="3156"/>
                    </a:moveTo>
                    <a:cubicBezTo>
                      <a:pt x="9490" y="3537"/>
                      <a:pt x="9561" y="3906"/>
                      <a:pt x="9644" y="4263"/>
                    </a:cubicBezTo>
                    <a:cubicBezTo>
                      <a:pt x="9668" y="4382"/>
                      <a:pt x="9847" y="4561"/>
                      <a:pt x="9906" y="4549"/>
                    </a:cubicBezTo>
                    <a:cubicBezTo>
                      <a:pt x="10037" y="4501"/>
                      <a:pt x="10240" y="4382"/>
                      <a:pt x="10264" y="4263"/>
                    </a:cubicBezTo>
                    <a:cubicBezTo>
                      <a:pt x="10359" y="3858"/>
                      <a:pt x="10276" y="3477"/>
                      <a:pt x="9835" y="315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4" name="Google Shape;1214;p76"/>
              <p:cNvSpPr/>
              <p:nvPr/>
            </p:nvSpPr>
            <p:spPr>
              <a:xfrm>
                <a:off x="3809400" y="3775000"/>
                <a:ext cx="128600" cy="88125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3525" extrusionOk="0">
                    <a:moveTo>
                      <a:pt x="2298" y="3513"/>
                    </a:moveTo>
                    <a:cubicBezTo>
                      <a:pt x="1322" y="3453"/>
                      <a:pt x="298" y="2929"/>
                      <a:pt x="155" y="1691"/>
                    </a:cubicBezTo>
                    <a:cubicBezTo>
                      <a:pt x="131" y="1441"/>
                      <a:pt x="60" y="1203"/>
                      <a:pt x="36" y="953"/>
                    </a:cubicBezTo>
                    <a:cubicBezTo>
                      <a:pt x="0" y="429"/>
                      <a:pt x="334" y="0"/>
                      <a:pt x="846" y="0"/>
                    </a:cubicBezTo>
                    <a:cubicBezTo>
                      <a:pt x="2024" y="0"/>
                      <a:pt x="3179" y="24"/>
                      <a:pt x="4358" y="84"/>
                    </a:cubicBezTo>
                    <a:cubicBezTo>
                      <a:pt x="5013" y="120"/>
                      <a:pt x="5144" y="370"/>
                      <a:pt x="4977" y="1036"/>
                    </a:cubicBezTo>
                    <a:cubicBezTo>
                      <a:pt x="4667" y="2286"/>
                      <a:pt x="3774" y="3001"/>
                      <a:pt x="2643" y="3477"/>
                    </a:cubicBezTo>
                    <a:cubicBezTo>
                      <a:pt x="2524" y="3525"/>
                      <a:pt x="2358" y="3513"/>
                      <a:pt x="2298" y="3513"/>
                    </a:cubicBezTo>
                    <a:close/>
                    <a:moveTo>
                      <a:pt x="4429" y="870"/>
                    </a:moveTo>
                    <a:cubicBezTo>
                      <a:pt x="4203" y="798"/>
                      <a:pt x="4048" y="715"/>
                      <a:pt x="3882" y="691"/>
                    </a:cubicBezTo>
                    <a:cubicBezTo>
                      <a:pt x="3108" y="631"/>
                      <a:pt x="2334" y="584"/>
                      <a:pt x="1572" y="572"/>
                    </a:cubicBezTo>
                    <a:cubicBezTo>
                      <a:pt x="1346" y="572"/>
                      <a:pt x="1131" y="631"/>
                      <a:pt x="917" y="727"/>
                    </a:cubicBezTo>
                    <a:cubicBezTo>
                      <a:pt x="798" y="774"/>
                      <a:pt x="667" y="905"/>
                      <a:pt x="631" y="1024"/>
                    </a:cubicBezTo>
                    <a:cubicBezTo>
                      <a:pt x="357" y="2036"/>
                      <a:pt x="1429" y="3179"/>
                      <a:pt x="2441" y="2894"/>
                    </a:cubicBezTo>
                    <a:cubicBezTo>
                      <a:pt x="3405" y="2620"/>
                      <a:pt x="4179" y="2048"/>
                      <a:pt x="4429" y="87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76"/>
              <p:cNvSpPr/>
              <p:nvPr/>
            </p:nvSpPr>
            <p:spPr>
              <a:xfrm>
                <a:off x="3772775" y="3705350"/>
                <a:ext cx="25325" cy="44375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1775" extrusionOk="0">
                    <a:moveTo>
                      <a:pt x="1013" y="822"/>
                    </a:moveTo>
                    <a:lnTo>
                      <a:pt x="1013" y="893"/>
                    </a:lnTo>
                    <a:cubicBezTo>
                      <a:pt x="977" y="1429"/>
                      <a:pt x="775" y="1774"/>
                      <a:pt x="489" y="1751"/>
                    </a:cubicBezTo>
                    <a:cubicBezTo>
                      <a:pt x="215" y="1727"/>
                      <a:pt x="1" y="1334"/>
                      <a:pt x="13" y="846"/>
                    </a:cubicBezTo>
                    <a:cubicBezTo>
                      <a:pt x="13" y="774"/>
                      <a:pt x="13" y="691"/>
                      <a:pt x="36" y="620"/>
                    </a:cubicBezTo>
                    <a:cubicBezTo>
                      <a:pt x="84" y="239"/>
                      <a:pt x="298" y="0"/>
                      <a:pt x="572" y="24"/>
                    </a:cubicBezTo>
                    <a:cubicBezTo>
                      <a:pt x="953" y="72"/>
                      <a:pt x="1013" y="358"/>
                      <a:pt x="1013" y="679"/>
                    </a:cubicBezTo>
                    <a:lnTo>
                      <a:pt x="1013" y="82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76"/>
              <p:cNvSpPr/>
              <p:nvPr/>
            </p:nvSpPr>
            <p:spPr>
              <a:xfrm>
                <a:off x="3956125" y="3711600"/>
                <a:ext cx="313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252" h="1537" extrusionOk="0">
                    <a:moveTo>
                      <a:pt x="1120" y="0"/>
                    </a:moveTo>
                    <a:cubicBezTo>
                      <a:pt x="1251" y="465"/>
                      <a:pt x="1239" y="881"/>
                      <a:pt x="1061" y="1286"/>
                    </a:cubicBezTo>
                    <a:cubicBezTo>
                      <a:pt x="1013" y="1405"/>
                      <a:pt x="858" y="1536"/>
                      <a:pt x="739" y="1536"/>
                    </a:cubicBezTo>
                    <a:cubicBezTo>
                      <a:pt x="620" y="1536"/>
                      <a:pt x="465" y="1405"/>
                      <a:pt x="406" y="1286"/>
                    </a:cubicBezTo>
                    <a:cubicBezTo>
                      <a:pt x="1" y="596"/>
                      <a:pt x="263" y="96"/>
                      <a:pt x="11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7" name="Google Shape;1217;p76"/>
              <p:cNvSpPr/>
              <p:nvPr/>
            </p:nvSpPr>
            <p:spPr>
              <a:xfrm>
                <a:off x="3488825" y="3938125"/>
                <a:ext cx="99425" cy="73525"/>
              </a:xfrm>
              <a:custGeom>
                <a:avLst/>
                <a:gdLst/>
                <a:ahLst/>
                <a:cxnLst/>
                <a:rect l="l" t="t" r="r" b="b"/>
                <a:pathLst>
                  <a:path w="3977" h="2941" extrusionOk="0">
                    <a:moveTo>
                      <a:pt x="3894" y="238"/>
                    </a:moveTo>
                    <a:cubicBezTo>
                      <a:pt x="3917" y="393"/>
                      <a:pt x="3977" y="512"/>
                      <a:pt x="3977" y="631"/>
                    </a:cubicBezTo>
                    <a:cubicBezTo>
                      <a:pt x="3965" y="1810"/>
                      <a:pt x="2310" y="2941"/>
                      <a:pt x="1191" y="2560"/>
                    </a:cubicBezTo>
                    <a:cubicBezTo>
                      <a:pt x="512" y="2346"/>
                      <a:pt x="0" y="953"/>
                      <a:pt x="167" y="500"/>
                    </a:cubicBezTo>
                    <a:cubicBezTo>
                      <a:pt x="274" y="226"/>
                      <a:pt x="417" y="0"/>
                      <a:pt x="762" y="36"/>
                    </a:cubicBezTo>
                    <a:cubicBezTo>
                      <a:pt x="1548" y="83"/>
                      <a:pt x="2358" y="107"/>
                      <a:pt x="3143" y="155"/>
                    </a:cubicBezTo>
                    <a:cubicBezTo>
                      <a:pt x="3393" y="155"/>
                      <a:pt x="3632" y="202"/>
                      <a:pt x="3894" y="238"/>
                    </a:cubicBezTo>
                    <a:close/>
                    <a:moveTo>
                      <a:pt x="3310" y="822"/>
                    </a:moveTo>
                    <a:cubicBezTo>
                      <a:pt x="2441" y="524"/>
                      <a:pt x="1596" y="738"/>
                      <a:pt x="738" y="703"/>
                    </a:cubicBezTo>
                    <a:cubicBezTo>
                      <a:pt x="691" y="1274"/>
                      <a:pt x="810" y="1726"/>
                      <a:pt x="1286" y="1953"/>
                    </a:cubicBezTo>
                    <a:cubicBezTo>
                      <a:pt x="1774" y="2191"/>
                      <a:pt x="2250" y="1941"/>
                      <a:pt x="2715" y="1726"/>
                    </a:cubicBezTo>
                    <a:cubicBezTo>
                      <a:pt x="3060" y="1572"/>
                      <a:pt x="3298" y="1298"/>
                      <a:pt x="3310" y="82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8" name="Google Shape;1218;p76"/>
              <p:cNvSpPr/>
              <p:nvPr/>
            </p:nvSpPr>
            <p:spPr>
              <a:xfrm>
                <a:off x="3449525" y="3875000"/>
                <a:ext cx="21450" cy="399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597" extrusionOk="0">
                    <a:moveTo>
                      <a:pt x="417" y="1"/>
                    </a:moveTo>
                    <a:cubicBezTo>
                      <a:pt x="858" y="441"/>
                      <a:pt x="858" y="906"/>
                      <a:pt x="739" y="1370"/>
                    </a:cubicBezTo>
                    <a:cubicBezTo>
                      <a:pt x="715" y="1477"/>
                      <a:pt x="524" y="1596"/>
                      <a:pt x="417" y="1596"/>
                    </a:cubicBezTo>
                    <a:cubicBezTo>
                      <a:pt x="310" y="1573"/>
                      <a:pt x="143" y="1442"/>
                      <a:pt x="120" y="1323"/>
                    </a:cubicBezTo>
                    <a:cubicBezTo>
                      <a:pt x="1" y="882"/>
                      <a:pt x="72" y="441"/>
                      <a:pt x="4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9" name="Google Shape;1219;p76"/>
              <p:cNvSpPr/>
              <p:nvPr/>
            </p:nvSpPr>
            <p:spPr>
              <a:xfrm>
                <a:off x="3604600" y="3875600"/>
                <a:ext cx="21750" cy="35150"/>
              </a:xfrm>
              <a:custGeom>
                <a:avLst/>
                <a:gdLst/>
                <a:ahLst/>
                <a:cxnLst/>
                <a:rect l="l" t="t" r="r" b="b"/>
                <a:pathLst>
                  <a:path w="870" h="1406" extrusionOk="0">
                    <a:moveTo>
                      <a:pt x="346" y="1"/>
                    </a:moveTo>
                    <a:cubicBezTo>
                      <a:pt x="787" y="322"/>
                      <a:pt x="870" y="703"/>
                      <a:pt x="775" y="1108"/>
                    </a:cubicBezTo>
                    <a:cubicBezTo>
                      <a:pt x="751" y="1227"/>
                      <a:pt x="548" y="1358"/>
                      <a:pt x="417" y="1394"/>
                    </a:cubicBezTo>
                    <a:cubicBezTo>
                      <a:pt x="358" y="1406"/>
                      <a:pt x="179" y="1227"/>
                      <a:pt x="155" y="1108"/>
                    </a:cubicBezTo>
                    <a:cubicBezTo>
                      <a:pt x="72" y="763"/>
                      <a:pt x="1" y="382"/>
                      <a:pt x="3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0" name="Google Shape;1220;p76"/>
              <p:cNvSpPr/>
              <p:nvPr/>
            </p:nvSpPr>
            <p:spPr>
              <a:xfrm>
                <a:off x="3817725" y="3789275"/>
                <a:ext cx="102425" cy="65525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621" extrusionOk="0">
                    <a:moveTo>
                      <a:pt x="4096" y="299"/>
                    </a:moveTo>
                    <a:cubicBezTo>
                      <a:pt x="3858" y="1477"/>
                      <a:pt x="3072" y="2049"/>
                      <a:pt x="2108" y="2323"/>
                    </a:cubicBezTo>
                    <a:cubicBezTo>
                      <a:pt x="1072" y="2620"/>
                      <a:pt x="1" y="1465"/>
                      <a:pt x="298" y="453"/>
                    </a:cubicBezTo>
                    <a:cubicBezTo>
                      <a:pt x="334" y="334"/>
                      <a:pt x="465" y="203"/>
                      <a:pt x="584" y="156"/>
                    </a:cubicBezTo>
                    <a:cubicBezTo>
                      <a:pt x="798" y="60"/>
                      <a:pt x="1013" y="1"/>
                      <a:pt x="1239" y="1"/>
                    </a:cubicBezTo>
                    <a:cubicBezTo>
                      <a:pt x="2013" y="25"/>
                      <a:pt x="2787" y="60"/>
                      <a:pt x="3549" y="120"/>
                    </a:cubicBezTo>
                    <a:cubicBezTo>
                      <a:pt x="3715" y="144"/>
                      <a:pt x="3870" y="227"/>
                      <a:pt x="4096" y="29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1" name="Google Shape;1221;p76"/>
              <p:cNvSpPr/>
              <p:nvPr/>
            </p:nvSpPr>
            <p:spPr>
              <a:xfrm>
                <a:off x="3505775" y="3951500"/>
                <a:ext cx="65825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2633" h="1656" extrusionOk="0">
                    <a:moveTo>
                      <a:pt x="2632" y="287"/>
                    </a:moveTo>
                    <a:cubicBezTo>
                      <a:pt x="2620" y="763"/>
                      <a:pt x="2382" y="1037"/>
                      <a:pt x="2025" y="1191"/>
                    </a:cubicBezTo>
                    <a:cubicBezTo>
                      <a:pt x="1572" y="1406"/>
                      <a:pt x="1084" y="1656"/>
                      <a:pt x="596" y="1418"/>
                    </a:cubicBezTo>
                    <a:cubicBezTo>
                      <a:pt x="132" y="1191"/>
                      <a:pt x="1" y="739"/>
                      <a:pt x="37" y="168"/>
                    </a:cubicBezTo>
                    <a:cubicBezTo>
                      <a:pt x="918" y="203"/>
                      <a:pt x="1763" y="1"/>
                      <a:pt x="2632" y="2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2" name="Google Shape;1222;p76"/>
              <p:cNvSpPr/>
              <p:nvPr/>
            </p:nvSpPr>
            <p:spPr>
              <a:xfrm>
                <a:off x="3348925" y="3556225"/>
                <a:ext cx="776300" cy="567650"/>
              </a:xfrm>
              <a:custGeom>
                <a:avLst/>
                <a:gdLst/>
                <a:ahLst/>
                <a:cxnLst/>
                <a:rect l="l" t="t" r="r" b="b"/>
                <a:pathLst>
                  <a:path w="31052" h="22706" extrusionOk="0">
                    <a:moveTo>
                      <a:pt x="30837" y="2477"/>
                    </a:moveTo>
                    <a:cubicBezTo>
                      <a:pt x="30695" y="1560"/>
                      <a:pt x="30159" y="1012"/>
                      <a:pt x="29313" y="905"/>
                    </a:cubicBezTo>
                    <a:cubicBezTo>
                      <a:pt x="27920" y="739"/>
                      <a:pt x="26432" y="596"/>
                      <a:pt x="24753" y="441"/>
                    </a:cubicBezTo>
                    <a:cubicBezTo>
                      <a:pt x="23956" y="381"/>
                      <a:pt x="23134" y="334"/>
                      <a:pt x="22348" y="310"/>
                    </a:cubicBezTo>
                    <a:cubicBezTo>
                      <a:pt x="22015" y="298"/>
                      <a:pt x="21705" y="274"/>
                      <a:pt x="21372" y="262"/>
                    </a:cubicBezTo>
                    <a:lnTo>
                      <a:pt x="19765" y="179"/>
                    </a:lnTo>
                    <a:cubicBezTo>
                      <a:pt x="18455" y="96"/>
                      <a:pt x="17086" y="24"/>
                      <a:pt x="15752" y="0"/>
                    </a:cubicBezTo>
                    <a:lnTo>
                      <a:pt x="15562" y="0"/>
                    </a:lnTo>
                    <a:cubicBezTo>
                      <a:pt x="14371" y="0"/>
                      <a:pt x="13359" y="215"/>
                      <a:pt x="12478" y="667"/>
                    </a:cubicBezTo>
                    <a:cubicBezTo>
                      <a:pt x="12002" y="905"/>
                      <a:pt x="11692" y="1227"/>
                      <a:pt x="11478" y="1679"/>
                    </a:cubicBezTo>
                    <a:cubicBezTo>
                      <a:pt x="11002" y="2727"/>
                      <a:pt x="10716" y="3846"/>
                      <a:pt x="10644" y="4977"/>
                    </a:cubicBezTo>
                    <a:cubicBezTo>
                      <a:pt x="10597" y="5703"/>
                      <a:pt x="10573" y="6454"/>
                      <a:pt x="10549" y="7168"/>
                    </a:cubicBezTo>
                    <a:lnTo>
                      <a:pt x="10513" y="8287"/>
                    </a:lnTo>
                    <a:cubicBezTo>
                      <a:pt x="10513" y="8430"/>
                      <a:pt x="10490" y="8573"/>
                      <a:pt x="10478" y="8728"/>
                    </a:cubicBezTo>
                    <a:cubicBezTo>
                      <a:pt x="10478" y="8775"/>
                      <a:pt x="10466" y="8823"/>
                      <a:pt x="10466" y="8871"/>
                    </a:cubicBezTo>
                    <a:cubicBezTo>
                      <a:pt x="10418" y="8882"/>
                      <a:pt x="10371" y="8882"/>
                      <a:pt x="10335" y="8894"/>
                    </a:cubicBezTo>
                    <a:cubicBezTo>
                      <a:pt x="10168" y="8930"/>
                      <a:pt x="10037" y="8954"/>
                      <a:pt x="9894" y="8966"/>
                    </a:cubicBezTo>
                    <a:cubicBezTo>
                      <a:pt x="9406" y="8990"/>
                      <a:pt x="8858" y="8990"/>
                      <a:pt x="8299" y="8990"/>
                    </a:cubicBezTo>
                    <a:cubicBezTo>
                      <a:pt x="7906" y="8990"/>
                      <a:pt x="7549" y="8990"/>
                      <a:pt x="7204" y="8966"/>
                    </a:cubicBezTo>
                    <a:cubicBezTo>
                      <a:pt x="6668" y="8954"/>
                      <a:pt x="6132" y="8930"/>
                      <a:pt x="5596" y="8906"/>
                    </a:cubicBezTo>
                    <a:cubicBezTo>
                      <a:pt x="4941" y="8882"/>
                      <a:pt x="4275" y="8847"/>
                      <a:pt x="3608" y="8835"/>
                    </a:cubicBezTo>
                    <a:lnTo>
                      <a:pt x="3560" y="8835"/>
                    </a:lnTo>
                    <a:cubicBezTo>
                      <a:pt x="1834" y="8835"/>
                      <a:pt x="476" y="9954"/>
                      <a:pt x="286" y="11561"/>
                    </a:cubicBezTo>
                    <a:cubicBezTo>
                      <a:pt x="48" y="13490"/>
                      <a:pt x="0" y="15574"/>
                      <a:pt x="143" y="17741"/>
                    </a:cubicBezTo>
                    <a:cubicBezTo>
                      <a:pt x="238" y="19419"/>
                      <a:pt x="679" y="19610"/>
                      <a:pt x="1953" y="19800"/>
                    </a:cubicBezTo>
                    <a:cubicBezTo>
                      <a:pt x="2072" y="19824"/>
                      <a:pt x="2227" y="19848"/>
                      <a:pt x="2262" y="19896"/>
                    </a:cubicBezTo>
                    <a:cubicBezTo>
                      <a:pt x="2298" y="19943"/>
                      <a:pt x="2286" y="20086"/>
                      <a:pt x="2262" y="20217"/>
                    </a:cubicBezTo>
                    <a:cubicBezTo>
                      <a:pt x="2251" y="20324"/>
                      <a:pt x="2227" y="20431"/>
                      <a:pt x="2203" y="20539"/>
                    </a:cubicBezTo>
                    <a:cubicBezTo>
                      <a:pt x="2179" y="20670"/>
                      <a:pt x="2143" y="20812"/>
                      <a:pt x="2131" y="20967"/>
                    </a:cubicBezTo>
                    <a:cubicBezTo>
                      <a:pt x="2084" y="21336"/>
                      <a:pt x="2048" y="21765"/>
                      <a:pt x="2060" y="22182"/>
                    </a:cubicBezTo>
                    <a:cubicBezTo>
                      <a:pt x="2072" y="22575"/>
                      <a:pt x="2286" y="22706"/>
                      <a:pt x="2477" y="22706"/>
                    </a:cubicBezTo>
                    <a:cubicBezTo>
                      <a:pt x="2584" y="22706"/>
                      <a:pt x="2715" y="22658"/>
                      <a:pt x="2834" y="22586"/>
                    </a:cubicBezTo>
                    <a:cubicBezTo>
                      <a:pt x="2965" y="22503"/>
                      <a:pt x="3096" y="22396"/>
                      <a:pt x="3239" y="22301"/>
                    </a:cubicBezTo>
                    <a:cubicBezTo>
                      <a:pt x="3322" y="22229"/>
                      <a:pt x="3417" y="22170"/>
                      <a:pt x="3513" y="22110"/>
                    </a:cubicBezTo>
                    <a:cubicBezTo>
                      <a:pt x="4453" y="21467"/>
                      <a:pt x="5227" y="20932"/>
                      <a:pt x="6049" y="20384"/>
                    </a:cubicBezTo>
                    <a:lnTo>
                      <a:pt x="6108" y="20336"/>
                    </a:lnTo>
                    <a:cubicBezTo>
                      <a:pt x="6275" y="20241"/>
                      <a:pt x="6418" y="20122"/>
                      <a:pt x="6584" y="20098"/>
                    </a:cubicBezTo>
                    <a:cubicBezTo>
                      <a:pt x="7084" y="20027"/>
                      <a:pt x="7608" y="20015"/>
                      <a:pt x="8061" y="20015"/>
                    </a:cubicBezTo>
                    <a:cubicBezTo>
                      <a:pt x="8632" y="20003"/>
                      <a:pt x="9216" y="20003"/>
                      <a:pt x="9811" y="20003"/>
                    </a:cubicBezTo>
                    <a:cubicBezTo>
                      <a:pt x="10859" y="19979"/>
                      <a:pt x="11942" y="19979"/>
                      <a:pt x="13002" y="19943"/>
                    </a:cubicBezTo>
                    <a:cubicBezTo>
                      <a:pt x="14097" y="19896"/>
                      <a:pt x="14693" y="19288"/>
                      <a:pt x="14764" y="18110"/>
                    </a:cubicBezTo>
                    <a:cubicBezTo>
                      <a:pt x="14812" y="17360"/>
                      <a:pt x="14883" y="16621"/>
                      <a:pt x="14966" y="15895"/>
                    </a:cubicBezTo>
                    <a:lnTo>
                      <a:pt x="14978" y="15728"/>
                    </a:lnTo>
                    <a:cubicBezTo>
                      <a:pt x="14990" y="15633"/>
                      <a:pt x="15026" y="15538"/>
                      <a:pt x="15050" y="15431"/>
                    </a:cubicBezTo>
                    <a:cubicBezTo>
                      <a:pt x="15050" y="15419"/>
                      <a:pt x="15062" y="15395"/>
                      <a:pt x="15062" y="15371"/>
                    </a:cubicBezTo>
                    <a:lnTo>
                      <a:pt x="15085" y="15371"/>
                    </a:lnTo>
                    <a:cubicBezTo>
                      <a:pt x="15097" y="15371"/>
                      <a:pt x="15121" y="15359"/>
                      <a:pt x="15121" y="15359"/>
                    </a:cubicBezTo>
                    <a:cubicBezTo>
                      <a:pt x="16109" y="15443"/>
                      <a:pt x="17086" y="15514"/>
                      <a:pt x="18062" y="15609"/>
                    </a:cubicBezTo>
                    <a:cubicBezTo>
                      <a:pt x="19265" y="15717"/>
                      <a:pt x="20467" y="15812"/>
                      <a:pt x="21693" y="15919"/>
                    </a:cubicBezTo>
                    <a:cubicBezTo>
                      <a:pt x="22134" y="15967"/>
                      <a:pt x="22432" y="16109"/>
                      <a:pt x="22682" y="16431"/>
                    </a:cubicBezTo>
                    <a:cubicBezTo>
                      <a:pt x="23158" y="17026"/>
                      <a:pt x="23658" y="17622"/>
                      <a:pt x="24146" y="18181"/>
                    </a:cubicBezTo>
                    <a:lnTo>
                      <a:pt x="24265" y="18336"/>
                    </a:lnTo>
                    <a:cubicBezTo>
                      <a:pt x="24682" y="18836"/>
                      <a:pt x="25289" y="19050"/>
                      <a:pt x="25765" y="19169"/>
                    </a:cubicBezTo>
                    <a:cubicBezTo>
                      <a:pt x="25920" y="19205"/>
                      <a:pt x="26039" y="19229"/>
                      <a:pt x="26123" y="19229"/>
                    </a:cubicBezTo>
                    <a:cubicBezTo>
                      <a:pt x="26551" y="19229"/>
                      <a:pt x="26694" y="18896"/>
                      <a:pt x="26765" y="18574"/>
                    </a:cubicBezTo>
                    <a:cubicBezTo>
                      <a:pt x="26837" y="18253"/>
                      <a:pt x="26873" y="17931"/>
                      <a:pt x="26896" y="17622"/>
                    </a:cubicBezTo>
                    <a:cubicBezTo>
                      <a:pt x="26908" y="17526"/>
                      <a:pt x="26908" y="17455"/>
                      <a:pt x="26932" y="17360"/>
                    </a:cubicBezTo>
                    <a:cubicBezTo>
                      <a:pt x="26968" y="16979"/>
                      <a:pt x="27004" y="16586"/>
                      <a:pt x="27027" y="16193"/>
                    </a:cubicBezTo>
                    <a:cubicBezTo>
                      <a:pt x="27051" y="16038"/>
                      <a:pt x="27063" y="15907"/>
                      <a:pt x="27075" y="15752"/>
                    </a:cubicBezTo>
                    <a:cubicBezTo>
                      <a:pt x="27087" y="15752"/>
                      <a:pt x="27123" y="15752"/>
                      <a:pt x="27135" y="15740"/>
                    </a:cubicBezTo>
                    <a:cubicBezTo>
                      <a:pt x="27230" y="15728"/>
                      <a:pt x="27301" y="15717"/>
                      <a:pt x="27373" y="15717"/>
                    </a:cubicBezTo>
                    <a:lnTo>
                      <a:pt x="27420" y="15717"/>
                    </a:lnTo>
                    <a:cubicBezTo>
                      <a:pt x="28325" y="15717"/>
                      <a:pt x="29063" y="15300"/>
                      <a:pt x="29683" y="14883"/>
                    </a:cubicBezTo>
                    <a:cubicBezTo>
                      <a:pt x="30349" y="14431"/>
                      <a:pt x="30683" y="13823"/>
                      <a:pt x="30718" y="13002"/>
                    </a:cubicBezTo>
                    <a:cubicBezTo>
                      <a:pt x="30730" y="12764"/>
                      <a:pt x="30730" y="12526"/>
                      <a:pt x="30730" y="12299"/>
                    </a:cubicBezTo>
                    <a:cubicBezTo>
                      <a:pt x="30730" y="12097"/>
                      <a:pt x="30730" y="11871"/>
                      <a:pt x="30754" y="11668"/>
                    </a:cubicBezTo>
                    <a:cubicBezTo>
                      <a:pt x="30778" y="10966"/>
                      <a:pt x="30814" y="10252"/>
                      <a:pt x="30826" y="9549"/>
                    </a:cubicBezTo>
                    <a:cubicBezTo>
                      <a:pt x="30885" y="7930"/>
                      <a:pt x="30956" y="6263"/>
                      <a:pt x="30992" y="4608"/>
                    </a:cubicBezTo>
                    <a:cubicBezTo>
                      <a:pt x="31052" y="3846"/>
                      <a:pt x="30945" y="3108"/>
                      <a:pt x="30837" y="2477"/>
                    </a:cubicBezTo>
                    <a:close/>
                    <a:moveTo>
                      <a:pt x="30171" y="7120"/>
                    </a:moveTo>
                    <a:cubicBezTo>
                      <a:pt x="30099" y="8132"/>
                      <a:pt x="30040" y="9180"/>
                      <a:pt x="29980" y="10216"/>
                    </a:cubicBezTo>
                    <a:cubicBezTo>
                      <a:pt x="29968" y="10597"/>
                      <a:pt x="29944" y="10966"/>
                      <a:pt x="29933" y="11323"/>
                    </a:cubicBezTo>
                    <a:cubicBezTo>
                      <a:pt x="29921" y="11692"/>
                      <a:pt x="29921" y="12085"/>
                      <a:pt x="29885" y="12454"/>
                    </a:cubicBezTo>
                    <a:cubicBezTo>
                      <a:pt x="29802" y="13812"/>
                      <a:pt x="28742" y="14800"/>
                      <a:pt x="27361" y="14800"/>
                    </a:cubicBezTo>
                    <a:lnTo>
                      <a:pt x="27254" y="14800"/>
                    </a:lnTo>
                    <a:cubicBezTo>
                      <a:pt x="27206" y="14800"/>
                      <a:pt x="27182" y="14788"/>
                      <a:pt x="27135" y="14788"/>
                    </a:cubicBezTo>
                    <a:cubicBezTo>
                      <a:pt x="27075" y="14776"/>
                      <a:pt x="27027" y="14776"/>
                      <a:pt x="26968" y="14752"/>
                    </a:cubicBezTo>
                    <a:lnTo>
                      <a:pt x="26873" y="14752"/>
                    </a:lnTo>
                    <a:cubicBezTo>
                      <a:pt x="26396" y="14752"/>
                      <a:pt x="26289" y="14966"/>
                      <a:pt x="26242" y="15395"/>
                    </a:cubicBezTo>
                    <a:cubicBezTo>
                      <a:pt x="26218" y="15764"/>
                      <a:pt x="26194" y="16145"/>
                      <a:pt x="26182" y="16502"/>
                    </a:cubicBezTo>
                    <a:cubicBezTo>
                      <a:pt x="26182" y="16657"/>
                      <a:pt x="26170" y="16812"/>
                      <a:pt x="26170" y="16979"/>
                    </a:cubicBezTo>
                    <a:lnTo>
                      <a:pt x="26170" y="17122"/>
                    </a:lnTo>
                    <a:cubicBezTo>
                      <a:pt x="26170" y="17229"/>
                      <a:pt x="26170" y="17312"/>
                      <a:pt x="26158" y="17407"/>
                    </a:cubicBezTo>
                    <a:cubicBezTo>
                      <a:pt x="26134" y="17467"/>
                      <a:pt x="26134" y="17538"/>
                      <a:pt x="26134" y="17598"/>
                    </a:cubicBezTo>
                    <a:cubicBezTo>
                      <a:pt x="26111" y="17884"/>
                      <a:pt x="26099" y="18062"/>
                      <a:pt x="25896" y="18134"/>
                    </a:cubicBezTo>
                    <a:cubicBezTo>
                      <a:pt x="25825" y="18169"/>
                      <a:pt x="25753" y="18181"/>
                      <a:pt x="25694" y="18181"/>
                    </a:cubicBezTo>
                    <a:cubicBezTo>
                      <a:pt x="25420" y="18181"/>
                      <a:pt x="25206" y="18003"/>
                      <a:pt x="25063" y="17836"/>
                    </a:cubicBezTo>
                    <a:lnTo>
                      <a:pt x="24837" y="17586"/>
                    </a:lnTo>
                    <a:cubicBezTo>
                      <a:pt x="24265" y="16931"/>
                      <a:pt x="23670" y="16264"/>
                      <a:pt x="23134" y="15574"/>
                    </a:cubicBezTo>
                    <a:cubicBezTo>
                      <a:pt x="22836" y="15193"/>
                      <a:pt x="22491" y="15014"/>
                      <a:pt x="22003" y="15014"/>
                    </a:cubicBezTo>
                    <a:lnTo>
                      <a:pt x="22003" y="15014"/>
                    </a:lnTo>
                    <a:lnTo>
                      <a:pt x="21265" y="15014"/>
                    </a:lnTo>
                    <a:lnTo>
                      <a:pt x="20431" y="15014"/>
                    </a:lnTo>
                    <a:cubicBezTo>
                      <a:pt x="19943" y="15014"/>
                      <a:pt x="19288" y="15014"/>
                      <a:pt x="18634" y="14955"/>
                    </a:cubicBezTo>
                    <a:cubicBezTo>
                      <a:pt x="17562" y="14871"/>
                      <a:pt x="16490" y="14681"/>
                      <a:pt x="15538" y="14514"/>
                    </a:cubicBezTo>
                    <a:cubicBezTo>
                      <a:pt x="15109" y="14443"/>
                      <a:pt x="15097" y="14431"/>
                      <a:pt x="15097" y="13883"/>
                    </a:cubicBezTo>
                    <a:cubicBezTo>
                      <a:pt x="15097" y="12597"/>
                      <a:pt x="14978" y="11538"/>
                      <a:pt x="14704" y="10573"/>
                    </a:cubicBezTo>
                    <a:cubicBezTo>
                      <a:pt x="14466" y="9692"/>
                      <a:pt x="13942" y="9216"/>
                      <a:pt x="13085" y="9097"/>
                    </a:cubicBezTo>
                    <a:cubicBezTo>
                      <a:pt x="12919" y="9085"/>
                      <a:pt x="12740" y="9061"/>
                      <a:pt x="12573" y="9025"/>
                    </a:cubicBezTo>
                    <a:cubicBezTo>
                      <a:pt x="12323" y="8978"/>
                      <a:pt x="12073" y="8942"/>
                      <a:pt x="11823" y="8918"/>
                    </a:cubicBezTo>
                    <a:cubicBezTo>
                      <a:pt x="11502" y="8894"/>
                      <a:pt x="11383" y="8775"/>
                      <a:pt x="11371" y="8501"/>
                    </a:cubicBezTo>
                    <a:lnTo>
                      <a:pt x="11359" y="8228"/>
                    </a:lnTo>
                    <a:cubicBezTo>
                      <a:pt x="11347" y="7704"/>
                      <a:pt x="11311" y="7168"/>
                      <a:pt x="11323" y="6644"/>
                    </a:cubicBezTo>
                    <a:cubicBezTo>
                      <a:pt x="11359" y="5739"/>
                      <a:pt x="11418" y="5049"/>
                      <a:pt x="11502" y="4418"/>
                    </a:cubicBezTo>
                    <a:cubicBezTo>
                      <a:pt x="11585" y="3906"/>
                      <a:pt x="11716" y="3417"/>
                      <a:pt x="11835" y="2929"/>
                    </a:cubicBezTo>
                    <a:cubicBezTo>
                      <a:pt x="11871" y="2822"/>
                      <a:pt x="11895" y="2715"/>
                      <a:pt x="11906" y="2608"/>
                    </a:cubicBezTo>
                    <a:cubicBezTo>
                      <a:pt x="12180" y="1584"/>
                      <a:pt x="13026" y="1262"/>
                      <a:pt x="13847" y="1084"/>
                    </a:cubicBezTo>
                    <a:cubicBezTo>
                      <a:pt x="14550" y="917"/>
                      <a:pt x="15276" y="846"/>
                      <a:pt x="16097" y="846"/>
                    </a:cubicBezTo>
                    <a:cubicBezTo>
                      <a:pt x="16431" y="846"/>
                      <a:pt x="16788" y="858"/>
                      <a:pt x="17169" y="881"/>
                    </a:cubicBezTo>
                    <a:cubicBezTo>
                      <a:pt x="18122" y="965"/>
                      <a:pt x="19098" y="1000"/>
                      <a:pt x="20038" y="1048"/>
                    </a:cubicBezTo>
                    <a:cubicBezTo>
                      <a:pt x="20943" y="1096"/>
                      <a:pt x="21860" y="1143"/>
                      <a:pt x="22789" y="1215"/>
                    </a:cubicBezTo>
                    <a:cubicBezTo>
                      <a:pt x="24313" y="1322"/>
                      <a:pt x="25861" y="1465"/>
                      <a:pt x="27361" y="1620"/>
                    </a:cubicBezTo>
                    <a:cubicBezTo>
                      <a:pt x="27778" y="1655"/>
                      <a:pt x="28194" y="1691"/>
                      <a:pt x="28611" y="1739"/>
                    </a:cubicBezTo>
                    <a:cubicBezTo>
                      <a:pt x="28742" y="1751"/>
                      <a:pt x="28873" y="1774"/>
                      <a:pt x="29016" y="1822"/>
                    </a:cubicBezTo>
                    <a:cubicBezTo>
                      <a:pt x="29075" y="1834"/>
                      <a:pt x="29111" y="1858"/>
                      <a:pt x="29171" y="1870"/>
                    </a:cubicBezTo>
                    <a:cubicBezTo>
                      <a:pt x="29742" y="2001"/>
                      <a:pt x="30040" y="2346"/>
                      <a:pt x="30075" y="2882"/>
                    </a:cubicBezTo>
                    <a:cubicBezTo>
                      <a:pt x="30135" y="3584"/>
                      <a:pt x="30183" y="4263"/>
                      <a:pt x="30230" y="4977"/>
                    </a:cubicBezTo>
                    <a:cubicBezTo>
                      <a:pt x="30242" y="5287"/>
                      <a:pt x="30278" y="5608"/>
                      <a:pt x="30290" y="5930"/>
                    </a:cubicBezTo>
                    <a:cubicBezTo>
                      <a:pt x="30230" y="6334"/>
                      <a:pt x="30206" y="6727"/>
                      <a:pt x="30171" y="7120"/>
                    </a:cubicBezTo>
                    <a:close/>
                    <a:moveTo>
                      <a:pt x="10692" y="19288"/>
                    </a:moveTo>
                    <a:cubicBezTo>
                      <a:pt x="10359" y="19288"/>
                      <a:pt x="10037" y="19300"/>
                      <a:pt x="9704" y="19300"/>
                    </a:cubicBezTo>
                    <a:cubicBezTo>
                      <a:pt x="8692" y="19300"/>
                      <a:pt x="7668" y="19265"/>
                      <a:pt x="6692" y="19253"/>
                    </a:cubicBezTo>
                    <a:lnTo>
                      <a:pt x="6572" y="19253"/>
                    </a:lnTo>
                    <a:cubicBezTo>
                      <a:pt x="6180" y="19253"/>
                      <a:pt x="5953" y="19479"/>
                      <a:pt x="5751" y="19681"/>
                    </a:cubicBezTo>
                    <a:lnTo>
                      <a:pt x="5715" y="19717"/>
                    </a:lnTo>
                    <a:cubicBezTo>
                      <a:pt x="4989" y="20443"/>
                      <a:pt x="4108" y="20979"/>
                      <a:pt x="3191" y="21551"/>
                    </a:cubicBezTo>
                    <a:cubicBezTo>
                      <a:pt x="3096" y="21610"/>
                      <a:pt x="3013" y="21646"/>
                      <a:pt x="2917" y="21705"/>
                    </a:cubicBezTo>
                    <a:cubicBezTo>
                      <a:pt x="2798" y="21396"/>
                      <a:pt x="2858" y="21146"/>
                      <a:pt x="2917" y="20860"/>
                    </a:cubicBezTo>
                    <a:cubicBezTo>
                      <a:pt x="2953" y="20741"/>
                      <a:pt x="2977" y="20622"/>
                      <a:pt x="3001" y="20491"/>
                    </a:cubicBezTo>
                    <a:cubicBezTo>
                      <a:pt x="3013" y="20360"/>
                      <a:pt x="3060" y="20217"/>
                      <a:pt x="3096" y="20086"/>
                    </a:cubicBezTo>
                    <a:cubicBezTo>
                      <a:pt x="3132" y="19979"/>
                      <a:pt x="3179" y="19896"/>
                      <a:pt x="3191" y="19789"/>
                    </a:cubicBezTo>
                    <a:cubicBezTo>
                      <a:pt x="3251" y="19550"/>
                      <a:pt x="3274" y="19312"/>
                      <a:pt x="3143" y="19146"/>
                    </a:cubicBezTo>
                    <a:cubicBezTo>
                      <a:pt x="3024" y="18991"/>
                      <a:pt x="2786" y="18955"/>
                      <a:pt x="2548" y="18943"/>
                    </a:cubicBezTo>
                    <a:lnTo>
                      <a:pt x="2381" y="18943"/>
                    </a:lnTo>
                    <a:lnTo>
                      <a:pt x="2179" y="18943"/>
                    </a:lnTo>
                    <a:lnTo>
                      <a:pt x="1965" y="18943"/>
                    </a:lnTo>
                    <a:lnTo>
                      <a:pt x="1727" y="18943"/>
                    </a:lnTo>
                    <a:cubicBezTo>
                      <a:pt x="1274" y="18907"/>
                      <a:pt x="1072" y="18729"/>
                      <a:pt x="988" y="18300"/>
                    </a:cubicBezTo>
                    <a:cubicBezTo>
                      <a:pt x="917" y="17943"/>
                      <a:pt x="881" y="17598"/>
                      <a:pt x="881" y="17288"/>
                    </a:cubicBezTo>
                    <a:cubicBezTo>
                      <a:pt x="893" y="15836"/>
                      <a:pt x="917" y="14312"/>
                      <a:pt x="953" y="12800"/>
                    </a:cubicBezTo>
                    <a:cubicBezTo>
                      <a:pt x="953" y="12573"/>
                      <a:pt x="1000" y="12335"/>
                      <a:pt x="1036" y="12097"/>
                    </a:cubicBezTo>
                    <a:cubicBezTo>
                      <a:pt x="1048" y="11966"/>
                      <a:pt x="1072" y="11823"/>
                      <a:pt x="1096" y="11692"/>
                    </a:cubicBezTo>
                    <a:cubicBezTo>
                      <a:pt x="1238" y="10264"/>
                      <a:pt x="2548" y="9942"/>
                      <a:pt x="2953" y="9859"/>
                    </a:cubicBezTo>
                    <a:cubicBezTo>
                      <a:pt x="3453" y="9775"/>
                      <a:pt x="3977" y="9775"/>
                      <a:pt x="4382" y="9775"/>
                    </a:cubicBezTo>
                    <a:lnTo>
                      <a:pt x="4572" y="9775"/>
                    </a:lnTo>
                    <a:cubicBezTo>
                      <a:pt x="6751" y="9787"/>
                      <a:pt x="8537" y="9823"/>
                      <a:pt x="10204" y="9859"/>
                    </a:cubicBezTo>
                    <a:cubicBezTo>
                      <a:pt x="11049" y="9883"/>
                      <a:pt x="11930" y="9942"/>
                      <a:pt x="12883" y="10037"/>
                    </a:cubicBezTo>
                    <a:cubicBezTo>
                      <a:pt x="13454" y="10097"/>
                      <a:pt x="13811" y="10430"/>
                      <a:pt x="13966" y="11073"/>
                    </a:cubicBezTo>
                    <a:cubicBezTo>
                      <a:pt x="14335" y="12585"/>
                      <a:pt x="14288" y="14074"/>
                      <a:pt x="14216" y="15359"/>
                    </a:cubicBezTo>
                    <a:cubicBezTo>
                      <a:pt x="14157" y="16145"/>
                      <a:pt x="14097" y="17002"/>
                      <a:pt x="14014" y="17955"/>
                    </a:cubicBezTo>
                    <a:cubicBezTo>
                      <a:pt x="13954" y="18705"/>
                      <a:pt x="13716" y="18955"/>
                      <a:pt x="13002" y="19074"/>
                    </a:cubicBezTo>
                    <a:cubicBezTo>
                      <a:pt x="12168" y="19193"/>
                      <a:pt x="11395" y="19265"/>
                      <a:pt x="10692" y="1928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3" name="Google Shape;1223;p76"/>
            <p:cNvGrpSpPr/>
            <p:nvPr/>
          </p:nvGrpSpPr>
          <p:grpSpPr>
            <a:xfrm>
              <a:off x="6251319" y="2928343"/>
              <a:ext cx="356025" cy="381625"/>
              <a:chOff x="3943625" y="1931025"/>
              <a:chExt cx="356025" cy="381625"/>
            </a:xfrm>
          </p:grpSpPr>
          <p:sp>
            <p:nvSpPr>
              <p:cNvPr id="1224" name="Google Shape;1224;p76"/>
              <p:cNvSpPr/>
              <p:nvPr/>
            </p:nvSpPr>
            <p:spPr>
              <a:xfrm>
                <a:off x="3962675" y="1955725"/>
                <a:ext cx="319125" cy="339025"/>
              </a:xfrm>
              <a:custGeom>
                <a:avLst/>
                <a:gdLst/>
                <a:ahLst/>
                <a:cxnLst/>
                <a:rect l="l" t="t" r="r" b="b"/>
                <a:pathLst>
                  <a:path w="12765" h="13561" extrusionOk="0">
                    <a:moveTo>
                      <a:pt x="4692" y="1"/>
                    </a:moveTo>
                    <a:cubicBezTo>
                      <a:pt x="4561" y="132"/>
                      <a:pt x="4621" y="298"/>
                      <a:pt x="4561" y="429"/>
                    </a:cubicBezTo>
                    <a:cubicBezTo>
                      <a:pt x="4371" y="941"/>
                      <a:pt x="4299" y="1465"/>
                      <a:pt x="4216" y="1977"/>
                    </a:cubicBezTo>
                    <a:cubicBezTo>
                      <a:pt x="4204" y="2060"/>
                      <a:pt x="4192" y="2144"/>
                      <a:pt x="4132" y="2179"/>
                    </a:cubicBezTo>
                    <a:cubicBezTo>
                      <a:pt x="3918" y="2310"/>
                      <a:pt x="3775" y="2501"/>
                      <a:pt x="3537" y="2608"/>
                    </a:cubicBezTo>
                    <a:cubicBezTo>
                      <a:pt x="3001" y="2834"/>
                      <a:pt x="2525" y="3156"/>
                      <a:pt x="2049" y="3465"/>
                    </a:cubicBezTo>
                    <a:cubicBezTo>
                      <a:pt x="1942" y="3549"/>
                      <a:pt x="1846" y="3632"/>
                      <a:pt x="1763" y="3727"/>
                    </a:cubicBezTo>
                    <a:cubicBezTo>
                      <a:pt x="1394" y="4203"/>
                      <a:pt x="1013" y="4656"/>
                      <a:pt x="787" y="5239"/>
                    </a:cubicBezTo>
                    <a:cubicBezTo>
                      <a:pt x="715" y="5430"/>
                      <a:pt x="596" y="5597"/>
                      <a:pt x="513" y="5775"/>
                    </a:cubicBezTo>
                    <a:cubicBezTo>
                      <a:pt x="430" y="6001"/>
                      <a:pt x="322" y="6228"/>
                      <a:pt x="263" y="6466"/>
                    </a:cubicBezTo>
                    <a:cubicBezTo>
                      <a:pt x="120" y="7073"/>
                      <a:pt x="1" y="7692"/>
                      <a:pt x="37" y="8335"/>
                    </a:cubicBezTo>
                    <a:cubicBezTo>
                      <a:pt x="60" y="8537"/>
                      <a:pt x="37" y="8740"/>
                      <a:pt x="37" y="8954"/>
                    </a:cubicBezTo>
                    <a:cubicBezTo>
                      <a:pt x="60" y="9907"/>
                      <a:pt x="418" y="10680"/>
                      <a:pt x="1168" y="11276"/>
                    </a:cubicBezTo>
                    <a:cubicBezTo>
                      <a:pt x="1311" y="11371"/>
                      <a:pt x="1453" y="11478"/>
                      <a:pt x="1573" y="11597"/>
                    </a:cubicBezTo>
                    <a:cubicBezTo>
                      <a:pt x="1882" y="11931"/>
                      <a:pt x="2263" y="12169"/>
                      <a:pt x="2656" y="12359"/>
                    </a:cubicBezTo>
                    <a:cubicBezTo>
                      <a:pt x="3061" y="12538"/>
                      <a:pt x="3489" y="12705"/>
                      <a:pt x="3882" y="12907"/>
                    </a:cubicBezTo>
                    <a:cubicBezTo>
                      <a:pt x="4323" y="13157"/>
                      <a:pt x="4799" y="13324"/>
                      <a:pt x="5287" y="13419"/>
                    </a:cubicBezTo>
                    <a:cubicBezTo>
                      <a:pt x="5502" y="13455"/>
                      <a:pt x="5704" y="13538"/>
                      <a:pt x="5930" y="13550"/>
                    </a:cubicBezTo>
                    <a:cubicBezTo>
                      <a:pt x="6168" y="13550"/>
                      <a:pt x="6406" y="13560"/>
                      <a:pt x="6645" y="13560"/>
                    </a:cubicBezTo>
                    <a:cubicBezTo>
                      <a:pt x="6978" y="13560"/>
                      <a:pt x="7311" y="13540"/>
                      <a:pt x="7645" y="13443"/>
                    </a:cubicBezTo>
                    <a:cubicBezTo>
                      <a:pt x="7930" y="13347"/>
                      <a:pt x="8240" y="13324"/>
                      <a:pt x="8502" y="13157"/>
                    </a:cubicBezTo>
                    <a:cubicBezTo>
                      <a:pt x="8585" y="13121"/>
                      <a:pt x="8669" y="13097"/>
                      <a:pt x="8740" y="13074"/>
                    </a:cubicBezTo>
                    <a:cubicBezTo>
                      <a:pt x="9062" y="13002"/>
                      <a:pt x="9335" y="12847"/>
                      <a:pt x="9597" y="12669"/>
                    </a:cubicBezTo>
                    <a:cubicBezTo>
                      <a:pt x="9847" y="12502"/>
                      <a:pt x="10097" y="12324"/>
                      <a:pt x="10347" y="12169"/>
                    </a:cubicBezTo>
                    <a:cubicBezTo>
                      <a:pt x="10633" y="11990"/>
                      <a:pt x="10883" y="11788"/>
                      <a:pt x="11062" y="11490"/>
                    </a:cubicBezTo>
                    <a:cubicBezTo>
                      <a:pt x="11109" y="11407"/>
                      <a:pt x="11205" y="11347"/>
                      <a:pt x="11264" y="11276"/>
                    </a:cubicBezTo>
                    <a:cubicBezTo>
                      <a:pt x="11383" y="11121"/>
                      <a:pt x="11514" y="10990"/>
                      <a:pt x="11598" y="10835"/>
                    </a:cubicBezTo>
                    <a:cubicBezTo>
                      <a:pt x="11895" y="10359"/>
                      <a:pt x="12193" y="9883"/>
                      <a:pt x="12479" y="9407"/>
                    </a:cubicBezTo>
                    <a:cubicBezTo>
                      <a:pt x="12610" y="9192"/>
                      <a:pt x="12693" y="8930"/>
                      <a:pt x="12693" y="8668"/>
                    </a:cubicBezTo>
                    <a:cubicBezTo>
                      <a:pt x="12693" y="8061"/>
                      <a:pt x="12705" y="7466"/>
                      <a:pt x="12705" y="6847"/>
                    </a:cubicBezTo>
                    <a:cubicBezTo>
                      <a:pt x="12764" y="6585"/>
                      <a:pt x="12753" y="6335"/>
                      <a:pt x="12633" y="6097"/>
                    </a:cubicBezTo>
                    <a:cubicBezTo>
                      <a:pt x="12574" y="5954"/>
                      <a:pt x="12562" y="5811"/>
                      <a:pt x="12526" y="5680"/>
                    </a:cubicBezTo>
                    <a:cubicBezTo>
                      <a:pt x="12502" y="5573"/>
                      <a:pt x="12502" y="5477"/>
                      <a:pt x="12455" y="5382"/>
                    </a:cubicBezTo>
                    <a:cubicBezTo>
                      <a:pt x="12348" y="5096"/>
                      <a:pt x="12229" y="4811"/>
                      <a:pt x="12110" y="4549"/>
                    </a:cubicBezTo>
                    <a:cubicBezTo>
                      <a:pt x="12086" y="4465"/>
                      <a:pt x="12038" y="4394"/>
                      <a:pt x="11979" y="4323"/>
                    </a:cubicBezTo>
                    <a:cubicBezTo>
                      <a:pt x="11681" y="3942"/>
                      <a:pt x="11383" y="3572"/>
                      <a:pt x="11038" y="3263"/>
                    </a:cubicBezTo>
                    <a:cubicBezTo>
                      <a:pt x="10871" y="3108"/>
                      <a:pt x="10728" y="2977"/>
                      <a:pt x="10514" y="2870"/>
                    </a:cubicBezTo>
                    <a:cubicBezTo>
                      <a:pt x="10395" y="2810"/>
                      <a:pt x="10264" y="2727"/>
                      <a:pt x="10181" y="2620"/>
                    </a:cubicBezTo>
                    <a:cubicBezTo>
                      <a:pt x="9978" y="2418"/>
                      <a:pt x="9728" y="2275"/>
                      <a:pt x="9478" y="2215"/>
                    </a:cubicBezTo>
                    <a:cubicBezTo>
                      <a:pt x="9121" y="2132"/>
                      <a:pt x="8776" y="2001"/>
                      <a:pt x="8407" y="1917"/>
                    </a:cubicBezTo>
                    <a:cubicBezTo>
                      <a:pt x="8160" y="1878"/>
                      <a:pt x="7915" y="1867"/>
                      <a:pt x="7671" y="1867"/>
                    </a:cubicBezTo>
                    <a:cubicBezTo>
                      <a:pt x="7373" y="1867"/>
                      <a:pt x="7077" y="1883"/>
                      <a:pt x="6778" y="1883"/>
                    </a:cubicBezTo>
                    <a:cubicBezTo>
                      <a:pt x="6729" y="1883"/>
                      <a:pt x="6681" y="1883"/>
                      <a:pt x="6633" y="1882"/>
                    </a:cubicBezTo>
                    <a:cubicBezTo>
                      <a:pt x="6573" y="1882"/>
                      <a:pt x="6526" y="1906"/>
                      <a:pt x="6466" y="1917"/>
                    </a:cubicBezTo>
                    <a:cubicBezTo>
                      <a:pt x="6352" y="1952"/>
                      <a:pt x="6251" y="1969"/>
                      <a:pt x="6159" y="1969"/>
                    </a:cubicBezTo>
                    <a:cubicBezTo>
                      <a:pt x="5867" y="1969"/>
                      <a:pt x="5677" y="1795"/>
                      <a:pt x="5514" y="1441"/>
                    </a:cubicBezTo>
                    <a:cubicBezTo>
                      <a:pt x="5287" y="953"/>
                      <a:pt x="5097" y="429"/>
                      <a:pt x="469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5" name="Google Shape;1225;p76"/>
              <p:cNvSpPr/>
              <p:nvPr/>
            </p:nvSpPr>
            <p:spPr>
              <a:xfrm>
                <a:off x="3943625" y="1931025"/>
                <a:ext cx="356025" cy="381625"/>
              </a:xfrm>
              <a:custGeom>
                <a:avLst/>
                <a:gdLst/>
                <a:ahLst/>
                <a:cxnLst/>
                <a:rect l="l" t="t" r="r" b="b"/>
                <a:pathLst>
                  <a:path w="14241" h="15265" extrusionOk="0">
                    <a:moveTo>
                      <a:pt x="4359" y="2917"/>
                    </a:moveTo>
                    <a:cubicBezTo>
                      <a:pt x="4406" y="2584"/>
                      <a:pt x="4454" y="2274"/>
                      <a:pt x="4513" y="1965"/>
                    </a:cubicBezTo>
                    <a:cubicBezTo>
                      <a:pt x="4513" y="1917"/>
                      <a:pt x="4525" y="1870"/>
                      <a:pt x="4537" y="1822"/>
                    </a:cubicBezTo>
                    <a:cubicBezTo>
                      <a:pt x="4692" y="1346"/>
                      <a:pt x="4835" y="870"/>
                      <a:pt x="5002" y="393"/>
                    </a:cubicBezTo>
                    <a:cubicBezTo>
                      <a:pt x="5025" y="298"/>
                      <a:pt x="5121" y="203"/>
                      <a:pt x="5204" y="131"/>
                    </a:cubicBezTo>
                    <a:cubicBezTo>
                      <a:pt x="5359" y="12"/>
                      <a:pt x="5525" y="0"/>
                      <a:pt x="5680" y="96"/>
                    </a:cubicBezTo>
                    <a:cubicBezTo>
                      <a:pt x="5847" y="203"/>
                      <a:pt x="5978" y="334"/>
                      <a:pt x="6025" y="536"/>
                    </a:cubicBezTo>
                    <a:cubicBezTo>
                      <a:pt x="6085" y="739"/>
                      <a:pt x="6204" y="917"/>
                      <a:pt x="6359" y="1084"/>
                    </a:cubicBezTo>
                    <a:cubicBezTo>
                      <a:pt x="6442" y="1167"/>
                      <a:pt x="6490" y="1310"/>
                      <a:pt x="6537" y="1429"/>
                    </a:cubicBezTo>
                    <a:cubicBezTo>
                      <a:pt x="6633" y="1667"/>
                      <a:pt x="6740" y="1882"/>
                      <a:pt x="6859" y="2120"/>
                    </a:cubicBezTo>
                    <a:cubicBezTo>
                      <a:pt x="7502" y="2060"/>
                      <a:pt x="8109" y="2072"/>
                      <a:pt x="8740" y="2096"/>
                    </a:cubicBezTo>
                    <a:cubicBezTo>
                      <a:pt x="9193" y="2108"/>
                      <a:pt x="9645" y="2167"/>
                      <a:pt x="10074" y="2358"/>
                    </a:cubicBezTo>
                    <a:cubicBezTo>
                      <a:pt x="10300" y="2465"/>
                      <a:pt x="10550" y="2477"/>
                      <a:pt x="10764" y="2596"/>
                    </a:cubicBezTo>
                    <a:cubicBezTo>
                      <a:pt x="11002" y="2739"/>
                      <a:pt x="11240" y="2858"/>
                      <a:pt x="11431" y="3060"/>
                    </a:cubicBezTo>
                    <a:cubicBezTo>
                      <a:pt x="11490" y="3132"/>
                      <a:pt x="11574" y="3191"/>
                      <a:pt x="11669" y="3239"/>
                    </a:cubicBezTo>
                    <a:cubicBezTo>
                      <a:pt x="11907" y="3346"/>
                      <a:pt x="12098" y="3525"/>
                      <a:pt x="12276" y="3703"/>
                    </a:cubicBezTo>
                    <a:cubicBezTo>
                      <a:pt x="12657" y="4072"/>
                      <a:pt x="13003" y="4477"/>
                      <a:pt x="13336" y="4894"/>
                    </a:cubicBezTo>
                    <a:cubicBezTo>
                      <a:pt x="13348" y="4906"/>
                      <a:pt x="13372" y="4941"/>
                      <a:pt x="13372" y="4965"/>
                    </a:cubicBezTo>
                    <a:cubicBezTo>
                      <a:pt x="13610" y="5453"/>
                      <a:pt x="13872" y="5953"/>
                      <a:pt x="13991" y="6489"/>
                    </a:cubicBezTo>
                    <a:cubicBezTo>
                      <a:pt x="14015" y="6620"/>
                      <a:pt x="14026" y="6787"/>
                      <a:pt x="14086" y="6906"/>
                    </a:cubicBezTo>
                    <a:cubicBezTo>
                      <a:pt x="14205" y="7120"/>
                      <a:pt x="14229" y="7358"/>
                      <a:pt x="14229" y="7620"/>
                    </a:cubicBezTo>
                    <a:cubicBezTo>
                      <a:pt x="14229" y="8299"/>
                      <a:pt x="14229" y="9001"/>
                      <a:pt x="14241" y="9680"/>
                    </a:cubicBezTo>
                    <a:cubicBezTo>
                      <a:pt x="14241" y="10037"/>
                      <a:pt x="14146" y="10371"/>
                      <a:pt x="13991" y="10680"/>
                    </a:cubicBezTo>
                    <a:cubicBezTo>
                      <a:pt x="13645" y="11287"/>
                      <a:pt x="13300" y="11883"/>
                      <a:pt x="12883" y="12442"/>
                    </a:cubicBezTo>
                    <a:cubicBezTo>
                      <a:pt x="12657" y="12752"/>
                      <a:pt x="12395" y="13038"/>
                      <a:pt x="12145" y="13335"/>
                    </a:cubicBezTo>
                    <a:cubicBezTo>
                      <a:pt x="12062" y="13419"/>
                      <a:pt x="11979" y="13490"/>
                      <a:pt x="11883" y="13550"/>
                    </a:cubicBezTo>
                    <a:cubicBezTo>
                      <a:pt x="11502" y="13824"/>
                      <a:pt x="11109" y="14109"/>
                      <a:pt x="10717" y="14359"/>
                    </a:cubicBezTo>
                    <a:cubicBezTo>
                      <a:pt x="10431" y="14538"/>
                      <a:pt x="10145" y="14705"/>
                      <a:pt x="9824" y="14764"/>
                    </a:cubicBezTo>
                    <a:cubicBezTo>
                      <a:pt x="9740" y="14776"/>
                      <a:pt x="9669" y="14788"/>
                      <a:pt x="9609" y="14824"/>
                    </a:cubicBezTo>
                    <a:cubicBezTo>
                      <a:pt x="9228" y="15062"/>
                      <a:pt x="8764" y="15097"/>
                      <a:pt x="8335" y="15205"/>
                    </a:cubicBezTo>
                    <a:cubicBezTo>
                      <a:pt x="8192" y="15240"/>
                      <a:pt x="8050" y="15252"/>
                      <a:pt x="7895" y="15252"/>
                    </a:cubicBezTo>
                    <a:cubicBezTo>
                      <a:pt x="7502" y="15252"/>
                      <a:pt x="7097" y="15264"/>
                      <a:pt x="6692" y="15252"/>
                    </a:cubicBezTo>
                    <a:cubicBezTo>
                      <a:pt x="6454" y="15240"/>
                      <a:pt x="6216" y="15193"/>
                      <a:pt x="5966" y="15145"/>
                    </a:cubicBezTo>
                    <a:cubicBezTo>
                      <a:pt x="5383" y="15038"/>
                      <a:pt x="4823" y="14859"/>
                      <a:pt x="4299" y="14562"/>
                    </a:cubicBezTo>
                    <a:cubicBezTo>
                      <a:pt x="4120" y="14466"/>
                      <a:pt x="3906" y="14383"/>
                      <a:pt x="3704" y="14300"/>
                    </a:cubicBezTo>
                    <a:cubicBezTo>
                      <a:pt x="3180" y="14074"/>
                      <a:pt x="2680" y="13824"/>
                      <a:pt x="2239" y="13478"/>
                    </a:cubicBezTo>
                    <a:cubicBezTo>
                      <a:pt x="1906" y="13192"/>
                      <a:pt x="1561" y="12919"/>
                      <a:pt x="1227" y="12621"/>
                    </a:cubicBezTo>
                    <a:cubicBezTo>
                      <a:pt x="430" y="11883"/>
                      <a:pt x="72" y="10954"/>
                      <a:pt x="60" y="9883"/>
                    </a:cubicBezTo>
                    <a:cubicBezTo>
                      <a:pt x="60" y="9716"/>
                      <a:pt x="72" y="9561"/>
                      <a:pt x="60" y="9406"/>
                    </a:cubicBezTo>
                    <a:cubicBezTo>
                      <a:pt x="1" y="8597"/>
                      <a:pt x="156" y="7823"/>
                      <a:pt x="358" y="7061"/>
                    </a:cubicBezTo>
                    <a:cubicBezTo>
                      <a:pt x="394" y="6906"/>
                      <a:pt x="453" y="6739"/>
                      <a:pt x="537" y="6573"/>
                    </a:cubicBezTo>
                    <a:cubicBezTo>
                      <a:pt x="751" y="6108"/>
                      <a:pt x="989" y="5632"/>
                      <a:pt x="1227" y="5191"/>
                    </a:cubicBezTo>
                    <a:cubicBezTo>
                      <a:pt x="1323" y="5025"/>
                      <a:pt x="1442" y="4882"/>
                      <a:pt x="1561" y="4727"/>
                    </a:cubicBezTo>
                    <a:cubicBezTo>
                      <a:pt x="1644" y="4608"/>
                      <a:pt x="1751" y="4525"/>
                      <a:pt x="1823" y="4406"/>
                    </a:cubicBezTo>
                    <a:cubicBezTo>
                      <a:pt x="2001" y="4132"/>
                      <a:pt x="2239" y="3929"/>
                      <a:pt x="2525" y="3763"/>
                    </a:cubicBezTo>
                    <a:cubicBezTo>
                      <a:pt x="3049" y="3465"/>
                      <a:pt x="3573" y="3156"/>
                      <a:pt x="4144" y="2977"/>
                    </a:cubicBezTo>
                    <a:cubicBezTo>
                      <a:pt x="4240" y="2965"/>
                      <a:pt x="4299" y="2941"/>
                      <a:pt x="4359" y="2917"/>
                    </a:cubicBezTo>
                    <a:close/>
                    <a:moveTo>
                      <a:pt x="5454" y="1012"/>
                    </a:moveTo>
                    <a:cubicBezTo>
                      <a:pt x="5323" y="1143"/>
                      <a:pt x="5383" y="1310"/>
                      <a:pt x="5323" y="1441"/>
                    </a:cubicBezTo>
                    <a:cubicBezTo>
                      <a:pt x="5133" y="1941"/>
                      <a:pt x="5061" y="2465"/>
                      <a:pt x="4978" y="2989"/>
                    </a:cubicBezTo>
                    <a:cubicBezTo>
                      <a:pt x="4966" y="3060"/>
                      <a:pt x="4954" y="3144"/>
                      <a:pt x="4894" y="3179"/>
                    </a:cubicBezTo>
                    <a:cubicBezTo>
                      <a:pt x="4680" y="3310"/>
                      <a:pt x="4537" y="3501"/>
                      <a:pt x="4299" y="3608"/>
                    </a:cubicBezTo>
                    <a:cubicBezTo>
                      <a:pt x="3763" y="3834"/>
                      <a:pt x="3287" y="4156"/>
                      <a:pt x="2811" y="4477"/>
                    </a:cubicBezTo>
                    <a:cubicBezTo>
                      <a:pt x="2704" y="4549"/>
                      <a:pt x="2608" y="4632"/>
                      <a:pt x="2525" y="4727"/>
                    </a:cubicBezTo>
                    <a:cubicBezTo>
                      <a:pt x="2156" y="5203"/>
                      <a:pt x="1775" y="5668"/>
                      <a:pt x="1549" y="6239"/>
                    </a:cubicBezTo>
                    <a:cubicBezTo>
                      <a:pt x="1477" y="6442"/>
                      <a:pt x="1358" y="6596"/>
                      <a:pt x="1275" y="6775"/>
                    </a:cubicBezTo>
                    <a:cubicBezTo>
                      <a:pt x="1192" y="7001"/>
                      <a:pt x="1084" y="7227"/>
                      <a:pt x="1025" y="7466"/>
                    </a:cubicBezTo>
                    <a:cubicBezTo>
                      <a:pt x="882" y="8073"/>
                      <a:pt x="763" y="8704"/>
                      <a:pt x="799" y="9347"/>
                    </a:cubicBezTo>
                    <a:cubicBezTo>
                      <a:pt x="822" y="9537"/>
                      <a:pt x="799" y="9740"/>
                      <a:pt x="799" y="9954"/>
                    </a:cubicBezTo>
                    <a:cubicBezTo>
                      <a:pt x="822" y="10906"/>
                      <a:pt x="1180" y="11680"/>
                      <a:pt x="1930" y="12276"/>
                    </a:cubicBezTo>
                    <a:cubicBezTo>
                      <a:pt x="2073" y="12383"/>
                      <a:pt x="2215" y="12478"/>
                      <a:pt x="2335" y="12597"/>
                    </a:cubicBezTo>
                    <a:cubicBezTo>
                      <a:pt x="2644" y="12931"/>
                      <a:pt x="3025" y="13169"/>
                      <a:pt x="3418" y="13359"/>
                    </a:cubicBezTo>
                    <a:cubicBezTo>
                      <a:pt x="3823" y="13538"/>
                      <a:pt x="4251" y="13704"/>
                      <a:pt x="4644" y="13907"/>
                    </a:cubicBezTo>
                    <a:cubicBezTo>
                      <a:pt x="5085" y="14169"/>
                      <a:pt x="5561" y="14324"/>
                      <a:pt x="6049" y="14419"/>
                    </a:cubicBezTo>
                    <a:cubicBezTo>
                      <a:pt x="6264" y="14466"/>
                      <a:pt x="6466" y="14538"/>
                      <a:pt x="6692" y="14550"/>
                    </a:cubicBezTo>
                    <a:cubicBezTo>
                      <a:pt x="7264" y="14550"/>
                      <a:pt x="7835" y="14609"/>
                      <a:pt x="8407" y="14443"/>
                    </a:cubicBezTo>
                    <a:cubicBezTo>
                      <a:pt x="8692" y="14359"/>
                      <a:pt x="9002" y="14324"/>
                      <a:pt x="9264" y="14169"/>
                    </a:cubicBezTo>
                    <a:cubicBezTo>
                      <a:pt x="9347" y="14121"/>
                      <a:pt x="9431" y="14109"/>
                      <a:pt x="9502" y="14074"/>
                    </a:cubicBezTo>
                    <a:cubicBezTo>
                      <a:pt x="9824" y="14002"/>
                      <a:pt x="10097" y="13847"/>
                      <a:pt x="10359" y="13669"/>
                    </a:cubicBezTo>
                    <a:cubicBezTo>
                      <a:pt x="10609" y="13514"/>
                      <a:pt x="10859" y="13335"/>
                      <a:pt x="11109" y="13169"/>
                    </a:cubicBezTo>
                    <a:cubicBezTo>
                      <a:pt x="11395" y="12990"/>
                      <a:pt x="11645" y="12800"/>
                      <a:pt x="11824" y="12502"/>
                    </a:cubicBezTo>
                    <a:cubicBezTo>
                      <a:pt x="11871" y="12407"/>
                      <a:pt x="11967" y="12347"/>
                      <a:pt x="12026" y="12276"/>
                    </a:cubicBezTo>
                    <a:cubicBezTo>
                      <a:pt x="12145" y="12121"/>
                      <a:pt x="12276" y="11990"/>
                      <a:pt x="12360" y="11847"/>
                    </a:cubicBezTo>
                    <a:cubicBezTo>
                      <a:pt x="12657" y="11371"/>
                      <a:pt x="12955" y="10895"/>
                      <a:pt x="13241" y="10418"/>
                    </a:cubicBezTo>
                    <a:cubicBezTo>
                      <a:pt x="13372" y="10192"/>
                      <a:pt x="13455" y="9942"/>
                      <a:pt x="13455" y="9668"/>
                    </a:cubicBezTo>
                    <a:cubicBezTo>
                      <a:pt x="13455" y="9061"/>
                      <a:pt x="13467" y="8466"/>
                      <a:pt x="13467" y="7858"/>
                    </a:cubicBezTo>
                    <a:cubicBezTo>
                      <a:pt x="13467" y="7585"/>
                      <a:pt x="13455" y="7335"/>
                      <a:pt x="13348" y="7096"/>
                    </a:cubicBezTo>
                    <a:cubicBezTo>
                      <a:pt x="13288" y="6966"/>
                      <a:pt x="13276" y="6811"/>
                      <a:pt x="13241" y="6680"/>
                    </a:cubicBezTo>
                    <a:cubicBezTo>
                      <a:pt x="13217" y="6573"/>
                      <a:pt x="13217" y="6489"/>
                      <a:pt x="13169" y="6382"/>
                    </a:cubicBezTo>
                    <a:cubicBezTo>
                      <a:pt x="13062" y="6096"/>
                      <a:pt x="12943" y="5811"/>
                      <a:pt x="12824" y="5549"/>
                    </a:cubicBezTo>
                    <a:cubicBezTo>
                      <a:pt x="12800" y="5477"/>
                      <a:pt x="12753" y="5394"/>
                      <a:pt x="12693" y="5322"/>
                    </a:cubicBezTo>
                    <a:cubicBezTo>
                      <a:pt x="12395" y="4953"/>
                      <a:pt x="12098" y="4584"/>
                      <a:pt x="11752" y="4263"/>
                    </a:cubicBezTo>
                    <a:cubicBezTo>
                      <a:pt x="11586" y="4120"/>
                      <a:pt x="11443" y="3989"/>
                      <a:pt x="11229" y="3882"/>
                    </a:cubicBezTo>
                    <a:cubicBezTo>
                      <a:pt x="11109" y="3822"/>
                      <a:pt x="10978" y="3727"/>
                      <a:pt x="10895" y="3620"/>
                    </a:cubicBezTo>
                    <a:cubicBezTo>
                      <a:pt x="10693" y="3417"/>
                      <a:pt x="10443" y="3286"/>
                      <a:pt x="10193" y="3227"/>
                    </a:cubicBezTo>
                    <a:cubicBezTo>
                      <a:pt x="9835" y="3132"/>
                      <a:pt x="9490" y="3001"/>
                      <a:pt x="9121" y="2929"/>
                    </a:cubicBezTo>
                    <a:cubicBezTo>
                      <a:pt x="8526" y="2822"/>
                      <a:pt x="7942" y="2894"/>
                      <a:pt x="7347" y="2882"/>
                    </a:cubicBezTo>
                    <a:cubicBezTo>
                      <a:pt x="7288" y="2882"/>
                      <a:pt x="7240" y="2905"/>
                      <a:pt x="7180" y="2929"/>
                    </a:cubicBezTo>
                    <a:cubicBezTo>
                      <a:pt x="6704" y="3060"/>
                      <a:pt x="6442" y="2905"/>
                      <a:pt x="6228" y="2453"/>
                    </a:cubicBezTo>
                    <a:cubicBezTo>
                      <a:pt x="6049" y="1941"/>
                      <a:pt x="5859" y="1441"/>
                      <a:pt x="5454" y="101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6" name="Google Shape;1226;p76"/>
              <p:cNvSpPr/>
              <p:nvPr/>
            </p:nvSpPr>
            <p:spPr>
              <a:xfrm>
                <a:off x="4074300" y="2056625"/>
                <a:ext cx="106600" cy="160775"/>
              </a:xfrm>
              <a:custGeom>
                <a:avLst/>
                <a:gdLst/>
                <a:ahLst/>
                <a:cxnLst/>
                <a:rect l="l" t="t" r="r" b="b"/>
                <a:pathLst>
                  <a:path w="4264" h="6431" extrusionOk="0">
                    <a:moveTo>
                      <a:pt x="2930" y="4239"/>
                    </a:moveTo>
                    <a:cubicBezTo>
                      <a:pt x="2573" y="4394"/>
                      <a:pt x="2215" y="4323"/>
                      <a:pt x="1870" y="4347"/>
                    </a:cubicBezTo>
                    <a:cubicBezTo>
                      <a:pt x="1549" y="4382"/>
                      <a:pt x="1215" y="4418"/>
                      <a:pt x="906" y="4454"/>
                    </a:cubicBezTo>
                    <a:cubicBezTo>
                      <a:pt x="894" y="4466"/>
                      <a:pt x="870" y="4478"/>
                      <a:pt x="870" y="4501"/>
                    </a:cubicBezTo>
                    <a:cubicBezTo>
                      <a:pt x="810" y="4942"/>
                      <a:pt x="775" y="5371"/>
                      <a:pt x="715" y="5823"/>
                    </a:cubicBezTo>
                    <a:cubicBezTo>
                      <a:pt x="691" y="5942"/>
                      <a:pt x="691" y="6061"/>
                      <a:pt x="668" y="6168"/>
                    </a:cubicBezTo>
                    <a:cubicBezTo>
                      <a:pt x="620" y="6323"/>
                      <a:pt x="489" y="6430"/>
                      <a:pt x="358" y="6418"/>
                    </a:cubicBezTo>
                    <a:cubicBezTo>
                      <a:pt x="203" y="6394"/>
                      <a:pt x="132" y="6311"/>
                      <a:pt x="84" y="6180"/>
                    </a:cubicBezTo>
                    <a:cubicBezTo>
                      <a:pt x="13" y="5918"/>
                      <a:pt x="1" y="5656"/>
                      <a:pt x="60" y="5406"/>
                    </a:cubicBezTo>
                    <a:cubicBezTo>
                      <a:pt x="120" y="5144"/>
                      <a:pt x="144" y="4894"/>
                      <a:pt x="132" y="4632"/>
                    </a:cubicBezTo>
                    <a:cubicBezTo>
                      <a:pt x="132" y="4573"/>
                      <a:pt x="132" y="4513"/>
                      <a:pt x="144" y="4454"/>
                    </a:cubicBezTo>
                    <a:cubicBezTo>
                      <a:pt x="298" y="3727"/>
                      <a:pt x="394" y="2977"/>
                      <a:pt x="656" y="2263"/>
                    </a:cubicBezTo>
                    <a:cubicBezTo>
                      <a:pt x="715" y="2084"/>
                      <a:pt x="751" y="1906"/>
                      <a:pt x="810" y="1727"/>
                    </a:cubicBezTo>
                    <a:cubicBezTo>
                      <a:pt x="953" y="1275"/>
                      <a:pt x="1072" y="846"/>
                      <a:pt x="1203" y="406"/>
                    </a:cubicBezTo>
                    <a:cubicBezTo>
                      <a:pt x="1227" y="298"/>
                      <a:pt x="1322" y="203"/>
                      <a:pt x="1406" y="132"/>
                    </a:cubicBezTo>
                    <a:cubicBezTo>
                      <a:pt x="1549" y="13"/>
                      <a:pt x="1703" y="1"/>
                      <a:pt x="1846" y="132"/>
                    </a:cubicBezTo>
                    <a:cubicBezTo>
                      <a:pt x="1965" y="239"/>
                      <a:pt x="2061" y="358"/>
                      <a:pt x="2156" y="489"/>
                    </a:cubicBezTo>
                    <a:cubicBezTo>
                      <a:pt x="2287" y="679"/>
                      <a:pt x="2418" y="858"/>
                      <a:pt x="2525" y="1072"/>
                    </a:cubicBezTo>
                    <a:cubicBezTo>
                      <a:pt x="2942" y="1858"/>
                      <a:pt x="3346" y="2668"/>
                      <a:pt x="3656" y="3501"/>
                    </a:cubicBezTo>
                    <a:cubicBezTo>
                      <a:pt x="3704" y="3620"/>
                      <a:pt x="3716" y="3751"/>
                      <a:pt x="3763" y="3870"/>
                    </a:cubicBezTo>
                    <a:cubicBezTo>
                      <a:pt x="3811" y="4013"/>
                      <a:pt x="3846" y="4180"/>
                      <a:pt x="3906" y="4311"/>
                    </a:cubicBezTo>
                    <a:cubicBezTo>
                      <a:pt x="4049" y="4585"/>
                      <a:pt x="4120" y="4847"/>
                      <a:pt x="4180" y="5132"/>
                    </a:cubicBezTo>
                    <a:cubicBezTo>
                      <a:pt x="4192" y="5240"/>
                      <a:pt x="4227" y="5323"/>
                      <a:pt x="4239" y="5430"/>
                    </a:cubicBezTo>
                    <a:cubicBezTo>
                      <a:pt x="4251" y="5525"/>
                      <a:pt x="4263" y="5597"/>
                      <a:pt x="4263" y="5680"/>
                    </a:cubicBezTo>
                    <a:cubicBezTo>
                      <a:pt x="4263" y="5906"/>
                      <a:pt x="4132" y="6073"/>
                      <a:pt x="3930" y="6121"/>
                    </a:cubicBezTo>
                    <a:cubicBezTo>
                      <a:pt x="3727" y="6156"/>
                      <a:pt x="3549" y="6073"/>
                      <a:pt x="3465" y="5882"/>
                    </a:cubicBezTo>
                    <a:cubicBezTo>
                      <a:pt x="3406" y="5728"/>
                      <a:pt x="3335" y="5585"/>
                      <a:pt x="3311" y="5430"/>
                    </a:cubicBezTo>
                    <a:cubicBezTo>
                      <a:pt x="3287" y="5013"/>
                      <a:pt x="3108" y="4656"/>
                      <a:pt x="2930" y="4239"/>
                    </a:cubicBezTo>
                    <a:close/>
                    <a:moveTo>
                      <a:pt x="2692" y="3346"/>
                    </a:moveTo>
                    <a:cubicBezTo>
                      <a:pt x="2453" y="2680"/>
                      <a:pt x="2108" y="2025"/>
                      <a:pt x="1763" y="1382"/>
                    </a:cubicBezTo>
                    <a:cubicBezTo>
                      <a:pt x="1751" y="1346"/>
                      <a:pt x="1691" y="1322"/>
                      <a:pt x="1632" y="1263"/>
                    </a:cubicBezTo>
                    <a:cubicBezTo>
                      <a:pt x="1453" y="1894"/>
                      <a:pt x="1287" y="2489"/>
                      <a:pt x="1144" y="3085"/>
                    </a:cubicBezTo>
                    <a:cubicBezTo>
                      <a:pt x="1108" y="3192"/>
                      <a:pt x="1084" y="3311"/>
                      <a:pt x="1084" y="3430"/>
                    </a:cubicBezTo>
                    <a:cubicBezTo>
                      <a:pt x="1060" y="3501"/>
                      <a:pt x="1084" y="3585"/>
                      <a:pt x="1096" y="3644"/>
                    </a:cubicBezTo>
                    <a:cubicBezTo>
                      <a:pt x="1156" y="3668"/>
                      <a:pt x="1179" y="3668"/>
                      <a:pt x="1215" y="3668"/>
                    </a:cubicBezTo>
                    <a:cubicBezTo>
                      <a:pt x="1596" y="3585"/>
                      <a:pt x="2001" y="3513"/>
                      <a:pt x="2406" y="3513"/>
                    </a:cubicBezTo>
                    <a:cubicBezTo>
                      <a:pt x="2501" y="3513"/>
                      <a:pt x="2596" y="3466"/>
                      <a:pt x="2692" y="334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7" name="Google Shape;1227;p76"/>
            <p:cNvGrpSpPr/>
            <p:nvPr/>
          </p:nvGrpSpPr>
          <p:grpSpPr>
            <a:xfrm rot="-900009">
              <a:off x="8404517" y="1270203"/>
              <a:ext cx="391312" cy="263166"/>
              <a:chOff x="6429375" y="2405775"/>
              <a:chExt cx="528050" cy="355125"/>
            </a:xfrm>
          </p:grpSpPr>
          <p:sp>
            <p:nvSpPr>
              <p:cNvPr id="1228" name="Google Shape;1228;p76"/>
              <p:cNvSpPr/>
              <p:nvPr/>
            </p:nvSpPr>
            <p:spPr>
              <a:xfrm>
                <a:off x="6499025" y="2449250"/>
                <a:ext cx="219100" cy="294700"/>
              </a:xfrm>
              <a:custGeom>
                <a:avLst/>
                <a:gdLst/>
                <a:ahLst/>
                <a:cxnLst/>
                <a:rect l="l" t="t" r="r" b="b"/>
                <a:pathLst>
                  <a:path w="8764" h="11788" extrusionOk="0">
                    <a:moveTo>
                      <a:pt x="8680" y="0"/>
                    </a:moveTo>
                    <a:cubicBezTo>
                      <a:pt x="8680" y="357"/>
                      <a:pt x="8692" y="619"/>
                      <a:pt x="8680" y="893"/>
                    </a:cubicBezTo>
                    <a:cubicBezTo>
                      <a:pt x="8382" y="4489"/>
                      <a:pt x="8763" y="8108"/>
                      <a:pt x="8596" y="11787"/>
                    </a:cubicBezTo>
                    <a:cubicBezTo>
                      <a:pt x="8358" y="11692"/>
                      <a:pt x="8203" y="11632"/>
                      <a:pt x="8049" y="11573"/>
                    </a:cubicBezTo>
                    <a:cubicBezTo>
                      <a:pt x="7108" y="11144"/>
                      <a:pt x="6179" y="10716"/>
                      <a:pt x="5227" y="10299"/>
                    </a:cubicBezTo>
                    <a:cubicBezTo>
                      <a:pt x="4048" y="9775"/>
                      <a:pt x="2858" y="9287"/>
                      <a:pt x="1667" y="8775"/>
                    </a:cubicBezTo>
                    <a:cubicBezTo>
                      <a:pt x="1215" y="8585"/>
                      <a:pt x="786" y="8346"/>
                      <a:pt x="333" y="8156"/>
                    </a:cubicBezTo>
                    <a:cubicBezTo>
                      <a:pt x="83" y="8049"/>
                      <a:pt x="0" y="7870"/>
                      <a:pt x="0" y="7608"/>
                    </a:cubicBezTo>
                    <a:cubicBezTo>
                      <a:pt x="12" y="6775"/>
                      <a:pt x="24" y="5918"/>
                      <a:pt x="24" y="5072"/>
                    </a:cubicBezTo>
                    <a:cubicBezTo>
                      <a:pt x="24" y="4763"/>
                      <a:pt x="143" y="4572"/>
                      <a:pt x="405" y="4405"/>
                    </a:cubicBezTo>
                    <a:cubicBezTo>
                      <a:pt x="1060" y="4001"/>
                      <a:pt x="1691" y="3596"/>
                      <a:pt x="2334" y="3179"/>
                    </a:cubicBezTo>
                    <a:cubicBezTo>
                      <a:pt x="4179" y="1988"/>
                      <a:pt x="6144" y="1036"/>
                      <a:pt x="8156" y="143"/>
                    </a:cubicBezTo>
                    <a:cubicBezTo>
                      <a:pt x="8275" y="107"/>
                      <a:pt x="8406" y="72"/>
                      <a:pt x="86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9" name="Google Shape;1229;p76"/>
              <p:cNvSpPr/>
              <p:nvPr/>
            </p:nvSpPr>
            <p:spPr>
              <a:xfrm>
                <a:off x="6440675" y="2537350"/>
                <a:ext cx="48550" cy="146175"/>
              </a:xfrm>
              <a:custGeom>
                <a:avLst/>
                <a:gdLst/>
                <a:ahLst/>
                <a:cxnLst/>
                <a:rect l="l" t="t" r="r" b="b"/>
                <a:pathLst>
                  <a:path w="1942" h="5847" extrusionOk="0">
                    <a:moveTo>
                      <a:pt x="1917" y="3334"/>
                    </a:moveTo>
                    <a:lnTo>
                      <a:pt x="1917" y="5215"/>
                    </a:lnTo>
                    <a:cubicBezTo>
                      <a:pt x="1917" y="5715"/>
                      <a:pt x="1846" y="5811"/>
                      <a:pt x="1346" y="5823"/>
                    </a:cubicBezTo>
                    <a:cubicBezTo>
                      <a:pt x="36" y="5846"/>
                      <a:pt x="191" y="5751"/>
                      <a:pt x="131" y="4739"/>
                    </a:cubicBezTo>
                    <a:cubicBezTo>
                      <a:pt x="72" y="3787"/>
                      <a:pt x="24" y="2834"/>
                      <a:pt x="12" y="1858"/>
                    </a:cubicBezTo>
                    <a:cubicBezTo>
                      <a:pt x="0" y="1477"/>
                      <a:pt x="72" y="1084"/>
                      <a:pt x="120" y="703"/>
                    </a:cubicBezTo>
                    <a:cubicBezTo>
                      <a:pt x="120" y="655"/>
                      <a:pt x="131" y="631"/>
                      <a:pt x="131" y="584"/>
                    </a:cubicBezTo>
                    <a:cubicBezTo>
                      <a:pt x="191" y="310"/>
                      <a:pt x="381" y="274"/>
                      <a:pt x="608" y="238"/>
                    </a:cubicBezTo>
                    <a:cubicBezTo>
                      <a:pt x="977" y="191"/>
                      <a:pt x="1370" y="0"/>
                      <a:pt x="1739" y="250"/>
                    </a:cubicBezTo>
                    <a:cubicBezTo>
                      <a:pt x="1810" y="298"/>
                      <a:pt x="1810" y="465"/>
                      <a:pt x="1822" y="584"/>
                    </a:cubicBezTo>
                    <a:cubicBezTo>
                      <a:pt x="1870" y="1501"/>
                      <a:pt x="1917" y="2417"/>
                      <a:pt x="1941" y="3334"/>
                    </a:cubicBezTo>
                    <a:cubicBezTo>
                      <a:pt x="1929" y="3322"/>
                      <a:pt x="1929" y="3334"/>
                      <a:pt x="1917" y="3334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0" name="Google Shape;1230;p76"/>
              <p:cNvSpPr/>
              <p:nvPr/>
            </p:nvSpPr>
            <p:spPr>
              <a:xfrm>
                <a:off x="6837450" y="2423950"/>
                <a:ext cx="104800" cy="314350"/>
              </a:xfrm>
              <a:custGeom>
                <a:avLst/>
                <a:gdLst/>
                <a:ahLst/>
                <a:cxnLst/>
                <a:rect l="l" t="t" r="r" b="b"/>
                <a:pathLst>
                  <a:path w="4192" h="12574" extrusionOk="0">
                    <a:moveTo>
                      <a:pt x="358" y="11680"/>
                    </a:moveTo>
                    <a:cubicBezTo>
                      <a:pt x="453" y="11513"/>
                      <a:pt x="560" y="11359"/>
                      <a:pt x="643" y="11192"/>
                    </a:cubicBezTo>
                    <a:cubicBezTo>
                      <a:pt x="1013" y="10573"/>
                      <a:pt x="1239" y="9906"/>
                      <a:pt x="1286" y="9192"/>
                    </a:cubicBezTo>
                    <a:cubicBezTo>
                      <a:pt x="1370" y="7632"/>
                      <a:pt x="1453" y="6060"/>
                      <a:pt x="1048" y="4524"/>
                    </a:cubicBezTo>
                    <a:cubicBezTo>
                      <a:pt x="834" y="3739"/>
                      <a:pt x="512" y="2977"/>
                      <a:pt x="179" y="2215"/>
                    </a:cubicBezTo>
                    <a:cubicBezTo>
                      <a:pt x="0" y="1810"/>
                      <a:pt x="36" y="1512"/>
                      <a:pt x="346" y="1215"/>
                    </a:cubicBezTo>
                    <a:cubicBezTo>
                      <a:pt x="691" y="893"/>
                      <a:pt x="1013" y="560"/>
                      <a:pt x="1346" y="226"/>
                    </a:cubicBezTo>
                    <a:cubicBezTo>
                      <a:pt x="1572" y="0"/>
                      <a:pt x="1775" y="48"/>
                      <a:pt x="2013" y="202"/>
                    </a:cubicBezTo>
                    <a:cubicBezTo>
                      <a:pt x="2715" y="714"/>
                      <a:pt x="3072" y="1453"/>
                      <a:pt x="3334" y="2227"/>
                    </a:cubicBezTo>
                    <a:cubicBezTo>
                      <a:pt x="3989" y="4120"/>
                      <a:pt x="4191" y="6072"/>
                      <a:pt x="3977" y="8061"/>
                    </a:cubicBezTo>
                    <a:cubicBezTo>
                      <a:pt x="3846" y="9251"/>
                      <a:pt x="3513" y="10359"/>
                      <a:pt x="2941" y="11394"/>
                    </a:cubicBezTo>
                    <a:cubicBezTo>
                      <a:pt x="2727" y="11775"/>
                      <a:pt x="2429" y="12097"/>
                      <a:pt x="2167" y="12430"/>
                    </a:cubicBezTo>
                    <a:cubicBezTo>
                      <a:pt x="2084" y="12514"/>
                      <a:pt x="1905" y="12573"/>
                      <a:pt x="1810" y="12549"/>
                    </a:cubicBezTo>
                    <a:cubicBezTo>
                      <a:pt x="1298" y="12383"/>
                      <a:pt x="751" y="12204"/>
                      <a:pt x="358" y="1168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1" name="Google Shape;1231;p76"/>
              <p:cNvSpPr/>
              <p:nvPr/>
            </p:nvSpPr>
            <p:spPr>
              <a:xfrm>
                <a:off x="6760950" y="2507875"/>
                <a:ext cx="71750" cy="185775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7431" extrusionOk="0">
                    <a:moveTo>
                      <a:pt x="1203" y="1"/>
                    </a:moveTo>
                    <a:cubicBezTo>
                      <a:pt x="2525" y="1191"/>
                      <a:pt x="2870" y="5918"/>
                      <a:pt x="1775" y="7430"/>
                    </a:cubicBezTo>
                    <a:cubicBezTo>
                      <a:pt x="1239" y="7371"/>
                      <a:pt x="822" y="7037"/>
                      <a:pt x="417" y="6704"/>
                    </a:cubicBezTo>
                    <a:cubicBezTo>
                      <a:pt x="132" y="6454"/>
                      <a:pt x="251" y="6120"/>
                      <a:pt x="298" y="5811"/>
                    </a:cubicBezTo>
                    <a:cubicBezTo>
                      <a:pt x="429" y="4882"/>
                      <a:pt x="441" y="3977"/>
                      <a:pt x="298" y="3061"/>
                    </a:cubicBezTo>
                    <a:cubicBezTo>
                      <a:pt x="227" y="2596"/>
                      <a:pt x="191" y="2120"/>
                      <a:pt x="84" y="1656"/>
                    </a:cubicBezTo>
                    <a:cubicBezTo>
                      <a:pt x="1" y="1275"/>
                      <a:pt x="120" y="953"/>
                      <a:pt x="382" y="703"/>
                    </a:cubicBezTo>
                    <a:cubicBezTo>
                      <a:pt x="644" y="477"/>
                      <a:pt x="905" y="263"/>
                      <a:pt x="120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2" name="Google Shape;1232;p76"/>
              <p:cNvSpPr/>
              <p:nvPr/>
            </p:nvSpPr>
            <p:spPr>
              <a:xfrm>
                <a:off x="6429375" y="2433475"/>
                <a:ext cx="300950" cy="327425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13097" extrusionOk="0">
                    <a:moveTo>
                      <a:pt x="12013" y="679"/>
                    </a:moveTo>
                    <a:cubicBezTo>
                      <a:pt x="12013" y="405"/>
                      <a:pt x="12002" y="214"/>
                      <a:pt x="11882" y="95"/>
                    </a:cubicBezTo>
                    <a:cubicBezTo>
                      <a:pt x="11823" y="36"/>
                      <a:pt x="11728" y="0"/>
                      <a:pt x="11644" y="0"/>
                    </a:cubicBezTo>
                    <a:cubicBezTo>
                      <a:pt x="11525" y="0"/>
                      <a:pt x="11382" y="48"/>
                      <a:pt x="11180" y="143"/>
                    </a:cubicBezTo>
                    <a:cubicBezTo>
                      <a:pt x="10870" y="286"/>
                      <a:pt x="10549" y="417"/>
                      <a:pt x="10239" y="572"/>
                    </a:cubicBezTo>
                    <a:cubicBezTo>
                      <a:pt x="9882" y="738"/>
                      <a:pt x="9513" y="917"/>
                      <a:pt x="9156" y="1072"/>
                    </a:cubicBezTo>
                    <a:cubicBezTo>
                      <a:pt x="7596" y="1774"/>
                      <a:pt x="6060" y="2619"/>
                      <a:pt x="4465" y="3679"/>
                    </a:cubicBezTo>
                    <a:cubicBezTo>
                      <a:pt x="3989" y="3989"/>
                      <a:pt x="3500" y="4322"/>
                      <a:pt x="2917" y="4513"/>
                    </a:cubicBezTo>
                    <a:cubicBezTo>
                      <a:pt x="2917" y="4501"/>
                      <a:pt x="2917" y="4501"/>
                      <a:pt x="2905" y="4489"/>
                    </a:cubicBezTo>
                    <a:cubicBezTo>
                      <a:pt x="2869" y="4382"/>
                      <a:pt x="2846" y="4286"/>
                      <a:pt x="2846" y="4203"/>
                    </a:cubicBezTo>
                    <a:cubicBezTo>
                      <a:pt x="2834" y="3834"/>
                      <a:pt x="2631" y="3631"/>
                      <a:pt x="2298" y="3631"/>
                    </a:cubicBezTo>
                    <a:lnTo>
                      <a:pt x="2191" y="3631"/>
                    </a:lnTo>
                    <a:lnTo>
                      <a:pt x="1976" y="3667"/>
                    </a:lnTo>
                    <a:cubicBezTo>
                      <a:pt x="1655" y="3691"/>
                      <a:pt x="1298" y="3739"/>
                      <a:pt x="964" y="3786"/>
                    </a:cubicBezTo>
                    <a:cubicBezTo>
                      <a:pt x="250" y="3893"/>
                      <a:pt x="191" y="3965"/>
                      <a:pt x="119" y="4679"/>
                    </a:cubicBezTo>
                    <a:cubicBezTo>
                      <a:pt x="60" y="5239"/>
                      <a:pt x="0" y="5989"/>
                      <a:pt x="12" y="6739"/>
                    </a:cubicBezTo>
                    <a:cubicBezTo>
                      <a:pt x="24" y="7441"/>
                      <a:pt x="60" y="8156"/>
                      <a:pt x="107" y="8846"/>
                    </a:cubicBezTo>
                    <a:cubicBezTo>
                      <a:pt x="119" y="9192"/>
                      <a:pt x="131" y="9513"/>
                      <a:pt x="143" y="9858"/>
                    </a:cubicBezTo>
                    <a:cubicBezTo>
                      <a:pt x="167" y="10323"/>
                      <a:pt x="476" y="10442"/>
                      <a:pt x="714" y="10454"/>
                    </a:cubicBezTo>
                    <a:cubicBezTo>
                      <a:pt x="905" y="10466"/>
                      <a:pt x="1095" y="10478"/>
                      <a:pt x="1298" y="10478"/>
                    </a:cubicBezTo>
                    <a:cubicBezTo>
                      <a:pt x="1560" y="10501"/>
                      <a:pt x="1845" y="10513"/>
                      <a:pt x="2107" y="10525"/>
                    </a:cubicBezTo>
                    <a:lnTo>
                      <a:pt x="2203" y="10525"/>
                    </a:lnTo>
                    <a:cubicBezTo>
                      <a:pt x="2619" y="10525"/>
                      <a:pt x="2727" y="10382"/>
                      <a:pt x="2846" y="9978"/>
                    </a:cubicBezTo>
                    <a:cubicBezTo>
                      <a:pt x="2881" y="9811"/>
                      <a:pt x="2917" y="9632"/>
                      <a:pt x="2965" y="9454"/>
                    </a:cubicBezTo>
                    <a:cubicBezTo>
                      <a:pt x="2965" y="9430"/>
                      <a:pt x="2977" y="9394"/>
                      <a:pt x="2977" y="9346"/>
                    </a:cubicBezTo>
                    <a:lnTo>
                      <a:pt x="3703" y="9644"/>
                    </a:lnTo>
                    <a:cubicBezTo>
                      <a:pt x="4393" y="9930"/>
                      <a:pt x="5072" y="10228"/>
                      <a:pt x="5763" y="10513"/>
                    </a:cubicBezTo>
                    <a:lnTo>
                      <a:pt x="6156" y="10692"/>
                    </a:lnTo>
                    <a:cubicBezTo>
                      <a:pt x="6965" y="11037"/>
                      <a:pt x="7799" y="11394"/>
                      <a:pt x="8620" y="11752"/>
                    </a:cubicBezTo>
                    <a:cubicBezTo>
                      <a:pt x="9275" y="12049"/>
                      <a:pt x="9930" y="12347"/>
                      <a:pt x="10561" y="12644"/>
                    </a:cubicBezTo>
                    <a:cubicBezTo>
                      <a:pt x="10859" y="12775"/>
                      <a:pt x="11156" y="12918"/>
                      <a:pt x="11478" y="13061"/>
                    </a:cubicBezTo>
                    <a:lnTo>
                      <a:pt x="11573" y="13097"/>
                    </a:lnTo>
                    <a:lnTo>
                      <a:pt x="11656" y="13025"/>
                    </a:lnTo>
                    <a:cubicBezTo>
                      <a:pt x="11990" y="12668"/>
                      <a:pt x="12037" y="12299"/>
                      <a:pt x="12025" y="11942"/>
                    </a:cubicBezTo>
                    <a:lnTo>
                      <a:pt x="11990" y="9073"/>
                    </a:lnTo>
                    <a:cubicBezTo>
                      <a:pt x="11990" y="8823"/>
                      <a:pt x="11978" y="8596"/>
                      <a:pt x="11978" y="8358"/>
                    </a:cubicBezTo>
                    <a:cubicBezTo>
                      <a:pt x="11966" y="7834"/>
                      <a:pt x="11966" y="7311"/>
                      <a:pt x="11966" y="6787"/>
                    </a:cubicBezTo>
                    <a:lnTo>
                      <a:pt x="12013" y="3536"/>
                    </a:lnTo>
                    <a:cubicBezTo>
                      <a:pt x="11978" y="2560"/>
                      <a:pt x="12002" y="1607"/>
                      <a:pt x="12013" y="679"/>
                    </a:cubicBezTo>
                    <a:close/>
                    <a:moveTo>
                      <a:pt x="3191" y="8632"/>
                    </a:moveTo>
                    <a:cubicBezTo>
                      <a:pt x="2988" y="8549"/>
                      <a:pt x="2929" y="8442"/>
                      <a:pt x="2929" y="8215"/>
                    </a:cubicBezTo>
                    <a:cubicBezTo>
                      <a:pt x="2965" y="7227"/>
                      <a:pt x="2965" y="6418"/>
                      <a:pt x="2965" y="5691"/>
                    </a:cubicBezTo>
                    <a:cubicBezTo>
                      <a:pt x="2965" y="5441"/>
                      <a:pt x="3048" y="5275"/>
                      <a:pt x="3262" y="5144"/>
                    </a:cubicBezTo>
                    <a:cubicBezTo>
                      <a:pt x="3905" y="4739"/>
                      <a:pt x="4560" y="4334"/>
                      <a:pt x="5191" y="3917"/>
                    </a:cubicBezTo>
                    <a:cubicBezTo>
                      <a:pt x="7120" y="2679"/>
                      <a:pt x="9204" y="1703"/>
                      <a:pt x="10989" y="893"/>
                    </a:cubicBezTo>
                    <a:cubicBezTo>
                      <a:pt x="11049" y="869"/>
                      <a:pt x="11120" y="857"/>
                      <a:pt x="11240" y="822"/>
                    </a:cubicBezTo>
                    <a:cubicBezTo>
                      <a:pt x="11251" y="822"/>
                      <a:pt x="11287" y="810"/>
                      <a:pt x="11299" y="810"/>
                    </a:cubicBezTo>
                    <a:lnTo>
                      <a:pt x="11299" y="953"/>
                    </a:lnTo>
                    <a:lnTo>
                      <a:pt x="11299" y="1512"/>
                    </a:lnTo>
                    <a:cubicBezTo>
                      <a:pt x="11132" y="3536"/>
                      <a:pt x="11180" y="5596"/>
                      <a:pt x="11228" y="7596"/>
                    </a:cubicBezTo>
                    <a:cubicBezTo>
                      <a:pt x="11251" y="9096"/>
                      <a:pt x="11299" y="10656"/>
                      <a:pt x="11240" y="12204"/>
                    </a:cubicBezTo>
                    <a:cubicBezTo>
                      <a:pt x="11228" y="12204"/>
                      <a:pt x="11204" y="12192"/>
                      <a:pt x="11192" y="12192"/>
                    </a:cubicBezTo>
                    <a:cubicBezTo>
                      <a:pt x="11073" y="12144"/>
                      <a:pt x="10966" y="12121"/>
                      <a:pt x="10882" y="12073"/>
                    </a:cubicBezTo>
                    <a:cubicBezTo>
                      <a:pt x="10537" y="11918"/>
                      <a:pt x="10192" y="11763"/>
                      <a:pt x="9870" y="11609"/>
                    </a:cubicBezTo>
                    <a:cubicBezTo>
                      <a:pt x="9275" y="11347"/>
                      <a:pt x="8668" y="11061"/>
                      <a:pt x="8049" y="10787"/>
                    </a:cubicBezTo>
                    <a:cubicBezTo>
                      <a:pt x="7394" y="10513"/>
                      <a:pt x="6739" y="10228"/>
                      <a:pt x="6108" y="9954"/>
                    </a:cubicBezTo>
                    <a:cubicBezTo>
                      <a:pt x="5572" y="9739"/>
                      <a:pt x="5036" y="9513"/>
                      <a:pt x="4501" y="9275"/>
                    </a:cubicBezTo>
                    <a:cubicBezTo>
                      <a:pt x="4262" y="9168"/>
                      <a:pt x="4036" y="9061"/>
                      <a:pt x="3798" y="8942"/>
                    </a:cubicBezTo>
                    <a:cubicBezTo>
                      <a:pt x="3620" y="8846"/>
                      <a:pt x="3393" y="8739"/>
                      <a:pt x="3191" y="8632"/>
                    </a:cubicBezTo>
                    <a:close/>
                    <a:moveTo>
                      <a:pt x="1488" y="9823"/>
                    </a:moveTo>
                    <a:cubicBezTo>
                      <a:pt x="774" y="9823"/>
                      <a:pt x="774" y="9811"/>
                      <a:pt x="750" y="9168"/>
                    </a:cubicBezTo>
                    <a:cubicBezTo>
                      <a:pt x="750" y="9085"/>
                      <a:pt x="726" y="8989"/>
                      <a:pt x="726" y="8894"/>
                    </a:cubicBezTo>
                    <a:cubicBezTo>
                      <a:pt x="667" y="7965"/>
                      <a:pt x="631" y="7001"/>
                      <a:pt x="607" y="6037"/>
                    </a:cubicBezTo>
                    <a:cubicBezTo>
                      <a:pt x="607" y="5775"/>
                      <a:pt x="643" y="5513"/>
                      <a:pt x="667" y="5239"/>
                    </a:cubicBezTo>
                    <a:lnTo>
                      <a:pt x="714" y="4882"/>
                    </a:lnTo>
                    <a:cubicBezTo>
                      <a:pt x="714" y="4858"/>
                      <a:pt x="726" y="4822"/>
                      <a:pt x="726" y="4786"/>
                    </a:cubicBezTo>
                    <a:cubicBezTo>
                      <a:pt x="762" y="4632"/>
                      <a:pt x="833" y="4584"/>
                      <a:pt x="1072" y="4560"/>
                    </a:cubicBezTo>
                    <a:cubicBezTo>
                      <a:pt x="1179" y="4548"/>
                      <a:pt x="1286" y="4524"/>
                      <a:pt x="1381" y="4501"/>
                    </a:cubicBezTo>
                    <a:cubicBezTo>
                      <a:pt x="1524" y="4465"/>
                      <a:pt x="1655" y="4441"/>
                      <a:pt x="1774" y="4441"/>
                    </a:cubicBezTo>
                    <a:cubicBezTo>
                      <a:pt x="1893" y="4441"/>
                      <a:pt x="2000" y="4465"/>
                      <a:pt x="2096" y="4524"/>
                    </a:cubicBezTo>
                    <a:cubicBezTo>
                      <a:pt x="2107" y="4572"/>
                      <a:pt x="2131" y="4703"/>
                      <a:pt x="2131" y="4751"/>
                    </a:cubicBezTo>
                    <a:cubicBezTo>
                      <a:pt x="2155" y="5465"/>
                      <a:pt x="2191" y="6168"/>
                      <a:pt x="2215" y="6882"/>
                    </a:cubicBezTo>
                    <a:lnTo>
                      <a:pt x="2226" y="7358"/>
                    </a:lnTo>
                    <a:lnTo>
                      <a:pt x="2203" y="7358"/>
                    </a:lnTo>
                    <a:lnTo>
                      <a:pt x="2203" y="9382"/>
                    </a:lnTo>
                    <a:cubicBezTo>
                      <a:pt x="2203" y="9811"/>
                      <a:pt x="2191" y="9823"/>
                      <a:pt x="1786" y="9847"/>
                    </a:cubicBezTo>
                    <a:cubicBezTo>
                      <a:pt x="1679" y="9823"/>
                      <a:pt x="1584" y="9823"/>
                      <a:pt x="1488" y="982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3" name="Google Shape;1233;p76"/>
              <p:cNvSpPr/>
              <p:nvPr/>
            </p:nvSpPr>
            <p:spPr>
              <a:xfrm>
                <a:off x="6821075" y="2405775"/>
                <a:ext cx="136350" cy="354250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14170" extrusionOk="0">
                    <a:moveTo>
                      <a:pt x="5061" y="4478"/>
                    </a:moveTo>
                    <a:cubicBezTo>
                      <a:pt x="4823" y="3287"/>
                      <a:pt x="4454" y="2275"/>
                      <a:pt x="3930" y="1346"/>
                    </a:cubicBezTo>
                    <a:cubicBezTo>
                      <a:pt x="3620" y="799"/>
                      <a:pt x="3156" y="429"/>
                      <a:pt x="2739" y="144"/>
                    </a:cubicBezTo>
                    <a:cubicBezTo>
                      <a:pt x="2596" y="37"/>
                      <a:pt x="2465" y="1"/>
                      <a:pt x="2322" y="1"/>
                    </a:cubicBezTo>
                    <a:cubicBezTo>
                      <a:pt x="2191" y="1"/>
                      <a:pt x="2072" y="60"/>
                      <a:pt x="1965" y="144"/>
                    </a:cubicBezTo>
                    <a:cubicBezTo>
                      <a:pt x="1822" y="310"/>
                      <a:pt x="1644" y="453"/>
                      <a:pt x="1489" y="608"/>
                    </a:cubicBezTo>
                    <a:cubicBezTo>
                      <a:pt x="1001" y="1072"/>
                      <a:pt x="501" y="1549"/>
                      <a:pt x="144" y="2168"/>
                    </a:cubicBezTo>
                    <a:cubicBezTo>
                      <a:pt x="48" y="2323"/>
                      <a:pt x="1" y="2561"/>
                      <a:pt x="84" y="2715"/>
                    </a:cubicBezTo>
                    <a:cubicBezTo>
                      <a:pt x="179" y="2954"/>
                      <a:pt x="286" y="3192"/>
                      <a:pt x="405" y="3418"/>
                    </a:cubicBezTo>
                    <a:cubicBezTo>
                      <a:pt x="513" y="3632"/>
                      <a:pt x="620" y="3835"/>
                      <a:pt x="703" y="4049"/>
                    </a:cubicBezTo>
                    <a:cubicBezTo>
                      <a:pt x="1156" y="5097"/>
                      <a:pt x="1370" y="6013"/>
                      <a:pt x="1417" y="6883"/>
                    </a:cubicBezTo>
                    <a:cubicBezTo>
                      <a:pt x="1453" y="7537"/>
                      <a:pt x="1453" y="8216"/>
                      <a:pt x="1453" y="8847"/>
                    </a:cubicBezTo>
                    <a:lnTo>
                      <a:pt x="1453" y="9121"/>
                    </a:lnTo>
                    <a:cubicBezTo>
                      <a:pt x="1453" y="10264"/>
                      <a:pt x="1108" y="11276"/>
                      <a:pt x="417" y="12121"/>
                    </a:cubicBezTo>
                    <a:cubicBezTo>
                      <a:pt x="322" y="12264"/>
                      <a:pt x="215" y="12407"/>
                      <a:pt x="227" y="12574"/>
                    </a:cubicBezTo>
                    <a:cubicBezTo>
                      <a:pt x="239" y="12717"/>
                      <a:pt x="358" y="12836"/>
                      <a:pt x="477" y="12919"/>
                    </a:cubicBezTo>
                    <a:cubicBezTo>
                      <a:pt x="1179" y="13431"/>
                      <a:pt x="1941" y="13836"/>
                      <a:pt x="2799" y="14133"/>
                    </a:cubicBezTo>
                    <a:lnTo>
                      <a:pt x="2894" y="14169"/>
                    </a:lnTo>
                    <a:lnTo>
                      <a:pt x="2953" y="14086"/>
                    </a:lnTo>
                    <a:cubicBezTo>
                      <a:pt x="3989" y="12895"/>
                      <a:pt x="4692" y="11586"/>
                      <a:pt x="5001" y="10193"/>
                    </a:cubicBezTo>
                    <a:cubicBezTo>
                      <a:pt x="5418" y="8299"/>
                      <a:pt x="5454" y="6383"/>
                      <a:pt x="5061" y="4478"/>
                    </a:cubicBezTo>
                    <a:close/>
                    <a:moveTo>
                      <a:pt x="2537" y="13157"/>
                    </a:moveTo>
                    <a:lnTo>
                      <a:pt x="2477" y="13121"/>
                    </a:lnTo>
                    <a:cubicBezTo>
                      <a:pt x="2001" y="12955"/>
                      <a:pt x="1548" y="12800"/>
                      <a:pt x="1215" y="12395"/>
                    </a:cubicBezTo>
                    <a:lnTo>
                      <a:pt x="1239" y="12336"/>
                    </a:lnTo>
                    <a:cubicBezTo>
                      <a:pt x="1298" y="12217"/>
                      <a:pt x="1370" y="12109"/>
                      <a:pt x="1429" y="11990"/>
                    </a:cubicBezTo>
                    <a:cubicBezTo>
                      <a:pt x="1834" y="11336"/>
                      <a:pt x="2060" y="10633"/>
                      <a:pt x="2108" y="9943"/>
                    </a:cubicBezTo>
                    <a:cubicBezTo>
                      <a:pt x="2203" y="8252"/>
                      <a:pt x="2251" y="6740"/>
                      <a:pt x="1870" y="5216"/>
                    </a:cubicBezTo>
                    <a:cubicBezTo>
                      <a:pt x="1656" y="4418"/>
                      <a:pt x="1334" y="3668"/>
                      <a:pt x="1001" y="2894"/>
                    </a:cubicBezTo>
                    <a:cubicBezTo>
                      <a:pt x="834" y="2525"/>
                      <a:pt x="870" y="2323"/>
                      <a:pt x="1120" y="2084"/>
                    </a:cubicBezTo>
                    <a:cubicBezTo>
                      <a:pt x="1406" y="1811"/>
                      <a:pt x="1668" y="1525"/>
                      <a:pt x="1941" y="1263"/>
                    </a:cubicBezTo>
                    <a:lnTo>
                      <a:pt x="2120" y="1084"/>
                    </a:lnTo>
                    <a:cubicBezTo>
                      <a:pt x="2227" y="977"/>
                      <a:pt x="2287" y="977"/>
                      <a:pt x="2322" y="977"/>
                    </a:cubicBezTo>
                    <a:cubicBezTo>
                      <a:pt x="2406" y="977"/>
                      <a:pt x="2489" y="1025"/>
                      <a:pt x="2596" y="1096"/>
                    </a:cubicBezTo>
                    <a:cubicBezTo>
                      <a:pt x="3299" y="1608"/>
                      <a:pt x="3632" y="2358"/>
                      <a:pt x="3870" y="3049"/>
                    </a:cubicBezTo>
                    <a:cubicBezTo>
                      <a:pt x="4513" y="4882"/>
                      <a:pt x="4727" y="6811"/>
                      <a:pt x="4501" y="8823"/>
                    </a:cubicBezTo>
                    <a:cubicBezTo>
                      <a:pt x="4370" y="10026"/>
                      <a:pt x="4037" y="11097"/>
                      <a:pt x="3477" y="12098"/>
                    </a:cubicBezTo>
                    <a:cubicBezTo>
                      <a:pt x="3299" y="12407"/>
                      <a:pt x="3037" y="12705"/>
                      <a:pt x="2799" y="12990"/>
                    </a:cubicBezTo>
                    <a:lnTo>
                      <a:pt x="2715" y="13098"/>
                    </a:lnTo>
                    <a:cubicBezTo>
                      <a:pt x="2703" y="13110"/>
                      <a:pt x="2608" y="13157"/>
                      <a:pt x="2537" y="13157"/>
                    </a:cubicBezTo>
                    <a:lnTo>
                      <a:pt x="2537" y="1315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4" name="Google Shape;1234;p76"/>
              <p:cNvSpPr/>
              <p:nvPr/>
            </p:nvSpPr>
            <p:spPr>
              <a:xfrm>
                <a:off x="6747550" y="2489125"/>
                <a:ext cx="89325" cy="228325"/>
              </a:xfrm>
              <a:custGeom>
                <a:avLst/>
                <a:gdLst/>
                <a:ahLst/>
                <a:cxnLst/>
                <a:rect l="l" t="t" r="r" b="b"/>
                <a:pathLst>
                  <a:path w="3573" h="9133" extrusionOk="0">
                    <a:moveTo>
                      <a:pt x="3358" y="3013"/>
                    </a:moveTo>
                    <a:cubicBezTo>
                      <a:pt x="3275" y="2346"/>
                      <a:pt x="3025" y="1703"/>
                      <a:pt x="2763" y="1084"/>
                    </a:cubicBezTo>
                    <a:cubicBezTo>
                      <a:pt x="2644" y="774"/>
                      <a:pt x="2406" y="501"/>
                      <a:pt x="2180" y="251"/>
                    </a:cubicBezTo>
                    <a:lnTo>
                      <a:pt x="2144" y="191"/>
                    </a:lnTo>
                    <a:cubicBezTo>
                      <a:pt x="2037" y="72"/>
                      <a:pt x="1906" y="1"/>
                      <a:pt x="1751" y="1"/>
                    </a:cubicBezTo>
                    <a:cubicBezTo>
                      <a:pt x="1608" y="1"/>
                      <a:pt x="1477" y="48"/>
                      <a:pt x="1358" y="191"/>
                    </a:cubicBezTo>
                    <a:cubicBezTo>
                      <a:pt x="941" y="620"/>
                      <a:pt x="548" y="1024"/>
                      <a:pt x="191" y="1441"/>
                    </a:cubicBezTo>
                    <a:cubicBezTo>
                      <a:pt x="72" y="1584"/>
                      <a:pt x="1" y="1822"/>
                      <a:pt x="25" y="2037"/>
                    </a:cubicBezTo>
                    <a:cubicBezTo>
                      <a:pt x="60" y="2310"/>
                      <a:pt x="120" y="2584"/>
                      <a:pt x="167" y="2858"/>
                    </a:cubicBezTo>
                    <a:cubicBezTo>
                      <a:pt x="203" y="3096"/>
                      <a:pt x="251" y="3346"/>
                      <a:pt x="287" y="3596"/>
                    </a:cubicBezTo>
                    <a:lnTo>
                      <a:pt x="298" y="3715"/>
                    </a:lnTo>
                    <a:cubicBezTo>
                      <a:pt x="382" y="4430"/>
                      <a:pt x="489" y="5156"/>
                      <a:pt x="370" y="5894"/>
                    </a:cubicBezTo>
                    <a:cubicBezTo>
                      <a:pt x="322" y="6132"/>
                      <a:pt x="310" y="6370"/>
                      <a:pt x="298" y="6585"/>
                    </a:cubicBezTo>
                    <a:cubicBezTo>
                      <a:pt x="287" y="6728"/>
                      <a:pt x="263" y="6870"/>
                      <a:pt x="251" y="7001"/>
                    </a:cubicBezTo>
                    <a:cubicBezTo>
                      <a:pt x="191" y="7513"/>
                      <a:pt x="358" y="7882"/>
                      <a:pt x="763" y="8109"/>
                    </a:cubicBezTo>
                    <a:lnTo>
                      <a:pt x="2549" y="9133"/>
                    </a:lnTo>
                    <a:lnTo>
                      <a:pt x="2620" y="9002"/>
                    </a:lnTo>
                    <a:cubicBezTo>
                      <a:pt x="2668" y="8930"/>
                      <a:pt x="2704" y="8871"/>
                      <a:pt x="2739" y="8811"/>
                    </a:cubicBezTo>
                    <a:cubicBezTo>
                      <a:pt x="2823" y="8680"/>
                      <a:pt x="2882" y="8561"/>
                      <a:pt x="2930" y="8454"/>
                    </a:cubicBezTo>
                    <a:cubicBezTo>
                      <a:pt x="2989" y="8240"/>
                      <a:pt x="3049" y="8013"/>
                      <a:pt x="3108" y="7811"/>
                    </a:cubicBezTo>
                    <a:cubicBezTo>
                      <a:pt x="3287" y="7216"/>
                      <a:pt x="3466" y="6597"/>
                      <a:pt x="3513" y="5977"/>
                    </a:cubicBezTo>
                    <a:cubicBezTo>
                      <a:pt x="3573" y="5132"/>
                      <a:pt x="3525" y="4192"/>
                      <a:pt x="3358" y="3013"/>
                    </a:cubicBezTo>
                    <a:close/>
                    <a:moveTo>
                      <a:pt x="1037" y="7347"/>
                    </a:moveTo>
                    <a:cubicBezTo>
                      <a:pt x="882" y="7204"/>
                      <a:pt x="894" y="7025"/>
                      <a:pt x="953" y="6728"/>
                    </a:cubicBezTo>
                    <a:cubicBezTo>
                      <a:pt x="965" y="6680"/>
                      <a:pt x="965" y="6632"/>
                      <a:pt x="977" y="6585"/>
                    </a:cubicBezTo>
                    <a:cubicBezTo>
                      <a:pt x="1132" y="5596"/>
                      <a:pt x="1132" y="4680"/>
                      <a:pt x="977" y="3787"/>
                    </a:cubicBezTo>
                    <a:cubicBezTo>
                      <a:pt x="953" y="3608"/>
                      <a:pt x="941" y="3430"/>
                      <a:pt x="906" y="3251"/>
                    </a:cubicBezTo>
                    <a:cubicBezTo>
                      <a:pt x="882" y="2977"/>
                      <a:pt x="834" y="2679"/>
                      <a:pt x="775" y="2394"/>
                    </a:cubicBezTo>
                    <a:cubicBezTo>
                      <a:pt x="703" y="2060"/>
                      <a:pt x="775" y="1810"/>
                      <a:pt x="1025" y="1584"/>
                    </a:cubicBezTo>
                    <a:cubicBezTo>
                      <a:pt x="1203" y="1429"/>
                      <a:pt x="1382" y="1275"/>
                      <a:pt x="1572" y="1108"/>
                    </a:cubicBezTo>
                    <a:cubicBezTo>
                      <a:pt x="1632" y="1072"/>
                      <a:pt x="1680" y="1024"/>
                      <a:pt x="1739" y="977"/>
                    </a:cubicBezTo>
                    <a:cubicBezTo>
                      <a:pt x="2882" y="2227"/>
                      <a:pt x="3215" y="6561"/>
                      <a:pt x="2251" y="8037"/>
                    </a:cubicBezTo>
                    <a:cubicBezTo>
                      <a:pt x="1751" y="7942"/>
                      <a:pt x="1370" y="7632"/>
                      <a:pt x="1037" y="734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35" name="Google Shape;1235;p76"/>
            <p:cNvGrpSpPr/>
            <p:nvPr/>
          </p:nvGrpSpPr>
          <p:grpSpPr>
            <a:xfrm>
              <a:off x="8422456" y="2947693"/>
              <a:ext cx="355425" cy="342925"/>
              <a:chOff x="5845950" y="2548050"/>
              <a:chExt cx="355425" cy="342925"/>
            </a:xfrm>
          </p:grpSpPr>
          <p:sp>
            <p:nvSpPr>
              <p:cNvPr id="1236" name="Google Shape;1236;p76"/>
              <p:cNvSpPr/>
              <p:nvPr/>
            </p:nvSpPr>
            <p:spPr>
              <a:xfrm>
                <a:off x="5859350" y="2598075"/>
                <a:ext cx="267025" cy="278625"/>
              </a:xfrm>
              <a:custGeom>
                <a:avLst/>
                <a:gdLst/>
                <a:ahLst/>
                <a:cxnLst/>
                <a:rect l="l" t="t" r="r" b="b"/>
                <a:pathLst>
                  <a:path w="10681" h="11145" extrusionOk="0">
                    <a:moveTo>
                      <a:pt x="6168" y="5322"/>
                    </a:moveTo>
                    <a:cubicBezTo>
                      <a:pt x="5644" y="4584"/>
                      <a:pt x="5156" y="3870"/>
                      <a:pt x="4620" y="3120"/>
                    </a:cubicBezTo>
                    <a:cubicBezTo>
                      <a:pt x="4144" y="3382"/>
                      <a:pt x="3727" y="3584"/>
                      <a:pt x="3322" y="3834"/>
                    </a:cubicBezTo>
                    <a:cubicBezTo>
                      <a:pt x="3227" y="3894"/>
                      <a:pt x="3227" y="4096"/>
                      <a:pt x="3215" y="4239"/>
                    </a:cubicBezTo>
                    <a:cubicBezTo>
                      <a:pt x="3215" y="4298"/>
                      <a:pt x="3275" y="4370"/>
                      <a:pt x="3322" y="4429"/>
                    </a:cubicBezTo>
                    <a:cubicBezTo>
                      <a:pt x="4096" y="5668"/>
                      <a:pt x="4858" y="6906"/>
                      <a:pt x="5644" y="8120"/>
                    </a:cubicBezTo>
                    <a:cubicBezTo>
                      <a:pt x="5763" y="8311"/>
                      <a:pt x="6001" y="8418"/>
                      <a:pt x="6239" y="8597"/>
                    </a:cubicBezTo>
                    <a:cubicBezTo>
                      <a:pt x="6954" y="7727"/>
                      <a:pt x="7609" y="6918"/>
                      <a:pt x="8263" y="6096"/>
                    </a:cubicBezTo>
                    <a:cubicBezTo>
                      <a:pt x="8918" y="5287"/>
                      <a:pt x="9549" y="4453"/>
                      <a:pt x="10288" y="3524"/>
                    </a:cubicBezTo>
                    <a:cubicBezTo>
                      <a:pt x="10383" y="3763"/>
                      <a:pt x="10478" y="3894"/>
                      <a:pt x="10490" y="4048"/>
                    </a:cubicBezTo>
                    <a:cubicBezTo>
                      <a:pt x="10680" y="5810"/>
                      <a:pt x="10478" y="7549"/>
                      <a:pt x="9514" y="9073"/>
                    </a:cubicBezTo>
                    <a:cubicBezTo>
                      <a:pt x="8740" y="10299"/>
                      <a:pt x="7513" y="10871"/>
                      <a:pt x="6097" y="11037"/>
                    </a:cubicBezTo>
                    <a:cubicBezTo>
                      <a:pt x="5180" y="11144"/>
                      <a:pt x="4251" y="11133"/>
                      <a:pt x="3382" y="10775"/>
                    </a:cubicBezTo>
                    <a:cubicBezTo>
                      <a:pt x="1429" y="9966"/>
                      <a:pt x="358" y="8501"/>
                      <a:pt x="167" y="6394"/>
                    </a:cubicBezTo>
                    <a:cubicBezTo>
                      <a:pt x="1" y="4584"/>
                      <a:pt x="643" y="2989"/>
                      <a:pt x="1798" y="1631"/>
                    </a:cubicBezTo>
                    <a:cubicBezTo>
                      <a:pt x="2858" y="417"/>
                      <a:pt x="4299" y="0"/>
                      <a:pt x="5894" y="191"/>
                    </a:cubicBezTo>
                    <a:cubicBezTo>
                      <a:pt x="6501" y="262"/>
                      <a:pt x="7097" y="357"/>
                      <a:pt x="7716" y="476"/>
                    </a:cubicBezTo>
                    <a:cubicBezTo>
                      <a:pt x="8192" y="560"/>
                      <a:pt x="8621" y="774"/>
                      <a:pt x="8930" y="1179"/>
                    </a:cubicBezTo>
                    <a:cubicBezTo>
                      <a:pt x="9061" y="1334"/>
                      <a:pt x="9121" y="1489"/>
                      <a:pt x="8978" y="1679"/>
                    </a:cubicBezTo>
                    <a:cubicBezTo>
                      <a:pt x="8097" y="2846"/>
                      <a:pt x="7240" y="4013"/>
                      <a:pt x="6370" y="5179"/>
                    </a:cubicBezTo>
                    <a:cubicBezTo>
                      <a:pt x="6358" y="5191"/>
                      <a:pt x="6311" y="5227"/>
                      <a:pt x="6168" y="532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7" name="Google Shape;1237;p76"/>
              <p:cNvSpPr/>
              <p:nvPr/>
            </p:nvSpPr>
            <p:spPr>
              <a:xfrm>
                <a:off x="5950125" y="2566525"/>
                <a:ext cx="231025" cy="228325"/>
              </a:xfrm>
              <a:custGeom>
                <a:avLst/>
                <a:gdLst/>
                <a:ahLst/>
                <a:cxnLst/>
                <a:rect l="l" t="t" r="r" b="b"/>
                <a:pathLst>
                  <a:path w="9241" h="9133" extrusionOk="0">
                    <a:moveTo>
                      <a:pt x="8264" y="0"/>
                    </a:moveTo>
                    <a:cubicBezTo>
                      <a:pt x="8621" y="238"/>
                      <a:pt x="8931" y="441"/>
                      <a:pt x="9240" y="631"/>
                    </a:cubicBezTo>
                    <a:cubicBezTo>
                      <a:pt x="9085" y="1203"/>
                      <a:pt x="3275" y="8549"/>
                      <a:pt x="2549" y="9132"/>
                    </a:cubicBezTo>
                    <a:cubicBezTo>
                      <a:pt x="2418" y="9013"/>
                      <a:pt x="2251" y="8906"/>
                      <a:pt x="2144" y="8763"/>
                    </a:cubicBezTo>
                    <a:cubicBezTo>
                      <a:pt x="1430" y="7680"/>
                      <a:pt x="739" y="6572"/>
                      <a:pt x="1" y="5418"/>
                    </a:cubicBezTo>
                    <a:cubicBezTo>
                      <a:pt x="334" y="5239"/>
                      <a:pt x="561" y="5120"/>
                      <a:pt x="811" y="4977"/>
                    </a:cubicBezTo>
                    <a:cubicBezTo>
                      <a:pt x="1251" y="5239"/>
                      <a:pt x="1406" y="5715"/>
                      <a:pt x="1668" y="6072"/>
                    </a:cubicBezTo>
                    <a:cubicBezTo>
                      <a:pt x="1846" y="6310"/>
                      <a:pt x="2001" y="6584"/>
                      <a:pt x="2180" y="6822"/>
                    </a:cubicBezTo>
                    <a:cubicBezTo>
                      <a:pt x="2382" y="7108"/>
                      <a:pt x="2668" y="7108"/>
                      <a:pt x="2894" y="6846"/>
                    </a:cubicBezTo>
                    <a:cubicBezTo>
                      <a:pt x="3108" y="6560"/>
                      <a:pt x="3323" y="6251"/>
                      <a:pt x="3525" y="5965"/>
                    </a:cubicBezTo>
                    <a:cubicBezTo>
                      <a:pt x="4359" y="4846"/>
                      <a:pt x="5192" y="3715"/>
                      <a:pt x="6049" y="2620"/>
                    </a:cubicBezTo>
                    <a:cubicBezTo>
                      <a:pt x="6609" y="1869"/>
                      <a:pt x="7216" y="1155"/>
                      <a:pt x="7811" y="441"/>
                    </a:cubicBezTo>
                    <a:cubicBezTo>
                      <a:pt x="7931" y="310"/>
                      <a:pt x="8073" y="179"/>
                      <a:pt x="826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8" name="Google Shape;1238;p76"/>
              <p:cNvSpPr/>
              <p:nvPr/>
            </p:nvSpPr>
            <p:spPr>
              <a:xfrm>
                <a:off x="5845950" y="2548050"/>
                <a:ext cx="355425" cy="342925"/>
              </a:xfrm>
              <a:custGeom>
                <a:avLst/>
                <a:gdLst/>
                <a:ahLst/>
                <a:cxnLst/>
                <a:rect l="l" t="t" r="r" b="b"/>
                <a:pathLst>
                  <a:path w="14217" h="13717" extrusionOk="0">
                    <a:moveTo>
                      <a:pt x="13991" y="977"/>
                    </a:moveTo>
                    <a:cubicBezTo>
                      <a:pt x="13574" y="656"/>
                      <a:pt x="13193" y="382"/>
                      <a:pt x="12800" y="108"/>
                    </a:cubicBezTo>
                    <a:cubicBezTo>
                      <a:pt x="12717" y="37"/>
                      <a:pt x="12609" y="1"/>
                      <a:pt x="12514" y="1"/>
                    </a:cubicBezTo>
                    <a:cubicBezTo>
                      <a:pt x="12336" y="1"/>
                      <a:pt x="12205" y="144"/>
                      <a:pt x="12121" y="239"/>
                    </a:cubicBezTo>
                    <a:cubicBezTo>
                      <a:pt x="11550" y="942"/>
                      <a:pt x="10966" y="1644"/>
                      <a:pt x="10466" y="2239"/>
                    </a:cubicBezTo>
                    <a:cubicBezTo>
                      <a:pt x="10347" y="2382"/>
                      <a:pt x="10216" y="2525"/>
                      <a:pt x="10073" y="2680"/>
                    </a:cubicBezTo>
                    <a:cubicBezTo>
                      <a:pt x="10050" y="2728"/>
                      <a:pt x="10002" y="2763"/>
                      <a:pt x="9978" y="2799"/>
                    </a:cubicBezTo>
                    <a:lnTo>
                      <a:pt x="9883" y="2716"/>
                    </a:lnTo>
                    <a:cubicBezTo>
                      <a:pt x="9752" y="2597"/>
                      <a:pt x="9645" y="2489"/>
                      <a:pt x="9514" y="2418"/>
                    </a:cubicBezTo>
                    <a:lnTo>
                      <a:pt x="9466" y="2382"/>
                    </a:lnTo>
                    <a:cubicBezTo>
                      <a:pt x="9169" y="2227"/>
                      <a:pt x="8871" y="2061"/>
                      <a:pt x="8549" y="1989"/>
                    </a:cubicBezTo>
                    <a:cubicBezTo>
                      <a:pt x="8252" y="1906"/>
                      <a:pt x="7954" y="1882"/>
                      <a:pt x="7656" y="1835"/>
                    </a:cubicBezTo>
                    <a:cubicBezTo>
                      <a:pt x="7395" y="1811"/>
                      <a:pt x="7145" y="1775"/>
                      <a:pt x="6894" y="1715"/>
                    </a:cubicBezTo>
                    <a:cubicBezTo>
                      <a:pt x="6597" y="1656"/>
                      <a:pt x="6287" y="1632"/>
                      <a:pt x="5966" y="1632"/>
                    </a:cubicBezTo>
                    <a:cubicBezTo>
                      <a:pt x="5216" y="1632"/>
                      <a:pt x="4442" y="1811"/>
                      <a:pt x="3501" y="2204"/>
                    </a:cubicBezTo>
                    <a:cubicBezTo>
                      <a:pt x="2811" y="2489"/>
                      <a:pt x="2263" y="2894"/>
                      <a:pt x="1858" y="3370"/>
                    </a:cubicBezTo>
                    <a:cubicBezTo>
                      <a:pt x="1049" y="4371"/>
                      <a:pt x="489" y="5585"/>
                      <a:pt x="227" y="7014"/>
                    </a:cubicBezTo>
                    <a:cubicBezTo>
                      <a:pt x="1" y="8252"/>
                      <a:pt x="179" y="9466"/>
                      <a:pt x="727" y="10574"/>
                    </a:cubicBezTo>
                    <a:cubicBezTo>
                      <a:pt x="1489" y="12086"/>
                      <a:pt x="2739" y="13086"/>
                      <a:pt x="4418" y="13526"/>
                    </a:cubicBezTo>
                    <a:cubicBezTo>
                      <a:pt x="4859" y="13646"/>
                      <a:pt x="5299" y="13717"/>
                      <a:pt x="5763" y="13717"/>
                    </a:cubicBezTo>
                    <a:cubicBezTo>
                      <a:pt x="6406" y="13717"/>
                      <a:pt x="7085" y="13598"/>
                      <a:pt x="7799" y="13372"/>
                    </a:cubicBezTo>
                    <a:cubicBezTo>
                      <a:pt x="8276" y="13217"/>
                      <a:pt x="8704" y="13026"/>
                      <a:pt x="9085" y="12788"/>
                    </a:cubicBezTo>
                    <a:cubicBezTo>
                      <a:pt x="10252" y="12050"/>
                      <a:pt x="11002" y="10895"/>
                      <a:pt x="11407" y="9157"/>
                    </a:cubicBezTo>
                    <a:cubicBezTo>
                      <a:pt x="11705" y="7835"/>
                      <a:pt x="11717" y="6573"/>
                      <a:pt x="11431" y="5395"/>
                    </a:cubicBezTo>
                    <a:cubicBezTo>
                      <a:pt x="11371" y="5121"/>
                      <a:pt x="11419" y="4930"/>
                      <a:pt x="11586" y="4728"/>
                    </a:cubicBezTo>
                    <a:cubicBezTo>
                      <a:pt x="11895" y="4347"/>
                      <a:pt x="12193" y="3966"/>
                      <a:pt x="12479" y="3609"/>
                    </a:cubicBezTo>
                    <a:cubicBezTo>
                      <a:pt x="12609" y="3442"/>
                      <a:pt x="12729" y="3275"/>
                      <a:pt x="12860" y="3120"/>
                    </a:cubicBezTo>
                    <a:cubicBezTo>
                      <a:pt x="12967" y="2978"/>
                      <a:pt x="13086" y="2835"/>
                      <a:pt x="13193" y="2704"/>
                    </a:cubicBezTo>
                    <a:cubicBezTo>
                      <a:pt x="13431" y="2418"/>
                      <a:pt x="13669" y="2120"/>
                      <a:pt x="13883" y="1811"/>
                    </a:cubicBezTo>
                    <a:cubicBezTo>
                      <a:pt x="13979" y="1704"/>
                      <a:pt x="14026" y="1573"/>
                      <a:pt x="14086" y="1454"/>
                    </a:cubicBezTo>
                    <a:cubicBezTo>
                      <a:pt x="14110" y="1394"/>
                      <a:pt x="14122" y="1334"/>
                      <a:pt x="14157" y="1275"/>
                    </a:cubicBezTo>
                    <a:lnTo>
                      <a:pt x="14217" y="1156"/>
                    </a:lnTo>
                    <a:close/>
                    <a:moveTo>
                      <a:pt x="9419" y="3561"/>
                    </a:moveTo>
                    <a:cubicBezTo>
                      <a:pt x="8883" y="4275"/>
                      <a:pt x="8347" y="4990"/>
                      <a:pt x="7811" y="5716"/>
                    </a:cubicBezTo>
                    <a:cubicBezTo>
                      <a:pt x="7490" y="6168"/>
                      <a:pt x="7145" y="6633"/>
                      <a:pt x="6823" y="7073"/>
                    </a:cubicBezTo>
                    <a:cubicBezTo>
                      <a:pt x="6823" y="7073"/>
                      <a:pt x="6787" y="7109"/>
                      <a:pt x="6764" y="7121"/>
                    </a:cubicBezTo>
                    <a:lnTo>
                      <a:pt x="6764" y="7121"/>
                    </a:lnTo>
                    <a:lnTo>
                      <a:pt x="5228" y="4930"/>
                    </a:lnTo>
                    <a:lnTo>
                      <a:pt x="5109" y="4990"/>
                    </a:lnTo>
                    <a:cubicBezTo>
                      <a:pt x="4989" y="5049"/>
                      <a:pt x="4870" y="5121"/>
                      <a:pt x="4751" y="5180"/>
                    </a:cubicBezTo>
                    <a:cubicBezTo>
                      <a:pt x="4418" y="5359"/>
                      <a:pt x="4108" y="5525"/>
                      <a:pt x="3811" y="5704"/>
                    </a:cubicBezTo>
                    <a:cubicBezTo>
                      <a:pt x="3680" y="5799"/>
                      <a:pt x="3644" y="6002"/>
                      <a:pt x="3632" y="6168"/>
                    </a:cubicBezTo>
                    <a:lnTo>
                      <a:pt x="3632" y="6216"/>
                    </a:lnTo>
                    <a:cubicBezTo>
                      <a:pt x="3620" y="6311"/>
                      <a:pt x="3680" y="6395"/>
                      <a:pt x="3739" y="6466"/>
                    </a:cubicBezTo>
                    <a:cubicBezTo>
                      <a:pt x="3751" y="6478"/>
                      <a:pt x="3751" y="6490"/>
                      <a:pt x="3763" y="6514"/>
                    </a:cubicBezTo>
                    <a:lnTo>
                      <a:pt x="4299" y="7359"/>
                    </a:lnTo>
                    <a:cubicBezTo>
                      <a:pt x="4882" y="8300"/>
                      <a:pt x="5490" y="9264"/>
                      <a:pt x="6097" y="10205"/>
                    </a:cubicBezTo>
                    <a:cubicBezTo>
                      <a:pt x="6204" y="10347"/>
                      <a:pt x="6359" y="10455"/>
                      <a:pt x="6502" y="10562"/>
                    </a:cubicBezTo>
                    <a:cubicBezTo>
                      <a:pt x="6585" y="10598"/>
                      <a:pt x="6656" y="10657"/>
                      <a:pt x="6728" y="10717"/>
                    </a:cubicBezTo>
                    <a:lnTo>
                      <a:pt x="6847" y="10812"/>
                    </a:lnTo>
                    <a:cubicBezTo>
                      <a:pt x="6847" y="10812"/>
                      <a:pt x="7383" y="10157"/>
                      <a:pt x="7585" y="9883"/>
                    </a:cubicBezTo>
                    <a:cubicBezTo>
                      <a:pt x="8073" y="9312"/>
                      <a:pt x="8514" y="8752"/>
                      <a:pt x="8966" y="8192"/>
                    </a:cubicBezTo>
                    <a:cubicBezTo>
                      <a:pt x="9419" y="7621"/>
                      <a:pt x="9871" y="7049"/>
                      <a:pt x="10335" y="6430"/>
                    </a:cubicBezTo>
                    <a:lnTo>
                      <a:pt x="10824" y="5811"/>
                    </a:lnTo>
                    <a:cubicBezTo>
                      <a:pt x="10859" y="5918"/>
                      <a:pt x="10907" y="5990"/>
                      <a:pt x="10907" y="6061"/>
                    </a:cubicBezTo>
                    <a:cubicBezTo>
                      <a:pt x="11133" y="8014"/>
                      <a:pt x="10824" y="9621"/>
                      <a:pt x="9942" y="10990"/>
                    </a:cubicBezTo>
                    <a:cubicBezTo>
                      <a:pt x="9240" y="12074"/>
                      <a:pt x="8121" y="12717"/>
                      <a:pt x="6633" y="12884"/>
                    </a:cubicBezTo>
                    <a:cubicBezTo>
                      <a:pt x="6299" y="12907"/>
                      <a:pt x="6002" y="12943"/>
                      <a:pt x="5728" y="12943"/>
                    </a:cubicBezTo>
                    <a:cubicBezTo>
                      <a:pt x="5073" y="12943"/>
                      <a:pt x="4513" y="12836"/>
                      <a:pt x="4001" y="12622"/>
                    </a:cubicBezTo>
                    <a:cubicBezTo>
                      <a:pt x="2120" y="11848"/>
                      <a:pt x="1072" y="10419"/>
                      <a:pt x="882" y="8371"/>
                    </a:cubicBezTo>
                    <a:cubicBezTo>
                      <a:pt x="727" y="6692"/>
                      <a:pt x="1263" y="5121"/>
                      <a:pt x="2489" y="3728"/>
                    </a:cubicBezTo>
                    <a:cubicBezTo>
                      <a:pt x="3311" y="2775"/>
                      <a:pt x="4406" y="2299"/>
                      <a:pt x="5728" y="2299"/>
                    </a:cubicBezTo>
                    <a:cubicBezTo>
                      <a:pt x="5966" y="2299"/>
                      <a:pt x="6204" y="2311"/>
                      <a:pt x="6466" y="2347"/>
                    </a:cubicBezTo>
                    <a:cubicBezTo>
                      <a:pt x="7037" y="2418"/>
                      <a:pt x="7656" y="2501"/>
                      <a:pt x="8264" y="2620"/>
                    </a:cubicBezTo>
                    <a:cubicBezTo>
                      <a:pt x="8752" y="2716"/>
                      <a:pt x="9121" y="2918"/>
                      <a:pt x="9395" y="3263"/>
                    </a:cubicBezTo>
                    <a:cubicBezTo>
                      <a:pt x="9502" y="3394"/>
                      <a:pt x="9502" y="3454"/>
                      <a:pt x="9419" y="3561"/>
                    </a:cubicBezTo>
                    <a:close/>
                    <a:moveTo>
                      <a:pt x="6704" y="9693"/>
                    </a:moveTo>
                    <a:cubicBezTo>
                      <a:pt x="6680" y="9681"/>
                      <a:pt x="6668" y="9681"/>
                      <a:pt x="6668" y="9657"/>
                    </a:cubicBezTo>
                    <a:cubicBezTo>
                      <a:pt x="6585" y="9585"/>
                      <a:pt x="6490" y="9514"/>
                      <a:pt x="6430" y="9443"/>
                    </a:cubicBezTo>
                    <a:cubicBezTo>
                      <a:pt x="5894" y="8609"/>
                      <a:pt x="5359" y="7788"/>
                      <a:pt x="4811" y="6907"/>
                    </a:cubicBezTo>
                    <a:lnTo>
                      <a:pt x="4382" y="6228"/>
                    </a:lnTo>
                    <a:lnTo>
                      <a:pt x="4978" y="5906"/>
                    </a:lnTo>
                    <a:cubicBezTo>
                      <a:pt x="5204" y="6073"/>
                      <a:pt x="5347" y="6299"/>
                      <a:pt x="5490" y="6549"/>
                    </a:cubicBezTo>
                    <a:cubicBezTo>
                      <a:pt x="5573" y="6668"/>
                      <a:pt x="5644" y="6799"/>
                      <a:pt x="5728" y="6907"/>
                    </a:cubicBezTo>
                    <a:cubicBezTo>
                      <a:pt x="5823" y="7026"/>
                      <a:pt x="5894" y="7145"/>
                      <a:pt x="5990" y="7276"/>
                    </a:cubicBezTo>
                    <a:cubicBezTo>
                      <a:pt x="6061" y="7419"/>
                      <a:pt x="6144" y="7550"/>
                      <a:pt x="6240" y="7669"/>
                    </a:cubicBezTo>
                    <a:cubicBezTo>
                      <a:pt x="6371" y="7847"/>
                      <a:pt x="6537" y="7931"/>
                      <a:pt x="6716" y="7931"/>
                    </a:cubicBezTo>
                    <a:cubicBezTo>
                      <a:pt x="6835" y="7931"/>
                      <a:pt x="7014" y="7895"/>
                      <a:pt x="7192" y="7680"/>
                    </a:cubicBezTo>
                    <a:cubicBezTo>
                      <a:pt x="7335" y="7502"/>
                      <a:pt x="7478" y="7311"/>
                      <a:pt x="7597" y="7133"/>
                    </a:cubicBezTo>
                    <a:cubicBezTo>
                      <a:pt x="7668" y="7014"/>
                      <a:pt x="7752" y="6907"/>
                      <a:pt x="7835" y="6788"/>
                    </a:cubicBezTo>
                    <a:cubicBezTo>
                      <a:pt x="8049" y="6490"/>
                      <a:pt x="8264" y="6204"/>
                      <a:pt x="8490" y="5906"/>
                    </a:cubicBezTo>
                    <a:cubicBezTo>
                      <a:pt x="9097" y="5097"/>
                      <a:pt x="9716" y="4263"/>
                      <a:pt x="10347" y="3442"/>
                    </a:cubicBezTo>
                    <a:cubicBezTo>
                      <a:pt x="10776" y="2870"/>
                      <a:pt x="11240" y="2323"/>
                      <a:pt x="11681" y="1787"/>
                    </a:cubicBezTo>
                    <a:cubicBezTo>
                      <a:pt x="11836" y="1608"/>
                      <a:pt x="11967" y="1442"/>
                      <a:pt x="12121" y="1263"/>
                    </a:cubicBezTo>
                    <a:cubicBezTo>
                      <a:pt x="12193" y="1180"/>
                      <a:pt x="12276" y="1084"/>
                      <a:pt x="12383" y="989"/>
                    </a:cubicBezTo>
                    <a:lnTo>
                      <a:pt x="12455" y="906"/>
                    </a:lnTo>
                    <a:lnTo>
                      <a:pt x="13229" y="1418"/>
                    </a:lnTo>
                    <a:cubicBezTo>
                      <a:pt x="12669" y="2418"/>
                      <a:pt x="7668" y="8752"/>
                      <a:pt x="6704" y="969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39" name="Google Shape;1239;p76"/>
            <p:cNvGrpSpPr/>
            <p:nvPr/>
          </p:nvGrpSpPr>
          <p:grpSpPr>
            <a:xfrm>
              <a:off x="6226631" y="1229455"/>
              <a:ext cx="405425" cy="344700"/>
              <a:chOff x="1168000" y="1750950"/>
              <a:chExt cx="405425" cy="344700"/>
            </a:xfrm>
          </p:grpSpPr>
          <p:sp>
            <p:nvSpPr>
              <p:cNvPr id="1240" name="Google Shape;1240;p76"/>
              <p:cNvSpPr/>
              <p:nvPr/>
            </p:nvSpPr>
            <p:spPr>
              <a:xfrm>
                <a:off x="1364750" y="1767600"/>
                <a:ext cx="190525" cy="258100"/>
              </a:xfrm>
              <a:custGeom>
                <a:avLst/>
                <a:gdLst/>
                <a:ahLst/>
                <a:cxnLst/>
                <a:rect l="l" t="t" r="r" b="b"/>
                <a:pathLst>
                  <a:path w="7621" h="10324" extrusionOk="0">
                    <a:moveTo>
                      <a:pt x="5239" y="1"/>
                    </a:moveTo>
                    <a:cubicBezTo>
                      <a:pt x="5025" y="1"/>
                      <a:pt x="4810" y="60"/>
                      <a:pt x="4596" y="84"/>
                    </a:cubicBezTo>
                    <a:cubicBezTo>
                      <a:pt x="4251" y="132"/>
                      <a:pt x="3917" y="191"/>
                      <a:pt x="3572" y="239"/>
                    </a:cubicBezTo>
                    <a:cubicBezTo>
                      <a:pt x="3346" y="263"/>
                      <a:pt x="3120" y="334"/>
                      <a:pt x="2905" y="394"/>
                    </a:cubicBezTo>
                    <a:cubicBezTo>
                      <a:pt x="2489" y="513"/>
                      <a:pt x="2084" y="668"/>
                      <a:pt x="1691" y="858"/>
                    </a:cubicBezTo>
                    <a:cubicBezTo>
                      <a:pt x="1619" y="906"/>
                      <a:pt x="1536" y="906"/>
                      <a:pt x="1441" y="918"/>
                    </a:cubicBezTo>
                    <a:cubicBezTo>
                      <a:pt x="1238" y="953"/>
                      <a:pt x="1060" y="1049"/>
                      <a:pt x="905" y="1191"/>
                    </a:cubicBezTo>
                    <a:cubicBezTo>
                      <a:pt x="595" y="1501"/>
                      <a:pt x="238" y="1787"/>
                      <a:pt x="84" y="2227"/>
                    </a:cubicBezTo>
                    <a:cubicBezTo>
                      <a:pt x="72" y="2287"/>
                      <a:pt x="24" y="2323"/>
                      <a:pt x="0" y="2358"/>
                    </a:cubicBezTo>
                    <a:cubicBezTo>
                      <a:pt x="131" y="3227"/>
                      <a:pt x="262" y="4025"/>
                      <a:pt x="405" y="4835"/>
                    </a:cubicBezTo>
                    <a:cubicBezTo>
                      <a:pt x="441" y="5121"/>
                      <a:pt x="524" y="5406"/>
                      <a:pt x="595" y="5668"/>
                    </a:cubicBezTo>
                    <a:cubicBezTo>
                      <a:pt x="703" y="6037"/>
                      <a:pt x="786" y="6418"/>
                      <a:pt x="846" y="6799"/>
                    </a:cubicBezTo>
                    <a:cubicBezTo>
                      <a:pt x="893" y="7097"/>
                      <a:pt x="941" y="7395"/>
                      <a:pt x="1012" y="7692"/>
                    </a:cubicBezTo>
                    <a:cubicBezTo>
                      <a:pt x="1238" y="8514"/>
                      <a:pt x="1500" y="9312"/>
                      <a:pt x="1596" y="10169"/>
                    </a:cubicBezTo>
                    <a:cubicBezTo>
                      <a:pt x="1608" y="10240"/>
                      <a:pt x="1608" y="10312"/>
                      <a:pt x="1727" y="10324"/>
                    </a:cubicBezTo>
                    <a:cubicBezTo>
                      <a:pt x="2036" y="10085"/>
                      <a:pt x="2393" y="9907"/>
                      <a:pt x="2631" y="9573"/>
                    </a:cubicBezTo>
                    <a:cubicBezTo>
                      <a:pt x="2739" y="9419"/>
                      <a:pt x="2917" y="9312"/>
                      <a:pt x="3096" y="9276"/>
                    </a:cubicBezTo>
                    <a:cubicBezTo>
                      <a:pt x="3441" y="9181"/>
                      <a:pt x="3763" y="9050"/>
                      <a:pt x="4096" y="8883"/>
                    </a:cubicBezTo>
                    <a:cubicBezTo>
                      <a:pt x="4191" y="8835"/>
                      <a:pt x="4310" y="8811"/>
                      <a:pt x="4417" y="8800"/>
                    </a:cubicBezTo>
                    <a:cubicBezTo>
                      <a:pt x="5072" y="8692"/>
                      <a:pt x="5727" y="8597"/>
                      <a:pt x="6382" y="8514"/>
                    </a:cubicBezTo>
                    <a:cubicBezTo>
                      <a:pt x="6463" y="8506"/>
                      <a:pt x="6545" y="8486"/>
                      <a:pt x="6622" y="8486"/>
                    </a:cubicBezTo>
                    <a:cubicBezTo>
                      <a:pt x="6658" y="8486"/>
                      <a:pt x="6693" y="8491"/>
                      <a:pt x="6727" y="8502"/>
                    </a:cubicBezTo>
                    <a:cubicBezTo>
                      <a:pt x="6989" y="8573"/>
                      <a:pt x="7263" y="8526"/>
                      <a:pt x="7525" y="8585"/>
                    </a:cubicBezTo>
                    <a:cubicBezTo>
                      <a:pt x="7549" y="8585"/>
                      <a:pt x="7573" y="8561"/>
                      <a:pt x="7620" y="8526"/>
                    </a:cubicBezTo>
                    <a:cubicBezTo>
                      <a:pt x="7489" y="8180"/>
                      <a:pt x="7442" y="7788"/>
                      <a:pt x="7382" y="7383"/>
                    </a:cubicBezTo>
                    <a:cubicBezTo>
                      <a:pt x="7323" y="7026"/>
                      <a:pt x="7275" y="6668"/>
                      <a:pt x="7215" y="6311"/>
                    </a:cubicBezTo>
                    <a:cubicBezTo>
                      <a:pt x="7203" y="6156"/>
                      <a:pt x="7192" y="6014"/>
                      <a:pt x="7132" y="5894"/>
                    </a:cubicBezTo>
                    <a:cubicBezTo>
                      <a:pt x="6930" y="5406"/>
                      <a:pt x="6894" y="4882"/>
                      <a:pt x="6811" y="4370"/>
                    </a:cubicBezTo>
                    <a:cubicBezTo>
                      <a:pt x="6787" y="4228"/>
                      <a:pt x="6775" y="4061"/>
                      <a:pt x="6715" y="3918"/>
                    </a:cubicBezTo>
                    <a:cubicBezTo>
                      <a:pt x="6596" y="3597"/>
                      <a:pt x="6537" y="3275"/>
                      <a:pt x="6489" y="2942"/>
                    </a:cubicBezTo>
                    <a:lnTo>
                      <a:pt x="6358" y="1965"/>
                    </a:lnTo>
                    <a:cubicBezTo>
                      <a:pt x="6322" y="1811"/>
                      <a:pt x="6299" y="1644"/>
                      <a:pt x="6239" y="1501"/>
                    </a:cubicBezTo>
                    <a:cubicBezTo>
                      <a:pt x="6144" y="1311"/>
                      <a:pt x="6096" y="1096"/>
                      <a:pt x="6072" y="870"/>
                    </a:cubicBezTo>
                    <a:cubicBezTo>
                      <a:pt x="6060" y="703"/>
                      <a:pt x="6025" y="501"/>
                      <a:pt x="6001" y="322"/>
                    </a:cubicBezTo>
                    <a:cubicBezTo>
                      <a:pt x="5977" y="239"/>
                      <a:pt x="5941" y="144"/>
                      <a:pt x="5906" y="60"/>
                    </a:cubicBezTo>
                    <a:cubicBezTo>
                      <a:pt x="5668" y="25"/>
                      <a:pt x="5465" y="1"/>
                      <a:pt x="523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1" name="Google Shape;1241;p76"/>
              <p:cNvSpPr/>
              <p:nvPr/>
            </p:nvSpPr>
            <p:spPr>
              <a:xfrm>
                <a:off x="1182875" y="1809700"/>
                <a:ext cx="204525" cy="245175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9807" extrusionOk="0">
                    <a:moveTo>
                      <a:pt x="4383" y="1"/>
                    </a:moveTo>
                    <a:cubicBezTo>
                      <a:pt x="3995" y="1"/>
                      <a:pt x="3611" y="79"/>
                      <a:pt x="3227" y="139"/>
                    </a:cubicBezTo>
                    <a:cubicBezTo>
                      <a:pt x="2286" y="317"/>
                      <a:pt x="1382" y="615"/>
                      <a:pt x="501" y="948"/>
                    </a:cubicBezTo>
                    <a:cubicBezTo>
                      <a:pt x="322" y="1008"/>
                      <a:pt x="179" y="1115"/>
                      <a:pt x="0" y="1198"/>
                    </a:cubicBezTo>
                    <a:cubicBezTo>
                      <a:pt x="72" y="1317"/>
                      <a:pt x="108" y="1412"/>
                      <a:pt x="179" y="1484"/>
                    </a:cubicBezTo>
                    <a:cubicBezTo>
                      <a:pt x="322" y="1663"/>
                      <a:pt x="405" y="1853"/>
                      <a:pt x="417" y="2079"/>
                    </a:cubicBezTo>
                    <a:cubicBezTo>
                      <a:pt x="441" y="2341"/>
                      <a:pt x="524" y="2579"/>
                      <a:pt x="643" y="2817"/>
                    </a:cubicBezTo>
                    <a:cubicBezTo>
                      <a:pt x="679" y="2901"/>
                      <a:pt x="703" y="2984"/>
                      <a:pt x="715" y="3079"/>
                    </a:cubicBezTo>
                    <a:cubicBezTo>
                      <a:pt x="846" y="3627"/>
                      <a:pt x="977" y="4163"/>
                      <a:pt x="1096" y="4711"/>
                    </a:cubicBezTo>
                    <a:cubicBezTo>
                      <a:pt x="1239" y="5342"/>
                      <a:pt x="1370" y="5973"/>
                      <a:pt x="1501" y="6616"/>
                    </a:cubicBezTo>
                    <a:cubicBezTo>
                      <a:pt x="1536" y="6746"/>
                      <a:pt x="1560" y="6866"/>
                      <a:pt x="1596" y="6985"/>
                    </a:cubicBezTo>
                    <a:cubicBezTo>
                      <a:pt x="1751" y="7568"/>
                      <a:pt x="1905" y="8163"/>
                      <a:pt x="1965" y="8759"/>
                    </a:cubicBezTo>
                    <a:cubicBezTo>
                      <a:pt x="1977" y="8937"/>
                      <a:pt x="2013" y="9104"/>
                      <a:pt x="2036" y="9271"/>
                    </a:cubicBezTo>
                    <a:cubicBezTo>
                      <a:pt x="2072" y="9473"/>
                      <a:pt x="2191" y="9652"/>
                      <a:pt x="2286" y="9806"/>
                    </a:cubicBezTo>
                    <a:cubicBezTo>
                      <a:pt x="2584" y="9592"/>
                      <a:pt x="2846" y="9390"/>
                      <a:pt x="3120" y="9211"/>
                    </a:cubicBezTo>
                    <a:cubicBezTo>
                      <a:pt x="3763" y="8818"/>
                      <a:pt x="4453" y="8509"/>
                      <a:pt x="5203" y="8413"/>
                    </a:cubicBezTo>
                    <a:cubicBezTo>
                      <a:pt x="5584" y="8378"/>
                      <a:pt x="5954" y="8330"/>
                      <a:pt x="6323" y="8259"/>
                    </a:cubicBezTo>
                    <a:cubicBezTo>
                      <a:pt x="6453" y="8230"/>
                      <a:pt x="6581" y="8217"/>
                      <a:pt x="6707" y="8217"/>
                    </a:cubicBezTo>
                    <a:cubicBezTo>
                      <a:pt x="7108" y="8217"/>
                      <a:pt x="7487" y="8348"/>
                      <a:pt x="7859" y="8520"/>
                    </a:cubicBezTo>
                    <a:cubicBezTo>
                      <a:pt x="7930" y="8552"/>
                      <a:pt x="7996" y="8595"/>
                      <a:pt x="8068" y="8595"/>
                    </a:cubicBezTo>
                    <a:cubicBezTo>
                      <a:pt x="8103" y="8595"/>
                      <a:pt x="8140" y="8584"/>
                      <a:pt x="8180" y="8556"/>
                    </a:cubicBezTo>
                    <a:cubicBezTo>
                      <a:pt x="8180" y="8497"/>
                      <a:pt x="8180" y="8413"/>
                      <a:pt x="8168" y="8342"/>
                    </a:cubicBezTo>
                    <a:cubicBezTo>
                      <a:pt x="8121" y="7925"/>
                      <a:pt x="7990" y="7508"/>
                      <a:pt x="7870" y="7092"/>
                    </a:cubicBezTo>
                    <a:cubicBezTo>
                      <a:pt x="7680" y="6413"/>
                      <a:pt x="7489" y="5734"/>
                      <a:pt x="7406" y="5032"/>
                    </a:cubicBezTo>
                    <a:cubicBezTo>
                      <a:pt x="7394" y="4818"/>
                      <a:pt x="7335" y="4615"/>
                      <a:pt x="7275" y="4401"/>
                    </a:cubicBezTo>
                    <a:cubicBezTo>
                      <a:pt x="7156" y="3972"/>
                      <a:pt x="7049" y="3544"/>
                      <a:pt x="7013" y="3091"/>
                    </a:cubicBezTo>
                    <a:cubicBezTo>
                      <a:pt x="6918" y="2317"/>
                      <a:pt x="6835" y="1543"/>
                      <a:pt x="6751" y="770"/>
                    </a:cubicBezTo>
                    <a:cubicBezTo>
                      <a:pt x="6739" y="662"/>
                      <a:pt x="6716" y="543"/>
                      <a:pt x="6692" y="460"/>
                    </a:cubicBezTo>
                    <a:cubicBezTo>
                      <a:pt x="6561" y="424"/>
                      <a:pt x="6442" y="412"/>
                      <a:pt x="6335" y="365"/>
                    </a:cubicBezTo>
                    <a:cubicBezTo>
                      <a:pt x="5932" y="163"/>
                      <a:pt x="5510" y="37"/>
                      <a:pt x="5061" y="37"/>
                    </a:cubicBezTo>
                    <a:cubicBezTo>
                      <a:pt x="5006" y="37"/>
                      <a:pt x="4950" y="39"/>
                      <a:pt x="4894" y="43"/>
                    </a:cubicBezTo>
                    <a:lnTo>
                      <a:pt x="4846" y="43"/>
                    </a:lnTo>
                    <a:cubicBezTo>
                      <a:pt x="4691" y="13"/>
                      <a:pt x="4537" y="1"/>
                      <a:pt x="43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2" name="Google Shape;1242;p76"/>
              <p:cNvSpPr/>
              <p:nvPr/>
            </p:nvSpPr>
            <p:spPr>
              <a:xfrm>
                <a:off x="1247475" y="2032225"/>
                <a:ext cx="127700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5108" h="1787" extrusionOk="0">
                    <a:moveTo>
                      <a:pt x="3977" y="0"/>
                    </a:moveTo>
                    <a:cubicBezTo>
                      <a:pt x="3608" y="36"/>
                      <a:pt x="3239" y="120"/>
                      <a:pt x="2858" y="143"/>
                    </a:cubicBezTo>
                    <a:cubicBezTo>
                      <a:pt x="2227" y="203"/>
                      <a:pt x="1631" y="429"/>
                      <a:pt x="1072" y="739"/>
                    </a:cubicBezTo>
                    <a:cubicBezTo>
                      <a:pt x="691" y="965"/>
                      <a:pt x="310" y="1203"/>
                      <a:pt x="0" y="1572"/>
                    </a:cubicBezTo>
                    <a:cubicBezTo>
                      <a:pt x="60" y="1644"/>
                      <a:pt x="119" y="1727"/>
                      <a:pt x="167" y="1786"/>
                    </a:cubicBezTo>
                    <a:cubicBezTo>
                      <a:pt x="333" y="1679"/>
                      <a:pt x="464" y="1548"/>
                      <a:pt x="631" y="1501"/>
                    </a:cubicBezTo>
                    <a:cubicBezTo>
                      <a:pt x="869" y="1429"/>
                      <a:pt x="1072" y="1310"/>
                      <a:pt x="1298" y="1203"/>
                    </a:cubicBezTo>
                    <a:cubicBezTo>
                      <a:pt x="1869" y="905"/>
                      <a:pt x="2477" y="739"/>
                      <a:pt x="3096" y="655"/>
                    </a:cubicBezTo>
                    <a:cubicBezTo>
                      <a:pt x="3215" y="632"/>
                      <a:pt x="3334" y="620"/>
                      <a:pt x="3429" y="572"/>
                    </a:cubicBezTo>
                    <a:cubicBezTo>
                      <a:pt x="3596" y="477"/>
                      <a:pt x="3786" y="453"/>
                      <a:pt x="3965" y="417"/>
                    </a:cubicBezTo>
                    <a:cubicBezTo>
                      <a:pt x="4322" y="358"/>
                      <a:pt x="4667" y="274"/>
                      <a:pt x="5108" y="203"/>
                    </a:cubicBezTo>
                    <a:cubicBezTo>
                      <a:pt x="4763" y="120"/>
                      <a:pt x="4524" y="60"/>
                      <a:pt x="4310" y="12"/>
                    </a:cubicBezTo>
                    <a:cubicBezTo>
                      <a:pt x="4203" y="0"/>
                      <a:pt x="4084" y="0"/>
                      <a:pt x="397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76"/>
              <p:cNvSpPr/>
              <p:nvPr/>
            </p:nvSpPr>
            <p:spPr>
              <a:xfrm>
                <a:off x="1416825" y="1995825"/>
                <a:ext cx="136350" cy="43425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1737" extrusionOk="0">
                    <a:moveTo>
                      <a:pt x="4423" y="0"/>
                    </a:moveTo>
                    <a:cubicBezTo>
                      <a:pt x="4303" y="0"/>
                      <a:pt x="4183" y="12"/>
                      <a:pt x="4061" y="40"/>
                    </a:cubicBezTo>
                    <a:cubicBezTo>
                      <a:pt x="3870" y="87"/>
                      <a:pt x="3668" y="99"/>
                      <a:pt x="3465" y="123"/>
                    </a:cubicBezTo>
                    <a:cubicBezTo>
                      <a:pt x="2787" y="206"/>
                      <a:pt x="2096" y="325"/>
                      <a:pt x="1477" y="647"/>
                    </a:cubicBezTo>
                    <a:cubicBezTo>
                      <a:pt x="1441" y="659"/>
                      <a:pt x="1418" y="683"/>
                      <a:pt x="1406" y="683"/>
                    </a:cubicBezTo>
                    <a:cubicBezTo>
                      <a:pt x="1025" y="778"/>
                      <a:pt x="703" y="1004"/>
                      <a:pt x="370" y="1218"/>
                    </a:cubicBezTo>
                    <a:cubicBezTo>
                      <a:pt x="191" y="1337"/>
                      <a:pt x="60" y="1492"/>
                      <a:pt x="1" y="1707"/>
                    </a:cubicBezTo>
                    <a:cubicBezTo>
                      <a:pt x="46" y="1727"/>
                      <a:pt x="86" y="1736"/>
                      <a:pt x="123" y="1736"/>
                    </a:cubicBezTo>
                    <a:cubicBezTo>
                      <a:pt x="211" y="1736"/>
                      <a:pt x="279" y="1686"/>
                      <a:pt x="346" y="1635"/>
                    </a:cubicBezTo>
                    <a:cubicBezTo>
                      <a:pt x="632" y="1421"/>
                      <a:pt x="941" y="1302"/>
                      <a:pt x="1263" y="1183"/>
                    </a:cubicBezTo>
                    <a:lnTo>
                      <a:pt x="1715" y="1052"/>
                    </a:lnTo>
                    <a:cubicBezTo>
                      <a:pt x="1787" y="1016"/>
                      <a:pt x="1894" y="1016"/>
                      <a:pt x="1953" y="980"/>
                    </a:cubicBezTo>
                    <a:cubicBezTo>
                      <a:pt x="2120" y="825"/>
                      <a:pt x="2311" y="814"/>
                      <a:pt x="2513" y="778"/>
                    </a:cubicBezTo>
                    <a:cubicBezTo>
                      <a:pt x="2739" y="754"/>
                      <a:pt x="2977" y="718"/>
                      <a:pt x="3204" y="683"/>
                    </a:cubicBezTo>
                    <a:cubicBezTo>
                      <a:pt x="3311" y="659"/>
                      <a:pt x="3406" y="659"/>
                      <a:pt x="3489" y="599"/>
                    </a:cubicBezTo>
                    <a:cubicBezTo>
                      <a:pt x="3680" y="456"/>
                      <a:pt x="3918" y="444"/>
                      <a:pt x="4144" y="409"/>
                    </a:cubicBezTo>
                    <a:cubicBezTo>
                      <a:pt x="4573" y="337"/>
                      <a:pt x="5001" y="266"/>
                      <a:pt x="5454" y="206"/>
                    </a:cubicBezTo>
                    <a:cubicBezTo>
                      <a:pt x="5108" y="100"/>
                      <a:pt x="4770" y="0"/>
                      <a:pt x="442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76"/>
              <p:cNvSpPr/>
              <p:nvPr/>
            </p:nvSpPr>
            <p:spPr>
              <a:xfrm>
                <a:off x="1168000" y="1750950"/>
                <a:ext cx="405425" cy="344700"/>
              </a:xfrm>
              <a:custGeom>
                <a:avLst/>
                <a:gdLst/>
                <a:ahLst/>
                <a:cxnLst/>
                <a:rect l="l" t="t" r="r" b="b"/>
                <a:pathLst>
                  <a:path w="16217" h="13788" extrusionOk="0">
                    <a:moveTo>
                      <a:pt x="2739" y="13133"/>
                    </a:moveTo>
                    <a:cubicBezTo>
                      <a:pt x="2679" y="13121"/>
                      <a:pt x="2631" y="13097"/>
                      <a:pt x="2584" y="13097"/>
                    </a:cubicBezTo>
                    <a:cubicBezTo>
                      <a:pt x="2322" y="13061"/>
                      <a:pt x="2215" y="12895"/>
                      <a:pt x="2167" y="12656"/>
                    </a:cubicBezTo>
                    <a:cubicBezTo>
                      <a:pt x="2143" y="12478"/>
                      <a:pt x="2108" y="12287"/>
                      <a:pt x="1988" y="12144"/>
                    </a:cubicBezTo>
                    <a:cubicBezTo>
                      <a:pt x="1953" y="12061"/>
                      <a:pt x="1953" y="11978"/>
                      <a:pt x="1929" y="11883"/>
                    </a:cubicBezTo>
                    <a:cubicBezTo>
                      <a:pt x="1905" y="11704"/>
                      <a:pt x="1869" y="11513"/>
                      <a:pt x="1858" y="11335"/>
                    </a:cubicBezTo>
                    <a:cubicBezTo>
                      <a:pt x="1786" y="10835"/>
                      <a:pt x="1715" y="10311"/>
                      <a:pt x="1572" y="9799"/>
                    </a:cubicBezTo>
                    <a:cubicBezTo>
                      <a:pt x="1477" y="9418"/>
                      <a:pt x="1417" y="9013"/>
                      <a:pt x="1322" y="8632"/>
                    </a:cubicBezTo>
                    <a:cubicBezTo>
                      <a:pt x="1203" y="8061"/>
                      <a:pt x="1072" y="7501"/>
                      <a:pt x="941" y="6941"/>
                    </a:cubicBezTo>
                    <a:cubicBezTo>
                      <a:pt x="857" y="6608"/>
                      <a:pt x="774" y="6275"/>
                      <a:pt x="703" y="5929"/>
                    </a:cubicBezTo>
                    <a:cubicBezTo>
                      <a:pt x="667" y="5810"/>
                      <a:pt x="643" y="5679"/>
                      <a:pt x="595" y="5560"/>
                    </a:cubicBezTo>
                    <a:cubicBezTo>
                      <a:pt x="476" y="5239"/>
                      <a:pt x="381" y="4905"/>
                      <a:pt x="345" y="4560"/>
                    </a:cubicBezTo>
                    <a:cubicBezTo>
                      <a:pt x="322" y="4465"/>
                      <a:pt x="310" y="4358"/>
                      <a:pt x="250" y="4286"/>
                    </a:cubicBezTo>
                    <a:cubicBezTo>
                      <a:pt x="107" y="4024"/>
                      <a:pt x="83" y="3727"/>
                      <a:pt x="0" y="3465"/>
                    </a:cubicBezTo>
                    <a:cubicBezTo>
                      <a:pt x="238" y="3179"/>
                      <a:pt x="500" y="2989"/>
                      <a:pt x="834" y="2858"/>
                    </a:cubicBezTo>
                    <a:cubicBezTo>
                      <a:pt x="2036" y="2346"/>
                      <a:pt x="3262" y="1965"/>
                      <a:pt x="4548" y="1786"/>
                    </a:cubicBezTo>
                    <a:cubicBezTo>
                      <a:pt x="4632" y="1762"/>
                      <a:pt x="4703" y="1750"/>
                      <a:pt x="4763" y="1750"/>
                    </a:cubicBezTo>
                    <a:cubicBezTo>
                      <a:pt x="5287" y="1762"/>
                      <a:pt x="5798" y="1750"/>
                      <a:pt x="6310" y="1822"/>
                    </a:cubicBezTo>
                    <a:cubicBezTo>
                      <a:pt x="6668" y="1881"/>
                      <a:pt x="7037" y="1988"/>
                      <a:pt x="7346" y="2215"/>
                    </a:cubicBezTo>
                    <a:cubicBezTo>
                      <a:pt x="7430" y="2274"/>
                      <a:pt x="7525" y="2274"/>
                      <a:pt x="7620" y="2298"/>
                    </a:cubicBezTo>
                    <a:cubicBezTo>
                      <a:pt x="7930" y="1881"/>
                      <a:pt x="8275" y="1512"/>
                      <a:pt x="8680" y="1215"/>
                    </a:cubicBezTo>
                    <a:cubicBezTo>
                      <a:pt x="8811" y="1107"/>
                      <a:pt x="8977" y="1036"/>
                      <a:pt x="9156" y="1012"/>
                    </a:cubicBezTo>
                    <a:cubicBezTo>
                      <a:pt x="9275" y="988"/>
                      <a:pt x="9406" y="929"/>
                      <a:pt x="9525" y="893"/>
                    </a:cubicBezTo>
                    <a:cubicBezTo>
                      <a:pt x="9811" y="750"/>
                      <a:pt x="10073" y="595"/>
                      <a:pt x="10418" y="560"/>
                    </a:cubicBezTo>
                    <a:cubicBezTo>
                      <a:pt x="10430" y="560"/>
                      <a:pt x="10442" y="560"/>
                      <a:pt x="10466" y="548"/>
                    </a:cubicBezTo>
                    <a:cubicBezTo>
                      <a:pt x="10942" y="274"/>
                      <a:pt x="11490" y="274"/>
                      <a:pt x="12014" y="191"/>
                    </a:cubicBezTo>
                    <a:cubicBezTo>
                      <a:pt x="12264" y="143"/>
                      <a:pt x="12526" y="119"/>
                      <a:pt x="12787" y="72"/>
                    </a:cubicBezTo>
                    <a:cubicBezTo>
                      <a:pt x="13026" y="24"/>
                      <a:pt x="13264" y="0"/>
                      <a:pt x="13514" y="72"/>
                    </a:cubicBezTo>
                    <a:cubicBezTo>
                      <a:pt x="13597" y="95"/>
                      <a:pt x="13704" y="72"/>
                      <a:pt x="13811" y="72"/>
                    </a:cubicBezTo>
                    <a:cubicBezTo>
                      <a:pt x="14121" y="72"/>
                      <a:pt x="14335" y="238"/>
                      <a:pt x="14371" y="548"/>
                    </a:cubicBezTo>
                    <a:cubicBezTo>
                      <a:pt x="14419" y="786"/>
                      <a:pt x="14454" y="1036"/>
                      <a:pt x="14478" y="1274"/>
                    </a:cubicBezTo>
                    <a:cubicBezTo>
                      <a:pt x="14526" y="1548"/>
                      <a:pt x="14550" y="1810"/>
                      <a:pt x="14692" y="2060"/>
                    </a:cubicBezTo>
                    <a:cubicBezTo>
                      <a:pt x="14752" y="2179"/>
                      <a:pt x="14776" y="2334"/>
                      <a:pt x="14788" y="2477"/>
                    </a:cubicBezTo>
                    <a:cubicBezTo>
                      <a:pt x="14847" y="2810"/>
                      <a:pt x="14895" y="3131"/>
                      <a:pt x="14942" y="3465"/>
                    </a:cubicBezTo>
                    <a:cubicBezTo>
                      <a:pt x="14990" y="3786"/>
                      <a:pt x="15062" y="4120"/>
                      <a:pt x="15169" y="4429"/>
                    </a:cubicBezTo>
                    <a:cubicBezTo>
                      <a:pt x="15240" y="4655"/>
                      <a:pt x="15264" y="4905"/>
                      <a:pt x="15300" y="5144"/>
                    </a:cubicBezTo>
                    <a:cubicBezTo>
                      <a:pt x="15359" y="5572"/>
                      <a:pt x="15443" y="5989"/>
                      <a:pt x="15585" y="6406"/>
                    </a:cubicBezTo>
                    <a:cubicBezTo>
                      <a:pt x="15681" y="6691"/>
                      <a:pt x="15704" y="7001"/>
                      <a:pt x="15740" y="7299"/>
                    </a:cubicBezTo>
                    <a:cubicBezTo>
                      <a:pt x="15776" y="7501"/>
                      <a:pt x="15824" y="7692"/>
                      <a:pt x="15907" y="7882"/>
                    </a:cubicBezTo>
                    <a:cubicBezTo>
                      <a:pt x="16026" y="8168"/>
                      <a:pt x="16121" y="8477"/>
                      <a:pt x="16181" y="8787"/>
                    </a:cubicBezTo>
                    <a:cubicBezTo>
                      <a:pt x="16216" y="9061"/>
                      <a:pt x="16193" y="9323"/>
                      <a:pt x="16157" y="9608"/>
                    </a:cubicBezTo>
                    <a:cubicBezTo>
                      <a:pt x="16145" y="9704"/>
                      <a:pt x="16062" y="9775"/>
                      <a:pt x="16002" y="9882"/>
                    </a:cubicBezTo>
                    <a:cubicBezTo>
                      <a:pt x="16050" y="10132"/>
                      <a:pt x="16181" y="10382"/>
                      <a:pt x="16074" y="10656"/>
                    </a:cubicBezTo>
                    <a:cubicBezTo>
                      <a:pt x="15883" y="10740"/>
                      <a:pt x="15704" y="10740"/>
                      <a:pt x="15526" y="10668"/>
                    </a:cubicBezTo>
                    <a:cubicBezTo>
                      <a:pt x="15300" y="10573"/>
                      <a:pt x="15073" y="10561"/>
                      <a:pt x="14847" y="10620"/>
                    </a:cubicBezTo>
                    <a:cubicBezTo>
                      <a:pt x="14633" y="10668"/>
                      <a:pt x="14395" y="10680"/>
                      <a:pt x="14169" y="10728"/>
                    </a:cubicBezTo>
                    <a:cubicBezTo>
                      <a:pt x="14002" y="10751"/>
                      <a:pt x="13823" y="10775"/>
                      <a:pt x="13669" y="10870"/>
                    </a:cubicBezTo>
                    <a:cubicBezTo>
                      <a:pt x="13585" y="10930"/>
                      <a:pt x="13466" y="10954"/>
                      <a:pt x="13347" y="10966"/>
                    </a:cubicBezTo>
                    <a:cubicBezTo>
                      <a:pt x="13121" y="11013"/>
                      <a:pt x="12883" y="11025"/>
                      <a:pt x="12656" y="11073"/>
                    </a:cubicBezTo>
                    <a:cubicBezTo>
                      <a:pt x="12478" y="11097"/>
                      <a:pt x="12287" y="11097"/>
                      <a:pt x="12121" y="11228"/>
                    </a:cubicBezTo>
                    <a:cubicBezTo>
                      <a:pt x="12085" y="11263"/>
                      <a:pt x="12025" y="11287"/>
                      <a:pt x="11966" y="11287"/>
                    </a:cubicBezTo>
                    <a:cubicBezTo>
                      <a:pt x="11573" y="11287"/>
                      <a:pt x="11228" y="11466"/>
                      <a:pt x="10871" y="11561"/>
                    </a:cubicBezTo>
                    <a:cubicBezTo>
                      <a:pt x="10597" y="11632"/>
                      <a:pt x="10311" y="11763"/>
                      <a:pt x="10073" y="11966"/>
                    </a:cubicBezTo>
                    <a:cubicBezTo>
                      <a:pt x="9918" y="12085"/>
                      <a:pt x="9787" y="12121"/>
                      <a:pt x="9597" y="12049"/>
                    </a:cubicBezTo>
                    <a:cubicBezTo>
                      <a:pt x="9418" y="11978"/>
                      <a:pt x="9204" y="11918"/>
                      <a:pt x="9013" y="11966"/>
                    </a:cubicBezTo>
                    <a:cubicBezTo>
                      <a:pt x="8406" y="11799"/>
                      <a:pt x="7823" y="11990"/>
                      <a:pt x="7227" y="12121"/>
                    </a:cubicBezTo>
                    <a:cubicBezTo>
                      <a:pt x="6941" y="12180"/>
                      <a:pt x="6668" y="12264"/>
                      <a:pt x="6382" y="12299"/>
                    </a:cubicBezTo>
                    <a:cubicBezTo>
                      <a:pt x="5668" y="12442"/>
                      <a:pt x="5001" y="12692"/>
                      <a:pt x="4382" y="13073"/>
                    </a:cubicBezTo>
                    <a:cubicBezTo>
                      <a:pt x="4370" y="13097"/>
                      <a:pt x="4358" y="13097"/>
                      <a:pt x="4358" y="13109"/>
                    </a:cubicBezTo>
                    <a:cubicBezTo>
                      <a:pt x="4060" y="13240"/>
                      <a:pt x="3763" y="13359"/>
                      <a:pt x="3560" y="13645"/>
                    </a:cubicBezTo>
                    <a:cubicBezTo>
                      <a:pt x="3501" y="13716"/>
                      <a:pt x="3346" y="13752"/>
                      <a:pt x="3239" y="13764"/>
                    </a:cubicBezTo>
                    <a:cubicBezTo>
                      <a:pt x="3108" y="13788"/>
                      <a:pt x="2989" y="13716"/>
                      <a:pt x="2917" y="13597"/>
                    </a:cubicBezTo>
                    <a:cubicBezTo>
                      <a:pt x="2881" y="13407"/>
                      <a:pt x="2810" y="13276"/>
                      <a:pt x="2739" y="13133"/>
                    </a:cubicBezTo>
                    <a:close/>
                    <a:moveTo>
                      <a:pt x="7882" y="3024"/>
                    </a:moveTo>
                    <a:cubicBezTo>
                      <a:pt x="8013" y="3893"/>
                      <a:pt x="8156" y="4691"/>
                      <a:pt x="8287" y="5501"/>
                    </a:cubicBezTo>
                    <a:cubicBezTo>
                      <a:pt x="8335" y="5787"/>
                      <a:pt x="8406" y="6072"/>
                      <a:pt x="8477" y="6334"/>
                    </a:cubicBezTo>
                    <a:cubicBezTo>
                      <a:pt x="8585" y="6703"/>
                      <a:pt x="8680" y="7084"/>
                      <a:pt x="8727" y="7465"/>
                    </a:cubicBezTo>
                    <a:cubicBezTo>
                      <a:pt x="8775" y="7763"/>
                      <a:pt x="8823" y="8061"/>
                      <a:pt x="8894" y="8358"/>
                    </a:cubicBezTo>
                    <a:cubicBezTo>
                      <a:pt x="9120" y="9180"/>
                      <a:pt x="9394" y="9978"/>
                      <a:pt x="9478" y="10835"/>
                    </a:cubicBezTo>
                    <a:cubicBezTo>
                      <a:pt x="9489" y="10906"/>
                      <a:pt x="9489" y="10978"/>
                      <a:pt x="9608" y="10990"/>
                    </a:cubicBezTo>
                    <a:cubicBezTo>
                      <a:pt x="9918" y="10751"/>
                      <a:pt x="10275" y="10573"/>
                      <a:pt x="10513" y="10239"/>
                    </a:cubicBezTo>
                    <a:cubicBezTo>
                      <a:pt x="10621" y="10085"/>
                      <a:pt x="10799" y="9978"/>
                      <a:pt x="10978" y="9942"/>
                    </a:cubicBezTo>
                    <a:cubicBezTo>
                      <a:pt x="11323" y="9847"/>
                      <a:pt x="11656" y="9716"/>
                      <a:pt x="11978" y="9549"/>
                    </a:cubicBezTo>
                    <a:cubicBezTo>
                      <a:pt x="12085" y="9501"/>
                      <a:pt x="12204" y="9477"/>
                      <a:pt x="12311" y="9466"/>
                    </a:cubicBezTo>
                    <a:cubicBezTo>
                      <a:pt x="12954" y="9358"/>
                      <a:pt x="13621" y="9263"/>
                      <a:pt x="14264" y="9180"/>
                    </a:cubicBezTo>
                    <a:cubicBezTo>
                      <a:pt x="14395" y="9168"/>
                      <a:pt x="14514" y="9132"/>
                      <a:pt x="14609" y="9168"/>
                    </a:cubicBezTo>
                    <a:cubicBezTo>
                      <a:pt x="14883" y="9239"/>
                      <a:pt x="15145" y="9192"/>
                      <a:pt x="15419" y="9251"/>
                    </a:cubicBezTo>
                    <a:cubicBezTo>
                      <a:pt x="15431" y="9251"/>
                      <a:pt x="15454" y="9227"/>
                      <a:pt x="15502" y="9192"/>
                    </a:cubicBezTo>
                    <a:cubicBezTo>
                      <a:pt x="15335" y="8835"/>
                      <a:pt x="15300" y="8430"/>
                      <a:pt x="15240" y="8037"/>
                    </a:cubicBezTo>
                    <a:cubicBezTo>
                      <a:pt x="15181" y="7680"/>
                      <a:pt x="15133" y="7322"/>
                      <a:pt x="15073" y="6965"/>
                    </a:cubicBezTo>
                    <a:cubicBezTo>
                      <a:pt x="15062" y="6810"/>
                      <a:pt x="15038" y="6668"/>
                      <a:pt x="14978" y="6549"/>
                    </a:cubicBezTo>
                    <a:cubicBezTo>
                      <a:pt x="14788" y="6048"/>
                      <a:pt x="14740" y="5537"/>
                      <a:pt x="14669" y="5025"/>
                    </a:cubicBezTo>
                    <a:cubicBezTo>
                      <a:pt x="14645" y="4882"/>
                      <a:pt x="14621" y="4715"/>
                      <a:pt x="14561" y="4560"/>
                    </a:cubicBezTo>
                    <a:cubicBezTo>
                      <a:pt x="14442" y="4251"/>
                      <a:pt x="14383" y="3929"/>
                      <a:pt x="14347" y="3596"/>
                    </a:cubicBezTo>
                    <a:lnTo>
                      <a:pt x="14204" y="2619"/>
                    </a:lnTo>
                    <a:cubicBezTo>
                      <a:pt x="14180" y="2465"/>
                      <a:pt x="14145" y="2298"/>
                      <a:pt x="14085" y="2155"/>
                    </a:cubicBezTo>
                    <a:cubicBezTo>
                      <a:pt x="14002" y="1965"/>
                      <a:pt x="13954" y="1750"/>
                      <a:pt x="13930" y="1524"/>
                    </a:cubicBezTo>
                    <a:cubicBezTo>
                      <a:pt x="13907" y="1346"/>
                      <a:pt x="13883" y="1155"/>
                      <a:pt x="13847" y="976"/>
                    </a:cubicBezTo>
                    <a:cubicBezTo>
                      <a:pt x="13835" y="893"/>
                      <a:pt x="13788" y="798"/>
                      <a:pt x="13764" y="714"/>
                    </a:cubicBezTo>
                    <a:cubicBezTo>
                      <a:pt x="13526" y="679"/>
                      <a:pt x="13311" y="655"/>
                      <a:pt x="13097" y="655"/>
                    </a:cubicBezTo>
                    <a:cubicBezTo>
                      <a:pt x="12883" y="655"/>
                      <a:pt x="12656" y="714"/>
                      <a:pt x="12454" y="738"/>
                    </a:cubicBezTo>
                    <a:cubicBezTo>
                      <a:pt x="12109" y="786"/>
                      <a:pt x="11764" y="845"/>
                      <a:pt x="11430" y="893"/>
                    </a:cubicBezTo>
                    <a:cubicBezTo>
                      <a:pt x="11204" y="917"/>
                      <a:pt x="10978" y="988"/>
                      <a:pt x="10751" y="1048"/>
                    </a:cubicBezTo>
                    <a:cubicBezTo>
                      <a:pt x="10335" y="1167"/>
                      <a:pt x="9942" y="1322"/>
                      <a:pt x="9549" y="1512"/>
                    </a:cubicBezTo>
                    <a:cubicBezTo>
                      <a:pt x="9478" y="1560"/>
                      <a:pt x="9382" y="1560"/>
                      <a:pt x="9299" y="1572"/>
                    </a:cubicBezTo>
                    <a:cubicBezTo>
                      <a:pt x="9085" y="1607"/>
                      <a:pt x="8906" y="1703"/>
                      <a:pt x="8763" y="1846"/>
                    </a:cubicBezTo>
                    <a:cubicBezTo>
                      <a:pt x="8454" y="2155"/>
                      <a:pt x="8096" y="2429"/>
                      <a:pt x="7942" y="2881"/>
                    </a:cubicBezTo>
                    <a:cubicBezTo>
                      <a:pt x="7954" y="2953"/>
                      <a:pt x="7918" y="3000"/>
                      <a:pt x="7882" y="3024"/>
                    </a:cubicBezTo>
                    <a:close/>
                    <a:moveTo>
                      <a:pt x="584" y="3572"/>
                    </a:moveTo>
                    <a:cubicBezTo>
                      <a:pt x="655" y="3691"/>
                      <a:pt x="679" y="3774"/>
                      <a:pt x="762" y="3846"/>
                    </a:cubicBezTo>
                    <a:cubicBezTo>
                      <a:pt x="905" y="4024"/>
                      <a:pt x="976" y="4215"/>
                      <a:pt x="1000" y="4441"/>
                    </a:cubicBezTo>
                    <a:cubicBezTo>
                      <a:pt x="1024" y="4715"/>
                      <a:pt x="1096" y="4953"/>
                      <a:pt x="1215" y="5191"/>
                    </a:cubicBezTo>
                    <a:cubicBezTo>
                      <a:pt x="1262" y="5263"/>
                      <a:pt x="1274" y="5358"/>
                      <a:pt x="1298" y="5441"/>
                    </a:cubicBezTo>
                    <a:cubicBezTo>
                      <a:pt x="1429" y="5989"/>
                      <a:pt x="1560" y="6525"/>
                      <a:pt x="1679" y="7072"/>
                    </a:cubicBezTo>
                    <a:cubicBezTo>
                      <a:pt x="1810" y="7703"/>
                      <a:pt x="1953" y="8346"/>
                      <a:pt x="2084" y="8977"/>
                    </a:cubicBezTo>
                    <a:cubicBezTo>
                      <a:pt x="2108" y="9120"/>
                      <a:pt x="2143" y="9239"/>
                      <a:pt x="2167" y="9358"/>
                    </a:cubicBezTo>
                    <a:cubicBezTo>
                      <a:pt x="2334" y="9930"/>
                      <a:pt x="2489" y="10525"/>
                      <a:pt x="2548" y="11121"/>
                    </a:cubicBezTo>
                    <a:cubicBezTo>
                      <a:pt x="2560" y="11299"/>
                      <a:pt x="2584" y="11466"/>
                      <a:pt x="2620" y="11632"/>
                    </a:cubicBezTo>
                    <a:cubicBezTo>
                      <a:pt x="2643" y="11835"/>
                      <a:pt x="2762" y="12013"/>
                      <a:pt x="2870" y="12168"/>
                    </a:cubicBezTo>
                    <a:cubicBezTo>
                      <a:pt x="3167" y="11954"/>
                      <a:pt x="3417" y="11752"/>
                      <a:pt x="3703" y="11573"/>
                    </a:cubicBezTo>
                    <a:cubicBezTo>
                      <a:pt x="4346" y="11180"/>
                      <a:pt x="5025" y="10870"/>
                      <a:pt x="5787" y="10787"/>
                    </a:cubicBezTo>
                    <a:cubicBezTo>
                      <a:pt x="6156" y="10740"/>
                      <a:pt x="6537" y="10692"/>
                      <a:pt x="6906" y="10620"/>
                    </a:cubicBezTo>
                    <a:cubicBezTo>
                      <a:pt x="7453" y="10501"/>
                      <a:pt x="7942" y="10668"/>
                      <a:pt x="8442" y="10882"/>
                    </a:cubicBezTo>
                    <a:cubicBezTo>
                      <a:pt x="8537" y="10930"/>
                      <a:pt x="8644" y="11001"/>
                      <a:pt x="8763" y="10918"/>
                    </a:cubicBezTo>
                    <a:cubicBezTo>
                      <a:pt x="8763" y="10859"/>
                      <a:pt x="8763" y="10787"/>
                      <a:pt x="8751" y="10704"/>
                    </a:cubicBezTo>
                    <a:cubicBezTo>
                      <a:pt x="8704" y="10275"/>
                      <a:pt x="8585" y="9858"/>
                      <a:pt x="8465" y="9442"/>
                    </a:cubicBezTo>
                    <a:cubicBezTo>
                      <a:pt x="8275" y="8763"/>
                      <a:pt x="8084" y="8084"/>
                      <a:pt x="8001" y="7370"/>
                    </a:cubicBezTo>
                    <a:cubicBezTo>
                      <a:pt x="7989" y="7168"/>
                      <a:pt x="7930" y="6953"/>
                      <a:pt x="7870" y="6751"/>
                    </a:cubicBezTo>
                    <a:cubicBezTo>
                      <a:pt x="7751" y="6322"/>
                      <a:pt x="7644" y="5882"/>
                      <a:pt x="7608" y="5441"/>
                    </a:cubicBezTo>
                    <a:cubicBezTo>
                      <a:pt x="7513" y="4667"/>
                      <a:pt x="7430" y="3893"/>
                      <a:pt x="7346" y="3120"/>
                    </a:cubicBezTo>
                    <a:cubicBezTo>
                      <a:pt x="7334" y="3012"/>
                      <a:pt x="7311" y="2893"/>
                      <a:pt x="7287" y="2810"/>
                    </a:cubicBezTo>
                    <a:cubicBezTo>
                      <a:pt x="7156" y="2774"/>
                      <a:pt x="7037" y="2762"/>
                      <a:pt x="6930" y="2715"/>
                    </a:cubicBezTo>
                    <a:cubicBezTo>
                      <a:pt x="6477" y="2489"/>
                      <a:pt x="6001" y="2358"/>
                      <a:pt x="5489" y="2393"/>
                    </a:cubicBezTo>
                    <a:lnTo>
                      <a:pt x="5441" y="2393"/>
                    </a:lnTo>
                    <a:cubicBezTo>
                      <a:pt x="4894" y="2286"/>
                      <a:pt x="4358" y="2405"/>
                      <a:pt x="3822" y="2489"/>
                    </a:cubicBezTo>
                    <a:cubicBezTo>
                      <a:pt x="2881" y="2667"/>
                      <a:pt x="1977" y="2965"/>
                      <a:pt x="1096" y="3298"/>
                    </a:cubicBezTo>
                    <a:cubicBezTo>
                      <a:pt x="905" y="3370"/>
                      <a:pt x="762" y="3477"/>
                      <a:pt x="584" y="3572"/>
                    </a:cubicBezTo>
                    <a:close/>
                    <a:moveTo>
                      <a:pt x="8299" y="11454"/>
                    </a:moveTo>
                    <a:cubicBezTo>
                      <a:pt x="7954" y="11359"/>
                      <a:pt x="7727" y="11311"/>
                      <a:pt x="7501" y="11263"/>
                    </a:cubicBezTo>
                    <a:cubicBezTo>
                      <a:pt x="7394" y="11240"/>
                      <a:pt x="7275" y="11228"/>
                      <a:pt x="7156" y="11240"/>
                    </a:cubicBezTo>
                    <a:cubicBezTo>
                      <a:pt x="6787" y="11287"/>
                      <a:pt x="6418" y="11359"/>
                      <a:pt x="6037" y="11394"/>
                    </a:cubicBezTo>
                    <a:cubicBezTo>
                      <a:pt x="5406" y="11454"/>
                      <a:pt x="4810" y="11680"/>
                      <a:pt x="4251" y="11990"/>
                    </a:cubicBezTo>
                    <a:cubicBezTo>
                      <a:pt x="3870" y="12216"/>
                      <a:pt x="3489" y="12454"/>
                      <a:pt x="3179" y="12823"/>
                    </a:cubicBezTo>
                    <a:cubicBezTo>
                      <a:pt x="3239" y="12895"/>
                      <a:pt x="3298" y="12978"/>
                      <a:pt x="3346" y="13037"/>
                    </a:cubicBezTo>
                    <a:cubicBezTo>
                      <a:pt x="3512" y="12930"/>
                      <a:pt x="3643" y="12787"/>
                      <a:pt x="3810" y="12752"/>
                    </a:cubicBezTo>
                    <a:cubicBezTo>
                      <a:pt x="4048" y="12680"/>
                      <a:pt x="4251" y="12549"/>
                      <a:pt x="4477" y="12454"/>
                    </a:cubicBezTo>
                    <a:cubicBezTo>
                      <a:pt x="5048" y="12156"/>
                      <a:pt x="5656" y="11990"/>
                      <a:pt x="6275" y="11906"/>
                    </a:cubicBezTo>
                    <a:cubicBezTo>
                      <a:pt x="6394" y="11883"/>
                      <a:pt x="6513" y="11871"/>
                      <a:pt x="6608" y="11823"/>
                    </a:cubicBezTo>
                    <a:cubicBezTo>
                      <a:pt x="6775" y="11728"/>
                      <a:pt x="6965" y="11704"/>
                      <a:pt x="7144" y="11656"/>
                    </a:cubicBezTo>
                    <a:cubicBezTo>
                      <a:pt x="7501" y="11609"/>
                      <a:pt x="7858" y="11549"/>
                      <a:pt x="8299" y="11454"/>
                    </a:cubicBezTo>
                    <a:close/>
                    <a:moveTo>
                      <a:pt x="15383" y="9978"/>
                    </a:moveTo>
                    <a:cubicBezTo>
                      <a:pt x="14931" y="9858"/>
                      <a:pt x="14478" y="9727"/>
                      <a:pt x="14002" y="9835"/>
                    </a:cubicBezTo>
                    <a:cubicBezTo>
                      <a:pt x="13811" y="9882"/>
                      <a:pt x="13597" y="9894"/>
                      <a:pt x="13407" y="9918"/>
                    </a:cubicBezTo>
                    <a:cubicBezTo>
                      <a:pt x="12728" y="10001"/>
                      <a:pt x="12037" y="10120"/>
                      <a:pt x="11418" y="10442"/>
                    </a:cubicBezTo>
                    <a:cubicBezTo>
                      <a:pt x="11383" y="10454"/>
                      <a:pt x="11359" y="10478"/>
                      <a:pt x="11335" y="10478"/>
                    </a:cubicBezTo>
                    <a:cubicBezTo>
                      <a:pt x="10966" y="10573"/>
                      <a:pt x="10644" y="10799"/>
                      <a:pt x="10311" y="11013"/>
                    </a:cubicBezTo>
                    <a:cubicBezTo>
                      <a:pt x="10132" y="11132"/>
                      <a:pt x="10001" y="11287"/>
                      <a:pt x="9942" y="11502"/>
                    </a:cubicBezTo>
                    <a:cubicBezTo>
                      <a:pt x="10085" y="11573"/>
                      <a:pt x="10192" y="11502"/>
                      <a:pt x="10287" y="11430"/>
                    </a:cubicBezTo>
                    <a:cubicBezTo>
                      <a:pt x="10561" y="11216"/>
                      <a:pt x="10882" y="11097"/>
                      <a:pt x="11204" y="10978"/>
                    </a:cubicBezTo>
                    <a:lnTo>
                      <a:pt x="11656" y="10847"/>
                    </a:lnTo>
                    <a:cubicBezTo>
                      <a:pt x="11728" y="10811"/>
                      <a:pt x="11835" y="10811"/>
                      <a:pt x="11894" y="10775"/>
                    </a:cubicBezTo>
                    <a:cubicBezTo>
                      <a:pt x="12049" y="10620"/>
                      <a:pt x="12252" y="10609"/>
                      <a:pt x="12454" y="10573"/>
                    </a:cubicBezTo>
                    <a:cubicBezTo>
                      <a:pt x="12680" y="10549"/>
                      <a:pt x="12918" y="10513"/>
                      <a:pt x="13145" y="10478"/>
                    </a:cubicBezTo>
                    <a:cubicBezTo>
                      <a:pt x="13240" y="10454"/>
                      <a:pt x="13347" y="10454"/>
                      <a:pt x="13418" y="10394"/>
                    </a:cubicBezTo>
                    <a:cubicBezTo>
                      <a:pt x="13621" y="10251"/>
                      <a:pt x="13859" y="10239"/>
                      <a:pt x="14073" y="10204"/>
                    </a:cubicBezTo>
                    <a:cubicBezTo>
                      <a:pt x="14526" y="10132"/>
                      <a:pt x="14954" y="10061"/>
                      <a:pt x="15383" y="997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76"/>
              <p:cNvSpPr/>
              <p:nvPr/>
            </p:nvSpPr>
            <p:spPr>
              <a:xfrm>
                <a:off x="1404625" y="1833700"/>
                <a:ext cx="89925" cy="110150"/>
              </a:xfrm>
              <a:custGeom>
                <a:avLst/>
                <a:gdLst/>
                <a:ahLst/>
                <a:cxnLst/>
                <a:rect l="l" t="t" r="r" b="b"/>
                <a:pathLst>
                  <a:path w="3597" h="4406" extrusionOk="0">
                    <a:moveTo>
                      <a:pt x="1679" y="1834"/>
                    </a:moveTo>
                    <a:cubicBezTo>
                      <a:pt x="1846" y="1488"/>
                      <a:pt x="2025" y="1167"/>
                      <a:pt x="2037" y="762"/>
                    </a:cubicBezTo>
                    <a:cubicBezTo>
                      <a:pt x="1906" y="762"/>
                      <a:pt x="1798" y="774"/>
                      <a:pt x="1679" y="774"/>
                    </a:cubicBezTo>
                    <a:cubicBezTo>
                      <a:pt x="1310" y="822"/>
                      <a:pt x="941" y="869"/>
                      <a:pt x="560" y="893"/>
                    </a:cubicBezTo>
                    <a:cubicBezTo>
                      <a:pt x="441" y="917"/>
                      <a:pt x="346" y="917"/>
                      <a:pt x="227" y="893"/>
                    </a:cubicBezTo>
                    <a:cubicBezTo>
                      <a:pt x="108" y="881"/>
                      <a:pt x="13" y="774"/>
                      <a:pt x="1" y="655"/>
                    </a:cubicBezTo>
                    <a:cubicBezTo>
                      <a:pt x="1" y="560"/>
                      <a:pt x="48" y="452"/>
                      <a:pt x="143" y="417"/>
                    </a:cubicBezTo>
                    <a:cubicBezTo>
                      <a:pt x="274" y="381"/>
                      <a:pt x="417" y="322"/>
                      <a:pt x="560" y="298"/>
                    </a:cubicBezTo>
                    <a:cubicBezTo>
                      <a:pt x="1072" y="214"/>
                      <a:pt x="1596" y="119"/>
                      <a:pt x="2096" y="60"/>
                    </a:cubicBezTo>
                    <a:cubicBezTo>
                      <a:pt x="2572" y="0"/>
                      <a:pt x="2906" y="357"/>
                      <a:pt x="2787" y="833"/>
                    </a:cubicBezTo>
                    <a:cubicBezTo>
                      <a:pt x="2703" y="1119"/>
                      <a:pt x="2608" y="1381"/>
                      <a:pt x="2501" y="1655"/>
                    </a:cubicBezTo>
                    <a:lnTo>
                      <a:pt x="2322" y="2096"/>
                    </a:lnTo>
                    <a:cubicBezTo>
                      <a:pt x="2394" y="2179"/>
                      <a:pt x="2465" y="2227"/>
                      <a:pt x="2513" y="2274"/>
                    </a:cubicBezTo>
                    <a:cubicBezTo>
                      <a:pt x="2644" y="2441"/>
                      <a:pt x="2584" y="2667"/>
                      <a:pt x="2394" y="2727"/>
                    </a:cubicBezTo>
                    <a:cubicBezTo>
                      <a:pt x="2287" y="2750"/>
                      <a:pt x="2168" y="2774"/>
                      <a:pt x="2048" y="2798"/>
                    </a:cubicBezTo>
                    <a:cubicBezTo>
                      <a:pt x="1977" y="3012"/>
                      <a:pt x="1810" y="3203"/>
                      <a:pt x="1906" y="3441"/>
                    </a:cubicBezTo>
                    <a:cubicBezTo>
                      <a:pt x="2037" y="3500"/>
                      <a:pt x="2144" y="3453"/>
                      <a:pt x="2227" y="3393"/>
                    </a:cubicBezTo>
                    <a:cubicBezTo>
                      <a:pt x="2549" y="3215"/>
                      <a:pt x="2906" y="3215"/>
                      <a:pt x="3239" y="3203"/>
                    </a:cubicBezTo>
                    <a:cubicBezTo>
                      <a:pt x="3418" y="3191"/>
                      <a:pt x="3572" y="3322"/>
                      <a:pt x="3584" y="3465"/>
                    </a:cubicBezTo>
                    <a:cubicBezTo>
                      <a:pt x="3596" y="3620"/>
                      <a:pt x="3513" y="3762"/>
                      <a:pt x="3334" y="3822"/>
                    </a:cubicBezTo>
                    <a:cubicBezTo>
                      <a:pt x="3275" y="3846"/>
                      <a:pt x="3227" y="3858"/>
                      <a:pt x="3168" y="3870"/>
                    </a:cubicBezTo>
                    <a:cubicBezTo>
                      <a:pt x="2727" y="3917"/>
                      <a:pt x="2322" y="4120"/>
                      <a:pt x="1906" y="4286"/>
                    </a:cubicBezTo>
                    <a:cubicBezTo>
                      <a:pt x="1727" y="4358"/>
                      <a:pt x="1513" y="4393"/>
                      <a:pt x="1310" y="4393"/>
                    </a:cubicBezTo>
                    <a:cubicBezTo>
                      <a:pt x="1060" y="4405"/>
                      <a:pt x="894" y="4215"/>
                      <a:pt x="953" y="3977"/>
                    </a:cubicBezTo>
                    <a:cubicBezTo>
                      <a:pt x="1001" y="3762"/>
                      <a:pt x="977" y="3548"/>
                      <a:pt x="1156" y="3381"/>
                    </a:cubicBezTo>
                    <a:cubicBezTo>
                      <a:pt x="1179" y="3370"/>
                      <a:pt x="1191" y="3322"/>
                      <a:pt x="1191" y="3310"/>
                    </a:cubicBezTo>
                    <a:cubicBezTo>
                      <a:pt x="1156" y="3084"/>
                      <a:pt x="1298" y="2893"/>
                      <a:pt x="1370" y="2691"/>
                    </a:cubicBezTo>
                    <a:cubicBezTo>
                      <a:pt x="1394" y="2631"/>
                      <a:pt x="1394" y="2560"/>
                      <a:pt x="1429" y="2477"/>
                    </a:cubicBezTo>
                    <a:cubicBezTo>
                      <a:pt x="1298" y="2417"/>
                      <a:pt x="1191" y="2369"/>
                      <a:pt x="1072" y="2310"/>
                    </a:cubicBezTo>
                    <a:cubicBezTo>
                      <a:pt x="1001" y="2274"/>
                      <a:pt x="905" y="2250"/>
                      <a:pt x="834" y="2203"/>
                    </a:cubicBezTo>
                    <a:cubicBezTo>
                      <a:pt x="727" y="2143"/>
                      <a:pt x="715" y="2000"/>
                      <a:pt x="786" y="1905"/>
                    </a:cubicBezTo>
                    <a:cubicBezTo>
                      <a:pt x="894" y="1774"/>
                      <a:pt x="1036" y="1715"/>
                      <a:pt x="1203" y="1762"/>
                    </a:cubicBezTo>
                    <a:cubicBezTo>
                      <a:pt x="1370" y="1762"/>
                      <a:pt x="1513" y="1786"/>
                      <a:pt x="1679" y="183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76"/>
              <p:cNvSpPr/>
              <p:nvPr/>
            </p:nvSpPr>
            <p:spPr>
              <a:xfrm>
                <a:off x="1254025" y="1863150"/>
                <a:ext cx="75025" cy="122375"/>
              </a:xfrm>
              <a:custGeom>
                <a:avLst/>
                <a:gdLst/>
                <a:ahLst/>
                <a:cxnLst/>
                <a:rect l="l" t="t" r="r" b="b"/>
                <a:pathLst>
                  <a:path w="3001" h="4895" extrusionOk="0">
                    <a:moveTo>
                      <a:pt x="1786" y="2977"/>
                    </a:moveTo>
                    <a:cubicBezTo>
                      <a:pt x="1584" y="3037"/>
                      <a:pt x="1405" y="3096"/>
                      <a:pt x="1226" y="3144"/>
                    </a:cubicBezTo>
                    <a:cubicBezTo>
                      <a:pt x="1072" y="3192"/>
                      <a:pt x="893" y="3192"/>
                      <a:pt x="691" y="3215"/>
                    </a:cubicBezTo>
                    <a:cubicBezTo>
                      <a:pt x="679" y="3513"/>
                      <a:pt x="595" y="3799"/>
                      <a:pt x="631" y="4097"/>
                    </a:cubicBezTo>
                    <a:cubicBezTo>
                      <a:pt x="667" y="4323"/>
                      <a:pt x="679" y="4561"/>
                      <a:pt x="572" y="4775"/>
                    </a:cubicBezTo>
                    <a:cubicBezTo>
                      <a:pt x="536" y="4882"/>
                      <a:pt x="393" y="4894"/>
                      <a:pt x="333" y="4811"/>
                    </a:cubicBezTo>
                    <a:cubicBezTo>
                      <a:pt x="274" y="4739"/>
                      <a:pt x="214" y="4644"/>
                      <a:pt x="191" y="4561"/>
                    </a:cubicBezTo>
                    <a:cubicBezTo>
                      <a:pt x="83" y="4239"/>
                      <a:pt x="0" y="3930"/>
                      <a:pt x="71" y="3585"/>
                    </a:cubicBezTo>
                    <a:cubicBezTo>
                      <a:pt x="83" y="3501"/>
                      <a:pt x="83" y="3394"/>
                      <a:pt x="83" y="3287"/>
                    </a:cubicBezTo>
                    <a:lnTo>
                      <a:pt x="83" y="2775"/>
                    </a:lnTo>
                    <a:cubicBezTo>
                      <a:pt x="83" y="2668"/>
                      <a:pt x="95" y="2561"/>
                      <a:pt x="83" y="2477"/>
                    </a:cubicBezTo>
                    <a:cubicBezTo>
                      <a:pt x="12" y="1918"/>
                      <a:pt x="71" y="1382"/>
                      <a:pt x="95" y="834"/>
                    </a:cubicBezTo>
                    <a:cubicBezTo>
                      <a:pt x="119" y="596"/>
                      <a:pt x="191" y="394"/>
                      <a:pt x="333" y="191"/>
                    </a:cubicBezTo>
                    <a:cubicBezTo>
                      <a:pt x="488" y="1"/>
                      <a:pt x="691" y="1"/>
                      <a:pt x="857" y="167"/>
                    </a:cubicBezTo>
                    <a:cubicBezTo>
                      <a:pt x="929" y="239"/>
                      <a:pt x="976" y="334"/>
                      <a:pt x="1036" y="406"/>
                    </a:cubicBezTo>
                    <a:cubicBezTo>
                      <a:pt x="1453" y="989"/>
                      <a:pt x="1869" y="1584"/>
                      <a:pt x="2179" y="2239"/>
                    </a:cubicBezTo>
                    <a:cubicBezTo>
                      <a:pt x="2417" y="2727"/>
                      <a:pt x="2655" y="3215"/>
                      <a:pt x="2941" y="3680"/>
                    </a:cubicBezTo>
                    <a:cubicBezTo>
                      <a:pt x="3000" y="3763"/>
                      <a:pt x="3000" y="3906"/>
                      <a:pt x="3000" y="4001"/>
                    </a:cubicBezTo>
                    <a:cubicBezTo>
                      <a:pt x="3000" y="4168"/>
                      <a:pt x="2893" y="4287"/>
                      <a:pt x="2762" y="4335"/>
                    </a:cubicBezTo>
                    <a:cubicBezTo>
                      <a:pt x="2643" y="4358"/>
                      <a:pt x="2512" y="4299"/>
                      <a:pt x="2441" y="4180"/>
                    </a:cubicBezTo>
                    <a:cubicBezTo>
                      <a:pt x="2346" y="4025"/>
                      <a:pt x="2262" y="3858"/>
                      <a:pt x="2179" y="3692"/>
                    </a:cubicBezTo>
                    <a:cubicBezTo>
                      <a:pt x="2084" y="3430"/>
                      <a:pt x="1941" y="3192"/>
                      <a:pt x="1786" y="2977"/>
                    </a:cubicBezTo>
                    <a:close/>
                    <a:moveTo>
                      <a:pt x="738" y="2620"/>
                    </a:moveTo>
                    <a:cubicBezTo>
                      <a:pt x="1036" y="2608"/>
                      <a:pt x="1286" y="2549"/>
                      <a:pt x="1500" y="2322"/>
                    </a:cubicBezTo>
                    <a:cubicBezTo>
                      <a:pt x="1250" y="1906"/>
                      <a:pt x="1084" y="1465"/>
                      <a:pt x="714" y="1108"/>
                    </a:cubicBezTo>
                    <a:cubicBezTo>
                      <a:pt x="607" y="1584"/>
                      <a:pt x="619" y="2144"/>
                      <a:pt x="738" y="262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CF2FE50-92F7-F88E-BEEA-45CF1ABDBAB2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C4042F-1A1E-E448-C2FC-D9D587AE3122}"/>
              </a:ext>
            </a:extLst>
          </p:cNvPr>
          <p:cNvSpPr txBox="1"/>
          <p:nvPr/>
        </p:nvSpPr>
        <p:spPr>
          <a:xfrm>
            <a:off x="146649" y="1060352"/>
            <a:ext cx="5697716" cy="38668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  <a:p>
            <a:pPr algn="justLow" rtl="1">
              <a:lnSpc>
                <a:spcPct val="300000"/>
              </a:lnSpc>
            </a:pP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AE6A775-0813-E8A1-5032-CEDB1AE38258}"/>
              </a:ext>
            </a:extLst>
          </p:cNvPr>
          <p:cNvGrpSpPr/>
          <p:nvPr/>
        </p:nvGrpSpPr>
        <p:grpSpPr>
          <a:xfrm>
            <a:off x="7605040" y="1190385"/>
            <a:ext cx="867284" cy="2983234"/>
            <a:chOff x="7605040" y="1190385"/>
            <a:chExt cx="867284" cy="2983234"/>
          </a:xfrm>
        </p:grpSpPr>
        <p:sp>
          <p:nvSpPr>
            <p:cNvPr id="1258" name="Google Shape;1258;p77"/>
            <p:cNvSpPr/>
            <p:nvPr/>
          </p:nvSpPr>
          <p:spPr>
            <a:xfrm>
              <a:off x="7605040" y="1190385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77"/>
            <p:cNvSpPr/>
            <p:nvPr/>
          </p:nvSpPr>
          <p:spPr>
            <a:xfrm>
              <a:off x="7605040" y="2248360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77"/>
            <p:cNvSpPr/>
            <p:nvPr/>
          </p:nvSpPr>
          <p:spPr>
            <a:xfrm>
              <a:off x="7605040" y="3306335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62" name="Google Shape;1262;p77"/>
            <p:cNvGrpSpPr/>
            <p:nvPr/>
          </p:nvGrpSpPr>
          <p:grpSpPr>
            <a:xfrm>
              <a:off x="7878012" y="2516866"/>
              <a:ext cx="321356" cy="330281"/>
              <a:chOff x="6272100" y="1963650"/>
              <a:chExt cx="233425" cy="239925"/>
            </a:xfrm>
          </p:grpSpPr>
          <p:sp>
            <p:nvSpPr>
              <p:cNvPr id="1263" name="Google Shape;1263;p77"/>
              <p:cNvSpPr/>
              <p:nvPr/>
            </p:nvSpPr>
            <p:spPr>
              <a:xfrm>
                <a:off x="6276275" y="2160375"/>
                <a:ext cx="120300" cy="36975"/>
              </a:xfrm>
              <a:custGeom>
                <a:avLst/>
                <a:gdLst/>
                <a:ahLst/>
                <a:cxnLst/>
                <a:rect l="l" t="t" r="r" b="b"/>
                <a:pathLst>
                  <a:path w="4812" h="1479" extrusionOk="0">
                    <a:moveTo>
                      <a:pt x="1824" y="1"/>
                    </a:moveTo>
                    <a:cubicBezTo>
                      <a:pt x="1573" y="1"/>
                      <a:pt x="1316" y="23"/>
                      <a:pt x="1072" y="58"/>
                    </a:cubicBezTo>
                    <a:cubicBezTo>
                      <a:pt x="715" y="106"/>
                      <a:pt x="382" y="320"/>
                      <a:pt x="167" y="629"/>
                    </a:cubicBezTo>
                    <a:cubicBezTo>
                      <a:pt x="1" y="915"/>
                      <a:pt x="96" y="1249"/>
                      <a:pt x="382" y="1415"/>
                    </a:cubicBezTo>
                    <a:cubicBezTo>
                      <a:pt x="477" y="1463"/>
                      <a:pt x="622" y="1479"/>
                      <a:pt x="774" y="1479"/>
                    </a:cubicBezTo>
                    <a:cubicBezTo>
                      <a:pt x="1077" y="1479"/>
                      <a:pt x="1406" y="1415"/>
                      <a:pt x="1406" y="1415"/>
                    </a:cubicBezTo>
                    <a:cubicBezTo>
                      <a:pt x="1596" y="1368"/>
                      <a:pt x="1787" y="1344"/>
                      <a:pt x="2001" y="1344"/>
                    </a:cubicBezTo>
                    <a:cubicBezTo>
                      <a:pt x="2263" y="1344"/>
                      <a:pt x="2477" y="1320"/>
                      <a:pt x="2739" y="1320"/>
                    </a:cubicBezTo>
                    <a:cubicBezTo>
                      <a:pt x="2788" y="1322"/>
                      <a:pt x="2836" y="1323"/>
                      <a:pt x="2884" y="1323"/>
                    </a:cubicBezTo>
                    <a:cubicBezTo>
                      <a:pt x="3264" y="1323"/>
                      <a:pt x="3622" y="1261"/>
                      <a:pt x="3987" y="1261"/>
                    </a:cubicBezTo>
                    <a:cubicBezTo>
                      <a:pt x="4071" y="1261"/>
                      <a:pt x="4155" y="1264"/>
                      <a:pt x="4239" y="1272"/>
                    </a:cubicBezTo>
                    <a:cubicBezTo>
                      <a:pt x="4549" y="1272"/>
                      <a:pt x="4811" y="1010"/>
                      <a:pt x="4811" y="701"/>
                    </a:cubicBezTo>
                    <a:cubicBezTo>
                      <a:pt x="4811" y="558"/>
                      <a:pt x="4763" y="391"/>
                      <a:pt x="4644" y="296"/>
                    </a:cubicBezTo>
                    <a:cubicBezTo>
                      <a:pt x="4525" y="201"/>
                      <a:pt x="4382" y="129"/>
                      <a:pt x="4239" y="129"/>
                    </a:cubicBezTo>
                    <a:cubicBezTo>
                      <a:pt x="3525" y="58"/>
                      <a:pt x="2811" y="10"/>
                      <a:pt x="2096" y="10"/>
                    </a:cubicBezTo>
                    <a:cubicBezTo>
                      <a:pt x="2007" y="4"/>
                      <a:pt x="1916" y="1"/>
                      <a:pt x="18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4" name="Google Shape;1264;p77"/>
              <p:cNvSpPr/>
              <p:nvPr/>
            </p:nvSpPr>
            <p:spPr>
              <a:xfrm>
                <a:off x="6391175" y="1973675"/>
                <a:ext cx="96475" cy="102925"/>
              </a:xfrm>
              <a:custGeom>
                <a:avLst/>
                <a:gdLst/>
                <a:ahLst/>
                <a:cxnLst/>
                <a:rect l="l" t="t" r="r" b="b"/>
                <a:pathLst>
                  <a:path w="3859" h="4117" extrusionOk="0">
                    <a:moveTo>
                      <a:pt x="2335" y="1"/>
                    </a:moveTo>
                    <a:cubicBezTo>
                      <a:pt x="2025" y="1"/>
                      <a:pt x="1620" y="191"/>
                      <a:pt x="1668" y="501"/>
                    </a:cubicBezTo>
                    <a:cubicBezTo>
                      <a:pt x="1668" y="572"/>
                      <a:pt x="1596" y="644"/>
                      <a:pt x="1596" y="715"/>
                    </a:cubicBezTo>
                    <a:cubicBezTo>
                      <a:pt x="1596" y="763"/>
                      <a:pt x="1549" y="929"/>
                      <a:pt x="1525" y="1001"/>
                    </a:cubicBezTo>
                    <a:cubicBezTo>
                      <a:pt x="1382" y="1358"/>
                      <a:pt x="1215" y="1691"/>
                      <a:pt x="1025" y="2001"/>
                    </a:cubicBezTo>
                    <a:lnTo>
                      <a:pt x="215" y="3192"/>
                    </a:lnTo>
                    <a:cubicBezTo>
                      <a:pt x="1" y="3573"/>
                      <a:pt x="263" y="4049"/>
                      <a:pt x="715" y="4049"/>
                    </a:cubicBezTo>
                    <a:lnTo>
                      <a:pt x="1787" y="4049"/>
                    </a:lnTo>
                    <a:cubicBezTo>
                      <a:pt x="1863" y="4049"/>
                      <a:pt x="2000" y="4080"/>
                      <a:pt x="2101" y="4080"/>
                    </a:cubicBezTo>
                    <a:cubicBezTo>
                      <a:pt x="2126" y="4080"/>
                      <a:pt x="2149" y="4078"/>
                      <a:pt x="2168" y="4073"/>
                    </a:cubicBezTo>
                    <a:cubicBezTo>
                      <a:pt x="2263" y="4097"/>
                      <a:pt x="2382" y="4097"/>
                      <a:pt x="2477" y="4097"/>
                    </a:cubicBezTo>
                    <a:cubicBezTo>
                      <a:pt x="2573" y="4097"/>
                      <a:pt x="2668" y="4073"/>
                      <a:pt x="2739" y="4073"/>
                    </a:cubicBezTo>
                    <a:cubicBezTo>
                      <a:pt x="2773" y="4106"/>
                      <a:pt x="2806" y="4116"/>
                      <a:pt x="2841" y="4116"/>
                    </a:cubicBezTo>
                    <a:cubicBezTo>
                      <a:pt x="2895" y="4116"/>
                      <a:pt x="2954" y="4093"/>
                      <a:pt x="3024" y="4093"/>
                    </a:cubicBezTo>
                    <a:cubicBezTo>
                      <a:pt x="3040" y="4093"/>
                      <a:pt x="3056" y="4094"/>
                      <a:pt x="3073" y="4097"/>
                    </a:cubicBezTo>
                    <a:cubicBezTo>
                      <a:pt x="3096" y="4099"/>
                      <a:pt x="3119" y="4100"/>
                      <a:pt x="3141" y="4100"/>
                    </a:cubicBezTo>
                    <a:cubicBezTo>
                      <a:pt x="3599" y="4100"/>
                      <a:pt x="3859" y="3648"/>
                      <a:pt x="3859" y="3239"/>
                    </a:cubicBezTo>
                    <a:cubicBezTo>
                      <a:pt x="3859" y="2930"/>
                      <a:pt x="3763" y="2620"/>
                      <a:pt x="3621" y="2358"/>
                    </a:cubicBezTo>
                    <a:lnTo>
                      <a:pt x="3644" y="2358"/>
                    </a:lnTo>
                    <a:cubicBezTo>
                      <a:pt x="3549" y="2168"/>
                      <a:pt x="3430" y="2001"/>
                      <a:pt x="3311" y="1834"/>
                    </a:cubicBezTo>
                    <a:cubicBezTo>
                      <a:pt x="3311" y="1763"/>
                      <a:pt x="3287" y="1691"/>
                      <a:pt x="3263" y="1596"/>
                    </a:cubicBezTo>
                    <a:cubicBezTo>
                      <a:pt x="3263" y="1334"/>
                      <a:pt x="3168" y="1048"/>
                      <a:pt x="3025" y="810"/>
                    </a:cubicBezTo>
                    <a:cubicBezTo>
                      <a:pt x="3025" y="763"/>
                      <a:pt x="3025" y="620"/>
                      <a:pt x="3001" y="572"/>
                    </a:cubicBezTo>
                    <a:cubicBezTo>
                      <a:pt x="2954" y="405"/>
                      <a:pt x="2858" y="263"/>
                      <a:pt x="2739" y="167"/>
                    </a:cubicBezTo>
                    <a:cubicBezTo>
                      <a:pt x="2620" y="72"/>
                      <a:pt x="2477" y="1"/>
                      <a:pt x="23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5" name="Google Shape;1265;p77"/>
              <p:cNvSpPr/>
              <p:nvPr/>
            </p:nvSpPr>
            <p:spPr>
              <a:xfrm>
                <a:off x="6272100" y="1963650"/>
                <a:ext cx="233425" cy="239925"/>
              </a:xfrm>
              <a:custGeom>
                <a:avLst/>
                <a:gdLst/>
                <a:ahLst/>
                <a:cxnLst/>
                <a:rect l="l" t="t" r="r" b="b"/>
                <a:pathLst>
                  <a:path w="9337" h="9597" extrusionOk="0">
                    <a:moveTo>
                      <a:pt x="7074" y="474"/>
                    </a:moveTo>
                    <a:cubicBezTo>
                      <a:pt x="7217" y="474"/>
                      <a:pt x="7359" y="523"/>
                      <a:pt x="7479" y="616"/>
                    </a:cubicBezTo>
                    <a:cubicBezTo>
                      <a:pt x="7764" y="830"/>
                      <a:pt x="7645" y="1187"/>
                      <a:pt x="7693" y="1497"/>
                    </a:cubicBezTo>
                    <a:cubicBezTo>
                      <a:pt x="7598" y="1497"/>
                      <a:pt x="7526" y="1497"/>
                      <a:pt x="7431" y="1473"/>
                    </a:cubicBezTo>
                    <a:lnTo>
                      <a:pt x="6431" y="1402"/>
                    </a:lnTo>
                    <a:cubicBezTo>
                      <a:pt x="6502" y="1092"/>
                      <a:pt x="6431" y="735"/>
                      <a:pt x="6740" y="544"/>
                    </a:cubicBezTo>
                    <a:lnTo>
                      <a:pt x="6740" y="568"/>
                    </a:lnTo>
                    <a:cubicBezTo>
                      <a:pt x="6846" y="505"/>
                      <a:pt x="6960" y="474"/>
                      <a:pt x="7074" y="474"/>
                    </a:cubicBezTo>
                    <a:close/>
                    <a:moveTo>
                      <a:pt x="4411" y="7967"/>
                    </a:moveTo>
                    <a:cubicBezTo>
                      <a:pt x="5043" y="7967"/>
                      <a:pt x="5737" y="8384"/>
                      <a:pt x="5692" y="9046"/>
                    </a:cubicBezTo>
                    <a:cubicBezTo>
                      <a:pt x="5060" y="9021"/>
                      <a:pt x="4424" y="9007"/>
                      <a:pt x="3788" y="9007"/>
                    </a:cubicBezTo>
                    <a:cubicBezTo>
                      <a:pt x="2651" y="9007"/>
                      <a:pt x="1512" y="9050"/>
                      <a:pt x="382" y="9141"/>
                    </a:cubicBezTo>
                    <a:cubicBezTo>
                      <a:pt x="382" y="9022"/>
                      <a:pt x="406" y="8903"/>
                      <a:pt x="429" y="8808"/>
                    </a:cubicBezTo>
                    <a:cubicBezTo>
                      <a:pt x="549" y="8260"/>
                      <a:pt x="834" y="8165"/>
                      <a:pt x="1311" y="8094"/>
                    </a:cubicBezTo>
                    <a:cubicBezTo>
                      <a:pt x="1537" y="8082"/>
                      <a:pt x="1763" y="8076"/>
                      <a:pt x="1989" y="8076"/>
                    </a:cubicBezTo>
                    <a:cubicBezTo>
                      <a:pt x="2216" y="8076"/>
                      <a:pt x="2442" y="8082"/>
                      <a:pt x="2668" y="8094"/>
                    </a:cubicBezTo>
                    <a:cubicBezTo>
                      <a:pt x="2752" y="8101"/>
                      <a:pt x="2835" y="8103"/>
                      <a:pt x="2919" y="8103"/>
                    </a:cubicBezTo>
                    <a:cubicBezTo>
                      <a:pt x="3121" y="8103"/>
                      <a:pt x="3323" y="8087"/>
                      <a:pt x="3525" y="8070"/>
                    </a:cubicBezTo>
                    <a:cubicBezTo>
                      <a:pt x="3763" y="8046"/>
                      <a:pt x="4002" y="7998"/>
                      <a:pt x="4240" y="7975"/>
                    </a:cubicBezTo>
                    <a:lnTo>
                      <a:pt x="4264" y="7975"/>
                    </a:lnTo>
                    <a:cubicBezTo>
                      <a:pt x="4312" y="7969"/>
                      <a:pt x="4361" y="7967"/>
                      <a:pt x="4411" y="7967"/>
                    </a:cubicBezTo>
                    <a:close/>
                    <a:moveTo>
                      <a:pt x="2775" y="1"/>
                    </a:moveTo>
                    <a:cubicBezTo>
                      <a:pt x="2144" y="1"/>
                      <a:pt x="1517" y="214"/>
                      <a:pt x="1025" y="592"/>
                    </a:cubicBezTo>
                    <a:cubicBezTo>
                      <a:pt x="239" y="1187"/>
                      <a:pt x="48" y="2259"/>
                      <a:pt x="168" y="3188"/>
                    </a:cubicBezTo>
                    <a:cubicBezTo>
                      <a:pt x="334" y="4545"/>
                      <a:pt x="1120" y="5879"/>
                      <a:pt x="1954" y="6951"/>
                    </a:cubicBezTo>
                    <a:cubicBezTo>
                      <a:pt x="2120" y="7141"/>
                      <a:pt x="2287" y="7332"/>
                      <a:pt x="2430" y="7546"/>
                    </a:cubicBezTo>
                    <a:cubicBezTo>
                      <a:pt x="2001" y="7546"/>
                      <a:pt x="1573" y="7617"/>
                      <a:pt x="1168" y="7713"/>
                    </a:cubicBezTo>
                    <a:cubicBezTo>
                      <a:pt x="287" y="7855"/>
                      <a:pt x="1" y="8546"/>
                      <a:pt x="72" y="9356"/>
                    </a:cubicBezTo>
                    <a:cubicBezTo>
                      <a:pt x="72" y="9439"/>
                      <a:pt x="126" y="9503"/>
                      <a:pt x="203" y="9503"/>
                    </a:cubicBezTo>
                    <a:cubicBezTo>
                      <a:pt x="214" y="9503"/>
                      <a:pt x="226" y="9502"/>
                      <a:pt x="239" y="9499"/>
                    </a:cubicBezTo>
                    <a:cubicBezTo>
                      <a:pt x="406" y="9522"/>
                      <a:pt x="596" y="9522"/>
                      <a:pt x="763" y="9546"/>
                    </a:cubicBezTo>
                    <a:cubicBezTo>
                      <a:pt x="1261" y="9581"/>
                      <a:pt x="1759" y="9597"/>
                      <a:pt x="2257" y="9597"/>
                    </a:cubicBezTo>
                    <a:cubicBezTo>
                      <a:pt x="3117" y="9597"/>
                      <a:pt x="3976" y="9550"/>
                      <a:pt x="4835" y="9475"/>
                    </a:cubicBezTo>
                    <a:lnTo>
                      <a:pt x="5550" y="9451"/>
                    </a:lnTo>
                    <a:lnTo>
                      <a:pt x="5907" y="9451"/>
                    </a:lnTo>
                    <a:cubicBezTo>
                      <a:pt x="5954" y="9451"/>
                      <a:pt x="6026" y="9403"/>
                      <a:pt x="6026" y="9332"/>
                    </a:cubicBezTo>
                    <a:cubicBezTo>
                      <a:pt x="6288" y="8308"/>
                      <a:pt x="5335" y="7641"/>
                      <a:pt x="4406" y="7641"/>
                    </a:cubicBezTo>
                    <a:cubicBezTo>
                      <a:pt x="4478" y="7451"/>
                      <a:pt x="4502" y="7260"/>
                      <a:pt x="4549" y="7046"/>
                    </a:cubicBezTo>
                    <a:cubicBezTo>
                      <a:pt x="4597" y="6879"/>
                      <a:pt x="4430" y="6796"/>
                      <a:pt x="4264" y="6796"/>
                    </a:cubicBezTo>
                    <a:cubicBezTo>
                      <a:pt x="4097" y="6796"/>
                      <a:pt x="3930" y="6879"/>
                      <a:pt x="3978" y="7046"/>
                    </a:cubicBezTo>
                    <a:cubicBezTo>
                      <a:pt x="4025" y="7236"/>
                      <a:pt x="4073" y="7451"/>
                      <a:pt x="4121" y="7617"/>
                    </a:cubicBezTo>
                    <a:cubicBezTo>
                      <a:pt x="3954" y="7570"/>
                      <a:pt x="3787" y="7570"/>
                      <a:pt x="3621" y="7570"/>
                    </a:cubicBezTo>
                    <a:lnTo>
                      <a:pt x="3668" y="7570"/>
                    </a:lnTo>
                    <a:cubicBezTo>
                      <a:pt x="3382" y="7546"/>
                      <a:pt x="3121" y="7546"/>
                      <a:pt x="2859" y="7546"/>
                    </a:cubicBezTo>
                    <a:cubicBezTo>
                      <a:pt x="2811" y="7498"/>
                      <a:pt x="2763" y="7451"/>
                      <a:pt x="2739" y="7427"/>
                    </a:cubicBezTo>
                    <a:cubicBezTo>
                      <a:pt x="2501" y="7117"/>
                      <a:pt x="2239" y="6831"/>
                      <a:pt x="2025" y="6522"/>
                    </a:cubicBezTo>
                    <a:cubicBezTo>
                      <a:pt x="1334" y="5522"/>
                      <a:pt x="691" y="4402"/>
                      <a:pt x="572" y="3188"/>
                    </a:cubicBezTo>
                    <a:cubicBezTo>
                      <a:pt x="501" y="2640"/>
                      <a:pt x="596" y="2092"/>
                      <a:pt x="858" y="1592"/>
                    </a:cubicBezTo>
                    <a:cubicBezTo>
                      <a:pt x="1248" y="936"/>
                      <a:pt x="2027" y="615"/>
                      <a:pt x="2768" y="615"/>
                    </a:cubicBezTo>
                    <a:cubicBezTo>
                      <a:pt x="2887" y="615"/>
                      <a:pt x="3005" y="623"/>
                      <a:pt x="3121" y="640"/>
                    </a:cubicBezTo>
                    <a:cubicBezTo>
                      <a:pt x="4097" y="783"/>
                      <a:pt x="5002" y="1211"/>
                      <a:pt x="5883" y="1640"/>
                    </a:cubicBezTo>
                    <a:lnTo>
                      <a:pt x="5645" y="1926"/>
                    </a:lnTo>
                    <a:cubicBezTo>
                      <a:pt x="5240" y="2331"/>
                      <a:pt x="4930" y="2831"/>
                      <a:pt x="4764" y="3378"/>
                    </a:cubicBezTo>
                    <a:cubicBezTo>
                      <a:pt x="4668" y="3664"/>
                      <a:pt x="4406" y="4688"/>
                      <a:pt x="4930" y="4712"/>
                    </a:cubicBezTo>
                    <a:cubicBezTo>
                      <a:pt x="6312" y="4712"/>
                      <a:pt x="7741" y="4641"/>
                      <a:pt x="9098" y="4498"/>
                    </a:cubicBezTo>
                    <a:cubicBezTo>
                      <a:pt x="9312" y="4498"/>
                      <a:pt x="9312" y="4164"/>
                      <a:pt x="9098" y="4164"/>
                    </a:cubicBezTo>
                    <a:lnTo>
                      <a:pt x="9098" y="4140"/>
                    </a:lnTo>
                    <a:cubicBezTo>
                      <a:pt x="8765" y="4117"/>
                      <a:pt x="8407" y="4093"/>
                      <a:pt x="8050" y="4093"/>
                    </a:cubicBezTo>
                    <a:cubicBezTo>
                      <a:pt x="7586" y="4081"/>
                      <a:pt x="7109" y="4075"/>
                      <a:pt x="6630" y="4075"/>
                    </a:cubicBezTo>
                    <a:cubicBezTo>
                      <a:pt x="6151" y="4075"/>
                      <a:pt x="5669" y="4081"/>
                      <a:pt x="5192" y="4093"/>
                    </a:cubicBezTo>
                    <a:cubicBezTo>
                      <a:pt x="5169" y="3235"/>
                      <a:pt x="5645" y="2593"/>
                      <a:pt x="6145" y="1950"/>
                    </a:cubicBezTo>
                    <a:cubicBezTo>
                      <a:pt x="6193" y="1973"/>
                      <a:pt x="6240" y="1973"/>
                      <a:pt x="6288" y="1973"/>
                    </a:cubicBezTo>
                    <a:lnTo>
                      <a:pt x="7455" y="1830"/>
                    </a:lnTo>
                    <a:cubicBezTo>
                      <a:pt x="7550" y="1807"/>
                      <a:pt x="7717" y="1807"/>
                      <a:pt x="7836" y="1783"/>
                    </a:cubicBezTo>
                    <a:cubicBezTo>
                      <a:pt x="8098" y="1997"/>
                      <a:pt x="8336" y="2259"/>
                      <a:pt x="8550" y="2521"/>
                    </a:cubicBezTo>
                    <a:cubicBezTo>
                      <a:pt x="8680" y="2650"/>
                      <a:pt x="8692" y="2936"/>
                      <a:pt x="8870" y="2936"/>
                    </a:cubicBezTo>
                    <a:cubicBezTo>
                      <a:pt x="8888" y="2936"/>
                      <a:pt x="8909" y="2933"/>
                      <a:pt x="8931" y="2926"/>
                    </a:cubicBezTo>
                    <a:cubicBezTo>
                      <a:pt x="9336" y="2712"/>
                      <a:pt x="8336" y="1783"/>
                      <a:pt x="8050" y="1521"/>
                    </a:cubicBezTo>
                    <a:cubicBezTo>
                      <a:pt x="7979" y="1164"/>
                      <a:pt x="8098" y="759"/>
                      <a:pt x="7836" y="449"/>
                    </a:cubicBezTo>
                    <a:cubicBezTo>
                      <a:pt x="7633" y="211"/>
                      <a:pt x="7348" y="92"/>
                      <a:pt x="7062" y="92"/>
                    </a:cubicBezTo>
                    <a:cubicBezTo>
                      <a:pt x="6776" y="92"/>
                      <a:pt x="6490" y="211"/>
                      <a:pt x="6288" y="449"/>
                    </a:cubicBezTo>
                    <a:cubicBezTo>
                      <a:pt x="6145" y="687"/>
                      <a:pt x="6050" y="973"/>
                      <a:pt x="6050" y="1259"/>
                    </a:cubicBezTo>
                    <a:cubicBezTo>
                      <a:pt x="5669" y="997"/>
                      <a:pt x="5288" y="783"/>
                      <a:pt x="4883" y="568"/>
                    </a:cubicBezTo>
                    <a:cubicBezTo>
                      <a:pt x="4383" y="330"/>
                      <a:pt x="3835" y="140"/>
                      <a:pt x="3263" y="44"/>
                    </a:cubicBezTo>
                    <a:cubicBezTo>
                      <a:pt x="3102" y="15"/>
                      <a:pt x="2938" y="1"/>
                      <a:pt x="27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66" name="Google Shape;1266;p77"/>
            <p:cNvGrpSpPr/>
            <p:nvPr/>
          </p:nvGrpSpPr>
          <p:grpSpPr>
            <a:xfrm>
              <a:off x="7870239" y="3575731"/>
              <a:ext cx="336913" cy="328526"/>
              <a:chOff x="3968650" y="4096100"/>
              <a:chExt cx="244725" cy="238650"/>
            </a:xfrm>
          </p:grpSpPr>
          <p:sp>
            <p:nvSpPr>
              <p:cNvPr id="1267" name="Google Shape;1267;p77"/>
              <p:cNvSpPr/>
              <p:nvPr/>
            </p:nvSpPr>
            <p:spPr>
              <a:xfrm>
                <a:off x="4111550" y="4252275"/>
                <a:ext cx="74875" cy="77850"/>
              </a:xfrm>
              <a:custGeom>
                <a:avLst/>
                <a:gdLst/>
                <a:ahLst/>
                <a:cxnLst/>
                <a:rect l="l" t="t" r="r" b="b"/>
                <a:pathLst>
                  <a:path w="2995" h="3114" extrusionOk="0">
                    <a:moveTo>
                      <a:pt x="610" y="0"/>
                    </a:moveTo>
                    <a:cubicBezTo>
                      <a:pt x="464" y="0"/>
                      <a:pt x="322" y="54"/>
                      <a:pt x="214" y="161"/>
                    </a:cubicBezTo>
                    <a:cubicBezTo>
                      <a:pt x="0" y="399"/>
                      <a:pt x="0" y="756"/>
                      <a:pt x="214" y="971"/>
                    </a:cubicBezTo>
                    <a:lnTo>
                      <a:pt x="1048" y="1971"/>
                    </a:lnTo>
                    <a:lnTo>
                      <a:pt x="1453" y="2447"/>
                    </a:lnTo>
                    <a:cubicBezTo>
                      <a:pt x="1524" y="2518"/>
                      <a:pt x="1596" y="2590"/>
                      <a:pt x="1643" y="2685"/>
                    </a:cubicBezTo>
                    <a:lnTo>
                      <a:pt x="1667" y="2685"/>
                    </a:lnTo>
                    <a:lnTo>
                      <a:pt x="1762" y="2828"/>
                    </a:lnTo>
                    <a:cubicBezTo>
                      <a:pt x="1858" y="2971"/>
                      <a:pt x="1977" y="3066"/>
                      <a:pt x="2120" y="3090"/>
                    </a:cubicBezTo>
                    <a:cubicBezTo>
                      <a:pt x="2174" y="3106"/>
                      <a:pt x="2228" y="3114"/>
                      <a:pt x="2280" y="3114"/>
                    </a:cubicBezTo>
                    <a:cubicBezTo>
                      <a:pt x="2685" y="3114"/>
                      <a:pt x="2995" y="2657"/>
                      <a:pt x="2763" y="2257"/>
                    </a:cubicBezTo>
                    <a:cubicBezTo>
                      <a:pt x="2477" y="1899"/>
                      <a:pt x="2191" y="1518"/>
                      <a:pt x="1881" y="1185"/>
                    </a:cubicBezTo>
                    <a:cubicBezTo>
                      <a:pt x="1596" y="851"/>
                      <a:pt x="1310" y="494"/>
                      <a:pt x="1024" y="161"/>
                    </a:cubicBezTo>
                    <a:cubicBezTo>
                      <a:pt x="905" y="54"/>
                      <a:pt x="756" y="0"/>
                      <a:pt x="6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8" name="Google Shape;1268;p77"/>
              <p:cNvSpPr/>
              <p:nvPr/>
            </p:nvSpPr>
            <p:spPr>
              <a:xfrm>
                <a:off x="3996625" y="4111025"/>
                <a:ext cx="206625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265" h="6763" extrusionOk="0">
                    <a:moveTo>
                      <a:pt x="5883" y="0"/>
                    </a:moveTo>
                    <a:cubicBezTo>
                      <a:pt x="5788" y="0"/>
                      <a:pt x="5669" y="24"/>
                      <a:pt x="5573" y="72"/>
                    </a:cubicBezTo>
                    <a:cubicBezTo>
                      <a:pt x="5553" y="65"/>
                      <a:pt x="5530" y="62"/>
                      <a:pt x="5505" y="62"/>
                    </a:cubicBezTo>
                    <a:cubicBezTo>
                      <a:pt x="5446" y="62"/>
                      <a:pt x="5379" y="79"/>
                      <a:pt x="5311" y="95"/>
                    </a:cubicBezTo>
                    <a:cubicBezTo>
                      <a:pt x="5026" y="167"/>
                      <a:pt x="4811" y="357"/>
                      <a:pt x="4668" y="596"/>
                    </a:cubicBezTo>
                    <a:cubicBezTo>
                      <a:pt x="4573" y="548"/>
                      <a:pt x="4478" y="500"/>
                      <a:pt x="4359" y="453"/>
                    </a:cubicBezTo>
                    <a:cubicBezTo>
                      <a:pt x="4287" y="405"/>
                      <a:pt x="4192" y="381"/>
                      <a:pt x="4097" y="357"/>
                    </a:cubicBezTo>
                    <a:cubicBezTo>
                      <a:pt x="4016" y="339"/>
                      <a:pt x="3935" y="331"/>
                      <a:pt x="3853" y="331"/>
                    </a:cubicBezTo>
                    <a:cubicBezTo>
                      <a:pt x="3503" y="331"/>
                      <a:pt x="3158" y="492"/>
                      <a:pt x="2906" y="762"/>
                    </a:cubicBezTo>
                    <a:cubicBezTo>
                      <a:pt x="2859" y="810"/>
                      <a:pt x="2811" y="881"/>
                      <a:pt x="2763" y="929"/>
                    </a:cubicBezTo>
                    <a:cubicBezTo>
                      <a:pt x="2692" y="881"/>
                      <a:pt x="2597" y="834"/>
                      <a:pt x="2501" y="810"/>
                    </a:cubicBezTo>
                    <a:lnTo>
                      <a:pt x="2454" y="810"/>
                    </a:lnTo>
                    <a:cubicBezTo>
                      <a:pt x="2382" y="762"/>
                      <a:pt x="2335" y="738"/>
                      <a:pt x="2263" y="715"/>
                    </a:cubicBezTo>
                    <a:cubicBezTo>
                      <a:pt x="2129" y="643"/>
                      <a:pt x="1987" y="608"/>
                      <a:pt x="1850" y="608"/>
                    </a:cubicBezTo>
                    <a:cubicBezTo>
                      <a:pt x="1621" y="608"/>
                      <a:pt x="1403" y="703"/>
                      <a:pt x="1239" y="881"/>
                    </a:cubicBezTo>
                    <a:cubicBezTo>
                      <a:pt x="1096" y="1048"/>
                      <a:pt x="1025" y="1238"/>
                      <a:pt x="1001" y="1453"/>
                    </a:cubicBezTo>
                    <a:cubicBezTo>
                      <a:pt x="930" y="1453"/>
                      <a:pt x="858" y="1500"/>
                      <a:pt x="811" y="1524"/>
                    </a:cubicBezTo>
                    <a:cubicBezTo>
                      <a:pt x="668" y="1620"/>
                      <a:pt x="549" y="1715"/>
                      <a:pt x="477" y="1858"/>
                    </a:cubicBezTo>
                    <a:cubicBezTo>
                      <a:pt x="287" y="2048"/>
                      <a:pt x="168" y="2334"/>
                      <a:pt x="168" y="2596"/>
                    </a:cubicBezTo>
                    <a:cubicBezTo>
                      <a:pt x="191" y="2739"/>
                      <a:pt x="215" y="2882"/>
                      <a:pt x="287" y="3025"/>
                    </a:cubicBezTo>
                    <a:cubicBezTo>
                      <a:pt x="96" y="3215"/>
                      <a:pt x="1" y="3477"/>
                      <a:pt x="1" y="3739"/>
                    </a:cubicBezTo>
                    <a:cubicBezTo>
                      <a:pt x="1" y="4049"/>
                      <a:pt x="144" y="4311"/>
                      <a:pt x="382" y="4501"/>
                    </a:cubicBezTo>
                    <a:cubicBezTo>
                      <a:pt x="556" y="4675"/>
                      <a:pt x="790" y="4790"/>
                      <a:pt x="1048" y="4790"/>
                    </a:cubicBezTo>
                    <a:cubicBezTo>
                      <a:pt x="1072" y="4790"/>
                      <a:pt x="1096" y="4789"/>
                      <a:pt x="1120" y="4787"/>
                    </a:cubicBezTo>
                    <a:cubicBezTo>
                      <a:pt x="1334" y="4763"/>
                      <a:pt x="1525" y="4692"/>
                      <a:pt x="1715" y="4549"/>
                    </a:cubicBezTo>
                    <a:cubicBezTo>
                      <a:pt x="1715" y="4715"/>
                      <a:pt x="1739" y="4882"/>
                      <a:pt x="1811" y="5025"/>
                    </a:cubicBezTo>
                    <a:cubicBezTo>
                      <a:pt x="2001" y="5358"/>
                      <a:pt x="2335" y="5573"/>
                      <a:pt x="2716" y="5620"/>
                    </a:cubicBezTo>
                    <a:cubicBezTo>
                      <a:pt x="2770" y="5624"/>
                      <a:pt x="2824" y="5626"/>
                      <a:pt x="2878" y="5626"/>
                    </a:cubicBezTo>
                    <a:cubicBezTo>
                      <a:pt x="3157" y="5626"/>
                      <a:pt x="3437" y="5573"/>
                      <a:pt x="3716" y="5454"/>
                    </a:cubicBezTo>
                    <a:cubicBezTo>
                      <a:pt x="3835" y="5454"/>
                      <a:pt x="3978" y="5454"/>
                      <a:pt x="4121" y="5430"/>
                    </a:cubicBezTo>
                    <a:cubicBezTo>
                      <a:pt x="4145" y="5454"/>
                      <a:pt x="4168" y="5477"/>
                      <a:pt x="4192" y="5501"/>
                    </a:cubicBezTo>
                    <a:cubicBezTo>
                      <a:pt x="4216" y="5525"/>
                      <a:pt x="4240" y="5549"/>
                      <a:pt x="4287" y="5597"/>
                    </a:cubicBezTo>
                    <a:cubicBezTo>
                      <a:pt x="4287" y="5620"/>
                      <a:pt x="4287" y="5668"/>
                      <a:pt x="4311" y="5716"/>
                    </a:cubicBezTo>
                    <a:cubicBezTo>
                      <a:pt x="4383" y="5858"/>
                      <a:pt x="4502" y="6001"/>
                      <a:pt x="4645" y="6097"/>
                    </a:cubicBezTo>
                    <a:cubicBezTo>
                      <a:pt x="4859" y="6216"/>
                      <a:pt x="5121" y="6311"/>
                      <a:pt x="5383" y="6335"/>
                    </a:cubicBezTo>
                    <a:cubicBezTo>
                      <a:pt x="5526" y="6406"/>
                      <a:pt x="5693" y="6478"/>
                      <a:pt x="5859" y="6525"/>
                    </a:cubicBezTo>
                    <a:cubicBezTo>
                      <a:pt x="5907" y="6573"/>
                      <a:pt x="5978" y="6621"/>
                      <a:pt x="6050" y="6644"/>
                    </a:cubicBezTo>
                    <a:cubicBezTo>
                      <a:pt x="6196" y="6726"/>
                      <a:pt x="6365" y="6763"/>
                      <a:pt x="6541" y="6763"/>
                    </a:cubicBezTo>
                    <a:cubicBezTo>
                      <a:pt x="6622" y="6763"/>
                      <a:pt x="6705" y="6755"/>
                      <a:pt x="6788" y="6740"/>
                    </a:cubicBezTo>
                    <a:cubicBezTo>
                      <a:pt x="6907" y="6692"/>
                      <a:pt x="7002" y="6668"/>
                      <a:pt x="7121" y="6597"/>
                    </a:cubicBezTo>
                    <a:cubicBezTo>
                      <a:pt x="7336" y="6573"/>
                      <a:pt x="7526" y="6478"/>
                      <a:pt x="7669" y="6311"/>
                    </a:cubicBezTo>
                    <a:cubicBezTo>
                      <a:pt x="7883" y="6120"/>
                      <a:pt x="7979" y="5811"/>
                      <a:pt x="7931" y="5525"/>
                    </a:cubicBezTo>
                    <a:cubicBezTo>
                      <a:pt x="7860" y="5311"/>
                      <a:pt x="7717" y="5120"/>
                      <a:pt x="7526" y="5001"/>
                    </a:cubicBezTo>
                    <a:cubicBezTo>
                      <a:pt x="7502" y="4954"/>
                      <a:pt x="7455" y="4906"/>
                      <a:pt x="7383" y="4858"/>
                    </a:cubicBezTo>
                    <a:lnTo>
                      <a:pt x="7383" y="4739"/>
                    </a:lnTo>
                    <a:cubicBezTo>
                      <a:pt x="7550" y="4692"/>
                      <a:pt x="7693" y="4620"/>
                      <a:pt x="7812" y="4501"/>
                    </a:cubicBezTo>
                    <a:cubicBezTo>
                      <a:pt x="8003" y="4382"/>
                      <a:pt x="8145" y="4168"/>
                      <a:pt x="8217" y="3930"/>
                    </a:cubicBezTo>
                    <a:cubicBezTo>
                      <a:pt x="8264" y="3668"/>
                      <a:pt x="8217" y="3382"/>
                      <a:pt x="8026" y="3167"/>
                    </a:cubicBezTo>
                    <a:cubicBezTo>
                      <a:pt x="7979" y="3072"/>
                      <a:pt x="7931" y="3001"/>
                      <a:pt x="7883" y="2953"/>
                    </a:cubicBezTo>
                    <a:cubicBezTo>
                      <a:pt x="7836" y="2858"/>
                      <a:pt x="7764" y="2786"/>
                      <a:pt x="7693" y="2739"/>
                    </a:cubicBezTo>
                    <a:cubicBezTo>
                      <a:pt x="7741" y="2667"/>
                      <a:pt x="7764" y="2596"/>
                      <a:pt x="7788" y="2524"/>
                    </a:cubicBezTo>
                    <a:cubicBezTo>
                      <a:pt x="7860" y="2143"/>
                      <a:pt x="7741" y="1786"/>
                      <a:pt x="7479" y="1524"/>
                    </a:cubicBezTo>
                    <a:cubicBezTo>
                      <a:pt x="7455" y="1477"/>
                      <a:pt x="7407" y="1453"/>
                      <a:pt x="7336" y="1405"/>
                    </a:cubicBezTo>
                    <a:cubicBezTo>
                      <a:pt x="7240" y="1334"/>
                      <a:pt x="7121" y="1262"/>
                      <a:pt x="7002" y="1215"/>
                    </a:cubicBezTo>
                    <a:cubicBezTo>
                      <a:pt x="6955" y="1215"/>
                      <a:pt x="6907" y="1191"/>
                      <a:pt x="6859" y="1191"/>
                    </a:cubicBezTo>
                    <a:cubicBezTo>
                      <a:pt x="6859" y="953"/>
                      <a:pt x="6764" y="738"/>
                      <a:pt x="6621" y="548"/>
                    </a:cubicBezTo>
                    <a:cubicBezTo>
                      <a:pt x="6597" y="500"/>
                      <a:pt x="6574" y="453"/>
                      <a:pt x="6550" y="405"/>
                    </a:cubicBezTo>
                    <a:cubicBezTo>
                      <a:pt x="6407" y="167"/>
                      <a:pt x="6145" y="24"/>
                      <a:pt x="588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9" name="Google Shape;1269;p77"/>
              <p:cNvSpPr/>
              <p:nvPr/>
            </p:nvSpPr>
            <p:spPr>
              <a:xfrm>
                <a:off x="3968650" y="4096100"/>
                <a:ext cx="244725" cy="238650"/>
              </a:xfrm>
              <a:custGeom>
                <a:avLst/>
                <a:gdLst/>
                <a:ahLst/>
                <a:cxnLst/>
                <a:rect l="l" t="t" r="r" b="b"/>
                <a:pathLst>
                  <a:path w="9789" h="9546" extrusionOk="0">
                    <a:moveTo>
                      <a:pt x="8345" y="2081"/>
                    </a:moveTo>
                    <a:lnTo>
                      <a:pt x="8345" y="2081"/>
                    </a:lnTo>
                    <a:cubicBezTo>
                      <a:pt x="8451" y="2243"/>
                      <a:pt x="8561" y="2402"/>
                      <a:pt x="8675" y="2558"/>
                    </a:cubicBezTo>
                    <a:lnTo>
                      <a:pt x="8675" y="2558"/>
                    </a:lnTo>
                    <a:cubicBezTo>
                      <a:pt x="8634" y="2366"/>
                      <a:pt x="8519" y="2190"/>
                      <a:pt x="8345" y="2081"/>
                    </a:cubicBezTo>
                    <a:close/>
                    <a:moveTo>
                      <a:pt x="4737" y="0"/>
                    </a:moveTo>
                    <a:cubicBezTo>
                      <a:pt x="4714" y="0"/>
                      <a:pt x="4691" y="1"/>
                      <a:pt x="4668" y="2"/>
                    </a:cubicBezTo>
                    <a:cubicBezTo>
                      <a:pt x="4216" y="73"/>
                      <a:pt x="3811" y="359"/>
                      <a:pt x="3620" y="788"/>
                    </a:cubicBezTo>
                    <a:cubicBezTo>
                      <a:pt x="3401" y="582"/>
                      <a:pt x="3117" y="479"/>
                      <a:pt x="2835" y="479"/>
                    </a:cubicBezTo>
                    <a:cubicBezTo>
                      <a:pt x="2627" y="479"/>
                      <a:pt x="2420" y="534"/>
                      <a:pt x="2239" y="645"/>
                    </a:cubicBezTo>
                    <a:cubicBezTo>
                      <a:pt x="1882" y="811"/>
                      <a:pt x="1668" y="1169"/>
                      <a:pt x="1644" y="1574"/>
                    </a:cubicBezTo>
                    <a:cubicBezTo>
                      <a:pt x="1610" y="1569"/>
                      <a:pt x="1576" y="1567"/>
                      <a:pt x="1541" y="1567"/>
                    </a:cubicBezTo>
                    <a:cubicBezTo>
                      <a:pt x="1379" y="1567"/>
                      <a:pt x="1209" y="1610"/>
                      <a:pt x="1072" y="1669"/>
                    </a:cubicBezTo>
                    <a:cubicBezTo>
                      <a:pt x="501" y="2002"/>
                      <a:pt x="263" y="2717"/>
                      <a:pt x="572" y="3312"/>
                    </a:cubicBezTo>
                    <a:cubicBezTo>
                      <a:pt x="24" y="3836"/>
                      <a:pt x="1" y="4812"/>
                      <a:pt x="667" y="5265"/>
                    </a:cubicBezTo>
                    <a:cubicBezTo>
                      <a:pt x="882" y="5431"/>
                      <a:pt x="1126" y="5473"/>
                      <a:pt x="1379" y="5473"/>
                    </a:cubicBezTo>
                    <a:cubicBezTo>
                      <a:pt x="1632" y="5473"/>
                      <a:pt x="1894" y="5431"/>
                      <a:pt x="2144" y="5431"/>
                    </a:cubicBezTo>
                    <a:cubicBezTo>
                      <a:pt x="2311" y="5431"/>
                      <a:pt x="2477" y="5431"/>
                      <a:pt x="2620" y="5455"/>
                    </a:cubicBezTo>
                    <a:cubicBezTo>
                      <a:pt x="2755" y="6019"/>
                      <a:pt x="3253" y="6412"/>
                      <a:pt x="3811" y="6412"/>
                    </a:cubicBezTo>
                    <a:cubicBezTo>
                      <a:pt x="3843" y="6412"/>
                      <a:pt x="3874" y="6410"/>
                      <a:pt x="3906" y="6408"/>
                    </a:cubicBezTo>
                    <a:cubicBezTo>
                      <a:pt x="4263" y="6408"/>
                      <a:pt x="4597" y="6408"/>
                      <a:pt x="4954" y="6360"/>
                    </a:cubicBezTo>
                    <a:cubicBezTo>
                      <a:pt x="4978" y="6384"/>
                      <a:pt x="4978" y="6384"/>
                      <a:pt x="5002" y="6408"/>
                    </a:cubicBezTo>
                    <a:cubicBezTo>
                      <a:pt x="5264" y="6575"/>
                      <a:pt x="5502" y="6789"/>
                      <a:pt x="5692" y="7027"/>
                    </a:cubicBezTo>
                    <a:cubicBezTo>
                      <a:pt x="6335" y="7718"/>
                      <a:pt x="6859" y="8504"/>
                      <a:pt x="7193" y="9385"/>
                    </a:cubicBezTo>
                    <a:cubicBezTo>
                      <a:pt x="7208" y="9499"/>
                      <a:pt x="7292" y="9545"/>
                      <a:pt x="7391" y="9545"/>
                    </a:cubicBezTo>
                    <a:cubicBezTo>
                      <a:pt x="7601" y="9545"/>
                      <a:pt x="7878" y="9340"/>
                      <a:pt x="7716" y="9146"/>
                    </a:cubicBezTo>
                    <a:cubicBezTo>
                      <a:pt x="7312" y="8384"/>
                      <a:pt x="6812" y="7670"/>
                      <a:pt x="6192" y="7051"/>
                    </a:cubicBezTo>
                    <a:lnTo>
                      <a:pt x="6192" y="7051"/>
                    </a:lnTo>
                    <a:cubicBezTo>
                      <a:pt x="6665" y="7275"/>
                      <a:pt x="7207" y="7447"/>
                      <a:pt x="7721" y="7447"/>
                    </a:cubicBezTo>
                    <a:cubicBezTo>
                      <a:pt x="8244" y="7447"/>
                      <a:pt x="8737" y="7269"/>
                      <a:pt x="9098" y="6789"/>
                    </a:cubicBezTo>
                    <a:cubicBezTo>
                      <a:pt x="9455" y="6360"/>
                      <a:pt x="9312" y="5670"/>
                      <a:pt x="8931" y="5312"/>
                    </a:cubicBezTo>
                    <a:cubicBezTo>
                      <a:pt x="9122" y="5217"/>
                      <a:pt x="9288" y="5074"/>
                      <a:pt x="9407" y="4884"/>
                    </a:cubicBezTo>
                    <a:cubicBezTo>
                      <a:pt x="9788" y="4312"/>
                      <a:pt x="9669" y="3574"/>
                      <a:pt x="9145" y="3169"/>
                    </a:cubicBezTo>
                    <a:cubicBezTo>
                      <a:pt x="8982" y="2970"/>
                      <a:pt x="8826" y="2766"/>
                      <a:pt x="8675" y="2558"/>
                    </a:cubicBezTo>
                    <a:lnTo>
                      <a:pt x="8675" y="2558"/>
                    </a:lnTo>
                    <a:cubicBezTo>
                      <a:pt x="8715" y="2746"/>
                      <a:pt x="8686" y="2949"/>
                      <a:pt x="8574" y="3121"/>
                    </a:cubicBezTo>
                    <a:cubicBezTo>
                      <a:pt x="8479" y="3241"/>
                      <a:pt x="8526" y="3431"/>
                      <a:pt x="8645" y="3502"/>
                    </a:cubicBezTo>
                    <a:cubicBezTo>
                      <a:pt x="9026" y="3693"/>
                      <a:pt x="9169" y="4145"/>
                      <a:pt x="8979" y="4503"/>
                    </a:cubicBezTo>
                    <a:cubicBezTo>
                      <a:pt x="8836" y="4741"/>
                      <a:pt x="8598" y="4908"/>
                      <a:pt x="8336" y="4955"/>
                    </a:cubicBezTo>
                    <a:cubicBezTo>
                      <a:pt x="8253" y="4934"/>
                      <a:pt x="8170" y="4922"/>
                      <a:pt x="8093" y="4922"/>
                    </a:cubicBezTo>
                    <a:cubicBezTo>
                      <a:pt x="7906" y="4922"/>
                      <a:pt x="7757" y="4997"/>
                      <a:pt x="7740" y="5217"/>
                    </a:cubicBezTo>
                    <a:cubicBezTo>
                      <a:pt x="7740" y="5384"/>
                      <a:pt x="7883" y="5503"/>
                      <a:pt x="8050" y="5503"/>
                    </a:cubicBezTo>
                    <a:cubicBezTo>
                      <a:pt x="8169" y="5503"/>
                      <a:pt x="8288" y="5503"/>
                      <a:pt x="8407" y="5479"/>
                    </a:cubicBezTo>
                    <a:cubicBezTo>
                      <a:pt x="8764" y="5622"/>
                      <a:pt x="8979" y="6027"/>
                      <a:pt x="8883" y="6408"/>
                    </a:cubicBezTo>
                    <a:cubicBezTo>
                      <a:pt x="8860" y="6479"/>
                      <a:pt x="8812" y="6551"/>
                      <a:pt x="8764" y="6598"/>
                    </a:cubicBezTo>
                    <a:cubicBezTo>
                      <a:pt x="8518" y="6926"/>
                      <a:pt x="8131" y="7113"/>
                      <a:pt x="7724" y="7113"/>
                    </a:cubicBezTo>
                    <a:cubicBezTo>
                      <a:pt x="7658" y="7113"/>
                      <a:pt x="7592" y="7108"/>
                      <a:pt x="7526" y="7098"/>
                    </a:cubicBezTo>
                    <a:cubicBezTo>
                      <a:pt x="6812" y="6979"/>
                      <a:pt x="6121" y="6694"/>
                      <a:pt x="5526" y="6289"/>
                    </a:cubicBezTo>
                    <a:cubicBezTo>
                      <a:pt x="5907" y="6241"/>
                      <a:pt x="6264" y="6146"/>
                      <a:pt x="6621" y="6027"/>
                    </a:cubicBezTo>
                    <a:cubicBezTo>
                      <a:pt x="6931" y="5965"/>
                      <a:pt x="6757" y="5438"/>
                      <a:pt x="6520" y="5438"/>
                    </a:cubicBezTo>
                    <a:cubicBezTo>
                      <a:pt x="6483" y="5438"/>
                      <a:pt x="6445" y="5450"/>
                      <a:pt x="6407" y="5479"/>
                    </a:cubicBezTo>
                    <a:cubicBezTo>
                      <a:pt x="5692" y="5765"/>
                      <a:pt x="4930" y="5908"/>
                      <a:pt x="4168" y="5955"/>
                    </a:cubicBezTo>
                    <a:cubicBezTo>
                      <a:pt x="4111" y="5962"/>
                      <a:pt x="4053" y="5965"/>
                      <a:pt x="3996" y="5965"/>
                    </a:cubicBezTo>
                    <a:cubicBezTo>
                      <a:pt x="3839" y="5965"/>
                      <a:pt x="3682" y="5943"/>
                      <a:pt x="3525" y="5908"/>
                    </a:cubicBezTo>
                    <a:cubicBezTo>
                      <a:pt x="3263" y="5812"/>
                      <a:pt x="3073" y="5574"/>
                      <a:pt x="3025" y="5289"/>
                    </a:cubicBezTo>
                    <a:cubicBezTo>
                      <a:pt x="3001" y="4908"/>
                      <a:pt x="3216" y="4574"/>
                      <a:pt x="3549" y="4455"/>
                    </a:cubicBezTo>
                    <a:cubicBezTo>
                      <a:pt x="3597" y="4431"/>
                      <a:pt x="3644" y="4407"/>
                      <a:pt x="3692" y="4407"/>
                    </a:cubicBezTo>
                    <a:cubicBezTo>
                      <a:pt x="4120" y="4384"/>
                      <a:pt x="4549" y="4288"/>
                      <a:pt x="4978" y="4145"/>
                    </a:cubicBezTo>
                    <a:cubicBezTo>
                      <a:pt x="5883" y="3693"/>
                      <a:pt x="5526" y="2478"/>
                      <a:pt x="4549" y="2407"/>
                    </a:cubicBezTo>
                    <a:cubicBezTo>
                      <a:pt x="4287" y="2407"/>
                      <a:pt x="4287" y="2812"/>
                      <a:pt x="4549" y="2812"/>
                    </a:cubicBezTo>
                    <a:cubicBezTo>
                      <a:pt x="4883" y="2812"/>
                      <a:pt x="5168" y="3074"/>
                      <a:pt x="5168" y="3407"/>
                    </a:cubicBezTo>
                    <a:cubicBezTo>
                      <a:pt x="4954" y="4145"/>
                      <a:pt x="4001" y="3884"/>
                      <a:pt x="3430" y="4098"/>
                    </a:cubicBezTo>
                    <a:cubicBezTo>
                      <a:pt x="3263" y="4145"/>
                      <a:pt x="3096" y="4265"/>
                      <a:pt x="2954" y="4384"/>
                    </a:cubicBezTo>
                    <a:cubicBezTo>
                      <a:pt x="2787" y="4598"/>
                      <a:pt x="2668" y="4836"/>
                      <a:pt x="2644" y="5122"/>
                    </a:cubicBezTo>
                    <a:cubicBezTo>
                      <a:pt x="2489" y="5110"/>
                      <a:pt x="2340" y="5104"/>
                      <a:pt x="2192" y="5104"/>
                    </a:cubicBezTo>
                    <a:cubicBezTo>
                      <a:pt x="2043" y="5104"/>
                      <a:pt x="1894" y="5110"/>
                      <a:pt x="1739" y="5122"/>
                    </a:cubicBezTo>
                    <a:cubicBezTo>
                      <a:pt x="1670" y="5133"/>
                      <a:pt x="1599" y="5139"/>
                      <a:pt x="1528" y="5139"/>
                    </a:cubicBezTo>
                    <a:cubicBezTo>
                      <a:pt x="1307" y="5139"/>
                      <a:pt x="1086" y="5081"/>
                      <a:pt x="906" y="4955"/>
                    </a:cubicBezTo>
                    <a:cubicBezTo>
                      <a:pt x="429" y="4598"/>
                      <a:pt x="596" y="3907"/>
                      <a:pt x="1072" y="3622"/>
                    </a:cubicBezTo>
                    <a:cubicBezTo>
                      <a:pt x="1167" y="3550"/>
                      <a:pt x="1215" y="3431"/>
                      <a:pt x="1191" y="3312"/>
                    </a:cubicBezTo>
                    <a:cubicBezTo>
                      <a:pt x="1167" y="3121"/>
                      <a:pt x="1025" y="2931"/>
                      <a:pt x="1025" y="2740"/>
                    </a:cubicBezTo>
                    <a:cubicBezTo>
                      <a:pt x="1001" y="2336"/>
                      <a:pt x="1287" y="2002"/>
                      <a:pt x="1691" y="1907"/>
                    </a:cubicBezTo>
                    <a:cubicBezTo>
                      <a:pt x="1787" y="2502"/>
                      <a:pt x="2287" y="2907"/>
                      <a:pt x="2882" y="2931"/>
                    </a:cubicBezTo>
                    <a:cubicBezTo>
                      <a:pt x="2898" y="2934"/>
                      <a:pt x="2913" y="2936"/>
                      <a:pt x="2928" y="2936"/>
                    </a:cubicBezTo>
                    <a:cubicBezTo>
                      <a:pt x="3213" y="2936"/>
                      <a:pt x="3203" y="2347"/>
                      <a:pt x="2931" y="2347"/>
                    </a:cubicBezTo>
                    <a:cubicBezTo>
                      <a:pt x="2908" y="2347"/>
                      <a:pt x="2884" y="2351"/>
                      <a:pt x="2858" y="2359"/>
                    </a:cubicBezTo>
                    <a:cubicBezTo>
                      <a:pt x="2844" y="2360"/>
                      <a:pt x="2829" y="2361"/>
                      <a:pt x="2815" y="2361"/>
                    </a:cubicBezTo>
                    <a:cubicBezTo>
                      <a:pt x="2430" y="2361"/>
                      <a:pt x="2119" y="2059"/>
                      <a:pt x="2096" y="1669"/>
                    </a:cubicBezTo>
                    <a:lnTo>
                      <a:pt x="2096" y="1550"/>
                    </a:lnTo>
                    <a:cubicBezTo>
                      <a:pt x="2132" y="1118"/>
                      <a:pt x="2493" y="836"/>
                      <a:pt x="2873" y="836"/>
                    </a:cubicBezTo>
                    <a:cubicBezTo>
                      <a:pt x="2997" y="836"/>
                      <a:pt x="3122" y="866"/>
                      <a:pt x="3239" y="931"/>
                    </a:cubicBezTo>
                    <a:cubicBezTo>
                      <a:pt x="3382" y="1026"/>
                      <a:pt x="3501" y="1145"/>
                      <a:pt x="3549" y="1288"/>
                    </a:cubicBezTo>
                    <a:lnTo>
                      <a:pt x="3549" y="1312"/>
                    </a:lnTo>
                    <a:lnTo>
                      <a:pt x="3549" y="1431"/>
                    </a:lnTo>
                    <a:cubicBezTo>
                      <a:pt x="3561" y="1526"/>
                      <a:pt x="3632" y="1574"/>
                      <a:pt x="3704" y="1574"/>
                    </a:cubicBezTo>
                    <a:cubicBezTo>
                      <a:pt x="3775" y="1574"/>
                      <a:pt x="3847" y="1526"/>
                      <a:pt x="3859" y="1431"/>
                    </a:cubicBezTo>
                    <a:cubicBezTo>
                      <a:pt x="3882" y="1359"/>
                      <a:pt x="3882" y="1312"/>
                      <a:pt x="3906" y="1240"/>
                    </a:cubicBezTo>
                    <a:cubicBezTo>
                      <a:pt x="3954" y="1073"/>
                      <a:pt x="4049" y="931"/>
                      <a:pt x="4168" y="835"/>
                    </a:cubicBezTo>
                    <a:cubicBezTo>
                      <a:pt x="4336" y="668"/>
                      <a:pt x="4552" y="584"/>
                      <a:pt x="4769" y="584"/>
                    </a:cubicBezTo>
                    <a:cubicBezTo>
                      <a:pt x="4952" y="584"/>
                      <a:pt x="5135" y="644"/>
                      <a:pt x="5287" y="764"/>
                    </a:cubicBezTo>
                    <a:cubicBezTo>
                      <a:pt x="5478" y="883"/>
                      <a:pt x="5621" y="1073"/>
                      <a:pt x="5716" y="1264"/>
                    </a:cubicBezTo>
                    <a:cubicBezTo>
                      <a:pt x="5744" y="1375"/>
                      <a:pt x="5844" y="1437"/>
                      <a:pt x="5942" y="1437"/>
                    </a:cubicBezTo>
                    <a:cubicBezTo>
                      <a:pt x="6012" y="1437"/>
                      <a:pt x="6081" y="1405"/>
                      <a:pt x="6121" y="1335"/>
                    </a:cubicBezTo>
                    <a:cubicBezTo>
                      <a:pt x="6192" y="1169"/>
                      <a:pt x="6335" y="1026"/>
                      <a:pt x="6478" y="931"/>
                    </a:cubicBezTo>
                    <a:cubicBezTo>
                      <a:pt x="6616" y="858"/>
                      <a:pt x="6752" y="826"/>
                      <a:pt x="6880" y="826"/>
                    </a:cubicBezTo>
                    <a:cubicBezTo>
                      <a:pt x="7550" y="826"/>
                      <a:pt x="8010" y="1701"/>
                      <a:pt x="7431" y="2240"/>
                    </a:cubicBezTo>
                    <a:cubicBezTo>
                      <a:pt x="7288" y="2407"/>
                      <a:pt x="7073" y="2478"/>
                      <a:pt x="6859" y="2478"/>
                    </a:cubicBezTo>
                    <a:cubicBezTo>
                      <a:pt x="6848" y="2476"/>
                      <a:pt x="6837" y="2474"/>
                      <a:pt x="6827" y="2474"/>
                    </a:cubicBezTo>
                    <a:cubicBezTo>
                      <a:pt x="6674" y="2474"/>
                      <a:pt x="6678" y="2789"/>
                      <a:pt x="6821" y="2789"/>
                    </a:cubicBezTo>
                    <a:cubicBezTo>
                      <a:pt x="6825" y="2789"/>
                      <a:pt x="6830" y="2789"/>
                      <a:pt x="6835" y="2788"/>
                    </a:cubicBezTo>
                    <a:cubicBezTo>
                      <a:pt x="6853" y="2789"/>
                      <a:pt x="6870" y="2789"/>
                      <a:pt x="6887" y="2789"/>
                    </a:cubicBezTo>
                    <a:cubicBezTo>
                      <a:pt x="7413" y="2789"/>
                      <a:pt x="7864" y="2439"/>
                      <a:pt x="8002" y="1955"/>
                    </a:cubicBezTo>
                    <a:cubicBezTo>
                      <a:pt x="8050" y="1955"/>
                      <a:pt x="8121" y="1978"/>
                      <a:pt x="8169" y="2002"/>
                    </a:cubicBezTo>
                    <a:cubicBezTo>
                      <a:pt x="8233" y="2021"/>
                      <a:pt x="8291" y="2048"/>
                      <a:pt x="8345" y="2081"/>
                    </a:cubicBezTo>
                    <a:lnTo>
                      <a:pt x="8345" y="2081"/>
                    </a:lnTo>
                    <a:cubicBezTo>
                      <a:pt x="8034" y="1612"/>
                      <a:pt x="7754" y="1124"/>
                      <a:pt x="7502" y="621"/>
                    </a:cubicBezTo>
                    <a:cubicBezTo>
                      <a:pt x="7282" y="489"/>
                      <a:pt x="7037" y="423"/>
                      <a:pt x="6795" y="423"/>
                    </a:cubicBezTo>
                    <a:cubicBezTo>
                      <a:pt x="6512" y="423"/>
                      <a:pt x="6233" y="513"/>
                      <a:pt x="6002" y="692"/>
                    </a:cubicBezTo>
                    <a:cubicBezTo>
                      <a:pt x="5728" y="259"/>
                      <a:pt x="5258" y="0"/>
                      <a:pt x="47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0" name="Google Shape;1270;p77"/>
              <p:cNvSpPr/>
              <p:nvPr/>
            </p:nvSpPr>
            <p:spPr>
              <a:xfrm>
                <a:off x="4175250" y="4303850"/>
                <a:ext cx="22400" cy="30875"/>
              </a:xfrm>
              <a:custGeom>
                <a:avLst/>
                <a:gdLst/>
                <a:ahLst/>
                <a:cxnLst/>
                <a:rect l="l" t="t" r="r" b="b"/>
                <a:pathLst>
                  <a:path w="896" h="1235" extrusionOk="0">
                    <a:moveTo>
                      <a:pt x="133" y="0"/>
                    </a:moveTo>
                    <a:cubicBezTo>
                      <a:pt x="65" y="0"/>
                      <a:pt x="0" y="49"/>
                      <a:pt x="0" y="146"/>
                    </a:cubicBezTo>
                    <a:cubicBezTo>
                      <a:pt x="48" y="503"/>
                      <a:pt x="167" y="860"/>
                      <a:pt x="334" y="1170"/>
                    </a:cubicBezTo>
                    <a:cubicBezTo>
                      <a:pt x="390" y="1215"/>
                      <a:pt x="453" y="1235"/>
                      <a:pt x="515" y="1235"/>
                    </a:cubicBezTo>
                    <a:cubicBezTo>
                      <a:pt x="713" y="1235"/>
                      <a:pt x="895" y="1031"/>
                      <a:pt x="786" y="813"/>
                    </a:cubicBezTo>
                    <a:cubicBezTo>
                      <a:pt x="596" y="598"/>
                      <a:pt x="405" y="336"/>
                      <a:pt x="262" y="74"/>
                    </a:cubicBezTo>
                    <a:cubicBezTo>
                      <a:pt x="232" y="25"/>
                      <a:pt x="182" y="0"/>
                      <a:pt x="1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78" name="Google Shape;1278;p77"/>
            <p:cNvGrpSpPr/>
            <p:nvPr/>
          </p:nvGrpSpPr>
          <p:grpSpPr>
            <a:xfrm>
              <a:off x="7878004" y="1432509"/>
              <a:ext cx="321369" cy="383064"/>
              <a:chOff x="5146875" y="4096500"/>
              <a:chExt cx="202450" cy="241300"/>
            </a:xfrm>
          </p:grpSpPr>
          <p:sp>
            <p:nvSpPr>
              <p:cNvPr id="1279" name="Google Shape;1279;p77"/>
              <p:cNvSpPr/>
              <p:nvPr/>
            </p:nvSpPr>
            <p:spPr>
              <a:xfrm>
                <a:off x="5155800" y="4116975"/>
                <a:ext cx="94100" cy="105700"/>
              </a:xfrm>
              <a:custGeom>
                <a:avLst/>
                <a:gdLst/>
                <a:ahLst/>
                <a:cxnLst/>
                <a:rect l="l" t="t" r="r" b="b"/>
                <a:pathLst>
                  <a:path w="3764" h="4228" extrusionOk="0">
                    <a:moveTo>
                      <a:pt x="1067" y="0"/>
                    </a:moveTo>
                    <a:cubicBezTo>
                      <a:pt x="951" y="0"/>
                      <a:pt x="834" y="32"/>
                      <a:pt x="739" y="96"/>
                    </a:cubicBezTo>
                    <a:cubicBezTo>
                      <a:pt x="572" y="191"/>
                      <a:pt x="477" y="358"/>
                      <a:pt x="429" y="524"/>
                    </a:cubicBezTo>
                    <a:lnTo>
                      <a:pt x="405" y="596"/>
                    </a:lnTo>
                    <a:cubicBezTo>
                      <a:pt x="1" y="1215"/>
                      <a:pt x="167" y="2025"/>
                      <a:pt x="572" y="2596"/>
                    </a:cubicBezTo>
                    <a:cubicBezTo>
                      <a:pt x="763" y="2858"/>
                      <a:pt x="1001" y="3120"/>
                      <a:pt x="1215" y="3382"/>
                    </a:cubicBezTo>
                    <a:cubicBezTo>
                      <a:pt x="1382" y="3644"/>
                      <a:pt x="1620" y="3882"/>
                      <a:pt x="1882" y="4049"/>
                    </a:cubicBezTo>
                    <a:cubicBezTo>
                      <a:pt x="2061" y="4168"/>
                      <a:pt x="2263" y="4227"/>
                      <a:pt x="2468" y="4227"/>
                    </a:cubicBezTo>
                    <a:cubicBezTo>
                      <a:pt x="2674" y="4227"/>
                      <a:pt x="2882" y="4168"/>
                      <a:pt x="3073" y="4049"/>
                    </a:cubicBezTo>
                    <a:cubicBezTo>
                      <a:pt x="3192" y="4049"/>
                      <a:pt x="3311" y="4025"/>
                      <a:pt x="3406" y="3977"/>
                    </a:cubicBezTo>
                    <a:cubicBezTo>
                      <a:pt x="3668" y="3811"/>
                      <a:pt x="3763" y="3453"/>
                      <a:pt x="3620" y="3168"/>
                    </a:cubicBezTo>
                    <a:cubicBezTo>
                      <a:pt x="3549" y="3072"/>
                      <a:pt x="3454" y="3001"/>
                      <a:pt x="3358" y="2953"/>
                    </a:cubicBezTo>
                    <a:lnTo>
                      <a:pt x="3382" y="2953"/>
                    </a:lnTo>
                    <a:cubicBezTo>
                      <a:pt x="3358" y="2929"/>
                      <a:pt x="3311" y="2906"/>
                      <a:pt x="3287" y="2882"/>
                    </a:cubicBezTo>
                    <a:lnTo>
                      <a:pt x="3049" y="2548"/>
                    </a:lnTo>
                    <a:cubicBezTo>
                      <a:pt x="2835" y="2286"/>
                      <a:pt x="2644" y="2025"/>
                      <a:pt x="2454" y="1786"/>
                    </a:cubicBezTo>
                    <a:lnTo>
                      <a:pt x="2096" y="1382"/>
                    </a:lnTo>
                    <a:cubicBezTo>
                      <a:pt x="2073" y="1310"/>
                      <a:pt x="2049" y="1262"/>
                      <a:pt x="2025" y="1215"/>
                    </a:cubicBezTo>
                    <a:cubicBezTo>
                      <a:pt x="1953" y="953"/>
                      <a:pt x="1834" y="715"/>
                      <a:pt x="1715" y="477"/>
                    </a:cubicBezTo>
                    <a:cubicBezTo>
                      <a:pt x="1620" y="262"/>
                      <a:pt x="1453" y="96"/>
                      <a:pt x="1239" y="24"/>
                    </a:cubicBezTo>
                    <a:cubicBezTo>
                      <a:pt x="1183" y="8"/>
                      <a:pt x="1125" y="0"/>
                      <a:pt x="106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0" name="Google Shape;1280;p77"/>
              <p:cNvSpPr/>
              <p:nvPr/>
            </p:nvSpPr>
            <p:spPr>
              <a:xfrm>
                <a:off x="5330250" y="4127675"/>
                <a:ext cx="1325" cy="1575"/>
              </a:xfrm>
              <a:custGeom>
                <a:avLst/>
                <a:gdLst/>
                <a:ahLst/>
                <a:cxnLst/>
                <a:rect l="l" t="t" r="r" b="b"/>
                <a:pathLst>
                  <a:path w="53" h="63" extrusionOk="0">
                    <a:moveTo>
                      <a:pt x="0" y="1"/>
                    </a:moveTo>
                    <a:lnTo>
                      <a:pt x="24" y="49"/>
                    </a:lnTo>
                    <a:cubicBezTo>
                      <a:pt x="33" y="57"/>
                      <a:pt x="42" y="63"/>
                      <a:pt x="46" y="63"/>
                    </a:cubicBezTo>
                    <a:cubicBezTo>
                      <a:pt x="53" y="63"/>
                      <a:pt x="46" y="46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1" name="Google Shape;1281;p77"/>
              <p:cNvSpPr/>
              <p:nvPr/>
            </p:nvSpPr>
            <p:spPr>
              <a:xfrm>
                <a:off x="5249275" y="4116975"/>
                <a:ext cx="95875" cy="103475"/>
              </a:xfrm>
              <a:custGeom>
                <a:avLst/>
                <a:gdLst/>
                <a:ahLst/>
                <a:cxnLst/>
                <a:rect l="l" t="t" r="r" b="b"/>
                <a:pathLst>
                  <a:path w="3835" h="4139" extrusionOk="0">
                    <a:moveTo>
                      <a:pt x="2644" y="0"/>
                    </a:moveTo>
                    <a:cubicBezTo>
                      <a:pt x="2430" y="0"/>
                      <a:pt x="2239" y="119"/>
                      <a:pt x="2144" y="310"/>
                    </a:cubicBezTo>
                    <a:cubicBezTo>
                      <a:pt x="2025" y="572"/>
                      <a:pt x="1906" y="834"/>
                      <a:pt x="1787" y="1072"/>
                    </a:cubicBezTo>
                    <a:cubicBezTo>
                      <a:pt x="1715" y="1191"/>
                      <a:pt x="1644" y="1334"/>
                      <a:pt x="1572" y="1453"/>
                    </a:cubicBezTo>
                    <a:cubicBezTo>
                      <a:pt x="1525" y="1501"/>
                      <a:pt x="1477" y="1572"/>
                      <a:pt x="1453" y="1620"/>
                    </a:cubicBezTo>
                    <a:lnTo>
                      <a:pt x="1382" y="1715"/>
                    </a:lnTo>
                    <a:cubicBezTo>
                      <a:pt x="1001" y="2167"/>
                      <a:pt x="620" y="2596"/>
                      <a:pt x="215" y="3049"/>
                    </a:cubicBezTo>
                    <a:cubicBezTo>
                      <a:pt x="1" y="3263"/>
                      <a:pt x="1" y="3644"/>
                      <a:pt x="215" y="3858"/>
                    </a:cubicBezTo>
                    <a:cubicBezTo>
                      <a:pt x="330" y="3974"/>
                      <a:pt x="489" y="4037"/>
                      <a:pt x="650" y="4037"/>
                    </a:cubicBezTo>
                    <a:cubicBezTo>
                      <a:pt x="754" y="4037"/>
                      <a:pt x="859" y="4010"/>
                      <a:pt x="953" y="3953"/>
                    </a:cubicBezTo>
                    <a:lnTo>
                      <a:pt x="977" y="3977"/>
                    </a:lnTo>
                    <a:cubicBezTo>
                      <a:pt x="1096" y="4084"/>
                      <a:pt x="1245" y="4138"/>
                      <a:pt x="1394" y="4138"/>
                    </a:cubicBezTo>
                    <a:cubicBezTo>
                      <a:pt x="1543" y="4138"/>
                      <a:pt x="1691" y="4084"/>
                      <a:pt x="1810" y="3977"/>
                    </a:cubicBezTo>
                    <a:cubicBezTo>
                      <a:pt x="2144" y="3644"/>
                      <a:pt x="2453" y="3287"/>
                      <a:pt x="2739" y="2882"/>
                    </a:cubicBezTo>
                    <a:cubicBezTo>
                      <a:pt x="3073" y="2453"/>
                      <a:pt x="3406" y="2025"/>
                      <a:pt x="3739" y="1596"/>
                    </a:cubicBezTo>
                    <a:lnTo>
                      <a:pt x="3811" y="1453"/>
                    </a:lnTo>
                    <a:cubicBezTo>
                      <a:pt x="3835" y="1382"/>
                      <a:pt x="3835" y="1286"/>
                      <a:pt x="3811" y="1215"/>
                    </a:cubicBezTo>
                    <a:lnTo>
                      <a:pt x="3811" y="1215"/>
                    </a:lnTo>
                    <a:lnTo>
                      <a:pt x="3835" y="1239"/>
                    </a:lnTo>
                    <a:cubicBezTo>
                      <a:pt x="3811" y="1096"/>
                      <a:pt x="3763" y="977"/>
                      <a:pt x="3668" y="905"/>
                    </a:cubicBezTo>
                    <a:cubicBezTo>
                      <a:pt x="3501" y="739"/>
                      <a:pt x="3358" y="596"/>
                      <a:pt x="3215" y="429"/>
                    </a:cubicBezTo>
                    <a:lnTo>
                      <a:pt x="3144" y="310"/>
                    </a:lnTo>
                    <a:cubicBezTo>
                      <a:pt x="3049" y="119"/>
                      <a:pt x="2858" y="0"/>
                      <a:pt x="264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2" name="Google Shape;1282;p77"/>
              <p:cNvSpPr/>
              <p:nvPr/>
            </p:nvSpPr>
            <p:spPr>
              <a:xfrm>
                <a:off x="5190925" y="4209025"/>
                <a:ext cx="104225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4169" h="4189" extrusionOk="0">
                    <a:moveTo>
                      <a:pt x="2029" y="0"/>
                    </a:moveTo>
                    <a:cubicBezTo>
                      <a:pt x="1799" y="0"/>
                      <a:pt x="1567" y="60"/>
                      <a:pt x="1358" y="176"/>
                    </a:cubicBezTo>
                    <a:cubicBezTo>
                      <a:pt x="1025" y="367"/>
                      <a:pt x="739" y="652"/>
                      <a:pt x="525" y="1010"/>
                    </a:cubicBezTo>
                    <a:cubicBezTo>
                      <a:pt x="286" y="1295"/>
                      <a:pt x="144" y="1653"/>
                      <a:pt x="48" y="2010"/>
                    </a:cubicBezTo>
                    <a:cubicBezTo>
                      <a:pt x="1" y="2272"/>
                      <a:pt x="1" y="2510"/>
                      <a:pt x="48" y="2748"/>
                    </a:cubicBezTo>
                    <a:cubicBezTo>
                      <a:pt x="120" y="2986"/>
                      <a:pt x="215" y="3177"/>
                      <a:pt x="358" y="3344"/>
                    </a:cubicBezTo>
                    <a:cubicBezTo>
                      <a:pt x="548" y="3605"/>
                      <a:pt x="834" y="3796"/>
                      <a:pt x="1144" y="3891"/>
                    </a:cubicBezTo>
                    <a:lnTo>
                      <a:pt x="1168" y="3891"/>
                    </a:lnTo>
                    <a:cubicBezTo>
                      <a:pt x="1239" y="3939"/>
                      <a:pt x="1287" y="3987"/>
                      <a:pt x="1382" y="4010"/>
                    </a:cubicBezTo>
                    <a:cubicBezTo>
                      <a:pt x="1598" y="4126"/>
                      <a:pt x="1841" y="4189"/>
                      <a:pt x="2088" y="4189"/>
                    </a:cubicBezTo>
                    <a:cubicBezTo>
                      <a:pt x="2250" y="4189"/>
                      <a:pt x="2413" y="4162"/>
                      <a:pt x="2573" y="4106"/>
                    </a:cubicBezTo>
                    <a:cubicBezTo>
                      <a:pt x="2716" y="4058"/>
                      <a:pt x="2858" y="3963"/>
                      <a:pt x="3001" y="3867"/>
                    </a:cubicBezTo>
                    <a:cubicBezTo>
                      <a:pt x="3144" y="3796"/>
                      <a:pt x="3287" y="3725"/>
                      <a:pt x="3430" y="3605"/>
                    </a:cubicBezTo>
                    <a:cubicBezTo>
                      <a:pt x="3573" y="3486"/>
                      <a:pt x="3692" y="3344"/>
                      <a:pt x="3763" y="3177"/>
                    </a:cubicBezTo>
                    <a:cubicBezTo>
                      <a:pt x="3882" y="2986"/>
                      <a:pt x="3954" y="2772"/>
                      <a:pt x="3978" y="2581"/>
                    </a:cubicBezTo>
                    <a:cubicBezTo>
                      <a:pt x="3954" y="2558"/>
                      <a:pt x="3954" y="2534"/>
                      <a:pt x="3978" y="2534"/>
                    </a:cubicBezTo>
                    <a:lnTo>
                      <a:pt x="4025" y="2558"/>
                    </a:lnTo>
                    <a:cubicBezTo>
                      <a:pt x="4168" y="2034"/>
                      <a:pt x="4144" y="1462"/>
                      <a:pt x="3906" y="962"/>
                    </a:cubicBezTo>
                    <a:cubicBezTo>
                      <a:pt x="3787" y="700"/>
                      <a:pt x="3597" y="486"/>
                      <a:pt x="3359" y="367"/>
                    </a:cubicBezTo>
                    <a:cubicBezTo>
                      <a:pt x="3193" y="263"/>
                      <a:pt x="2991" y="195"/>
                      <a:pt x="2800" y="195"/>
                    </a:cubicBezTo>
                    <a:cubicBezTo>
                      <a:pt x="2771" y="195"/>
                      <a:pt x="2743" y="197"/>
                      <a:pt x="2716" y="200"/>
                    </a:cubicBezTo>
                    <a:cubicBezTo>
                      <a:pt x="2508" y="66"/>
                      <a:pt x="2270" y="0"/>
                      <a:pt x="20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3" name="Google Shape;1283;p77"/>
              <p:cNvSpPr/>
              <p:nvPr/>
            </p:nvSpPr>
            <p:spPr>
              <a:xfrm>
                <a:off x="5146875" y="4096500"/>
                <a:ext cx="202450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8098" h="9652" extrusionOk="0">
                    <a:moveTo>
                      <a:pt x="4217" y="354"/>
                    </a:moveTo>
                    <a:cubicBezTo>
                      <a:pt x="4981" y="354"/>
                      <a:pt x="5743" y="461"/>
                      <a:pt x="6478" y="676"/>
                    </a:cubicBezTo>
                    <a:lnTo>
                      <a:pt x="6478" y="700"/>
                    </a:lnTo>
                    <a:cubicBezTo>
                      <a:pt x="6240" y="915"/>
                      <a:pt x="6049" y="1153"/>
                      <a:pt x="5835" y="1415"/>
                    </a:cubicBezTo>
                    <a:cubicBezTo>
                      <a:pt x="5263" y="2201"/>
                      <a:pt x="4716" y="3129"/>
                      <a:pt x="4192" y="3963"/>
                    </a:cubicBezTo>
                    <a:lnTo>
                      <a:pt x="3692" y="3296"/>
                    </a:lnTo>
                    <a:cubicBezTo>
                      <a:pt x="3430" y="2963"/>
                      <a:pt x="3168" y="2605"/>
                      <a:pt x="2882" y="2248"/>
                    </a:cubicBezTo>
                    <a:lnTo>
                      <a:pt x="2882" y="2248"/>
                    </a:lnTo>
                    <a:cubicBezTo>
                      <a:pt x="3192" y="2272"/>
                      <a:pt x="3549" y="2272"/>
                      <a:pt x="3835" y="2296"/>
                    </a:cubicBezTo>
                    <a:lnTo>
                      <a:pt x="4263" y="2296"/>
                    </a:lnTo>
                    <a:cubicBezTo>
                      <a:pt x="4660" y="2272"/>
                      <a:pt x="4599" y="1700"/>
                      <a:pt x="4215" y="1700"/>
                    </a:cubicBezTo>
                    <a:cubicBezTo>
                      <a:pt x="4208" y="1700"/>
                      <a:pt x="4200" y="1700"/>
                      <a:pt x="4192" y="1700"/>
                    </a:cubicBezTo>
                    <a:cubicBezTo>
                      <a:pt x="3692" y="1772"/>
                      <a:pt x="3192" y="1867"/>
                      <a:pt x="2715" y="1962"/>
                    </a:cubicBezTo>
                    <a:lnTo>
                      <a:pt x="2691" y="1962"/>
                    </a:lnTo>
                    <a:cubicBezTo>
                      <a:pt x="2382" y="1558"/>
                      <a:pt x="2048" y="1153"/>
                      <a:pt x="1715" y="748"/>
                    </a:cubicBezTo>
                    <a:cubicBezTo>
                      <a:pt x="2528" y="485"/>
                      <a:pt x="3373" y="354"/>
                      <a:pt x="4217" y="354"/>
                    </a:cubicBezTo>
                    <a:close/>
                    <a:moveTo>
                      <a:pt x="1405" y="867"/>
                    </a:moveTo>
                    <a:cubicBezTo>
                      <a:pt x="1810" y="1462"/>
                      <a:pt x="2215" y="2058"/>
                      <a:pt x="2596" y="2629"/>
                    </a:cubicBezTo>
                    <a:cubicBezTo>
                      <a:pt x="3001" y="3201"/>
                      <a:pt x="3358" y="3796"/>
                      <a:pt x="3763" y="4391"/>
                    </a:cubicBezTo>
                    <a:cubicBezTo>
                      <a:pt x="3406" y="4415"/>
                      <a:pt x="3096" y="4511"/>
                      <a:pt x="2787" y="4677"/>
                    </a:cubicBezTo>
                    <a:cubicBezTo>
                      <a:pt x="2721" y="4721"/>
                      <a:pt x="2656" y="4745"/>
                      <a:pt x="2590" y="4785"/>
                    </a:cubicBezTo>
                    <a:lnTo>
                      <a:pt x="2590" y="4785"/>
                    </a:lnTo>
                    <a:cubicBezTo>
                      <a:pt x="2568" y="4745"/>
                      <a:pt x="2547" y="4725"/>
                      <a:pt x="2525" y="4725"/>
                    </a:cubicBezTo>
                    <a:cubicBezTo>
                      <a:pt x="1858" y="3939"/>
                      <a:pt x="1215" y="3153"/>
                      <a:pt x="596" y="2320"/>
                    </a:cubicBezTo>
                    <a:cubicBezTo>
                      <a:pt x="620" y="2272"/>
                      <a:pt x="643" y="2224"/>
                      <a:pt x="667" y="2201"/>
                    </a:cubicBezTo>
                    <a:cubicBezTo>
                      <a:pt x="810" y="1939"/>
                      <a:pt x="1001" y="1629"/>
                      <a:pt x="1120" y="1391"/>
                    </a:cubicBezTo>
                    <a:cubicBezTo>
                      <a:pt x="1191" y="1224"/>
                      <a:pt x="1263" y="962"/>
                      <a:pt x="1405" y="867"/>
                    </a:cubicBezTo>
                    <a:close/>
                    <a:moveTo>
                      <a:pt x="6811" y="938"/>
                    </a:moveTo>
                    <a:cubicBezTo>
                      <a:pt x="6954" y="1153"/>
                      <a:pt x="7097" y="1391"/>
                      <a:pt x="7192" y="1581"/>
                    </a:cubicBezTo>
                    <a:cubicBezTo>
                      <a:pt x="7288" y="1772"/>
                      <a:pt x="7431" y="1939"/>
                      <a:pt x="7526" y="2129"/>
                    </a:cubicBezTo>
                    <a:cubicBezTo>
                      <a:pt x="7526" y="2129"/>
                      <a:pt x="7502" y="2153"/>
                      <a:pt x="7502" y="2153"/>
                    </a:cubicBezTo>
                    <a:cubicBezTo>
                      <a:pt x="7407" y="2415"/>
                      <a:pt x="7264" y="2653"/>
                      <a:pt x="7121" y="2867"/>
                    </a:cubicBezTo>
                    <a:cubicBezTo>
                      <a:pt x="6668" y="3558"/>
                      <a:pt x="6097" y="4153"/>
                      <a:pt x="5621" y="4820"/>
                    </a:cubicBezTo>
                    <a:cubicBezTo>
                      <a:pt x="5263" y="4582"/>
                      <a:pt x="4859" y="4439"/>
                      <a:pt x="4430" y="4391"/>
                    </a:cubicBezTo>
                    <a:cubicBezTo>
                      <a:pt x="4430" y="4344"/>
                      <a:pt x="4406" y="4296"/>
                      <a:pt x="4382" y="4249"/>
                    </a:cubicBezTo>
                    <a:lnTo>
                      <a:pt x="4525" y="4034"/>
                    </a:lnTo>
                    <a:cubicBezTo>
                      <a:pt x="4692" y="3796"/>
                      <a:pt x="4859" y="3558"/>
                      <a:pt x="5025" y="3320"/>
                    </a:cubicBezTo>
                    <a:cubicBezTo>
                      <a:pt x="5597" y="2510"/>
                      <a:pt x="6407" y="1843"/>
                      <a:pt x="6811" y="938"/>
                    </a:cubicBezTo>
                    <a:close/>
                    <a:moveTo>
                      <a:pt x="3979" y="1"/>
                    </a:moveTo>
                    <a:cubicBezTo>
                      <a:pt x="3060" y="1"/>
                      <a:pt x="2147" y="144"/>
                      <a:pt x="1286" y="462"/>
                    </a:cubicBezTo>
                    <a:cubicBezTo>
                      <a:pt x="882" y="605"/>
                      <a:pt x="810" y="1057"/>
                      <a:pt x="620" y="1391"/>
                    </a:cubicBezTo>
                    <a:cubicBezTo>
                      <a:pt x="524" y="1510"/>
                      <a:pt x="334" y="1843"/>
                      <a:pt x="262" y="1986"/>
                    </a:cubicBezTo>
                    <a:cubicBezTo>
                      <a:pt x="167" y="2105"/>
                      <a:pt x="0" y="2272"/>
                      <a:pt x="120" y="2462"/>
                    </a:cubicBezTo>
                    <a:cubicBezTo>
                      <a:pt x="715" y="3415"/>
                      <a:pt x="1453" y="4272"/>
                      <a:pt x="2144" y="5153"/>
                    </a:cubicBezTo>
                    <a:lnTo>
                      <a:pt x="2144" y="5177"/>
                    </a:lnTo>
                    <a:cubicBezTo>
                      <a:pt x="418" y="6964"/>
                      <a:pt x="1895" y="9652"/>
                      <a:pt x="4006" y="9652"/>
                    </a:cubicBezTo>
                    <a:cubicBezTo>
                      <a:pt x="4371" y="9652"/>
                      <a:pt x="4755" y="9571"/>
                      <a:pt x="5144" y="9392"/>
                    </a:cubicBezTo>
                    <a:cubicBezTo>
                      <a:pt x="5373" y="9288"/>
                      <a:pt x="5257" y="8966"/>
                      <a:pt x="5065" y="8966"/>
                    </a:cubicBezTo>
                    <a:cubicBezTo>
                      <a:pt x="5037" y="8966"/>
                      <a:pt x="5008" y="8973"/>
                      <a:pt x="4978" y="8988"/>
                    </a:cubicBezTo>
                    <a:cubicBezTo>
                      <a:pt x="4882" y="9035"/>
                      <a:pt x="4787" y="9083"/>
                      <a:pt x="4692" y="9107"/>
                    </a:cubicBezTo>
                    <a:cubicBezTo>
                      <a:pt x="4484" y="9176"/>
                      <a:pt x="4260" y="9213"/>
                      <a:pt x="4038" y="9213"/>
                    </a:cubicBezTo>
                    <a:cubicBezTo>
                      <a:pt x="3879" y="9213"/>
                      <a:pt x="3722" y="9194"/>
                      <a:pt x="3573" y="9154"/>
                    </a:cubicBezTo>
                    <a:cubicBezTo>
                      <a:pt x="1787" y="8797"/>
                      <a:pt x="1263" y="6844"/>
                      <a:pt x="2382" y="5511"/>
                    </a:cubicBezTo>
                    <a:cubicBezTo>
                      <a:pt x="2792" y="5048"/>
                      <a:pt x="3389" y="4827"/>
                      <a:pt x="3986" y="4827"/>
                    </a:cubicBezTo>
                    <a:cubicBezTo>
                      <a:pt x="4741" y="4827"/>
                      <a:pt x="5497" y="5180"/>
                      <a:pt x="5883" y="5844"/>
                    </a:cubicBezTo>
                    <a:cubicBezTo>
                      <a:pt x="6264" y="6392"/>
                      <a:pt x="6335" y="7059"/>
                      <a:pt x="6097" y="7678"/>
                    </a:cubicBezTo>
                    <a:cubicBezTo>
                      <a:pt x="5970" y="7868"/>
                      <a:pt x="6224" y="8048"/>
                      <a:pt x="6429" y="8048"/>
                    </a:cubicBezTo>
                    <a:cubicBezTo>
                      <a:pt x="6531" y="8048"/>
                      <a:pt x="6621" y="8003"/>
                      <a:pt x="6645" y="7892"/>
                    </a:cubicBezTo>
                    <a:cubicBezTo>
                      <a:pt x="6764" y="7606"/>
                      <a:pt x="6811" y="7273"/>
                      <a:pt x="6788" y="6963"/>
                    </a:cubicBezTo>
                    <a:cubicBezTo>
                      <a:pt x="6764" y="6535"/>
                      <a:pt x="6645" y="6130"/>
                      <a:pt x="6430" y="5749"/>
                    </a:cubicBezTo>
                    <a:cubicBezTo>
                      <a:pt x="6335" y="5558"/>
                      <a:pt x="6216" y="5392"/>
                      <a:pt x="6049" y="5225"/>
                    </a:cubicBezTo>
                    <a:cubicBezTo>
                      <a:pt x="6287" y="4892"/>
                      <a:pt x="6526" y="4582"/>
                      <a:pt x="6788" y="4272"/>
                    </a:cubicBezTo>
                    <a:cubicBezTo>
                      <a:pt x="7288" y="3701"/>
                      <a:pt x="7693" y="3082"/>
                      <a:pt x="8026" y="2415"/>
                    </a:cubicBezTo>
                    <a:lnTo>
                      <a:pt x="8050" y="2415"/>
                    </a:lnTo>
                    <a:cubicBezTo>
                      <a:pt x="8097" y="2296"/>
                      <a:pt x="8074" y="2153"/>
                      <a:pt x="7954" y="2058"/>
                    </a:cubicBezTo>
                    <a:cubicBezTo>
                      <a:pt x="7835" y="1843"/>
                      <a:pt x="7669" y="1629"/>
                      <a:pt x="7526" y="1415"/>
                    </a:cubicBezTo>
                    <a:cubicBezTo>
                      <a:pt x="7359" y="1153"/>
                      <a:pt x="7145" y="795"/>
                      <a:pt x="6978" y="510"/>
                    </a:cubicBezTo>
                    <a:cubicBezTo>
                      <a:pt x="6954" y="438"/>
                      <a:pt x="6835" y="438"/>
                      <a:pt x="6764" y="414"/>
                    </a:cubicBezTo>
                    <a:cubicBezTo>
                      <a:pt x="5862" y="150"/>
                      <a:pt x="4917" y="1"/>
                      <a:pt x="39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4" name="Google Shape;1284;p77"/>
              <p:cNvSpPr/>
              <p:nvPr/>
            </p:nvSpPr>
            <p:spPr>
              <a:xfrm>
                <a:off x="5231200" y="4243875"/>
                <a:ext cx="28225" cy="51750"/>
              </a:xfrm>
              <a:custGeom>
                <a:avLst/>
                <a:gdLst/>
                <a:ahLst/>
                <a:cxnLst/>
                <a:rect l="l" t="t" r="r" b="b"/>
                <a:pathLst>
                  <a:path w="1129" h="2070" extrusionOk="0">
                    <a:moveTo>
                      <a:pt x="838" y="0"/>
                    </a:moveTo>
                    <a:cubicBezTo>
                      <a:pt x="715" y="0"/>
                      <a:pt x="580" y="106"/>
                      <a:pt x="509" y="211"/>
                    </a:cubicBezTo>
                    <a:cubicBezTo>
                      <a:pt x="414" y="283"/>
                      <a:pt x="319" y="402"/>
                      <a:pt x="247" y="497"/>
                    </a:cubicBezTo>
                    <a:cubicBezTo>
                      <a:pt x="176" y="592"/>
                      <a:pt x="152" y="640"/>
                      <a:pt x="104" y="711"/>
                    </a:cubicBezTo>
                    <a:cubicBezTo>
                      <a:pt x="0" y="832"/>
                      <a:pt x="123" y="966"/>
                      <a:pt x="244" y="966"/>
                    </a:cubicBezTo>
                    <a:cubicBezTo>
                      <a:pt x="289" y="966"/>
                      <a:pt x="334" y="947"/>
                      <a:pt x="366" y="902"/>
                    </a:cubicBezTo>
                    <a:cubicBezTo>
                      <a:pt x="438" y="783"/>
                      <a:pt x="533" y="687"/>
                      <a:pt x="628" y="592"/>
                    </a:cubicBezTo>
                    <a:lnTo>
                      <a:pt x="628" y="592"/>
                    </a:lnTo>
                    <a:cubicBezTo>
                      <a:pt x="557" y="1045"/>
                      <a:pt x="366" y="1402"/>
                      <a:pt x="628" y="1950"/>
                    </a:cubicBezTo>
                    <a:cubicBezTo>
                      <a:pt x="641" y="2027"/>
                      <a:pt x="710" y="2069"/>
                      <a:pt x="782" y="2069"/>
                    </a:cubicBezTo>
                    <a:cubicBezTo>
                      <a:pt x="842" y="2069"/>
                      <a:pt x="905" y="2039"/>
                      <a:pt x="938" y="1973"/>
                    </a:cubicBezTo>
                    <a:cubicBezTo>
                      <a:pt x="1081" y="1545"/>
                      <a:pt x="1128" y="1116"/>
                      <a:pt x="1081" y="687"/>
                    </a:cubicBezTo>
                    <a:cubicBezTo>
                      <a:pt x="1057" y="521"/>
                      <a:pt x="1105" y="140"/>
                      <a:pt x="962" y="44"/>
                    </a:cubicBezTo>
                    <a:cubicBezTo>
                      <a:pt x="924" y="13"/>
                      <a:pt x="882" y="0"/>
                      <a:pt x="8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ED7C214-31DF-704B-E738-DA8927C13C90}"/>
              </a:ext>
            </a:extLst>
          </p:cNvPr>
          <p:cNvGrpSpPr/>
          <p:nvPr/>
        </p:nvGrpSpPr>
        <p:grpSpPr>
          <a:xfrm>
            <a:off x="3579840" y="1190385"/>
            <a:ext cx="867284" cy="2983234"/>
            <a:chOff x="3579840" y="1190385"/>
            <a:chExt cx="867284" cy="2983234"/>
          </a:xfrm>
        </p:grpSpPr>
        <p:sp>
          <p:nvSpPr>
            <p:cNvPr id="1255" name="Google Shape;1255;p77"/>
            <p:cNvSpPr/>
            <p:nvPr/>
          </p:nvSpPr>
          <p:spPr>
            <a:xfrm>
              <a:off x="3579840" y="1190385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77"/>
            <p:cNvSpPr/>
            <p:nvPr/>
          </p:nvSpPr>
          <p:spPr>
            <a:xfrm>
              <a:off x="3579840" y="2248360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77"/>
            <p:cNvSpPr/>
            <p:nvPr/>
          </p:nvSpPr>
          <p:spPr>
            <a:xfrm>
              <a:off x="3579840" y="3306335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71" name="Google Shape;1271;p77"/>
            <p:cNvGrpSpPr/>
            <p:nvPr/>
          </p:nvGrpSpPr>
          <p:grpSpPr>
            <a:xfrm>
              <a:off x="3847497" y="2516903"/>
              <a:ext cx="331991" cy="330212"/>
              <a:chOff x="5697575" y="2806900"/>
              <a:chExt cx="241150" cy="239875"/>
            </a:xfrm>
          </p:grpSpPr>
          <p:sp>
            <p:nvSpPr>
              <p:cNvPr id="1272" name="Google Shape;1272;p77"/>
              <p:cNvSpPr/>
              <p:nvPr/>
            </p:nvSpPr>
            <p:spPr>
              <a:xfrm>
                <a:off x="5704725" y="2958600"/>
                <a:ext cx="84575" cy="82600"/>
              </a:xfrm>
              <a:custGeom>
                <a:avLst/>
                <a:gdLst/>
                <a:ahLst/>
                <a:cxnLst/>
                <a:rect l="l" t="t" r="r" b="b"/>
                <a:pathLst>
                  <a:path w="3383" h="3304" extrusionOk="0">
                    <a:moveTo>
                      <a:pt x="1722" y="1"/>
                    </a:moveTo>
                    <a:cubicBezTo>
                      <a:pt x="1625" y="1"/>
                      <a:pt x="1527" y="12"/>
                      <a:pt x="1429" y="40"/>
                    </a:cubicBezTo>
                    <a:cubicBezTo>
                      <a:pt x="1215" y="40"/>
                      <a:pt x="1001" y="135"/>
                      <a:pt x="882" y="302"/>
                    </a:cubicBezTo>
                    <a:cubicBezTo>
                      <a:pt x="834" y="326"/>
                      <a:pt x="786" y="350"/>
                      <a:pt x="739" y="374"/>
                    </a:cubicBezTo>
                    <a:cubicBezTo>
                      <a:pt x="477" y="540"/>
                      <a:pt x="286" y="778"/>
                      <a:pt x="191" y="1064"/>
                    </a:cubicBezTo>
                    <a:cubicBezTo>
                      <a:pt x="1" y="1517"/>
                      <a:pt x="1" y="2041"/>
                      <a:pt x="215" y="2493"/>
                    </a:cubicBezTo>
                    <a:cubicBezTo>
                      <a:pt x="405" y="2898"/>
                      <a:pt x="810" y="3207"/>
                      <a:pt x="1263" y="3279"/>
                    </a:cubicBezTo>
                    <a:cubicBezTo>
                      <a:pt x="1356" y="3296"/>
                      <a:pt x="1448" y="3304"/>
                      <a:pt x="1540" y="3304"/>
                    </a:cubicBezTo>
                    <a:cubicBezTo>
                      <a:pt x="1707" y="3304"/>
                      <a:pt x="1871" y="3277"/>
                      <a:pt x="2025" y="3231"/>
                    </a:cubicBezTo>
                    <a:cubicBezTo>
                      <a:pt x="2263" y="3136"/>
                      <a:pt x="2501" y="3017"/>
                      <a:pt x="2692" y="2850"/>
                    </a:cubicBezTo>
                    <a:cubicBezTo>
                      <a:pt x="2954" y="2612"/>
                      <a:pt x="3120" y="2303"/>
                      <a:pt x="3192" y="1969"/>
                    </a:cubicBezTo>
                    <a:cubicBezTo>
                      <a:pt x="3382" y="1683"/>
                      <a:pt x="3382" y="1302"/>
                      <a:pt x="3216" y="993"/>
                    </a:cubicBezTo>
                    <a:cubicBezTo>
                      <a:pt x="3096" y="826"/>
                      <a:pt x="2954" y="683"/>
                      <a:pt x="2811" y="588"/>
                    </a:cubicBezTo>
                    <a:cubicBezTo>
                      <a:pt x="2739" y="469"/>
                      <a:pt x="2668" y="374"/>
                      <a:pt x="2573" y="278"/>
                    </a:cubicBezTo>
                    <a:cubicBezTo>
                      <a:pt x="2382" y="135"/>
                      <a:pt x="2168" y="40"/>
                      <a:pt x="1930" y="16"/>
                    </a:cubicBezTo>
                    <a:cubicBezTo>
                      <a:pt x="1861" y="6"/>
                      <a:pt x="1791" y="1"/>
                      <a:pt x="172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3" name="Google Shape;1273;p77"/>
              <p:cNvSpPr/>
              <p:nvPr/>
            </p:nvSpPr>
            <p:spPr>
              <a:xfrm>
                <a:off x="5846425" y="2957875"/>
                <a:ext cx="87550" cy="83100"/>
              </a:xfrm>
              <a:custGeom>
                <a:avLst/>
                <a:gdLst/>
                <a:ahLst/>
                <a:cxnLst/>
                <a:rect l="l" t="t" r="r" b="b"/>
                <a:pathLst>
                  <a:path w="3502" h="3324" extrusionOk="0">
                    <a:moveTo>
                      <a:pt x="1814" y="1"/>
                    </a:moveTo>
                    <a:cubicBezTo>
                      <a:pt x="1547" y="1"/>
                      <a:pt x="1279" y="78"/>
                      <a:pt x="1048" y="236"/>
                    </a:cubicBezTo>
                    <a:cubicBezTo>
                      <a:pt x="929" y="307"/>
                      <a:pt x="858" y="379"/>
                      <a:pt x="763" y="474"/>
                    </a:cubicBezTo>
                    <a:cubicBezTo>
                      <a:pt x="620" y="593"/>
                      <a:pt x="501" y="712"/>
                      <a:pt x="429" y="879"/>
                    </a:cubicBezTo>
                    <a:cubicBezTo>
                      <a:pt x="0" y="1403"/>
                      <a:pt x="48" y="2165"/>
                      <a:pt x="524" y="2641"/>
                    </a:cubicBezTo>
                    <a:cubicBezTo>
                      <a:pt x="643" y="2879"/>
                      <a:pt x="810" y="3070"/>
                      <a:pt x="1048" y="3189"/>
                    </a:cubicBezTo>
                    <a:cubicBezTo>
                      <a:pt x="1231" y="3280"/>
                      <a:pt x="1424" y="3323"/>
                      <a:pt x="1621" y="3323"/>
                    </a:cubicBezTo>
                    <a:cubicBezTo>
                      <a:pt x="1731" y="3323"/>
                      <a:pt x="1842" y="3310"/>
                      <a:pt x="1953" y="3284"/>
                    </a:cubicBezTo>
                    <a:cubicBezTo>
                      <a:pt x="2048" y="3284"/>
                      <a:pt x="2144" y="3284"/>
                      <a:pt x="2239" y="3236"/>
                    </a:cubicBezTo>
                    <a:cubicBezTo>
                      <a:pt x="2334" y="3236"/>
                      <a:pt x="2406" y="3213"/>
                      <a:pt x="2501" y="3189"/>
                    </a:cubicBezTo>
                    <a:cubicBezTo>
                      <a:pt x="2715" y="3117"/>
                      <a:pt x="2930" y="2998"/>
                      <a:pt x="3120" y="2832"/>
                    </a:cubicBezTo>
                    <a:cubicBezTo>
                      <a:pt x="3334" y="2617"/>
                      <a:pt x="3477" y="2308"/>
                      <a:pt x="3501" y="1998"/>
                    </a:cubicBezTo>
                    <a:cubicBezTo>
                      <a:pt x="3501" y="1879"/>
                      <a:pt x="3477" y="1736"/>
                      <a:pt x="3430" y="1617"/>
                    </a:cubicBezTo>
                    <a:cubicBezTo>
                      <a:pt x="3430" y="1546"/>
                      <a:pt x="3430" y="1498"/>
                      <a:pt x="3430" y="1427"/>
                    </a:cubicBezTo>
                    <a:cubicBezTo>
                      <a:pt x="3430" y="1284"/>
                      <a:pt x="3406" y="1165"/>
                      <a:pt x="3382" y="1046"/>
                    </a:cubicBezTo>
                    <a:cubicBezTo>
                      <a:pt x="3287" y="736"/>
                      <a:pt x="3049" y="450"/>
                      <a:pt x="2739" y="331"/>
                    </a:cubicBezTo>
                    <a:cubicBezTo>
                      <a:pt x="2668" y="283"/>
                      <a:pt x="2620" y="236"/>
                      <a:pt x="2549" y="212"/>
                    </a:cubicBezTo>
                    <a:cubicBezTo>
                      <a:pt x="2327" y="72"/>
                      <a:pt x="2071" y="1"/>
                      <a:pt x="18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4" name="Google Shape;1274;p77"/>
              <p:cNvSpPr/>
              <p:nvPr/>
            </p:nvSpPr>
            <p:spPr>
              <a:xfrm>
                <a:off x="5697575" y="2806900"/>
                <a:ext cx="241150" cy="239875"/>
              </a:xfrm>
              <a:custGeom>
                <a:avLst/>
                <a:gdLst/>
                <a:ahLst/>
                <a:cxnLst/>
                <a:rect l="l" t="t" r="r" b="b"/>
                <a:pathLst>
                  <a:path w="9646" h="9595" extrusionOk="0">
                    <a:moveTo>
                      <a:pt x="2034" y="6264"/>
                    </a:moveTo>
                    <a:cubicBezTo>
                      <a:pt x="2094" y="6264"/>
                      <a:pt x="2155" y="6268"/>
                      <a:pt x="2216" y="6275"/>
                    </a:cubicBezTo>
                    <a:cubicBezTo>
                      <a:pt x="2811" y="6370"/>
                      <a:pt x="3287" y="6799"/>
                      <a:pt x="3406" y="7394"/>
                    </a:cubicBezTo>
                    <a:cubicBezTo>
                      <a:pt x="3525" y="7775"/>
                      <a:pt x="3478" y="8180"/>
                      <a:pt x="3263" y="8513"/>
                    </a:cubicBezTo>
                    <a:cubicBezTo>
                      <a:pt x="3073" y="8799"/>
                      <a:pt x="2763" y="9014"/>
                      <a:pt x="2406" y="9109"/>
                    </a:cubicBezTo>
                    <a:cubicBezTo>
                      <a:pt x="2252" y="9165"/>
                      <a:pt x="2091" y="9192"/>
                      <a:pt x="1930" y="9192"/>
                    </a:cubicBezTo>
                    <a:cubicBezTo>
                      <a:pt x="1547" y="9192"/>
                      <a:pt x="1167" y="9037"/>
                      <a:pt x="882" y="8752"/>
                    </a:cubicBezTo>
                    <a:cubicBezTo>
                      <a:pt x="477" y="8251"/>
                      <a:pt x="382" y="7561"/>
                      <a:pt x="691" y="6989"/>
                    </a:cubicBezTo>
                    <a:cubicBezTo>
                      <a:pt x="991" y="6540"/>
                      <a:pt x="1501" y="6264"/>
                      <a:pt x="2034" y="6264"/>
                    </a:cubicBezTo>
                    <a:close/>
                    <a:moveTo>
                      <a:pt x="2477" y="1"/>
                    </a:moveTo>
                    <a:cubicBezTo>
                      <a:pt x="2391" y="1"/>
                      <a:pt x="2303" y="12"/>
                      <a:pt x="2216" y="36"/>
                    </a:cubicBezTo>
                    <a:cubicBezTo>
                      <a:pt x="811" y="250"/>
                      <a:pt x="644" y="1798"/>
                      <a:pt x="453" y="2941"/>
                    </a:cubicBezTo>
                    <a:cubicBezTo>
                      <a:pt x="287" y="3727"/>
                      <a:pt x="168" y="4513"/>
                      <a:pt x="120" y="5298"/>
                    </a:cubicBezTo>
                    <a:cubicBezTo>
                      <a:pt x="72" y="5941"/>
                      <a:pt x="48" y="6584"/>
                      <a:pt x="48" y="7251"/>
                    </a:cubicBezTo>
                    <a:cubicBezTo>
                      <a:pt x="1" y="7870"/>
                      <a:pt x="215" y="8490"/>
                      <a:pt x="644" y="8942"/>
                    </a:cubicBezTo>
                    <a:cubicBezTo>
                      <a:pt x="715" y="9037"/>
                      <a:pt x="811" y="9109"/>
                      <a:pt x="906" y="9156"/>
                    </a:cubicBezTo>
                    <a:cubicBezTo>
                      <a:pt x="1207" y="9391"/>
                      <a:pt x="1580" y="9497"/>
                      <a:pt x="1959" y="9497"/>
                    </a:cubicBezTo>
                    <a:cubicBezTo>
                      <a:pt x="2927" y="9497"/>
                      <a:pt x="3934" y="8802"/>
                      <a:pt x="3883" y="7775"/>
                    </a:cubicBezTo>
                    <a:cubicBezTo>
                      <a:pt x="3883" y="7751"/>
                      <a:pt x="3883" y="7751"/>
                      <a:pt x="3883" y="7751"/>
                    </a:cubicBezTo>
                    <a:cubicBezTo>
                      <a:pt x="3906" y="7728"/>
                      <a:pt x="3954" y="7704"/>
                      <a:pt x="3978" y="7680"/>
                    </a:cubicBezTo>
                    <a:cubicBezTo>
                      <a:pt x="4267" y="7432"/>
                      <a:pt x="4627" y="7304"/>
                      <a:pt x="4990" y="7304"/>
                    </a:cubicBezTo>
                    <a:cubicBezTo>
                      <a:pt x="5256" y="7304"/>
                      <a:pt x="5523" y="7372"/>
                      <a:pt x="5764" y="7513"/>
                    </a:cubicBezTo>
                    <a:cubicBezTo>
                      <a:pt x="5613" y="8666"/>
                      <a:pt x="6632" y="9595"/>
                      <a:pt x="7750" y="9595"/>
                    </a:cubicBezTo>
                    <a:cubicBezTo>
                      <a:pt x="8040" y="9595"/>
                      <a:pt x="8337" y="9532"/>
                      <a:pt x="8622" y="9395"/>
                    </a:cubicBezTo>
                    <a:cubicBezTo>
                      <a:pt x="8786" y="9313"/>
                      <a:pt x="8703" y="9090"/>
                      <a:pt x="8540" y="9090"/>
                    </a:cubicBezTo>
                    <a:cubicBezTo>
                      <a:pt x="8513" y="9090"/>
                      <a:pt x="8485" y="9095"/>
                      <a:pt x="8455" y="9109"/>
                    </a:cubicBezTo>
                    <a:cubicBezTo>
                      <a:pt x="8236" y="9207"/>
                      <a:pt x="8001" y="9256"/>
                      <a:pt x="7768" y="9256"/>
                    </a:cubicBezTo>
                    <a:cubicBezTo>
                      <a:pt x="7494" y="9256"/>
                      <a:pt x="7223" y="9190"/>
                      <a:pt x="6978" y="9061"/>
                    </a:cubicBezTo>
                    <a:cubicBezTo>
                      <a:pt x="6526" y="8823"/>
                      <a:pt x="6216" y="8394"/>
                      <a:pt x="6169" y="7918"/>
                    </a:cubicBezTo>
                    <a:cubicBezTo>
                      <a:pt x="6145" y="7085"/>
                      <a:pt x="6740" y="6346"/>
                      <a:pt x="7574" y="6203"/>
                    </a:cubicBezTo>
                    <a:cubicBezTo>
                      <a:pt x="7626" y="6198"/>
                      <a:pt x="7677" y="6195"/>
                      <a:pt x="7728" y="6195"/>
                    </a:cubicBezTo>
                    <a:cubicBezTo>
                      <a:pt x="8500" y="6195"/>
                      <a:pt x="9175" y="6851"/>
                      <a:pt x="9265" y="7632"/>
                    </a:cubicBezTo>
                    <a:cubicBezTo>
                      <a:pt x="9265" y="7704"/>
                      <a:pt x="9336" y="7775"/>
                      <a:pt x="9408" y="7775"/>
                    </a:cubicBezTo>
                    <a:cubicBezTo>
                      <a:pt x="9646" y="7775"/>
                      <a:pt x="9646" y="7489"/>
                      <a:pt x="9574" y="7180"/>
                    </a:cubicBezTo>
                    <a:lnTo>
                      <a:pt x="9598" y="7180"/>
                    </a:lnTo>
                    <a:lnTo>
                      <a:pt x="9598" y="6727"/>
                    </a:lnTo>
                    <a:cubicBezTo>
                      <a:pt x="9622" y="5822"/>
                      <a:pt x="9598" y="4941"/>
                      <a:pt x="9479" y="4060"/>
                    </a:cubicBezTo>
                    <a:cubicBezTo>
                      <a:pt x="9408" y="3703"/>
                      <a:pt x="9360" y="3322"/>
                      <a:pt x="9288" y="2965"/>
                    </a:cubicBezTo>
                    <a:cubicBezTo>
                      <a:pt x="9193" y="2345"/>
                      <a:pt x="9003" y="1750"/>
                      <a:pt x="8717" y="1179"/>
                    </a:cubicBezTo>
                    <a:cubicBezTo>
                      <a:pt x="8431" y="607"/>
                      <a:pt x="7907" y="202"/>
                      <a:pt x="7288" y="59"/>
                    </a:cubicBezTo>
                    <a:cubicBezTo>
                      <a:pt x="7226" y="46"/>
                      <a:pt x="7164" y="40"/>
                      <a:pt x="7104" y="40"/>
                    </a:cubicBezTo>
                    <a:cubicBezTo>
                      <a:pt x="6609" y="40"/>
                      <a:pt x="6193" y="457"/>
                      <a:pt x="6193" y="988"/>
                    </a:cubicBezTo>
                    <a:cubicBezTo>
                      <a:pt x="6205" y="1077"/>
                      <a:pt x="6280" y="1126"/>
                      <a:pt x="6357" y="1126"/>
                    </a:cubicBezTo>
                    <a:cubicBezTo>
                      <a:pt x="6424" y="1126"/>
                      <a:pt x="6493" y="1089"/>
                      <a:pt x="6526" y="1012"/>
                    </a:cubicBezTo>
                    <a:cubicBezTo>
                      <a:pt x="6550" y="845"/>
                      <a:pt x="6669" y="678"/>
                      <a:pt x="6859" y="607"/>
                    </a:cubicBezTo>
                    <a:cubicBezTo>
                      <a:pt x="6925" y="579"/>
                      <a:pt x="6993" y="566"/>
                      <a:pt x="7061" y="566"/>
                    </a:cubicBezTo>
                    <a:cubicBezTo>
                      <a:pt x="7337" y="566"/>
                      <a:pt x="7621" y="773"/>
                      <a:pt x="7812" y="964"/>
                    </a:cubicBezTo>
                    <a:cubicBezTo>
                      <a:pt x="8598" y="1822"/>
                      <a:pt x="8788" y="3036"/>
                      <a:pt x="9074" y="4132"/>
                    </a:cubicBezTo>
                    <a:cubicBezTo>
                      <a:pt x="9193" y="4894"/>
                      <a:pt x="9265" y="5632"/>
                      <a:pt x="9265" y="6394"/>
                    </a:cubicBezTo>
                    <a:cubicBezTo>
                      <a:pt x="8878" y="5882"/>
                      <a:pt x="8343" y="5644"/>
                      <a:pt x="7807" y="5644"/>
                    </a:cubicBezTo>
                    <a:cubicBezTo>
                      <a:pt x="7021" y="5644"/>
                      <a:pt x="6232" y="6155"/>
                      <a:pt x="5907" y="7061"/>
                    </a:cubicBezTo>
                    <a:cubicBezTo>
                      <a:pt x="5883" y="7108"/>
                      <a:pt x="5859" y="7180"/>
                      <a:pt x="5835" y="7227"/>
                    </a:cubicBezTo>
                    <a:cubicBezTo>
                      <a:pt x="5508" y="7018"/>
                      <a:pt x="5123" y="6909"/>
                      <a:pt x="4736" y="6909"/>
                    </a:cubicBezTo>
                    <a:cubicBezTo>
                      <a:pt x="4419" y="6909"/>
                      <a:pt x="4101" y="6982"/>
                      <a:pt x="3811" y="7132"/>
                    </a:cubicBezTo>
                    <a:cubicBezTo>
                      <a:pt x="3586" y="6276"/>
                      <a:pt x="2828" y="5698"/>
                      <a:pt x="1961" y="5698"/>
                    </a:cubicBezTo>
                    <a:cubicBezTo>
                      <a:pt x="1911" y="5698"/>
                      <a:pt x="1861" y="5699"/>
                      <a:pt x="1811" y="5703"/>
                    </a:cubicBezTo>
                    <a:cubicBezTo>
                      <a:pt x="1263" y="5727"/>
                      <a:pt x="763" y="5989"/>
                      <a:pt x="429" y="6394"/>
                    </a:cubicBezTo>
                    <a:cubicBezTo>
                      <a:pt x="429" y="5656"/>
                      <a:pt x="501" y="4917"/>
                      <a:pt x="620" y="4179"/>
                    </a:cubicBezTo>
                    <a:cubicBezTo>
                      <a:pt x="691" y="3798"/>
                      <a:pt x="763" y="3417"/>
                      <a:pt x="858" y="3036"/>
                    </a:cubicBezTo>
                    <a:cubicBezTo>
                      <a:pt x="1049" y="2155"/>
                      <a:pt x="1096" y="845"/>
                      <a:pt x="2168" y="583"/>
                    </a:cubicBezTo>
                    <a:cubicBezTo>
                      <a:pt x="2251" y="559"/>
                      <a:pt x="2335" y="548"/>
                      <a:pt x="2418" y="548"/>
                    </a:cubicBezTo>
                    <a:cubicBezTo>
                      <a:pt x="2501" y="548"/>
                      <a:pt x="2585" y="559"/>
                      <a:pt x="2668" y="583"/>
                    </a:cubicBezTo>
                    <a:cubicBezTo>
                      <a:pt x="2787" y="655"/>
                      <a:pt x="2882" y="798"/>
                      <a:pt x="2882" y="940"/>
                    </a:cubicBezTo>
                    <a:cubicBezTo>
                      <a:pt x="2870" y="1152"/>
                      <a:pt x="3027" y="1260"/>
                      <a:pt x="3183" y="1260"/>
                    </a:cubicBezTo>
                    <a:cubicBezTo>
                      <a:pt x="3325" y="1260"/>
                      <a:pt x="3466" y="1170"/>
                      <a:pt x="3478" y="988"/>
                    </a:cubicBezTo>
                    <a:cubicBezTo>
                      <a:pt x="3478" y="415"/>
                      <a:pt x="3003" y="1"/>
                      <a:pt x="24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75" name="Google Shape;1275;p77"/>
            <p:cNvGrpSpPr/>
            <p:nvPr/>
          </p:nvGrpSpPr>
          <p:grpSpPr>
            <a:xfrm>
              <a:off x="3838465" y="3575013"/>
              <a:ext cx="350026" cy="325222"/>
              <a:chOff x="5118300" y="2808875"/>
              <a:chExt cx="254250" cy="236250"/>
            </a:xfrm>
          </p:grpSpPr>
          <p:sp>
            <p:nvSpPr>
              <p:cNvPr id="1276" name="Google Shape;1276;p77"/>
              <p:cNvSpPr/>
              <p:nvPr/>
            </p:nvSpPr>
            <p:spPr>
              <a:xfrm>
                <a:off x="5134975" y="2810750"/>
                <a:ext cx="216125" cy="201100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8044" extrusionOk="0">
                    <a:moveTo>
                      <a:pt x="4287" y="1"/>
                    </a:moveTo>
                    <a:cubicBezTo>
                      <a:pt x="3882" y="1"/>
                      <a:pt x="3453" y="72"/>
                      <a:pt x="3072" y="215"/>
                    </a:cubicBezTo>
                    <a:cubicBezTo>
                      <a:pt x="2834" y="286"/>
                      <a:pt x="2644" y="405"/>
                      <a:pt x="2453" y="524"/>
                    </a:cubicBezTo>
                    <a:cubicBezTo>
                      <a:pt x="2239" y="667"/>
                      <a:pt x="2072" y="834"/>
                      <a:pt x="1881" y="1001"/>
                    </a:cubicBezTo>
                    <a:cubicBezTo>
                      <a:pt x="1762" y="1120"/>
                      <a:pt x="1643" y="1239"/>
                      <a:pt x="1524" y="1358"/>
                    </a:cubicBezTo>
                    <a:cubicBezTo>
                      <a:pt x="905" y="1810"/>
                      <a:pt x="453" y="2477"/>
                      <a:pt x="262" y="3216"/>
                    </a:cubicBezTo>
                    <a:cubicBezTo>
                      <a:pt x="238" y="3311"/>
                      <a:pt x="238" y="3382"/>
                      <a:pt x="262" y="3454"/>
                    </a:cubicBezTo>
                    <a:cubicBezTo>
                      <a:pt x="95" y="4001"/>
                      <a:pt x="0" y="4573"/>
                      <a:pt x="24" y="5144"/>
                    </a:cubicBezTo>
                    <a:cubicBezTo>
                      <a:pt x="48" y="5573"/>
                      <a:pt x="143" y="6002"/>
                      <a:pt x="334" y="6407"/>
                    </a:cubicBezTo>
                    <a:cubicBezTo>
                      <a:pt x="500" y="6692"/>
                      <a:pt x="715" y="6954"/>
                      <a:pt x="953" y="7193"/>
                    </a:cubicBezTo>
                    <a:cubicBezTo>
                      <a:pt x="1548" y="7693"/>
                      <a:pt x="2286" y="8002"/>
                      <a:pt x="3048" y="8026"/>
                    </a:cubicBezTo>
                    <a:cubicBezTo>
                      <a:pt x="3179" y="8038"/>
                      <a:pt x="3304" y="8044"/>
                      <a:pt x="3426" y="8044"/>
                    </a:cubicBezTo>
                    <a:cubicBezTo>
                      <a:pt x="3549" y="8044"/>
                      <a:pt x="3668" y="8038"/>
                      <a:pt x="3787" y="8026"/>
                    </a:cubicBezTo>
                    <a:cubicBezTo>
                      <a:pt x="4215" y="8002"/>
                      <a:pt x="4644" y="7978"/>
                      <a:pt x="5049" y="7907"/>
                    </a:cubicBezTo>
                    <a:cubicBezTo>
                      <a:pt x="5716" y="7812"/>
                      <a:pt x="6335" y="7597"/>
                      <a:pt x="6906" y="7264"/>
                    </a:cubicBezTo>
                    <a:cubicBezTo>
                      <a:pt x="7454" y="6954"/>
                      <a:pt x="7907" y="6502"/>
                      <a:pt x="8240" y="5954"/>
                    </a:cubicBezTo>
                    <a:cubicBezTo>
                      <a:pt x="8383" y="5692"/>
                      <a:pt x="8502" y="5406"/>
                      <a:pt x="8573" y="5097"/>
                    </a:cubicBezTo>
                    <a:cubicBezTo>
                      <a:pt x="8645" y="4740"/>
                      <a:pt x="8645" y="4359"/>
                      <a:pt x="8573" y="4001"/>
                    </a:cubicBezTo>
                    <a:cubicBezTo>
                      <a:pt x="8573" y="3978"/>
                      <a:pt x="8573" y="3954"/>
                      <a:pt x="8573" y="3930"/>
                    </a:cubicBezTo>
                    <a:cubicBezTo>
                      <a:pt x="8597" y="3454"/>
                      <a:pt x="8526" y="3001"/>
                      <a:pt x="8359" y="2573"/>
                    </a:cubicBezTo>
                    <a:cubicBezTo>
                      <a:pt x="8240" y="2263"/>
                      <a:pt x="8097" y="2001"/>
                      <a:pt x="7907" y="1739"/>
                    </a:cubicBezTo>
                    <a:cubicBezTo>
                      <a:pt x="7835" y="1620"/>
                      <a:pt x="7716" y="1525"/>
                      <a:pt x="7573" y="1477"/>
                    </a:cubicBezTo>
                    <a:lnTo>
                      <a:pt x="7502" y="1453"/>
                    </a:lnTo>
                    <a:cubicBezTo>
                      <a:pt x="7216" y="1120"/>
                      <a:pt x="6906" y="834"/>
                      <a:pt x="6525" y="596"/>
                    </a:cubicBezTo>
                    <a:cubicBezTo>
                      <a:pt x="5859" y="191"/>
                      <a:pt x="5073" y="1"/>
                      <a:pt x="428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7" name="Google Shape;1277;p77"/>
              <p:cNvSpPr/>
              <p:nvPr/>
            </p:nvSpPr>
            <p:spPr>
              <a:xfrm>
                <a:off x="5118300" y="2808875"/>
                <a:ext cx="254250" cy="236250"/>
              </a:xfrm>
              <a:custGeom>
                <a:avLst/>
                <a:gdLst/>
                <a:ahLst/>
                <a:cxnLst/>
                <a:rect l="l" t="t" r="r" b="b"/>
                <a:pathLst>
                  <a:path w="10170" h="9450" extrusionOk="0">
                    <a:moveTo>
                      <a:pt x="5430" y="552"/>
                    </a:moveTo>
                    <a:lnTo>
                      <a:pt x="5430" y="576"/>
                    </a:lnTo>
                    <a:lnTo>
                      <a:pt x="5573" y="599"/>
                    </a:lnTo>
                    <a:cubicBezTo>
                      <a:pt x="6478" y="719"/>
                      <a:pt x="7311" y="1052"/>
                      <a:pt x="8050" y="1600"/>
                    </a:cubicBezTo>
                    <a:cubicBezTo>
                      <a:pt x="8097" y="1624"/>
                      <a:pt x="8121" y="1647"/>
                      <a:pt x="8169" y="1671"/>
                    </a:cubicBezTo>
                    <a:cubicBezTo>
                      <a:pt x="7550" y="2481"/>
                      <a:pt x="7192" y="3457"/>
                      <a:pt x="7168" y="4481"/>
                    </a:cubicBezTo>
                    <a:cubicBezTo>
                      <a:pt x="6573" y="4481"/>
                      <a:pt x="6002" y="4505"/>
                      <a:pt x="5406" y="4529"/>
                    </a:cubicBezTo>
                    <a:cubicBezTo>
                      <a:pt x="5406" y="3171"/>
                      <a:pt x="5406" y="1862"/>
                      <a:pt x="5430" y="552"/>
                    </a:cubicBezTo>
                    <a:close/>
                    <a:moveTo>
                      <a:pt x="8597" y="2076"/>
                    </a:moveTo>
                    <a:cubicBezTo>
                      <a:pt x="9217" y="2767"/>
                      <a:pt x="9574" y="3624"/>
                      <a:pt x="9645" y="4553"/>
                    </a:cubicBezTo>
                    <a:cubicBezTo>
                      <a:pt x="9312" y="4529"/>
                      <a:pt x="8788" y="4505"/>
                      <a:pt x="8454" y="4481"/>
                    </a:cubicBezTo>
                    <a:lnTo>
                      <a:pt x="8454" y="4505"/>
                    </a:lnTo>
                    <a:cubicBezTo>
                      <a:pt x="8145" y="4481"/>
                      <a:pt x="7835" y="4481"/>
                      <a:pt x="7526" y="4481"/>
                    </a:cubicBezTo>
                    <a:cubicBezTo>
                      <a:pt x="7621" y="3576"/>
                      <a:pt x="7978" y="2743"/>
                      <a:pt x="8597" y="2076"/>
                    </a:cubicBezTo>
                    <a:close/>
                    <a:moveTo>
                      <a:pt x="4843" y="547"/>
                    </a:moveTo>
                    <a:cubicBezTo>
                      <a:pt x="4904" y="547"/>
                      <a:pt x="4965" y="549"/>
                      <a:pt x="5025" y="552"/>
                    </a:cubicBezTo>
                    <a:cubicBezTo>
                      <a:pt x="5073" y="1219"/>
                      <a:pt x="5073" y="1885"/>
                      <a:pt x="5049" y="2576"/>
                    </a:cubicBezTo>
                    <a:lnTo>
                      <a:pt x="5025" y="4529"/>
                    </a:lnTo>
                    <a:lnTo>
                      <a:pt x="3263" y="4529"/>
                    </a:lnTo>
                    <a:cubicBezTo>
                      <a:pt x="3215" y="4005"/>
                      <a:pt x="3096" y="3481"/>
                      <a:pt x="2906" y="3005"/>
                    </a:cubicBezTo>
                    <a:cubicBezTo>
                      <a:pt x="2887" y="2939"/>
                      <a:pt x="2838" y="2910"/>
                      <a:pt x="2789" y="2910"/>
                    </a:cubicBezTo>
                    <a:cubicBezTo>
                      <a:pt x="2714" y="2910"/>
                      <a:pt x="2639" y="2976"/>
                      <a:pt x="2668" y="3076"/>
                    </a:cubicBezTo>
                    <a:lnTo>
                      <a:pt x="2715" y="3219"/>
                    </a:lnTo>
                    <a:cubicBezTo>
                      <a:pt x="2787" y="3576"/>
                      <a:pt x="2834" y="3910"/>
                      <a:pt x="2882" y="4267"/>
                    </a:cubicBezTo>
                    <a:lnTo>
                      <a:pt x="2882" y="4529"/>
                    </a:lnTo>
                    <a:cubicBezTo>
                      <a:pt x="2191" y="4529"/>
                      <a:pt x="1501" y="4553"/>
                      <a:pt x="810" y="4600"/>
                    </a:cubicBezTo>
                    <a:cubicBezTo>
                      <a:pt x="858" y="3124"/>
                      <a:pt x="1763" y="1766"/>
                      <a:pt x="3001" y="1028"/>
                    </a:cubicBezTo>
                    <a:lnTo>
                      <a:pt x="3001" y="1052"/>
                    </a:lnTo>
                    <a:cubicBezTo>
                      <a:pt x="3191" y="933"/>
                      <a:pt x="3382" y="838"/>
                      <a:pt x="3596" y="742"/>
                    </a:cubicBezTo>
                    <a:cubicBezTo>
                      <a:pt x="3991" y="618"/>
                      <a:pt x="4423" y="547"/>
                      <a:pt x="4843" y="547"/>
                    </a:cubicBezTo>
                    <a:close/>
                    <a:moveTo>
                      <a:pt x="834" y="4910"/>
                    </a:moveTo>
                    <a:lnTo>
                      <a:pt x="834" y="4910"/>
                    </a:lnTo>
                    <a:cubicBezTo>
                      <a:pt x="1072" y="4958"/>
                      <a:pt x="1334" y="4981"/>
                      <a:pt x="1572" y="5005"/>
                    </a:cubicBezTo>
                    <a:cubicBezTo>
                      <a:pt x="2001" y="5053"/>
                      <a:pt x="2429" y="5077"/>
                      <a:pt x="2858" y="5077"/>
                    </a:cubicBezTo>
                    <a:cubicBezTo>
                      <a:pt x="2834" y="5481"/>
                      <a:pt x="2715" y="5886"/>
                      <a:pt x="2572" y="6267"/>
                    </a:cubicBezTo>
                    <a:cubicBezTo>
                      <a:pt x="2501" y="6410"/>
                      <a:pt x="2429" y="6553"/>
                      <a:pt x="2334" y="6696"/>
                    </a:cubicBezTo>
                    <a:cubicBezTo>
                      <a:pt x="2263" y="6815"/>
                      <a:pt x="2215" y="6934"/>
                      <a:pt x="2120" y="7029"/>
                    </a:cubicBezTo>
                    <a:cubicBezTo>
                      <a:pt x="2048" y="7148"/>
                      <a:pt x="1929" y="7291"/>
                      <a:pt x="1810" y="7410"/>
                    </a:cubicBezTo>
                    <a:cubicBezTo>
                      <a:pt x="1215" y="6696"/>
                      <a:pt x="881" y="5815"/>
                      <a:pt x="834" y="4910"/>
                    </a:cubicBezTo>
                    <a:close/>
                    <a:moveTo>
                      <a:pt x="5001" y="5005"/>
                    </a:moveTo>
                    <a:cubicBezTo>
                      <a:pt x="4978" y="6315"/>
                      <a:pt x="4930" y="7601"/>
                      <a:pt x="4906" y="8911"/>
                    </a:cubicBezTo>
                    <a:cubicBezTo>
                      <a:pt x="4358" y="8863"/>
                      <a:pt x="3811" y="8744"/>
                      <a:pt x="3311" y="8530"/>
                    </a:cubicBezTo>
                    <a:cubicBezTo>
                      <a:pt x="2906" y="8339"/>
                      <a:pt x="2548" y="8101"/>
                      <a:pt x="2215" y="7815"/>
                    </a:cubicBezTo>
                    <a:cubicBezTo>
                      <a:pt x="2358" y="7672"/>
                      <a:pt x="2477" y="7506"/>
                      <a:pt x="2572" y="7315"/>
                    </a:cubicBezTo>
                    <a:cubicBezTo>
                      <a:pt x="2691" y="7148"/>
                      <a:pt x="2787" y="6958"/>
                      <a:pt x="2882" y="6744"/>
                    </a:cubicBezTo>
                    <a:cubicBezTo>
                      <a:pt x="3120" y="6220"/>
                      <a:pt x="3239" y="5648"/>
                      <a:pt x="3263" y="5077"/>
                    </a:cubicBezTo>
                    <a:cubicBezTo>
                      <a:pt x="3834" y="5077"/>
                      <a:pt x="4406" y="5053"/>
                      <a:pt x="5001" y="5005"/>
                    </a:cubicBezTo>
                    <a:close/>
                    <a:moveTo>
                      <a:pt x="5254" y="1"/>
                    </a:moveTo>
                    <a:cubicBezTo>
                      <a:pt x="4634" y="1"/>
                      <a:pt x="4019" y="136"/>
                      <a:pt x="3453" y="433"/>
                    </a:cubicBezTo>
                    <a:cubicBezTo>
                      <a:pt x="1382" y="1314"/>
                      <a:pt x="0" y="3505"/>
                      <a:pt x="548" y="5791"/>
                    </a:cubicBezTo>
                    <a:cubicBezTo>
                      <a:pt x="834" y="7172"/>
                      <a:pt x="1715" y="8339"/>
                      <a:pt x="2953" y="8982"/>
                    </a:cubicBezTo>
                    <a:cubicBezTo>
                      <a:pt x="3613" y="9296"/>
                      <a:pt x="4323" y="9449"/>
                      <a:pt x="5033" y="9449"/>
                    </a:cubicBezTo>
                    <a:cubicBezTo>
                      <a:pt x="5939" y="9449"/>
                      <a:pt x="6844" y="9201"/>
                      <a:pt x="7645" y="8720"/>
                    </a:cubicBezTo>
                    <a:cubicBezTo>
                      <a:pt x="7809" y="8618"/>
                      <a:pt x="7726" y="8391"/>
                      <a:pt x="7563" y="8391"/>
                    </a:cubicBezTo>
                    <a:cubicBezTo>
                      <a:pt x="7536" y="8391"/>
                      <a:pt x="7508" y="8397"/>
                      <a:pt x="7478" y="8411"/>
                    </a:cubicBezTo>
                    <a:cubicBezTo>
                      <a:pt x="6954" y="8649"/>
                      <a:pt x="6359" y="8815"/>
                      <a:pt x="5763" y="8863"/>
                    </a:cubicBezTo>
                    <a:cubicBezTo>
                      <a:pt x="5668" y="8863"/>
                      <a:pt x="5573" y="8887"/>
                      <a:pt x="5478" y="8887"/>
                    </a:cubicBezTo>
                    <a:cubicBezTo>
                      <a:pt x="5430" y="7601"/>
                      <a:pt x="5406" y="6267"/>
                      <a:pt x="5406" y="4958"/>
                    </a:cubicBezTo>
                    <a:cubicBezTo>
                      <a:pt x="5978" y="4910"/>
                      <a:pt x="6573" y="4862"/>
                      <a:pt x="7145" y="4815"/>
                    </a:cubicBezTo>
                    <a:cubicBezTo>
                      <a:pt x="7168" y="5362"/>
                      <a:pt x="7288" y="5910"/>
                      <a:pt x="7526" y="6434"/>
                    </a:cubicBezTo>
                    <a:cubicBezTo>
                      <a:pt x="7566" y="6522"/>
                      <a:pt x="7636" y="6559"/>
                      <a:pt x="7706" y="6559"/>
                    </a:cubicBezTo>
                    <a:cubicBezTo>
                      <a:pt x="7842" y="6559"/>
                      <a:pt x="7978" y="6417"/>
                      <a:pt x="7883" y="6243"/>
                    </a:cubicBezTo>
                    <a:cubicBezTo>
                      <a:pt x="7788" y="6077"/>
                      <a:pt x="7716" y="5910"/>
                      <a:pt x="7645" y="5720"/>
                    </a:cubicBezTo>
                    <a:cubicBezTo>
                      <a:pt x="7573" y="5434"/>
                      <a:pt x="7502" y="5124"/>
                      <a:pt x="7502" y="4815"/>
                    </a:cubicBezTo>
                    <a:cubicBezTo>
                      <a:pt x="8216" y="4815"/>
                      <a:pt x="8955" y="4815"/>
                      <a:pt x="9669" y="4838"/>
                    </a:cubicBezTo>
                    <a:cubicBezTo>
                      <a:pt x="9669" y="5553"/>
                      <a:pt x="9479" y="6267"/>
                      <a:pt x="9074" y="6863"/>
                    </a:cubicBezTo>
                    <a:cubicBezTo>
                      <a:pt x="9026" y="6934"/>
                      <a:pt x="8978" y="6982"/>
                      <a:pt x="8931" y="7053"/>
                    </a:cubicBezTo>
                    <a:cubicBezTo>
                      <a:pt x="8824" y="7177"/>
                      <a:pt x="8942" y="7328"/>
                      <a:pt x="9059" y="7328"/>
                    </a:cubicBezTo>
                    <a:cubicBezTo>
                      <a:pt x="9099" y="7328"/>
                      <a:pt x="9138" y="7310"/>
                      <a:pt x="9169" y="7268"/>
                    </a:cubicBezTo>
                    <a:cubicBezTo>
                      <a:pt x="9574" y="6767"/>
                      <a:pt x="9836" y="6196"/>
                      <a:pt x="9955" y="5577"/>
                    </a:cubicBezTo>
                    <a:cubicBezTo>
                      <a:pt x="10169" y="4291"/>
                      <a:pt x="9860" y="2981"/>
                      <a:pt x="9074" y="1933"/>
                    </a:cubicBezTo>
                    <a:lnTo>
                      <a:pt x="9097" y="1933"/>
                    </a:lnTo>
                    <a:cubicBezTo>
                      <a:pt x="8210" y="761"/>
                      <a:pt x="6722" y="1"/>
                      <a:pt x="52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85" name="Google Shape;1285;p77"/>
            <p:cNvGrpSpPr/>
            <p:nvPr/>
          </p:nvGrpSpPr>
          <p:grpSpPr>
            <a:xfrm>
              <a:off x="3845030" y="1459063"/>
              <a:ext cx="336913" cy="329937"/>
              <a:chOff x="3381025" y="1964350"/>
              <a:chExt cx="244725" cy="239675"/>
            </a:xfrm>
          </p:grpSpPr>
          <p:sp>
            <p:nvSpPr>
              <p:cNvPr id="1286" name="Google Shape;1286;p77"/>
              <p:cNvSpPr/>
              <p:nvPr/>
            </p:nvSpPr>
            <p:spPr>
              <a:xfrm>
                <a:off x="3389375" y="2011200"/>
                <a:ext cx="192325" cy="176675"/>
              </a:xfrm>
              <a:custGeom>
                <a:avLst/>
                <a:gdLst/>
                <a:ahLst/>
                <a:cxnLst/>
                <a:rect l="l" t="t" r="r" b="b"/>
                <a:pathLst>
                  <a:path w="7693" h="7067" extrusionOk="0">
                    <a:moveTo>
                      <a:pt x="6552" y="706"/>
                    </a:moveTo>
                    <a:cubicBezTo>
                      <a:pt x="6543" y="717"/>
                      <a:pt x="6534" y="727"/>
                      <a:pt x="6525" y="738"/>
                    </a:cubicBezTo>
                    <a:cubicBezTo>
                      <a:pt x="6536" y="725"/>
                      <a:pt x="6545" y="715"/>
                      <a:pt x="6552" y="706"/>
                    </a:cubicBezTo>
                    <a:close/>
                    <a:moveTo>
                      <a:pt x="4217" y="0"/>
                    </a:moveTo>
                    <a:cubicBezTo>
                      <a:pt x="3998" y="0"/>
                      <a:pt x="3792" y="95"/>
                      <a:pt x="3644" y="262"/>
                    </a:cubicBezTo>
                    <a:cubicBezTo>
                      <a:pt x="3453" y="429"/>
                      <a:pt x="3263" y="619"/>
                      <a:pt x="3072" y="786"/>
                    </a:cubicBezTo>
                    <a:cubicBezTo>
                      <a:pt x="3025" y="833"/>
                      <a:pt x="2977" y="857"/>
                      <a:pt x="2929" y="905"/>
                    </a:cubicBezTo>
                    <a:lnTo>
                      <a:pt x="2977" y="857"/>
                    </a:lnTo>
                    <a:lnTo>
                      <a:pt x="2977" y="857"/>
                    </a:lnTo>
                    <a:cubicBezTo>
                      <a:pt x="2596" y="1167"/>
                      <a:pt x="2167" y="1405"/>
                      <a:pt x="1715" y="1595"/>
                    </a:cubicBezTo>
                    <a:cubicBezTo>
                      <a:pt x="1358" y="1762"/>
                      <a:pt x="976" y="1881"/>
                      <a:pt x="572" y="1953"/>
                    </a:cubicBezTo>
                    <a:cubicBezTo>
                      <a:pt x="119" y="2072"/>
                      <a:pt x="0" y="2667"/>
                      <a:pt x="357" y="2953"/>
                    </a:cubicBezTo>
                    <a:cubicBezTo>
                      <a:pt x="333" y="3096"/>
                      <a:pt x="357" y="3239"/>
                      <a:pt x="429" y="3382"/>
                    </a:cubicBezTo>
                    <a:cubicBezTo>
                      <a:pt x="586" y="3629"/>
                      <a:pt x="870" y="3812"/>
                      <a:pt x="1162" y="3812"/>
                    </a:cubicBezTo>
                    <a:cubicBezTo>
                      <a:pt x="1180" y="3812"/>
                      <a:pt x="1197" y="3812"/>
                      <a:pt x="1215" y="3810"/>
                    </a:cubicBezTo>
                    <a:lnTo>
                      <a:pt x="1238" y="3810"/>
                    </a:lnTo>
                    <a:cubicBezTo>
                      <a:pt x="1215" y="4048"/>
                      <a:pt x="1286" y="4263"/>
                      <a:pt x="1453" y="4429"/>
                    </a:cubicBezTo>
                    <a:cubicBezTo>
                      <a:pt x="1548" y="4525"/>
                      <a:pt x="1667" y="4596"/>
                      <a:pt x="1786" y="4620"/>
                    </a:cubicBezTo>
                    <a:cubicBezTo>
                      <a:pt x="1739" y="4810"/>
                      <a:pt x="1762" y="5001"/>
                      <a:pt x="1881" y="5168"/>
                    </a:cubicBezTo>
                    <a:cubicBezTo>
                      <a:pt x="2006" y="5313"/>
                      <a:pt x="2186" y="5386"/>
                      <a:pt x="2373" y="5386"/>
                    </a:cubicBezTo>
                    <a:cubicBezTo>
                      <a:pt x="2399" y="5386"/>
                      <a:pt x="2426" y="5385"/>
                      <a:pt x="2453" y="5382"/>
                    </a:cubicBezTo>
                    <a:lnTo>
                      <a:pt x="2453" y="5382"/>
                    </a:lnTo>
                    <a:cubicBezTo>
                      <a:pt x="2215" y="5668"/>
                      <a:pt x="2024" y="6001"/>
                      <a:pt x="1858" y="6335"/>
                    </a:cubicBezTo>
                    <a:cubicBezTo>
                      <a:pt x="1834" y="6430"/>
                      <a:pt x="1834" y="6549"/>
                      <a:pt x="1858" y="6644"/>
                    </a:cubicBezTo>
                    <a:cubicBezTo>
                      <a:pt x="1945" y="6907"/>
                      <a:pt x="2200" y="7066"/>
                      <a:pt x="2452" y="7066"/>
                    </a:cubicBezTo>
                    <a:cubicBezTo>
                      <a:pt x="2542" y="7066"/>
                      <a:pt x="2633" y="7045"/>
                      <a:pt x="2715" y="7001"/>
                    </a:cubicBezTo>
                    <a:cubicBezTo>
                      <a:pt x="3001" y="6835"/>
                      <a:pt x="3263" y="6644"/>
                      <a:pt x="3525" y="6454"/>
                    </a:cubicBezTo>
                    <a:cubicBezTo>
                      <a:pt x="3525" y="6477"/>
                      <a:pt x="3525" y="6501"/>
                      <a:pt x="3548" y="6549"/>
                    </a:cubicBezTo>
                    <a:cubicBezTo>
                      <a:pt x="3572" y="6668"/>
                      <a:pt x="3668" y="6763"/>
                      <a:pt x="3763" y="6835"/>
                    </a:cubicBezTo>
                    <a:cubicBezTo>
                      <a:pt x="3860" y="6921"/>
                      <a:pt x="3983" y="6964"/>
                      <a:pt x="4108" y="6964"/>
                    </a:cubicBezTo>
                    <a:cubicBezTo>
                      <a:pt x="4256" y="6964"/>
                      <a:pt x="4408" y="6904"/>
                      <a:pt x="4525" y="6787"/>
                    </a:cubicBezTo>
                    <a:cubicBezTo>
                      <a:pt x="4930" y="6454"/>
                      <a:pt x="5263" y="6049"/>
                      <a:pt x="5573" y="5596"/>
                    </a:cubicBezTo>
                    <a:cubicBezTo>
                      <a:pt x="5763" y="5334"/>
                      <a:pt x="5930" y="5049"/>
                      <a:pt x="6049" y="4763"/>
                    </a:cubicBezTo>
                    <a:cubicBezTo>
                      <a:pt x="6287" y="4453"/>
                      <a:pt x="6501" y="4191"/>
                      <a:pt x="6716" y="3905"/>
                    </a:cubicBezTo>
                    <a:cubicBezTo>
                      <a:pt x="6835" y="3739"/>
                      <a:pt x="6930" y="3548"/>
                      <a:pt x="7002" y="3358"/>
                    </a:cubicBezTo>
                    <a:cubicBezTo>
                      <a:pt x="7097" y="3120"/>
                      <a:pt x="7097" y="2881"/>
                      <a:pt x="7049" y="2643"/>
                    </a:cubicBezTo>
                    <a:cubicBezTo>
                      <a:pt x="7025" y="2524"/>
                      <a:pt x="6978" y="2453"/>
                      <a:pt x="6906" y="2381"/>
                    </a:cubicBezTo>
                    <a:cubicBezTo>
                      <a:pt x="7121" y="2024"/>
                      <a:pt x="7335" y="1667"/>
                      <a:pt x="7525" y="1310"/>
                    </a:cubicBezTo>
                    <a:cubicBezTo>
                      <a:pt x="7692" y="1024"/>
                      <a:pt x="7597" y="667"/>
                      <a:pt x="7335" y="500"/>
                    </a:cubicBezTo>
                    <a:lnTo>
                      <a:pt x="7335" y="524"/>
                    </a:lnTo>
                    <a:cubicBezTo>
                      <a:pt x="7243" y="478"/>
                      <a:pt x="7140" y="451"/>
                      <a:pt x="7041" y="451"/>
                    </a:cubicBezTo>
                    <a:cubicBezTo>
                      <a:pt x="6987" y="451"/>
                      <a:pt x="6933" y="459"/>
                      <a:pt x="6882" y="476"/>
                    </a:cubicBezTo>
                    <a:cubicBezTo>
                      <a:pt x="6763" y="516"/>
                      <a:pt x="6661" y="589"/>
                      <a:pt x="6574" y="681"/>
                    </a:cubicBezTo>
                    <a:lnTo>
                      <a:pt x="6574" y="681"/>
                    </a:lnTo>
                    <a:cubicBezTo>
                      <a:pt x="6577" y="678"/>
                      <a:pt x="6578" y="675"/>
                      <a:pt x="6578" y="675"/>
                    </a:cubicBezTo>
                    <a:lnTo>
                      <a:pt x="6578" y="675"/>
                    </a:lnTo>
                    <a:cubicBezTo>
                      <a:pt x="6578" y="675"/>
                      <a:pt x="6570" y="684"/>
                      <a:pt x="6552" y="706"/>
                    </a:cubicBezTo>
                    <a:lnTo>
                      <a:pt x="6552" y="706"/>
                    </a:lnTo>
                    <a:cubicBezTo>
                      <a:pt x="6559" y="698"/>
                      <a:pt x="6567" y="689"/>
                      <a:pt x="6574" y="681"/>
                    </a:cubicBezTo>
                    <a:lnTo>
                      <a:pt x="6574" y="681"/>
                    </a:lnTo>
                    <a:cubicBezTo>
                      <a:pt x="6562" y="698"/>
                      <a:pt x="6525" y="749"/>
                      <a:pt x="6525" y="762"/>
                    </a:cubicBezTo>
                    <a:lnTo>
                      <a:pt x="6430" y="881"/>
                    </a:lnTo>
                    <a:cubicBezTo>
                      <a:pt x="6382" y="929"/>
                      <a:pt x="6359" y="952"/>
                      <a:pt x="6335" y="1000"/>
                    </a:cubicBezTo>
                    <a:cubicBezTo>
                      <a:pt x="6287" y="952"/>
                      <a:pt x="6239" y="905"/>
                      <a:pt x="6168" y="881"/>
                    </a:cubicBezTo>
                    <a:cubicBezTo>
                      <a:pt x="6168" y="762"/>
                      <a:pt x="6097" y="619"/>
                      <a:pt x="6001" y="524"/>
                    </a:cubicBezTo>
                    <a:cubicBezTo>
                      <a:pt x="5894" y="417"/>
                      <a:pt x="5747" y="363"/>
                      <a:pt x="5589" y="363"/>
                    </a:cubicBezTo>
                    <a:cubicBezTo>
                      <a:pt x="5537" y="363"/>
                      <a:pt x="5483" y="369"/>
                      <a:pt x="5430" y="381"/>
                    </a:cubicBezTo>
                    <a:cubicBezTo>
                      <a:pt x="5411" y="386"/>
                      <a:pt x="5393" y="389"/>
                      <a:pt x="5376" y="389"/>
                    </a:cubicBezTo>
                    <a:cubicBezTo>
                      <a:pt x="5265" y="389"/>
                      <a:pt x="5184" y="293"/>
                      <a:pt x="5077" y="293"/>
                    </a:cubicBezTo>
                    <a:cubicBezTo>
                      <a:pt x="5053" y="293"/>
                      <a:pt x="5028" y="298"/>
                      <a:pt x="5001" y="309"/>
                    </a:cubicBezTo>
                    <a:cubicBezTo>
                      <a:pt x="4930" y="48"/>
                      <a:pt x="4668" y="95"/>
                      <a:pt x="4406" y="24"/>
                    </a:cubicBezTo>
                    <a:cubicBezTo>
                      <a:pt x="4343" y="8"/>
                      <a:pt x="4279" y="0"/>
                      <a:pt x="42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7" name="Google Shape;1287;p77"/>
              <p:cNvSpPr/>
              <p:nvPr/>
            </p:nvSpPr>
            <p:spPr>
              <a:xfrm>
                <a:off x="3501300" y="1975325"/>
                <a:ext cx="75025" cy="51400"/>
              </a:xfrm>
              <a:custGeom>
                <a:avLst/>
                <a:gdLst/>
                <a:ahLst/>
                <a:cxnLst/>
                <a:rect l="l" t="t" r="r" b="b"/>
                <a:pathLst>
                  <a:path w="3001" h="2056" extrusionOk="0">
                    <a:moveTo>
                      <a:pt x="941" y="0"/>
                    </a:moveTo>
                    <a:cubicBezTo>
                      <a:pt x="834" y="0"/>
                      <a:pt x="727" y="18"/>
                      <a:pt x="619" y="54"/>
                    </a:cubicBezTo>
                    <a:cubicBezTo>
                      <a:pt x="215" y="244"/>
                      <a:pt x="0" y="697"/>
                      <a:pt x="119" y="1101"/>
                    </a:cubicBezTo>
                    <a:cubicBezTo>
                      <a:pt x="268" y="1584"/>
                      <a:pt x="706" y="1893"/>
                      <a:pt x="1174" y="1893"/>
                    </a:cubicBezTo>
                    <a:cubicBezTo>
                      <a:pt x="1306" y="1893"/>
                      <a:pt x="1441" y="1868"/>
                      <a:pt x="1572" y="1816"/>
                    </a:cubicBezTo>
                    <a:cubicBezTo>
                      <a:pt x="1739" y="1911"/>
                      <a:pt x="1929" y="1983"/>
                      <a:pt x="2120" y="2030"/>
                    </a:cubicBezTo>
                    <a:cubicBezTo>
                      <a:pt x="2170" y="2047"/>
                      <a:pt x="2224" y="2055"/>
                      <a:pt x="2278" y="2055"/>
                    </a:cubicBezTo>
                    <a:cubicBezTo>
                      <a:pt x="2378" y="2055"/>
                      <a:pt x="2480" y="2029"/>
                      <a:pt x="2572" y="1983"/>
                    </a:cubicBezTo>
                    <a:cubicBezTo>
                      <a:pt x="3001" y="1697"/>
                      <a:pt x="2906" y="1054"/>
                      <a:pt x="2429" y="911"/>
                    </a:cubicBezTo>
                    <a:lnTo>
                      <a:pt x="2405" y="887"/>
                    </a:lnTo>
                    <a:cubicBezTo>
                      <a:pt x="2334" y="816"/>
                      <a:pt x="2263" y="768"/>
                      <a:pt x="2167" y="720"/>
                    </a:cubicBezTo>
                    <a:cubicBezTo>
                      <a:pt x="2167" y="649"/>
                      <a:pt x="2120" y="601"/>
                      <a:pt x="2096" y="530"/>
                    </a:cubicBezTo>
                    <a:cubicBezTo>
                      <a:pt x="1905" y="268"/>
                      <a:pt x="1596" y="77"/>
                      <a:pt x="1262" y="54"/>
                    </a:cubicBezTo>
                    <a:cubicBezTo>
                      <a:pt x="1155" y="18"/>
                      <a:pt x="1048" y="0"/>
                      <a:pt x="94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8" name="Google Shape;1288;p77"/>
              <p:cNvSpPr/>
              <p:nvPr/>
            </p:nvSpPr>
            <p:spPr>
              <a:xfrm>
                <a:off x="3559650" y="2021275"/>
                <a:ext cx="51800" cy="54450"/>
              </a:xfrm>
              <a:custGeom>
                <a:avLst/>
                <a:gdLst/>
                <a:ahLst/>
                <a:cxnLst/>
                <a:rect l="l" t="t" r="r" b="b"/>
                <a:pathLst>
                  <a:path w="2072" h="2178" extrusionOk="0">
                    <a:moveTo>
                      <a:pt x="604" y="1"/>
                    </a:moveTo>
                    <a:cubicBezTo>
                      <a:pt x="547" y="1"/>
                      <a:pt x="488" y="9"/>
                      <a:pt x="429" y="26"/>
                    </a:cubicBezTo>
                    <a:cubicBezTo>
                      <a:pt x="286" y="73"/>
                      <a:pt x="167" y="168"/>
                      <a:pt x="95" y="288"/>
                    </a:cubicBezTo>
                    <a:cubicBezTo>
                      <a:pt x="24" y="430"/>
                      <a:pt x="0" y="597"/>
                      <a:pt x="24" y="740"/>
                    </a:cubicBezTo>
                    <a:cubicBezTo>
                      <a:pt x="71" y="1073"/>
                      <a:pt x="119" y="1407"/>
                      <a:pt x="167" y="1764"/>
                    </a:cubicBezTo>
                    <a:cubicBezTo>
                      <a:pt x="214" y="1907"/>
                      <a:pt x="310" y="2026"/>
                      <a:pt x="452" y="2097"/>
                    </a:cubicBezTo>
                    <a:cubicBezTo>
                      <a:pt x="542" y="2151"/>
                      <a:pt x="631" y="2178"/>
                      <a:pt x="720" y="2178"/>
                    </a:cubicBezTo>
                    <a:cubicBezTo>
                      <a:pt x="750" y="2178"/>
                      <a:pt x="780" y="2175"/>
                      <a:pt x="810" y="2169"/>
                    </a:cubicBezTo>
                    <a:cubicBezTo>
                      <a:pt x="837" y="2165"/>
                      <a:pt x="868" y="2164"/>
                      <a:pt x="900" y="2164"/>
                    </a:cubicBezTo>
                    <a:cubicBezTo>
                      <a:pt x="964" y="2164"/>
                      <a:pt x="1033" y="2169"/>
                      <a:pt x="1098" y="2169"/>
                    </a:cubicBezTo>
                    <a:cubicBezTo>
                      <a:pt x="1197" y="2169"/>
                      <a:pt x="1286" y="2157"/>
                      <a:pt x="1334" y="2097"/>
                    </a:cubicBezTo>
                    <a:cubicBezTo>
                      <a:pt x="1429" y="2097"/>
                      <a:pt x="1500" y="2002"/>
                      <a:pt x="1619" y="1978"/>
                    </a:cubicBezTo>
                    <a:cubicBezTo>
                      <a:pt x="1977" y="1883"/>
                      <a:pt x="2072" y="1383"/>
                      <a:pt x="1881" y="1050"/>
                    </a:cubicBezTo>
                    <a:cubicBezTo>
                      <a:pt x="1691" y="764"/>
                      <a:pt x="1453" y="502"/>
                      <a:pt x="1167" y="335"/>
                    </a:cubicBezTo>
                    <a:lnTo>
                      <a:pt x="1119" y="311"/>
                    </a:lnTo>
                    <a:cubicBezTo>
                      <a:pt x="1048" y="216"/>
                      <a:pt x="976" y="145"/>
                      <a:pt x="881" y="73"/>
                    </a:cubicBezTo>
                    <a:cubicBezTo>
                      <a:pt x="804" y="27"/>
                      <a:pt x="708" y="1"/>
                      <a:pt x="60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9" name="Google Shape;1289;p77"/>
              <p:cNvSpPr/>
              <p:nvPr/>
            </p:nvSpPr>
            <p:spPr>
              <a:xfrm>
                <a:off x="3381025" y="1964350"/>
                <a:ext cx="244725" cy="239675"/>
              </a:xfrm>
              <a:custGeom>
                <a:avLst/>
                <a:gdLst/>
                <a:ahLst/>
                <a:cxnLst/>
                <a:rect l="l" t="t" r="r" b="b"/>
                <a:pathLst>
                  <a:path w="9789" h="9587" extrusionOk="0">
                    <a:moveTo>
                      <a:pt x="5942" y="608"/>
                    </a:moveTo>
                    <a:cubicBezTo>
                      <a:pt x="6332" y="608"/>
                      <a:pt x="6664" y="1079"/>
                      <a:pt x="6907" y="1517"/>
                    </a:cubicBezTo>
                    <a:cubicBezTo>
                      <a:pt x="7026" y="1707"/>
                      <a:pt x="7121" y="1922"/>
                      <a:pt x="7216" y="2112"/>
                    </a:cubicBezTo>
                    <a:cubicBezTo>
                      <a:pt x="6980" y="2157"/>
                      <a:pt x="6744" y="2181"/>
                      <a:pt x="6508" y="2181"/>
                    </a:cubicBezTo>
                    <a:cubicBezTo>
                      <a:pt x="6244" y="2181"/>
                      <a:pt x="5980" y="2151"/>
                      <a:pt x="5716" y="2088"/>
                    </a:cubicBezTo>
                    <a:cubicBezTo>
                      <a:pt x="5478" y="2041"/>
                      <a:pt x="5264" y="1874"/>
                      <a:pt x="5121" y="1660"/>
                    </a:cubicBezTo>
                    <a:lnTo>
                      <a:pt x="5145" y="1636"/>
                    </a:lnTo>
                    <a:cubicBezTo>
                      <a:pt x="5097" y="1398"/>
                      <a:pt x="5168" y="1136"/>
                      <a:pt x="5359" y="969"/>
                    </a:cubicBezTo>
                    <a:cubicBezTo>
                      <a:pt x="5564" y="711"/>
                      <a:pt x="5759" y="608"/>
                      <a:pt x="5942" y="608"/>
                    </a:cubicBezTo>
                    <a:close/>
                    <a:moveTo>
                      <a:pt x="7621" y="2469"/>
                    </a:moveTo>
                    <a:cubicBezTo>
                      <a:pt x="8455" y="2588"/>
                      <a:pt x="9788" y="3541"/>
                      <a:pt x="8598" y="4208"/>
                    </a:cubicBezTo>
                    <a:cubicBezTo>
                      <a:pt x="8400" y="4322"/>
                      <a:pt x="8233" y="4372"/>
                      <a:pt x="8092" y="4372"/>
                    </a:cubicBezTo>
                    <a:cubicBezTo>
                      <a:pt x="7586" y="4372"/>
                      <a:pt x="7428" y="3732"/>
                      <a:pt x="7502" y="3136"/>
                    </a:cubicBezTo>
                    <a:cubicBezTo>
                      <a:pt x="7502" y="2898"/>
                      <a:pt x="7550" y="2684"/>
                      <a:pt x="7621" y="2469"/>
                    </a:cubicBezTo>
                    <a:close/>
                    <a:moveTo>
                      <a:pt x="9319" y="1"/>
                    </a:moveTo>
                    <a:cubicBezTo>
                      <a:pt x="9256" y="1"/>
                      <a:pt x="9191" y="33"/>
                      <a:pt x="9145" y="112"/>
                    </a:cubicBezTo>
                    <a:cubicBezTo>
                      <a:pt x="9074" y="207"/>
                      <a:pt x="9026" y="278"/>
                      <a:pt x="8955" y="374"/>
                    </a:cubicBezTo>
                    <a:cubicBezTo>
                      <a:pt x="8526" y="850"/>
                      <a:pt x="8050" y="1326"/>
                      <a:pt x="7526" y="1731"/>
                    </a:cubicBezTo>
                    <a:cubicBezTo>
                      <a:pt x="7407" y="1183"/>
                      <a:pt x="7121" y="659"/>
                      <a:pt x="6693" y="302"/>
                    </a:cubicBezTo>
                    <a:cubicBezTo>
                      <a:pt x="6490" y="135"/>
                      <a:pt x="6246" y="52"/>
                      <a:pt x="6002" y="52"/>
                    </a:cubicBezTo>
                    <a:cubicBezTo>
                      <a:pt x="5758" y="52"/>
                      <a:pt x="5514" y="135"/>
                      <a:pt x="5311" y="302"/>
                    </a:cubicBezTo>
                    <a:cubicBezTo>
                      <a:pt x="5002" y="540"/>
                      <a:pt x="4787" y="874"/>
                      <a:pt x="4716" y="1279"/>
                    </a:cubicBezTo>
                    <a:cubicBezTo>
                      <a:pt x="4644" y="1279"/>
                      <a:pt x="4573" y="1302"/>
                      <a:pt x="4502" y="1350"/>
                    </a:cubicBezTo>
                    <a:cubicBezTo>
                      <a:pt x="3978" y="1612"/>
                      <a:pt x="3501" y="1969"/>
                      <a:pt x="3097" y="2374"/>
                    </a:cubicBezTo>
                    <a:cubicBezTo>
                      <a:pt x="2811" y="2684"/>
                      <a:pt x="2454" y="2874"/>
                      <a:pt x="2073" y="2969"/>
                    </a:cubicBezTo>
                    <a:cubicBezTo>
                      <a:pt x="1334" y="3184"/>
                      <a:pt x="144" y="3469"/>
                      <a:pt x="24" y="4374"/>
                    </a:cubicBezTo>
                    <a:cubicBezTo>
                      <a:pt x="1" y="5279"/>
                      <a:pt x="929" y="5732"/>
                      <a:pt x="1430" y="6303"/>
                    </a:cubicBezTo>
                    <a:cubicBezTo>
                      <a:pt x="1834" y="6708"/>
                      <a:pt x="2215" y="7113"/>
                      <a:pt x="2620" y="7542"/>
                    </a:cubicBezTo>
                    <a:cubicBezTo>
                      <a:pt x="2596" y="7542"/>
                      <a:pt x="2573" y="7542"/>
                      <a:pt x="2549" y="7566"/>
                    </a:cubicBezTo>
                    <a:cubicBezTo>
                      <a:pt x="2001" y="7970"/>
                      <a:pt x="2001" y="8756"/>
                      <a:pt x="2525" y="9161"/>
                    </a:cubicBezTo>
                    <a:cubicBezTo>
                      <a:pt x="2678" y="9278"/>
                      <a:pt x="2857" y="9334"/>
                      <a:pt x="3036" y="9334"/>
                    </a:cubicBezTo>
                    <a:cubicBezTo>
                      <a:pt x="3331" y="9334"/>
                      <a:pt x="3624" y="9181"/>
                      <a:pt x="3787" y="8899"/>
                    </a:cubicBezTo>
                    <a:cubicBezTo>
                      <a:pt x="3826" y="8782"/>
                      <a:pt x="3738" y="8666"/>
                      <a:pt x="3627" y="8666"/>
                    </a:cubicBezTo>
                    <a:cubicBezTo>
                      <a:pt x="3601" y="8666"/>
                      <a:pt x="3575" y="8672"/>
                      <a:pt x="3549" y="8685"/>
                    </a:cubicBezTo>
                    <a:cubicBezTo>
                      <a:pt x="3335" y="8732"/>
                      <a:pt x="3120" y="8756"/>
                      <a:pt x="2906" y="8756"/>
                    </a:cubicBezTo>
                    <a:cubicBezTo>
                      <a:pt x="2573" y="8756"/>
                      <a:pt x="2430" y="8328"/>
                      <a:pt x="2549" y="8042"/>
                    </a:cubicBezTo>
                    <a:cubicBezTo>
                      <a:pt x="2596" y="7947"/>
                      <a:pt x="2644" y="7875"/>
                      <a:pt x="2739" y="7827"/>
                    </a:cubicBezTo>
                    <a:cubicBezTo>
                      <a:pt x="2763" y="7804"/>
                      <a:pt x="2787" y="7756"/>
                      <a:pt x="2811" y="7732"/>
                    </a:cubicBezTo>
                    <a:cubicBezTo>
                      <a:pt x="3239" y="8185"/>
                      <a:pt x="3668" y="8613"/>
                      <a:pt x="4121" y="9066"/>
                    </a:cubicBezTo>
                    <a:cubicBezTo>
                      <a:pt x="4263" y="9233"/>
                      <a:pt x="4430" y="9375"/>
                      <a:pt x="4644" y="9471"/>
                    </a:cubicBezTo>
                    <a:cubicBezTo>
                      <a:pt x="4794" y="9549"/>
                      <a:pt x="4956" y="9586"/>
                      <a:pt x="5117" y="9586"/>
                    </a:cubicBezTo>
                    <a:cubicBezTo>
                      <a:pt x="5445" y="9586"/>
                      <a:pt x="5771" y="9433"/>
                      <a:pt x="5978" y="9161"/>
                    </a:cubicBezTo>
                    <a:cubicBezTo>
                      <a:pt x="6085" y="8930"/>
                      <a:pt x="5913" y="8726"/>
                      <a:pt x="5720" y="8726"/>
                    </a:cubicBezTo>
                    <a:cubicBezTo>
                      <a:pt x="5654" y="8726"/>
                      <a:pt x="5586" y="8749"/>
                      <a:pt x="5526" y="8804"/>
                    </a:cubicBezTo>
                    <a:cubicBezTo>
                      <a:pt x="5415" y="8943"/>
                      <a:pt x="5247" y="9017"/>
                      <a:pt x="5079" y="9017"/>
                    </a:cubicBezTo>
                    <a:cubicBezTo>
                      <a:pt x="4959" y="9017"/>
                      <a:pt x="4839" y="8979"/>
                      <a:pt x="4740" y="8899"/>
                    </a:cubicBezTo>
                    <a:cubicBezTo>
                      <a:pt x="3811" y="8066"/>
                      <a:pt x="2954" y="7137"/>
                      <a:pt x="2073" y="6280"/>
                    </a:cubicBezTo>
                    <a:cubicBezTo>
                      <a:pt x="1882" y="6113"/>
                      <a:pt x="1644" y="5851"/>
                      <a:pt x="1453" y="5684"/>
                    </a:cubicBezTo>
                    <a:cubicBezTo>
                      <a:pt x="1049" y="5327"/>
                      <a:pt x="167" y="4755"/>
                      <a:pt x="525" y="4160"/>
                    </a:cubicBezTo>
                    <a:cubicBezTo>
                      <a:pt x="1120" y="3374"/>
                      <a:pt x="2263" y="3493"/>
                      <a:pt x="3001" y="2922"/>
                    </a:cubicBezTo>
                    <a:cubicBezTo>
                      <a:pt x="3382" y="2541"/>
                      <a:pt x="3811" y="2160"/>
                      <a:pt x="4263" y="1802"/>
                    </a:cubicBezTo>
                    <a:cubicBezTo>
                      <a:pt x="4406" y="1707"/>
                      <a:pt x="4549" y="1636"/>
                      <a:pt x="4716" y="1564"/>
                    </a:cubicBezTo>
                    <a:cubicBezTo>
                      <a:pt x="4740" y="1850"/>
                      <a:pt x="4906" y="2088"/>
                      <a:pt x="5145" y="2231"/>
                    </a:cubicBezTo>
                    <a:cubicBezTo>
                      <a:pt x="5407" y="2398"/>
                      <a:pt x="5716" y="2493"/>
                      <a:pt x="6026" y="2517"/>
                    </a:cubicBezTo>
                    <a:cubicBezTo>
                      <a:pt x="5954" y="2565"/>
                      <a:pt x="5883" y="2612"/>
                      <a:pt x="5811" y="2660"/>
                    </a:cubicBezTo>
                    <a:cubicBezTo>
                      <a:pt x="5692" y="2731"/>
                      <a:pt x="5597" y="2803"/>
                      <a:pt x="5478" y="2850"/>
                    </a:cubicBezTo>
                    <a:cubicBezTo>
                      <a:pt x="5311" y="2922"/>
                      <a:pt x="5168" y="2993"/>
                      <a:pt x="5002" y="3065"/>
                    </a:cubicBezTo>
                    <a:cubicBezTo>
                      <a:pt x="4690" y="3109"/>
                      <a:pt x="4732" y="3403"/>
                      <a:pt x="4933" y="3403"/>
                    </a:cubicBezTo>
                    <a:cubicBezTo>
                      <a:pt x="4947" y="3403"/>
                      <a:pt x="4962" y="3401"/>
                      <a:pt x="4978" y="3398"/>
                    </a:cubicBezTo>
                    <a:lnTo>
                      <a:pt x="5502" y="3231"/>
                    </a:lnTo>
                    <a:cubicBezTo>
                      <a:pt x="5859" y="3160"/>
                      <a:pt x="6216" y="3041"/>
                      <a:pt x="6573" y="2922"/>
                    </a:cubicBezTo>
                    <a:lnTo>
                      <a:pt x="6573" y="2922"/>
                    </a:lnTo>
                    <a:lnTo>
                      <a:pt x="6478" y="3065"/>
                    </a:lnTo>
                    <a:cubicBezTo>
                      <a:pt x="6312" y="3327"/>
                      <a:pt x="6145" y="3589"/>
                      <a:pt x="6002" y="3850"/>
                    </a:cubicBezTo>
                    <a:cubicBezTo>
                      <a:pt x="5923" y="4047"/>
                      <a:pt x="5942" y="4570"/>
                      <a:pt x="6166" y="4570"/>
                    </a:cubicBezTo>
                    <a:cubicBezTo>
                      <a:pt x="6213" y="4570"/>
                      <a:pt x="6269" y="4547"/>
                      <a:pt x="6335" y="4493"/>
                    </a:cubicBezTo>
                    <a:cubicBezTo>
                      <a:pt x="6526" y="4160"/>
                      <a:pt x="6669" y="3803"/>
                      <a:pt x="6764" y="3422"/>
                    </a:cubicBezTo>
                    <a:cubicBezTo>
                      <a:pt x="6835" y="3279"/>
                      <a:pt x="6883" y="3136"/>
                      <a:pt x="6955" y="2993"/>
                    </a:cubicBezTo>
                    <a:lnTo>
                      <a:pt x="6955" y="2993"/>
                    </a:lnTo>
                    <a:cubicBezTo>
                      <a:pt x="6907" y="3469"/>
                      <a:pt x="7002" y="3970"/>
                      <a:pt x="7264" y="4398"/>
                    </a:cubicBezTo>
                    <a:cubicBezTo>
                      <a:pt x="7407" y="4636"/>
                      <a:pt x="7669" y="4803"/>
                      <a:pt x="7979" y="4803"/>
                    </a:cubicBezTo>
                    <a:cubicBezTo>
                      <a:pt x="7907" y="4946"/>
                      <a:pt x="7836" y="5089"/>
                      <a:pt x="7740" y="5232"/>
                    </a:cubicBezTo>
                    <a:cubicBezTo>
                      <a:pt x="7455" y="5708"/>
                      <a:pt x="6931" y="5994"/>
                      <a:pt x="6597" y="6446"/>
                    </a:cubicBezTo>
                    <a:cubicBezTo>
                      <a:pt x="6407" y="6708"/>
                      <a:pt x="6264" y="6994"/>
                      <a:pt x="6169" y="7304"/>
                    </a:cubicBezTo>
                    <a:cubicBezTo>
                      <a:pt x="6169" y="7502"/>
                      <a:pt x="6320" y="7616"/>
                      <a:pt x="6473" y="7616"/>
                    </a:cubicBezTo>
                    <a:cubicBezTo>
                      <a:pt x="6577" y="7616"/>
                      <a:pt x="6682" y="7562"/>
                      <a:pt x="6740" y="7446"/>
                    </a:cubicBezTo>
                    <a:cubicBezTo>
                      <a:pt x="7002" y="6208"/>
                      <a:pt x="8002" y="6089"/>
                      <a:pt x="8288" y="4779"/>
                    </a:cubicBezTo>
                    <a:cubicBezTo>
                      <a:pt x="8645" y="4684"/>
                      <a:pt x="8955" y="4493"/>
                      <a:pt x="9193" y="4232"/>
                    </a:cubicBezTo>
                    <a:cubicBezTo>
                      <a:pt x="9765" y="3636"/>
                      <a:pt x="9312" y="2874"/>
                      <a:pt x="8717" y="2541"/>
                    </a:cubicBezTo>
                    <a:cubicBezTo>
                      <a:pt x="8455" y="2374"/>
                      <a:pt x="8193" y="2231"/>
                      <a:pt x="7907" y="2136"/>
                    </a:cubicBezTo>
                    <a:cubicBezTo>
                      <a:pt x="8431" y="1564"/>
                      <a:pt x="8907" y="898"/>
                      <a:pt x="9455" y="374"/>
                    </a:cubicBezTo>
                    <a:cubicBezTo>
                      <a:pt x="9645" y="218"/>
                      <a:pt x="9485" y="1"/>
                      <a:pt x="93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94" name="Google Shape;1294;p77"/>
          <p:cNvSpPr/>
          <p:nvPr/>
        </p:nvSpPr>
        <p:spPr>
          <a:xfrm>
            <a:off x="6250607" y="4477254"/>
            <a:ext cx="1551855" cy="117673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95" name="Google Shape;1295;p77"/>
          <p:cNvGrpSpPr/>
          <p:nvPr/>
        </p:nvGrpSpPr>
        <p:grpSpPr>
          <a:xfrm rot="870127">
            <a:off x="6506176" y="-45912"/>
            <a:ext cx="365942" cy="739552"/>
            <a:chOff x="656025" y="2751350"/>
            <a:chExt cx="311375" cy="629275"/>
          </a:xfrm>
        </p:grpSpPr>
        <p:sp>
          <p:nvSpPr>
            <p:cNvPr id="1296" name="Google Shape;1296;p77"/>
            <p:cNvSpPr/>
            <p:nvPr/>
          </p:nvSpPr>
          <p:spPr>
            <a:xfrm>
              <a:off x="671800" y="2842750"/>
              <a:ext cx="278625" cy="389950"/>
            </a:xfrm>
            <a:custGeom>
              <a:avLst/>
              <a:gdLst/>
              <a:ahLst/>
              <a:cxnLst/>
              <a:rect l="l" t="t" r="r" b="b"/>
              <a:pathLst>
                <a:path w="11145" h="15598" extrusionOk="0">
                  <a:moveTo>
                    <a:pt x="11109" y="5679"/>
                  </a:moveTo>
                  <a:cubicBezTo>
                    <a:pt x="11002" y="6906"/>
                    <a:pt x="10573" y="8335"/>
                    <a:pt x="9692" y="9620"/>
                  </a:cubicBezTo>
                  <a:cubicBezTo>
                    <a:pt x="9502" y="9882"/>
                    <a:pt x="9347" y="10180"/>
                    <a:pt x="9144" y="10442"/>
                  </a:cubicBezTo>
                  <a:cubicBezTo>
                    <a:pt x="8347" y="11454"/>
                    <a:pt x="8204" y="12680"/>
                    <a:pt x="8001" y="13895"/>
                  </a:cubicBezTo>
                  <a:cubicBezTo>
                    <a:pt x="7966" y="14097"/>
                    <a:pt x="8025" y="14323"/>
                    <a:pt x="8049" y="14550"/>
                  </a:cubicBezTo>
                  <a:cubicBezTo>
                    <a:pt x="8073" y="15050"/>
                    <a:pt x="8001" y="15169"/>
                    <a:pt x="7513" y="15300"/>
                  </a:cubicBezTo>
                  <a:cubicBezTo>
                    <a:pt x="6763" y="15526"/>
                    <a:pt x="5989" y="15597"/>
                    <a:pt x="5227" y="15419"/>
                  </a:cubicBezTo>
                  <a:cubicBezTo>
                    <a:pt x="4727" y="15300"/>
                    <a:pt x="4215" y="15157"/>
                    <a:pt x="3703" y="15026"/>
                  </a:cubicBezTo>
                  <a:cubicBezTo>
                    <a:pt x="3489" y="14966"/>
                    <a:pt x="3322" y="14859"/>
                    <a:pt x="3358" y="14609"/>
                  </a:cubicBezTo>
                  <a:cubicBezTo>
                    <a:pt x="3501" y="13037"/>
                    <a:pt x="2810" y="11787"/>
                    <a:pt x="1810" y="10680"/>
                  </a:cubicBezTo>
                  <a:cubicBezTo>
                    <a:pt x="1048" y="9847"/>
                    <a:pt x="536" y="8894"/>
                    <a:pt x="215" y="7823"/>
                  </a:cubicBezTo>
                  <a:cubicBezTo>
                    <a:pt x="0" y="7132"/>
                    <a:pt x="48" y="6418"/>
                    <a:pt x="143" y="5715"/>
                  </a:cubicBezTo>
                  <a:cubicBezTo>
                    <a:pt x="358" y="3929"/>
                    <a:pt x="1155" y="2465"/>
                    <a:pt x="2560" y="1346"/>
                  </a:cubicBezTo>
                  <a:cubicBezTo>
                    <a:pt x="2917" y="1060"/>
                    <a:pt x="3358" y="834"/>
                    <a:pt x="3775" y="691"/>
                  </a:cubicBezTo>
                  <a:cubicBezTo>
                    <a:pt x="4322" y="500"/>
                    <a:pt x="4918" y="357"/>
                    <a:pt x="5501" y="274"/>
                  </a:cubicBezTo>
                  <a:cubicBezTo>
                    <a:pt x="7347" y="0"/>
                    <a:pt x="8752" y="750"/>
                    <a:pt x="9966" y="2119"/>
                  </a:cubicBezTo>
                  <a:cubicBezTo>
                    <a:pt x="10823" y="3096"/>
                    <a:pt x="11145" y="4167"/>
                    <a:pt x="11109" y="5679"/>
                  </a:cubicBezTo>
                  <a:close/>
                  <a:moveTo>
                    <a:pt x="3489" y="5477"/>
                  </a:moveTo>
                  <a:cubicBezTo>
                    <a:pt x="3775" y="5751"/>
                    <a:pt x="3941" y="5548"/>
                    <a:pt x="4096" y="5477"/>
                  </a:cubicBezTo>
                  <a:cubicBezTo>
                    <a:pt x="4572" y="5275"/>
                    <a:pt x="5037" y="4989"/>
                    <a:pt x="5537" y="4846"/>
                  </a:cubicBezTo>
                  <a:cubicBezTo>
                    <a:pt x="6704" y="4513"/>
                    <a:pt x="7787" y="5644"/>
                    <a:pt x="7466" y="6834"/>
                  </a:cubicBezTo>
                  <a:cubicBezTo>
                    <a:pt x="7358" y="6799"/>
                    <a:pt x="7251" y="6787"/>
                    <a:pt x="7156" y="6763"/>
                  </a:cubicBezTo>
                  <a:cubicBezTo>
                    <a:pt x="6049" y="6370"/>
                    <a:pt x="4930" y="6715"/>
                    <a:pt x="4215" y="7656"/>
                  </a:cubicBezTo>
                  <a:cubicBezTo>
                    <a:pt x="3668" y="8394"/>
                    <a:pt x="3703" y="8977"/>
                    <a:pt x="4310" y="9668"/>
                  </a:cubicBezTo>
                  <a:cubicBezTo>
                    <a:pt x="4787" y="10180"/>
                    <a:pt x="5334" y="10525"/>
                    <a:pt x="6061" y="10216"/>
                  </a:cubicBezTo>
                  <a:cubicBezTo>
                    <a:pt x="6335" y="10097"/>
                    <a:pt x="6585" y="9882"/>
                    <a:pt x="6823" y="9692"/>
                  </a:cubicBezTo>
                  <a:cubicBezTo>
                    <a:pt x="7001" y="9549"/>
                    <a:pt x="7168" y="9382"/>
                    <a:pt x="7418" y="9132"/>
                  </a:cubicBezTo>
                  <a:cubicBezTo>
                    <a:pt x="7489" y="9573"/>
                    <a:pt x="7537" y="9882"/>
                    <a:pt x="7597" y="10204"/>
                  </a:cubicBezTo>
                  <a:lnTo>
                    <a:pt x="7728" y="10204"/>
                  </a:lnTo>
                  <a:cubicBezTo>
                    <a:pt x="7787" y="9978"/>
                    <a:pt x="7882" y="9751"/>
                    <a:pt x="7906" y="9525"/>
                  </a:cubicBezTo>
                  <a:cubicBezTo>
                    <a:pt x="7966" y="8870"/>
                    <a:pt x="8013" y="8215"/>
                    <a:pt x="8025" y="7561"/>
                  </a:cubicBezTo>
                  <a:cubicBezTo>
                    <a:pt x="8049" y="7108"/>
                    <a:pt x="8049" y="6644"/>
                    <a:pt x="8013" y="6179"/>
                  </a:cubicBezTo>
                  <a:cubicBezTo>
                    <a:pt x="7894" y="4929"/>
                    <a:pt x="6525" y="3810"/>
                    <a:pt x="5382" y="4394"/>
                  </a:cubicBezTo>
                  <a:cubicBezTo>
                    <a:pt x="5311" y="4441"/>
                    <a:pt x="5215" y="4441"/>
                    <a:pt x="5132" y="4465"/>
                  </a:cubicBezTo>
                  <a:cubicBezTo>
                    <a:pt x="4513" y="4703"/>
                    <a:pt x="3977" y="5001"/>
                    <a:pt x="3489" y="54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77"/>
            <p:cNvSpPr/>
            <p:nvPr/>
          </p:nvSpPr>
          <p:spPr>
            <a:xfrm>
              <a:off x="745325" y="3232075"/>
              <a:ext cx="156000" cy="130100"/>
            </a:xfrm>
            <a:custGeom>
              <a:avLst/>
              <a:gdLst/>
              <a:ahLst/>
              <a:cxnLst/>
              <a:rect l="l" t="t" r="r" b="b"/>
              <a:pathLst>
                <a:path w="6240" h="5204" extrusionOk="0">
                  <a:moveTo>
                    <a:pt x="5465" y="0"/>
                  </a:moveTo>
                  <a:cubicBezTo>
                    <a:pt x="6215" y="643"/>
                    <a:pt x="6239" y="858"/>
                    <a:pt x="5620" y="1572"/>
                  </a:cubicBezTo>
                  <a:cubicBezTo>
                    <a:pt x="5430" y="1798"/>
                    <a:pt x="5370" y="1989"/>
                    <a:pt x="5501" y="2286"/>
                  </a:cubicBezTo>
                  <a:cubicBezTo>
                    <a:pt x="5668" y="2679"/>
                    <a:pt x="5668" y="3060"/>
                    <a:pt x="5203" y="3299"/>
                  </a:cubicBezTo>
                  <a:cubicBezTo>
                    <a:pt x="4989" y="3418"/>
                    <a:pt x="4989" y="3632"/>
                    <a:pt x="5084" y="3870"/>
                  </a:cubicBezTo>
                  <a:cubicBezTo>
                    <a:pt x="5501" y="4823"/>
                    <a:pt x="5370" y="5096"/>
                    <a:pt x="4346" y="5168"/>
                  </a:cubicBezTo>
                  <a:cubicBezTo>
                    <a:pt x="3536" y="5204"/>
                    <a:pt x="2715" y="5180"/>
                    <a:pt x="1917" y="5144"/>
                  </a:cubicBezTo>
                  <a:cubicBezTo>
                    <a:pt x="1441" y="5132"/>
                    <a:pt x="1024" y="4930"/>
                    <a:pt x="691" y="4572"/>
                  </a:cubicBezTo>
                  <a:cubicBezTo>
                    <a:pt x="500" y="4346"/>
                    <a:pt x="417" y="4120"/>
                    <a:pt x="572" y="3858"/>
                  </a:cubicBezTo>
                  <a:cubicBezTo>
                    <a:pt x="774" y="3513"/>
                    <a:pt x="846" y="3239"/>
                    <a:pt x="429" y="2965"/>
                  </a:cubicBezTo>
                  <a:cubicBezTo>
                    <a:pt x="143" y="2763"/>
                    <a:pt x="179" y="2501"/>
                    <a:pt x="393" y="2215"/>
                  </a:cubicBezTo>
                  <a:cubicBezTo>
                    <a:pt x="477" y="2132"/>
                    <a:pt x="560" y="2072"/>
                    <a:pt x="631" y="1989"/>
                  </a:cubicBezTo>
                  <a:cubicBezTo>
                    <a:pt x="929" y="1667"/>
                    <a:pt x="905" y="1536"/>
                    <a:pt x="572" y="1251"/>
                  </a:cubicBezTo>
                  <a:cubicBezTo>
                    <a:pt x="393" y="1096"/>
                    <a:pt x="191" y="941"/>
                    <a:pt x="72" y="739"/>
                  </a:cubicBezTo>
                  <a:cubicBezTo>
                    <a:pt x="0" y="608"/>
                    <a:pt x="0" y="346"/>
                    <a:pt x="84" y="203"/>
                  </a:cubicBezTo>
                  <a:cubicBezTo>
                    <a:pt x="179" y="84"/>
                    <a:pt x="429" y="0"/>
                    <a:pt x="596" y="12"/>
                  </a:cubicBezTo>
                  <a:cubicBezTo>
                    <a:pt x="929" y="48"/>
                    <a:pt x="1274" y="143"/>
                    <a:pt x="1620" y="251"/>
                  </a:cubicBezTo>
                  <a:cubicBezTo>
                    <a:pt x="2917" y="655"/>
                    <a:pt x="4179" y="489"/>
                    <a:pt x="5465" y="0"/>
                  </a:cubicBezTo>
                  <a:close/>
                  <a:moveTo>
                    <a:pt x="1667" y="1513"/>
                  </a:moveTo>
                  <a:cubicBezTo>
                    <a:pt x="2084" y="2025"/>
                    <a:pt x="2441" y="2096"/>
                    <a:pt x="3941" y="2108"/>
                  </a:cubicBezTo>
                  <a:cubicBezTo>
                    <a:pt x="4156" y="2108"/>
                    <a:pt x="4394" y="2167"/>
                    <a:pt x="4477" y="1786"/>
                  </a:cubicBezTo>
                  <a:cubicBezTo>
                    <a:pt x="3548" y="1691"/>
                    <a:pt x="2679" y="1620"/>
                    <a:pt x="1667" y="1513"/>
                  </a:cubicBezTo>
                  <a:close/>
                  <a:moveTo>
                    <a:pt x="4096" y="3406"/>
                  </a:moveTo>
                  <a:cubicBezTo>
                    <a:pt x="3239" y="3632"/>
                    <a:pt x="2465" y="3287"/>
                    <a:pt x="1620" y="3394"/>
                  </a:cubicBezTo>
                  <a:cubicBezTo>
                    <a:pt x="1953" y="3810"/>
                    <a:pt x="2393" y="3941"/>
                    <a:pt x="3167" y="3918"/>
                  </a:cubicBezTo>
                  <a:cubicBezTo>
                    <a:pt x="3501" y="3918"/>
                    <a:pt x="3870" y="3953"/>
                    <a:pt x="4096" y="340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77"/>
            <p:cNvSpPr/>
            <p:nvPr/>
          </p:nvSpPr>
          <p:spPr>
            <a:xfrm>
              <a:off x="787000" y="3269875"/>
              <a:ext cx="70250" cy="16400"/>
            </a:xfrm>
            <a:custGeom>
              <a:avLst/>
              <a:gdLst/>
              <a:ahLst/>
              <a:cxnLst/>
              <a:rect l="l" t="t" r="r" b="b"/>
              <a:pathLst>
                <a:path w="2810" h="656" extrusionOk="0">
                  <a:moveTo>
                    <a:pt x="0" y="1"/>
                  </a:moveTo>
                  <a:cubicBezTo>
                    <a:pt x="1012" y="96"/>
                    <a:pt x="1881" y="179"/>
                    <a:pt x="2810" y="274"/>
                  </a:cubicBezTo>
                  <a:cubicBezTo>
                    <a:pt x="2703" y="655"/>
                    <a:pt x="2465" y="596"/>
                    <a:pt x="2274" y="596"/>
                  </a:cubicBezTo>
                  <a:cubicBezTo>
                    <a:pt x="774" y="584"/>
                    <a:pt x="429" y="513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77"/>
            <p:cNvSpPr/>
            <p:nvPr/>
          </p:nvSpPr>
          <p:spPr>
            <a:xfrm>
              <a:off x="785500" y="3314225"/>
              <a:ext cx="62225" cy="16700"/>
            </a:xfrm>
            <a:custGeom>
              <a:avLst/>
              <a:gdLst/>
              <a:ahLst/>
              <a:cxnLst/>
              <a:rect l="l" t="t" r="r" b="b"/>
              <a:pathLst>
                <a:path w="2489" h="668" extrusionOk="0">
                  <a:moveTo>
                    <a:pt x="2489" y="120"/>
                  </a:moveTo>
                  <a:cubicBezTo>
                    <a:pt x="2263" y="667"/>
                    <a:pt x="1894" y="632"/>
                    <a:pt x="1548" y="644"/>
                  </a:cubicBezTo>
                  <a:cubicBezTo>
                    <a:pt x="775" y="655"/>
                    <a:pt x="346" y="524"/>
                    <a:pt x="1" y="120"/>
                  </a:cubicBezTo>
                  <a:cubicBezTo>
                    <a:pt x="858" y="1"/>
                    <a:pt x="1620" y="346"/>
                    <a:pt x="2489" y="1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77"/>
            <p:cNvSpPr/>
            <p:nvPr/>
          </p:nvSpPr>
          <p:spPr>
            <a:xfrm>
              <a:off x="777175" y="3019250"/>
              <a:ext cx="81575" cy="76225"/>
            </a:xfrm>
            <a:custGeom>
              <a:avLst/>
              <a:gdLst/>
              <a:ahLst/>
              <a:cxnLst/>
              <a:rect l="l" t="t" r="r" b="b"/>
              <a:pathLst>
                <a:path w="3263" h="3049" extrusionOk="0">
                  <a:moveTo>
                    <a:pt x="3263" y="548"/>
                  </a:moveTo>
                  <a:cubicBezTo>
                    <a:pt x="3120" y="1477"/>
                    <a:pt x="2715" y="2227"/>
                    <a:pt x="1881" y="2679"/>
                  </a:cubicBezTo>
                  <a:cubicBezTo>
                    <a:pt x="1179" y="3049"/>
                    <a:pt x="119" y="2453"/>
                    <a:pt x="48" y="1656"/>
                  </a:cubicBezTo>
                  <a:cubicBezTo>
                    <a:pt x="0" y="1251"/>
                    <a:pt x="429" y="608"/>
                    <a:pt x="869" y="405"/>
                  </a:cubicBezTo>
                  <a:cubicBezTo>
                    <a:pt x="1655" y="1"/>
                    <a:pt x="2429" y="48"/>
                    <a:pt x="3263" y="5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77"/>
            <p:cNvSpPr/>
            <p:nvPr/>
          </p:nvSpPr>
          <p:spPr>
            <a:xfrm>
              <a:off x="656025" y="2832325"/>
              <a:ext cx="311375" cy="548300"/>
            </a:xfrm>
            <a:custGeom>
              <a:avLst/>
              <a:gdLst/>
              <a:ahLst/>
              <a:cxnLst/>
              <a:rect l="l" t="t" r="r" b="b"/>
              <a:pathLst>
                <a:path w="12455" h="21932" extrusionOk="0">
                  <a:moveTo>
                    <a:pt x="10585" y="1489"/>
                  </a:moveTo>
                  <a:cubicBezTo>
                    <a:pt x="9525" y="512"/>
                    <a:pt x="8275" y="0"/>
                    <a:pt x="6870" y="0"/>
                  </a:cubicBezTo>
                  <a:cubicBezTo>
                    <a:pt x="6144" y="0"/>
                    <a:pt x="5358" y="143"/>
                    <a:pt x="4525" y="417"/>
                  </a:cubicBezTo>
                  <a:cubicBezTo>
                    <a:pt x="3346" y="810"/>
                    <a:pt x="2358" y="1572"/>
                    <a:pt x="1512" y="2727"/>
                  </a:cubicBezTo>
                  <a:cubicBezTo>
                    <a:pt x="441" y="4227"/>
                    <a:pt x="0" y="5942"/>
                    <a:pt x="215" y="7835"/>
                  </a:cubicBezTo>
                  <a:cubicBezTo>
                    <a:pt x="381" y="9275"/>
                    <a:pt x="1191" y="10418"/>
                    <a:pt x="1989" y="11478"/>
                  </a:cubicBezTo>
                  <a:lnTo>
                    <a:pt x="2144" y="11669"/>
                  </a:lnTo>
                  <a:cubicBezTo>
                    <a:pt x="2703" y="12419"/>
                    <a:pt x="3251" y="13109"/>
                    <a:pt x="3346" y="14050"/>
                  </a:cubicBezTo>
                  <a:cubicBezTo>
                    <a:pt x="3358" y="14145"/>
                    <a:pt x="3358" y="14240"/>
                    <a:pt x="3370" y="14336"/>
                  </a:cubicBezTo>
                  <a:cubicBezTo>
                    <a:pt x="3406" y="14645"/>
                    <a:pt x="3453" y="14978"/>
                    <a:pt x="3453" y="15288"/>
                  </a:cubicBezTo>
                  <a:cubicBezTo>
                    <a:pt x="3453" y="15371"/>
                    <a:pt x="3370" y="15526"/>
                    <a:pt x="3275" y="15645"/>
                  </a:cubicBezTo>
                  <a:cubicBezTo>
                    <a:pt x="2822" y="16121"/>
                    <a:pt x="2775" y="16645"/>
                    <a:pt x="3132" y="17205"/>
                  </a:cubicBezTo>
                  <a:cubicBezTo>
                    <a:pt x="3215" y="17336"/>
                    <a:pt x="3298" y="17455"/>
                    <a:pt x="3394" y="17598"/>
                  </a:cubicBezTo>
                  <a:lnTo>
                    <a:pt x="3477" y="17729"/>
                  </a:lnTo>
                  <a:cubicBezTo>
                    <a:pt x="3072" y="18503"/>
                    <a:pt x="3072" y="18574"/>
                    <a:pt x="3453" y="19408"/>
                  </a:cubicBezTo>
                  <a:lnTo>
                    <a:pt x="3465" y="19443"/>
                  </a:lnTo>
                  <a:cubicBezTo>
                    <a:pt x="3513" y="19539"/>
                    <a:pt x="3489" y="19693"/>
                    <a:pt x="3465" y="19836"/>
                  </a:cubicBezTo>
                  <a:lnTo>
                    <a:pt x="3465" y="19860"/>
                  </a:lnTo>
                  <a:cubicBezTo>
                    <a:pt x="3370" y="20574"/>
                    <a:pt x="3608" y="21086"/>
                    <a:pt x="4168" y="21420"/>
                  </a:cubicBezTo>
                  <a:lnTo>
                    <a:pt x="4179" y="21432"/>
                  </a:lnTo>
                  <a:cubicBezTo>
                    <a:pt x="4477" y="21610"/>
                    <a:pt x="4834" y="21813"/>
                    <a:pt x="5192" y="21836"/>
                  </a:cubicBezTo>
                  <a:lnTo>
                    <a:pt x="5215" y="21836"/>
                  </a:lnTo>
                  <a:cubicBezTo>
                    <a:pt x="5751" y="21884"/>
                    <a:pt x="6311" y="21932"/>
                    <a:pt x="6858" y="21932"/>
                  </a:cubicBezTo>
                  <a:cubicBezTo>
                    <a:pt x="7406" y="21932"/>
                    <a:pt x="7882" y="21884"/>
                    <a:pt x="8335" y="21777"/>
                  </a:cubicBezTo>
                  <a:cubicBezTo>
                    <a:pt x="8525" y="21729"/>
                    <a:pt x="8704" y="21670"/>
                    <a:pt x="8871" y="21610"/>
                  </a:cubicBezTo>
                  <a:cubicBezTo>
                    <a:pt x="9323" y="21408"/>
                    <a:pt x="9549" y="21063"/>
                    <a:pt x="9537" y="20598"/>
                  </a:cubicBezTo>
                  <a:cubicBezTo>
                    <a:pt x="9537" y="20479"/>
                    <a:pt x="9502" y="20360"/>
                    <a:pt x="9490" y="20241"/>
                  </a:cubicBezTo>
                  <a:cubicBezTo>
                    <a:pt x="9478" y="20146"/>
                    <a:pt x="9466" y="20051"/>
                    <a:pt x="9466" y="19943"/>
                  </a:cubicBezTo>
                  <a:lnTo>
                    <a:pt x="9466" y="19920"/>
                  </a:lnTo>
                  <a:cubicBezTo>
                    <a:pt x="9466" y="19860"/>
                    <a:pt x="9442" y="19729"/>
                    <a:pt x="9466" y="19693"/>
                  </a:cubicBezTo>
                  <a:cubicBezTo>
                    <a:pt x="9799" y="19324"/>
                    <a:pt x="9787" y="18872"/>
                    <a:pt x="9787" y="18479"/>
                  </a:cubicBezTo>
                  <a:cubicBezTo>
                    <a:pt x="9787" y="18134"/>
                    <a:pt x="9847" y="17872"/>
                    <a:pt x="10002" y="17610"/>
                  </a:cubicBezTo>
                  <a:cubicBezTo>
                    <a:pt x="10430" y="16836"/>
                    <a:pt x="10299" y="16157"/>
                    <a:pt x="9597" y="15562"/>
                  </a:cubicBezTo>
                  <a:cubicBezTo>
                    <a:pt x="9430" y="15419"/>
                    <a:pt x="9371" y="15276"/>
                    <a:pt x="9359" y="15038"/>
                  </a:cubicBezTo>
                  <a:cubicBezTo>
                    <a:pt x="9311" y="14157"/>
                    <a:pt x="9442" y="13264"/>
                    <a:pt x="9764" y="12311"/>
                  </a:cubicBezTo>
                  <a:cubicBezTo>
                    <a:pt x="9954" y="11728"/>
                    <a:pt x="10275" y="11240"/>
                    <a:pt x="10621" y="10716"/>
                  </a:cubicBezTo>
                  <a:cubicBezTo>
                    <a:pt x="10728" y="10561"/>
                    <a:pt x="10847" y="10395"/>
                    <a:pt x="10954" y="10228"/>
                  </a:cubicBezTo>
                  <a:cubicBezTo>
                    <a:pt x="11966" y="8609"/>
                    <a:pt x="12454" y="6989"/>
                    <a:pt x="12419" y="5239"/>
                  </a:cubicBezTo>
                  <a:cubicBezTo>
                    <a:pt x="12383" y="3834"/>
                    <a:pt x="11788" y="2608"/>
                    <a:pt x="10585" y="1489"/>
                  </a:cubicBezTo>
                  <a:close/>
                  <a:moveTo>
                    <a:pt x="9990" y="10287"/>
                  </a:moveTo>
                  <a:cubicBezTo>
                    <a:pt x="9883" y="10454"/>
                    <a:pt x="9775" y="10621"/>
                    <a:pt x="9656" y="10764"/>
                  </a:cubicBezTo>
                  <a:cubicBezTo>
                    <a:pt x="8894" y="11728"/>
                    <a:pt x="8716" y="12883"/>
                    <a:pt x="8537" y="13990"/>
                  </a:cubicBezTo>
                  <a:lnTo>
                    <a:pt x="8501" y="14288"/>
                  </a:lnTo>
                  <a:cubicBezTo>
                    <a:pt x="8466" y="14455"/>
                    <a:pt x="8501" y="14609"/>
                    <a:pt x="8513" y="14752"/>
                  </a:cubicBezTo>
                  <a:cubicBezTo>
                    <a:pt x="8525" y="14824"/>
                    <a:pt x="8537" y="14907"/>
                    <a:pt x="8537" y="14978"/>
                  </a:cubicBezTo>
                  <a:cubicBezTo>
                    <a:pt x="8561" y="15419"/>
                    <a:pt x="8525" y="15467"/>
                    <a:pt x="8120" y="15586"/>
                  </a:cubicBezTo>
                  <a:cubicBezTo>
                    <a:pt x="7644" y="15717"/>
                    <a:pt x="7204" y="15800"/>
                    <a:pt x="6763" y="15800"/>
                  </a:cubicBezTo>
                  <a:lnTo>
                    <a:pt x="6763" y="15800"/>
                  </a:lnTo>
                  <a:cubicBezTo>
                    <a:pt x="6489" y="15800"/>
                    <a:pt x="6204" y="15764"/>
                    <a:pt x="5918" y="15705"/>
                  </a:cubicBezTo>
                  <a:cubicBezTo>
                    <a:pt x="5525" y="15621"/>
                    <a:pt x="5108" y="15502"/>
                    <a:pt x="4715" y="15395"/>
                  </a:cubicBezTo>
                  <a:lnTo>
                    <a:pt x="4406" y="15300"/>
                  </a:lnTo>
                  <a:cubicBezTo>
                    <a:pt x="4168" y="15240"/>
                    <a:pt x="4156" y="15145"/>
                    <a:pt x="4168" y="15050"/>
                  </a:cubicBezTo>
                  <a:cubicBezTo>
                    <a:pt x="4299" y="13657"/>
                    <a:pt x="3798" y="12359"/>
                    <a:pt x="2572" y="11014"/>
                  </a:cubicBezTo>
                  <a:cubicBezTo>
                    <a:pt x="1858" y="10228"/>
                    <a:pt x="1358" y="9299"/>
                    <a:pt x="1012" y="8216"/>
                  </a:cubicBezTo>
                  <a:cubicBezTo>
                    <a:pt x="798" y="7537"/>
                    <a:pt x="858" y="6847"/>
                    <a:pt x="953" y="6180"/>
                  </a:cubicBezTo>
                  <a:cubicBezTo>
                    <a:pt x="1179" y="4406"/>
                    <a:pt x="1977" y="2965"/>
                    <a:pt x="3334" y="1905"/>
                  </a:cubicBezTo>
                  <a:cubicBezTo>
                    <a:pt x="3656" y="1655"/>
                    <a:pt x="4060" y="1429"/>
                    <a:pt x="4513" y="1286"/>
                  </a:cubicBezTo>
                  <a:cubicBezTo>
                    <a:pt x="5049" y="1084"/>
                    <a:pt x="5608" y="953"/>
                    <a:pt x="6204" y="870"/>
                  </a:cubicBezTo>
                  <a:cubicBezTo>
                    <a:pt x="6442" y="834"/>
                    <a:pt x="6680" y="810"/>
                    <a:pt x="6918" y="810"/>
                  </a:cubicBezTo>
                  <a:cubicBezTo>
                    <a:pt x="8263" y="810"/>
                    <a:pt x="9430" y="1417"/>
                    <a:pt x="10549" y="2656"/>
                  </a:cubicBezTo>
                  <a:cubicBezTo>
                    <a:pt x="11323" y="3513"/>
                    <a:pt x="11657" y="4537"/>
                    <a:pt x="11621" y="6061"/>
                  </a:cubicBezTo>
                  <a:cubicBezTo>
                    <a:pt x="11502" y="7430"/>
                    <a:pt x="11014" y="8811"/>
                    <a:pt x="10240" y="9930"/>
                  </a:cubicBezTo>
                  <a:cubicBezTo>
                    <a:pt x="10133" y="10061"/>
                    <a:pt x="10061" y="10180"/>
                    <a:pt x="9990" y="10287"/>
                  </a:cubicBezTo>
                  <a:close/>
                  <a:moveTo>
                    <a:pt x="9073" y="17479"/>
                  </a:moveTo>
                  <a:cubicBezTo>
                    <a:pt x="8835" y="17765"/>
                    <a:pt x="8799" y="18015"/>
                    <a:pt x="8930" y="18336"/>
                  </a:cubicBezTo>
                  <a:cubicBezTo>
                    <a:pt x="9097" y="18741"/>
                    <a:pt x="9037" y="18991"/>
                    <a:pt x="8704" y="19158"/>
                  </a:cubicBezTo>
                  <a:cubicBezTo>
                    <a:pt x="8537" y="19253"/>
                    <a:pt x="8299" y="19455"/>
                    <a:pt x="8513" y="19920"/>
                  </a:cubicBezTo>
                  <a:cubicBezTo>
                    <a:pt x="8716" y="20384"/>
                    <a:pt x="8763" y="20646"/>
                    <a:pt x="8692" y="20777"/>
                  </a:cubicBezTo>
                  <a:cubicBezTo>
                    <a:pt x="8621" y="20920"/>
                    <a:pt x="8359" y="20991"/>
                    <a:pt x="7894" y="21003"/>
                  </a:cubicBezTo>
                  <a:cubicBezTo>
                    <a:pt x="7620" y="21015"/>
                    <a:pt x="7323" y="21039"/>
                    <a:pt x="6989" y="21039"/>
                  </a:cubicBezTo>
                  <a:cubicBezTo>
                    <a:pt x="6489" y="21039"/>
                    <a:pt x="5954" y="21015"/>
                    <a:pt x="5489" y="20991"/>
                  </a:cubicBezTo>
                  <a:cubicBezTo>
                    <a:pt x="5061" y="20979"/>
                    <a:pt x="4680" y="20801"/>
                    <a:pt x="4370" y="20455"/>
                  </a:cubicBezTo>
                  <a:cubicBezTo>
                    <a:pt x="4191" y="20265"/>
                    <a:pt x="4168" y="20098"/>
                    <a:pt x="4275" y="19908"/>
                  </a:cubicBezTo>
                  <a:cubicBezTo>
                    <a:pt x="4465" y="19562"/>
                    <a:pt x="4596" y="19158"/>
                    <a:pt x="4072" y="18812"/>
                  </a:cubicBezTo>
                  <a:cubicBezTo>
                    <a:pt x="3989" y="18753"/>
                    <a:pt x="3941" y="18693"/>
                    <a:pt x="3941" y="18622"/>
                  </a:cubicBezTo>
                  <a:cubicBezTo>
                    <a:pt x="3929" y="18538"/>
                    <a:pt x="3965" y="18419"/>
                    <a:pt x="4084" y="18276"/>
                  </a:cubicBezTo>
                  <a:lnTo>
                    <a:pt x="4191" y="18181"/>
                  </a:lnTo>
                  <a:cubicBezTo>
                    <a:pt x="4239" y="18146"/>
                    <a:pt x="4287" y="18098"/>
                    <a:pt x="4322" y="18062"/>
                  </a:cubicBezTo>
                  <a:cubicBezTo>
                    <a:pt x="4465" y="17907"/>
                    <a:pt x="4584" y="17741"/>
                    <a:pt x="4560" y="17562"/>
                  </a:cubicBezTo>
                  <a:cubicBezTo>
                    <a:pt x="4549" y="17384"/>
                    <a:pt x="4430" y="17253"/>
                    <a:pt x="4251" y="17110"/>
                  </a:cubicBezTo>
                  <a:lnTo>
                    <a:pt x="4168" y="17026"/>
                  </a:lnTo>
                  <a:cubicBezTo>
                    <a:pt x="4013" y="16907"/>
                    <a:pt x="3870" y="16776"/>
                    <a:pt x="3787" y="16645"/>
                  </a:cubicBezTo>
                  <a:cubicBezTo>
                    <a:pt x="3727" y="16538"/>
                    <a:pt x="3751" y="16336"/>
                    <a:pt x="3787" y="16276"/>
                  </a:cubicBezTo>
                  <a:cubicBezTo>
                    <a:pt x="3834" y="16217"/>
                    <a:pt x="3989" y="16133"/>
                    <a:pt x="4132" y="16133"/>
                  </a:cubicBezTo>
                  <a:lnTo>
                    <a:pt x="4168" y="16133"/>
                  </a:lnTo>
                  <a:cubicBezTo>
                    <a:pt x="4513" y="16181"/>
                    <a:pt x="4858" y="16276"/>
                    <a:pt x="5156" y="16371"/>
                  </a:cubicBezTo>
                  <a:cubicBezTo>
                    <a:pt x="5668" y="16526"/>
                    <a:pt x="6168" y="16610"/>
                    <a:pt x="6692" y="16610"/>
                  </a:cubicBezTo>
                  <a:cubicBezTo>
                    <a:pt x="7418" y="16610"/>
                    <a:pt x="8180" y="16467"/>
                    <a:pt x="9002" y="16157"/>
                  </a:cubicBezTo>
                  <a:cubicBezTo>
                    <a:pt x="9323" y="16431"/>
                    <a:pt x="9466" y="16610"/>
                    <a:pt x="9478" y="16764"/>
                  </a:cubicBezTo>
                  <a:cubicBezTo>
                    <a:pt x="9490" y="16931"/>
                    <a:pt x="9371" y="17122"/>
                    <a:pt x="9073" y="174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77"/>
            <p:cNvSpPr/>
            <p:nvPr/>
          </p:nvSpPr>
          <p:spPr>
            <a:xfrm>
              <a:off x="921225" y="2777550"/>
              <a:ext cx="31000" cy="55100"/>
            </a:xfrm>
            <a:custGeom>
              <a:avLst/>
              <a:gdLst/>
              <a:ahLst/>
              <a:cxnLst/>
              <a:rect l="l" t="t" r="r" b="b"/>
              <a:pathLst>
                <a:path w="1240" h="2204" extrusionOk="0">
                  <a:moveTo>
                    <a:pt x="60" y="2203"/>
                  </a:moveTo>
                  <a:lnTo>
                    <a:pt x="287" y="2049"/>
                  </a:lnTo>
                  <a:cubicBezTo>
                    <a:pt x="358" y="1989"/>
                    <a:pt x="418" y="1953"/>
                    <a:pt x="489" y="1906"/>
                  </a:cubicBezTo>
                  <a:cubicBezTo>
                    <a:pt x="644" y="1822"/>
                    <a:pt x="775" y="1727"/>
                    <a:pt x="822" y="1584"/>
                  </a:cubicBezTo>
                  <a:cubicBezTo>
                    <a:pt x="846" y="1489"/>
                    <a:pt x="894" y="1406"/>
                    <a:pt x="941" y="1298"/>
                  </a:cubicBezTo>
                  <a:cubicBezTo>
                    <a:pt x="1072" y="1001"/>
                    <a:pt x="1239" y="679"/>
                    <a:pt x="1132" y="227"/>
                  </a:cubicBezTo>
                  <a:lnTo>
                    <a:pt x="1084" y="1"/>
                  </a:lnTo>
                  <a:lnTo>
                    <a:pt x="906" y="144"/>
                  </a:lnTo>
                  <a:cubicBezTo>
                    <a:pt x="251" y="620"/>
                    <a:pt x="1" y="1156"/>
                    <a:pt x="48" y="19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77"/>
            <p:cNvSpPr/>
            <p:nvPr/>
          </p:nvSpPr>
          <p:spPr>
            <a:xfrm>
              <a:off x="692325" y="2793625"/>
              <a:ext cx="38725" cy="35450"/>
            </a:xfrm>
            <a:custGeom>
              <a:avLst/>
              <a:gdLst/>
              <a:ahLst/>
              <a:cxnLst/>
              <a:rect l="l" t="t" r="r" b="b"/>
              <a:pathLst>
                <a:path w="1549" h="1418" extrusionOk="0">
                  <a:moveTo>
                    <a:pt x="49" y="322"/>
                  </a:moveTo>
                  <a:cubicBezTo>
                    <a:pt x="60" y="417"/>
                    <a:pt x="60" y="536"/>
                    <a:pt x="156" y="632"/>
                  </a:cubicBezTo>
                  <a:cubicBezTo>
                    <a:pt x="299" y="810"/>
                    <a:pt x="465" y="953"/>
                    <a:pt x="632" y="1108"/>
                  </a:cubicBezTo>
                  <a:cubicBezTo>
                    <a:pt x="692" y="1167"/>
                    <a:pt x="751" y="1227"/>
                    <a:pt x="811" y="1275"/>
                  </a:cubicBezTo>
                  <a:cubicBezTo>
                    <a:pt x="918" y="1370"/>
                    <a:pt x="1013" y="1417"/>
                    <a:pt x="1120" y="1417"/>
                  </a:cubicBezTo>
                  <a:cubicBezTo>
                    <a:pt x="1358" y="1417"/>
                    <a:pt x="1465" y="1156"/>
                    <a:pt x="1513" y="1060"/>
                  </a:cubicBezTo>
                  <a:lnTo>
                    <a:pt x="1549" y="977"/>
                  </a:lnTo>
                  <a:lnTo>
                    <a:pt x="1477" y="894"/>
                  </a:lnTo>
                  <a:cubicBezTo>
                    <a:pt x="1406" y="810"/>
                    <a:pt x="1334" y="739"/>
                    <a:pt x="1251" y="655"/>
                  </a:cubicBezTo>
                  <a:cubicBezTo>
                    <a:pt x="1061" y="453"/>
                    <a:pt x="882" y="263"/>
                    <a:pt x="692" y="84"/>
                  </a:cubicBezTo>
                  <a:cubicBezTo>
                    <a:pt x="632" y="36"/>
                    <a:pt x="572" y="1"/>
                    <a:pt x="465" y="1"/>
                  </a:cubicBezTo>
                  <a:cubicBezTo>
                    <a:pt x="406" y="1"/>
                    <a:pt x="358" y="1"/>
                    <a:pt x="299" y="24"/>
                  </a:cubicBezTo>
                  <a:cubicBezTo>
                    <a:pt x="263" y="24"/>
                    <a:pt x="215" y="36"/>
                    <a:pt x="180" y="36"/>
                  </a:cubicBezTo>
                  <a:lnTo>
                    <a:pt x="1" y="36"/>
                  </a:lnTo>
                  <a:lnTo>
                    <a:pt x="37" y="215"/>
                  </a:lnTo>
                  <a:cubicBezTo>
                    <a:pt x="37" y="263"/>
                    <a:pt x="37" y="286"/>
                    <a:pt x="49" y="3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77"/>
            <p:cNvSpPr/>
            <p:nvPr/>
          </p:nvSpPr>
          <p:spPr>
            <a:xfrm>
              <a:off x="825675" y="2751350"/>
              <a:ext cx="18500" cy="61650"/>
            </a:xfrm>
            <a:custGeom>
              <a:avLst/>
              <a:gdLst/>
              <a:ahLst/>
              <a:cxnLst/>
              <a:rect l="l" t="t" r="r" b="b"/>
              <a:pathLst>
                <a:path w="740" h="2466" extrusionOk="0">
                  <a:moveTo>
                    <a:pt x="596" y="2466"/>
                  </a:moveTo>
                  <a:lnTo>
                    <a:pt x="620" y="1989"/>
                  </a:lnTo>
                  <a:cubicBezTo>
                    <a:pt x="632" y="1823"/>
                    <a:pt x="656" y="1668"/>
                    <a:pt x="668" y="1513"/>
                  </a:cubicBezTo>
                  <a:cubicBezTo>
                    <a:pt x="715" y="1084"/>
                    <a:pt x="739" y="727"/>
                    <a:pt x="703" y="334"/>
                  </a:cubicBezTo>
                  <a:cubicBezTo>
                    <a:pt x="680" y="227"/>
                    <a:pt x="572" y="180"/>
                    <a:pt x="501" y="132"/>
                  </a:cubicBezTo>
                  <a:cubicBezTo>
                    <a:pt x="489" y="120"/>
                    <a:pt x="453" y="120"/>
                    <a:pt x="441" y="96"/>
                  </a:cubicBezTo>
                  <a:lnTo>
                    <a:pt x="275" y="1"/>
                  </a:lnTo>
                  <a:lnTo>
                    <a:pt x="215" y="180"/>
                  </a:lnTo>
                  <a:cubicBezTo>
                    <a:pt x="1" y="834"/>
                    <a:pt x="37" y="1525"/>
                    <a:pt x="358" y="20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77"/>
            <p:cNvSpPr/>
            <p:nvPr/>
          </p:nvSpPr>
          <p:spPr>
            <a:xfrm>
              <a:off x="753350" y="2945425"/>
              <a:ext cx="123550" cy="159875"/>
            </a:xfrm>
            <a:custGeom>
              <a:avLst/>
              <a:gdLst/>
              <a:ahLst/>
              <a:cxnLst/>
              <a:rect l="l" t="t" r="r" b="b"/>
              <a:pathLst>
                <a:path w="4942" h="6395" extrusionOk="0">
                  <a:moveTo>
                    <a:pt x="2775" y="1"/>
                  </a:moveTo>
                  <a:cubicBezTo>
                    <a:pt x="2525" y="1"/>
                    <a:pt x="2263" y="60"/>
                    <a:pt x="2037" y="179"/>
                  </a:cubicBezTo>
                  <a:cubicBezTo>
                    <a:pt x="2013" y="203"/>
                    <a:pt x="1977" y="203"/>
                    <a:pt x="1941" y="215"/>
                  </a:cubicBezTo>
                  <a:cubicBezTo>
                    <a:pt x="1894" y="227"/>
                    <a:pt x="1846" y="227"/>
                    <a:pt x="1810" y="239"/>
                  </a:cubicBezTo>
                  <a:cubicBezTo>
                    <a:pt x="1108" y="477"/>
                    <a:pt x="572" y="810"/>
                    <a:pt x="108" y="1275"/>
                  </a:cubicBezTo>
                  <a:lnTo>
                    <a:pt x="1" y="1370"/>
                  </a:lnTo>
                  <a:lnTo>
                    <a:pt x="108" y="1477"/>
                  </a:lnTo>
                  <a:cubicBezTo>
                    <a:pt x="239" y="1596"/>
                    <a:pt x="358" y="1656"/>
                    <a:pt x="489" y="1656"/>
                  </a:cubicBezTo>
                  <a:cubicBezTo>
                    <a:pt x="632" y="1656"/>
                    <a:pt x="715" y="1596"/>
                    <a:pt x="810" y="1549"/>
                  </a:cubicBezTo>
                  <a:cubicBezTo>
                    <a:pt x="834" y="1537"/>
                    <a:pt x="870" y="1525"/>
                    <a:pt x="882" y="1513"/>
                  </a:cubicBezTo>
                  <a:cubicBezTo>
                    <a:pt x="1025" y="1430"/>
                    <a:pt x="1191" y="1358"/>
                    <a:pt x="1346" y="1287"/>
                  </a:cubicBezTo>
                  <a:cubicBezTo>
                    <a:pt x="1668" y="1120"/>
                    <a:pt x="1977" y="977"/>
                    <a:pt x="2311" y="882"/>
                  </a:cubicBezTo>
                  <a:cubicBezTo>
                    <a:pt x="2430" y="858"/>
                    <a:pt x="2561" y="834"/>
                    <a:pt x="2680" y="834"/>
                  </a:cubicBezTo>
                  <a:cubicBezTo>
                    <a:pt x="3108" y="834"/>
                    <a:pt x="3513" y="1049"/>
                    <a:pt x="3787" y="1406"/>
                  </a:cubicBezTo>
                  <a:cubicBezTo>
                    <a:pt x="4037" y="1751"/>
                    <a:pt x="4144" y="2168"/>
                    <a:pt x="4073" y="2561"/>
                  </a:cubicBezTo>
                  <a:cubicBezTo>
                    <a:pt x="4025" y="2549"/>
                    <a:pt x="3966" y="2537"/>
                    <a:pt x="3918" y="2525"/>
                  </a:cubicBezTo>
                  <a:cubicBezTo>
                    <a:pt x="3608" y="2406"/>
                    <a:pt x="3275" y="2358"/>
                    <a:pt x="2965" y="2358"/>
                  </a:cubicBezTo>
                  <a:cubicBezTo>
                    <a:pt x="2120" y="2358"/>
                    <a:pt x="1358" y="2763"/>
                    <a:pt x="822" y="3477"/>
                  </a:cubicBezTo>
                  <a:cubicBezTo>
                    <a:pt x="227" y="4275"/>
                    <a:pt x="251" y="4930"/>
                    <a:pt x="929" y="5680"/>
                  </a:cubicBezTo>
                  <a:cubicBezTo>
                    <a:pt x="1370" y="6168"/>
                    <a:pt x="1787" y="6394"/>
                    <a:pt x="2251" y="6394"/>
                  </a:cubicBezTo>
                  <a:cubicBezTo>
                    <a:pt x="2442" y="6394"/>
                    <a:pt x="2632" y="6347"/>
                    <a:pt x="2846" y="6252"/>
                  </a:cubicBezTo>
                  <a:cubicBezTo>
                    <a:pt x="3096" y="6156"/>
                    <a:pt x="3311" y="5990"/>
                    <a:pt x="3513" y="5823"/>
                  </a:cubicBezTo>
                  <a:cubicBezTo>
                    <a:pt x="3561" y="5799"/>
                    <a:pt x="3585" y="5763"/>
                    <a:pt x="3632" y="5740"/>
                  </a:cubicBezTo>
                  <a:cubicBezTo>
                    <a:pt x="3763" y="5632"/>
                    <a:pt x="3870" y="5525"/>
                    <a:pt x="4025" y="5394"/>
                  </a:cubicBezTo>
                  <a:lnTo>
                    <a:pt x="4049" y="5359"/>
                  </a:lnTo>
                  <a:lnTo>
                    <a:pt x="4204" y="6287"/>
                  </a:lnTo>
                  <a:lnTo>
                    <a:pt x="4466" y="6287"/>
                  </a:lnTo>
                  <a:lnTo>
                    <a:pt x="4585" y="6287"/>
                  </a:lnTo>
                  <a:lnTo>
                    <a:pt x="4620" y="6180"/>
                  </a:lnTo>
                  <a:cubicBezTo>
                    <a:pt x="4632" y="6109"/>
                    <a:pt x="4668" y="6049"/>
                    <a:pt x="4680" y="5978"/>
                  </a:cubicBezTo>
                  <a:cubicBezTo>
                    <a:pt x="4728" y="5811"/>
                    <a:pt x="4775" y="5644"/>
                    <a:pt x="4799" y="5478"/>
                  </a:cubicBezTo>
                  <a:cubicBezTo>
                    <a:pt x="4858" y="4823"/>
                    <a:pt x="4894" y="4156"/>
                    <a:pt x="4918" y="3501"/>
                  </a:cubicBezTo>
                  <a:cubicBezTo>
                    <a:pt x="4930" y="3120"/>
                    <a:pt x="4942" y="2608"/>
                    <a:pt x="4906" y="2108"/>
                  </a:cubicBezTo>
                  <a:cubicBezTo>
                    <a:pt x="4799" y="977"/>
                    <a:pt x="3811" y="1"/>
                    <a:pt x="2775" y="1"/>
                  </a:cubicBezTo>
                  <a:close/>
                  <a:moveTo>
                    <a:pt x="1882" y="3477"/>
                  </a:moveTo>
                  <a:cubicBezTo>
                    <a:pt x="2227" y="3311"/>
                    <a:pt x="2549" y="3215"/>
                    <a:pt x="2858" y="3215"/>
                  </a:cubicBezTo>
                  <a:cubicBezTo>
                    <a:pt x="3251" y="3215"/>
                    <a:pt x="3632" y="3335"/>
                    <a:pt x="4037" y="3561"/>
                  </a:cubicBezTo>
                  <a:cubicBezTo>
                    <a:pt x="3870" y="4466"/>
                    <a:pt x="3454" y="5109"/>
                    <a:pt x="2739" y="5478"/>
                  </a:cubicBezTo>
                  <a:cubicBezTo>
                    <a:pt x="2620" y="5537"/>
                    <a:pt x="2489" y="5573"/>
                    <a:pt x="2346" y="5573"/>
                  </a:cubicBezTo>
                  <a:lnTo>
                    <a:pt x="2346" y="5573"/>
                  </a:lnTo>
                  <a:cubicBezTo>
                    <a:pt x="1763" y="5573"/>
                    <a:pt x="1179" y="5097"/>
                    <a:pt x="1132" y="4573"/>
                  </a:cubicBezTo>
                  <a:cubicBezTo>
                    <a:pt x="1108" y="4263"/>
                    <a:pt x="1513" y="3668"/>
                    <a:pt x="1882" y="3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6" name="Google Shape;1306;p77"/>
          <p:cNvSpPr/>
          <p:nvPr/>
        </p:nvSpPr>
        <p:spPr>
          <a:xfrm rot="-1177723">
            <a:off x="7251533" y="547721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7" name="Google Shape;1307;p77"/>
          <p:cNvSpPr/>
          <p:nvPr/>
        </p:nvSpPr>
        <p:spPr>
          <a:xfrm rot="-1177723">
            <a:off x="946761" y="4799678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68F062-FA8B-F513-46B2-ED79C64937BA}"/>
              </a:ext>
            </a:extLst>
          </p:cNvPr>
          <p:cNvSpPr txBox="1"/>
          <p:nvPr/>
        </p:nvSpPr>
        <p:spPr>
          <a:xfrm>
            <a:off x="2200300" y="297666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8218D4-6C10-9A35-062C-3D1BD2DC57C9}"/>
              </a:ext>
            </a:extLst>
          </p:cNvPr>
          <p:cNvSpPr txBox="1"/>
          <p:nvPr/>
        </p:nvSpPr>
        <p:spPr>
          <a:xfrm>
            <a:off x="4624560" y="1113594"/>
            <a:ext cx="2870262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600C21-5A42-FE03-96B2-2B003AC19CCD}"/>
              </a:ext>
            </a:extLst>
          </p:cNvPr>
          <p:cNvSpPr txBox="1"/>
          <p:nvPr/>
        </p:nvSpPr>
        <p:spPr>
          <a:xfrm>
            <a:off x="4624560" y="2170236"/>
            <a:ext cx="2870262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A9307E-0040-49A0-B621-CE7683783BFB}"/>
              </a:ext>
            </a:extLst>
          </p:cNvPr>
          <p:cNvSpPr txBox="1"/>
          <p:nvPr/>
        </p:nvSpPr>
        <p:spPr>
          <a:xfrm>
            <a:off x="4624560" y="3245215"/>
            <a:ext cx="2870262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0258F5-081E-1586-E982-8B36645852AD}"/>
              </a:ext>
            </a:extLst>
          </p:cNvPr>
          <p:cNvSpPr txBox="1"/>
          <p:nvPr/>
        </p:nvSpPr>
        <p:spPr>
          <a:xfrm>
            <a:off x="679359" y="1056121"/>
            <a:ext cx="2870262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C42507-4B21-5E19-EECB-AFA79244A206}"/>
              </a:ext>
            </a:extLst>
          </p:cNvPr>
          <p:cNvSpPr txBox="1"/>
          <p:nvPr/>
        </p:nvSpPr>
        <p:spPr>
          <a:xfrm>
            <a:off x="679359" y="2112763"/>
            <a:ext cx="2870262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A69DCC-7AAB-88D9-18C2-FC0F3C7A8486}"/>
              </a:ext>
            </a:extLst>
          </p:cNvPr>
          <p:cNvSpPr txBox="1"/>
          <p:nvPr/>
        </p:nvSpPr>
        <p:spPr>
          <a:xfrm>
            <a:off x="679359" y="3187742"/>
            <a:ext cx="2870262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62" name="Google Shape;1562;p86"/>
          <p:cNvCxnSpPr>
            <a:stCxn id="1563" idx="3"/>
            <a:endCxn id="1564" idx="1"/>
          </p:cNvCxnSpPr>
          <p:nvPr/>
        </p:nvCxnSpPr>
        <p:spPr>
          <a:xfrm>
            <a:off x="1779714" y="1744513"/>
            <a:ext cx="917700" cy="1343400"/>
          </a:xfrm>
          <a:prstGeom prst="curvedConnector3">
            <a:avLst>
              <a:gd name="adj1" fmla="val 50001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65" name="Google Shape;1565;p86"/>
          <p:cNvCxnSpPr>
            <a:stCxn id="1564" idx="3"/>
            <a:endCxn id="1566" idx="1"/>
          </p:cNvCxnSpPr>
          <p:nvPr/>
        </p:nvCxnSpPr>
        <p:spPr>
          <a:xfrm rot="10800000" flipH="1">
            <a:off x="3342731" y="1744425"/>
            <a:ext cx="909300" cy="1343400"/>
          </a:xfrm>
          <a:prstGeom prst="curvedConnector3">
            <a:avLst>
              <a:gd name="adj1" fmla="val 49999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67" name="Google Shape;1567;p86"/>
          <p:cNvCxnSpPr>
            <a:stCxn id="1566" idx="3"/>
            <a:endCxn id="1568" idx="1"/>
          </p:cNvCxnSpPr>
          <p:nvPr/>
        </p:nvCxnSpPr>
        <p:spPr>
          <a:xfrm>
            <a:off x="4897306" y="1744500"/>
            <a:ext cx="909300" cy="1343400"/>
          </a:xfrm>
          <a:prstGeom prst="curvedConnector3">
            <a:avLst>
              <a:gd name="adj1" fmla="val 49996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69" name="Google Shape;1569;p86"/>
          <p:cNvCxnSpPr>
            <a:stCxn id="1568" idx="3"/>
            <a:endCxn id="1570" idx="1"/>
          </p:cNvCxnSpPr>
          <p:nvPr/>
        </p:nvCxnSpPr>
        <p:spPr>
          <a:xfrm rot="10800000" flipH="1">
            <a:off x="6451831" y="1754325"/>
            <a:ext cx="916200" cy="1333500"/>
          </a:xfrm>
          <a:prstGeom prst="curvedConnector3">
            <a:avLst>
              <a:gd name="adj1" fmla="val 50006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43BAE43-36F0-5EE9-354C-AD8F1ACD1037}"/>
              </a:ext>
            </a:extLst>
          </p:cNvPr>
          <p:cNvGrpSpPr/>
          <p:nvPr/>
        </p:nvGrpSpPr>
        <p:grpSpPr>
          <a:xfrm>
            <a:off x="1093222" y="1372250"/>
            <a:ext cx="727696" cy="727816"/>
            <a:chOff x="1093222" y="1372250"/>
            <a:chExt cx="727696" cy="727816"/>
          </a:xfrm>
        </p:grpSpPr>
        <p:sp>
          <p:nvSpPr>
            <p:cNvPr id="1572" name="Google Shape;1572;p86"/>
            <p:cNvSpPr/>
            <p:nvPr/>
          </p:nvSpPr>
          <p:spPr>
            <a:xfrm>
              <a:off x="1093222" y="1372250"/>
              <a:ext cx="727696" cy="72781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  <p:sp>
          <p:nvSpPr>
            <p:cNvPr id="1563" name="Google Shape;1563;p86"/>
            <p:cNvSpPr txBox="1"/>
            <p:nvPr/>
          </p:nvSpPr>
          <p:spPr>
            <a:xfrm>
              <a:off x="1134414" y="1456513"/>
              <a:ext cx="645300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 dirty="0">
                  <a:solidFill>
                    <a:schemeClr val="dk1"/>
                  </a:solidFill>
                  <a:latin typeface="Pangolin"/>
                  <a:ea typeface="Pangolin"/>
                  <a:cs typeface="Pangolin"/>
                  <a:sym typeface="Pangolin"/>
                </a:rPr>
                <a:t>1</a:t>
              </a:r>
              <a:endParaRPr sz="2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1CAC094-202C-EF81-DE51-84DE2E3B0E0B}"/>
              </a:ext>
            </a:extLst>
          </p:cNvPr>
          <p:cNvGrpSpPr/>
          <p:nvPr/>
        </p:nvGrpSpPr>
        <p:grpSpPr>
          <a:xfrm>
            <a:off x="4210807" y="1372250"/>
            <a:ext cx="727696" cy="727816"/>
            <a:chOff x="4210807" y="1372250"/>
            <a:chExt cx="727696" cy="727816"/>
          </a:xfrm>
        </p:grpSpPr>
        <p:sp>
          <p:nvSpPr>
            <p:cNvPr id="1573" name="Google Shape;1573;p86"/>
            <p:cNvSpPr/>
            <p:nvPr/>
          </p:nvSpPr>
          <p:spPr>
            <a:xfrm>
              <a:off x="4210807" y="1372250"/>
              <a:ext cx="727696" cy="72781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  <p:sp>
          <p:nvSpPr>
            <p:cNvPr id="1566" name="Google Shape;1566;p86"/>
            <p:cNvSpPr txBox="1"/>
            <p:nvPr/>
          </p:nvSpPr>
          <p:spPr>
            <a:xfrm>
              <a:off x="4252006" y="1456500"/>
              <a:ext cx="645300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>
                  <a:solidFill>
                    <a:schemeClr val="dk1"/>
                  </a:solidFill>
                  <a:latin typeface="Pangolin"/>
                  <a:ea typeface="Pangolin"/>
                  <a:cs typeface="Pangolin"/>
                  <a:sym typeface="Pangolin"/>
                </a:rPr>
                <a:t>3</a:t>
              </a:r>
              <a:endPara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02692AB-0C09-77F9-056D-DC11049B4B97}"/>
              </a:ext>
            </a:extLst>
          </p:cNvPr>
          <p:cNvGrpSpPr/>
          <p:nvPr/>
        </p:nvGrpSpPr>
        <p:grpSpPr>
          <a:xfrm>
            <a:off x="7323081" y="1412007"/>
            <a:ext cx="727696" cy="727816"/>
            <a:chOff x="7323081" y="1412007"/>
            <a:chExt cx="727696" cy="727816"/>
          </a:xfrm>
        </p:grpSpPr>
        <p:sp>
          <p:nvSpPr>
            <p:cNvPr id="1574" name="Google Shape;1574;p86"/>
            <p:cNvSpPr/>
            <p:nvPr/>
          </p:nvSpPr>
          <p:spPr>
            <a:xfrm>
              <a:off x="7323081" y="1412007"/>
              <a:ext cx="727696" cy="72781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  <p:sp>
          <p:nvSpPr>
            <p:cNvPr id="1570" name="Google Shape;1570;p86"/>
            <p:cNvSpPr txBox="1"/>
            <p:nvPr/>
          </p:nvSpPr>
          <p:spPr>
            <a:xfrm>
              <a:off x="7368143" y="1466439"/>
              <a:ext cx="645300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 dirty="0">
                  <a:solidFill>
                    <a:schemeClr val="dk1"/>
                  </a:solidFill>
                  <a:latin typeface="Pangolin"/>
                  <a:ea typeface="Pangolin"/>
                  <a:cs typeface="Pangolin"/>
                  <a:sym typeface="Pangolin"/>
                </a:rPr>
                <a:t>5</a:t>
              </a:r>
              <a:endParaRPr sz="2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F9EC03B-74FF-1DE5-FA17-F990C66B46A8}"/>
              </a:ext>
            </a:extLst>
          </p:cNvPr>
          <p:cNvGrpSpPr/>
          <p:nvPr/>
        </p:nvGrpSpPr>
        <p:grpSpPr>
          <a:xfrm>
            <a:off x="2656257" y="2723914"/>
            <a:ext cx="727696" cy="727816"/>
            <a:chOff x="2656257" y="2723914"/>
            <a:chExt cx="727696" cy="727816"/>
          </a:xfrm>
        </p:grpSpPr>
        <p:sp>
          <p:nvSpPr>
            <p:cNvPr id="1575" name="Google Shape;1575;p86"/>
            <p:cNvSpPr/>
            <p:nvPr/>
          </p:nvSpPr>
          <p:spPr>
            <a:xfrm>
              <a:off x="2656257" y="2723914"/>
              <a:ext cx="727696" cy="72781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  <p:sp>
          <p:nvSpPr>
            <p:cNvPr id="1564" name="Google Shape;1564;p86"/>
            <p:cNvSpPr txBox="1"/>
            <p:nvPr/>
          </p:nvSpPr>
          <p:spPr>
            <a:xfrm>
              <a:off x="2697431" y="2799825"/>
              <a:ext cx="645300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>
                  <a:solidFill>
                    <a:schemeClr val="dk1"/>
                  </a:solidFill>
                  <a:latin typeface="Pangolin"/>
                  <a:ea typeface="Pangolin"/>
                  <a:cs typeface="Pangolin"/>
                  <a:sym typeface="Pangolin"/>
                </a:rPr>
                <a:t>2</a:t>
              </a:r>
              <a:endPara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443DA2-A5C7-E85C-B5E8-AEB438362530}"/>
              </a:ext>
            </a:extLst>
          </p:cNvPr>
          <p:cNvGrpSpPr/>
          <p:nvPr/>
        </p:nvGrpSpPr>
        <p:grpSpPr>
          <a:xfrm>
            <a:off x="5765332" y="2723914"/>
            <a:ext cx="727696" cy="727816"/>
            <a:chOff x="5765332" y="2723914"/>
            <a:chExt cx="727696" cy="727816"/>
          </a:xfrm>
        </p:grpSpPr>
        <p:sp>
          <p:nvSpPr>
            <p:cNvPr id="1576" name="Google Shape;1576;p86"/>
            <p:cNvSpPr/>
            <p:nvPr/>
          </p:nvSpPr>
          <p:spPr>
            <a:xfrm>
              <a:off x="5765332" y="2723914"/>
              <a:ext cx="727696" cy="727816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  <p:sp>
          <p:nvSpPr>
            <p:cNvPr id="1568" name="Google Shape;1568;p86"/>
            <p:cNvSpPr txBox="1"/>
            <p:nvPr/>
          </p:nvSpPr>
          <p:spPr>
            <a:xfrm>
              <a:off x="5806531" y="2799825"/>
              <a:ext cx="645300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>
                  <a:solidFill>
                    <a:schemeClr val="dk1"/>
                  </a:solidFill>
                  <a:latin typeface="Pangolin"/>
                  <a:ea typeface="Pangolin"/>
                  <a:cs typeface="Pangolin"/>
                  <a:sym typeface="Pangolin"/>
                </a:rPr>
                <a:t>4</a:t>
              </a:r>
              <a:endParaRPr sz="2800" b="1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endParaRPr>
            </a:p>
          </p:txBody>
        </p:sp>
      </p:grpSp>
      <p:grpSp>
        <p:nvGrpSpPr>
          <p:cNvPr id="1587" name="Google Shape;1587;p86"/>
          <p:cNvGrpSpPr/>
          <p:nvPr/>
        </p:nvGrpSpPr>
        <p:grpSpPr>
          <a:xfrm>
            <a:off x="5785202" y="445034"/>
            <a:ext cx="803309" cy="682954"/>
            <a:chOff x="1168000" y="1750950"/>
            <a:chExt cx="405425" cy="344700"/>
          </a:xfrm>
        </p:grpSpPr>
        <p:sp>
          <p:nvSpPr>
            <p:cNvPr id="1588" name="Google Shape;1588;p86"/>
            <p:cNvSpPr/>
            <p:nvPr/>
          </p:nvSpPr>
          <p:spPr>
            <a:xfrm>
              <a:off x="1364750" y="1767600"/>
              <a:ext cx="190525" cy="258100"/>
            </a:xfrm>
            <a:custGeom>
              <a:avLst/>
              <a:gdLst/>
              <a:ahLst/>
              <a:cxnLst/>
              <a:rect l="l" t="t" r="r" b="b"/>
              <a:pathLst>
                <a:path w="7621" h="10324" extrusionOk="0">
                  <a:moveTo>
                    <a:pt x="5239" y="1"/>
                  </a:moveTo>
                  <a:cubicBezTo>
                    <a:pt x="5025" y="1"/>
                    <a:pt x="4810" y="60"/>
                    <a:pt x="4596" y="84"/>
                  </a:cubicBezTo>
                  <a:cubicBezTo>
                    <a:pt x="4251" y="132"/>
                    <a:pt x="3917" y="191"/>
                    <a:pt x="3572" y="239"/>
                  </a:cubicBezTo>
                  <a:cubicBezTo>
                    <a:pt x="3346" y="263"/>
                    <a:pt x="3120" y="334"/>
                    <a:pt x="2905" y="394"/>
                  </a:cubicBezTo>
                  <a:cubicBezTo>
                    <a:pt x="2489" y="513"/>
                    <a:pt x="2084" y="668"/>
                    <a:pt x="1691" y="858"/>
                  </a:cubicBezTo>
                  <a:cubicBezTo>
                    <a:pt x="1619" y="906"/>
                    <a:pt x="1536" y="906"/>
                    <a:pt x="1441" y="918"/>
                  </a:cubicBezTo>
                  <a:cubicBezTo>
                    <a:pt x="1238" y="953"/>
                    <a:pt x="1060" y="1049"/>
                    <a:pt x="905" y="1191"/>
                  </a:cubicBezTo>
                  <a:cubicBezTo>
                    <a:pt x="595" y="1501"/>
                    <a:pt x="238" y="1787"/>
                    <a:pt x="84" y="2227"/>
                  </a:cubicBezTo>
                  <a:cubicBezTo>
                    <a:pt x="72" y="2287"/>
                    <a:pt x="24" y="2323"/>
                    <a:pt x="0" y="2358"/>
                  </a:cubicBezTo>
                  <a:cubicBezTo>
                    <a:pt x="131" y="3227"/>
                    <a:pt x="262" y="4025"/>
                    <a:pt x="405" y="4835"/>
                  </a:cubicBezTo>
                  <a:cubicBezTo>
                    <a:pt x="441" y="5121"/>
                    <a:pt x="524" y="5406"/>
                    <a:pt x="595" y="5668"/>
                  </a:cubicBezTo>
                  <a:cubicBezTo>
                    <a:pt x="703" y="6037"/>
                    <a:pt x="786" y="6418"/>
                    <a:pt x="846" y="6799"/>
                  </a:cubicBezTo>
                  <a:cubicBezTo>
                    <a:pt x="893" y="7097"/>
                    <a:pt x="941" y="7395"/>
                    <a:pt x="1012" y="7692"/>
                  </a:cubicBezTo>
                  <a:cubicBezTo>
                    <a:pt x="1238" y="8514"/>
                    <a:pt x="1500" y="9312"/>
                    <a:pt x="1596" y="10169"/>
                  </a:cubicBezTo>
                  <a:cubicBezTo>
                    <a:pt x="1608" y="10240"/>
                    <a:pt x="1608" y="10312"/>
                    <a:pt x="1727" y="10324"/>
                  </a:cubicBezTo>
                  <a:cubicBezTo>
                    <a:pt x="2036" y="10085"/>
                    <a:pt x="2393" y="9907"/>
                    <a:pt x="2631" y="9573"/>
                  </a:cubicBezTo>
                  <a:cubicBezTo>
                    <a:pt x="2739" y="9419"/>
                    <a:pt x="2917" y="9312"/>
                    <a:pt x="3096" y="9276"/>
                  </a:cubicBezTo>
                  <a:cubicBezTo>
                    <a:pt x="3441" y="9181"/>
                    <a:pt x="3763" y="9050"/>
                    <a:pt x="4096" y="8883"/>
                  </a:cubicBezTo>
                  <a:cubicBezTo>
                    <a:pt x="4191" y="8835"/>
                    <a:pt x="4310" y="8811"/>
                    <a:pt x="4417" y="8800"/>
                  </a:cubicBezTo>
                  <a:cubicBezTo>
                    <a:pt x="5072" y="8692"/>
                    <a:pt x="5727" y="8597"/>
                    <a:pt x="6382" y="8514"/>
                  </a:cubicBezTo>
                  <a:cubicBezTo>
                    <a:pt x="6463" y="8506"/>
                    <a:pt x="6545" y="8486"/>
                    <a:pt x="6622" y="8486"/>
                  </a:cubicBezTo>
                  <a:cubicBezTo>
                    <a:pt x="6658" y="8486"/>
                    <a:pt x="6693" y="8491"/>
                    <a:pt x="6727" y="8502"/>
                  </a:cubicBezTo>
                  <a:cubicBezTo>
                    <a:pt x="6989" y="8573"/>
                    <a:pt x="7263" y="8526"/>
                    <a:pt x="7525" y="8585"/>
                  </a:cubicBezTo>
                  <a:cubicBezTo>
                    <a:pt x="7549" y="8585"/>
                    <a:pt x="7573" y="8561"/>
                    <a:pt x="7620" y="8526"/>
                  </a:cubicBezTo>
                  <a:cubicBezTo>
                    <a:pt x="7489" y="8180"/>
                    <a:pt x="7442" y="7788"/>
                    <a:pt x="7382" y="7383"/>
                  </a:cubicBezTo>
                  <a:cubicBezTo>
                    <a:pt x="7323" y="7026"/>
                    <a:pt x="7275" y="6668"/>
                    <a:pt x="7215" y="6311"/>
                  </a:cubicBezTo>
                  <a:cubicBezTo>
                    <a:pt x="7203" y="6156"/>
                    <a:pt x="7192" y="6014"/>
                    <a:pt x="7132" y="5894"/>
                  </a:cubicBezTo>
                  <a:cubicBezTo>
                    <a:pt x="6930" y="5406"/>
                    <a:pt x="6894" y="4882"/>
                    <a:pt x="6811" y="4370"/>
                  </a:cubicBezTo>
                  <a:cubicBezTo>
                    <a:pt x="6787" y="4228"/>
                    <a:pt x="6775" y="4061"/>
                    <a:pt x="6715" y="3918"/>
                  </a:cubicBezTo>
                  <a:cubicBezTo>
                    <a:pt x="6596" y="3597"/>
                    <a:pt x="6537" y="3275"/>
                    <a:pt x="6489" y="2942"/>
                  </a:cubicBezTo>
                  <a:lnTo>
                    <a:pt x="6358" y="1965"/>
                  </a:lnTo>
                  <a:cubicBezTo>
                    <a:pt x="6322" y="1811"/>
                    <a:pt x="6299" y="1644"/>
                    <a:pt x="6239" y="1501"/>
                  </a:cubicBezTo>
                  <a:cubicBezTo>
                    <a:pt x="6144" y="1311"/>
                    <a:pt x="6096" y="1096"/>
                    <a:pt x="6072" y="870"/>
                  </a:cubicBezTo>
                  <a:cubicBezTo>
                    <a:pt x="6060" y="703"/>
                    <a:pt x="6025" y="501"/>
                    <a:pt x="6001" y="322"/>
                  </a:cubicBezTo>
                  <a:cubicBezTo>
                    <a:pt x="5977" y="239"/>
                    <a:pt x="5941" y="144"/>
                    <a:pt x="5906" y="60"/>
                  </a:cubicBezTo>
                  <a:cubicBezTo>
                    <a:pt x="5668" y="25"/>
                    <a:pt x="5465" y="1"/>
                    <a:pt x="5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86"/>
            <p:cNvSpPr/>
            <p:nvPr/>
          </p:nvSpPr>
          <p:spPr>
            <a:xfrm>
              <a:off x="1182875" y="1809700"/>
              <a:ext cx="204525" cy="245175"/>
            </a:xfrm>
            <a:custGeom>
              <a:avLst/>
              <a:gdLst/>
              <a:ahLst/>
              <a:cxnLst/>
              <a:rect l="l" t="t" r="r" b="b"/>
              <a:pathLst>
                <a:path w="8181" h="9807" extrusionOk="0">
                  <a:moveTo>
                    <a:pt x="4383" y="1"/>
                  </a:moveTo>
                  <a:cubicBezTo>
                    <a:pt x="3995" y="1"/>
                    <a:pt x="3611" y="79"/>
                    <a:pt x="3227" y="139"/>
                  </a:cubicBezTo>
                  <a:cubicBezTo>
                    <a:pt x="2286" y="317"/>
                    <a:pt x="1382" y="615"/>
                    <a:pt x="501" y="948"/>
                  </a:cubicBezTo>
                  <a:cubicBezTo>
                    <a:pt x="322" y="1008"/>
                    <a:pt x="179" y="1115"/>
                    <a:pt x="0" y="1198"/>
                  </a:cubicBezTo>
                  <a:cubicBezTo>
                    <a:pt x="72" y="1317"/>
                    <a:pt x="108" y="1412"/>
                    <a:pt x="179" y="1484"/>
                  </a:cubicBezTo>
                  <a:cubicBezTo>
                    <a:pt x="322" y="1663"/>
                    <a:pt x="405" y="1853"/>
                    <a:pt x="417" y="2079"/>
                  </a:cubicBezTo>
                  <a:cubicBezTo>
                    <a:pt x="441" y="2341"/>
                    <a:pt x="524" y="2579"/>
                    <a:pt x="643" y="2817"/>
                  </a:cubicBezTo>
                  <a:cubicBezTo>
                    <a:pt x="679" y="2901"/>
                    <a:pt x="703" y="2984"/>
                    <a:pt x="715" y="3079"/>
                  </a:cubicBezTo>
                  <a:cubicBezTo>
                    <a:pt x="846" y="3627"/>
                    <a:pt x="977" y="4163"/>
                    <a:pt x="1096" y="4711"/>
                  </a:cubicBezTo>
                  <a:cubicBezTo>
                    <a:pt x="1239" y="5342"/>
                    <a:pt x="1370" y="5973"/>
                    <a:pt x="1501" y="6616"/>
                  </a:cubicBezTo>
                  <a:cubicBezTo>
                    <a:pt x="1536" y="6746"/>
                    <a:pt x="1560" y="6866"/>
                    <a:pt x="1596" y="6985"/>
                  </a:cubicBezTo>
                  <a:cubicBezTo>
                    <a:pt x="1751" y="7568"/>
                    <a:pt x="1905" y="8163"/>
                    <a:pt x="1965" y="8759"/>
                  </a:cubicBezTo>
                  <a:cubicBezTo>
                    <a:pt x="1977" y="8937"/>
                    <a:pt x="2013" y="9104"/>
                    <a:pt x="2036" y="9271"/>
                  </a:cubicBezTo>
                  <a:cubicBezTo>
                    <a:pt x="2072" y="9473"/>
                    <a:pt x="2191" y="9652"/>
                    <a:pt x="2286" y="9806"/>
                  </a:cubicBezTo>
                  <a:cubicBezTo>
                    <a:pt x="2584" y="9592"/>
                    <a:pt x="2846" y="9390"/>
                    <a:pt x="3120" y="9211"/>
                  </a:cubicBezTo>
                  <a:cubicBezTo>
                    <a:pt x="3763" y="8818"/>
                    <a:pt x="4453" y="8509"/>
                    <a:pt x="5203" y="8413"/>
                  </a:cubicBezTo>
                  <a:cubicBezTo>
                    <a:pt x="5584" y="8378"/>
                    <a:pt x="5954" y="8330"/>
                    <a:pt x="6323" y="8259"/>
                  </a:cubicBezTo>
                  <a:cubicBezTo>
                    <a:pt x="6453" y="8230"/>
                    <a:pt x="6581" y="8217"/>
                    <a:pt x="6707" y="8217"/>
                  </a:cubicBezTo>
                  <a:cubicBezTo>
                    <a:pt x="7108" y="8217"/>
                    <a:pt x="7487" y="8348"/>
                    <a:pt x="7859" y="8520"/>
                  </a:cubicBezTo>
                  <a:cubicBezTo>
                    <a:pt x="7930" y="8552"/>
                    <a:pt x="7996" y="8595"/>
                    <a:pt x="8068" y="8595"/>
                  </a:cubicBezTo>
                  <a:cubicBezTo>
                    <a:pt x="8103" y="8595"/>
                    <a:pt x="8140" y="8584"/>
                    <a:pt x="8180" y="8556"/>
                  </a:cubicBezTo>
                  <a:cubicBezTo>
                    <a:pt x="8180" y="8497"/>
                    <a:pt x="8180" y="8413"/>
                    <a:pt x="8168" y="8342"/>
                  </a:cubicBezTo>
                  <a:cubicBezTo>
                    <a:pt x="8121" y="7925"/>
                    <a:pt x="7990" y="7508"/>
                    <a:pt x="7870" y="7092"/>
                  </a:cubicBezTo>
                  <a:cubicBezTo>
                    <a:pt x="7680" y="6413"/>
                    <a:pt x="7489" y="5734"/>
                    <a:pt x="7406" y="5032"/>
                  </a:cubicBezTo>
                  <a:cubicBezTo>
                    <a:pt x="7394" y="4818"/>
                    <a:pt x="7335" y="4615"/>
                    <a:pt x="7275" y="4401"/>
                  </a:cubicBezTo>
                  <a:cubicBezTo>
                    <a:pt x="7156" y="3972"/>
                    <a:pt x="7049" y="3544"/>
                    <a:pt x="7013" y="3091"/>
                  </a:cubicBezTo>
                  <a:cubicBezTo>
                    <a:pt x="6918" y="2317"/>
                    <a:pt x="6835" y="1543"/>
                    <a:pt x="6751" y="770"/>
                  </a:cubicBezTo>
                  <a:cubicBezTo>
                    <a:pt x="6739" y="662"/>
                    <a:pt x="6716" y="543"/>
                    <a:pt x="6692" y="460"/>
                  </a:cubicBezTo>
                  <a:cubicBezTo>
                    <a:pt x="6561" y="424"/>
                    <a:pt x="6442" y="412"/>
                    <a:pt x="6335" y="365"/>
                  </a:cubicBezTo>
                  <a:cubicBezTo>
                    <a:pt x="5932" y="163"/>
                    <a:pt x="5510" y="37"/>
                    <a:pt x="5061" y="37"/>
                  </a:cubicBezTo>
                  <a:cubicBezTo>
                    <a:pt x="5006" y="37"/>
                    <a:pt x="4950" y="39"/>
                    <a:pt x="4894" y="43"/>
                  </a:cubicBezTo>
                  <a:lnTo>
                    <a:pt x="4846" y="43"/>
                  </a:lnTo>
                  <a:cubicBezTo>
                    <a:pt x="4691" y="13"/>
                    <a:pt x="4537" y="1"/>
                    <a:pt x="43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86"/>
            <p:cNvSpPr/>
            <p:nvPr/>
          </p:nvSpPr>
          <p:spPr>
            <a:xfrm>
              <a:off x="1247475" y="2032225"/>
              <a:ext cx="127700" cy="44675"/>
            </a:xfrm>
            <a:custGeom>
              <a:avLst/>
              <a:gdLst/>
              <a:ahLst/>
              <a:cxnLst/>
              <a:rect l="l" t="t" r="r" b="b"/>
              <a:pathLst>
                <a:path w="5108" h="1787" extrusionOk="0">
                  <a:moveTo>
                    <a:pt x="3977" y="0"/>
                  </a:moveTo>
                  <a:cubicBezTo>
                    <a:pt x="3608" y="36"/>
                    <a:pt x="3239" y="120"/>
                    <a:pt x="2858" y="143"/>
                  </a:cubicBezTo>
                  <a:cubicBezTo>
                    <a:pt x="2227" y="203"/>
                    <a:pt x="1631" y="429"/>
                    <a:pt x="1072" y="739"/>
                  </a:cubicBezTo>
                  <a:cubicBezTo>
                    <a:pt x="691" y="965"/>
                    <a:pt x="310" y="1203"/>
                    <a:pt x="0" y="1572"/>
                  </a:cubicBezTo>
                  <a:cubicBezTo>
                    <a:pt x="60" y="1644"/>
                    <a:pt x="119" y="1727"/>
                    <a:pt x="167" y="1786"/>
                  </a:cubicBezTo>
                  <a:cubicBezTo>
                    <a:pt x="333" y="1679"/>
                    <a:pt x="464" y="1548"/>
                    <a:pt x="631" y="1501"/>
                  </a:cubicBezTo>
                  <a:cubicBezTo>
                    <a:pt x="869" y="1429"/>
                    <a:pt x="1072" y="1310"/>
                    <a:pt x="1298" y="1203"/>
                  </a:cubicBezTo>
                  <a:cubicBezTo>
                    <a:pt x="1869" y="905"/>
                    <a:pt x="2477" y="739"/>
                    <a:pt x="3096" y="655"/>
                  </a:cubicBezTo>
                  <a:cubicBezTo>
                    <a:pt x="3215" y="632"/>
                    <a:pt x="3334" y="620"/>
                    <a:pt x="3429" y="572"/>
                  </a:cubicBezTo>
                  <a:cubicBezTo>
                    <a:pt x="3596" y="477"/>
                    <a:pt x="3786" y="453"/>
                    <a:pt x="3965" y="417"/>
                  </a:cubicBezTo>
                  <a:cubicBezTo>
                    <a:pt x="4322" y="358"/>
                    <a:pt x="4667" y="274"/>
                    <a:pt x="5108" y="203"/>
                  </a:cubicBezTo>
                  <a:cubicBezTo>
                    <a:pt x="4763" y="120"/>
                    <a:pt x="4524" y="60"/>
                    <a:pt x="4310" y="12"/>
                  </a:cubicBezTo>
                  <a:cubicBezTo>
                    <a:pt x="4203" y="0"/>
                    <a:pt x="4084" y="0"/>
                    <a:pt x="39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86"/>
            <p:cNvSpPr/>
            <p:nvPr/>
          </p:nvSpPr>
          <p:spPr>
            <a:xfrm>
              <a:off x="1416825" y="1995825"/>
              <a:ext cx="136350" cy="43425"/>
            </a:xfrm>
            <a:custGeom>
              <a:avLst/>
              <a:gdLst/>
              <a:ahLst/>
              <a:cxnLst/>
              <a:rect l="l" t="t" r="r" b="b"/>
              <a:pathLst>
                <a:path w="5454" h="1737" extrusionOk="0">
                  <a:moveTo>
                    <a:pt x="4423" y="0"/>
                  </a:moveTo>
                  <a:cubicBezTo>
                    <a:pt x="4303" y="0"/>
                    <a:pt x="4183" y="12"/>
                    <a:pt x="4061" y="40"/>
                  </a:cubicBezTo>
                  <a:cubicBezTo>
                    <a:pt x="3870" y="87"/>
                    <a:pt x="3668" y="99"/>
                    <a:pt x="3465" y="123"/>
                  </a:cubicBezTo>
                  <a:cubicBezTo>
                    <a:pt x="2787" y="206"/>
                    <a:pt x="2096" y="325"/>
                    <a:pt x="1477" y="647"/>
                  </a:cubicBezTo>
                  <a:cubicBezTo>
                    <a:pt x="1441" y="659"/>
                    <a:pt x="1418" y="683"/>
                    <a:pt x="1406" y="683"/>
                  </a:cubicBezTo>
                  <a:cubicBezTo>
                    <a:pt x="1025" y="778"/>
                    <a:pt x="703" y="1004"/>
                    <a:pt x="370" y="1218"/>
                  </a:cubicBezTo>
                  <a:cubicBezTo>
                    <a:pt x="191" y="1337"/>
                    <a:pt x="60" y="1492"/>
                    <a:pt x="1" y="1707"/>
                  </a:cubicBezTo>
                  <a:cubicBezTo>
                    <a:pt x="46" y="1727"/>
                    <a:pt x="86" y="1736"/>
                    <a:pt x="123" y="1736"/>
                  </a:cubicBezTo>
                  <a:cubicBezTo>
                    <a:pt x="211" y="1736"/>
                    <a:pt x="279" y="1686"/>
                    <a:pt x="346" y="1635"/>
                  </a:cubicBezTo>
                  <a:cubicBezTo>
                    <a:pt x="632" y="1421"/>
                    <a:pt x="941" y="1302"/>
                    <a:pt x="1263" y="1183"/>
                  </a:cubicBezTo>
                  <a:lnTo>
                    <a:pt x="1715" y="1052"/>
                  </a:lnTo>
                  <a:cubicBezTo>
                    <a:pt x="1787" y="1016"/>
                    <a:pt x="1894" y="1016"/>
                    <a:pt x="1953" y="980"/>
                  </a:cubicBezTo>
                  <a:cubicBezTo>
                    <a:pt x="2120" y="825"/>
                    <a:pt x="2311" y="814"/>
                    <a:pt x="2513" y="778"/>
                  </a:cubicBezTo>
                  <a:cubicBezTo>
                    <a:pt x="2739" y="754"/>
                    <a:pt x="2977" y="718"/>
                    <a:pt x="3204" y="683"/>
                  </a:cubicBezTo>
                  <a:cubicBezTo>
                    <a:pt x="3311" y="659"/>
                    <a:pt x="3406" y="659"/>
                    <a:pt x="3489" y="599"/>
                  </a:cubicBezTo>
                  <a:cubicBezTo>
                    <a:pt x="3680" y="456"/>
                    <a:pt x="3918" y="444"/>
                    <a:pt x="4144" y="409"/>
                  </a:cubicBezTo>
                  <a:cubicBezTo>
                    <a:pt x="4573" y="337"/>
                    <a:pt x="5001" y="266"/>
                    <a:pt x="5454" y="206"/>
                  </a:cubicBezTo>
                  <a:cubicBezTo>
                    <a:pt x="5108" y="100"/>
                    <a:pt x="4770" y="0"/>
                    <a:pt x="44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86"/>
            <p:cNvSpPr/>
            <p:nvPr/>
          </p:nvSpPr>
          <p:spPr>
            <a:xfrm>
              <a:off x="1168000" y="1750950"/>
              <a:ext cx="405425" cy="344700"/>
            </a:xfrm>
            <a:custGeom>
              <a:avLst/>
              <a:gdLst/>
              <a:ahLst/>
              <a:cxnLst/>
              <a:rect l="l" t="t" r="r" b="b"/>
              <a:pathLst>
                <a:path w="16217" h="13788" extrusionOk="0">
                  <a:moveTo>
                    <a:pt x="2739" y="13133"/>
                  </a:moveTo>
                  <a:cubicBezTo>
                    <a:pt x="2679" y="13121"/>
                    <a:pt x="2631" y="13097"/>
                    <a:pt x="2584" y="13097"/>
                  </a:cubicBezTo>
                  <a:cubicBezTo>
                    <a:pt x="2322" y="13061"/>
                    <a:pt x="2215" y="12895"/>
                    <a:pt x="2167" y="12656"/>
                  </a:cubicBezTo>
                  <a:cubicBezTo>
                    <a:pt x="2143" y="12478"/>
                    <a:pt x="2108" y="12287"/>
                    <a:pt x="1988" y="12144"/>
                  </a:cubicBezTo>
                  <a:cubicBezTo>
                    <a:pt x="1953" y="12061"/>
                    <a:pt x="1953" y="11978"/>
                    <a:pt x="1929" y="11883"/>
                  </a:cubicBezTo>
                  <a:cubicBezTo>
                    <a:pt x="1905" y="11704"/>
                    <a:pt x="1869" y="11513"/>
                    <a:pt x="1858" y="11335"/>
                  </a:cubicBezTo>
                  <a:cubicBezTo>
                    <a:pt x="1786" y="10835"/>
                    <a:pt x="1715" y="10311"/>
                    <a:pt x="1572" y="9799"/>
                  </a:cubicBezTo>
                  <a:cubicBezTo>
                    <a:pt x="1477" y="9418"/>
                    <a:pt x="1417" y="9013"/>
                    <a:pt x="1322" y="8632"/>
                  </a:cubicBezTo>
                  <a:cubicBezTo>
                    <a:pt x="1203" y="8061"/>
                    <a:pt x="1072" y="7501"/>
                    <a:pt x="941" y="6941"/>
                  </a:cubicBezTo>
                  <a:cubicBezTo>
                    <a:pt x="857" y="6608"/>
                    <a:pt x="774" y="6275"/>
                    <a:pt x="703" y="5929"/>
                  </a:cubicBezTo>
                  <a:cubicBezTo>
                    <a:pt x="667" y="5810"/>
                    <a:pt x="643" y="5679"/>
                    <a:pt x="595" y="5560"/>
                  </a:cubicBezTo>
                  <a:cubicBezTo>
                    <a:pt x="476" y="5239"/>
                    <a:pt x="381" y="4905"/>
                    <a:pt x="345" y="4560"/>
                  </a:cubicBezTo>
                  <a:cubicBezTo>
                    <a:pt x="322" y="4465"/>
                    <a:pt x="310" y="4358"/>
                    <a:pt x="250" y="4286"/>
                  </a:cubicBezTo>
                  <a:cubicBezTo>
                    <a:pt x="107" y="4024"/>
                    <a:pt x="83" y="3727"/>
                    <a:pt x="0" y="3465"/>
                  </a:cubicBezTo>
                  <a:cubicBezTo>
                    <a:pt x="238" y="3179"/>
                    <a:pt x="500" y="2989"/>
                    <a:pt x="834" y="2858"/>
                  </a:cubicBezTo>
                  <a:cubicBezTo>
                    <a:pt x="2036" y="2346"/>
                    <a:pt x="3262" y="1965"/>
                    <a:pt x="4548" y="1786"/>
                  </a:cubicBezTo>
                  <a:cubicBezTo>
                    <a:pt x="4632" y="1762"/>
                    <a:pt x="4703" y="1750"/>
                    <a:pt x="4763" y="1750"/>
                  </a:cubicBezTo>
                  <a:cubicBezTo>
                    <a:pt x="5287" y="1762"/>
                    <a:pt x="5798" y="1750"/>
                    <a:pt x="6310" y="1822"/>
                  </a:cubicBezTo>
                  <a:cubicBezTo>
                    <a:pt x="6668" y="1881"/>
                    <a:pt x="7037" y="1988"/>
                    <a:pt x="7346" y="2215"/>
                  </a:cubicBezTo>
                  <a:cubicBezTo>
                    <a:pt x="7430" y="2274"/>
                    <a:pt x="7525" y="2274"/>
                    <a:pt x="7620" y="2298"/>
                  </a:cubicBezTo>
                  <a:cubicBezTo>
                    <a:pt x="7930" y="1881"/>
                    <a:pt x="8275" y="1512"/>
                    <a:pt x="8680" y="1215"/>
                  </a:cubicBezTo>
                  <a:cubicBezTo>
                    <a:pt x="8811" y="1107"/>
                    <a:pt x="8977" y="1036"/>
                    <a:pt x="9156" y="1012"/>
                  </a:cubicBezTo>
                  <a:cubicBezTo>
                    <a:pt x="9275" y="988"/>
                    <a:pt x="9406" y="929"/>
                    <a:pt x="9525" y="893"/>
                  </a:cubicBezTo>
                  <a:cubicBezTo>
                    <a:pt x="9811" y="750"/>
                    <a:pt x="10073" y="595"/>
                    <a:pt x="10418" y="560"/>
                  </a:cubicBezTo>
                  <a:cubicBezTo>
                    <a:pt x="10430" y="560"/>
                    <a:pt x="10442" y="560"/>
                    <a:pt x="10466" y="548"/>
                  </a:cubicBezTo>
                  <a:cubicBezTo>
                    <a:pt x="10942" y="274"/>
                    <a:pt x="11490" y="274"/>
                    <a:pt x="12014" y="191"/>
                  </a:cubicBezTo>
                  <a:cubicBezTo>
                    <a:pt x="12264" y="143"/>
                    <a:pt x="12526" y="119"/>
                    <a:pt x="12787" y="72"/>
                  </a:cubicBezTo>
                  <a:cubicBezTo>
                    <a:pt x="13026" y="24"/>
                    <a:pt x="13264" y="0"/>
                    <a:pt x="13514" y="72"/>
                  </a:cubicBezTo>
                  <a:cubicBezTo>
                    <a:pt x="13597" y="95"/>
                    <a:pt x="13704" y="72"/>
                    <a:pt x="13811" y="72"/>
                  </a:cubicBezTo>
                  <a:cubicBezTo>
                    <a:pt x="14121" y="72"/>
                    <a:pt x="14335" y="238"/>
                    <a:pt x="14371" y="548"/>
                  </a:cubicBezTo>
                  <a:cubicBezTo>
                    <a:pt x="14419" y="786"/>
                    <a:pt x="14454" y="1036"/>
                    <a:pt x="14478" y="1274"/>
                  </a:cubicBezTo>
                  <a:cubicBezTo>
                    <a:pt x="14526" y="1548"/>
                    <a:pt x="14550" y="1810"/>
                    <a:pt x="14692" y="2060"/>
                  </a:cubicBezTo>
                  <a:cubicBezTo>
                    <a:pt x="14752" y="2179"/>
                    <a:pt x="14776" y="2334"/>
                    <a:pt x="14788" y="2477"/>
                  </a:cubicBezTo>
                  <a:cubicBezTo>
                    <a:pt x="14847" y="2810"/>
                    <a:pt x="14895" y="3131"/>
                    <a:pt x="14942" y="3465"/>
                  </a:cubicBezTo>
                  <a:cubicBezTo>
                    <a:pt x="14990" y="3786"/>
                    <a:pt x="15062" y="4120"/>
                    <a:pt x="15169" y="4429"/>
                  </a:cubicBezTo>
                  <a:cubicBezTo>
                    <a:pt x="15240" y="4655"/>
                    <a:pt x="15264" y="4905"/>
                    <a:pt x="15300" y="5144"/>
                  </a:cubicBezTo>
                  <a:cubicBezTo>
                    <a:pt x="15359" y="5572"/>
                    <a:pt x="15443" y="5989"/>
                    <a:pt x="15585" y="6406"/>
                  </a:cubicBezTo>
                  <a:cubicBezTo>
                    <a:pt x="15681" y="6691"/>
                    <a:pt x="15704" y="7001"/>
                    <a:pt x="15740" y="7299"/>
                  </a:cubicBezTo>
                  <a:cubicBezTo>
                    <a:pt x="15776" y="7501"/>
                    <a:pt x="15824" y="7692"/>
                    <a:pt x="15907" y="7882"/>
                  </a:cubicBezTo>
                  <a:cubicBezTo>
                    <a:pt x="16026" y="8168"/>
                    <a:pt x="16121" y="8477"/>
                    <a:pt x="16181" y="8787"/>
                  </a:cubicBezTo>
                  <a:cubicBezTo>
                    <a:pt x="16216" y="9061"/>
                    <a:pt x="16193" y="9323"/>
                    <a:pt x="16157" y="9608"/>
                  </a:cubicBezTo>
                  <a:cubicBezTo>
                    <a:pt x="16145" y="9704"/>
                    <a:pt x="16062" y="9775"/>
                    <a:pt x="16002" y="9882"/>
                  </a:cubicBezTo>
                  <a:cubicBezTo>
                    <a:pt x="16050" y="10132"/>
                    <a:pt x="16181" y="10382"/>
                    <a:pt x="16074" y="10656"/>
                  </a:cubicBezTo>
                  <a:cubicBezTo>
                    <a:pt x="15883" y="10740"/>
                    <a:pt x="15704" y="10740"/>
                    <a:pt x="15526" y="10668"/>
                  </a:cubicBezTo>
                  <a:cubicBezTo>
                    <a:pt x="15300" y="10573"/>
                    <a:pt x="15073" y="10561"/>
                    <a:pt x="14847" y="10620"/>
                  </a:cubicBezTo>
                  <a:cubicBezTo>
                    <a:pt x="14633" y="10668"/>
                    <a:pt x="14395" y="10680"/>
                    <a:pt x="14169" y="10728"/>
                  </a:cubicBezTo>
                  <a:cubicBezTo>
                    <a:pt x="14002" y="10751"/>
                    <a:pt x="13823" y="10775"/>
                    <a:pt x="13669" y="10870"/>
                  </a:cubicBezTo>
                  <a:cubicBezTo>
                    <a:pt x="13585" y="10930"/>
                    <a:pt x="13466" y="10954"/>
                    <a:pt x="13347" y="10966"/>
                  </a:cubicBezTo>
                  <a:cubicBezTo>
                    <a:pt x="13121" y="11013"/>
                    <a:pt x="12883" y="11025"/>
                    <a:pt x="12656" y="11073"/>
                  </a:cubicBezTo>
                  <a:cubicBezTo>
                    <a:pt x="12478" y="11097"/>
                    <a:pt x="12287" y="11097"/>
                    <a:pt x="12121" y="11228"/>
                  </a:cubicBezTo>
                  <a:cubicBezTo>
                    <a:pt x="12085" y="11263"/>
                    <a:pt x="12025" y="11287"/>
                    <a:pt x="11966" y="11287"/>
                  </a:cubicBezTo>
                  <a:cubicBezTo>
                    <a:pt x="11573" y="11287"/>
                    <a:pt x="11228" y="11466"/>
                    <a:pt x="10871" y="11561"/>
                  </a:cubicBezTo>
                  <a:cubicBezTo>
                    <a:pt x="10597" y="11632"/>
                    <a:pt x="10311" y="11763"/>
                    <a:pt x="10073" y="11966"/>
                  </a:cubicBezTo>
                  <a:cubicBezTo>
                    <a:pt x="9918" y="12085"/>
                    <a:pt x="9787" y="12121"/>
                    <a:pt x="9597" y="12049"/>
                  </a:cubicBezTo>
                  <a:cubicBezTo>
                    <a:pt x="9418" y="11978"/>
                    <a:pt x="9204" y="11918"/>
                    <a:pt x="9013" y="11966"/>
                  </a:cubicBezTo>
                  <a:cubicBezTo>
                    <a:pt x="8406" y="11799"/>
                    <a:pt x="7823" y="11990"/>
                    <a:pt x="7227" y="12121"/>
                  </a:cubicBezTo>
                  <a:cubicBezTo>
                    <a:pt x="6941" y="12180"/>
                    <a:pt x="6668" y="12264"/>
                    <a:pt x="6382" y="12299"/>
                  </a:cubicBezTo>
                  <a:cubicBezTo>
                    <a:pt x="5668" y="12442"/>
                    <a:pt x="5001" y="12692"/>
                    <a:pt x="4382" y="13073"/>
                  </a:cubicBezTo>
                  <a:cubicBezTo>
                    <a:pt x="4370" y="13097"/>
                    <a:pt x="4358" y="13097"/>
                    <a:pt x="4358" y="13109"/>
                  </a:cubicBezTo>
                  <a:cubicBezTo>
                    <a:pt x="4060" y="13240"/>
                    <a:pt x="3763" y="13359"/>
                    <a:pt x="3560" y="13645"/>
                  </a:cubicBezTo>
                  <a:cubicBezTo>
                    <a:pt x="3501" y="13716"/>
                    <a:pt x="3346" y="13752"/>
                    <a:pt x="3239" y="13764"/>
                  </a:cubicBezTo>
                  <a:cubicBezTo>
                    <a:pt x="3108" y="13788"/>
                    <a:pt x="2989" y="13716"/>
                    <a:pt x="2917" y="13597"/>
                  </a:cubicBezTo>
                  <a:cubicBezTo>
                    <a:pt x="2881" y="13407"/>
                    <a:pt x="2810" y="13276"/>
                    <a:pt x="2739" y="13133"/>
                  </a:cubicBezTo>
                  <a:close/>
                  <a:moveTo>
                    <a:pt x="7882" y="3024"/>
                  </a:moveTo>
                  <a:cubicBezTo>
                    <a:pt x="8013" y="3893"/>
                    <a:pt x="8156" y="4691"/>
                    <a:pt x="8287" y="5501"/>
                  </a:cubicBezTo>
                  <a:cubicBezTo>
                    <a:pt x="8335" y="5787"/>
                    <a:pt x="8406" y="6072"/>
                    <a:pt x="8477" y="6334"/>
                  </a:cubicBezTo>
                  <a:cubicBezTo>
                    <a:pt x="8585" y="6703"/>
                    <a:pt x="8680" y="7084"/>
                    <a:pt x="8727" y="7465"/>
                  </a:cubicBezTo>
                  <a:cubicBezTo>
                    <a:pt x="8775" y="7763"/>
                    <a:pt x="8823" y="8061"/>
                    <a:pt x="8894" y="8358"/>
                  </a:cubicBezTo>
                  <a:cubicBezTo>
                    <a:pt x="9120" y="9180"/>
                    <a:pt x="9394" y="9978"/>
                    <a:pt x="9478" y="10835"/>
                  </a:cubicBezTo>
                  <a:cubicBezTo>
                    <a:pt x="9489" y="10906"/>
                    <a:pt x="9489" y="10978"/>
                    <a:pt x="9608" y="10990"/>
                  </a:cubicBezTo>
                  <a:cubicBezTo>
                    <a:pt x="9918" y="10751"/>
                    <a:pt x="10275" y="10573"/>
                    <a:pt x="10513" y="10239"/>
                  </a:cubicBezTo>
                  <a:cubicBezTo>
                    <a:pt x="10621" y="10085"/>
                    <a:pt x="10799" y="9978"/>
                    <a:pt x="10978" y="9942"/>
                  </a:cubicBezTo>
                  <a:cubicBezTo>
                    <a:pt x="11323" y="9847"/>
                    <a:pt x="11656" y="9716"/>
                    <a:pt x="11978" y="9549"/>
                  </a:cubicBezTo>
                  <a:cubicBezTo>
                    <a:pt x="12085" y="9501"/>
                    <a:pt x="12204" y="9477"/>
                    <a:pt x="12311" y="9466"/>
                  </a:cubicBezTo>
                  <a:cubicBezTo>
                    <a:pt x="12954" y="9358"/>
                    <a:pt x="13621" y="9263"/>
                    <a:pt x="14264" y="9180"/>
                  </a:cubicBezTo>
                  <a:cubicBezTo>
                    <a:pt x="14395" y="9168"/>
                    <a:pt x="14514" y="9132"/>
                    <a:pt x="14609" y="9168"/>
                  </a:cubicBezTo>
                  <a:cubicBezTo>
                    <a:pt x="14883" y="9239"/>
                    <a:pt x="15145" y="9192"/>
                    <a:pt x="15419" y="9251"/>
                  </a:cubicBezTo>
                  <a:cubicBezTo>
                    <a:pt x="15431" y="9251"/>
                    <a:pt x="15454" y="9227"/>
                    <a:pt x="15502" y="9192"/>
                  </a:cubicBezTo>
                  <a:cubicBezTo>
                    <a:pt x="15335" y="8835"/>
                    <a:pt x="15300" y="8430"/>
                    <a:pt x="15240" y="8037"/>
                  </a:cubicBezTo>
                  <a:cubicBezTo>
                    <a:pt x="15181" y="7680"/>
                    <a:pt x="15133" y="7322"/>
                    <a:pt x="15073" y="6965"/>
                  </a:cubicBezTo>
                  <a:cubicBezTo>
                    <a:pt x="15062" y="6810"/>
                    <a:pt x="15038" y="6668"/>
                    <a:pt x="14978" y="6549"/>
                  </a:cubicBezTo>
                  <a:cubicBezTo>
                    <a:pt x="14788" y="6048"/>
                    <a:pt x="14740" y="5537"/>
                    <a:pt x="14669" y="5025"/>
                  </a:cubicBezTo>
                  <a:cubicBezTo>
                    <a:pt x="14645" y="4882"/>
                    <a:pt x="14621" y="4715"/>
                    <a:pt x="14561" y="4560"/>
                  </a:cubicBezTo>
                  <a:cubicBezTo>
                    <a:pt x="14442" y="4251"/>
                    <a:pt x="14383" y="3929"/>
                    <a:pt x="14347" y="3596"/>
                  </a:cubicBezTo>
                  <a:lnTo>
                    <a:pt x="14204" y="2619"/>
                  </a:lnTo>
                  <a:cubicBezTo>
                    <a:pt x="14180" y="2465"/>
                    <a:pt x="14145" y="2298"/>
                    <a:pt x="14085" y="2155"/>
                  </a:cubicBezTo>
                  <a:cubicBezTo>
                    <a:pt x="14002" y="1965"/>
                    <a:pt x="13954" y="1750"/>
                    <a:pt x="13930" y="1524"/>
                  </a:cubicBezTo>
                  <a:cubicBezTo>
                    <a:pt x="13907" y="1346"/>
                    <a:pt x="13883" y="1155"/>
                    <a:pt x="13847" y="976"/>
                  </a:cubicBezTo>
                  <a:cubicBezTo>
                    <a:pt x="13835" y="893"/>
                    <a:pt x="13788" y="798"/>
                    <a:pt x="13764" y="714"/>
                  </a:cubicBezTo>
                  <a:cubicBezTo>
                    <a:pt x="13526" y="679"/>
                    <a:pt x="13311" y="655"/>
                    <a:pt x="13097" y="655"/>
                  </a:cubicBezTo>
                  <a:cubicBezTo>
                    <a:pt x="12883" y="655"/>
                    <a:pt x="12656" y="714"/>
                    <a:pt x="12454" y="738"/>
                  </a:cubicBezTo>
                  <a:cubicBezTo>
                    <a:pt x="12109" y="786"/>
                    <a:pt x="11764" y="845"/>
                    <a:pt x="11430" y="893"/>
                  </a:cubicBezTo>
                  <a:cubicBezTo>
                    <a:pt x="11204" y="917"/>
                    <a:pt x="10978" y="988"/>
                    <a:pt x="10751" y="1048"/>
                  </a:cubicBezTo>
                  <a:cubicBezTo>
                    <a:pt x="10335" y="1167"/>
                    <a:pt x="9942" y="1322"/>
                    <a:pt x="9549" y="1512"/>
                  </a:cubicBezTo>
                  <a:cubicBezTo>
                    <a:pt x="9478" y="1560"/>
                    <a:pt x="9382" y="1560"/>
                    <a:pt x="9299" y="1572"/>
                  </a:cubicBezTo>
                  <a:cubicBezTo>
                    <a:pt x="9085" y="1607"/>
                    <a:pt x="8906" y="1703"/>
                    <a:pt x="8763" y="1846"/>
                  </a:cubicBezTo>
                  <a:cubicBezTo>
                    <a:pt x="8454" y="2155"/>
                    <a:pt x="8096" y="2429"/>
                    <a:pt x="7942" y="2881"/>
                  </a:cubicBezTo>
                  <a:cubicBezTo>
                    <a:pt x="7954" y="2953"/>
                    <a:pt x="7918" y="3000"/>
                    <a:pt x="7882" y="3024"/>
                  </a:cubicBezTo>
                  <a:close/>
                  <a:moveTo>
                    <a:pt x="584" y="3572"/>
                  </a:moveTo>
                  <a:cubicBezTo>
                    <a:pt x="655" y="3691"/>
                    <a:pt x="679" y="3774"/>
                    <a:pt x="762" y="3846"/>
                  </a:cubicBezTo>
                  <a:cubicBezTo>
                    <a:pt x="905" y="4024"/>
                    <a:pt x="976" y="4215"/>
                    <a:pt x="1000" y="4441"/>
                  </a:cubicBezTo>
                  <a:cubicBezTo>
                    <a:pt x="1024" y="4715"/>
                    <a:pt x="1096" y="4953"/>
                    <a:pt x="1215" y="5191"/>
                  </a:cubicBezTo>
                  <a:cubicBezTo>
                    <a:pt x="1262" y="5263"/>
                    <a:pt x="1274" y="5358"/>
                    <a:pt x="1298" y="5441"/>
                  </a:cubicBezTo>
                  <a:cubicBezTo>
                    <a:pt x="1429" y="5989"/>
                    <a:pt x="1560" y="6525"/>
                    <a:pt x="1679" y="7072"/>
                  </a:cubicBezTo>
                  <a:cubicBezTo>
                    <a:pt x="1810" y="7703"/>
                    <a:pt x="1953" y="8346"/>
                    <a:pt x="2084" y="8977"/>
                  </a:cubicBezTo>
                  <a:cubicBezTo>
                    <a:pt x="2108" y="9120"/>
                    <a:pt x="2143" y="9239"/>
                    <a:pt x="2167" y="9358"/>
                  </a:cubicBezTo>
                  <a:cubicBezTo>
                    <a:pt x="2334" y="9930"/>
                    <a:pt x="2489" y="10525"/>
                    <a:pt x="2548" y="11121"/>
                  </a:cubicBezTo>
                  <a:cubicBezTo>
                    <a:pt x="2560" y="11299"/>
                    <a:pt x="2584" y="11466"/>
                    <a:pt x="2620" y="11632"/>
                  </a:cubicBezTo>
                  <a:cubicBezTo>
                    <a:pt x="2643" y="11835"/>
                    <a:pt x="2762" y="12013"/>
                    <a:pt x="2870" y="12168"/>
                  </a:cubicBezTo>
                  <a:cubicBezTo>
                    <a:pt x="3167" y="11954"/>
                    <a:pt x="3417" y="11752"/>
                    <a:pt x="3703" y="11573"/>
                  </a:cubicBezTo>
                  <a:cubicBezTo>
                    <a:pt x="4346" y="11180"/>
                    <a:pt x="5025" y="10870"/>
                    <a:pt x="5787" y="10787"/>
                  </a:cubicBezTo>
                  <a:cubicBezTo>
                    <a:pt x="6156" y="10740"/>
                    <a:pt x="6537" y="10692"/>
                    <a:pt x="6906" y="10620"/>
                  </a:cubicBezTo>
                  <a:cubicBezTo>
                    <a:pt x="7453" y="10501"/>
                    <a:pt x="7942" y="10668"/>
                    <a:pt x="8442" y="10882"/>
                  </a:cubicBezTo>
                  <a:cubicBezTo>
                    <a:pt x="8537" y="10930"/>
                    <a:pt x="8644" y="11001"/>
                    <a:pt x="8763" y="10918"/>
                  </a:cubicBezTo>
                  <a:cubicBezTo>
                    <a:pt x="8763" y="10859"/>
                    <a:pt x="8763" y="10787"/>
                    <a:pt x="8751" y="10704"/>
                  </a:cubicBezTo>
                  <a:cubicBezTo>
                    <a:pt x="8704" y="10275"/>
                    <a:pt x="8585" y="9858"/>
                    <a:pt x="8465" y="9442"/>
                  </a:cubicBezTo>
                  <a:cubicBezTo>
                    <a:pt x="8275" y="8763"/>
                    <a:pt x="8084" y="8084"/>
                    <a:pt x="8001" y="7370"/>
                  </a:cubicBezTo>
                  <a:cubicBezTo>
                    <a:pt x="7989" y="7168"/>
                    <a:pt x="7930" y="6953"/>
                    <a:pt x="7870" y="6751"/>
                  </a:cubicBezTo>
                  <a:cubicBezTo>
                    <a:pt x="7751" y="6322"/>
                    <a:pt x="7644" y="5882"/>
                    <a:pt x="7608" y="5441"/>
                  </a:cubicBezTo>
                  <a:cubicBezTo>
                    <a:pt x="7513" y="4667"/>
                    <a:pt x="7430" y="3893"/>
                    <a:pt x="7346" y="3120"/>
                  </a:cubicBezTo>
                  <a:cubicBezTo>
                    <a:pt x="7334" y="3012"/>
                    <a:pt x="7311" y="2893"/>
                    <a:pt x="7287" y="2810"/>
                  </a:cubicBezTo>
                  <a:cubicBezTo>
                    <a:pt x="7156" y="2774"/>
                    <a:pt x="7037" y="2762"/>
                    <a:pt x="6930" y="2715"/>
                  </a:cubicBezTo>
                  <a:cubicBezTo>
                    <a:pt x="6477" y="2489"/>
                    <a:pt x="6001" y="2358"/>
                    <a:pt x="5489" y="2393"/>
                  </a:cubicBezTo>
                  <a:lnTo>
                    <a:pt x="5441" y="2393"/>
                  </a:lnTo>
                  <a:cubicBezTo>
                    <a:pt x="4894" y="2286"/>
                    <a:pt x="4358" y="2405"/>
                    <a:pt x="3822" y="2489"/>
                  </a:cubicBezTo>
                  <a:cubicBezTo>
                    <a:pt x="2881" y="2667"/>
                    <a:pt x="1977" y="2965"/>
                    <a:pt x="1096" y="3298"/>
                  </a:cubicBezTo>
                  <a:cubicBezTo>
                    <a:pt x="905" y="3370"/>
                    <a:pt x="762" y="3477"/>
                    <a:pt x="584" y="3572"/>
                  </a:cubicBezTo>
                  <a:close/>
                  <a:moveTo>
                    <a:pt x="8299" y="11454"/>
                  </a:moveTo>
                  <a:cubicBezTo>
                    <a:pt x="7954" y="11359"/>
                    <a:pt x="7727" y="11311"/>
                    <a:pt x="7501" y="11263"/>
                  </a:cubicBezTo>
                  <a:cubicBezTo>
                    <a:pt x="7394" y="11240"/>
                    <a:pt x="7275" y="11228"/>
                    <a:pt x="7156" y="11240"/>
                  </a:cubicBezTo>
                  <a:cubicBezTo>
                    <a:pt x="6787" y="11287"/>
                    <a:pt x="6418" y="11359"/>
                    <a:pt x="6037" y="11394"/>
                  </a:cubicBezTo>
                  <a:cubicBezTo>
                    <a:pt x="5406" y="11454"/>
                    <a:pt x="4810" y="11680"/>
                    <a:pt x="4251" y="11990"/>
                  </a:cubicBezTo>
                  <a:cubicBezTo>
                    <a:pt x="3870" y="12216"/>
                    <a:pt x="3489" y="12454"/>
                    <a:pt x="3179" y="12823"/>
                  </a:cubicBezTo>
                  <a:cubicBezTo>
                    <a:pt x="3239" y="12895"/>
                    <a:pt x="3298" y="12978"/>
                    <a:pt x="3346" y="13037"/>
                  </a:cubicBezTo>
                  <a:cubicBezTo>
                    <a:pt x="3512" y="12930"/>
                    <a:pt x="3643" y="12787"/>
                    <a:pt x="3810" y="12752"/>
                  </a:cubicBezTo>
                  <a:cubicBezTo>
                    <a:pt x="4048" y="12680"/>
                    <a:pt x="4251" y="12549"/>
                    <a:pt x="4477" y="12454"/>
                  </a:cubicBezTo>
                  <a:cubicBezTo>
                    <a:pt x="5048" y="12156"/>
                    <a:pt x="5656" y="11990"/>
                    <a:pt x="6275" y="11906"/>
                  </a:cubicBezTo>
                  <a:cubicBezTo>
                    <a:pt x="6394" y="11883"/>
                    <a:pt x="6513" y="11871"/>
                    <a:pt x="6608" y="11823"/>
                  </a:cubicBezTo>
                  <a:cubicBezTo>
                    <a:pt x="6775" y="11728"/>
                    <a:pt x="6965" y="11704"/>
                    <a:pt x="7144" y="11656"/>
                  </a:cubicBezTo>
                  <a:cubicBezTo>
                    <a:pt x="7501" y="11609"/>
                    <a:pt x="7858" y="11549"/>
                    <a:pt x="8299" y="11454"/>
                  </a:cubicBezTo>
                  <a:close/>
                  <a:moveTo>
                    <a:pt x="15383" y="9978"/>
                  </a:moveTo>
                  <a:cubicBezTo>
                    <a:pt x="14931" y="9858"/>
                    <a:pt x="14478" y="9727"/>
                    <a:pt x="14002" y="9835"/>
                  </a:cubicBezTo>
                  <a:cubicBezTo>
                    <a:pt x="13811" y="9882"/>
                    <a:pt x="13597" y="9894"/>
                    <a:pt x="13407" y="9918"/>
                  </a:cubicBezTo>
                  <a:cubicBezTo>
                    <a:pt x="12728" y="10001"/>
                    <a:pt x="12037" y="10120"/>
                    <a:pt x="11418" y="10442"/>
                  </a:cubicBezTo>
                  <a:cubicBezTo>
                    <a:pt x="11383" y="10454"/>
                    <a:pt x="11359" y="10478"/>
                    <a:pt x="11335" y="10478"/>
                  </a:cubicBezTo>
                  <a:cubicBezTo>
                    <a:pt x="10966" y="10573"/>
                    <a:pt x="10644" y="10799"/>
                    <a:pt x="10311" y="11013"/>
                  </a:cubicBezTo>
                  <a:cubicBezTo>
                    <a:pt x="10132" y="11132"/>
                    <a:pt x="10001" y="11287"/>
                    <a:pt x="9942" y="11502"/>
                  </a:cubicBezTo>
                  <a:cubicBezTo>
                    <a:pt x="10085" y="11573"/>
                    <a:pt x="10192" y="11502"/>
                    <a:pt x="10287" y="11430"/>
                  </a:cubicBezTo>
                  <a:cubicBezTo>
                    <a:pt x="10561" y="11216"/>
                    <a:pt x="10882" y="11097"/>
                    <a:pt x="11204" y="10978"/>
                  </a:cubicBezTo>
                  <a:lnTo>
                    <a:pt x="11656" y="10847"/>
                  </a:lnTo>
                  <a:cubicBezTo>
                    <a:pt x="11728" y="10811"/>
                    <a:pt x="11835" y="10811"/>
                    <a:pt x="11894" y="10775"/>
                  </a:cubicBezTo>
                  <a:cubicBezTo>
                    <a:pt x="12049" y="10620"/>
                    <a:pt x="12252" y="10609"/>
                    <a:pt x="12454" y="10573"/>
                  </a:cubicBezTo>
                  <a:cubicBezTo>
                    <a:pt x="12680" y="10549"/>
                    <a:pt x="12918" y="10513"/>
                    <a:pt x="13145" y="10478"/>
                  </a:cubicBezTo>
                  <a:cubicBezTo>
                    <a:pt x="13240" y="10454"/>
                    <a:pt x="13347" y="10454"/>
                    <a:pt x="13418" y="10394"/>
                  </a:cubicBezTo>
                  <a:cubicBezTo>
                    <a:pt x="13621" y="10251"/>
                    <a:pt x="13859" y="10239"/>
                    <a:pt x="14073" y="10204"/>
                  </a:cubicBezTo>
                  <a:cubicBezTo>
                    <a:pt x="14526" y="10132"/>
                    <a:pt x="14954" y="10061"/>
                    <a:pt x="15383" y="997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86"/>
            <p:cNvSpPr/>
            <p:nvPr/>
          </p:nvSpPr>
          <p:spPr>
            <a:xfrm>
              <a:off x="1404625" y="1833700"/>
              <a:ext cx="89925" cy="110150"/>
            </a:xfrm>
            <a:custGeom>
              <a:avLst/>
              <a:gdLst/>
              <a:ahLst/>
              <a:cxnLst/>
              <a:rect l="l" t="t" r="r" b="b"/>
              <a:pathLst>
                <a:path w="3597" h="4406" extrusionOk="0">
                  <a:moveTo>
                    <a:pt x="1679" y="1834"/>
                  </a:moveTo>
                  <a:cubicBezTo>
                    <a:pt x="1846" y="1488"/>
                    <a:pt x="2025" y="1167"/>
                    <a:pt x="2037" y="762"/>
                  </a:cubicBezTo>
                  <a:cubicBezTo>
                    <a:pt x="1906" y="762"/>
                    <a:pt x="1798" y="774"/>
                    <a:pt x="1679" y="774"/>
                  </a:cubicBezTo>
                  <a:cubicBezTo>
                    <a:pt x="1310" y="822"/>
                    <a:pt x="941" y="869"/>
                    <a:pt x="560" y="893"/>
                  </a:cubicBezTo>
                  <a:cubicBezTo>
                    <a:pt x="441" y="917"/>
                    <a:pt x="346" y="917"/>
                    <a:pt x="227" y="893"/>
                  </a:cubicBezTo>
                  <a:cubicBezTo>
                    <a:pt x="108" y="881"/>
                    <a:pt x="13" y="774"/>
                    <a:pt x="1" y="655"/>
                  </a:cubicBezTo>
                  <a:cubicBezTo>
                    <a:pt x="1" y="560"/>
                    <a:pt x="48" y="452"/>
                    <a:pt x="143" y="417"/>
                  </a:cubicBezTo>
                  <a:cubicBezTo>
                    <a:pt x="274" y="381"/>
                    <a:pt x="417" y="322"/>
                    <a:pt x="560" y="298"/>
                  </a:cubicBezTo>
                  <a:cubicBezTo>
                    <a:pt x="1072" y="214"/>
                    <a:pt x="1596" y="119"/>
                    <a:pt x="2096" y="60"/>
                  </a:cubicBezTo>
                  <a:cubicBezTo>
                    <a:pt x="2572" y="0"/>
                    <a:pt x="2906" y="357"/>
                    <a:pt x="2787" y="833"/>
                  </a:cubicBezTo>
                  <a:cubicBezTo>
                    <a:pt x="2703" y="1119"/>
                    <a:pt x="2608" y="1381"/>
                    <a:pt x="2501" y="1655"/>
                  </a:cubicBezTo>
                  <a:lnTo>
                    <a:pt x="2322" y="2096"/>
                  </a:lnTo>
                  <a:cubicBezTo>
                    <a:pt x="2394" y="2179"/>
                    <a:pt x="2465" y="2227"/>
                    <a:pt x="2513" y="2274"/>
                  </a:cubicBezTo>
                  <a:cubicBezTo>
                    <a:pt x="2644" y="2441"/>
                    <a:pt x="2584" y="2667"/>
                    <a:pt x="2394" y="2727"/>
                  </a:cubicBezTo>
                  <a:cubicBezTo>
                    <a:pt x="2287" y="2750"/>
                    <a:pt x="2168" y="2774"/>
                    <a:pt x="2048" y="2798"/>
                  </a:cubicBezTo>
                  <a:cubicBezTo>
                    <a:pt x="1977" y="3012"/>
                    <a:pt x="1810" y="3203"/>
                    <a:pt x="1906" y="3441"/>
                  </a:cubicBezTo>
                  <a:cubicBezTo>
                    <a:pt x="2037" y="3500"/>
                    <a:pt x="2144" y="3453"/>
                    <a:pt x="2227" y="3393"/>
                  </a:cubicBezTo>
                  <a:cubicBezTo>
                    <a:pt x="2549" y="3215"/>
                    <a:pt x="2906" y="3215"/>
                    <a:pt x="3239" y="3203"/>
                  </a:cubicBezTo>
                  <a:cubicBezTo>
                    <a:pt x="3418" y="3191"/>
                    <a:pt x="3572" y="3322"/>
                    <a:pt x="3584" y="3465"/>
                  </a:cubicBezTo>
                  <a:cubicBezTo>
                    <a:pt x="3596" y="3620"/>
                    <a:pt x="3513" y="3762"/>
                    <a:pt x="3334" y="3822"/>
                  </a:cubicBezTo>
                  <a:cubicBezTo>
                    <a:pt x="3275" y="3846"/>
                    <a:pt x="3227" y="3858"/>
                    <a:pt x="3168" y="3870"/>
                  </a:cubicBezTo>
                  <a:cubicBezTo>
                    <a:pt x="2727" y="3917"/>
                    <a:pt x="2322" y="4120"/>
                    <a:pt x="1906" y="4286"/>
                  </a:cubicBezTo>
                  <a:cubicBezTo>
                    <a:pt x="1727" y="4358"/>
                    <a:pt x="1513" y="4393"/>
                    <a:pt x="1310" y="4393"/>
                  </a:cubicBezTo>
                  <a:cubicBezTo>
                    <a:pt x="1060" y="4405"/>
                    <a:pt x="894" y="4215"/>
                    <a:pt x="953" y="3977"/>
                  </a:cubicBezTo>
                  <a:cubicBezTo>
                    <a:pt x="1001" y="3762"/>
                    <a:pt x="977" y="3548"/>
                    <a:pt x="1156" y="3381"/>
                  </a:cubicBezTo>
                  <a:cubicBezTo>
                    <a:pt x="1179" y="3370"/>
                    <a:pt x="1191" y="3322"/>
                    <a:pt x="1191" y="3310"/>
                  </a:cubicBezTo>
                  <a:cubicBezTo>
                    <a:pt x="1156" y="3084"/>
                    <a:pt x="1298" y="2893"/>
                    <a:pt x="1370" y="2691"/>
                  </a:cubicBezTo>
                  <a:cubicBezTo>
                    <a:pt x="1394" y="2631"/>
                    <a:pt x="1394" y="2560"/>
                    <a:pt x="1429" y="2477"/>
                  </a:cubicBezTo>
                  <a:cubicBezTo>
                    <a:pt x="1298" y="2417"/>
                    <a:pt x="1191" y="2369"/>
                    <a:pt x="1072" y="2310"/>
                  </a:cubicBezTo>
                  <a:cubicBezTo>
                    <a:pt x="1001" y="2274"/>
                    <a:pt x="905" y="2250"/>
                    <a:pt x="834" y="2203"/>
                  </a:cubicBezTo>
                  <a:cubicBezTo>
                    <a:pt x="727" y="2143"/>
                    <a:pt x="715" y="2000"/>
                    <a:pt x="786" y="1905"/>
                  </a:cubicBezTo>
                  <a:cubicBezTo>
                    <a:pt x="894" y="1774"/>
                    <a:pt x="1036" y="1715"/>
                    <a:pt x="1203" y="1762"/>
                  </a:cubicBezTo>
                  <a:cubicBezTo>
                    <a:pt x="1370" y="1762"/>
                    <a:pt x="1513" y="1786"/>
                    <a:pt x="1679" y="18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86"/>
            <p:cNvSpPr/>
            <p:nvPr/>
          </p:nvSpPr>
          <p:spPr>
            <a:xfrm>
              <a:off x="1254025" y="1863150"/>
              <a:ext cx="75025" cy="122375"/>
            </a:xfrm>
            <a:custGeom>
              <a:avLst/>
              <a:gdLst/>
              <a:ahLst/>
              <a:cxnLst/>
              <a:rect l="l" t="t" r="r" b="b"/>
              <a:pathLst>
                <a:path w="3001" h="4895" extrusionOk="0">
                  <a:moveTo>
                    <a:pt x="1786" y="2977"/>
                  </a:moveTo>
                  <a:cubicBezTo>
                    <a:pt x="1584" y="3037"/>
                    <a:pt x="1405" y="3096"/>
                    <a:pt x="1226" y="3144"/>
                  </a:cubicBezTo>
                  <a:cubicBezTo>
                    <a:pt x="1072" y="3192"/>
                    <a:pt x="893" y="3192"/>
                    <a:pt x="691" y="3215"/>
                  </a:cubicBezTo>
                  <a:cubicBezTo>
                    <a:pt x="679" y="3513"/>
                    <a:pt x="595" y="3799"/>
                    <a:pt x="631" y="4097"/>
                  </a:cubicBezTo>
                  <a:cubicBezTo>
                    <a:pt x="667" y="4323"/>
                    <a:pt x="679" y="4561"/>
                    <a:pt x="572" y="4775"/>
                  </a:cubicBezTo>
                  <a:cubicBezTo>
                    <a:pt x="536" y="4882"/>
                    <a:pt x="393" y="4894"/>
                    <a:pt x="333" y="4811"/>
                  </a:cubicBezTo>
                  <a:cubicBezTo>
                    <a:pt x="274" y="4739"/>
                    <a:pt x="214" y="4644"/>
                    <a:pt x="191" y="4561"/>
                  </a:cubicBezTo>
                  <a:cubicBezTo>
                    <a:pt x="83" y="4239"/>
                    <a:pt x="0" y="3930"/>
                    <a:pt x="71" y="3585"/>
                  </a:cubicBezTo>
                  <a:cubicBezTo>
                    <a:pt x="83" y="3501"/>
                    <a:pt x="83" y="3394"/>
                    <a:pt x="83" y="3287"/>
                  </a:cubicBezTo>
                  <a:lnTo>
                    <a:pt x="83" y="2775"/>
                  </a:lnTo>
                  <a:cubicBezTo>
                    <a:pt x="83" y="2668"/>
                    <a:pt x="95" y="2561"/>
                    <a:pt x="83" y="2477"/>
                  </a:cubicBezTo>
                  <a:cubicBezTo>
                    <a:pt x="12" y="1918"/>
                    <a:pt x="71" y="1382"/>
                    <a:pt x="95" y="834"/>
                  </a:cubicBezTo>
                  <a:cubicBezTo>
                    <a:pt x="119" y="596"/>
                    <a:pt x="191" y="394"/>
                    <a:pt x="333" y="191"/>
                  </a:cubicBezTo>
                  <a:cubicBezTo>
                    <a:pt x="488" y="1"/>
                    <a:pt x="691" y="1"/>
                    <a:pt x="857" y="167"/>
                  </a:cubicBezTo>
                  <a:cubicBezTo>
                    <a:pt x="929" y="239"/>
                    <a:pt x="976" y="334"/>
                    <a:pt x="1036" y="406"/>
                  </a:cubicBezTo>
                  <a:cubicBezTo>
                    <a:pt x="1453" y="989"/>
                    <a:pt x="1869" y="1584"/>
                    <a:pt x="2179" y="2239"/>
                  </a:cubicBezTo>
                  <a:cubicBezTo>
                    <a:pt x="2417" y="2727"/>
                    <a:pt x="2655" y="3215"/>
                    <a:pt x="2941" y="3680"/>
                  </a:cubicBezTo>
                  <a:cubicBezTo>
                    <a:pt x="3000" y="3763"/>
                    <a:pt x="3000" y="3906"/>
                    <a:pt x="3000" y="4001"/>
                  </a:cubicBezTo>
                  <a:cubicBezTo>
                    <a:pt x="3000" y="4168"/>
                    <a:pt x="2893" y="4287"/>
                    <a:pt x="2762" y="4335"/>
                  </a:cubicBezTo>
                  <a:cubicBezTo>
                    <a:pt x="2643" y="4358"/>
                    <a:pt x="2512" y="4299"/>
                    <a:pt x="2441" y="4180"/>
                  </a:cubicBezTo>
                  <a:cubicBezTo>
                    <a:pt x="2346" y="4025"/>
                    <a:pt x="2262" y="3858"/>
                    <a:pt x="2179" y="3692"/>
                  </a:cubicBezTo>
                  <a:cubicBezTo>
                    <a:pt x="2084" y="3430"/>
                    <a:pt x="1941" y="3192"/>
                    <a:pt x="1786" y="2977"/>
                  </a:cubicBezTo>
                  <a:close/>
                  <a:moveTo>
                    <a:pt x="738" y="2620"/>
                  </a:moveTo>
                  <a:cubicBezTo>
                    <a:pt x="1036" y="2608"/>
                    <a:pt x="1286" y="2549"/>
                    <a:pt x="1500" y="2322"/>
                  </a:cubicBezTo>
                  <a:cubicBezTo>
                    <a:pt x="1250" y="1906"/>
                    <a:pt x="1084" y="1465"/>
                    <a:pt x="714" y="1108"/>
                  </a:cubicBezTo>
                  <a:cubicBezTo>
                    <a:pt x="607" y="1584"/>
                    <a:pt x="619" y="2144"/>
                    <a:pt x="738" y="2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95" name="Google Shape;1595;p86"/>
          <p:cNvSpPr/>
          <p:nvPr/>
        </p:nvSpPr>
        <p:spPr>
          <a:xfrm rot="2006702">
            <a:off x="726435" y="3665704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6" name="Google Shape;1596;p86"/>
          <p:cNvSpPr/>
          <p:nvPr/>
        </p:nvSpPr>
        <p:spPr>
          <a:xfrm>
            <a:off x="6785638" y="625725"/>
            <a:ext cx="1551855" cy="117673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A24399-D404-890E-0B39-644B684ADD7E}"/>
              </a:ext>
            </a:extLst>
          </p:cNvPr>
          <p:cNvSpPr txBox="1"/>
          <p:nvPr/>
        </p:nvSpPr>
        <p:spPr>
          <a:xfrm>
            <a:off x="1296345" y="445034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5DAD69-EB58-F019-9A08-F89DA16BD40A}"/>
              </a:ext>
            </a:extLst>
          </p:cNvPr>
          <p:cNvSpPr txBox="1"/>
          <p:nvPr/>
        </p:nvSpPr>
        <p:spPr>
          <a:xfrm>
            <a:off x="7332909" y="2151326"/>
            <a:ext cx="1414226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7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7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E2B2F9-B19C-8269-D404-A3A08EE75858}"/>
              </a:ext>
            </a:extLst>
          </p:cNvPr>
          <p:cNvSpPr txBox="1"/>
          <p:nvPr/>
        </p:nvSpPr>
        <p:spPr>
          <a:xfrm>
            <a:off x="5397194" y="1589952"/>
            <a:ext cx="1414226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7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7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D00721-BA63-C04B-2590-FC2BDC4F1645}"/>
              </a:ext>
            </a:extLst>
          </p:cNvPr>
          <p:cNvSpPr txBox="1"/>
          <p:nvPr/>
        </p:nvSpPr>
        <p:spPr>
          <a:xfrm>
            <a:off x="3823224" y="2109992"/>
            <a:ext cx="1414226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7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7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EAA981-2D5A-743B-FE26-96ED7F138BB4}"/>
              </a:ext>
            </a:extLst>
          </p:cNvPr>
          <p:cNvSpPr txBox="1"/>
          <p:nvPr/>
        </p:nvSpPr>
        <p:spPr>
          <a:xfrm>
            <a:off x="721726" y="2116776"/>
            <a:ext cx="1414226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7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7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074A34-9DFB-2CDF-2AEA-326FA4BACCF1}"/>
              </a:ext>
            </a:extLst>
          </p:cNvPr>
          <p:cNvSpPr txBox="1"/>
          <p:nvPr/>
        </p:nvSpPr>
        <p:spPr>
          <a:xfrm>
            <a:off x="2303446" y="1620926"/>
            <a:ext cx="1414226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7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7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0" name="Google Shape;1870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" y="-578550"/>
            <a:ext cx="3353700" cy="51435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grpSp>
        <p:nvGrpSpPr>
          <p:cNvPr id="1871" name="Google Shape;1871;p94"/>
          <p:cNvGrpSpPr/>
          <p:nvPr/>
        </p:nvGrpSpPr>
        <p:grpSpPr>
          <a:xfrm>
            <a:off x="3125625" y="1375925"/>
            <a:ext cx="2278925" cy="1587392"/>
            <a:chOff x="3125625" y="1375925"/>
            <a:chExt cx="2278925" cy="1587392"/>
          </a:xfrm>
        </p:grpSpPr>
        <p:sp>
          <p:nvSpPr>
            <p:cNvPr id="1872" name="Google Shape;1872;p94"/>
            <p:cNvSpPr/>
            <p:nvPr/>
          </p:nvSpPr>
          <p:spPr>
            <a:xfrm>
              <a:off x="3408050" y="1645717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94"/>
            <p:cNvSpPr/>
            <p:nvPr/>
          </p:nvSpPr>
          <p:spPr>
            <a:xfrm>
              <a:off x="3125625" y="1375925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4" name="Google Shape;1874;p94"/>
          <p:cNvGrpSpPr/>
          <p:nvPr/>
        </p:nvGrpSpPr>
        <p:grpSpPr>
          <a:xfrm>
            <a:off x="5580500" y="1187117"/>
            <a:ext cx="2321700" cy="1599708"/>
            <a:chOff x="5580500" y="1187117"/>
            <a:chExt cx="2321700" cy="1599708"/>
          </a:xfrm>
        </p:grpSpPr>
        <p:sp>
          <p:nvSpPr>
            <p:cNvPr id="1875" name="Google Shape;1875;p94"/>
            <p:cNvSpPr/>
            <p:nvPr/>
          </p:nvSpPr>
          <p:spPr>
            <a:xfrm>
              <a:off x="5905700" y="1187117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94"/>
            <p:cNvSpPr/>
            <p:nvPr/>
          </p:nvSpPr>
          <p:spPr>
            <a:xfrm>
              <a:off x="5580500" y="1375925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7" name="Google Shape;1877;p94"/>
          <p:cNvGrpSpPr/>
          <p:nvPr/>
        </p:nvGrpSpPr>
        <p:grpSpPr>
          <a:xfrm>
            <a:off x="3676150" y="3193200"/>
            <a:ext cx="2299888" cy="1539442"/>
            <a:chOff x="3676150" y="3193200"/>
            <a:chExt cx="2299888" cy="1539442"/>
          </a:xfrm>
        </p:grpSpPr>
        <p:sp>
          <p:nvSpPr>
            <p:cNvPr id="1878" name="Google Shape;1878;p94"/>
            <p:cNvSpPr/>
            <p:nvPr/>
          </p:nvSpPr>
          <p:spPr>
            <a:xfrm>
              <a:off x="3676150" y="3415042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94"/>
            <p:cNvSpPr/>
            <p:nvPr/>
          </p:nvSpPr>
          <p:spPr>
            <a:xfrm>
              <a:off x="3838238" y="3193200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0" name="Google Shape;1880;p94"/>
          <p:cNvGrpSpPr/>
          <p:nvPr/>
        </p:nvGrpSpPr>
        <p:grpSpPr>
          <a:xfrm>
            <a:off x="6103250" y="3014517"/>
            <a:ext cx="2327663" cy="1589583"/>
            <a:chOff x="6103250" y="3014517"/>
            <a:chExt cx="2327663" cy="1589583"/>
          </a:xfrm>
        </p:grpSpPr>
        <p:sp>
          <p:nvSpPr>
            <p:cNvPr id="1881" name="Google Shape;1881;p94"/>
            <p:cNvSpPr/>
            <p:nvPr/>
          </p:nvSpPr>
          <p:spPr>
            <a:xfrm>
              <a:off x="6103250" y="3014517"/>
              <a:ext cx="1996500" cy="1317600"/>
            </a:xfrm>
            <a:prstGeom prst="roundRect">
              <a:avLst>
                <a:gd name="adj" fmla="val 28003"/>
              </a:avLst>
            </a:prstGeom>
            <a:noFill/>
            <a:ln w="2857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94"/>
            <p:cNvSpPr/>
            <p:nvPr/>
          </p:nvSpPr>
          <p:spPr>
            <a:xfrm>
              <a:off x="6293113" y="3193200"/>
              <a:ext cx="2137800" cy="1410900"/>
            </a:xfrm>
            <a:prstGeom prst="roundRect">
              <a:avLst>
                <a:gd name="adj" fmla="val 28003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92" name="Google Shape;1892;p94"/>
          <p:cNvGrpSpPr/>
          <p:nvPr/>
        </p:nvGrpSpPr>
        <p:grpSpPr>
          <a:xfrm>
            <a:off x="-65525" y="3799706"/>
            <a:ext cx="2245844" cy="1409317"/>
            <a:chOff x="-65525" y="2928208"/>
            <a:chExt cx="3634640" cy="2280817"/>
          </a:xfrm>
        </p:grpSpPr>
        <p:sp>
          <p:nvSpPr>
            <p:cNvPr id="1893" name="Google Shape;1893;p94"/>
            <p:cNvSpPr/>
            <p:nvPr/>
          </p:nvSpPr>
          <p:spPr>
            <a:xfrm rot="10800000" flipH="1">
              <a:off x="-5682" y="2928208"/>
              <a:ext cx="3574798" cy="2226476"/>
            </a:xfrm>
            <a:custGeom>
              <a:avLst/>
              <a:gdLst/>
              <a:ahLst/>
              <a:cxnLst/>
              <a:rect l="l" t="t" r="r" b="b"/>
              <a:pathLst>
                <a:path w="40828" h="24587" extrusionOk="0">
                  <a:moveTo>
                    <a:pt x="1" y="0"/>
                  </a:moveTo>
                  <a:lnTo>
                    <a:pt x="1" y="12"/>
                  </a:lnTo>
                  <a:lnTo>
                    <a:pt x="1" y="24586"/>
                  </a:lnTo>
                  <a:cubicBezTo>
                    <a:pt x="1" y="24586"/>
                    <a:pt x="20777" y="24039"/>
                    <a:pt x="25778" y="15716"/>
                  </a:cubicBezTo>
                  <a:cubicBezTo>
                    <a:pt x="30779" y="7394"/>
                    <a:pt x="37518" y="8061"/>
                    <a:pt x="39173" y="5536"/>
                  </a:cubicBezTo>
                  <a:cubicBezTo>
                    <a:pt x="40827" y="3000"/>
                    <a:pt x="39577" y="0"/>
                    <a:pt x="395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94"/>
            <p:cNvSpPr/>
            <p:nvPr/>
          </p:nvSpPr>
          <p:spPr>
            <a:xfrm rot="10800000" flipH="1">
              <a:off x="-65525" y="3156502"/>
              <a:ext cx="3394032" cy="2052523"/>
            </a:xfrm>
            <a:custGeom>
              <a:avLst/>
              <a:gdLst/>
              <a:ahLst/>
              <a:cxnLst/>
              <a:rect l="l" t="t" r="r" b="b"/>
              <a:pathLst>
                <a:path w="40828" h="24587" extrusionOk="0">
                  <a:moveTo>
                    <a:pt x="1" y="0"/>
                  </a:moveTo>
                  <a:lnTo>
                    <a:pt x="1" y="12"/>
                  </a:lnTo>
                  <a:lnTo>
                    <a:pt x="1" y="24586"/>
                  </a:lnTo>
                  <a:cubicBezTo>
                    <a:pt x="1" y="24586"/>
                    <a:pt x="20777" y="24039"/>
                    <a:pt x="25778" y="15716"/>
                  </a:cubicBezTo>
                  <a:cubicBezTo>
                    <a:pt x="30779" y="7394"/>
                    <a:pt x="37518" y="8061"/>
                    <a:pt x="39173" y="5536"/>
                  </a:cubicBezTo>
                  <a:cubicBezTo>
                    <a:pt x="40827" y="3000"/>
                    <a:pt x="39577" y="0"/>
                    <a:pt x="39577" y="0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95" name="Google Shape;1895;p94"/>
          <p:cNvSpPr/>
          <p:nvPr/>
        </p:nvSpPr>
        <p:spPr>
          <a:xfrm>
            <a:off x="1245297" y="3799700"/>
            <a:ext cx="1087302" cy="1087302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96" name="Google Shape;1896;p94"/>
          <p:cNvGrpSpPr/>
          <p:nvPr/>
        </p:nvGrpSpPr>
        <p:grpSpPr>
          <a:xfrm>
            <a:off x="1461337" y="4107178"/>
            <a:ext cx="655462" cy="472392"/>
            <a:chOff x="4017750" y="2417225"/>
            <a:chExt cx="519425" cy="374350"/>
          </a:xfrm>
        </p:grpSpPr>
        <p:sp>
          <p:nvSpPr>
            <p:cNvPr id="1897" name="Google Shape;1897;p94"/>
            <p:cNvSpPr/>
            <p:nvPr/>
          </p:nvSpPr>
          <p:spPr>
            <a:xfrm>
              <a:off x="4017750" y="2417225"/>
              <a:ext cx="519425" cy="374350"/>
            </a:xfrm>
            <a:custGeom>
              <a:avLst/>
              <a:gdLst/>
              <a:ahLst/>
              <a:cxnLst/>
              <a:rect l="l" t="t" r="r" b="b"/>
              <a:pathLst>
                <a:path w="20777" h="14974" extrusionOk="0">
                  <a:moveTo>
                    <a:pt x="2247" y="1124"/>
                  </a:moveTo>
                  <a:cubicBezTo>
                    <a:pt x="2256" y="1124"/>
                    <a:pt x="2266" y="1125"/>
                    <a:pt x="2275" y="1126"/>
                  </a:cubicBezTo>
                  <a:cubicBezTo>
                    <a:pt x="3537" y="1150"/>
                    <a:pt x="5037" y="1233"/>
                    <a:pt x="6501" y="1745"/>
                  </a:cubicBezTo>
                  <a:cubicBezTo>
                    <a:pt x="6525" y="1757"/>
                    <a:pt x="6561" y="1757"/>
                    <a:pt x="6585" y="1769"/>
                  </a:cubicBezTo>
                  <a:cubicBezTo>
                    <a:pt x="6632" y="1781"/>
                    <a:pt x="6692" y="1805"/>
                    <a:pt x="6728" y="1817"/>
                  </a:cubicBezTo>
                  <a:lnTo>
                    <a:pt x="6847" y="1876"/>
                  </a:lnTo>
                  <a:cubicBezTo>
                    <a:pt x="7585" y="2257"/>
                    <a:pt x="8359" y="2662"/>
                    <a:pt x="9121" y="3079"/>
                  </a:cubicBezTo>
                  <a:cubicBezTo>
                    <a:pt x="9442" y="3258"/>
                    <a:pt x="9597" y="3496"/>
                    <a:pt x="9573" y="3889"/>
                  </a:cubicBezTo>
                  <a:cubicBezTo>
                    <a:pt x="9561" y="5091"/>
                    <a:pt x="9561" y="6306"/>
                    <a:pt x="9549" y="7496"/>
                  </a:cubicBezTo>
                  <a:lnTo>
                    <a:pt x="9549" y="7544"/>
                  </a:lnTo>
                  <a:cubicBezTo>
                    <a:pt x="9549" y="8318"/>
                    <a:pt x="9549" y="9092"/>
                    <a:pt x="9537" y="9866"/>
                  </a:cubicBezTo>
                  <a:cubicBezTo>
                    <a:pt x="9537" y="10044"/>
                    <a:pt x="9526" y="10235"/>
                    <a:pt x="9502" y="10413"/>
                  </a:cubicBezTo>
                  <a:cubicBezTo>
                    <a:pt x="9490" y="10568"/>
                    <a:pt x="9478" y="10711"/>
                    <a:pt x="9478" y="10866"/>
                  </a:cubicBezTo>
                  <a:cubicBezTo>
                    <a:pt x="9454" y="11223"/>
                    <a:pt x="9442" y="11568"/>
                    <a:pt x="9442" y="11925"/>
                  </a:cubicBezTo>
                  <a:cubicBezTo>
                    <a:pt x="9430" y="12235"/>
                    <a:pt x="9430" y="12556"/>
                    <a:pt x="9418" y="12878"/>
                  </a:cubicBezTo>
                  <a:cubicBezTo>
                    <a:pt x="9418" y="12913"/>
                    <a:pt x="9418" y="12949"/>
                    <a:pt x="9395" y="12997"/>
                  </a:cubicBezTo>
                  <a:cubicBezTo>
                    <a:pt x="9192" y="12890"/>
                    <a:pt x="9002" y="12794"/>
                    <a:pt x="8799" y="12699"/>
                  </a:cubicBezTo>
                  <a:cubicBezTo>
                    <a:pt x="8144" y="12342"/>
                    <a:pt x="7430" y="12116"/>
                    <a:pt x="6656" y="12044"/>
                  </a:cubicBezTo>
                  <a:cubicBezTo>
                    <a:pt x="6382" y="12044"/>
                    <a:pt x="6085" y="12009"/>
                    <a:pt x="5787" y="11961"/>
                  </a:cubicBezTo>
                  <a:cubicBezTo>
                    <a:pt x="5239" y="11901"/>
                    <a:pt x="4656" y="11842"/>
                    <a:pt x="4073" y="11806"/>
                  </a:cubicBezTo>
                  <a:cubicBezTo>
                    <a:pt x="3965" y="11806"/>
                    <a:pt x="3882" y="11782"/>
                    <a:pt x="3775" y="11782"/>
                  </a:cubicBezTo>
                  <a:cubicBezTo>
                    <a:pt x="3513" y="11782"/>
                    <a:pt x="3251" y="11806"/>
                    <a:pt x="3001" y="11818"/>
                  </a:cubicBezTo>
                  <a:cubicBezTo>
                    <a:pt x="2858" y="11830"/>
                    <a:pt x="2703" y="11830"/>
                    <a:pt x="2572" y="11842"/>
                  </a:cubicBezTo>
                  <a:cubicBezTo>
                    <a:pt x="2453" y="11842"/>
                    <a:pt x="2334" y="11854"/>
                    <a:pt x="2215" y="11854"/>
                  </a:cubicBezTo>
                  <a:cubicBezTo>
                    <a:pt x="2215" y="11818"/>
                    <a:pt x="2191" y="11782"/>
                    <a:pt x="2191" y="11735"/>
                  </a:cubicBezTo>
                  <a:lnTo>
                    <a:pt x="2156" y="10449"/>
                  </a:lnTo>
                  <a:lnTo>
                    <a:pt x="2156" y="10401"/>
                  </a:lnTo>
                  <a:cubicBezTo>
                    <a:pt x="2144" y="9866"/>
                    <a:pt x="2120" y="9330"/>
                    <a:pt x="2096" y="8794"/>
                  </a:cubicBezTo>
                  <a:cubicBezTo>
                    <a:pt x="2084" y="8461"/>
                    <a:pt x="2060" y="8151"/>
                    <a:pt x="2048" y="7830"/>
                  </a:cubicBezTo>
                  <a:cubicBezTo>
                    <a:pt x="2013" y="7306"/>
                    <a:pt x="1989" y="6770"/>
                    <a:pt x="1977" y="6234"/>
                  </a:cubicBezTo>
                  <a:cubicBezTo>
                    <a:pt x="1977" y="5758"/>
                    <a:pt x="1989" y="5270"/>
                    <a:pt x="2001" y="4770"/>
                  </a:cubicBezTo>
                  <a:cubicBezTo>
                    <a:pt x="2013" y="4353"/>
                    <a:pt x="2037" y="3936"/>
                    <a:pt x="2037" y="3519"/>
                  </a:cubicBezTo>
                  <a:cubicBezTo>
                    <a:pt x="2037" y="3079"/>
                    <a:pt x="2025" y="2627"/>
                    <a:pt x="1989" y="2198"/>
                  </a:cubicBezTo>
                  <a:cubicBezTo>
                    <a:pt x="1977" y="1984"/>
                    <a:pt x="1977" y="1757"/>
                    <a:pt x="1965" y="1531"/>
                  </a:cubicBezTo>
                  <a:lnTo>
                    <a:pt x="1965" y="1186"/>
                  </a:lnTo>
                  <a:lnTo>
                    <a:pt x="1977" y="1186"/>
                  </a:lnTo>
                  <a:cubicBezTo>
                    <a:pt x="2083" y="1165"/>
                    <a:pt x="2170" y="1124"/>
                    <a:pt x="2247" y="1124"/>
                  </a:cubicBezTo>
                  <a:close/>
                  <a:moveTo>
                    <a:pt x="17193" y="876"/>
                  </a:moveTo>
                  <a:cubicBezTo>
                    <a:pt x="17634" y="876"/>
                    <a:pt x="18074" y="912"/>
                    <a:pt x="18491" y="983"/>
                  </a:cubicBezTo>
                  <a:cubicBezTo>
                    <a:pt x="18562" y="995"/>
                    <a:pt x="18646" y="1007"/>
                    <a:pt x="18658" y="1007"/>
                  </a:cubicBezTo>
                  <a:cubicBezTo>
                    <a:pt x="18670" y="1031"/>
                    <a:pt x="18670" y="1114"/>
                    <a:pt x="18681" y="1186"/>
                  </a:cubicBezTo>
                  <a:cubicBezTo>
                    <a:pt x="18801" y="2293"/>
                    <a:pt x="18753" y="3436"/>
                    <a:pt x="18681" y="4520"/>
                  </a:cubicBezTo>
                  <a:cubicBezTo>
                    <a:pt x="18670" y="4758"/>
                    <a:pt x="18658" y="5020"/>
                    <a:pt x="18646" y="5258"/>
                  </a:cubicBezTo>
                  <a:lnTo>
                    <a:pt x="18598" y="6639"/>
                  </a:lnTo>
                  <a:cubicBezTo>
                    <a:pt x="18598" y="6996"/>
                    <a:pt x="18586" y="7353"/>
                    <a:pt x="18562" y="7710"/>
                  </a:cubicBezTo>
                  <a:cubicBezTo>
                    <a:pt x="18551" y="7972"/>
                    <a:pt x="18539" y="8234"/>
                    <a:pt x="18527" y="8496"/>
                  </a:cubicBezTo>
                  <a:lnTo>
                    <a:pt x="18479" y="9258"/>
                  </a:lnTo>
                  <a:cubicBezTo>
                    <a:pt x="18467" y="9508"/>
                    <a:pt x="18467" y="9746"/>
                    <a:pt x="18467" y="9996"/>
                  </a:cubicBezTo>
                  <a:lnTo>
                    <a:pt x="18467" y="10556"/>
                  </a:lnTo>
                  <a:cubicBezTo>
                    <a:pt x="18467" y="10818"/>
                    <a:pt x="18455" y="11044"/>
                    <a:pt x="18420" y="11270"/>
                  </a:cubicBezTo>
                  <a:cubicBezTo>
                    <a:pt x="18396" y="11544"/>
                    <a:pt x="18396" y="11544"/>
                    <a:pt x="18098" y="11580"/>
                  </a:cubicBezTo>
                  <a:cubicBezTo>
                    <a:pt x="17896" y="11592"/>
                    <a:pt x="17717" y="11604"/>
                    <a:pt x="17527" y="11628"/>
                  </a:cubicBezTo>
                  <a:cubicBezTo>
                    <a:pt x="17277" y="11640"/>
                    <a:pt x="17027" y="11663"/>
                    <a:pt x="16765" y="11687"/>
                  </a:cubicBezTo>
                  <a:cubicBezTo>
                    <a:pt x="15776" y="11782"/>
                    <a:pt x="14729" y="11985"/>
                    <a:pt x="13407" y="12318"/>
                  </a:cubicBezTo>
                  <a:lnTo>
                    <a:pt x="13133" y="12378"/>
                  </a:lnTo>
                  <a:cubicBezTo>
                    <a:pt x="12478" y="12544"/>
                    <a:pt x="11800" y="12723"/>
                    <a:pt x="11157" y="13056"/>
                  </a:cubicBezTo>
                  <a:cubicBezTo>
                    <a:pt x="10871" y="13199"/>
                    <a:pt x="10609" y="13354"/>
                    <a:pt x="10311" y="13509"/>
                  </a:cubicBezTo>
                  <a:lnTo>
                    <a:pt x="10157" y="13604"/>
                  </a:lnTo>
                  <a:lnTo>
                    <a:pt x="10157" y="13556"/>
                  </a:lnTo>
                  <a:cubicBezTo>
                    <a:pt x="10180" y="13175"/>
                    <a:pt x="10204" y="12794"/>
                    <a:pt x="10216" y="12413"/>
                  </a:cubicBezTo>
                  <a:cubicBezTo>
                    <a:pt x="10264" y="11580"/>
                    <a:pt x="10311" y="10711"/>
                    <a:pt x="10335" y="9866"/>
                  </a:cubicBezTo>
                  <a:cubicBezTo>
                    <a:pt x="10371" y="9092"/>
                    <a:pt x="10371" y="8306"/>
                    <a:pt x="10371" y="7544"/>
                  </a:cubicBezTo>
                  <a:lnTo>
                    <a:pt x="10371" y="6508"/>
                  </a:lnTo>
                  <a:lnTo>
                    <a:pt x="10371" y="5532"/>
                  </a:lnTo>
                  <a:cubicBezTo>
                    <a:pt x="10371" y="4901"/>
                    <a:pt x="10383" y="4258"/>
                    <a:pt x="10383" y="3615"/>
                  </a:cubicBezTo>
                  <a:cubicBezTo>
                    <a:pt x="10383" y="3448"/>
                    <a:pt x="10454" y="3329"/>
                    <a:pt x="10597" y="3246"/>
                  </a:cubicBezTo>
                  <a:cubicBezTo>
                    <a:pt x="11050" y="2936"/>
                    <a:pt x="11573" y="2579"/>
                    <a:pt x="12097" y="2281"/>
                  </a:cubicBezTo>
                  <a:cubicBezTo>
                    <a:pt x="13169" y="1686"/>
                    <a:pt x="14336" y="1269"/>
                    <a:pt x="15622" y="1031"/>
                  </a:cubicBezTo>
                  <a:cubicBezTo>
                    <a:pt x="16157" y="924"/>
                    <a:pt x="16693" y="876"/>
                    <a:pt x="17193" y="876"/>
                  </a:cubicBezTo>
                  <a:close/>
                  <a:moveTo>
                    <a:pt x="19622" y="1865"/>
                  </a:moveTo>
                  <a:lnTo>
                    <a:pt x="19836" y="1876"/>
                  </a:lnTo>
                  <a:lnTo>
                    <a:pt x="19836" y="1924"/>
                  </a:lnTo>
                  <a:lnTo>
                    <a:pt x="19824" y="2234"/>
                  </a:lnTo>
                  <a:cubicBezTo>
                    <a:pt x="19801" y="2877"/>
                    <a:pt x="19789" y="3543"/>
                    <a:pt x="19765" y="4210"/>
                  </a:cubicBezTo>
                  <a:cubicBezTo>
                    <a:pt x="19741" y="4686"/>
                    <a:pt x="19717" y="5163"/>
                    <a:pt x="19682" y="5639"/>
                  </a:cubicBezTo>
                  <a:lnTo>
                    <a:pt x="19682" y="5686"/>
                  </a:lnTo>
                  <a:cubicBezTo>
                    <a:pt x="19658" y="6151"/>
                    <a:pt x="19646" y="6591"/>
                    <a:pt x="19610" y="7056"/>
                  </a:cubicBezTo>
                  <a:cubicBezTo>
                    <a:pt x="19610" y="7199"/>
                    <a:pt x="19610" y="7341"/>
                    <a:pt x="19622" y="7472"/>
                  </a:cubicBezTo>
                  <a:cubicBezTo>
                    <a:pt x="19622" y="7580"/>
                    <a:pt x="19646" y="7663"/>
                    <a:pt x="19646" y="7758"/>
                  </a:cubicBezTo>
                  <a:cubicBezTo>
                    <a:pt x="19622" y="9735"/>
                    <a:pt x="19610" y="11711"/>
                    <a:pt x="19586" y="13711"/>
                  </a:cubicBezTo>
                  <a:cubicBezTo>
                    <a:pt x="18337" y="13630"/>
                    <a:pt x="17111" y="13588"/>
                    <a:pt x="15910" y="13588"/>
                  </a:cubicBezTo>
                  <a:cubicBezTo>
                    <a:pt x="15347" y="13588"/>
                    <a:pt x="14791" y="13597"/>
                    <a:pt x="14240" y="13616"/>
                  </a:cubicBezTo>
                  <a:cubicBezTo>
                    <a:pt x="14223" y="13612"/>
                    <a:pt x="14203" y="13611"/>
                    <a:pt x="14180" y="13611"/>
                  </a:cubicBezTo>
                  <a:cubicBezTo>
                    <a:pt x="14126" y="13611"/>
                    <a:pt x="14061" y="13619"/>
                    <a:pt x="14002" y="13628"/>
                  </a:cubicBezTo>
                  <a:cubicBezTo>
                    <a:pt x="13931" y="13652"/>
                    <a:pt x="13871" y="13652"/>
                    <a:pt x="13812" y="13664"/>
                  </a:cubicBezTo>
                  <a:cubicBezTo>
                    <a:pt x="13109" y="13687"/>
                    <a:pt x="12419" y="13711"/>
                    <a:pt x="11728" y="13723"/>
                  </a:cubicBezTo>
                  <a:cubicBezTo>
                    <a:pt x="12645" y="13330"/>
                    <a:pt x="13645" y="13116"/>
                    <a:pt x="14610" y="12902"/>
                  </a:cubicBezTo>
                  <a:lnTo>
                    <a:pt x="14907" y="12842"/>
                  </a:lnTo>
                  <a:cubicBezTo>
                    <a:pt x="15931" y="12616"/>
                    <a:pt x="17027" y="12485"/>
                    <a:pt x="18122" y="12473"/>
                  </a:cubicBezTo>
                  <a:cubicBezTo>
                    <a:pt x="18348" y="12473"/>
                    <a:pt x="18539" y="12402"/>
                    <a:pt x="18753" y="12342"/>
                  </a:cubicBezTo>
                  <a:lnTo>
                    <a:pt x="18848" y="12306"/>
                  </a:lnTo>
                  <a:cubicBezTo>
                    <a:pt x="19027" y="12247"/>
                    <a:pt x="19241" y="12104"/>
                    <a:pt x="19265" y="11699"/>
                  </a:cubicBezTo>
                  <a:cubicBezTo>
                    <a:pt x="19289" y="11568"/>
                    <a:pt x="19289" y="11425"/>
                    <a:pt x="19301" y="11294"/>
                  </a:cubicBezTo>
                  <a:lnTo>
                    <a:pt x="19301" y="11223"/>
                  </a:lnTo>
                  <a:cubicBezTo>
                    <a:pt x="19324" y="10830"/>
                    <a:pt x="19360" y="10449"/>
                    <a:pt x="19372" y="10056"/>
                  </a:cubicBezTo>
                  <a:cubicBezTo>
                    <a:pt x="19384" y="9723"/>
                    <a:pt x="19408" y="9389"/>
                    <a:pt x="19408" y="9068"/>
                  </a:cubicBezTo>
                  <a:cubicBezTo>
                    <a:pt x="19408" y="8830"/>
                    <a:pt x="19420" y="8592"/>
                    <a:pt x="19420" y="8365"/>
                  </a:cubicBezTo>
                  <a:cubicBezTo>
                    <a:pt x="19443" y="7532"/>
                    <a:pt x="19479" y="6710"/>
                    <a:pt x="19503" y="5877"/>
                  </a:cubicBezTo>
                  <a:cubicBezTo>
                    <a:pt x="19527" y="5675"/>
                    <a:pt x="19527" y="5460"/>
                    <a:pt x="19539" y="5258"/>
                  </a:cubicBezTo>
                  <a:cubicBezTo>
                    <a:pt x="19551" y="4960"/>
                    <a:pt x="19563" y="4662"/>
                    <a:pt x="19563" y="4365"/>
                  </a:cubicBezTo>
                  <a:cubicBezTo>
                    <a:pt x="19586" y="3912"/>
                    <a:pt x="19598" y="3472"/>
                    <a:pt x="19598" y="3019"/>
                  </a:cubicBezTo>
                  <a:lnTo>
                    <a:pt x="19598" y="2936"/>
                  </a:lnTo>
                  <a:cubicBezTo>
                    <a:pt x="19610" y="2603"/>
                    <a:pt x="19610" y="2281"/>
                    <a:pt x="19622" y="1936"/>
                  </a:cubicBezTo>
                  <a:lnTo>
                    <a:pt x="19622" y="1865"/>
                  </a:lnTo>
                  <a:close/>
                  <a:moveTo>
                    <a:pt x="858" y="2376"/>
                  </a:moveTo>
                  <a:cubicBezTo>
                    <a:pt x="929" y="2376"/>
                    <a:pt x="1036" y="2376"/>
                    <a:pt x="1144" y="2400"/>
                  </a:cubicBezTo>
                  <a:cubicBezTo>
                    <a:pt x="1155" y="2496"/>
                    <a:pt x="1155" y="2591"/>
                    <a:pt x="1155" y="2698"/>
                  </a:cubicBezTo>
                  <a:lnTo>
                    <a:pt x="1155" y="4222"/>
                  </a:lnTo>
                  <a:cubicBezTo>
                    <a:pt x="1155" y="5210"/>
                    <a:pt x="1155" y="6222"/>
                    <a:pt x="1167" y="7199"/>
                  </a:cubicBezTo>
                  <a:cubicBezTo>
                    <a:pt x="1191" y="7651"/>
                    <a:pt x="1215" y="8115"/>
                    <a:pt x="1251" y="8544"/>
                  </a:cubicBezTo>
                  <a:cubicBezTo>
                    <a:pt x="1275" y="8913"/>
                    <a:pt x="1286" y="9306"/>
                    <a:pt x="1310" y="9687"/>
                  </a:cubicBezTo>
                  <a:cubicBezTo>
                    <a:pt x="1322" y="10413"/>
                    <a:pt x="1322" y="11151"/>
                    <a:pt x="1322" y="11878"/>
                  </a:cubicBezTo>
                  <a:lnTo>
                    <a:pt x="1322" y="12366"/>
                  </a:lnTo>
                  <a:cubicBezTo>
                    <a:pt x="1322" y="12699"/>
                    <a:pt x="1513" y="12890"/>
                    <a:pt x="1822" y="12913"/>
                  </a:cubicBezTo>
                  <a:cubicBezTo>
                    <a:pt x="1906" y="12913"/>
                    <a:pt x="1977" y="12913"/>
                    <a:pt x="2060" y="12902"/>
                  </a:cubicBezTo>
                  <a:cubicBezTo>
                    <a:pt x="2591" y="12787"/>
                    <a:pt x="3116" y="12740"/>
                    <a:pt x="3662" y="12740"/>
                  </a:cubicBezTo>
                  <a:cubicBezTo>
                    <a:pt x="4304" y="12740"/>
                    <a:pt x="4975" y="12805"/>
                    <a:pt x="5716" y="12902"/>
                  </a:cubicBezTo>
                  <a:cubicBezTo>
                    <a:pt x="6394" y="12997"/>
                    <a:pt x="6990" y="13080"/>
                    <a:pt x="7525" y="13199"/>
                  </a:cubicBezTo>
                  <a:cubicBezTo>
                    <a:pt x="7716" y="13247"/>
                    <a:pt x="7918" y="13330"/>
                    <a:pt x="8109" y="13425"/>
                  </a:cubicBezTo>
                  <a:lnTo>
                    <a:pt x="8216" y="13461"/>
                  </a:lnTo>
                  <a:cubicBezTo>
                    <a:pt x="8394" y="13545"/>
                    <a:pt x="8573" y="13640"/>
                    <a:pt x="8728" y="13735"/>
                  </a:cubicBezTo>
                  <a:lnTo>
                    <a:pt x="8764" y="13747"/>
                  </a:lnTo>
                  <a:cubicBezTo>
                    <a:pt x="8573" y="13747"/>
                    <a:pt x="8394" y="13759"/>
                    <a:pt x="8192" y="13759"/>
                  </a:cubicBezTo>
                  <a:cubicBezTo>
                    <a:pt x="7406" y="13783"/>
                    <a:pt x="6585" y="13806"/>
                    <a:pt x="5775" y="13842"/>
                  </a:cubicBezTo>
                  <a:cubicBezTo>
                    <a:pt x="5335" y="13854"/>
                    <a:pt x="4906" y="13902"/>
                    <a:pt x="4477" y="13926"/>
                  </a:cubicBezTo>
                  <a:cubicBezTo>
                    <a:pt x="4227" y="13961"/>
                    <a:pt x="3953" y="13973"/>
                    <a:pt x="3703" y="13985"/>
                  </a:cubicBezTo>
                  <a:cubicBezTo>
                    <a:pt x="3406" y="13997"/>
                    <a:pt x="3108" y="14021"/>
                    <a:pt x="2822" y="14033"/>
                  </a:cubicBezTo>
                  <a:cubicBezTo>
                    <a:pt x="2679" y="14033"/>
                    <a:pt x="2537" y="14045"/>
                    <a:pt x="2394" y="14045"/>
                  </a:cubicBezTo>
                  <a:lnTo>
                    <a:pt x="2025" y="14056"/>
                  </a:lnTo>
                  <a:lnTo>
                    <a:pt x="1310" y="14104"/>
                  </a:lnTo>
                  <a:lnTo>
                    <a:pt x="1072" y="14104"/>
                  </a:lnTo>
                  <a:cubicBezTo>
                    <a:pt x="1048" y="13973"/>
                    <a:pt x="1036" y="13854"/>
                    <a:pt x="1036" y="13735"/>
                  </a:cubicBezTo>
                  <a:lnTo>
                    <a:pt x="1025" y="13223"/>
                  </a:lnTo>
                  <a:cubicBezTo>
                    <a:pt x="989" y="12604"/>
                    <a:pt x="965" y="11961"/>
                    <a:pt x="965" y="11342"/>
                  </a:cubicBezTo>
                  <a:cubicBezTo>
                    <a:pt x="953" y="10723"/>
                    <a:pt x="965" y="10104"/>
                    <a:pt x="965" y="9496"/>
                  </a:cubicBezTo>
                  <a:lnTo>
                    <a:pt x="965" y="9461"/>
                  </a:lnTo>
                  <a:cubicBezTo>
                    <a:pt x="953" y="8853"/>
                    <a:pt x="953" y="8211"/>
                    <a:pt x="953" y="7603"/>
                  </a:cubicBezTo>
                  <a:cubicBezTo>
                    <a:pt x="929" y="6579"/>
                    <a:pt x="917" y="5532"/>
                    <a:pt x="894" y="4520"/>
                  </a:cubicBezTo>
                  <a:cubicBezTo>
                    <a:pt x="870" y="3924"/>
                    <a:pt x="858" y="3329"/>
                    <a:pt x="858" y="2734"/>
                  </a:cubicBezTo>
                  <a:lnTo>
                    <a:pt x="858" y="2376"/>
                  </a:lnTo>
                  <a:close/>
                  <a:moveTo>
                    <a:pt x="17387" y="1"/>
                  </a:moveTo>
                  <a:cubicBezTo>
                    <a:pt x="16623" y="1"/>
                    <a:pt x="15867" y="81"/>
                    <a:pt x="15133" y="162"/>
                  </a:cubicBezTo>
                  <a:lnTo>
                    <a:pt x="14955" y="174"/>
                  </a:lnTo>
                  <a:cubicBezTo>
                    <a:pt x="14776" y="198"/>
                    <a:pt x="14621" y="269"/>
                    <a:pt x="14502" y="341"/>
                  </a:cubicBezTo>
                  <a:cubicBezTo>
                    <a:pt x="14431" y="376"/>
                    <a:pt x="14371" y="412"/>
                    <a:pt x="14312" y="436"/>
                  </a:cubicBezTo>
                  <a:cubicBezTo>
                    <a:pt x="13336" y="745"/>
                    <a:pt x="12383" y="1055"/>
                    <a:pt x="11490" y="1603"/>
                  </a:cubicBezTo>
                  <a:cubicBezTo>
                    <a:pt x="11097" y="1841"/>
                    <a:pt x="10716" y="2103"/>
                    <a:pt x="10335" y="2341"/>
                  </a:cubicBezTo>
                  <a:lnTo>
                    <a:pt x="10002" y="2555"/>
                  </a:lnTo>
                  <a:cubicBezTo>
                    <a:pt x="9954" y="2531"/>
                    <a:pt x="9895" y="2496"/>
                    <a:pt x="9847" y="2472"/>
                  </a:cubicBezTo>
                  <a:lnTo>
                    <a:pt x="9823" y="2460"/>
                  </a:lnTo>
                  <a:cubicBezTo>
                    <a:pt x="9561" y="2305"/>
                    <a:pt x="9311" y="2162"/>
                    <a:pt x="9026" y="2019"/>
                  </a:cubicBezTo>
                  <a:cubicBezTo>
                    <a:pt x="8811" y="1924"/>
                    <a:pt x="8585" y="1829"/>
                    <a:pt x="8371" y="1722"/>
                  </a:cubicBezTo>
                  <a:cubicBezTo>
                    <a:pt x="8049" y="1591"/>
                    <a:pt x="7716" y="1460"/>
                    <a:pt x="7442" y="1281"/>
                  </a:cubicBezTo>
                  <a:cubicBezTo>
                    <a:pt x="6680" y="829"/>
                    <a:pt x="5870" y="686"/>
                    <a:pt x="5120" y="567"/>
                  </a:cubicBezTo>
                  <a:cubicBezTo>
                    <a:pt x="3953" y="388"/>
                    <a:pt x="3049" y="317"/>
                    <a:pt x="2168" y="281"/>
                  </a:cubicBezTo>
                  <a:cubicBezTo>
                    <a:pt x="1917" y="281"/>
                    <a:pt x="1691" y="317"/>
                    <a:pt x="1394" y="400"/>
                  </a:cubicBezTo>
                  <a:cubicBezTo>
                    <a:pt x="1096" y="495"/>
                    <a:pt x="965" y="733"/>
                    <a:pt x="1025" y="1043"/>
                  </a:cubicBezTo>
                  <a:cubicBezTo>
                    <a:pt x="1048" y="1174"/>
                    <a:pt x="1072" y="1329"/>
                    <a:pt x="1084" y="1460"/>
                  </a:cubicBezTo>
                  <a:lnTo>
                    <a:pt x="1084" y="1472"/>
                  </a:lnTo>
                  <a:cubicBezTo>
                    <a:pt x="977" y="1484"/>
                    <a:pt x="870" y="1484"/>
                    <a:pt x="774" y="1484"/>
                  </a:cubicBezTo>
                  <a:lnTo>
                    <a:pt x="667" y="1484"/>
                  </a:lnTo>
                  <a:cubicBezTo>
                    <a:pt x="429" y="1484"/>
                    <a:pt x="96" y="1531"/>
                    <a:pt x="24" y="1995"/>
                  </a:cubicBezTo>
                  <a:cubicBezTo>
                    <a:pt x="1" y="2174"/>
                    <a:pt x="1" y="2341"/>
                    <a:pt x="12" y="2460"/>
                  </a:cubicBezTo>
                  <a:cubicBezTo>
                    <a:pt x="24" y="2615"/>
                    <a:pt x="24" y="2781"/>
                    <a:pt x="36" y="2948"/>
                  </a:cubicBezTo>
                  <a:cubicBezTo>
                    <a:pt x="60" y="3186"/>
                    <a:pt x="84" y="3472"/>
                    <a:pt x="84" y="3722"/>
                  </a:cubicBezTo>
                  <a:cubicBezTo>
                    <a:pt x="96" y="4555"/>
                    <a:pt x="120" y="5401"/>
                    <a:pt x="120" y="6234"/>
                  </a:cubicBezTo>
                  <a:lnTo>
                    <a:pt x="120" y="6353"/>
                  </a:lnTo>
                  <a:cubicBezTo>
                    <a:pt x="120" y="6901"/>
                    <a:pt x="132" y="7437"/>
                    <a:pt x="132" y="7996"/>
                  </a:cubicBezTo>
                  <a:cubicBezTo>
                    <a:pt x="143" y="9211"/>
                    <a:pt x="179" y="10413"/>
                    <a:pt x="191" y="11640"/>
                  </a:cubicBezTo>
                  <a:lnTo>
                    <a:pt x="203" y="12616"/>
                  </a:lnTo>
                  <a:cubicBezTo>
                    <a:pt x="215" y="13199"/>
                    <a:pt x="215" y="13795"/>
                    <a:pt x="251" y="14378"/>
                  </a:cubicBezTo>
                  <a:cubicBezTo>
                    <a:pt x="263" y="14783"/>
                    <a:pt x="417" y="14938"/>
                    <a:pt x="834" y="14973"/>
                  </a:cubicBezTo>
                  <a:lnTo>
                    <a:pt x="917" y="14973"/>
                  </a:lnTo>
                  <a:cubicBezTo>
                    <a:pt x="977" y="14973"/>
                    <a:pt x="1036" y="14973"/>
                    <a:pt x="1096" y="14961"/>
                  </a:cubicBezTo>
                  <a:cubicBezTo>
                    <a:pt x="1489" y="14926"/>
                    <a:pt x="1870" y="14902"/>
                    <a:pt x="2239" y="14878"/>
                  </a:cubicBezTo>
                  <a:lnTo>
                    <a:pt x="2287" y="14878"/>
                  </a:lnTo>
                  <a:cubicBezTo>
                    <a:pt x="3132" y="14818"/>
                    <a:pt x="4001" y="14759"/>
                    <a:pt x="4858" y="14723"/>
                  </a:cubicBezTo>
                  <a:cubicBezTo>
                    <a:pt x="5984" y="14658"/>
                    <a:pt x="7132" y="14603"/>
                    <a:pt x="8288" y="14603"/>
                  </a:cubicBezTo>
                  <a:cubicBezTo>
                    <a:pt x="8807" y="14603"/>
                    <a:pt x="9327" y="14614"/>
                    <a:pt x="9847" y="14640"/>
                  </a:cubicBezTo>
                  <a:cubicBezTo>
                    <a:pt x="9918" y="14640"/>
                    <a:pt x="9978" y="14628"/>
                    <a:pt x="10038" y="14628"/>
                  </a:cubicBezTo>
                  <a:lnTo>
                    <a:pt x="10073" y="14628"/>
                  </a:lnTo>
                  <a:lnTo>
                    <a:pt x="10490" y="14616"/>
                  </a:lnTo>
                  <a:cubicBezTo>
                    <a:pt x="10931" y="14604"/>
                    <a:pt x="11395" y="14568"/>
                    <a:pt x="11835" y="14557"/>
                  </a:cubicBezTo>
                  <a:cubicBezTo>
                    <a:pt x="11990" y="14557"/>
                    <a:pt x="12133" y="14557"/>
                    <a:pt x="12276" y="14568"/>
                  </a:cubicBezTo>
                  <a:cubicBezTo>
                    <a:pt x="12371" y="14574"/>
                    <a:pt x="12466" y="14577"/>
                    <a:pt x="12563" y="14577"/>
                  </a:cubicBezTo>
                  <a:cubicBezTo>
                    <a:pt x="12660" y="14577"/>
                    <a:pt x="12758" y="14574"/>
                    <a:pt x="12859" y="14568"/>
                  </a:cubicBezTo>
                  <a:cubicBezTo>
                    <a:pt x="13276" y="14545"/>
                    <a:pt x="13705" y="14509"/>
                    <a:pt x="14121" y="14485"/>
                  </a:cubicBezTo>
                  <a:cubicBezTo>
                    <a:pt x="14776" y="14437"/>
                    <a:pt x="15455" y="14378"/>
                    <a:pt x="16145" y="14366"/>
                  </a:cubicBezTo>
                  <a:cubicBezTo>
                    <a:pt x="16329" y="14360"/>
                    <a:pt x="16512" y="14357"/>
                    <a:pt x="16694" y="14357"/>
                  </a:cubicBezTo>
                  <a:cubicBezTo>
                    <a:pt x="17874" y="14357"/>
                    <a:pt x="19031" y="14480"/>
                    <a:pt x="20134" y="14604"/>
                  </a:cubicBezTo>
                  <a:lnTo>
                    <a:pt x="20444" y="14628"/>
                  </a:lnTo>
                  <a:lnTo>
                    <a:pt x="20456" y="14318"/>
                  </a:lnTo>
                  <a:cubicBezTo>
                    <a:pt x="20456" y="14271"/>
                    <a:pt x="20456" y="14247"/>
                    <a:pt x="20467" y="14199"/>
                  </a:cubicBezTo>
                  <a:cubicBezTo>
                    <a:pt x="20491" y="14104"/>
                    <a:pt x="20491" y="13985"/>
                    <a:pt x="20491" y="13890"/>
                  </a:cubicBezTo>
                  <a:cubicBezTo>
                    <a:pt x="20491" y="13652"/>
                    <a:pt x="20467" y="13414"/>
                    <a:pt x="20467" y="13175"/>
                  </a:cubicBezTo>
                  <a:cubicBezTo>
                    <a:pt x="20456" y="12771"/>
                    <a:pt x="20456" y="12354"/>
                    <a:pt x="20456" y="11949"/>
                  </a:cubicBezTo>
                  <a:cubicBezTo>
                    <a:pt x="20467" y="10747"/>
                    <a:pt x="20491" y="9508"/>
                    <a:pt x="20515" y="8139"/>
                  </a:cubicBezTo>
                  <a:cubicBezTo>
                    <a:pt x="20551" y="6829"/>
                    <a:pt x="20575" y="5639"/>
                    <a:pt x="20622" y="4496"/>
                  </a:cubicBezTo>
                  <a:cubicBezTo>
                    <a:pt x="20634" y="3948"/>
                    <a:pt x="20670" y="3389"/>
                    <a:pt x="20694" y="2853"/>
                  </a:cubicBezTo>
                  <a:lnTo>
                    <a:pt x="20694" y="2829"/>
                  </a:lnTo>
                  <a:cubicBezTo>
                    <a:pt x="20706" y="2424"/>
                    <a:pt x="20741" y="2019"/>
                    <a:pt x="20753" y="1626"/>
                  </a:cubicBezTo>
                  <a:cubicBezTo>
                    <a:pt x="20777" y="1174"/>
                    <a:pt x="20634" y="1031"/>
                    <a:pt x="20158" y="948"/>
                  </a:cubicBezTo>
                  <a:cubicBezTo>
                    <a:pt x="20003" y="924"/>
                    <a:pt x="19824" y="912"/>
                    <a:pt x="19646" y="888"/>
                  </a:cubicBezTo>
                  <a:lnTo>
                    <a:pt x="19598" y="888"/>
                  </a:lnTo>
                  <a:lnTo>
                    <a:pt x="19598" y="829"/>
                  </a:lnTo>
                  <a:cubicBezTo>
                    <a:pt x="19598" y="686"/>
                    <a:pt x="19610" y="471"/>
                    <a:pt x="19443" y="329"/>
                  </a:cubicBezTo>
                  <a:cubicBezTo>
                    <a:pt x="19301" y="174"/>
                    <a:pt x="19086" y="162"/>
                    <a:pt x="18932" y="138"/>
                  </a:cubicBezTo>
                  <a:cubicBezTo>
                    <a:pt x="18896" y="138"/>
                    <a:pt x="18848" y="114"/>
                    <a:pt x="18824" y="114"/>
                  </a:cubicBezTo>
                  <a:cubicBezTo>
                    <a:pt x="18344" y="32"/>
                    <a:pt x="17864" y="1"/>
                    <a:pt x="17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94"/>
            <p:cNvSpPr/>
            <p:nvPr/>
          </p:nvSpPr>
          <p:spPr>
            <a:xfrm>
              <a:off x="4269275" y="2430500"/>
              <a:ext cx="225650" cy="328625"/>
            </a:xfrm>
            <a:custGeom>
              <a:avLst/>
              <a:gdLst/>
              <a:ahLst/>
              <a:cxnLst/>
              <a:rect l="l" t="t" r="r" b="b"/>
              <a:pathLst>
                <a:path w="9026" h="13145" extrusionOk="0">
                  <a:moveTo>
                    <a:pt x="215" y="13144"/>
                  </a:moveTo>
                  <a:cubicBezTo>
                    <a:pt x="12" y="13061"/>
                    <a:pt x="0" y="12894"/>
                    <a:pt x="0" y="12716"/>
                  </a:cubicBezTo>
                  <a:cubicBezTo>
                    <a:pt x="60" y="11478"/>
                    <a:pt x="143" y="10537"/>
                    <a:pt x="179" y="9323"/>
                  </a:cubicBezTo>
                  <a:cubicBezTo>
                    <a:pt x="203" y="8203"/>
                    <a:pt x="191" y="7084"/>
                    <a:pt x="191" y="5977"/>
                  </a:cubicBezTo>
                  <a:cubicBezTo>
                    <a:pt x="191" y="5024"/>
                    <a:pt x="203" y="4048"/>
                    <a:pt x="203" y="3096"/>
                  </a:cubicBezTo>
                  <a:cubicBezTo>
                    <a:pt x="203" y="2834"/>
                    <a:pt x="334" y="2619"/>
                    <a:pt x="536" y="2477"/>
                  </a:cubicBezTo>
                  <a:cubicBezTo>
                    <a:pt x="1024" y="2131"/>
                    <a:pt x="1512" y="1786"/>
                    <a:pt x="2036" y="1488"/>
                  </a:cubicBezTo>
                  <a:cubicBezTo>
                    <a:pt x="3132" y="869"/>
                    <a:pt x="4322" y="452"/>
                    <a:pt x="5561" y="214"/>
                  </a:cubicBezTo>
                  <a:cubicBezTo>
                    <a:pt x="6525" y="36"/>
                    <a:pt x="7501" y="0"/>
                    <a:pt x="8478" y="167"/>
                  </a:cubicBezTo>
                  <a:cubicBezTo>
                    <a:pt x="8847" y="226"/>
                    <a:pt x="8859" y="262"/>
                    <a:pt x="8894" y="643"/>
                  </a:cubicBezTo>
                  <a:cubicBezTo>
                    <a:pt x="9025" y="2012"/>
                    <a:pt x="8906" y="3381"/>
                    <a:pt x="8847" y="4751"/>
                  </a:cubicBezTo>
                  <a:cubicBezTo>
                    <a:pt x="8799" y="5572"/>
                    <a:pt x="8823" y="6394"/>
                    <a:pt x="8787" y="7203"/>
                  </a:cubicBezTo>
                  <a:cubicBezTo>
                    <a:pt x="8775" y="7727"/>
                    <a:pt x="8716" y="8227"/>
                    <a:pt x="8704" y="8751"/>
                  </a:cubicBezTo>
                  <a:cubicBezTo>
                    <a:pt x="8692" y="9180"/>
                    <a:pt x="8704" y="9596"/>
                    <a:pt x="8692" y="10037"/>
                  </a:cubicBezTo>
                  <a:cubicBezTo>
                    <a:pt x="8692" y="10287"/>
                    <a:pt x="8668" y="10525"/>
                    <a:pt x="8644" y="10775"/>
                  </a:cubicBezTo>
                  <a:cubicBezTo>
                    <a:pt x="8597" y="11192"/>
                    <a:pt x="8478" y="11311"/>
                    <a:pt x="8061" y="11347"/>
                  </a:cubicBezTo>
                  <a:cubicBezTo>
                    <a:pt x="7632" y="11394"/>
                    <a:pt x="7204" y="11406"/>
                    <a:pt x="6763" y="11454"/>
                  </a:cubicBezTo>
                  <a:cubicBezTo>
                    <a:pt x="5668" y="11549"/>
                    <a:pt x="4596" y="11787"/>
                    <a:pt x="3525" y="12073"/>
                  </a:cubicBezTo>
                  <a:cubicBezTo>
                    <a:pt x="2786" y="12263"/>
                    <a:pt x="2060" y="12430"/>
                    <a:pt x="1393" y="12775"/>
                  </a:cubicBezTo>
                  <a:cubicBezTo>
                    <a:pt x="1024" y="12978"/>
                    <a:pt x="619" y="12918"/>
                    <a:pt x="215" y="13144"/>
                  </a:cubicBezTo>
                  <a:close/>
                  <a:moveTo>
                    <a:pt x="1524" y="3131"/>
                  </a:moveTo>
                  <a:cubicBezTo>
                    <a:pt x="1632" y="3119"/>
                    <a:pt x="1727" y="3131"/>
                    <a:pt x="1786" y="3096"/>
                  </a:cubicBezTo>
                  <a:cubicBezTo>
                    <a:pt x="2775" y="2655"/>
                    <a:pt x="3810" y="2262"/>
                    <a:pt x="4834" y="1929"/>
                  </a:cubicBezTo>
                  <a:cubicBezTo>
                    <a:pt x="5572" y="1667"/>
                    <a:pt x="6323" y="1488"/>
                    <a:pt x="7108" y="1548"/>
                  </a:cubicBezTo>
                  <a:cubicBezTo>
                    <a:pt x="7239" y="1572"/>
                    <a:pt x="7442" y="1607"/>
                    <a:pt x="7442" y="1405"/>
                  </a:cubicBezTo>
                  <a:cubicBezTo>
                    <a:pt x="7442" y="1226"/>
                    <a:pt x="7227" y="1238"/>
                    <a:pt x="7108" y="1238"/>
                  </a:cubicBezTo>
                  <a:cubicBezTo>
                    <a:pt x="6287" y="1274"/>
                    <a:pt x="5477" y="1369"/>
                    <a:pt x="4703" y="1691"/>
                  </a:cubicBezTo>
                  <a:cubicBezTo>
                    <a:pt x="3763" y="2072"/>
                    <a:pt x="2810" y="2417"/>
                    <a:pt x="1858" y="2774"/>
                  </a:cubicBezTo>
                  <a:cubicBezTo>
                    <a:pt x="1691" y="2822"/>
                    <a:pt x="1548" y="2881"/>
                    <a:pt x="1524" y="3131"/>
                  </a:cubicBezTo>
                  <a:close/>
                  <a:moveTo>
                    <a:pt x="7120" y="9668"/>
                  </a:moveTo>
                  <a:cubicBezTo>
                    <a:pt x="6966" y="9632"/>
                    <a:pt x="6811" y="9573"/>
                    <a:pt x="6680" y="9585"/>
                  </a:cubicBezTo>
                  <a:cubicBezTo>
                    <a:pt x="6013" y="9632"/>
                    <a:pt x="5334" y="9668"/>
                    <a:pt x="4668" y="9739"/>
                  </a:cubicBezTo>
                  <a:cubicBezTo>
                    <a:pt x="4287" y="9787"/>
                    <a:pt x="3894" y="9858"/>
                    <a:pt x="3513" y="9966"/>
                  </a:cubicBezTo>
                  <a:cubicBezTo>
                    <a:pt x="2941" y="10108"/>
                    <a:pt x="2394" y="10287"/>
                    <a:pt x="1822" y="10454"/>
                  </a:cubicBezTo>
                  <a:cubicBezTo>
                    <a:pt x="1739" y="10478"/>
                    <a:pt x="1643" y="10501"/>
                    <a:pt x="1572" y="10537"/>
                  </a:cubicBezTo>
                  <a:cubicBezTo>
                    <a:pt x="1548" y="10561"/>
                    <a:pt x="1501" y="10632"/>
                    <a:pt x="1512" y="10656"/>
                  </a:cubicBezTo>
                  <a:cubicBezTo>
                    <a:pt x="1524" y="10704"/>
                    <a:pt x="1584" y="10763"/>
                    <a:pt x="1632" y="10775"/>
                  </a:cubicBezTo>
                  <a:cubicBezTo>
                    <a:pt x="1679" y="10799"/>
                    <a:pt x="1739" y="10763"/>
                    <a:pt x="1774" y="10751"/>
                  </a:cubicBezTo>
                  <a:cubicBezTo>
                    <a:pt x="2346" y="10573"/>
                    <a:pt x="2929" y="10406"/>
                    <a:pt x="3489" y="10227"/>
                  </a:cubicBezTo>
                  <a:cubicBezTo>
                    <a:pt x="3679" y="10168"/>
                    <a:pt x="3882" y="10120"/>
                    <a:pt x="4084" y="10085"/>
                  </a:cubicBezTo>
                  <a:cubicBezTo>
                    <a:pt x="4977" y="9942"/>
                    <a:pt x="5858" y="9763"/>
                    <a:pt x="6775" y="9906"/>
                  </a:cubicBezTo>
                  <a:cubicBezTo>
                    <a:pt x="6930" y="9966"/>
                    <a:pt x="7085" y="9930"/>
                    <a:pt x="7120" y="9668"/>
                  </a:cubicBezTo>
                  <a:close/>
                  <a:moveTo>
                    <a:pt x="7061" y="8358"/>
                  </a:moveTo>
                  <a:cubicBezTo>
                    <a:pt x="6787" y="8322"/>
                    <a:pt x="6513" y="8275"/>
                    <a:pt x="6227" y="8275"/>
                  </a:cubicBezTo>
                  <a:cubicBezTo>
                    <a:pt x="5513" y="8263"/>
                    <a:pt x="4787" y="8263"/>
                    <a:pt x="4084" y="8513"/>
                  </a:cubicBezTo>
                  <a:cubicBezTo>
                    <a:pt x="3703" y="8668"/>
                    <a:pt x="3286" y="8751"/>
                    <a:pt x="2882" y="8870"/>
                  </a:cubicBezTo>
                  <a:cubicBezTo>
                    <a:pt x="2477" y="8989"/>
                    <a:pt x="2084" y="9096"/>
                    <a:pt x="1679" y="9215"/>
                  </a:cubicBezTo>
                  <a:cubicBezTo>
                    <a:pt x="1608" y="9227"/>
                    <a:pt x="1524" y="9263"/>
                    <a:pt x="1465" y="9311"/>
                  </a:cubicBezTo>
                  <a:cubicBezTo>
                    <a:pt x="1441" y="9323"/>
                    <a:pt x="1405" y="9394"/>
                    <a:pt x="1429" y="9442"/>
                  </a:cubicBezTo>
                  <a:cubicBezTo>
                    <a:pt x="1441" y="9489"/>
                    <a:pt x="1489" y="9525"/>
                    <a:pt x="1524" y="9525"/>
                  </a:cubicBezTo>
                  <a:cubicBezTo>
                    <a:pt x="1584" y="9549"/>
                    <a:pt x="1643" y="9525"/>
                    <a:pt x="1703" y="9513"/>
                  </a:cubicBezTo>
                  <a:cubicBezTo>
                    <a:pt x="2143" y="9382"/>
                    <a:pt x="2572" y="9251"/>
                    <a:pt x="3001" y="9096"/>
                  </a:cubicBezTo>
                  <a:cubicBezTo>
                    <a:pt x="4239" y="8680"/>
                    <a:pt x="5489" y="8394"/>
                    <a:pt x="6799" y="8668"/>
                  </a:cubicBezTo>
                  <a:cubicBezTo>
                    <a:pt x="7049" y="8680"/>
                    <a:pt x="7096" y="8561"/>
                    <a:pt x="7061" y="8358"/>
                  </a:cubicBezTo>
                  <a:close/>
                  <a:moveTo>
                    <a:pt x="1822" y="4370"/>
                  </a:moveTo>
                  <a:cubicBezTo>
                    <a:pt x="1917" y="4382"/>
                    <a:pt x="2001" y="4429"/>
                    <a:pt x="2084" y="4405"/>
                  </a:cubicBezTo>
                  <a:cubicBezTo>
                    <a:pt x="2453" y="4310"/>
                    <a:pt x="2822" y="4227"/>
                    <a:pt x="3167" y="4084"/>
                  </a:cubicBezTo>
                  <a:cubicBezTo>
                    <a:pt x="4287" y="3620"/>
                    <a:pt x="5430" y="3429"/>
                    <a:pt x="6632" y="3500"/>
                  </a:cubicBezTo>
                  <a:lnTo>
                    <a:pt x="6906" y="3500"/>
                  </a:lnTo>
                  <a:cubicBezTo>
                    <a:pt x="7085" y="3489"/>
                    <a:pt x="7108" y="3393"/>
                    <a:pt x="7085" y="3239"/>
                  </a:cubicBezTo>
                  <a:cubicBezTo>
                    <a:pt x="7013" y="3215"/>
                    <a:pt x="6977" y="3203"/>
                    <a:pt x="6918" y="3191"/>
                  </a:cubicBezTo>
                  <a:cubicBezTo>
                    <a:pt x="6168" y="3119"/>
                    <a:pt x="5453" y="3239"/>
                    <a:pt x="4727" y="3334"/>
                  </a:cubicBezTo>
                  <a:cubicBezTo>
                    <a:pt x="4084" y="3429"/>
                    <a:pt x="3525" y="3727"/>
                    <a:pt x="2917" y="3870"/>
                  </a:cubicBezTo>
                  <a:cubicBezTo>
                    <a:pt x="2715" y="3917"/>
                    <a:pt x="2513" y="3965"/>
                    <a:pt x="2322" y="4024"/>
                  </a:cubicBezTo>
                  <a:cubicBezTo>
                    <a:pt x="2143" y="4084"/>
                    <a:pt x="1929" y="4096"/>
                    <a:pt x="1822" y="4370"/>
                  </a:cubicBezTo>
                  <a:close/>
                  <a:moveTo>
                    <a:pt x="1608" y="5941"/>
                  </a:moveTo>
                  <a:cubicBezTo>
                    <a:pt x="1727" y="5941"/>
                    <a:pt x="1810" y="5953"/>
                    <a:pt x="1882" y="5941"/>
                  </a:cubicBezTo>
                  <a:cubicBezTo>
                    <a:pt x="3036" y="5644"/>
                    <a:pt x="4179" y="5382"/>
                    <a:pt x="5358" y="5286"/>
                  </a:cubicBezTo>
                  <a:cubicBezTo>
                    <a:pt x="5537" y="5274"/>
                    <a:pt x="5572" y="5167"/>
                    <a:pt x="5572" y="4965"/>
                  </a:cubicBezTo>
                  <a:cubicBezTo>
                    <a:pt x="5311" y="4989"/>
                    <a:pt x="5061" y="5001"/>
                    <a:pt x="4822" y="5048"/>
                  </a:cubicBezTo>
                  <a:cubicBezTo>
                    <a:pt x="3846" y="5239"/>
                    <a:pt x="2882" y="5453"/>
                    <a:pt x="1917" y="5655"/>
                  </a:cubicBezTo>
                  <a:cubicBezTo>
                    <a:pt x="1786" y="5691"/>
                    <a:pt x="1632" y="5703"/>
                    <a:pt x="1608" y="5941"/>
                  </a:cubicBezTo>
                  <a:close/>
                  <a:moveTo>
                    <a:pt x="1858" y="11525"/>
                  </a:moveTo>
                  <a:cubicBezTo>
                    <a:pt x="2001" y="11513"/>
                    <a:pt x="2143" y="11525"/>
                    <a:pt x="2274" y="11490"/>
                  </a:cubicBezTo>
                  <a:cubicBezTo>
                    <a:pt x="2810" y="11370"/>
                    <a:pt x="3334" y="11240"/>
                    <a:pt x="3846" y="11109"/>
                  </a:cubicBezTo>
                  <a:cubicBezTo>
                    <a:pt x="3953" y="11073"/>
                    <a:pt x="4108" y="11061"/>
                    <a:pt x="4072" y="10894"/>
                  </a:cubicBezTo>
                  <a:cubicBezTo>
                    <a:pt x="4037" y="10751"/>
                    <a:pt x="3906" y="10763"/>
                    <a:pt x="3787" y="10775"/>
                  </a:cubicBezTo>
                  <a:cubicBezTo>
                    <a:pt x="3763" y="10775"/>
                    <a:pt x="3739" y="10799"/>
                    <a:pt x="3715" y="10799"/>
                  </a:cubicBezTo>
                  <a:cubicBezTo>
                    <a:pt x="3179" y="10930"/>
                    <a:pt x="2644" y="11061"/>
                    <a:pt x="2108" y="11216"/>
                  </a:cubicBezTo>
                  <a:cubicBezTo>
                    <a:pt x="2001" y="11251"/>
                    <a:pt x="1858" y="11251"/>
                    <a:pt x="1858" y="11525"/>
                  </a:cubicBezTo>
                  <a:close/>
                  <a:moveTo>
                    <a:pt x="5418" y="10716"/>
                  </a:moveTo>
                  <a:cubicBezTo>
                    <a:pt x="5322" y="10680"/>
                    <a:pt x="5275" y="10632"/>
                    <a:pt x="5227" y="10632"/>
                  </a:cubicBezTo>
                  <a:cubicBezTo>
                    <a:pt x="5191" y="10644"/>
                    <a:pt x="5132" y="10704"/>
                    <a:pt x="5132" y="10751"/>
                  </a:cubicBezTo>
                  <a:cubicBezTo>
                    <a:pt x="5132" y="10799"/>
                    <a:pt x="5203" y="10870"/>
                    <a:pt x="5227" y="10870"/>
                  </a:cubicBezTo>
                  <a:cubicBezTo>
                    <a:pt x="5299" y="10835"/>
                    <a:pt x="5334" y="10775"/>
                    <a:pt x="5418" y="1071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94"/>
            <p:cNvSpPr/>
            <p:nvPr/>
          </p:nvSpPr>
          <p:spPr>
            <a:xfrm>
              <a:off x="4059425" y="2438225"/>
              <a:ext cx="202725" cy="315850"/>
            </a:xfrm>
            <a:custGeom>
              <a:avLst/>
              <a:gdLst/>
              <a:ahLst/>
              <a:cxnLst/>
              <a:rect l="l" t="t" r="r" b="b"/>
              <a:pathLst>
                <a:path w="8109" h="12634" extrusionOk="0">
                  <a:moveTo>
                    <a:pt x="7870" y="12633"/>
                  </a:moveTo>
                  <a:cubicBezTo>
                    <a:pt x="7513" y="12454"/>
                    <a:pt x="7204" y="12312"/>
                    <a:pt x="6906" y="12133"/>
                  </a:cubicBezTo>
                  <a:cubicBezTo>
                    <a:pt x="6275" y="11800"/>
                    <a:pt x="5608" y="11585"/>
                    <a:pt x="4906" y="11526"/>
                  </a:cubicBezTo>
                  <a:cubicBezTo>
                    <a:pt x="4060" y="11442"/>
                    <a:pt x="3203" y="11335"/>
                    <a:pt x="2358" y="11276"/>
                  </a:cubicBezTo>
                  <a:cubicBezTo>
                    <a:pt x="1882" y="11240"/>
                    <a:pt x="1393" y="11300"/>
                    <a:pt x="905" y="11335"/>
                  </a:cubicBezTo>
                  <a:cubicBezTo>
                    <a:pt x="715" y="11347"/>
                    <a:pt x="512" y="11359"/>
                    <a:pt x="298" y="11359"/>
                  </a:cubicBezTo>
                  <a:cubicBezTo>
                    <a:pt x="262" y="11216"/>
                    <a:pt x="239" y="11085"/>
                    <a:pt x="239" y="10942"/>
                  </a:cubicBezTo>
                  <a:cubicBezTo>
                    <a:pt x="191" y="9966"/>
                    <a:pt x="179" y="8978"/>
                    <a:pt x="131" y="8002"/>
                  </a:cubicBezTo>
                  <a:cubicBezTo>
                    <a:pt x="96" y="7144"/>
                    <a:pt x="24" y="6287"/>
                    <a:pt x="12" y="5442"/>
                  </a:cubicBezTo>
                  <a:cubicBezTo>
                    <a:pt x="0" y="4525"/>
                    <a:pt x="72" y="3620"/>
                    <a:pt x="72" y="2715"/>
                  </a:cubicBezTo>
                  <a:cubicBezTo>
                    <a:pt x="72" y="2060"/>
                    <a:pt x="24" y="1394"/>
                    <a:pt x="0" y="739"/>
                  </a:cubicBezTo>
                  <a:lnTo>
                    <a:pt x="0" y="155"/>
                  </a:lnTo>
                  <a:cubicBezTo>
                    <a:pt x="215" y="96"/>
                    <a:pt x="417" y="1"/>
                    <a:pt x="608" y="1"/>
                  </a:cubicBezTo>
                  <a:cubicBezTo>
                    <a:pt x="2048" y="24"/>
                    <a:pt x="3489" y="143"/>
                    <a:pt x="4858" y="632"/>
                  </a:cubicBezTo>
                  <a:cubicBezTo>
                    <a:pt x="4953" y="655"/>
                    <a:pt x="5037" y="679"/>
                    <a:pt x="5120" y="727"/>
                  </a:cubicBezTo>
                  <a:cubicBezTo>
                    <a:pt x="5906" y="1144"/>
                    <a:pt x="6692" y="1560"/>
                    <a:pt x="7478" y="1989"/>
                  </a:cubicBezTo>
                  <a:cubicBezTo>
                    <a:pt x="7894" y="2215"/>
                    <a:pt x="8109" y="2549"/>
                    <a:pt x="8097" y="3060"/>
                  </a:cubicBezTo>
                  <a:cubicBezTo>
                    <a:pt x="8061" y="5049"/>
                    <a:pt x="8073" y="7049"/>
                    <a:pt x="8061" y="9037"/>
                  </a:cubicBezTo>
                  <a:cubicBezTo>
                    <a:pt x="8061" y="9383"/>
                    <a:pt x="8013" y="9704"/>
                    <a:pt x="8001" y="10049"/>
                  </a:cubicBezTo>
                  <a:cubicBezTo>
                    <a:pt x="7966" y="10716"/>
                    <a:pt x="7954" y="11395"/>
                    <a:pt x="7930" y="12062"/>
                  </a:cubicBezTo>
                  <a:cubicBezTo>
                    <a:pt x="7930" y="12240"/>
                    <a:pt x="7894" y="12419"/>
                    <a:pt x="7870" y="12633"/>
                  </a:cubicBezTo>
                  <a:close/>
                  <a:moveTo>
                    <a:pt x="1370" y="3918"/>
                  </a:moveTo>
                  <a:cubicBezTo>
                    <a:pt x="1346" y="3965"/>
                    <a:pt x="1334" y="4013"/>
                    <a:pt x="1322" y="4037"/>
                  </a:cubicBezTo>
                  <a:cubicBezTo>
                    <a:pt x="1393" y="4096"/>
                    <a:pt x="1453" y="4180"/>
                    <a:pt x="1524" y="4203"/>
                  </a:cubicBezTo>
                  <a:cubicBezTo>
                    <a:pt x="1667" y="4251"/>
                    <a:pt x="1810" y="4251"/>
                    <a:pt x="1941" y="4263"/>
                  </a:cubicBezTo>
                  <a:cubicBezTo>
                    <a:pt x="2858" y="4358"/>
                    <a:pt x="3775" y="4430"/>
                    <a:pt x="4668" y="4656"/>
                  </a:cubicBezTo>
                  <a:cubicBezTo>
                    <a:pt x="5037" y="4739"/>
                    <a:pt x="5394" y="4858"/>
                    <a:pt x="5775" y="4965"/>
                  </a:cubicBezTo>
                  <a:cubicBezTo>
                    <a:pt x="6013" y="5025"/>
                    <a:pt x="6013" y="5025"/>
                    <a:pt x="6108" y="4739"/>
                  </a:cubicBezTo>
                  <a:cubicBezTo>
                    <a:pt x="6037" y="4715"/>
                    <a:pt x="5965" y="4656"/>
                    <a:pt x="5870" y="4632"/>
                  </a:cubicBezTo>
                  <a:cubicBezTo>
                    <a:pt x="5489" y="4537"/>
                    <a:pt x="5084" y="4394"/>
                    <a:pt x="4680" y="4334"/>
                  </a:cubicBezTo>
                  <a:cubicBezTo>
                    <a:pt x="3703" y="4192"/>
                    <a:pt x="2715" y="4061"/>
                    <a:pt x="1739" y="3942"/>
                  </a:cubicBezTo>
                  <a:cubicBezTo>
                    <a:pt x="1608" y="3906"/>
                    <a:pt x="1489" y="3918"/>
                    <a:pt x="1370" y="3918"/>
                  </a:cubicBezTo>
                  <a:close/>
                  <a:moveTo>
                    <a:pt x="6466" y="8025"/>
                  </a:moveTo>
                  <a:cubicBezTo>
                    <a:pt x="6561" y="7823"/>
                    <a:pt x="6549" y="7704"/>
                    <a:pt x="6323" y="7656"/>
                  </a:cubicBezTo>
                  <a:cubicBezTo>
                    <a:pt x="5561" y="7525"/>
                    <a:pt x="4787" y="7359"/>
                    <a:pt x="4025" y="7240"/>
                  </a:cubicBezTo>
                  <a:cubicBezTo>
                    <a:pt x="3310" y="7132"/>
                    <a:pt x="2584" y="7061"/>
                    <a:pt x="1870" y="6978"/>
                  </a:cubicBezTo>
                  <a:cubicBezTo>
                    <a:pt x="1751" y="6954"/>
                    <a:pt x="1632" y="6978"/>
                    <a:pt x="1608" y="7132"/>
                  </a:cubicBezTo>
                  <a:cubicBezTo>
                    <a:pt x="1620" y="7168"/>
                    <a:pt x="1644" y="7228"/>
                    <a:pt x="1667" y="7228"/>
                  </a:cubicBezTo>
                  <a:cubicBezTo>
                    <a:pt x="3287" y="7394"/>
                    <a:pt x="4882" y="7597"/>
                    <a:pt x="6466" y="8025"/>
                  </a:cubicBezTo>
                  <a:close/>
                  <a:moveTo>
                    <a:pt x="6311" y="5823"/>
                  </a:moveTo>
                  <a:cubicBezTo>
                    <a:pt x="6096" y="5751"/>
                    <a:pt x="5918" y="5692"/>
                    <a:pt x="5727" y="5632"/>
                  </a:cubicBezTo>
                  <a:cubicBezTo>
                    <a:pt x="4382" y="5275"/>
                    <a:pt x="3001" y="5216"/>
                    <a:pt x="1644" y="5013"/>
                  </a:cubicBezTo>
                  <a:cubicBezTo>
                    <a:pt x="1608" y="4989"/>
                    <a:pt x="1536" y="5013"/>
                    <a:pt x="1501" y="5025"/>
                  </a:cubicBezTo>
                  <a:cubicBezTo>
                    <a:pt x="1489" y="5025"/>
                    <a:pt x="1465" y="5037"/>
                    <a:pt x="1465" y="5037"/>
                  </a:cubicBezTo>
                  <a:cubicBezTo>
                    <a:pt x="1465" y="5049"/>
                    <a:pt x="1453" y="5073"/>
                    <a:pt x="1441" y="5132"/>
                  </a:cubicBezTo>
                  <a:cubicBezTo>
                    <a:pt x="1513" y="5168"/>
                    <a:pt x="1596" y="5263"/>
                    <a:pt x="1691" y="5275"/>
                  </a:cubicBezTo>
                  <a:cubicBezTo>
                    <a:pt x="2048" y="5335"/>
                    <a:pt x="2417" y="5394"/>
                    <a:pt x="2798" y="5442"/>
                  </a:cubicBezTo>
                  <a:cubicBezTo>
                    <a:pt x="3620" y="5525"/>
                    <a:pt x="4477" y="5620"/>
                    <a:pt x="5275" y="5858"/>
                  </a:cubicBezTo>
                  <a:cubicBezTo>
                    <a:pt x="5537" y="5930"/>
                    <a:pt x="5787" y="6037"/>
                    <a:pt x="6037" y="6120"/>
                  </a:cubicBezTo>
                  <a:cubicBezTo>
                    <a:pt x="6096" y="6144"/>
                    <a:pt x="6156" y="6144"/>
                    <a:pt x="6216" y="6144"/>
                  </a:cubicBezTo>
                  <a:cubicBezTo>
                    <a:pt x="6251" y="6049"/>
                    <a:pt x="6263" y="5966"/>
                    <a:pt x="6311" y="5823"/>
                  </a:cubicBezTo>
                  <a:close/>
                  <a:moveTo>
                    <a:pt x="6311" y="8895"/>
                  </a:moveTo>
                  <a:cubicBezTo>
                    <a:pt x="6025" y="8823"/>
                    <a:pt x="5751" y="8740"/>
                    <a:pt x="5501" y="8668"/>
                  </a:cubicBezTo>
                  <a:cubicBezTo>
                    <a:pt x="4311" y="8264"/>
                    <a:pt x="3108" y="8323"/>
                    <a:pt x="1905" y="8442"/>
                  </a:cubicBezTo>
                  <a:cubicBezTo>
                    <a:pt x="1834" y="8442"/>
                    <a:pt x="1739" y="8537"/>
                    <a:pt x="1715" y="8597"/>
                  </a:cubicBezTo>
                  <a:cubicBezTo>
                    <a:pt x="1703" y="8740"/>
                    <a:pt x="1822" y="8740"/>
                    <a:pt x="1941" y="8728"/>
                  </a:cubicBezTo>
                  <a:cubicBezTo>
                    <a:pt x="1989" y="8728"/>
                    <a:pt x="2013" y="8716"/>
                    <a:pt x="2060" y="8716"/>
                  </a:cubicBezTo>
                  <a:cubicBezTo>
                    <a:pt x="3263" y="8442"/>
                    <a:pt x="4441" y="8609"/>
                    <a:pt x="5608" y="9014"/>
                  </a:cubicBezTo>
                  <a:cubicBezTo>
                    <a:pt x="5811" y="9085"/>
                    <a:pt x="6001" y="9145"/>
                    <a:pt x="6216" y="9204"/>
                  </a:cubicBezTo>
                  <a:cubicBezTo>
                    <a:pt x="6239" y="9145"/>
                    <a:pt x="6275" y="9109"/>
                    <a:pt x="6275" y="9085"/>
                  </a:cubicBezTo>
                  <a:cubicBezTo>
                    <a:pt x="6287" y="9026"/>
                    <a:pt x="6287" y="8978"/>
                    <a:pt x="6311" y="8895"/>
                  </a:cubicBezTo>
                  <a:close/>
                  <a:moveTo>
                    <a:pt x="6406" y="10216"/>
                  </a:moveTo>
                  <a:cubicBezTo>
                    <a:pt x="6370" y="10192"/>
                    <a:pt x="6346" y="10169"/>
                    <a:pt x="6323" y="10157"/>
                  </a:cubicBezTo>
                  <a:cubicBezTo>
                    <a:pt x="5096" y="9847"/>
                    <a:pt x="3846" y="9633"/>
                    <a:pt x="2584" y="9549"/>
                  </a:cubicBezTo>
                  <a:cubicBezTo>
                    <a:pt x="2453" y="9526"/>
                    <a:pt x="2298" y="9526"/>
                    <a:pt x="2167" y="9549"/>
                  </a:cubicBezTo>
                  <a:cubicBezTo>
                    <a:pt x="2120" y="9549"/>
                    <a:pt x="2084" y="9633"/>
                    <a:pt x="2036" y="9692"/>
                  </a:cubicBezTo>
                  <a:cubicBezTo>
                    <a:pt x="2084" y="9740"/>
                    <a:pt x="2120" y="9799"/>
                    <a:pt x="2167" y="9799"/>
                  </a:cubicBezTo>
                  <a:cubicBezTo>
                    <a:pt x="2263" y="9811"/>
                    <a:pt x="2346" y="9799"/>
                    <a:pt x="2441" y="9811"/>
                  </a:cubicBezTo>
                  <a:cubicBezTo>
                    <a:pt x="3001" y="9859"/>
                    <a:pt x="3572" y="9859"/>
                    <a:pt x="4108" y="9966"/>
                  </a:cubicBezTo>
                  <a:cubicBezTo>
                    <a:pt x="4822" y="10097"/>
                    <a:pt x="5513" y="10311"/>
                    <a:pt x="6216" y="10490"/>
                  </a:cubicBezTo>
                  <a:cubicBezTo>
                    <a:pt x="6251" y="10502"/>
                    <a:pt x="6287" y="10490"/>
                    <a:pt x="6346" y="10490"/>
                  </a:cubicBezTo>
                  <a:cubicBezTo>
                    <a:pt x="6370" y="10395"/>
                    <a:pt x="6394" y="10311"/>
                    <a:pt x="6406" y="1021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94"/>
            <p:cNvSpPr/>
            <p:nvPr/>
          </p:nvSpPr>
          <p:spPr>
            <a:xfrm>
              <a:off x="4031450" y="2469475"/>
              <a:ext cx="224450" cy="309300"/>
            </a:xfrm>
            <a:custGeom>
              <a:avLst/>
              <a:gdLst/>
              <a:ahLst/>
              <a:cxnLst/>
              <a:rect l="l" t="t" r="r" b="b"/>
              <a:pathLst>
                <a:path w="8978" h="12372" extrusionOk="0">
                  <a:moveTo>
                    <a:pt x="679" y="84"/>
                  </a:moveTo>
                  <a:cubicBezTo>
                    <a:pt x="691" y="275"/>
                    <a:pt x="715" y="453"/>
                    <a:pt x="715" y="632"/>
                  </a:cubicBezTo>
                  <a:cubicBezTo>
                    <a:pt x="727" y="2132"/>
                    <a:pt x="715" y="3644"/>
                    <a:pt x="738" y="5144"/>
                  </a:cubicBezTo>
                  <a:cubicBezTo>
                    <a:pt x="750" y="5978"/>
                    <a:pt x="846" y="6799"/>
                    <a:pt x="881" y="7633"/>
                  </a:cubicBezTo>
                  <a:cubicBezTo>
                    <a:pt x="905" y="8526"/>
                    <a:pt x="893" y="9419"/>
                    <a:pt x="893" y="10312"/>
                  </a:cubicBezTo>
                  <a:cubicBezTo>
                    <a:pt x="893" y="10466"/>
                    <a:pt x="965" y="10693"/>
                    <a:pt x="1119" y="10704"/>
                  </a:cubicBezTo>
                  <a:cubicBezTo>
                    <a:pt x="1155" y="10704"/>
                    <a:pt x="1215" y="10704"/>
                    <a:pt x="1262" y="10693"/>
                  </a:cubicBezTo>
                  <a:cubicBezTo>
                    <a:pt x="2512" y="10419"/>
                    <a:pt x="3941" y="10490"/>
                    <a:pt x="5191" y="10645"/>
                  </a:cubicBezTo>
                  <a:cubicBezTo>
                    <a:pt x="5799" y="10716"/>
                    <a:pt x="6430" y="10823"/>
                    <a:pt x="7037" y="10943"/>
                  </a:cubicBezTo>
                  <a:cubicBezTo>
                    <a:pt x="7311" y="11002"/>
                    <a:pt x="7549" y="11121"/>
                    <a:pt x="7799" y="11240"/>
                  </a:cubicBezTo>
                  <a:cubicBezTo>
                    <a:pt x="8025" y="11347"/>
                    <a:pt x="8227" y="11466"/>
                    <a:pt x="8454" y="11585"/>
                  </a:cubicBezTo>
                  <a:cubicBezTo>
                    <a:pt x="8644" y="11693"/>
                    <a:pt x="8870" y="11633"/>
                    <a:pt x="8978" y="11871"/>
                  </a:cubicBezTo>
                  <a:cubicBezTo>
                    <a:pt x="8930" y="11895"/>
                    <a:pt x="8918" y="11943"/>
                    <a:pt x="8894" y="11943"/>
                  </a:cubicBezTo>
                  <a:cubicBezTo>
                    <a:pt x="7680" y="11990"/>
                    <a:pt x="6477" y="12002"/>
                    <a:pt x="5251" y="12062"/>
                  </a:cubicBezTo>
                  <a:cubicBezTo>
                    <a:pt x="4572" y="12086"/>
                    <a:pt x="3882" y="12169"/>
                    <a:pt x="3203" y="12228"/>
                  </a:cubicBezTo>
                  <a:cubicBezTo>
                    <a:pt x="2751" y="12252"/>
                    <a:pt x="2322" y="12264"/>
                    <a:pt x="1870" y="12300"/>
                  </a:cubicBezTo>
                  <a:cubicBezTo>
                    <a:pt x="1512" y="12312"/>
                    <a:pt x="1143" y="12347"/>
                    <a:pt x="786" y="12359"/>
                  </a:cubicBezTo>
                  <a:cubicBezTo>
                    <a:pt x="619" y="12371"/>
                    <a:pt x="465" y="12359"/>
                    <a:pt x="262" y="12359"/>
                  </a:cubicBezTo>
                  <a:cubicBezTo>
                    <a:pt x="238" y="12109"/>
                    <a:pt x="203" y="11895"/>
                    <a:pt x="203" y="11705"/>
                  </a:cubicBezTo>
                  <a:cubicBezTo>
                    <a:pt x="179" y="10895"/>
                    <a:pt x="131" y="10097"/>
                    <a:pt x="119" y="9288"/>
                  </a:cubicBezTo>
                  <a:cubicBezTo>
                    <a:pt x="107" y="8037"/>
                    <a:pt x="119" y="6811"/>
                    <a:pt x="107" y="5561"/>
                  </a:cubicBezTo>
                  <a:cubicBezTo>
                    <a:pt x="84" y="3930"/>
                    <a:pt x="48" y="2311"/>
                    <a:pt x="12" y="703"/>
                  </a:cubicBezTo>
                  <a:cubicBezTo>
                    <a:pt x="0" y="25"/>
                    <a:pt x="12" y="1"/>
                    <a:pt x="703" y="48"/>
                  </a:cubicBezTo>
                  <a:cubicBezTo>
                    <a:pt x="727" y="13"/>
                    <a:pt x="596" y="48"/>
                    <a:pt x="679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94"/>
            <p:cNvSpPr/>
            <p:nvPr/>
          </p:nvSpPr>
          <p:spPr>
            <a:xfrm>
              <a:off x="4283250" y="2455200"/>
              <a:ext cx="238150" cy="312850"/>
            </a:xfrm>
            <a:custGeom>
              <a:avLst/>
              <a:gdLst/>
              <a:ahLst/>
              <a:cxnLst/>
              <a:rect l="l" t="t" r="r" b="b"/>
              <a:pathLst>
                <a:path w="9526" h="12514" extrusionOk="0">
                  <a:moveTo>
                    <a:pt x="9050" y="0"/>
                  </a:moveTo>
                  <a:cubicBezTo>
                    <a:pt x="9300" y="12"/>
                    <a:pt x="9240" y="48"/>
                    <a:pt x="9478" y="60"/>
                  </a:cubicBezTo>
                  <a:cubicBezTo>
                    <a:pt x="9502" y="191"/>
                    <a:pt x="9526" y="298"/>
                    <a:pt x="9526" y="381"/>
                  </a:cubicBezTo>
                  <a:cubicBezTo>
                    <a:pt x="9514" y="1143"/>
                    <a:pt x="9502" y="1917"/>
                    <a:pt x="9455" y="2679"/>
                  </a:cubicBezTo>
                  <a:cubicBezTo>
                    <a:pt x="9407" y="3632"/>
                    <a:pt x="9347" y="4560"/>
                    <a:pt x="9300" y="5501"/>
                  </a:cubicBezTo>
                  <a:cubicBezTo>
                    <a:pt x="9288" y="5739"/>
                    <a:pt x="9335" y="5965"/>
                    <a:pt x="9335" y="6203"/>
                  </a:cubicBezTo>
                  <a:cubicBezTo>
                    <a:pt x="9324" y="8216"/>
                    <a:pt x="9300" y="10216"/>
                    <a:pt x="9276" y="12228"/>
                  </a:cubicBezTo>
                  <a:cubicBezTo>
                    <a:pt x="9276" y="12287"/>
                    <a:pt x="9264" y="12347"/>
                    <a:pt x="9240" y="12442"/>
                  </a:cubicBezTo>
                  <a:cubicBezTo>
                    <a:pt x="9157" y="12442"/>
                    <a:pt x="9085" y="12454"/>
                    <a:pt x="9002" y="12454"/>
                  </a:cubicBezTo>
                  <a:cubicBezTo>
                    <a:pt x="7216" y="12335"/>
                    <a:pt x="5430" y="12287"/>
                    <a:pt x="3644" y="12371"/>
                  </a:cubicBezTo>
                  <a:cubicBezTo>
                    <a:pt x="3501" y="12371"/>
                    <a:pt x="3335" y="12407"/>
                    <a:pt x="3192" y="12418"/>
                  </a:cubicBezTo>
                  <a:lnTo>
                    <a:pt x="239" y="12514"/>
                  </a:lnTo>
                  <a:cubicBezTo>
                    <a:pt x="180" y="12514"/>
                    <a:pt x="120" y="12502"/>
                    <a:pt x="1" y="12466"/>
                  </a:cubicBezTo>
                  <a:cubicBezTo>
                    <a:pt x="275" y="12228"/>
                    <a:pt x="537" y="12371"/>
                    <a:pt x="811" y="12252"/>
                  </a:cubicBezTo>
                  <a:cubicBezTo>
                    <a:pt x="1906" y="11752"/>
                    <a:pt x="3085" y="11514"/>
                    <a:pt x="4240" y="11264"/>
                  </a:cubicBezTo>
                  <a:cubicBezTo>
                    <a:pt x="5311" y="11025"/>
                    <a:pt x="6668" y="10835"/>
                    <a:pt x="7776" y="10823"/>
                  </a:cubicBezTo>
                  <a:cubicBezTo>
                    <a:pt x="7978" y="10823"/>
                    <a:pt x="8145" y="10740"/>
                    <a:pt x="8347" y="10680"/>
                  </a:cubicBezTo>
                  <a:cubicBezTo>
                    <a:pt x="8502" y="10644"/>
                    <a:pt x="8621" y="10263"/>
                    <a:pt x="8633" y="10121"/>
                  </a:cubicBezTo>
                  <a:cubicBezTo>
                    <a:pt x="8669" y="9585"/>
                    <a:pt x="8704" y="9037"/>
                    <a:pt x="8740" y="8501"/>
                  </a:cubicBezTo>
                  <a:cubicBezTo>
                    <a:pt x="8764" y="7930"/>
                    <a:pt x="8764" y="7370"/>
                    <a:pt x="8788" y="6787"/>
                  </a:cubicBezTo>
                  <a:cubicBezTo>
                    <a:pt x="8812" y="5953"/>
                    <a:pt x="8847" y="5132"/>
                    <a:pt x="8871" y="4298"/>
                  </a:cubicBezTo>
                  <a:cubicBezTo>
                    <a:pt x="8883" y="3798"/>
                    <a:pt x="8919" y="3286"/>
                    <a:pt x="8931" y="2786"/>
                  </a:cubicBezTo>
                  <a:cubicBezTo>
                    <a:pt x="8966" y="1977"/>
                    <a:pt x="8978" y="1179"/>
                    <a:pt x="8990" y="369"/>
                  </a:cubicBezTo>
                  <a:cubicBezTo>
                    <a:pt x="9026" y="286"/>
                    <a:pt x="9038" y="167"/>
                    <a:pt x="90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94"/>
            <p:cNvSpPr/>
            <p:nvPr/>
          </p:nvSpPr>
          <p:spPr>
            <a:xfrm>
              <a:off x="4395175" y="2696000"/>
              <a:ext cx="7475" cy="6575"/>
            </a:xfrm>
            <a:custGeom>
              <a:avLst/>
              <a:gdLst/>
              <a:ahLst/>
              <a:cxnLst/>
              <a:rect l="l" t="t" r="r" b="b"/>
              <a:pathLst>
                <a:path w="299" h="263" extrusionOk="0">
                  <a:moveTo>
                    <a:pt x="298" y="96"/>
                  </a:moveTo>
                  <a:cubicBezTo>
                    <a:pt x="215" y="179"/>
                    <a:pt x="167" y="239"/>
                    <a:pt x="108" y="250"/>
                  </a:cubicBezTo>
                  <a:cubicBezTo>
                    <a:pt x="96" y="262"/>
                    <a:pt x="1" y="179"/>
                    <a:pt x="1" y="131"/>
                  </a:cubicBezTo>
                  <a:cubicBezTo>
                    <a:pt x="1" y="84"/>
                    <a:pt x="60" y="24"/>
                    <a:pt x="108" y="12"/>
                  </a:cubicBezTo>
                  <a:cubicBezTo>
                    <a:pt x="155" y="0"/>
                    <a:pt x="215" y="60"/>
                    <a:pt x="298" y="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94"/>
            <p:cNvSpPr/>
            <p:nvPr/>
          </p:nvSpPr>
          <p:spPr>
            <a:xfrm>
              <a:off x="4299625" y="2457275"/>
              <a:ext cx="158675" cy="55700"/>
            </a:xfrm>
            <a:custGeom>
              <a:avLst/>
              <a:gdLst/>
              <a:ahLst/>
              <a:cxnLst/>
              <a:rect l="l" t="t" r="r" b="b"/>
              <a:pathLst>
                <a:path w="6347" h="2228" extrusionOk="0">
                  <a:moveTo>
                    <a:pt x="5930" y="1"/>
                  </a:moveTo>
                  <a:lnTo>
                    <a:pt x="5835" y="1"/>
                  </a:lnTo>
                  <a:cubicBezTo>
                    <a:pt x="5073" y="36"/>
                    <a:pt x="4180" y="108"/>
                    <a:pt x="3323" y="465"/>
                  </a:cubicBezTo>
                  <a:cubicBezTo>
                    <a:pt x="2632" y="739"/>
                    <a:pt x="1918" y="1001"/>
                    <a:pt x="1239" y="1251"/>
                  </a:cubicBezTo>
                  <a:cubicBezTo>
                    <a:pt x="965" y="1358"/>
                    <a:pt x="691" y="1453"/>
                    <a:pt x="418" y="1548"/>
                  </a:cubicBezTo>
                  <a:cubicBezTo>
                    <a:pt x="275" y="1608"/>
                    <a:pt x="37" y="1703"/>
                    <a:pt x="13" y="2048"/>
                  </a:cubicBezTo>
                  <a:lnTo>
                    <a:pt x="1" y="2227"/>
                  </a:lnTo>
                  <a:lnTo>
                    <a:pt x="179" y="2203"/>
                  </a:lnTo>
                  <a:cubicBezTo>
                    <a:pt x="215" y="2203"/>
                    <a:pt x="251" y="2203"/>
                    <a:pt x="287" y="2191"/>
                  </a:cubicBezTo>
                  <a:cubicBezTo>
                    <a:pt x="358" y="2191"/>
                    <a:pt x="418" y="2179"/>
                    <a:pt x="477" y="2168"/>
                  </a:cubicBezTo>
                  <a:cubicBezTo>
                    <a:pt x="1418" y="1763"/>
                    <a:pt x="2430" y="1370"/>
                    <a:pt x="3585" y="989"/>
                  </a:cubicBezTo>
                  <a:cubicBezTo>
                    <a:pt x="4168" y="798"/>
                    <a:pt x="4859" y="596"/>
                    <a:pt x="5585" y="596"/>
                  </a:cubicBezTo>
                  <a:cubicBezTo>
                    <a:pt x="5668" y="596"/>
                    <a:pt x="5775" y="596"/>
                    <a:pt x="5871" y="620"/>
                  </a:cubicBezTo>
                  <a:lnTo>
                    <a:pt x="5906" y="620"/>
                  </a:lnTo>
                  <a:cubicBezTo>
                    <a:pt x="5954" y="620"/>
                    <a:pt x="6002" y="632"/>
                    <a:pt x="6025" y="632"/>
                  </a:cubicBezTo>
                  <a:cubicBezTo>
                    <a:pt x="6073" y="632"/>
                    <a:pt x="6180" y="632"/>
                    <a:pt x="6263" y="536"/>
                  </a:cubicBezTo>
                  <a:cubicBezTo>
                    <a:pt x="6323" y="477"/>
                    <a:pt x="6347" y="405"/>
                    <a:pt x="6347" y="322"/>
                  </a:cubicBezTo>
                  <a:cubicBezTo>
                    <a:pt x="6323" y="203"/>
                    <a:pt x="6263" y="1"/>
                    <a:pt x="59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94"/>
            <p:cNvSpPr/>
            <p:nvPr/>
          </p:nvSpPr>
          <p:spPr>
            <a:xfrm>
              <a:off x="4299025" y="2666525"/>
              <a:ext cx="152150" cy="37825"/>
            </a:xfrm>
            <a:custGeom>
              <a:avLst/>
              <a:gdLst/>
              <a:ahLst/>
              <a:cxnLst/>
              <a:rect l="l" t="t" r="r" b="b"/>
              <a:pathLst>
                <a:path w="6086" h="1513" extrusionOk="0">
                  <a:moveTo>
                    <a:pt x="5776" y="48"/>
                  </a:moveTo>
                  <a:cubicBezTo>
                    <a:pt x="5668" y="13"/>
                    <a:pt x="5561" y="1"/>
                    <a:pt x="5454" y="1"/>
                  </a:cubicBezTo>
                  <a:lnTo>
                    <a:pt x="5418" y="1"/>
                  </a:lnTo>
                  <a:cubicBezTo>
                    <a:pt x="4680" y="48"/>
                    <a:pt x="4013" y="72"/>
                    <a:pt x="3359" y="144"/>
                  </a:cubicBezTo>
                  <a:cubicBezTo>
                    <a:pt x="3001" y="191"/>
                    <a:pt x="2620" y="251"/>
                    <a:pt x="2156" y="370"/>
                  </a:cubicBezTo>
                  <a:cubicBezTo>
                    <a:pt x="1739" y="477"/>
                    <a:pt x="1323" y="608"/>
                    <a:pt x="918" y="727"/>
                  </a:cubicBezTo>
                  <a:cubicBezTo>
                    <a:pt x="751" y="775"/>
                    <a:pt x="596" y="822"/>
                    <a:pt x="442" y="870"/>
                  </a:cubicBezTo>
                  <a:lnTo>
                    <a:pt x="394" y="894"/>
                  </a:lnTo>
                  <a:cubicBezTo>
                    <a:pt x="322" y="917"/>
                    <a:pt x="239" y="941"/>
                    <a:pt x="156" y="977"/>
                  </a:cubicBezTo>
                  <a:cubicBezTo>
                    <a:pt x="72" y="1025"/>
                    <a:pt x="1" y="1191"/>
                    <a:pt x="37" y="1298"/>
                  </a:cubicBezTo>
                  <a:cubicBezTo>
                    <a:pt x="72" y="1382"/>
                    <a:pt x="156" y="1453"/>
                    <a:pt x="251" y="1501"/>
                  </a:cubicBezTo>
                  <a:cubicBezTo>
                    <a:pt x="275" y="1513"/>
                    <a:pt x="311" y="1513"/>
                    <a:pt x="334" y="1513"/>
                  </a:cubicBezTo>
                  <a:cubicBezTo>
                    <a:pt x="382" y="1513"/>
                    <a:pt x="442" y="1501"/>
                    <a:pt x="477" y="1489"/>
                  </a:cubicBezTo>
                  <a:lnTo>
                    <a:pt x="501" y="1477"/>
                  </a:lnTo>
                  <a:cubicBezTo>
                    <a:pt x="715" y="1418"/>
                    <a:pt x="918" y="1358"/>
                    <a:pt x="1108" y="1298"/>
                  </a:cubicBezTo>
                  <a:cubicBezTo>
                    <a:pt x="1489" y="1179"/>
                    <a:pt x="1870" y="1072"/>
                    <a:pt x="2239" y="965"/>
                  </a:cubicBezTo>
                  <a:cubicBezTo>
                    <a:pt x="2442" y="906"/>
                    <a:pt x="2632" y="858"/>
                    <a:pt x="2823" y="834"/>
                  </a:cubicBezTo>
                  <a:lnTo>
                    <a:pt x="3073" y="786"/>
                  </a:lnTo>
                  <a:cubicBezTo>
                    <a:pt x="3656" y="703"/>
                    <a:pt x="4263" y="608"/>
                    <a:pt x="4847" y="608"/>
                  </a:cubicBezTo>
                  <a:cubicBezTo>
                    <a:pt x="5085" y="608"/>
                    <a:pt x="5311" y="620"/>
                    <a:pt x="5537" y="656"/>
                  </a:cubicBezTo>
                  <a:lnTo>
                    <a:pt x="5621" y="656"/>
                  </a:lnTo>
                  <a:cubicBezTo>
                    <a:pt x="5776" y="656"/>
                    <a:pt x="5978" y="584"/>
                    <a:pt x="6049" y="263"/>
                  </a:cubicBezTo>
                  <a:lnTo>
                    <a:pt x="6085" y="120"/>
                  </a:lnTo>
                  <a:lnTo>
                    <a:pt x="5930" y="84"/>
                  </a:lnTo>
                  <a:cubicBezTo>
                    <a:pt x="5871" y="72"/>
                    <a:pt x="5823" y="60"/>
                    <a:pt x="5776" y="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94"/>
            <p:cNvSpPr/>
            <p:nvPr/>
          </p:nvSpPr>
          <p:spPr>
            <a:xfrm>
              <a:off x="4296650" y="2634075"/>
              <a:ext cx="152125" cy="38125"/>
            </a:xfrm>
            <a:custGeom>
              <a:avLst/>
              <a:gdLst/>
              <a:ahLst/>
              <a:cxnLst/>
              <a:rect l="l" t="t" r="r" b="b"/>
              <a:pathLst>
                <a:path w="6085" h="1525" extrusionOk="0">
                  <a:moveTo>
                    <a:pt x="251" y="1525"/>
                  </a:moveTo>
                  <a:lnTo>
                    <a:pt x="334" y="1525"/>
                  </a:lnTo>
                  <a:cubicBezTo>
                    <a:pt x="394" y="1525"/>
                    <a:pt x="453" y="1501"/>
                    <a:pt x="525" y="1489"/>
                  </a:cubicBezTo>
                  <a:lnTo>
                    <a:pt x="727" y="1430"/>
                  </a:lnTo>
                  <a:cubicBezTo>
                    <a:pt x="1108" y="1311"/>
                    <a:pt x="1477" y="1203"/>
                    <a:pt x="1846" y="1072"/>
                  </a:cubicBezTo>
                  <a:cubicBezTo>
                    <a:pt x="2953" y="703"/>
                    <a:pt x="3799" y="537"/>
                    <a:pt x="4620" y="537"/>
                  </a:cubicBezTo>
                  <a:cubicBezTo>
                    <a:pt x="4978" y="537"/>
                    <a:pt x="5311" y="572"/>
                    <a:pt x="5656" y="644"/>
                  </a:cubicBezTo>
                  <a:cubicBezTo>
                    <a:pt x="5704" y="656"/>
                    <a:pt x="5728" y="656"/>
                    <a:pt x="5775" y="656"/>
                  </a:cubicBezTo>
                  <a:cubicBezTo>
                    <a:pt x="5882" y="656"/>
                    <a:pt x="5954" y="632"/>
                    <a:pt x="6001" y="572"/>
                  </a:cubicBezTo>
                  <a:cubicBezTo>
                    <a:pt x="6085" y="465"/>
                    <a:pt x="6085" y="334"/>
                    <a:pt x="6073" y="215"/>
                  </a:cubicBezTo>
                  <a:lnTo>
                    <a:pt x="6061" y="96"/>
                  </a:lnTo>
                  <a:lnTo>
                    <a:pt x="5942" y="72"/>
                  </a:lnTo>
                  <a:cubicBezTo>
                    <a:pt x="5847" y="60"/>
                    <a:pt x="5763" y="60"/>
                    <a:pt x="5668" y="49"/>
                  </a:cubicBezTo>
                  <a:cubicBezTo>
                    <a:pt x="5478" y="13"/>
                    <a:pt x="5275" y="1"/>
                    <a:pt x="5073" y="1"/>
                  </a:cubicBezTo>
                  <a:lnTo>
                    <a:pt x="4632" y="1"/>
                  </a:lnTo>
                  <a:cubicBezTo>
                    <a:pt x="4061" y="1"/>
                    <a:pt x="3442" y="37"/>
                    <a:pt x="2846" y="251"/>
                  </a:cubicBezTo>
                  <a:cubicBezTo>
                    <a:pt x="2549" y="358"/>
                    <a:pt x="2239" y="453"/>
                    <a:pt x="1941" y="525"/>
                  </a:cubicBezTo>
                  <a:lnTo>
                    <a:pt x="1620" y="608"/>
                  </a:lnTo>
                  <a:lnTo>
                    <a:pt x="953" y="787"/>
                  </a:lnTo>
                  <a:cubicBezTo>
                    <a:pt x="763" y="834"/>
                    <a:pt x="572" y="894"/>
                    <a:pt x="394" y="953"/>
                  </a:cubicBezTo>
                  <a:cubicBezTo>
                    <a:pt x="298" y="989"/>
                    <a:pt x="215" y="1013"/>
                    <a:pt x="132" y="1061"/>
                  </a:cubicBezTo>
                  <a:cubicBezTo>
                    <a:pt x="48" y="1120"/>
                    <a:pt x="1" y="1251"/>
                    <a:pt x="36" y="1358"/>
                  </a:cubicBezTo>
                  <a:cubicBezTo>
                    <a:pt x="60" y="1418"/>
                    <a:pt x="167" y="1501"/>
                    <a:pt x="251" y="152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94"/>
            <p:cNvSpPr/>
            <p:nvPr/>
          </p:nvSpPr>
          <p:spPr>
            <a:xfrm>
              <a:off x="4297550" y="2588250"/>
              <a:ext cx="152125" cy="38425"/>
            </a:xfrm>
            <a:custGeom>
              <a:avLst/>
              <a:gdLst/>
              <a:ahLst/>
              <a:cxnLst/>
              <a:rect l="l" t="t" r="r" b="b"/>
              <a:pathLst>
                <a:path w="6085" h="1537" extrusionOk="0">
                  <a:moveTo>
                    <a:pt x="227" y="1536"/>
                  </a:moveTo>
                  <a:lnTo>
                    <a:pt x="310" y="1536"/>
                  </a:lnTo>
                  <a:cubicBezTo>
                    <a:pt x="370" y="1536"/>
                    <a:pt x="429" y="1524"/>
                    <a:pt x="501" y="1512"/>
                  </a:cubicBezTo>
                  <a:lnTo>
                    <a:pt x="727" y="1429"/>
                  </a:lnTo>
                  <a:cubicBezTo>
                    <a:pt x="1096" y="1310"/>
                    <a:pt x="1465" y="1215"/>
                    <a:pt x="1834" y="1072"/>
                  </a:cubicBezTo>
                  <a:cubicBezTo>
                    <a:pt x="2941" y="703"/>
                    <a:pt x="3787" y="536"/>
                    <a:pt x="4608" y="536"/>
                  </a:cubicBezTo>
                  <a:cubicBezTo>
                    <a:pt x="4965" y="536"/>
                    <a:pt x="5311" y="572"/>
                    <a:pt x="5644" y="643"/>
                  </a:cubicBezTo>
                  <a:cubicBezTo>
                    <a:pt x="5692" y="655"/>
                    <a:pt x="5727" y="655"/>
                    <a:pt x="5763" y="655"/>
                  </a:cubicBezTo>
                  <a:cubicBezTo>
                    <a:pt x="5870" y="655"/>
                    <a:pt x="5942" y="631"/>
                    <a:pt x="5989" y="572"/>
                  </a:cubicBezTo>
                  <a:cubicBezTo>
                    <a:pt x="6085" y="465"/>
                    <a:pt x="6085" y="334"/>
                    <a:pt x="6061" y="215"/>
                  </a:cubicBezTo>
                  <a:lnTo>
                    <a:pt x="6049" y="96"/>
                  </a:lnTo>
                  <a:lnTo>
                    <a:pt x="5930" y="84"/>
                  </a:lnTo>
                  <a:cubicBezTo>
                    <a:pt x="5846" y="60"/>
                    <a:pt x="5751" y="60"/>
                    <a:pt x="5668" y="48"/>
                  </a:cubicBezTo>
                  <a:cubicBezTo>
                    <a:pt x="5477" y="24"/>
                    <a:pt x="5263" y="0"/>
                    <a:pt x="5073" y="0"/>
                  </a:cubicBezTo>
                  <a:lnTo>
                    <a:pt x="4620" y="0"/>
                  </a:lnTo>
                  <a:cubicBezTo>
                    <a:pt x="4060" y="0"/>
                    <a:pt x="3429" y="36"/>
                    <a:pt x="2834" y="250"/>
                  </a:cubicBezTo>
                  <a:cubicBezTo>
                    <a:pt x="2536" y="358"/>
                    <a:pt x="2227" y="453"/>
                    <a:pt x="1929" y="524"/>
                  </a:cubicBezTo>
                  <a:lnTo>
                    <a:pt x="1620" y="619"/>
                  </a:lnTo>
                  <a:lnTo>
                    <a:pt x="953" y="798"/>
                  </a:lnTo>
                  <a:cubicBezTo>
                    <a:pt x="751" y="834"/>
                    <a:pt x="572" y="893"/>
                    <a:pt x="381" y="941"/>
                  </a:cubicBezTo>
                  <a:cubicBezTo>
                    <a:pt x="298" y="977"/>
                    <a:pt x="203" y="1000"/>
                    <a:pt x="131" y="1048"/>
                  </a:cubicBezTo>
                  <a:cubicBezTo>
                    <a:pt x="36" y="1108"/>
                    <a:pt x="0" y="1239"/>
                    <a:pt x="24" y="1346"/>
                  </a:cubicBezTo>
                  <a:cubicBezTo>
                    <a:pt x="24" y="1429"/>
                    <a:pt x="143" y="1524"/>
                    <a:pt x="227" y="15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94"/>
            <p:cNvSpPr/>
            <p:nvPr/>
          </p:nvSpPr>
          <p:spPr>
            <a:xfrm>
              <a:off x="4305575" y="2506100"/>
              <a:ext cx="144100" cy="38425"/>
            </a:xfrm>
            <a:custGeom>
              <a:avLst/>
              <a:gdLst/>
              <a:ahLst/>
              <a:cxnLst/>
              <a:rect l="l" t="t" r="r" b="b"/>
              <a:pathLst>
                <a:path w="5764" h="1537" extrusionOk="0">
                  <a:moveTo>
                    <a:pt x="430" y="1536"/>
                  </a:moveTo>
                  <a:cubicBezTo>
                    <a:pt x="465" y="1536"/>
                    <a:pt x="477" y="1536"/>
                    <a:pt x="501" y="1524"/>
                  </a:cubicBezTo>
                  <a:cubicBezTo>
                    <a:pt x="584" y="1500"/>
                    <a:pt x="668" y="1477"/>
                    <a:pt x="739" y="1465"/>
                  </a:cubicBezTo>
                  <a:cubicBezTo>
                    <a:pt x="1037" y="1381"/>
                    <a:pt x="1358" y="1310"/>
                    <a:pt x="1632" y="1191"/>
                  </a:cubicBezTo>
                  <a:cubicBezTo>
                    <a:pt x="2573" y="810"/>
                    <a:pt x="3573" y="607"/>
                    <a:pt x="4585" y="607"/>
                  </a:cubicBezTo>
                  <a:cubicBezTo>
                    <a:pt x="4763" y="607"/>
                    <a:pt x="4942" y="607"/>
                    <a:pt x="5121" y="631"/>
                  </a:cubicBezTo>
                  <a:lnTo>
                    <a:pt x="5287" y="631"/>
                  </a:lnTo>
                  <a:lnTo>
                    <a:pt x="5406" y="631"/>
                  </a:lnTo>
                  <a:cubicBezTo>
                    <a:pt x="5525" y="631"/>
                    <a:pt x="5609" y="584"/>
                    <a:pt x="5668" y="512"/>
                  </a:cubicBezTo>
                  <a:cubicBezTo>
                    <a:pt x="5764" y="393"/>
                    <a:pt x="5728" y="238"/>
                    <a:pt x="5716" y="179"/>
                  </a:cubicBezTo>
                  <a:lnTo>
                    <a:pt x="5704" y="95"/>
                  </a:lnTo>
                  <a:lnTo>
                    <a:pt x="5609" y="72"/>
                  </a:lnTo>
                  <a:cubicBezTo>
                    <a:pt x="5597" y="72"/>
                    <a:pt x="5561" y="60"/>
                    <a:pt x="5549" y="60"/>
                  </a:cubicBezTo>
                  <a:cubicBezTo>
                    <a:pt x="5502" y="48"/>
                    <a:pt x="5478" y="48"/>
                    <a:pt x="5418" y="36"/>
                  </a:cubicBezTo>
                  <a:cubicBezTo>
                    <a:pt x="5252" y="12"/>
                    <a:pt x="5085" y="0"/>
                    <a:pt x="4906" y="0"/>
                  </a:cubicBezTo>
                  <a:cubicBezTo>
                    <a:pt x="4394" y="0"/>
                    <a:pt x="3882" y="72"/>
                    <a:pt x="3382" y="131"/>
                  </a:cubicBezTo>
                  <a:lnTo>
                    <a:pt x="3144" y="167"/>
                  </a:lnTo>
                  <a:cubicBezTo>
                    <a:pt x="2739" y="226"/>
                    <a:pt x="2346" y="357"/>
                    <a:pt x="1977" y="476"/>
                  </a:cubicBezTo>
                  <a:cubicBezTo>
                    <a:pt x="1739" y="572"/>
                    <a:pt x="1501" y="643"/>
                    <a:pt x="1263" y="703"/>
                  </a:cubicBezTo>
                  <a:cubicBezTo>
                    <a:pt x="1192" y="715"/>
                    <a:pt x="1132" y="726"/>
                    <a:pt x="1061" y="750"/>
                  </a:cubicBezTo>
                  <a:cubicBezTo>
                    <a:pt x="918" y="774"/>
                    <a:pt x="787" y="810"/>
                    <a:pt x="644" y="846"/>
                  </a:cubicBezTo>
                  <a:cubicBezTo>
                    <a:pt x="608" y="869"/>
                    <a:pt x="584" y="869"/>
                    <a:pt x="549" y="881"/>
                  </a:cubicBezTo>
                  <a:cubicBezTo>
                    <a:pt x="382" y="929"/>
                    <a:pt x="168" y="988"/>
                    <a:pt x="60" y="1286"/>
                  </a:cubicBezTo>
                  <a:lnTo>
                    <a:pt x="1" y="1441"/>
                  </a:lnTo>
                  <a:lnTo>
                    <a:pt x="180" y="1477"/>
                  </a:lnTo>
                  <a:cubicBezTo>
                    <a:pt x="203" y="1477"/>
                    <a:pt x="239" y="1488"/>
                    <a:pt x="251" y="1488"/>
                  </a:cubicBezTo>
                  <a:cubicBezTo>
                    <a:pt x="334" y="1524"/>
                    <a:pt x="370" y="1536"/>
                    <a:pt x="430" y="15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94"/>
            <p:cNvSpPr/>
            <p:nvPr/>
          </p:nvSpPr>
          <p:spPr>
            <a:xfrm>
              <a:off x="4300825" y="2550150"/>
              <a:ext cx="110150" cy="32775"/>
            </a:xfrm>
            <a:custGeom>
              <a:avLst/>
              <a:gdLst/>
              <a:ahLst/>
              <a:cxnLst/>
              <a:rect l="l" t="t" r="r" b="b"/>
              <a:pathLst>
                <a:path w="4406" h="1311" extrusionOk="0">
                  <a:moveTo>
                    <a:pt x="24" y="1143"/>
                  </a:moveTo>
                  <a:lnTo>
                    <a:pt x="0" y="1310"/>
                  </a:lnTo>
                  <a:lnTo>
                    <a:pt x="179" y="1310"/>
                  </a:lnTo>
                  <a:lnTo>
                    <a:pt x="286" y="1310"/>
                  </a:lnTo>
                  <a:lnTo>
                    <a:pt x="370" y="1310"/>
                  </a:lnTo>
                  <a:cubicBezTo>
                    <a:pt x="417" y="1310"/>
                    <a:pt x="453" y="1310"/>
                    <a:pt x="500" y="1286"/>
                  </a:cubicBezTo>
                  <a:cubicBezTo>
                    <a:pt x="1739" y="977"/>
                    <a:pt x="2858" y="727"/>
                    <a:pt x="4037" y="631"/>
                  </a:cubicBezTo>
                  <a:cubicBezTo>
                    <a:pt x="4406" y="608"/>
                    <a:pt x="4406" y="274"/>
                    <a:pt x="4406" y="155"/>
                  </a:cubicBezTo>
                  <a:lnTo>
                    <a:pt x="4406" y="0"/>
                  </a:lnTo>
                  <a:lnTo>
                    <a:pt x="4239" y="12"/>
                  </a:lnTo>
                  <a:cubicBezTo>
                    <a:pt x="4156" y="24"/>
                    <a:pt x="4072" y="24"/>
                    <a:pt x="3989" y="36"/>
                  </a:cubicBezTo>
                  <a:cubicBezTo>
                    <a:pt x="3799" y="60"/>
                    <a:pt x="3632" y="72"/>
                    <a:pt x="3453" y="119"/>
                  </a:cubicBezTo>
                  <a:cubicBezTo>
                    <a:pt x="2453" y="310"/>
                    <a:pt x="1477" y="512"/>
                    <a:pt x="477" y="727"/>
                  </a:cubicBezTo>
                  <a:cubicBezTo>
                    <a:pt x="310" y="750"/>
                    <a:pt x="72" y="798"/>
                    <a:pt x="24" y="114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94"/>
            <p:cNvSpPr/>
            <p:nvPr/>
          </p:nvSpPr>
          <p:spPr>
            <a:xfrm>
              <a:off x="4307975" y="2696300"/>
              <a:ext cx="65500" cy="26500"/>
            </a:xfrm>
            <a:custGeom>
              <a:avLst/>
              <a:gdLst/>
              <a:ahLst/>
              <a:cxnLst/>
              <a:rect l="l" t="t" r="r" b="b"/>
              <a:pathLst>
                <a:path w="2620" h="1060" extrusionOk="0">
                  <a:moveTo>
                    <a:pt x="2262" y="0"/>
                  </a:moveTo>
                  <a:cubicBezTo>
                    <a:pt x="2215" y="0"/>
                    <a:pt x="2179" y="0"/>
                    <a:pt x="2143" y="12"/>
                  </a:cubicBezTo>
                  <a:lnTo>
                    <a:pt x="2119" y="12"/>
                  </a:lnTo>
                  <a:cubicBezTo>
                    <a:pt x="2096" y="12"/>
                    <a:pt x="2084" y="24"/>
                    <a:pt x="2048" y="24"/>
                  </a:cubicBezTo>
                  <a:lnTo>
                    <a:pt x="1572" y="143"/>
                  </a:lnTo>
                  <a:cubicBezTo>
                    <a:pt x="1167" y="250"/>
                    <a:pt x="774" y="346"/>
                    <a:pt x="369" y="441"/>
                  </a:cubicBezTo>
                  <a:lnTo>
                    <a:pt x="334" y="465"/>
                  </a:lnTo>
                  <a:cubicBezTo>
                    <a:pt x="214" y="488"/>
                    <a:pt x="0" y="536"/>
                    <a:pt x="0" y="905"/>
                  </a:cubicBezTo>
                  <a:lnTo>
                    <a:pt x="0" y="1060"/>
                  </a:lnTo>
                  <a:lnTo>
                    <a:pt x="143" y="1036"/>
                  </a:lnTo>
                  <a:lnTo>
                    <a:pt x="274" y="1036"/>
                  </a:lnTo>
                  <a:cubicBezTo>
                    <a:pt x="381" y="1036"/>
                    <a:pt x="488" y="1036"/>
                    <a:pt x="595" y="1012"/>
                  </a:cubicBezTo>
                  <a:cubicBezTo>
                    <a:pt x="1131" y="893"/>
                    <a:pt x="1631" y="774"/>
                    <a:pt x="2215" y="619"/>
                  </a:cubicBezTo>
                  <a:lnTo>
                    <a:pt x="2239" y="619"/>
                  </a:lnTo>
                  <a:cubicBezTo>
                    <a:pt x="2346" y="596"/>
                    <a:pt x="2620" y="536"/>
                    <a:pt x="2560" y="250"/>
                  </a:cubicBezTo>
                  <a:cubicBezTo>
                    <a:pt x="2560" y="167"/>
                    <a:pt x="2489" y="0"/>
                    <a:pt x="22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94"/>
            <p:cNvSpPr/>
            <p:nvPr/>
          </p:nvSpPr>
          <p:spPr>
            <a:xfrm>
              <a:off x="4088000" y="2531400"/>
              <a:ext cx="130700" cy="35450"/>
            </a:xfrm>
            <a:custGeom>
              <a:avLst/>
              <a:gdLst/>
              <a:ahLst/>
              <a:cxnLst/>
              <a:rect l="l" t="t" r="r" b="b"/>
              <a:pathLst>
                <a:path w="5228" h="1418" extrusionOk="0">
                  <a:moveTo>
                    <a:pt x="358" y="607"/>
                  </a:moveTo>
                  <a:cubicBezTo>
                    <a:pt x="477" y="643"/>
                    <a:pt x="608" y="655"/>
                    <a:pt x="727" y="667"/>
                  </a:cubicBezTo>
                  <a:lnTo>
                    <a:pt x="798" y="691"/>
                  </a:lnTo>
                  <a:lnTo>
                    <a:pt x="1251" y="727"/>
                  </a:lnTo>
                  <a:cubicBezTo>
                    <a:pt x="2001" y="810"/>
                    <a:pt x="2798" y="881"/>
                    <a:pt x="3537" y="1072"/>
                  </a:cubicBezTo>
                  <a:cubicBezTo>
                    <a:pt x="3775" y="1131"/>
                    <a:pt x="4013" y="1203"/>
                    <a:pt x="4251" y="1262"/>
                  </a:cubicBezTo>
                  <a:cubicBezTo>
                    <a:pt x="4394" y="1310"/>
                    <a:pt x="4525" y="1346"/>
                    <a:pt x="4656" y="1369"/>
                  </a:cubicBezTo>
                  <a:cubicBezTo>
                    <a:pt x="4739" y="1405"/>
                    <a:pt x="4811" y="1417"/>
                    <a:pt x="4870" y="1417"/>
                  </a:cubicBezTo>
                  <a:cubicBezTo>
                    <a:pt x="5049" y="1417"/>
                    <a:pt x="5108" y="1286"/>
                    <a:pt x="5180" y="1060"/>
                  </a:cubicBezTo>
                  <a:lnTo>
                    <a:pt x="5227" y="929"/>
                  </a:lnTo>
                  <a:lnTo>
                    <a:pt x="5108" y="869"/>
                  </a:lnTo>
                  <a:cubicBezTo>
                    <a:pt x="5073" y="846"/>
                    <a:pt x="5061" y="834"/>
                    <a:pt x="5025" y="834"/>
                  </a:cubicBezTo>
                  <a:cubicBezTo>
                    <a:pt x="4965" y="810"/>
                    <a:pt x="4906" y="774"/>
                    <a:pt x="4834" y="750"/>
                  </a:cubicBezTo>
                  <a:lnTo>
                    <a:pt x="4525" y="655"/>
                  </a:lnTo>
                  <a:cubicBezTo>
                    <a:pt x="4227" y="572"/>
                    <a:pt x="3930" y="488"/>
                    <a:pt x="3620" y="429"/>
                  </a:cubicBezTo>
                  <a:cubicBezTo>
                    <a:pt x="2798" y="310"/>
                    <a:pt x="1977" y="191"/>
                    <a:pt x="1179" y="95"/>
                  </a:cubicBezTo>
                  <a:lnTo>
                    <a:pt x="620" y="12"/>
                  </a:lnTo>
                  <a:cubicBezTo>
                    <a:pt x="584" y="12"/>
                    <a:pt x="536" y="0"/>
                    <a:pt x="477" y="0"/>
                  </a:cubicBezTo>
                  <a:lnTo>
                    <a:pt x="358" y="0"/>
                  </a:lnTo>
                  <a:lnTo>
                    <a:pt x="239" y="0"/>
                  </a:lnTo>
                  <a:lnTo>
                    <a:pt x="131" y="0"/>
                  </a:lnTo>
                  <a:lnTo>
                    <a:pt x="0" y="334"/>
                  </a:lnTo>
                  <a:lnTo>
                    <a:pt x="84" y="405"/>
                  </a:lnTo>
                  <a:cubicBezTo>
                    <a:pt x="96" y="417"/>
                    <a:pt x="120" y="429"/>
                    <a:pt x="143" y="453"/>
                  </a:cubicBezTo>
                  <a:cubicBezTo>
                    <a:pt x="203" y="536"/>
                    <a:pt x="262" y="596"/>
                    <a:pt x="358" y="6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94"/>
            <p:cNvSpPr/>
            <p:nvPr/>
          </p:nvSpPr>
          <p:spPr>
            <a:xfrm>
              <a:off x="4096025" y="2608775"/>
              <a:ext cx="132800" cy="34275"/>
            </a:xfrm>
            <a:custGeom>
              <a:avLst/>
              <a:gdLst/>
              <a:ahLst/>
              <a:cxnLst/>
              <a:rect l="l" t="t" r="r" b="b"/>
              <a:pathLst>
                <a:path w="5312" h="1371" extrusionOk="0">
                  <a:moveTo>
                    <a:pt x="4978" y="691"/>
                  </a:moveTo>
                  <a:cubicBezTo>
                    <a:pt x="4668" y="632"/>
                    <a:pt x="4335" y="572"/>
                    <a:pt x="4025" y="513"/>
                  </a:cubicBezTo>
                  <a:cubicBezTo>
                    <a:pt x="3573" y="418"/>
                    <a:pt x="3120" y="346"/>
                    <a:pt x="2656" y="275"/>
                  </a:cubicBezTo>
                  <a:cubicBezTo>
                    <a:pt x="2132" y="191"/>
                    <a:pt x="1596" y="132"/>
                    <a:pt x="1072" y="72"/>
                  </a:cubicBezTo>
                  <a:cubicBezTo>
                    <a:pt x="870" y="48"/>
                    <a:pt x="656" y="25"/>
                    <a:pt x="453" y="1"/>
                  </a:cubicBezTo>
                  <a:lnTo>
                    <a:pt x="358" y="1"/>
                  </a:lnTo>
                  <a:cubicBezTo>
                    <a:pt x="168" y="1"/>
                    <a:pt x="49" y="108"/>
                    <a:pt x="25" y="287"/>
                  </a:cubicBezTo>
                  <a:lnTo>
                    <a:pt x="1" y="346"/>
                  </a:lnTo>
                  <a:lnTo>
                    <a:pt x="37" y="382"/>
                  </a:lnTo>
                  <a:cubicBezTo>
                    <a:pt x="37" y="382"/>
                    <a:pt x="37" y="406"/>
                    <a:pt x="49" y="406"/>
                  </a:cubicBezTo>
                  <a:cubicBezTo>
                    <a:pt x="84" y="453"/>
                    <a:pt x="120" y="525"/>
                    <a:pt x="215" y="537"/>
                  </a:cubicBezTo>
                  <a:cubicBezTo>
                    <a:pt x="1644" y="668"/>
                    <a:pt x="3335" y="882"/>
                    <a:pt x="5049" y="1334"/>
                  </a:cubicBezTo>
                  <a:lnTo>
                    <a:pt x="5168" y="1370"/>
                  </a:lnTo>
                  <a:lnTo>
                    <a:pt x="5216" y="1251"/>
                  </a:lnTo>
                  <a:cubicBezTo>
                    <a:pt x="5275" y="1120"/>
                    <a:pt x="5311" y="977"/>
                    <a:pt x="5240" y="846"/>
                  </a:cubicBezTo>
                  <a:cubicBezTo>
                    <a:pt x="5204" y="727"/>
                    <a:pt x="5037" y="703"/>
                    <a:pt x="4978" y="6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94"/>
            <p:cNvSpPr/>
            <p:nvPr/>
          </p:nvSpPr>
          <p:spPr>
            <a:xfrm>
              <a:off x="4090975" y="2559675"/>
              <a:ext cx="132475" cy="36025"/>
            </a:xfrm>
            <a:custGeom>
              <a:avLst/>
              <a:gdLst/>
              <a:ahLst/>
              <a:cxnLst/>
              <a:rect l="l" t="t" r="r" b="b"/>
              <a:pathLst>
                <a:path w="5299" h="1441" extrusionOk="0">
                  <a:moveTo>
                    <a:pt x="1560" y="727"/>
                  </a:moveTo>
                  <a:lnTo>
                    <a:pt x="1667" y="750"/>
                  </a:lnTo>
                  <a:cubicBezTo>
                    <a:pt x="2453" y="834"/>
                    <a:pt x="3275" y="929"/>
                    <a:pt x="4049" y="1143"/>
                  </a:cubicBezTo>
                  <a:cubicBezTo>
                    <a:pt x="4192" y="1191"/>
                    <a:pt x="4346" y="1250"/>
                    <a:pt x="4489" y="1298"/>
                  </a:cubicBezTo>
                  <a:cubicBezTo>
                    <a:pt x="4596" y="1346"/>
                    <a:pt x="4703" y="1370"/>
                    <a:pt x="4811" y="1417"/>
                  </a:cubicBezTo>
                  <a:cubicBezTo>
                    <a:pt x="4870" y="1429"/>
                    <a:pt x="4906" y="1429"/>
                    <a:pt x="4954" y="1429"/>
                  </a:cubicBezTo>
                  <a:lnTo>
                    <a:pt x="4965" y="1429"/>
                  </a:lnTo>
                  <a:lnTo>
                    <a:pt x="5013" y="1429"/>
                  </a:lnTo>
                  <a:lnTo>
                    <a:pt x="5132" y="1441"/>
                  </a:lnTo>
                  <a:lnTo>
                    <a:pt x="5299" y="869"/>
                  </a:lnTo>
                  <a:lnTo>
                    <a:pt x="5156" y="822"/>
                  </a:lnTo>
                  <a:cubicBezTo>
                    <a:pt x="5084" y="786"/>
                    <a:pt x="5025" y="774"/>
                    <a:pt x="4965" y="750"/>
                  </a:cubicBezTo>
                  <a:cubicBezTo>
                    <a:pt x="4834" y="703"/>
                    <a:pt x="4715" y="655"/>
                    <a:pt x="4584" y="631"/>
                  </a:cubicBezTo>
                  <a:cubicBezTo>
                    <a:pt x="3668" y="393"/>
                    <a:pt x="2739" y="286"/>
                    <a:pt x="1822" y="179"/>
                  </a:cubicBezTo>
                  <a:cubicBezTo>
                    <a:pt x="1370" y="119"/>
                    <a:pt x="893" y="72"/>
                    <a:pt x="429" y="0"/>
                  </a:cubicBezTo>
                  <a:lnTo>
                    <a:pt x="382" y="0"/>
                  </a:lnTo>
                  <a:cubicBezTo>
                    <a:pt x="358" y="0"/>
                    <a:pt x="310" y="0"/>
                    <a:pt x="262" y="12"/>
                  </a:cubicBezTo>
                  <a:lnTo>
                    <a:pt x="239" y="12"/>
                  </a:lnTo>
                  <a:cubicBezTo>
                    <a:pt x="155" y="12"/>
                    <a:pt x="120" y="72"/>
                    <a:pt x="96" y="96"/>
                  </a:cubicBezTo>
                  <a:cubicBezTo>
                    <a:pt x="84" y="119"/>
                    <a:pt x="72" y="131"/>
                    <a:pt x="60" y="167"/>
                  </a:cubicBezTo>
                  <a:lnTo>
                    <a:pt x="1" y="334"/>
                  </a:lnTo>
                  <a:lnTo>
                    <a:pt x="96" y="393"/>
                  </a:lnTo>
                  <a:cubicBezTo>
                    <a:pt x="120" y="405"/>
                    <a:pt x="143" y="417"/>
                    <a:pt x="155" y="429"/>
                  </a:cubicBezTo>
                  <a:cubicBezTo>
                    <a:pt x="215" y="477"/>
                    <a:pt x="310" y="536"/>
                    <a:pt x="417" y="548"/>
                  </a:cubicBezTo>
                  <a:cubicBezTo>
                    <a:pt x="798" y="643"/>
                    <a:pt x="1191" y="703"/>
                    <a:pt x="1560" y="7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94"/>
            <p:cNvSpPr/>
            <p:nvPr/>
          </p:nvSpPr>
          <p:spPr>
            <a:xfrm>
              <a:off x="4096625" y="2468300"/>
              <a:ext cx="130400" cy="35150"/>
            </a:xfrm>
            <a:custGeom>
              <a:avLst/>
              <a:gdLst/>
              <a:ahLst/>
              <a:cxnLst/>
              <a:rect l="l" t="t" r="r" b="b"/>
              <a:pathLst>
                <a:path w="5216" h="1406" extrusionOk="0">
                  <a:moveTo>
                    <a:pt x="144" y="476"/>
                  </a:moveTo>
                  <a:cubicBezTo>
                    <a:pt x="203" y="512"/>
                    <a:pt x="263" y="572"/>
                    <a:pt x="358" y="607"/>
                  </a:cubicBezTo>
                  <a:cubicBezTo>
                    <a:pt x="477" y="631"/>
                    <a:pt x="608" y="655"/>
                    <a:pt x="727" y="667"/>
                  </a:cubicBezTo>
                  <a:lnTo>
                    <a:pt x="798" y="679"/>
                  </a:lnTo>
                  <a:lnTo>
                    <a:pt x="1251" y="726"/>
                  </a:lnTo>
                  <a:cubicBezTo>
                    <a:pt x="2001" y="798"/>
                    <a:pt x="2799" y="869"/>
                    <a:pt x="3537" y="1072"/>
                  </a:cubicBezTo>
                  <a:cubicBezTo>
                    <a:pt x="3775" y="1131"/>
                    <a:pt x="4013" y="1203"/>
                    <a:pt x="4251" y="1262"/>
                  </a:cubicBezTo>
                  <a:cubicBezTo>
                    <a:pt x="4382" y="1310"/>
                    <a:pt x="4525" y="1334"/>
                    <a:pt x="4656" y="1369"/>
                  </a:cubicBezTo>
                  <a:cubicBezTo>
                    <a:pt x="4739" y="1393"/>
                    <a:pt x="4799" y="1405"/>
                    <a:pt x="4858" y="1405"/>
                  </a:cubicBezTo>
                  <a:cubicBezTo>
                    <a:pt x="5037" y="1405"/>
                    <a:pt x="5097" y="1274"/>
                    <a:pt x="5180" y="1048"/>
                  </a:cubicBezTo>
                  <a:lnTo>
                    <a:pt x="5216" y="917"/>
                  </a:lnTo>
                  <a:lnTo>
                    <a:pt x="5097" y="857"/>
                  </a:lnTo>
                  <a:cubicBezTo>
                    <a:pt x="5073" y="845"/>
                    <a:pt x="5061" y="834"/>
                    <a:pt x="5025" y="834"/>
                  </a:cubicBezTo>
                  <a:cubicBezTo>
                    <a:pt x="4966" y="798"/>
                    <a:pt x="4906" y="774"/>
                    <a:pt x="4835" y="738"/>
                  </a:cubicBezTo>
                  <a:lnTo>
                    <a:pt x="4525" y="655"/>
                  </a:lnTo>
                  <a:cubicBezTo>
                    <a:pt x="4227" y="560"/>
                    <a:pt x="3930" y="488"/>
                    <a:pt x="3608" y="429"/>
                  </a:cubicBezTo>
                  <a:cubicBezTo>
                    <a:pt x="2799" y="310"/>
                    <a:pt x="1977" y="191"/>
                    <a:pt x="1168" y="83"/>
                  </a:cubicBezTo>
                  <a:lnTo>
                    <a:pt x="620" y="12"/>
                  </a:lnTo>
                  <a:cubicBezTo>
                    <a:pt x="572" y="12"/>
                    <a:pt x="537" y="0"/>
                    <a:pt x="477" y="0"/>
                  </a:cubicBezTo>
                  <a:lnTo>
                    <a:pt x="358" y="0"/>
                  </a:lnTo>
                  <a:lnTo>
                    <a:pt x="239" y="0"/>
                  </a:lnTo>
                  <a:lnTo>
                    <a:pt x="132" y="0"/>
                  </a:lnTo>
                  <a:lnTo>
                    <a:pt x="1" y="322"/>
                  </a:lnTo>
                  <a:lnTo>
                    <a:pt x="84" y="393"/>
                  </a:lnTo>
                  <a:cubicBezTo>
                    <a:pt x="96" y="441"/>
                    <a:pt x="120" y="453"/>
                    <a:pt x="144" y="4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94"/>
            <p:cNvSpPr/>
            <p:nvPr/>
          </p:nvSpPr>
          <p:spPr>
            <a:xfrm>
              <a:off x="4099600" y="2496875"/>
              <a:ext cx="131900" cy="36025"/>
            </a:xfrm>
            <a:custGeom>
              <a:avLst/>
              <a:gdLst/>
              <a:ahLst/>
              <a:cxnLst/>
              <a:rect l="l" t="t" r="r" b="b"/>
              <a:pathLst>
                <a:path w="5276" h="1441" extrusionOk="0">
                  <a:moveTo>
                    <a:pt x="4966" y="738"/>
                  </a:moveTo>
                  <a:cubicBezTo>
                    <a:pt x="4835" y="703"/>
                    <a:pt x="4716" y="655"/>
                    <a:pt x="4585" y="619"/>
                  </a:cubicBezTo>
                  <a:cubicBezTo>
                    <a:pt x="3668" y="381"/>
                    <a:pt x="2739" y="286"/>
                    <a:pt x="1822" y="179"/>
                  </a:cubicBezTo>
                  <a:cubicBezTo>
                    <a:pt x="1370" y="119"/>
                    <a:pt x="894" y="72"/>
                    <a:pt x="429" y="0"/>
                  </a:cubicBezTo>
                  <a:lnTo>
                    <a:pt x="382" y="0"/>
                  </a:lnTo>
                  <a:cubicBezTo>
                    <a:pt x="358" y="0"/>
                    <a:pt x="310" y="0"/>
                    <a:pt x="263" y="12"/>
                  </a:cubicBezTo>
                  <a:lnTo>
                    <a:pt x="239" y="12"/>
                  </a:lnTo>
                  <a:cubicBezTo>
                    <a:pt x="191" y="12"/>
                    <a:pt x="132" y="48"/>
                    <a:pt x="96" y="83"/>
                  </a:cubicBezTo>
                  <a:cubicBezTo>
                    <a:pt x="84" y="119"/>
                    <a:pt x="72" y="131"/>
                    <a:pt x="60" y="167"/>
                  </a:cubicBezTo>
                  <a:lnTo>
                    <a:pt x="37" y="226"/>
                  </a:lnTo>
                  <a:lnTo>
                    <a:pt x="1" y="345"/>
                  </a:lnTo>
                  <a:lnTo>
                    <a:pt x="96" y="405"/>
                  </a:lnTo>
                  <a:cubicBezTo>
                    <a:pt x="120" y="417"/>
                    <a:pt x="144" y="429"/>
                    <a:pt x="156" y="441"/>
                  </a:cubicBezTo>
                  <a:cubicBezTo>
                    <a:pt x="215" y="488"/>
                    <a:pt x="310" y="548"/>
                    <a:pt x="418" y="560"/>
                  </a:cubicBezTo>
                  <a:cubicBezTo>
                    <a:pt x="787" y="643"/>
                    <a:pt x="1168" y="679"/>
                    <a:pt x="1525" y="726"/>
                  </a:cubicBezTo>
                  <a:lnTo>
                    <a:pt x="1644" y="738"/>
                  </a:lnTo>
                  <a:cubicBezTo>
                    <a:pt x="2442" y="834"/>
                    <a:pt x="3251" y="917"/>
                    <a:pt x="4025" y="1143"/>
                  </a:cubicBezTo>
                  <a:cubicBezTo>
                    <a:pt x="4180" y="1191"/>
                    <a:pt x="4323" y="1250"/>
                    <a:pt x="4478" y="1298"/>
                  </a:cubicBezTo>
                  <a:cubicBezTo>
                    <a:pt x="4585" y="1334"/>
                    <a:pt x="4680" y="1369"/>
                    <a:pt x="4787" y="1417"/>
                  </a:cubicBezTo>
                  <a:cubicBezTo>
                    <a:pt x="4847" y="1429"/>
                    <a:pt x="4894" y="1429"/>
                    <a:pt x="4942" y="1429"/>
                  </a:cubicBezTo>
                  <a:lnTo>
                    <a:pt x="4954" y="1429"/>
                  </a:lnTo>
                  <a:lnTo>
                    <a:pt x="5001" y="1429"/>
                  </a:lnTo>
                  <a:lnTo>
                    <a:pt x="5120" y="1441"/>
                  </a:lnTo>
                  <a:lnTo>
                    <a:pt x="5275" y="857"/>
                  </a:lnTo>
                  <a:lnTo>
                    <a:pt x="5144" y="822"/>
                  </a:lnTo>
                  <a:cubicBezTo>
                    <a:pt x="5097" y="786"/>
                    <a:pt x="5025" y="774"/>
                    <a:pt x="4966" y="7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94"/>
            <p:cNvSpPr/>
            <p:nvPr/>
          </p:nvSpPr>
          <p:spPr>
            <a:xfrm>
              <a:off x="4099600" y="2643300"/>
              <a:ext cx="124150" cy="29200"/>
            </a:xfrm>
            <a:custGeom>
              <a:avLst/>
              <a:gdLst/>
              <a:ahLst/>
              <a:cxnLst/>
              <a:rect l="l" t="t" r="r" b="b"/>
              <a:pathLst>
                <a:path w="4966" h="1168" extrusionOk="0">
                  <a:moveTo>
                    <a:pt x="382" y="680"/>
                  </a:moveTo>
                  <a:cubicBezTo>
                    <a:pt x="429" y="680"/>
                    <a:pt x="477" y="656"/>
                    <a:pt x="513" y="656"/>
                  </a:cubicBezTo>
                  <a:cubicBezTo>
                    <a:pt x="906" y="572"/>
                    <a:pt x="1322" y="525"/>
                    <a:pt x="1727" y="525"/>
                  </a:cubicBezTo>
                  <a:cubicBezTo>
                    <a:pt x="2465" y="525"/>
                    <a:pt x="3227" y="656"/>
                    <a:pt x="4025" y="942"/>
                  </a:cubicBezTo>
                  <a:cubicBezTo>
                    <a:pt x="4168" y="989"/>
                    <a:pt x="4311" y="1037"/>
                    <a:pt x="4442" y="1073"/>
                  </a:cubicBezTo>
                  <a:cubicBezTo>
                    <a:pt x="4525" y="1096"/>
                    <a:pt x="4585" y="1120"/>
                    <a:pt x="4656" y="1132"/>
                  </a:cubicBezTo>
                  <a:lnTo>
                    <a:pt x="4775" y="1168"/>
                  </a:lnTo>
                  <a:lnTo>
                    <a:pt x="4835" y="1061"/>
                  </a:lnTo>
                  <a:cubicBezTo>
                    <a:pt x="4847" y="1049"/>
                    <a:pt x="4847" y="1025"/>
                    <a:pt x="4859" y="1013"/>
                  </a:cubicBezTo>
                  <a:cubicBezTo>
                    <a:pt x="4882" y="989"/>
                    <a:pt x="4906" y="953"/>
                    <a:pt x="4918" y="906"/>
                  </a:cubicBezTo>
                  <a:cubicBezTo>
                    <a:pt x="4942" y="870"/>
                    <a:pt x="4942" y="823"/>
                    <a:pt x="4942" y="775"/>
                  </a:cubicBezTo>
                  <a:cubicBezTo>
                    <a:pt x="4942" y="763"/>
                    <a:pt x="4942" y="727"/>
                    <a:pt x="4954" y="703"/>
                  </a:cubicBezTo>
                  <a:lnTo>
                    <a:pt x="4966" y="572"/>
                  </a:lnTo>
                  <a:lnTo>
                    <a:pt x="4847" y="537"/>
                  </a:lnTo>
                  <a:cubicBezTo>
                    <a:pt x="4763" y="513"/>
                    <a:pt x="4668" y="501"/>
                    <a:pt x="4585" y="465"/>
                  </a:cubicBezTo>
                  <a:cubicBezTo>
                    <a:pt x="4382" y="418"/>
                    <a:pt x="4228" y="382"/>
                    <a:pt x="4049" y="322"/>
                  </a:cubicBezTo>
                  <a:cubicBezTo>
                    <a:pt x="3394" y="108"/>
                    <a:pt x="2692" y="1"/>
                    <a:pt x="1870" y="1"/>
                  </a:cubicBezTo>
                  <a:cubicBezTo>
                    <a:pt x="1430" y="1"/>
                    <a:pt x="953" y="37"/>
                    <a:pt x="322" y="96"/>
                  </a:cubicBezTo>
                  <a:cubicBezTo>
                    <a:pt x="191" y="108"/>
                    <a:pt x="25" y="239"/>
                    <a:pt x="13" y="382"/>
                  </a:cubicBezTo>
                  <a:cubicBezTo>
                    <a:pt x="1" y="477"/>
                    <a:pt x="37" y="561"/>
                    <a:pt x="72" y="584"/>
                  </a:cubicBezTo>
                  <a:cubicBezTo>
                    <a:pt x="144" y="656"/>
                    <a:pt x="251" y="680"/>
                    <a:pt x="310" y="68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94"/>
            <p:cNvSpPr/>
            <p:nvPr/>
          </p:nvSpPr>
          <p:spPr>
            <a:xfrm>
              <a:off x="4105275" y="2673075"/>
              <a:ext cx="119975" cy="32175"/>
            </a:xfrm>
            <a:custGeom>
              <a:avLst/>
              <a:gdLst/>
              <a:ahLst/>
              <a:cxnLst/>
              <a:rect l="l" t="t" r="r" b="b"/>
              <a:pathLst>
                <a:path w="4799" h="1287" extrusionOk="0">
                  <a:moveTo>
                    <a:pt x="4715" y="679"/>
                  </a:moveTo>
                  <a:cubicBezTo>
                    <a:pt x="4679" y="655"/>
                    <a:pt x="4643" y="632"/>
                    <a:pt x="4608" y="632"/>
                  </a:cubicBezTo>
                  <a:cubicBezTo>
                    <a:pt x="3369" y="310"/>
                    <a:pt x="2084" y="108"/>
                    <a:pt x="798" y="13"/>
                  </a:cubicBezTo>
                  <a:lnTo>
                    <a:pt x="762" y="13"/>
                  </a:lnTo>
                  <a:cubicBezTo>
                    <a:pt x="679" y="13"/>
                    <a:pt x="607" y="1"/>
                    <a:pt x="512" y="1"/>
                  </a:cubicBezTo>
                  <a:cubicBezTo>
                    <a:pt x="452" y="1"/>
                    <a:pt x="393" y="1"/>
                    <a:pt x="333" y="13"/>
                  </a:cubicBezTo>
                  <a:cubicBezTo>
                    <a:pt x="226" y="36"/>
                    <a:pt x="167" y="108"/>
                    <a:pt x="143" y="167"/>
                  </a:cubicBezTo>
                  <a:cubicBezTo>
                    <a:pt x="131" y="179"/>
                    <a:pt x="131" y="191"/>
                    <a:pt x="107" y="215"/>
                  </a:cubicBezTo>
                  <a:lnTo>
                    <a:pt x="0" y="334"/>
                  </a:lnTo>
                  <a:lnTo>
                    <a:pt x="119" y="429"/>
                  </a:lnTo>
                  <a:lnTo>
                    <a:pt x="155" y="465"/>
                  </a:lnTo>
                  <a:cubicBezTo>
                    <a:pt x="202" y="513"/>
                    <a:pt x="238" y="560"/>
                    <a:pt x="321" y="572"/>
                  </a:cubicBezTo>
                  <a:cubicBezTo>
                    <a:pt x="381" y="584"/>
                    <a:pt x="441" y="584"/>
                    <a:pt x="476" y="584"/>
                  </a:cubicBezTo>
                  <a:lnTo>
                    <a:pt x="560" y="584"/>
                  </a:lnTo>
                  <a:lnTo>
                    <a:pt x="619" y="584"/>
                  </a:lnTo>
                  <a:cubicBezTo>
                    <a:pt x="798" y="596"/>
                    <a:pt x="953" y="608"/>
                    <a:pt x="1131" y="608"/>
                  </a:cubicBezTo>
                  <a:cubicBezTo>
                    <a:pt x="1524" y="632"/>
                    <a:pt x="1929" y="655"/>
                    <a:pt x="2298" y="727"/>
                  </a:cubicBezTo>
                  <a:cubicBezTo>
                    <a:pt x="2786" y="822"/>
                    <a:pt x="3274" y="953"/>
                    <a:pt x="3750" y="1084"/>
                  </a:cubicBezTo>
                  <a:lnTo>
                    <a:pt x="4429" y="1263"/>
                  </a:lnTo>
                  <a:cubicBezTo>
                    <a:pt x="4453" y="1263"/>
                    <a:pt x="4465" y="1286"/>
                    <a:pt x="4501" y="1286"/>
                  </a:cubicBezTo>
                  <a:lnTo>
                    <a:pt x="4548" y="1286"/>
                  </a:lnTo>
                  <a:lnTo>
                    <a:pt x="4584" y="1286"/>
                  </a:lnTo>
                  <a:lnTo>
                    <a:pt x="4703" y="1286"/>
                  </a:lnTo>
                  <a:lnTo>
                    <a:pt x="4798" y="786"/>
                  </a:lnTo>
                  <a:lnTo>
                    <a:pt x="4703" y="727"/>
                  </a:lnTo>
                  <a:cubicBezTo>
                    <a:pt x="4727" y="691"/>
                    <a:pt x="4727" y="679"/>
                    <a:pt x="4715" y="6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17" name="Google Shape;1917;p94"/>
          <p:cNvSpPr/>
          <p:nvPr/>
        </p:nvSpPr>
        <p:spPr>
          <a:xfrm rot="2006840">
            <a:off x="7870320" y="2958999"/>
            <a:ext cx="474234" cy="45593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8" name="Google Shape;1918;p94"/>
          <p:cNvSpPr/>
          <p:nvPr/>
        </p:nvSpPr>
        <p:spPr>
          <a:xfrm rot="-1053706">
            <a:off x="3154429" y="870395"/>
            <a:ext cx="366971" cy="352812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9" name="Google Shape;1919;p94"/>
          <p:cNvSpPr/>
          <p:nvPr/>
        </p:nvSpPr>
        <p:spPr>
          <a:xfrm>
            <a:off x="7398875" y="604395"/>
            <a:ext cx="2626447" cy="253964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ADD19B-2A4F-DBB8-C2FC-5E85D286154D}"/>
              </a:ext>
            </a:extLst>
          </p:cNvPr>
          <p:cNvSpPr txBox="1"/>
          <p:nvPr/>
        </p:nvSpPr>
        <p:spPr>
          <a:xfrm>
            <a:off x="4032903" y="14938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9CB9A3-88A8-4809-B648-D3E811CC07AF}"/>
              </a:ext>
            </a:extLst>
          </p:cNvPr>
          <p:cNvSpPr txBox="1"/>
          <p:nvPr/>
        </p:nvSpPr>
        <p:spPr>
          <a:xfrm>
            <a:off x="3174887" y="1525154"/>
            <a:ext cx="2039275" cy="981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2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1448B2-0F7A-CD1B-DC54-D1FF07AEF4BA}"/>
              </a:ext>
            </a:extLst>
          </p:cNvPr>
          <p:cNvSpPr txBox="1"/>
          <p:nvPr/>
        </p:nvSpPr>
        <p:spPr>
          <a:xfrm>
            <a:off x="5629762" y="1547518"/>
            <a:ext cx="2039275" cy="981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2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7C1204-73DB-2C4A-8A97-3F17BB2C6AB0}"/>
              </a:ext>
            </a:extLst>
          </p:cNvPr>
          <p:cNvSpPr txBox="1"/>
          <p:nvPr/>
        </p:nvSpPr>
        <p:spPr>
          <a:xfrm>
            <a:off x="3818606" y="3351079"/>
            <a:ext cx="2039275" cy="981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2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295F7C-F54E-D31A-5170-F99C4AB85A2A}"/>
              </a:ext>
            </a:extLst>
          </p:cNvPr>
          <p:cNvSpPr txBox="1"/>
          <p:nvPr/>
        </p:nvSpPr>
        <p:spPr>
          <a:xfrm>
            <a:off x="6273481" y="3373443"/>
            <a:ext cx="2039275" cy="981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2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E50CDD62-AAE6-2C04-7198-D42FA4DDA1DA}"/>
              </a:ext>
            </a:extLst>
          </p:cNvPr>
          <p:cNvGrpSpPr/>
          <p:nvPr/>
        </p:nvGrpSpPr>
        <p:grpSpPr>
          <a:xfrm>
            <a:off x="4809695" y="445025"/>
            <a:ext cx="3995605" cy="4334725"/>
            <a:chOff x="4809695" y="445025"/>
            <a:chExt cx="3995605" cy="4334725"/>
          </a:xfrm>
        </p:grpSpPr>
        <p:sp>
          <p:nvSpPr>
            <p:cNvPr id="1963" name="Google Shape;1963;p96"/>
            <p:cNvSpPr/>
            <p:nvPr/>
          </p:nvSpPr>
          <p:spPr>
            <a:xfrm>
              <a:off x="5370300" y="1135950"/>
              <a:ext cx="3435000" cy="3643800"/>
            </a:xfrm>
            <a:prstGeom prst="roundRect">
              <a:avLst>
                <a:gd name="adj" fmla="val 20099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964" name="Google Shape;1964;p9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063695" y="776025"/>
              <a:ext cx="3367200" cy="364380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</p:spPr>
        </p:pic>
        <p:sp>
          <p:nvSpPr>
            <p:cNvPr id="1965" name="Google Shape;1965;p96"/>
            <p:cNvSpPr/>
            <p:nvPr/>
          </p:nvSpPr>
          <p:spPr>
            <a:xfrm rot="2006840">
              <a:off x="4809695" y="1360549"/>
              <a:ext cx="474234" cy="455935"/>
            </a:xfrm>
            <a:custGeom>
              <a:avLst/>
              <a:gdLst/>
              <a:ahLst/>
              <a:cxnLst/>
              <a:rect l="l" t="t" r="r" b="b"/>
              <a:pathLst>
                <a:path w="7895" h="7590" extrusionOk="0">
                  <a:moveTo>
                    <a:pt x="3087" y="1"/>
                  </a:moveTo>
                  <a:cubicBezTo>
                    <a:pt x="3078" y="1"/>
                    <a:pt x="3069" y="1"/>
                    <a:pt x="3061" y="1"/>
                  </a:cubicBezTo>
                  <a:cubicBezTo>
                    <a:pt x="2441" y="61"/>
                    <a:pt x="2334" y="2585"/>
                    <a:pt x="2334" y="2585"/>
                  </a:cubicBezTo>
                  <a:cubicBezTo>
                    <a:pt x="2334" y="2585"/>
                    <a:pt x="120" y="3216"/>
                    <a:pt x="36" y="3811"/>
                  </a:cubicBezTo>
                  <a:cubicBezTo>
                    <a:pt x="1" y="4407"/>
                    <a:pt x="2322" y="4907"/>
                    <a:pt x="2322" y="4907"/>
                  </a:cubicBezTo>
                  <a:cubicBezTo>
                    <a:pt x="2322" y="4907"/>
                    <a:pt x="1906" y="7526"/>
                    <a:pt x="2322" y="7586"/>
                  </a:cubicBezTo>
                  <a:cubicBezTo>
                    <a:pt x="2338" y="7588"/>
                    <a:pt x="2355" y="7589"/>
                    <a:pt x="2372" y="7589"/>
                  </a:cubicBezTo>
                  <a:cubicBezTo>
                    <a:pt x="3065" y="7589"/>
                    <a:pt x="4597" y="5728"/>
                    <a:pt x="4597" y="5728"/>
                  </a:cubicBezTo>
                  <a:cubicBezTo>
                    <a:pt x="4597" y="5728"/>
                    <a:pt x="6353" y="6457"/>
                    <a:pt x="7163" y="6457"/>
                  </a:cubicBezTo>
                  <a:cubicBezTo>
                    <a:pt x="7325" y="6457"/>
                    <a:pt x="7448" y="6429"/>
                    <a:pt x="7514" y="6359"/>
                  </a:cubicBezTo>
                  <a:cubicBezTo>
                    <a:pt x="7895" y="5943"/>
                    <a:pt x="6156" y="3871"/>
                    <a:pt x="6156" y="3871"/>
                  </a:cubicBezTo>
                  <a:cubicBezTo>
                    <a:pt x="6156" y="3871"/>
                    <a:pt x="7704" y="2573"/>
                    <a:pt x="7502" y="2014"/>
                  </a:cubicBezTo>
                  <a:cubicBezTo>
                    <a:pt x="7386" y="1687"/>
                    <a:pt x="6528" y="1617"/>
                    <a:pt x="5813" y="1617"/>
                  </a:cubicBezTo>
                  <a:cubicBezTo>
                    <a:pt x="5278" y="1617"/>
                    <a:pt x="4823" y="1656"/>
                    <a:pt x="4823" y="1656"/>
                  </a:cubicBezTo>
                  <a:cubicBezTo>
                    <a:pt x="4823" y="1656"/>
                    <a:pt x="3723" y="1"/>
                    <a:pt x="3087" y="1"/>
                  </a:cubicBezTo>
                  <a:close/>
                </a:path>
              </a:pathLst>
            </a:cu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96"/>
            <p:cNvSpPr/>
            <p:nvPr/>
          </p:nvSpPr>
          <p:spPr>
            <a:xfrm>
              <a:off x="7213904" y="445025"/>
              <a:ext cx="1372214" cy="137221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67" name="Google Shape;1967;p96"/>
            <p:cNvGrpSpPr/>
            <p:nvPr/>
          </p:nvGrpSpPr>
          <p:grpSpPr>
            <a:xfrm>
              <a:off x="7686399" y="699433"/>
              <a:ext cx="427238" cy="863428"/>
              <a:chOff x="656025" y="2751350"/>
              <a:chExt cx="311375" cy="629275"/>
            </a:xfrm>
          </p:grpSpPr>
          <p:sp>
            <p:nvSpPr>
              <p:cNvPr id="1968" name="Google Shape;1968;p96"/>
              <p:cNvSpPr/>
              <p:nvPr/>
            </p:nvSpPr>
            <p:spPr>
              <a:xfrm>
                <a:off x="671800" y="2842750"/>
                <a:ext cx="278625" cy="389950"/>
              </a:xfrm>
              <a:custGeom>
                <a:avLst/>
                <a:gdLst/>
                <a:ahLst/>
                <a:cxnLst/>
                <a:rect l="l" t="t" r="r" b="b"/>
                <a:pathLst>
                  <a:path w="11145" h="15598" extrusionOk="0">
                    <a:moveTo>
                      <a:pt x="11109" y="5679"/>
                    </a:moveTo>
                    <a:cubicBezTo>
                      <a:pt x="11002" y="6906"/>
                      <a:pt x="10573" y="8335"/>
                      <a:pt x="9692" y="9620"/>
                    </a:cubicBezTo>
                    <a:cubicBezTo>
                      <a:pt x="9502" y="9882"/>
                      <a:pt x="9347" y="10180"/>
                      <a:pt x="9144" y="10442"/>
                    </a:cubicBezTo>
                    <a:cubicBezTo>
                      <a:pt x="8347" y="11454"/>
                      <a:pt x="8204" y="12680"/>
                      <a:pt x="8001" y="13895"/>
                    </a:cubicBezTo>
                    <a:cubicBezTo>
                      <a:pt x="7966" y="14097"/>
                      <a:pt x="8025" y="14323"/>
                      <a:pt x="8049" y="14550"/>
                    </a:cubicBezTo>
                    <a:cubicBezTo>
                      <a:pt x="8073" y="15050"/>
                      <a:pt x="8001" y="15169"/>
                      <a:pt x="7513" y="15300"/>
                    </a:cubicBezTo>
                    <a:cubicBezTo>
                      <a:pt x="6763" y="15526"/>
                      <a:pt x="5989" y="15597"/>
                      <a:pt x="5227" y="15419"/>
                    </a:cubicBezTo>
                    <a:cubicBezTo>
                      <a:pt x="4727" y="15300"/>
                      <a:pt x="4215" y="15157"/>
                      <a:pt x="3703" y="15026"/>
                    </a:cubicBezTo>
                    <a:cubicBezTo>
                      <a:pt x="3489" y="14966"/>
                      <a:pt x="3322" y="14859"/>
                      <a:pt x="3358" y="14609"/>
                    </a:cubicBezTo>
                    <a:cubicBezTo>
                      <a:pt x="3501" y="13037"/>
                      <a:pt x="2810" y="11787"/>
                      <a:pt x="1810" y="10680"/>
                    </a:cubicBezTo>
                    <a:cubicBezTo>
                      <a:pt x="1048" y="9847"/>
                      <a:pt x="536" y="8894"/>
                      <a:pt x="215" y="7823"/>
                    </a:cubicBezTo>
                    <a:cubicBezTo>
                      <a:pt x="0" y="7132"/>
                      <a:pt x="48" y="6418"/>
                      <a:pt x="143" y="5715"/>
                    </a:cubicBezTo>
                    <a:cubicBezTo>
                      <a:pt x="358" y="3929"/>
                      <a:pt x="1155" y="2465"/>
                      <a:pt x="2560" y="1346"/>
                    </a:cubicBezTo>
                    <a:cubicBezTo>
                      <a:pt x="2917" y="1060"/>
                      <a:pt x="3358" y="834"/>
                      <a:pt x="3775" y="691"/>
                    </a:cubicBezTo>
                    <a:cubicBezTo>
                      <a:pt x="4322" y="500"/>
                      <a:pt x="4918" y="357"/>
                      <a:pt x="5501" y="274"/>
                    </a:cubicBezTo>
                    <a:cubicBezTo>
                      <a:pt x="7347" y="0"/>
                      <a:pt x="8752" y="750"/>
                      <a:pt x="9966" y="2119"/>
                    </a:cubicBezTo>
                    <a:cubicBezTo>
                      <a:pt x="10823" y="3096"/>
                      <a:pt x="11145" y="4167"/>
                      <a:pt x="11109" y="5679"/>
                    </a:cubicBezTo>
                    <a:close/>
                    <a:moveTo>
                      <a:pt x="3489" y="5477"/>
                    </a:moveTo>
                    <a:cubicBezTo>
                      <a:pt x="3775" y="5751"/>
                      <a:pt x="3941" y="5548"/>
                      <a:pt x="4096" y="5477"/>
                    </a:cubicBezTo>
                    <a:cubicBezTo>
                      <a:pt x="4572" y="5275"/>
                      <a:pt x="5037" y="4989"/>
                      <a:pt x="5537" y="4846"/>
                    </a:cubicBezTo>
                    <a:cubicBezTo>
                      <a:pt x="6704" y="4513"/>
                      <a:pt x="7787" y="5644"/>
                      <a:pt x="7466" y="6834"/>
                    </a:cubicBezTo>
                    <a:cubicBezTo>
                      <a:pt x="7358" y="6799"/>
                      <a:pt x="7251" y="6787"/>
                      <a:pt x="7156" y="6763"/>
                    </a:cubicBezTo>
                    <a:cubicBezTo>
                      <a:pt x="6049" y="6370"/>
                      <a:pt x="4930" y="6715"/>
                      <a:pt x="4215" y="7656"/>
                    </a:cubicBezTo>
                    <a:cubicBezTo>
                      <a:pt x="3668" y="8394"/>
                      <a:pt x="3703" y="8977"/>
                      <a:pt x="4310" y="9668"/>
                    </a:cubicBezTo>
                    <a:cubicBezTo>
                      <a:pt x="4787" y="10180"/>
                      <a:pt x="5334" y="10525"/>
                      <a:pt x="6061" y="10216"/>
                    </a:cubicBezTo>
                    <a:cubicBezTo>
                      <a:pt x="6335" y="10097"/>
                      <a:pt x="6585" y="9882"/>
                      <a:pt x="6823" y="9692"/>
                    </a:cubicBezTo>
                    <a:cubicBezTo>
                      <a:pt x="7001" y="9549"/>
                      <a:pt x="7168" y="9382"/>
                      <a:pt x="7418" y="9132"/>
                    </a:cubicBezTo>
                    <a:cubicBezTo>
                      <a:pt x="7489" y="9573"/>
                      <a:pt x="7537" y="9882"/>
                      <a:pt x="7597" y="10204"/>
                    </a:cubicBezTo>
                    <a:lnTo>
                      <a:pt x="7728" y="10204"/>
                    </a:lnTo>
                    <a:cubicBezTo>
                      <a:pt x="7787" y="9978"/>
                      <a:pt x="7882" y="9751"/>
                      <a:pt x="7906" y="9525"/>
                    </a:cubicBezTo>
                    <a:cubicBezTo>
                      <a:pt x="7966" y="8870"/>
                      <a:pt x="8013" y="8215"/>
                      <a:pt x="8025" y="7561"/>
                    </a:cubicBezTo>
                    <a:cubicBezTo>
                      <a:pt x="8049" y="7108"/>
                      <a:pt x="8049" y="6644"/>
                      <a:pt x="8013" y="6179"/>
                    </a:cubicBezTo>
                    <a:cubicBezTo>
                      <a:pt x="7894" y="4929"/>
                      <a:pt x="6525" y="3810"/>
                      <a:pt x="5382" y="4394"/>
                    </a:cubicBezTo>
                    <a:cubicBezTo>
                      <a:pt x="5311" y="4441"/>
                      <a:pt x="5215" y="4441"/>
                      <a:pt x="5132" y="4465"/>
                    </a:cubicBezTo>
                    <a:cubicBezTo>
                      <a:pt x="4513" y="4703"/>
                      <a:pt x="3977" y="5001"/>
                      <a:pt x="3489" y="54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9" name="Google Shape;1969;p96"/>
              <p:cNvSpPr/>
              <p:nvPr/>
            </p:nvSpPr>
            <p:spPr>
              <a:xfrm>
                <a:off x="745325" y="3232075"/>
                <a:ext cx="156000" cy="130100"/>
              </a:xfrm>
              <a:custGeom>
                <a:avLst/>
                <a:gdLst/>
                <a:ahLst/>
                <a:cxnLst/>
                <a:rect l="l" t="t" r="r" b="b"/>
                <a:pathLst>
                  <a:path w="6240" h="5204" extrusionOk="0">
                    <a:moveTo>
                      <a:pt x="5465" y="0"/>
                    </a:moveTo>
                    <a:cubicBezTo>
                      <a:pt x="6215" y="643"/>
                      <a:pt x="6239" y="858"/>
                      <a:pt x="5620" y="1572"/>
                    </a:cubicBezTo>
                    <a:cubicBezTo>
                      <a:pt x="5430" y="1798"/>
                      <a:pt x="5370" y="1989"/>
                      <a:pt x="5501" y="2286"/>
                    </a:cubicBezTo>
                    <a:cubicBezTo>
                      <a:pt x="5668" y="2679"/>
                      <a:pt x="5668" y="3060"/>
                      <a:pt x="5203" y="3299"/>
                    </a:cubicBezTo>
                    <a:cubicBezTo>
                      <a:pt x="4989" y="3418"/>
                      <a:pt x="4989" y="3632"/>
                      <a:pt x="5084" y="3870"/>
                    </a:cubicBezTo>
                    <a:cubicBezTo>
                      <a:pt x="5501" y="4823"/>
                      <a:pt x="5370" y="5096"/>
                      <a:pt x="4346" y="5168"/>
                    </a:cubicBezTo>
                    <a:cubicBezTo>
                      <a:pt x="3536" y="5204"/>
                      <a:pt x="2715" y="5180"/>
                      <a:pt x="1917" y="5144"/>
                    </a:cubicBezTo>
                    <a:cubicBezTo>
                      <a:pt x="1441" y="5132"/>
                      <a:pt x="1024" y="4930"/>
                      <a:pt x="691" y="4572"/>
                    </a:cubicBezTo>
                    <a:cubicBezTo>
                      <a:pt x="500" y="4346"/>
                      <a:pt x="417" y="4120"/>
                      <a:pt x="572" y="3858"/>
                    </a:cubicBezTo>
                    <a:cubicBezTo>
                      <a:pt x="774" y="3513"/>
                      <a:pt x="846" y="3239"/>
                      <a:pt x="429" y="2965"/>
                    </a:cubicBezTo>
                    <a:cubicBezTo>
                      <a:pt x="143" y="2763"/>
                      <a:pt x="179" y="2501"/>
                      <a:pt x="393" y="2215"/>
                    </a:cubicBezTo>
                    <a:cubicBezTo>
                      <a:pt x="477" y="2132"/>
                      <a:pt x="560" y="2072"/>
                      <a:pt x="631" y="1989"/>
                    </a:cubicBezTo>
                    <a:cubicBezTo>
                      <a:pt x="929" y="1667"/>
                      <a:pt x="905" y="1536"/>
                      <a:pt x="572" y="1251"/>
                    </a:cubicBezTo>
                    <a:cubicBezTo>
                      <a:pt x="393" y="1096"/>
                      <a:pt x="191" y="941"/>
                      <a:pt x="72" y="739"/>
                    </a:cubicBezTo>
                    <a:cubicBezTo>
                      <a:pt x="0" y="608"/>
                      <a:pt x="0" y="346"/>
                      <a:pt x="84" y="203"/>
                    </a:cubicBezTo>
                    <a:cubicBezTo>
                      <a:pt x="179" y="84"/>
                      <a:pt x="429" y="0"/>
                      <a:pt x="596" y="12"/>
                    </a:cubicBezTo>
                    <a:cubicBezTo>
                      <a:pt x="929" y="48"/>
                      <a:pt x="1274" y="143"/>
                      <a:pt x="1620" y="251"/>
                    </a:cubicBezTo>
                    <a:cubicBezTo>
                      <a:pt x="2917" y="655"/>
                      <a:pt x="4179" y="489"/>
                      <a:pt x="5465" y="0"/>
                    </a:cubicBezTo>
                    <a:close/>
                    <a:moveTo>
                      <a:pt x="1667" y="1513"/>
                    </a:moveTo>
                    <a:cubicBezTo>
                      <a:pt x="2084" y="2025"/>
                      <a:pt x="2441" y="2096"/>
                      <a:pt x="3941" y="2108"/>
                    </a:cubicBezTo>
                    <a:cubicBezTo>
                      <a:pt x="4156" y="2108"/>
                      <a:pt x="4394" y="2167"/>
                      <a:pt x="4477" y="1786"/>
                    </a:cubicBezTo>
                    <a:cubicBezTo>
                      <a:pt x="3548" y="1691"/>
                      <a:pt x="2679" y="1620"/>
                      <a:pt x="1667" y="1513"/>
                    </a:cubicBezTo>
                    <a:close/>
                    <a:moveTo>
                      <a:pt x="4096" y="3406"/>
                    </a:moveTo>
                    <a:cubicBezTo>
                      <a:pt x="3239" y="3632"/>
                      <a:pt x="2465" y="3287"/>
                      <a:pt x="1620" y="3394"/>
                    </a:cubicBezTo>
                    <a:cubicBezTo>
                      <a:pt x="1953" y="3810"/>
                      <a:pt x="2393" y="3941"/>
                      <a:pt x="3167" y="3918"/>
                    </a:cubicBezTo>
                    <a:cubicBezTo>
                      <a:pt x="3501" y="3918"/>
                      <a:pt x="3870" y="3953"/>
                      <a:pt x="4096" y="340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0" name="Google Shape;1970;p96"/>
              <p:cNvSpPr/>
              <p:nvPr/>
            </p:nvSpPr>
            <p:spPr>
              <a:xfrm>
                <a:off x="787000" y="3269875"/>
                <a:ext cx="70250" cy="16400"/>
              </a:xfrm>
              <a:custGeom>
                <a:avLst/>
                <a:gdLst/>
                <a:ahLst/>
                <a:cxnLst/>
                <a:rect l="l" t="t" r="r" b="b"/>
                <a:pathLst>
                  <a:path w="2810" h="656" extrusionOk="0">
                    <a:moveTo>
                      <a:pt x="0" y="1"/>
                    </a:moveTo>
                    <a:cubicBezTo>
                      <a:pt x="1012" y="96"/>
                      <a:pt x="1881" y="179"/>
                      <a:pt x="2810" y="274"/>
                    </a:cubicBezTo>
                    <a:cubicBezTo>
                      <a:pt x="2703" y="655"/>
                      <a:pt x="2465" y="596"/>
                      <a:pt x="2274" y="596"/>
                    </a:cubicBezTo>
                    <a:cubicBezTo>
                      <a:pt x="774" y="584"/>
                      <a:pt x="429" y="513"/>
                      <a:pt x="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1" name="Google Shape;1971;p96"/>
              <p:cNvSpPr/>
              <p:nvPr/>
            </p:nvSpPr>
            <p:spPr>
              <a:xfrm>
                <a:off x="785500" y="3314225"/>
                <a:ext cx="62225" cy="16700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668" extrusionOk="0">
                    <a:moveTo>
                      <a:pt x="2489" y="120"/>
                    </a:moveTo>
                    <a:cubicBezTo>
                      <a:pt x="2263" y="667"/>
                      <a:pt x="1894" y="632"/>
                      <a:pt x="1548" y="644"/>
                    </a:cubicBezTo>
                    <a:cubicBezTo>
                      <a:pt x="775" y="655"/>
                      <a:pt x="346" y="524"/>
                      <a:pt x="1" y="120"/>
                    </a:cubicBezTo>
                    <a:cubicBezTo>
                      <a:pt x="858" y="1"/>
                      <a:pt x="1620" y="346"/>
                      <a:pt x="2489" y="12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2" name="Google Shape;1972;p96"/>
              <p:cNvSpPr/>
              <p:nvPr/>
            </p:nvSpPr>
            <p:spPr>
              <a:xfrm>
                <a:off x="777175" y="3019250"/>
                <a:ext cx="81575" cy="76225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3049" extrusionOk="0">
                    <a:moveTo>
                      <a:pt x="3263" y="548"/>
                    </a:moveTo>
                    <a:cubicBezTo>
                      <a:pt x="3120" y="1477"/>
                      <a:pt x="2715" y="2227"/>
                      <a:pt x="1881" y="2679"/>
                    </a:cubicBezTo>
                    <a:cubicBezTo>
                      <a:pt x="1179" y="3049"/>
                      <a:pt x="119" y="2453"/>
                      <a:pt x="48" y="1656"/>
                    </a:cubicBezTo>
                    <a:cubicBezTo>
                      <a:pt x="0" y="1251"/>
                      <a:pt x="429" y="608"/>
                      <a:pt x="869" y="405"/>
                    </a:cubicBezTo>
                    <a:cubicBezTo>
                      <a:pt x="1655" y="1"/>
                      <a:pt x="2429" y="48"/>
                      <a:pt x="3263" y="5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3" name="Google Shape;1973;p96"/>
              <p:cNvSpPr/>
              <p:nvPr/>
            </p:nvSpPr>
            <p:spPr>
              <a:xfrm>
                <a:off x="656025" y="2832325"/>
                <a:ext cx="311375" cy="548300"/>
              </a:xfrm>
              <a:custGeom>
                <a:avLst/>
                <a:gdLst/>
                <a:ahLst/>
                <a:cxnLst/>
                <a:rect l="l" t="t" r="r" b="b"/>
                <a:pathLst>
                  <a:path w="12455" h="21932" extrusionOk="0">
                    <a:moveTo>
                      <a:pt x="10585" y="1489"/>
                    </a:moveTo>
                    <a:cubicBezTo>
                      <a:pt x="9525" y="512"/>
                      <a:pt x="8275" y="0"/>
                      <a:pt x="6870" y="0"/>
                    </a:cubicBezTo>
                    <a:cubicBezTo>
                      <a:pt x="6144" y="0"/>
                      <a:pt x="5358" y="143"/>
                      <a:pt x="4525" y="417"/>
                    </a:cubicBezTo>
                    <a:cubicBezTo>
                      <a:pt x="3346" y="810"/>
                      <a:pt x="2358" y="1572"/>
                      <a:pt x="1512" y="2727"/>
                    </a:cubicBezTo>
                    <a:cubicBezTo>
                      <a:pt x="441" y="4227"/>
                      <a:pt x="0" y="5942"/>
                      <a:pt x="215" y="7835"/>
                    </a:cubicBezTo>
                    <a:cubicBezTo>
                      <a:pt x="381" y="9275"/>
                      <a:pt x="1191" y="10418"/>
                      <a:pt x="1989" y="11478"/>
                    </a:cubicBezTo>
                    <a:lnTo>
                      <a:pt x="2144" y="11669"/>
                    </a:lnTo>
                    <a:cubicBezTo>
                      <a:pt x="2703" y="12419"/>
                      <a:pt x="3251" y="13109"/>
                      <a:pt x="3346" y="14050"/>
                    </a:cubicBezTo>
                    <a:cubicBezTo>
                      <a:pt x="3358" y="14145"/>
                      <a:pt x="3358" y="14240"/>
                      <a:pt x="3370" y="14336"/>
                    </a:cubicBezTo>
                    <a:cubicBezTo>
                      <a:pt x="3406" y="14645"/>
                      <a:pt x="3453" y="14978"/>
                      <a:pt x="3453" y="15288"/>
                    </a:cubicBezTo>
                    <a:cubicBezTo>
                      <a:pt x="3453" y="15371"/>
                      <a:pt x="3370" y="15526"/>
                      <a:pt x="3275" y="15645"/>
                    </a:cubicBezTo>
                    <a:cubicBezTo>
                      <a:pt x="2822" y="16121"/>
                      <a:pt x="2775" y="16645"/>
                      <a:pt x="3132" y="17205"/>
                    </a:cubicBezTo>
                    <a:cubicBezTo>
                      <a:pt x="3215" y="17336"/>
                      <a:pt x="3298" y="17455"/>
                      <a:pt x="3394" y="17598"/>
                    </a:cubicBezTo>
                    <a:lnTo>
                      <a:pt x="3477" y="17729"/>
                    </a:lnTo>
                    <a:cubicBezTo>
                      <a:pt x="3072" y="18503"/>
                      <a:pt x="3072" y="18574"/>
                      <a:pt x="3453" y="19408"/>
                    </a:cubicBezTo>
                    <a:lnTo>
                      <a:pt x="3465" y="19443"/>
                    </a:lnTo>
                    <a:cubicBezTo>
                      <a:pt x="3513" y="19539"/>
                      <a:pt x="3489" y="19693"/>
                      <a:pt x="3465" y="19836"/>
                    </a:cubicBezTo>
                    <a:lnTo>
                      <a:pt x="3465" y="19860"/>
                    </a:lnTo>
                    <a:cubicBezTo>
                      <a:pt x="3370" y="20574"/>
                      <a:pt x="3608" y="21086"/>
                      <a:pt x="4168" y="21420"/>
                    </a:cubicBezTo>
                    <a:lnTo>
                      <a:pt x="4179" y="21432"/>
                    </a:lnTo>
                    <a:cubicBezTo>
                      <a:pt x="4477" y="21610"/>
                      <a:pt x="4834" y="21813"/>
                      <a:pt x="5192" y="21836"/>
                    </a:cubicBezTo>
                    <a:lnTo>
                      <a:pt x="5215" y="21836"/>
                    </a:lnTo>
                    <a:cubicBezTo>
                      <a:pt x="5751" y="21884"/>
                      <a:pt x="6311" y="21932"/>
                      <a:pt x="6858" y="21932"/>
                    </a:cubicBezTo>
                    <a:cubicBezTo>
                      <a:pt x="7406" y="21932"/>
                      <a:pt x="7882" y="21884"/>
                      <a:pt x="8335" y="21777"/>
                    </a:cubicBezTo>
                    <a:cubicBezTo>
                      <a:pt x="8525" y="21729"/>
                      <a:pt x="8704" y="21670"/>
                      <a:pt x="8871" y="21610"/>
                    </a:cubicBezTo>
                    <a:cubicBezTo>
                      <a:pt x="9323" y="21408"/>
                      <a:pt x="9549" y="21063"/>
                      <a:pt x="9537" y="20598"/>
                    </a:cubicBezTo>
                    <a:cubicBezTo>
                      <a:pt x="9537" y="20479"/>
                      <a:pt x="9502" y="20360"/>
                      <a:pt x="9490" y="20241"/>
                    </a:cubicBezTo>
                    <a:cubicBezTo>
                      <a:pt x="9478" y="20146"/>
                      <a:pt x="9466" y="20051"/>
                      <a:pt x="9466" y="19943"/>
                    </a:cubicBezTo>
                    <a:lnTo>
                      <a:pt x="9466" y="19920"/>
                    </a:lnTo>
                    <a:cubicBezTo>
                      <a:pt x="9466" y="19860"/>
                      <a:pt x="9442" y="19729"/>
                      <a:pt x="9466" y="19693"/>
                    </a:cubicBezTo>
                    <a:cubicBezTo>
                      <a:pt x="9799" y="19324"/>
                      <a:pt x="9787" y="18872"/>
                      <a:pt x="9787" y="18479"/>
                    </a:cubicBezTo>
                    <a:cubicBezTo>
                      <a:pt x="9787" y="18134"/>
                      <a:pt x="9847" y="17872"/>
                      <a:pt x="10002" y="17610"/>
                    </a:cubicBezTo>
                    <a:cubicBezTo>
                      <a:pt x="10430" y="16836"/>
                      <a:pt x="10299" y="16157"/>
                      <a:pt x="9597" y="15562"/>
                    </a:cubicBezTo>
                    <a:cubicBezTo>
                      <a:pt x="9430" y="15419"/>
                      <a:pt x="9371" y="15276"/>
                      <a:pt x="9359" y="15038"/>
                    </a:cubicBezTo>
                    <a:cubicBezTo>
                      <a:pt x="9311" y="14157"/>
                      <a:pt x="9442" y="13264"/>
                      <a:pt x="9764" y="12311"/>
                    </a:cubicBezTo>
                    <a:cubicBezTo>
                      <a:pt x="9954" y="11728"/>
                      <a:pt x="10275" y="11240"/>
                      <a:pt x="10621" y="10716"/>
                    </a:cubicBezTo>
                    <a:cubicBezTo>
                      <a:pt x="10728" y="10561"/>
                      <a:pt x="10847" y="10395"/>
                      <a:pt x="10954" y="10228"/>
                    </a:cubicBezTo>
                    <a:cubicBezTo>
                      <a:pt x="11966" y="8609"/>
                      <a:pt x="12454" y="6989"/>
                      <a:pt x="12419" y="5239"/>
                    </a:cubicBezTo>
                    <a:cubicBezTo>
                      <a:pt x="12383" y="3834"/>
                      <a:pt x="11788" y="2608"/>
                      <a:pt x="10585" y="1489"/>
                    </a:cubicBezTo>
                    <a:close/>
                    <a:moveTo>
                      <a:pt x="9990" y="10287"/>
                    </a:moveTo>
                    <a:cubicBezTo>
                      <a:pt x="9883" y="10454"/>
                      <a:pt x="9775" y="10621"/>
                      <a:pt x="9656" y="10764"/>
                    </a:cubicBezTo>
                    <a:cubicBezTo>
                      <a:pt x="8894" y="11728"/>
                      <a:pt x="8716" y="12883"/>
                      <a:pt x="8537" y="13990"/>
                    </a:cubicBezTo>
                    <a:lnTo>
                      <a:pt x="8501" y="14288"/>
                    </a:lnTo>
                    <a:cubicBezTo>
                      <a:pt x="8466" y="14455"/>
                      <a:pt x="8501" y="14609"/>
                      <a:pt x="8513" y="14752"/>
                    </a:cubicBezTo>
                    <a:cubicBezTo>
                      <a:pt x="8525" y="14824"/>
                      <a:pt x="8537" y="14907"/>
                      <a:pt x="8537" y="14978"/>
                    </a:cubicBezTo>
                    <a:cubicBezTo>
                      <a:pt x="8561" y="15419"/>
                      <a:pt x="8525" y="15467"/>
                      <a:pt x="8120" y="15586"/>
                    </a:cubicBezTo>
                    <a:cubicBezTo>
                      <a:pt x="7644" y="15717"/>
                      <a:pt x="7204" y="15800"/>
                      <a:pt x="6763" y="15800"/>
                    </a:cubicBezTo>
                    <a:lnTo>
                      <a:pt x="6763" y="15800"/>
                    </a:lnTo>
                    <a:cubicBezTo>
                      <a:pt x="6489" y="15800"/>
                      <a:pt x="6204" y="15764"/>
                      <a:pt x="5918" y="15705"/>
                    </a:cubicBezTo>
                    <a:cubicBezTo>
                      <a:pt x="5525" y="15621"/>
                      <a:pt x="5108" y="15502"/>
                      <a:pt x="4715" y="15395"/>
                    </a:cubicBezTo>
                    <a:lnTo>
                      <a:pt x="4406" y="15300"/>
                    </a:lnTo>
                    <a:cubicBezTo>
                      <a:pt x="4168" y="15240"/>
                      <a:pt x="4156" y="15145"/>
                      <a:pt x="4168" y="15050"/>
                    </a:cubicBezTo>
                    <a:cubicBezTo>
                      <a:pt x="4299" y="13657"/>
                      <a:pt x="3798" y="12359"/>
                      <a:pt x="2572" y="11014"/>
                    </a:cubicBezTo>
                    <a:cubicBezTo>
                      <a:pt x="1858" y="10228"/>
                      <a:pt x="1358" y="9299"/>
                      <a:pt x="1012" y="8216"/>
                    </a:cubicBezTo>
                    <a:cubicBezTo>
                      <a:pt x="798" y="7537"/>
                      <a:pt x="858" y="6847"/>
                      <a:pt x="953" y="6180"/>
                    </a:cubicBezTo>
                    <a:cubicBezTo>
                      <a:pt x="1179" y="4406"/>
                      <a:pt x="1977" y="2965"/>
                      <a:pt x="3334" y="1905"/>
                    </a:cubicBezTo>
                    <a:cubicBezTo>
                      <a:pt x="3656" y="1655"/>
                      <a:pt x="4060" y="1429"/>
                      <a:pt x="4513" y="1286"/>
                    </a:cubicBezTo>
                    <a:cubicBezTo>
                      <a:pt x="5049" y="1084"/>
                      <a:pt x="5608" y="953"/>
                      <a:pt x="6204" y="870"/>
                    </a:cubicBezTo>
                    <a:cubicBezTo>
                      <a:pt x="6442" y="834"/>
                      <a:pt x="6680" y="810"/>
                      <a:pt x="6918" y="810"/>
                    </a:cubicBezTo>
                    <a:cubicBezTo>
                      <a:pt x="8263" y="810"/>
                      <a:pt x="9430" y="1417"/>
                      <a:pt x="10549" y="2656"/>
                    </a:cubicBezTo>
                    <a:cubicBezTo>
                      <a:pt x="11323" y="3513"/>
                      <a:pt x="11657" y="4537"/>
                      <a:pt x="11621" y="6061"/>
                    </a:cubicBezTo>
                    <a:cubicBezTo>
                      <a:pt x="11502" y="7430"/>
                      <a:pt x="11014" y="8811"/>
                      <a:pt x="10240" y="9930"/>
                    </a:cubicBezTo>
                    <a:cubicBezTo>
                      <a:pt x="10133" y="10061"/>
                      <a:pt x="10061" y="10180"/>
                      <a:pt x="9990" y="10287"/>
                    </a:cubicBezTo>
                    <a:close/>
                    <a:moveTo>
                      <a:pt x="9073" y="17479"/>
                    </a:moveTo>
                    <a:cubicBezTo>
                      <a:pt x="8835" y="17765"/>
                      <a:pt x="8799" y="18015"/>
                      <a:pt x="8930" y="18336"/>
                    </a:cubicBezTo>
                    <a:cubicBezTo>
                      <a:pt x="9097" y="18741"/>
                      <a:pt x="9037" y="18991"/>
                      <a:pt x="8704" y="19158"/>
                    </a:cubicBezTo>
                    <a:cubicBezTo>
                      <a:pt x="8537" y="19253"/>
                      <a:pt x="8299" y="19455"/>
                      <a:pt x="8513" y="19920"/>
                    </a:cubicBezTo>
                    <a:cubicBezTo>
                      <a:pt x="8716" y="20384"/>
                      <a:pt x="8763" y="20646"/>
                      <a:pt x="8692" y="20777"/>
                    </a:cubicBezTo>
                    <a:cubicBezTo>
                      <a:pt x="8621" y="20920"/>
                      <a:pt x="8359" y="20991"/>
                      <a:pt x="7894" y="21003"/>
                    </a:cubicBezTo>
                    <a:cubicBezTo>
                      <a:pt x="7620" y="21015"/>
                      <a:pt x="7323" y="21039"/>
                      <a:pt x="6989" y="21039"/>
                    </a:cubicBezTo>
                    <a:cubicBezTo>
                      <a:pt x="6489" y="21039"/>
                      <a:pt x="5954" y="21015"/>
                      <a:pt x="5489" y="20991"/>
                    </a:cubicBezTo>
                    <a:cubicBezTo>
                      <a:pt x="5061" y="20979"/>
                      <a:pt x="4680" y="20801"/>
                      <a:pt x="4370" y="20455"/>
                    </a:cubicBezTo>
                    <a:cubicBezTo>
                      <a:pt x="4191" y="20265"/>
                      <a:pt x="4168" y="20098"/>
                      <a:pt x="4275" y="19908"/>
                    </a:cubicBezTo>
                    <a:cubicBezTo>
                      <a:pt x="4465" y="19562"/>
                      <a:pt x="4596" y="19158"/>
                      <a:pt x="4072" y="18812"/>
                    </a:cubicBezTo>
                    <a:cubicBezTo>
                      <a:pt x="3989" y="18753"/>
                      <a:pt x="3941" y="18693"/>
                      <a:pt x="3941" y="18622"/>
                    </a:cubicBezTo>
                    <a:cubicBezTo>
                      <a:pt x="3929" y="18538"/>
                      <a:pt x="3965" y="18419"/>
                      <a:pt x="4084" y="18276"/>
                    </a:cubicBezTo>
                    <a:lnTo>
                      <a:pt x="4191" y="18181"/>
                    </a:lnTo>
                    <a:cubicBezTo>
                      <a:pt x="4239" y="18146"/>
                      <a:pt x="4287" y="18098"/>
                      <a:pt x="4322" y="18062"/>
                    </a:cubicBezTo>
                    <a:cubicBezTo>
                      <a:pt x="4465" y="17907"/>
                      <a:pt x="4584" y="17741"/>
                      <a:pt x="4560" y="17562"/>
                    </a:cubicBezTo>
                    <a:cubicBezTo>
                      <a:pt x="4549" y="17384"/>
                      <a:pt x="4430" y="17253"/>
                      <a:pt x="4251" y="17110"/>
                    </a:cubicBezTo>
                    <a:lnTo>
                      <a:pt x="4168" y="17026"/>
                    </a:lnTo>
                    <a:cubicBezTo>
                      <a:pt x="4013" y="16907"/>
                      <a:pt x="3870" y="16776"/>
                      <a:pt x="3787" y="16645"/>
                    </a:cubicBezTo>
                    <a:cubicBezTo>
                      <a:pt x="3727" y="16538"/>
                      <a:pt x="3751" y="16336"/>
                      <a:pt x="3787" y="16276"/>
                    </a:cubicBezTo>
                    <a:cubicBezTo>
                      <a:pt x="3834" y="16217"/>
                      <a:pt x="3989" y="16133"/>
                      <a:pt x="4132" y="16133"/>
                    </a:cubicBezTo>
                    <a:lnTo>
                      <a:pt x="4168" y="16133"/>
                    </a:lnTo>
                    <a:cubicBezTo>
                      <a:pt x="4513" y="16181"/>
                      <a:pt x="4858" y="16276"/>
                      <a:pt x="5156" y="16371"/>
                    </a:cubicBezTo>
                    <a:cubicBezTo>
                      <a:pt x="5668" y="16526"/>
                      <a:pt x="6168" y="16610"/>
                      <a:pt x="6692" y="16610"/>
                    </a:cubicBezTo>
                    <a:cubicBezTo>
                      <a:pt x="7418" y="16610"/>
                      <a:pt x="8180" y="16467"/>
                      <a:pt x="9002" y="16157"/>
                    </a:cubicBezTo>
                    <a:cubicBezTo>
                      <a:pt x="9323" y="16431"/>
                      <a:pt x="9466" y="16610"/>
                      <a:pt x="9478" y="16764"/>
                    </a:cubicBezTo>
                    <a:cubicBezTo>
                      <a:pt x="9490" y="16931"/>
                      <a:pt x="9371" y="17122"/>
                      <a:pt x="9073" y="1747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4" name="Google Shape;1974;p96"/>
              <p:cNvSpPr/>
              <p:nvPr/>
            </p:nvSpPr>
            <p:spPr>
              <a:xfrm>
                <a:off x="921225" y="2777550"/>
                <a:ext cx="31000" cy="55100"/>
              </a:xfrm>
              <a:custGeom>
                <a:avLst/>
                <a:gdLst/>
                <a:ahLst/>
                <a:cxnLst/>
                <a:rect l="l" t="t" r="r" b="b"/>
                <a:pathLst>
                  <a:path w="1240" h="2204" extrusionOk="0">
                    <a:moveTo>
                      <a:pt x="60" y="2203"/>
                    </a:moveTo>
                    <a:lnTo>
                      <a:pt x="287" y="2049"/>
                    </a:lnTo>
                    <a:cubicBezTo>
                      <a:pt x="358" y="1989"/>
                      <a:pt x="418" y="1953"/>
                      <a:pt x="489" y="1906"/>
                    </a:cubicBezTo>
                    <a:cubicBezTo>
                      <a:pt x="644" y="1822"/>
                      <a:pt x="775" y="1727"/>
                      <a:pt x="822" y="1584"/>
                    </a:cubicBezTo>
                    <a:cubicBezTo>
                      <a:pt x="846" y="1489"/>
                      <a:pt x="894" y="1406"/>
                      <a:pt x="941" y="1298"/>
                    </a:cubicBezTo>
                    <a:cubicBezTo>
                      <a:pt x="1072" y="1001"/>
                      <a:pt x="1239" y="679"/>
                      <a:pt x="1132" y="227"/>
                    </a:cubicBezTo>
                    <a:lnTo>
                      <a:pt x="1084" y="1"/>
                    </a:lnTo>
                    <a:lnTo>
                      <a:pt x="906" y="144"/>
                    </a:lnTo>
                    <a:cubicBezTo>
                      <a:pt x="251" y="620"/>
                      <a:pt x="1" y="1156"/>
                      <a:pt x="48" y="192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5" name="Google Shape;1975;p96"/>
              <p:cNvSpPr/>
              <p:nvPr/>
            </p:nvSpPr>
            <p:spPr>
              <a:xfrm>
                <a:off x="692325" y="2793625"/>
                <a:ext cx="3872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1549" h="1418" extrusionOk="0">
                    <a:moveTo>
                      <a:pt x="49" y="322"/>
                    </a:moveTo>
                    <a:cubicBezTo>
                      <a:pt x="60" y="417"/>
                      <a:pt x="60" y="536"/>
                      <a:pt x="156" y="632"/>
                    </a:cubicBezTo>
                    <a:cubicBezTo>
                      <a:pt x="299" y="810"/>
                      <a:pt x="465" y="953"/>
                      <a:pt x="632" y="1108"/>
                    </a:cubicBezTo>
                    <a:cubicBezTo>
                      <a:pt x="692" y="1167"/>
                      <a:pt x="751" y="1227"/>
                      <a:pt x="811" y="1275"/>
                    </a:cubicBezTo>
                    <a:cubicBezTo>
                      <a:pt x="918" y="1370"/>
                      <a:pt x="1013" y="1417"/>
                      <a:pt x="1120" y="1417"/>
                    </a:cubicBezTo>
                    <a:cubicBezTo>
                      <a:pt x="1358" y="1417"/>
                      <a:pt x="1465" y="1156"/>
                      <a:pt x="1513" y="1060"/>
                    </a:cubicBezTo>
                    <a:lnTo>
                      <a:pt x="1549" y="977"/>
                    </a:lnTo>
                    <a:lnTo>
                      <a:pt x="1477" y="894"/>
                    </a:lnTo>
                    <a:cubicBezTo>
                      <a:pt x="1406" y="810"/>
                      <a:pt x="1334" y="739"/>
                      <a:pt x="1251" y="655"/>
                    </a:cubicBezTo>
                    <a:cubicBezTo>
                      <a:pt x="1061" y="453"/>
                      <a:pt x="882" y="263"/>
                      <a:pt x="692" y="84"/>
                    </a:cubicBezTo>
                    <a:cubicBezTo>
                      <a:pt x="632" y="36"/>
                      <a:pt x="572" y="1"/>
                      <a:pt x="465" y="1"/>
                    </a:cubicBezTo>
                    <a:cubicBezTo>
                      <a:pt x="406" y="1"/>
                      <a:pt x="358" y="1"/>
                      <a:pt x="299" y="24"/>
                    </a:cubicBezTo>
                    <a:cubicBezTo>
                      <a:pt x="263" y="24"/>
                      <a:pt x="215" y="36"/>
                      <a:pt x="180" y="36"/>
                    </a:cubicBezTo>
                    <a:lnTo>
                      <a:pt x="1" y="36"/>
                    </a:lnTo>
                    <a:lnTo>
                      <a:pt x="37" y="215"/>
                    </a:lnTo>
                    <a:cubicBezTo>
                      <a:pt x="37" y="263"/>
                      <a:pt x="37" y="286"/>
                      <a:pt x="49" y="32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6" name="Google Shape;1976;p96"/>
              <p:cNvSpPr/>
              <p:nvPr/>
            </p:nvSpPr>
            <p:spPr>
              <a:xfrm>
                <a:off x="825675" y="2751350"/>
                <a:ext cx="18500" cy="61650"/>
              </a:xfrm>
              <a:custGeom>
                <a:avLst/>
                <a:gdLst/>
                <a:ahLst/>
                <a:cxnLst/>
                <a:rect l="l" t="t" r="r" b="b"/>
                <a:pathLst>
                  <a:path w="740" h="2466" extrusionOk="0">
                    <a:moveTo>
                      <a:pt x="596" y="2466"/>
                    </a:moveTo>
                    <a:lnTo>
                      <a:pt x="620" y="1989"/>
                    </a:lnTo>
                    <a:cubicBezTo>
                      <a:pt x="632" y="1823"/>
                      <a:pt x="656" y="1668"/>
                      <a:pt x="668" y="1513"/>
                    </a:cubicBezTo>
                    <a:cubicBezTo>
                      <a:pt x="715" y="1084"/>
                      <a:pt x="739" y="727"/>
                      <a:pt x="703" y="334"/>
                    </a:cubicBezTo>
                    <a:cubicBezTo>
                      <a:pt x="680" y="227"/>
                      <a:pt x="572" y="180"/>
                      <a:pt x="501" y="132"/>
                    </a:cubicBezTo>
                    <a:cubicBezTo>
                      <a:pt x="489" y="120"/>
                      <a:pt x="453" y="120"/>
                      <a:pt x="441" y="96"/>
                    </a:cubicBezTo>
                    <a:lnTo>
                      <a:pt x="275" y="1"/>
                    </a:lnTo>
                    <a:lnTo>
                      <a:pt x="215" y="180"/>
                    </a:lnTo>
                    <a:cubicBezTo>
                      <a:pt x="1" y="834"/>
                      <a:pt x="37" y="1525"/>
                      <a:pt x="358" y="206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7" name="Google Shape;1977;p96"/>
              <p:cNvSpPr/>
              <p:nvPr/>
            </p:nvSpPr>
            <p:spPr>
              <a:xfrm>
                <a:off x="753350" y="2945425"/>
                <a:ext cx="123550" cy="1598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6395" extrusionOk="0">
                    <a:moveTo>
                      <a:pt x="2775" y="1"/>
                    </a:moveTo>
                    <a:cubicBezTo>
                      <a:pt x="2525" y="1"/>
                      <a:pt x="2263" y="60"/>
                      <a:pt x="2037" y="179"/>
                    </a:cubicBezTo>
                    <a:cubicBezTo>
                      <a:pt x="2013" y="203"/>
                      <a:pt x="1977" y="203"/>
                      <a:pt x="1941" y="215"/>
                    </a:cubicBezTo>
                    <a:cubicBezTo>
                      <a:pt x="1894" y="227"/>
                      <a:pt x="1846" y="227"/>
                      <a:pt x="1810" y="239"/>
                    </a:cubicBezTo>
                    <a:cubicBezTo>
                      <a:pt x="1108" y="477"/>
                      <a:pt x="572" y="810"/>
                      <a:pt x="108" y="1275"/>
                    </a:cubicBezTo>
                    <a:lnTo>
                      <a:pt x="1" y="1370"/>
                    </a:lnTo>
                    <a:lnTo>
                      <a:pt x="108" y="1477"/>
                    </a:lnTo>
                    <a:cubicBezTo>
                      <a:pt x="239" y="1596"/>
                      <a:pt x="358" y="1656"/>
                      <a:pt x="489" y="1656"/>
                    </a:cubicBezTo>
                    <a:cubicBezTo>
                      <a:pt x="632" y="1656"/>
                      <a:pt x="715" y="1596"/>
                      <a:pt x="810" y="1549"/>
                    </a:cubicBezTo>
                    <a:cubicBezTo>
                      <a:pt x="834" y="1537"/>
                      <a:pt x="870" y="1525"/>
                      <a:pt x="882" y="1513"/>
                    </a:cubicBezTo>
                    <a:cubicBezTo>
                      <a:pt x="1025" y="1430"/>
                      <a:pt x="1191" y="1358"/>
                      <a:pt x="1346" y="1287"/>
                    </a:cubicBezTo>
                    <a:cubicBezTo>
                      <a:pt x="1668" y="1120"/>
                      <a:pt x="1977" y="977"/>
                      <a:pt x="2311" y="882"/>
                    </a:cubicBezTo>
                    <a:cubicBezTo>
                      <a:pt x="2430" y="858"/>
                      <a:pt x="2561" y="834"/>
                      <a:pt x="2680" y="834"/>
                    </a:cubicBezTo>
                    <a:cubicBezTo>
                      <a:pt x="3108" y="834"/>
                      <a:pt x="3513" y="1049"/>
                      <a:pt x="3787" y="1406"/>
                    </a:cubicBezTo>
                    <a:cubicBezTo>
                      <a:pt x="4037" y="1751"/>
                      <a:pt x="4144" y="2168"/>
                      <a:pt x="4073" y="2561"/>
                    </a:cubicBezTo>
                    <a:cubicBezTo>
                      <a:pt x="4025" y="2549"/>
                      <a:pt x="3966" y="2537"/>
                      <a:pt x="3918" y="2525"/>
                    </a:cubicBezTo>
                    <a:cubicBezTo>
                      <a:pt x="3608" y="2406"/>
                      <a:pt x="3275" y="2358"/>
                      <a:pt x="2965" y="2358"/>
                    </a:cubicBezTo>
                    <a:cubicBezTo>
                      <a:pt x="2120" y="2358"/>
                      <a:pt x="1358" y="2763"/>
                      <a:pt x="822" y="3477"/>
                    </a:cubicBezTo>
                    <a:cubicBezTo>
                      <a:pt x="227" y="4275"/>
                      <a:pt x="251" y="4930"/>
                      <a:pt x="929" y="5680"/>
                    </a:cubicBezTo>
                    <a:cubicBezTo>
                      <a:pt x="1370" y="6168"/>
                      <a:pt x="1787" y="6394"/>
                      <a:pt x="2251" y="6394"/>
                    </a:cubicBezTo>
                    <a:cubicBezTo>
                      <a:pt x="2442" y="6394"/>
                      <a:pt x="2632" y="6347"/>
                      <a:pt x="2846" y="6252"/>
                    </a:cubicBezTo>
                    <a:cubicBezTo>
                      <a:pt x="3096" y="6156"/>
                      <a:pt x="3311" y="5990"/>
                      <a:pt x="3513" y="5823"/>
                    </a:cubicBezTo>
                    <a:cubicBezTo>
                      <a:pt x="3561" y="5799"/>
                      <a:pt x="3585" y="5763"/>
                      <a:pt x="3632" y="5740"/>
                    </a:cubicBezTo>
                    <a:cubicBezTo>
                      <a:pt x="3763" y="5632"/>
                      <a:pt x="3870" y="5525"/>
                      <a:pt x="4025" y="5394"/>
                    </a:cubicBezTo>
                    <a:lnTo>
                      <a:pt x="4049" y="5359"/>
                    </a:lnTo>
                    <a:lnTo>
                      <a:pt x="4204" y="6287"/>
                    </a:lnTo>
                    <a:lnTo>
                      <a:pt x="4466" y="6287"/>
                    </a:lnTo>
                    <a:lnTo>
                      <a:pt x="4585" y="6287"/>
                    </a:lnTo>
                    <a:lnTo>
                      <a:pt x="4620" y="6180"/>
                    </a:lnTo>
                    <a:cubicBezTo>
                      <a:pt x="4632" y="6109"/>
                      <a:pt x="4668" y="6049"/>
                      <a:pt x="4680" y="5978"/>
                    </a:cubicBezTo>
                    <a:cubicBezTo>
                      <a:pt x="4728" y="5811"/>
                      <a:pt x="4775" y="5644"/>
                      <a:pt x="4799" y="5478"/>
                    </a:cubicBezTo>
                    <a:cubicBezTo>
                      <a:pt x="4858" y="4823"/>
                      <a:pt x="4894" y="4156"/>
                      <a:pt x="4918" y="3501"/>
                    </a:cubicBezTo>
                    <a:cubicBezTo>
                      <a:pt x="4930" y="3120"/>
                      <a:pt x="4942" y="2608"/>
                      <a:pt x="4906" y="2108"/>
                    </a:cubicBezTo>
                    <a:cubicBezTo>
                      <a:pt x="4799" y="977"/>
                      <a:pt x="3811" y="1"/>
                      <a:pt x="2775" y="1"/>
                    </a:cubicBezTo>
                    <a:close/>
                    <a:moveTo>
                      <a:pt x="1882" y="3477"/>
                    </a:moveTo>
                    <a:cubicBezTo>
                      <a:pt x="2227" y="3311"/>
                      <a:pt x="2549" y="3215"/>
                      <a:pt x="2858" y="3215"/>
                    </a:cubicBezTo>
                    <a:cubicBezTo>
                      <a:pt x="3251" y="3215"/>
                      <a:pt x="3632" y="3335"/>
                      <a:pt x="4037" y="3561"/>
                    </a:cubicBezTo>
                    <a:cubicBezTo>
                      <a:pt x="3870" y="4466"/>
                      <a:pt x="3454" y="5109"/>
                      <a:pt x="2739" y="5478"/>
                    </a:cubicBezTo>
                    <a:cubicBezTo>
                      <a:pt x="2620" y="5537"/>
                      <a:pt x="2489" y="5573"/>
                      <a:pt x="2346" y="5573"/>
                    </a:cubicBezTo>
                    <a:lnTo>
                      <a:pt x="2346" y="5573"/>
                    </a:lnTo>
                    <a:cubicBezTo>
                      <a:pt x="1763" y="5573"/>
                      <a:pt x="1179" y="5097"/>
                      <a:pt x="1132" y="4573"/>
                    </a:cubicBezTo>
                    <a:cubicBezTo>
                      <a:pt x="1108" y="4263"/>
                      <a:pt x="1513" y="3668"/>
                      <a:pt x="1882" y="347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78" name="Google Shape;1978;p96"/>
            <p:cNvSpPr/>
            <p:nvPr/>
          </p:nvSpPr>
          <p:spPr>
            <a:xfrm rot="623763">
              <a:off x="7901599" y="3946841"/>
              <a:ext cx="662068" cy="636481"/>
            </a:xfrm>
            <a:custGeom>
              <a:avLst/>
              <a:gdLst/>
              <a:ahLst/>
              <a:cxnLst/>
              <a:rect l="l" t="t" r="r" b="b"/>
              <a:pathLst>
                <a:path w="7895" h="7590" extrusionOk="0">
                  <a:moveTo>
                    <a:pt x="3087" y="1"/>
                  </a:moveTo>
                  <a:cubicBezTo>
                    <a:pt x="3078" y="1"/>
                    <a:pt x="3069" y="1"/>
                    <a:pt x="3061" y="1"/>
                  </a:cubicBezTo>
                  <a:cubicBezTo>
                    <a:pt x="2441" y="61"/>
                    <a:pt x="2334" y="2585"/>
                    <a:pt x="2334" y="2585"/>
                  </a:cubicBezTo>
                  <a:cubicBezTo>
                    <a:pt x="2334" y="2585"/>
                    <a:pt x="120" y="3216"/>
                    <a:pt x="36" y="3811"/>
                  </a:cubicBezTo>
                  <a:cubicBezTo>
                    <a:pt x="1" y="4407"/>
                    <a:pt x="2322" y="4907"/>
                    <a:pt x="2322" y="4907"/>
                  </a:cubicBezTo>
                  <a:cubicBezTo>
                    <a:pt x="2322" y="4907"/>
                    <a:pt x="1906" y="7526"/>
                    <a:pt x="2322" y="7586"/>
                  </a:cubicBezTo>
                  <a:cubicBezTo>
                    <a:pt x="2338" y="7588"/>
                    <a:pt x="2355" y="7589"/>
                    <a:pt x="2372" y="7589"/>
                  </a:cubicBezTo>
                  <a:cubicBezTo>
                    <a:pt x="3065" y="7589"/>
                    <a:pt x="4597" y="5728"/>
                    <a:pt x="4597" y="5728"/>
                  </a:cubicBezTo>
                  <a:cubicBezTo>
                    <a:pt x="4597" y="5728"/>
                    <a:pt x="6353" y="6457"/>
                    <a:pt x="7163" y="6457"/>
                  </a:cubicBezTo>
                  <a:cubicBezTo>
                    <a:pt x="7325" y="6457"/>
                    <a:pt x="7448" y="6429"/>
                    <a:pt x="7514" y="6359"/>
                  </a:cubicBezTo>
                  <a:cubicBezTo>
                    <a:pt x="7895" y="5943"/>
                    <a:pt x="6156" y="3871"/>
                    <a:pt x="6156" y="3871"/>
                  </a:cubicBezTo>
                  <a:cubicBezTo>
                    <a:pt x="6156" y="3871"/>
                    <a:pt x="7704" y="2573"/>
                    <a:pt x="7502" y="2014"/>
                  </a:cubicBezTo>
                  <a:cubicBezTo>
                    <a:pt x="7386" y="1687"/>
                    <a:pt x="6528" y="1617"/>
                    <a:pt x="5813" y="1617"/>
                  </a:cubicBezTo>
                  <a:cubicBezTo>
                    <a:pt x="5278" y="1617"/>
                    <a:pt x="4823" y="1656"/>
                    <a:pt x="4823" y="1656"/>
                  </a:cubicBezTo>
                  <a:cubicBezTo>
                    <a:pt x="4823" y="1656"/>
                    <a:pt x="3723" y="1"/>
                    <a:pt x="3087" y="1"/>
                  </a:cubicBezTo>
                  <a:close/>
                </a:path>
              </a:pathLst>
            </a:cu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9" name="Google Shape;1979;p96"/>
          <p:cNvGrpSpPr/>
          <p:nvPr/>
        </p:nvGrpSpPr>
        <p:grpSpPr>
          <a:xfrm rot="996599">
            <a:off x="4603159" y="3041483"/>
            <a:ext cx="887300" cy="953679"/>
            <a:chOff x="5455725" y="3107050"/>
            <a:chExt cx="641475" cy="722450"/>
          </a:xfrm>
        </p:grpSpPr>
        <p:sp>
          <p:nvSpPr>
            <p:cNvPr id="1980" name="Google Shape;1980;p96"/>
            <p:cNvSpPr/>
            <p:nvPr/>
          </p:nvSpPr>
          <p:spPr>
            <a:xfrm>
              <a:off x="5474775" y="3247550"/>
              <a:ext cx="267025" cy="261375"/>
            </a:xfrm>
            <a:custGeom>
              <a:avLst/>
              <a:gdLst/>
              <a:ahLst/>
              <a:cxnLst/>
              <a:rect l="l" t="t" r="r" b="b"/>
              <a:pathLst>
                <a:path w="10681" h="10455" extrusionOk="0">
                  <a:moveTo>
                    <a:pt x="10657" y="10454"/>
                  </a:moveTo>
                  <a:cubicBezTo>
                    <a:pt x="10669" y="10145"/>
                    <a:pt x="10681" y="9966"/>
                    <a:pt x="10681" y="9764"/>
                  </a:cubicBezTo>
                  <a:cubicBezTo>
                    <a:pt x="10609" y="8549"/>
                    <a:pt x="10538" y="7347"/>
                    <a:pt x="10454" y="6120"/>
                  </a:cubicBezTo>
                  <a:cubicBezTo>
                    <a:pt x="10395" y="4882"/>
                    <a:pt x="10335" y="3656"/>
                    <a:pt x="10300" y="2406"/>
                  </a:cubicBezTo>
                  <a:cubicBezTo>
                    <a:pt x="10276" y="2120"/>
                    <a:pt x="10157" y="1941"/>
                    <a:pt x="9919" y="1822"/>
                  </a:cubicBezTo>
                  <a:cubicBezTo>
                    <a:pt x="9788" y="1751"/>
                    <a:pt x="9657" y="1656"/>
                    <a:pt x="9526" y="1584"/>
                  </a:cubicBezTo>
                  <a:cubicBezTo>
                    <a:pt x="8633" y="1108"/>
                    <a:pt x="7716" y="655"/>
                    <a:pt x="6823" y="167"/>
                  </a:cubicBezTo>
                  <a:cubicBezTo>
                    <a:pt x="6525" y="1"/>
                    <a:pt x="6311" y="1"/>
                    <a:pt x="6037" y="227"/>
                  </a:cubicBezTo>
                  <a:cubicBezTo>
                    <a:pt x="4608" y="1358"/>
                    <a:pt x="3072" y="2370"/>
                    <a:pt x="1525" y="3322"/>
                  </a:cubicBezTo>
                  <a:cubicBezTo>
                    <a:pt x="1025" y="3632"/>
                    <a:pt x="548" y="4037"/>
                    <a:pt x="1" y="4454"/>
                  </a:cubicBezTo>
                  <a:cubicBezTo>
                    <a:pt x="215" y="4632"/>
                    <a:pt x="370" y="4763"/>
                    <a:pt x="536" y="4870"/>
                  </a:cubicBezTo>
                  <a:cubicBezTo>
                    <a:pt x="1441" y="5418"/>
                    <a:pt x="2334" y="6001"/>
                    <a:pt x="3251" y="6501"/>
                  </a:cubicBezTo>
                  <a:cubicBezTo>
                    <a:pt x="4537" y="7204"/>
                    <a:pt x="5859" y="7859"/>
                    <a:pt x="7144" y="8549"/>
                  </a:cubicBezTo>
                  <a:cubicBezTo>
                    <a:pt x="8049" y="9037"/>
                    <a:pt x="8954" y="9549"/>
                    <a:pt x="9859" y="10049"/>
                  </a:cubicBezTo>
                  <a:cubicBezTo>
                    <a:pt x="10061" y="10169"/>
                    <a:pt x="10300" y="10276"/>
                    <a:pt x="10657" y="10454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96"/>
            <p:cNvSpPr/>
            <p:nvPr/>
          </p:nvSpPr>
          <p:spPr>
            <a:xfrm>
              <a:off x="5690875" y="3727375"/>
              <a:ext cx="380425" cy="83675"/>
            </a:xfrm>
            <a:custGeom>
              <a:avLst/>
              <a:gdLst/>
              <a:ahLst/>
              <a:cxnLst/>
              <a:rect l="l" t="t" r="r" b="b"/>
              <a:pathLst>
                <a:path w="15217" h="3347" extrusionOk="0">
                  <a:moveTo>
                    <a:pt x="84" y="2572"/>
                  </a:moveTo>
                  <a:cubicBezTo>
                    <a:pt x="882" y="2632"/>
                    <a:pt x="1656" y="2691"/>
                    <a:pt x="2441" y="2739"/>
                  </a:cubicBezTo>
                  <a:cubicBezTo>
                    <a:pt x="4156" y="2858"/>
                    <a:pt x="5858" y="2977"/>
                    <a:pt x="7573" y="3060"/>
                  </a:cubicBezTo>
                  <a:cubicBezTo>
                    <a:pt x="8990" y="3132"/>
                    <a:pt x="10419" y="3168"/>
                    <a:pt x="11824" y="3227"/>
                  </a:cubicBezTo>
                  <a:cubicBezTo>
                    <a:pt x="12502" y="3251"/>
                    <a:pt x="13181" y="3310"/>
                    <a:pt x="13848" y="3334"/>
                  </a:cubicBezTo>
                  <a:cubicBezTo>
                    <a:pt x="14300" y="3346"/>
                    <a:pt x="14729" y="3334"/>
                    <a:pt x="15217" y="3334"/>
                  </a:cubicBezTo>
                  <a:cubicBezTo>
                    <a:pt x="15181" y="2870"/>
                    <a:pt x="14883" y="2620"/>
                    <a:pt x="14621" y="2417"/>
                  </a:cubicBezTo>
                  <a:cubicBezTo>
                    <a:pt x="14002" y="1941"/>
                    <a:pt x="13348" y="1501"/>
                    <a:pt x="12645" y="1132"/>
                  </a:cubicBezTo>
                  <a:cubicBezTo>
                    <a:pt x="12264" y="917"/>
                    <a:pt x="11800" y="834"/>
                    <a:pt x="11347" y="751"/>
                  </a:cubicBezTo>
                  <a:cubicBezTo>
                    <a:pt x="9883" y="548"/>
                    <a:pt x="8406" y="370"/>
                    <a:pt x="6930" y="179"/>
                  </a:cubicBezTo>
                  <a:cubicBezTo>
                    <a:pt x="5573" y="0"/>
                    <a:pt x="4227" y="24"/>
                    <a:pt x="2894" y="370"/>
                  </a:cubicBezTo>
                  <a:cubicBezTo>
                    <a:pt x="2370" y="501"/>
                    <a:pt x="1822" y="715"/>
                    <a:pt x="1322" y="953"/>
                  </a:cubicBezTo>
                  <a:cubicBezTo>
                    <a:pt x="691" y="1251"/>
                    <a:pt x="346" y="1810"/>
                    <a:pt x="1" y="2382"/>
                  </a:cubicBezTo>
                  <a:cubicBezTo>
                    <a:pt x="24" y="2441"/>
                    <a:pt x="60" y="2501"/>
                    <a:pt x="84" y="2572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96"/>
            <p:cNvSpPr/>
            <p:nvPr/>
          </p:nvSpPr>
          <p:spPr>
            <a:xfrm>
              <a:off x="5641475" y="3122825"/>
              <a:ext cx="148550" cy="161950"/>
            </a:xfrm>
            <a:custGeom>
              <a:avLst/>
              <a:gdLst/>
              <a:ahLst/>
              <a:cxnLst/>
              <a:rect l="l" t="t" r="r" b="b"/>
              <a:pathLst>
                <a:path w="5942" h="6478" extrusionOk="0">
                  <a:moveTo>
                    <a:pt x="0" y="4513"/>
                  </a:moveTo>
                  <a:cubicBezTo>
                    <a:pt x="1072" y="5394"/>
                    <a:pt x="2334" y="5847"/>
                    <a:pt x="3477" y="6478"/>
                  </a:cubicBezTo>
                  <a:cubicBezTo>
                    <a:pt x="4120" y="5990"/>
                    <a:pt x="4370" y="5287"/>
                    <a:pt x="4715" y="4668"/>
                  </a:cubicBezTo>
                  <a:cubicBezTo>
                    <a:pt x="5025" y="4085"/>
                    <a:pt x="5263" y="3466"/>
                    <a:pt x="5548" y="2846"/>
                  </a:cubicBezTo>
                  <a:cubicBezTo>
                    <a:pt x="5632" y="2668"/>
                    <a:pt x="5715" y="2477"/>
                    <a:pt x="5787" y="2299"/>
                  </a:cubicBezTo>
                  <a:cubicBezTo>
                    <a:pt x="5941" y="1870"/>
                    <a:pt x="5834" y="1513"/>
                    <a:pt x="5477" y="1215"/>
                  </a:cubicBezTo>
                  <a:cubicBezTo>
                    <a:pt x="4846" y="703"/>
                    <a:pt x="4144" y="346"/>
                    <a:pt x="3393" y="144"/>
                  </a:cubicBezTo>
                  <a:cubicBezTo>
                    <a:pt x="2881" y="1"/>
                    <a:pt x="2524" y="299"/>
                    <a:pt x="2239" y="680"/>
                  </a:cubicBezTo>
                  <a:cubicBezTo>
                    <a:pt x="2000" y="1001"/>
                    <a:pt x="1786" y="1346"/>
                    <a:pt x="1572" y="1692"/>
                  </a:cubicBezTo>
                  <a:cubicBezTo>
                    <a:pt x="1084" y="2525"/>
                    <a:pt x="607" y="3358"/>
                    <a:pt x="119" y="4192"/>
                  </a:cubicBezTo>
                  <a:cubicBezTo>
                    <a:pt x="72" y="4275"/>
                    <a:pt x="60" y="4370"/>
                    <a:pt x="0" y="4513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96"/>
            <p:cNvSpPr/>
            <p:nvPr/>
          </p:nvSpPr>
          <p:spPr>
            <a:xfrm>
              <a:off x="5779275" y="3208850"/>
              <a:ext cx="106600" cy="511700"/>
            </a:xfrm>
            <a:custGeom>
              <a:avLst/>
              <a:gdLst/>
              <a:ahLst/>
              <a:cxnLst/>
              <a:rect l="l" t="t" r="r" b="b"/>
              <a:pathLst>
                <a:path w="4264" h="20468" extrusionOk="0">
                  <a:moveTo>
                    <a:pt x="298" y="1"/>
                  </a:moveTo>
                  <a:cubicBezTo>
                    <a:pt x="167" y="394"/>
                    <a:pt x="84" y="632"/>
                    <a:pt x="1" y="834"/>
                  </a:cubicBezTo>
                  <a:cubicBezTo>
                    <a:pt x="60" y="929"/>
                    <a:pt x="96" y="989"/>
                    <a:pt x="120" y="1001"/>
                  </a:cubicBezTo>
                  <a:cubicBezTo>
                    <a:pt x="1322" y="1489"/>
                    <a:pt x="2061" y="2465"/>
                    <a:pt x="2584" y="3596"/>
                  </a:cubicBezTo>
                  <a:cubicBezTo>
                    <a:pt x="2787" y="4037"/>
                    <a:pt x="2906" y="4525"/>
                    <a:pt x="2965" y="5025"/>
                  </a:cubicBezTo>
                  <a:cubicBezTo>
                    <a:pt x="3192" y="6537"/>
                    <a:pt x="3251" y="8073"/>
                    <a:pt x="3204" y="9609"/>
                  </a:cubicBezTo>
                  <a:cubicBezTo>
                    <a:pt x="3108" y="12145"/>
                    <a:pt x="3132" y="14693"/>
                    <a:pt x="3108" y="17253"/>
                  </a:cubicBezTo>
                  <a:cubicBezTo>
                    <a:pt x="3108" y="18086"/>
                    <a:pt x="3132" y="18920"/>
                    <a:pt x="3180" y="19753"/>
                  </a:cubicBezTo>
                  <a:cubicBezTo>
                    <a:pt x="3204" y="20420"/>
                    <a:pt x="3299" y="20468"/>
                    <a:pt x="4108" y="20396"/>
                  </a:cubicBezTo>
                  <a:cubicBezTo>
                    <a:pt x="4144" y="19706"/>
                    <a:pt x="4168" y="19027"/>
                    <a:pt x="4168" y="18324"/>
                  </a:cubicBezTo>
                  <a:cubicBezTo>
                    <a:pt x="4192" y="16062"/>
                    <a:pt x="4156" y="13812"/>
                    <a:pt x="4168" y="11550"/>
                  </a:cubicBezTo>
                  <a:cubicBezTo>
                    <a:pt x="4192" y="9800"/>
                    <a:pt x="4227" y="8038"/>
                    <a:pt x="4251" y="6287"/>
                  </a:cubicBezTo>
                  <a:cubicBezTo>
                    <a:pt x="4263" y="5132"/>
                    <a:pt x="3989" y="4049"/>
                    <a:pt x="3620" y="2977"/>
                  </a:cubicBezTo>
                  <a:cubicBezTo>
                    <a:pt x="3299" y="2072"/>
                    <a:pt x="2608" y="1441"/>
                    <a:pt x="1834" y="906"/>
                  </a:cubicBezTo>
                  <a:cubicBezTo>
                    <a:pt x="1406" y="584"/>
                    <a:pt x="894" y="334"/>
                    <a:pt x="2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96"/>
            <p:cNvSpPr/>
            <p:nvPr/>
          </p:nvSpPr>
          <p:spPr>
            <a:xfrm>
              <a:off x="5534900" y="3418100"/>
              <a:ext cx="123250" cy="92900"/>
            </a:xfrm>
            <a:custGeom>
              <a:avLst/>
              <a:gdLst/>
              <a:ahLst/>
              <a:cxnLst/>
              <a:rect l="l" t="t" r="r" b="b"/>
              <a:pathLst>
                <a:path w="4930" h="3716" extrusionOk="0">
                  <a:moveTo>
                    <a:pt x="453" y="1"/>
                  </a:moveTo>
                  <a:cubicBezTo>
                    <a:pt x="1" y="941"/>
                    <a:pt x="453" y="2442"/>
                    <a:pt x="1358" y="2918"/>
                  </a:cubicBezTo>
                  <a:cubicBezTo>
                    <a:pt x="2430" y="3477"/>
                    <a:pt x="3870" y="3716"/>
                    <a:pt x="4930" y="2370"/>
                  </a:cubicBezTo>
                  <a:cubicBezTo>
                    <a:pt x="3442" y="1561"/>
                    <a:pt x="1953" y="787"/>
                    <a:pt x="4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96"/>
            <p:cNvSpPr/>
            <p:nvPr/>
          </p:nvSpPr>
          <p:spPr>
            <a:xfrm>
              <a:off x="5969775" y="3707125"/>
              <a:ext cx="44075" cy="31575"/>
            </a:xfrm>
            <a:custGeom>
              <a:avLst/>
              <a:gdLst/>
              <a:ahLst/>
              <a:cxnLst/>
              <a:rect l="l" t="t" r="r" b="b"/>
              <a:pathLst>
                <a:path w="1763" h="1263" extrusionOk="0">
                  <a:moveTo>
                    <a:pt x="1" y="1001"/>
                  </a:moveTo>
                  <a:cubicBezTo>
                    <a:pt x="441" y="1060"/>
                    <a:pt x="703" y="1084"/>
                    <a:pt x="953" y="1144"/>
                  </a:cubicBezTo>
                  <a:cubicBezTo>
                    <a:pt x="1513" y="1263"/>
                    <a:pt x="1537" y="1251"/>
                    <a:pt x="1703" y="703"/>
                  </a:cubicBezTo>
                  <a:cubicBezTo>
                    <a:pt x="1727" y="596"/>
                    <a:pt x="1751" y="489"/>
                    <a:pt x="1763" y="394"/>
                  </a:cubicBezTo>
                  <a:cubicBezTo>
                    <a:pt x="1453" y="72"/>
                    <a:pt x="1049" y="72"/>
                    <a:pt x="691" y="13"/>
                  </a:cubicBezTo>
                  <a:cubicBezTo>
                    <a:pt x="584" y="1"/>
                    <a:pt x="417" y="96"/>
                    <a:pt x="358" y="179"/>
                  </a:cubicBezTo>
                  <a:cubicBezTo>
                    <a:pt x="227" y="418"/>
                    <a:pt x="144" y="691"/>
                    <a:pt x="1" y="100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96"/>
            <p:cNvSpPr/>
            <p:nvPr/>
          </p:nvSpPr>
          <p:spPr>
            <a:xfrm>
              <a:off x="5455725" y="3107050"/>
              <a:ext cx="641475" cy="722450"/>
            </a:xfrm>
            <a:custGeom>
              <a:avLst/>
              <a:gdLst/>
              <a:ahLst/>
              <a:cxnLst/>
              <a:rect l="l" t="t" r="r" b="b"/>
              <a:pathLst>
                <a:path w="25659" h="28898" extrusionOk="0">
                  <a:moveTo>
                    <a:pt x="25361" y="27588"/>
                  </a:moveTo>
                  <a:cubicBezTo>
                    <a:pt x="24849" y="26933"/>
                    <a:pt x="24218" y="26385"/>
                    <a:pt x="23337" y="25849"/>
                  </a:cubicBezTo>
                  <a:cubicBezTo>
                    <a:pt x="22670" y="25433"/>
                    <a:pt x="22670" y="25433"/>
                    <a:pt x="22944" y="24706"/>
                  </a:cubicBezTo>
                  <a:cubicBezTo>
                    <a:pt x="22968" y="24671"/>
                    <a:pt x="22980" y="24647"/>
                    <a:pt x="22980" y="24611"/>
                  </a:cubicBezTo>
                  <a:cubicBezTo>
                    <a:pt x="22992" y="24587"/>
                    <a:pt x="23004" y="24552"/>
                    <a:pt x="23027" y="24504"/>
                  </a:cubicBezTo>
                  <a:cubicBezTo>
                    <a:pt x="23123" y="24242"/>
                    <a:pt x="23182" y="24075"/>
                    <a:pt x="23123" y="23944"/>
                  </a:cubicBezTo>
                  <a:cubicBezTo>
                    <a:pt x="23063" y="23790"/>
                    <a:pt x="22908" y="23730"/>
                    <a:pt x="22646" y="23647"/>
                  </a:cubicBezTo>
                  <a:cubicBezTo>
                    <a:pt x="22253" y="23492"/>
                    <a:pt x="21849" y="23361"/>
                    <a:pt x="21432" y="23230"/>
                  </a:cubicBezTo>
                  <a:cubicBezTo>
                    <a:pt x="21325" y="23194"/>
                    <a:pt x="21241" y="23182"/>
                    <a:pt x="21146" y="23182"/>
                  </a:cubicBezTo>
                  <a:cubicBezTo>
                    <a:pt x="20956" y="23182"/>
                    <a:pt x="20670" y="23266"/>
                    <a:pt x="20468" y="23647"/>
                  </a:cubicBezTo>
                  <a:cubicBezTo>
                    <a:pt x="20432" y="23706"/>
                    <a:pt x="20384" y="23778"/>
                    <a:pt x="20360" y="23837"/>
                  </a:cubicBezTo>
                  <a:cubicBezTo>
                    <a:pt x="20229" y="24099"/>
                    <a:pt x="20087" y="24349"/>
                    <a:pt x="19932" y="24563"/>
                  </a:cubicBezTo>
                  <a:cubicBezTo>
                    <a:pt x="19872" y="24659"/>
                    <a:pt x="19717" y="24754"/>
                    <a:pt x="19646" y="24754"/>
                  </a:cubicBezTo>
                  <a:lnTo>
                    <a:pt x="19646" y="24754"/>
                  </a:lnTo>
                  <a:cubicBezTo>
                    <a:pt x="19182" y="24694"/>
                    <a:pt x="18705" y="24599"/>
                    <a:pt x="18217" y="24516"/>
                  </a:cubicBezTo>
                  <a:cubicBezTo>
                    <a:pt x="18062" y="24480"/>
                    <a:pt x="17931" y="24456"/>
                    <a:pt x="17789" y="24421"/>
                  </a:cubicBezTo>
                  <a:cubicBezTo>
                    <a:pt x="17789" y="24242"/>
                    <a:pt x="17765" y="24063"/>
                    <a:pt x="17765" y="23897"/>
                  </a:cubicBezTo>
                  <a:cubicBezTo>
                    <a:pt x="17753" y="23456"/>
                    <a:pt x="17741" y="22992"/>
                    <a:pt x="17741" y="22527"/>
                  </a:cubicBezTo>
                  <a:cubicBezTo>
                    <a:pt x="17741" y="22063"/>
                    <a:pt x="17741" y="21587"/>
                    <a:pt x="17729" y="21134"/>
                  </a:cubicBezTo>
                  <a:cubicBezTo>
                    <a:pt x="17705" y="19646"/>
                    <a:pt x="17693" y="18110"/>
                    <a:pt x="17705" y="16586"/>
                  </a:cubicBezTo>
                  <a:cubicBezTo>
                    <a:pt x="17729" y="14503"/>
                    <a:pt x="17765" y="12657"/>
                    <a:pt x="17848" y="10919"/>
                  </a:cubicBezTo>
                  <a:cubicBezTo>
                    <a:pt x="17908" y="9609"/>
                    <a:pt x="17670" y="8276"/>
                    <a:pt x="17134" y="6823"/>
                  </a:cubicBezTo>
                  <a:cubicBezTo>
                    <a:pt x="16848" y="6049"/>
                    <a:pt x="16372" y="5430"/>
                    <a:pt x="15765" y="5001"/>
                  </a:cubicBezTo>
                  <a:cubicBezTo>
                    <a:pt x="15312" y="4668"/>
                    <a:pt x="14848" y="4359"/>
                    <a:pt x="14395" y="4025"/>
                  </a:cubicBezTo>
                  <a:lnTo>
                    <a:pt x="13717" y="3549"/>
                  </a:lnTo>
                  <a:cubicBezTo>
                    <a:pt x="13717" y="3525"/>
                    <a:pt x="13740" y="3489"/>
                    <a:pt x="13752" y="3466"/>
                  </a:cubicBezTo>
                  <a:cubicBezTo>
                    <a:pt x="14229" y="2156"/>
                    <a:pt x="13812" y="1572"/>
                    <a:pt x="12764" y="846"/>
                  </a:cubicBezTo>
                  <a:cubicBezTo>
                    <a:pt x="12276" y="501"/>
                    <a:pt x="11693" y="299"/>
                    <a:pt x="11193" y="132"/>
                  </a:cubicBezTo>
                  <a:cubicBezTo>
                    <a:pt x="10919" y="37"/>
                    <a:pt x="10704" y="1"/>
                    <a:pt x="10490" y="1"/>
                  </a:cubicBezTo>
                  <a:cubicBezTo>
                    <a:pt x="9966" y="1"/>
                    <a:pt x="9585" y="251"/>
                    <a:pt x="9216" y="834"/>
                  </a:cubicBezTo>
                  <a:cubicBezTo>
                    <a:pt x="8478" y="1989"/>
                    <a:pt x="7740" y="3227"/>
                    <a:pt x="7025" y="4490"/>
                  </a:cubicBezTo>
                  <a:cubicBezTo>
                    <a:pt x="6775" y="4954"/>
                    <a:pt x="6454" y="5299"/>
                    <a:pt x="6097" y="5549"/>
                  </a:cubicBezTo>
                  <a:cubicBezTo>
                    <a:pt x="5180" y="6204"/>
                    <a:pt x="4227" y="6847"/>
                    <a:pt x="3299" y="7466"/>
                  </a:cubicBezTo>
                  <a:lnTo>
                    <a:pt x="2870" y="7764"/>
                  </a:lnTo>
                  <a:cubicBezTo>
                    <a:pt x="2013" y="8347"/>
                    <a:pt x="1156" y="8919"/>
                    <a:pt x="525" y="9347"/>
                  </a:cubicBezTo>
                  <a:cubicBezTo>
                    <a:pt x="286" y="9514"/>
                    <a:pt x="144" y="9704"/>
                    <a:pt x="84" y="10026"/>
                  </a:cubicBezTo>
                  <a:cubicBezTo>
                    <a:pt x="1" y="10443"/>
                    <a:pt x="132" y="10705"/>
                    <a:pt x="525" y="10895"/>
                  </a:cubicBezTo>
                  <a:lnTo>
                    <a:pt x="2037" y="11657"/>
                  </a:lnTo>
                  <a:cubicBezTo>
                    <a:pt x="2096" y="11681"/>
                    <a:pt x="2156" y="11717"/>
                    <a:pt x="2215" y="11752"/>
                  </a:cubicBezTo>
                  <a:cubicBezTo>
                    <a:pt x="2322" y="11812"/>
                    <a:pt x="2406" y="11871"/>
                    <a:pt x="2525" y="11919"/>
                  </a:cubicBezTo>
                  <a:cubicBezTo>
                    <a:pt x="2811" y="12038"/>
                    <a:pt x="2906" y="12217"/>
                    <a:pt x="2822" y="12574"/>
                  </a:cubicBezTo>
                  <a:cubicBezTo>
                    <a:pt x="2632" y="13526"/>
                    <a:pt x="2822" y="14467"/>
                    <a:pt x="3394" y="15324"/>
                  </a:cubicBezTo>
                  <a:cubicBezTo>
                    <a:pt x="3775" y="15919"/>
                    <a:pt x="4299" y="16300"/>
                    <a:pt x="4942" y="16431"/>
                  </a:cubicBezTo>
                  <a:lnTo>
                    <a:pt x="4966" y="16431"/>
                  </a:lnTo>
                  <a:cubicBezTo>
                    <a:pt x="5025" y="16443"/>
                    <a:pt x="5073" y="16443"/>
                    <a:pt x="5120" y="16455"/>
                  </a:cubicBezTo>
                  <a:cubicBezTo>
                    <a:pt x="5501" y="16598"/>
                    <a:pt x="5882" y="16670"/>
                    <a:pt x="6240" y="16670"/>
                  </a:cubicBezTo>
                  <a:cubicBezTo>
                    <a:pt x="7097" y="16670"/>
                    <a:pt x="7906" y="16265"/>
                    <a:pt x="8633" y="15479"/>
                  </a:cubicBezTo>
                  <a:cubicBezTo>
                    <a:pt x="8657" y="15443"/>
                    <a:pt x="8692" y="15431"/>
                    <a:pt x="8716" y="15408"/>
                  </a:cubicBezTo>
                  <a:lnTo>
                    <a:pt x="8740" y="15384"/>
                  </a:lnTo>
                  <a:cubicBezTo>
                    <a:pt x="9216" y="15527"/>
                    <a:pt x="9609" y="15777"/>
                    <a:pt x="10050" y="16062"/>
                  </a:cubicBezTo>
                  <a:cubicBezTo>
                    <a:pt x="10192" y="16146"/>
                    <a:pt x="10347" y="16253"/>
                    <a:pt x="10502" y="16336"/>
                  </a:cubicBezTo>
                  <a:cubicBezTo>
                    <a:pt x="10800" y="16515"/>
                    <a:pt x="11133" y="16658"/>
                    <a:pt x="11443" y="16777"/>
                  </a:cubicBezTo>
                  <a:cubicBezTo>
                    <a:pt x="11514" y="16801"/>
                    <a:pt x="11609" y="16824"/>
                    <a:pt x="11681" y="16872"/>
                  </a:cubicBezTo>
                  <a:cubicBezTo>
                    <a:pt x="11728" y="16896"/>
                    <a:pt x="11752" y="16908"/>
                    <a:pt x="11800" y="16908"/>
                  </a:cubicBezTo>
                  <a:cubicBezTo>
                    <a:pt x="11847" y="16908"/>
                    <a:pt x="11871" y="16908"/>
                    <a:pt x="11931" y="16896"/>
                  </a:cubicBezTo>
                  <a:cubicBezTo>
                    <a:pt x="11966" y="16896"/>
                    <a:pt x="12014" y="16872"/>
                    <a:pt x="12050" y="16872"/>
                  </a:cubicBezTo>
                  <a:lnTo>
                    <a:pt x="12193" y="16860"/>
                  </a:lnTo>
                  <a:lnTo>
                    <a:pt x="12193" y="16729"/>
                  </a:lnTo>
                  <a:lnTo>
                    <a:pt x="12193" y="16539"/>
                  </a:lnTo>
                  <a:cubicBezTo>
                    <a:pt x="12193" y="16384"/>
                    <a:pt x="12205" y="16253"/>
                    <a:pt x="12169" y="16098"/>
                  </a:cubicBezTo>
                  <a:cubicBezTo>
                    <a:pt x="11955" y="14705"/>
                    <a:pt x="11907" y="13276"/>
                    <a:pt x="11859" y="11895"/>
                  </a:cubicBezTo>
                  <a:cubicBezTo>
                    <a:pt x="11847" y="11312"/>
                    <a:pt x="11812" y="10705"/>
                    <a:pt x="11788" y="10121"/>
                  </a:cubicBezTo>
                  <a:cubicBezTo>
                    <a:pt x="11776" y="9954"/>
                    <a:pt x="11776" y="9776"/>
                    <a:pt x="11776" y="9609"/>
                  </a:cubicBezTo>
                  <a:cubicBezTo>
                    <a:pt x="11752" y="9192"/>
                    <a:pt x="11740" y="8776"/>
                    <a:pt x="11681" y="8347"/>
                  </a:cubicBezTo>
                  <a:cubicBezTo>
                    <a:pt x="11550" y="7395"/>
                    <a:pt x="12026" y="6728"/>
                    <a:pt x="12526" y="6014"/>
                  </a:cubicBezTo>
                  <a:cubicBezTo>
                    <a:pt x="12586" y="5918"/>
                    <a:pt x="12645" y="5847"/>
                    <a:pt x="12705" y="5763"/>
                  </a:cubicBezTo>
                  <a:cubicBezTo>
                    <a:pt x="14014" y="6133"/>
                    <a:pt x="14836" y="7014"/>
                    <a:pt x="15145" y="8407"/>
                  </a:cubicBezTo>
                  <a:cubicBezTo>
                    <a:pt x="15407" y="9550"/>
                    <a:pt x="15538" y="10716"/>
                    <a:pt x="15550" y="11859"/>
                  </a:cubicBezTo>
                  <a:cubicBezTo>
                    <a:pt x="15562" y="14134"/>
                    <a:pt x="15538" y="16443"/>
                    <a:pt x="15526" y="18682"/>
                  </a:cubicBezTo>
                  <a:cubicBezTo>
                    <a:pt x="15503" y="19718"/>
                    <a:pt x="15491" y="20765"/>
                    <a:pt x="15491" y="21813"/>
                  </a:cubicBezTo>
                  <a:cubicBezTo>
                    <a:pt x="15491" y="22087"/>
                    <a:pt x="15491" y="22373"/>
                    <a:pt x="15503" y="22623"/>
                  </a:cubicBezTo>
                  <a:cubicBezTo>
                    <a:pt x="15526" y="22873"/>
                    <a:pt x="15526" y="23123"/>
                    <a:pt x="15526" y="23361"/>
                  </a:cubicBezTo>
                  <a:cubicBezTo>
                    <a:pt x="15526" y="23587"/>
                    <a:pt x="15503" y="23813"/>
                    <a:pt x="15479" y="24063"/>
                  </a:cubicBezTo>
                  <a:cubicBezTo>
                    <a:pt x="15479" y="24135"/>
                    <a:pt x="15467" y="24230"/>
                    <a:pt x="15467" y="24301"/>
                  </a:cubicBezTo>
                  <a:cubicBezTo>
                    <a:pt x="15407" y="24301"/>
                    <a:pt x="15324" y="24313"/>
                    <a:pt x="15264" y="24313"/>
                  </a:cubicBezTo>
                  <a:cubicBezTo>
                    <a:pt x="15074" y="24337"/>
                    <a:pt x="14895" y="24349"/>
                    <a:pt x="14729" y="24349"/>
                  </a:cubicBezTo>
                  <a:lnTo>
                    <a:pt x="14645" y="24349"/>
                  </a:lnTo>
                  <a:lnTo>
                    <a:pt x="14395" y="24349"/>
                  </a:lnTo>
                  <a:cubicBezTo>
                    <a:pt x="13121" y="24349"/>
                    <a:pt x="11871" y="24647"/>
                    <a:pt x="10585" y="25242"/>
                  </a:cubicBezTo>
                  <a:cubicBezTo>
                    <a:pt x="10252" y="25385"/>
                    <a:pt x="9990" y="25659"/>
                    <a:pt x="9716" y="25909"/>
                  </a:cubicBezTo>
                  <a:lnTo>
                    <a:pt x="9704" y="25921"/>
                  </a:lnTo>
                  <a:cubicBezTo>
                    <a:pt x="9549" y="26064"/>
                    <a:pt x="9430" y="26218"/>
                    <a:pt x="9311" y="26373"/>
                  </a:cubicBezTo>
                  <a:cubicBezTo>
                    <a:pt x="9228" y="26492"/>
                    <a:pt x="9133" y="26599"/>
                    <a:pt x="9049" y="26695"/>
                  </a:cubicBezTo>
                  <a:cubicBezTo>
                    <a:pt x="8823" y="26933"/>
                    <a:pt x="8752" y="27219"/>
                    <a:pt x="8799" y="27576"/>
                  </a:cubicBezTo>
                  <a:cubicBezTo>
                    <a:pt x="8859" y="28028"/>
                    <a:pt x="9133" y="28123"/>
                    <a:pt x="9371" y="28123"/>
                  </a:cubicBezTo>
                  <a:cubicBezTo>
                    <a:pt x="9776" y="28147"/>
                    <a:pt x="10181" y="28159"/>
                    <a:pt x="10597" y="28171"/>
                  </a:cubicBezTo>
                  <a:lnTo>
                    <a:pt x="11204" y="28207"/>
                  </a:lnTo>
                  <a:cubicBezTo>
                    <a:pt x="12347" y="28266"/>
                    <a:pt x="13514" y="28326"/>
                    <a:pt x="14657" y="28385"/>
                  </a:cubicBezTo>
                  <a:cubicBezTo>
                    <a:pt x="15014" y="28397"/>
                    <a:pt x="15372" y="28421"/>
                    <a:pt x="15729" y="28457"/>
                  </a:cubicBezTo>
                  <a:cubicBezTo>
                    <a:pt x="16193" y="28481"/>
                    <a:pt x="16681" y="28528"/>
                    <a:pt x="17158" y="28540"/>
                  </a:cubicBezTo>
                  <a:cubicBezTo>
                    <a:pt x="17908" y="28576"/>
                    <a:pt x="18658" y="28600"/>
                    <a:pt x="19396" y="28635"/>
                  </a:cubicBezTo>
                  <a:cubicBezTo>
                    <a:pt x="20110" y="28659"/>
                    <a:pt x="20837" y="28695"/>
                    <a:pt x="21551" y="28719"/>
                  </a:cubicBezTo>
                  <a:cubicBezTo>
                    <a:pt x="22111" y="28754"/>
                    <a:pt x="22694" y="28778"/>
                    <a:pt x="23265" y="28826"/>
                  </a:cubicBezTo>
                  <a:cubicBezTo>
                    <a:pt x="23635" y="28862"/>
                    <a:pt x="24004" y="28873"/>
                    <a:pt x="24397" y="28897"/>
                  </a:cubicBezTo>
                  <a:lnTo>
                    <a:pt x="24587" y="28897"/>
                  </a:lnTo>
                  <a:cubicBezTo>
                    <a:pt x="24718" y="28897"/>
                    <a:pt x="24849" y="28885"/>
                    <a:pt x="24956" y="28873"/>
                  </a:cubicBezTo>
                  <a:cubicBezTo>
                    <a:pt x="25313" y="28814"/>
                    <a:pt x="25540" y="28659"/>
                    <a:pt x="25623" y="28457"/>
                  </a:cubicBezTo>
                  <a:cubicBezTo>
                    <a:pt x="25659" y="28147"/>
                    <a:pt x="25587" y="27885"/>
                    <a:pt x="25361" y="27588"/>
                  </a:cubicBezTo>
                  <a:close/>
                  <a:moveTo>
                    <a:pt x="23265" y="27981"/>
                  </a:moveTo>
                  <a:cubicBezTo>
                    <a:pt x="22920" y="27969"/>
                    <a:pt x="22563" y="27945"/>
                    <a:pt x="22230" y="27921"/>
                  </a:cubicBezTo>
                  <a:cubicBezTo>
                    <a:pt x="21908" y="27909"/>
                    <a:pt x="21575" y="27873"/>
                    <a:pt x="21230" y="27861"/>
                  </a:cubicBezTo>
                  <a:cubicBezTo>
                    <a:pt x="20682" y="27850"/>
                    <a:pt x="20134" y="27814"/>
                    <a:pt x="19563" y="27802"/>
                  </a:cubicBezTo>
                  <a:cubicBezTo>
                    <a:pt x="18717" y="27766"/>
                    <a:pt x="17836" y="27742"/>
                    <a:pt x="16979" y="27695"/>
                  </a:cubicBezTo>
                  <a:cubicBezTo>
                    <a:pt x="15657" y="27623"/>
                    <a:pt x="14312" y="27528"/>
                    <a:pt x="13014" y="27457"/>
                  </a:cubicBezTo>
                  <a:lnTo>
                    <a:pt x="11859" y="27385"/>
                  </a:lnTo>
                  <a:cubicBezTo>
                    <a:pt x="11288" y="27349"/>
                    <a:pt x="10740" y="27314"/>
                    <a:pt x="10181" y="27266"/>
                  </a:cubicBezTo>
                  <a:lnTo>
                    <a:pt x="9597" y="27219"/>
                  </a:lnTo>
                  <a:lnTo>
                    <a:pt x="9585" y="27195"/>
                  </a:lnTo>
                  <a:cubicBezTo>
                    <a:pt x="9919" y="26623"/>
                    <a:pt x="10252" y="26147"/>
                    <a:pt x="10800" y="25885"/>
                  </a:cubicBezTo>
                  <a:cubicBezTo>
                    <a:pt x="11288" y="25647"/>
                    <a:pt x="11835" y="25444"/>
                    <a:pt x="12347" y="25302"/>
                  </a:cubicBezTo>
                  <a:cubicBezTo>
                    <a:pt x="13109" y="25111"/>
                    <a:pt x="13919" y="25004"/>
                    <a:pt x="14753" y="25004"/>
                  </a:cubicBezTo>
                  <a:cubicBezTo>
                    <a:pt x="15253" y="25004"/>
                    <a:pt x="15776" y="25028"/>
                    <a:pt x="16324" y="25111"/>
                  </a:cubicBezTo>
                  <a:cubicBezTo>
                    <a:pt x="16836" y="25171"/>
                    <a:pt x="17336" y="25242"/>
                    <a:pt x="17836" y="25302"/>
                  </a:cubicBezTo>
                  <a:cubicBezTo>
                    <a:pt x="18801" y="25421"/>
                    <a:pt x="19777" y="25540"/>
                    <a:pt x="20741" y="25683"/>
                  </a:cubicBezTo>
                  <a:cubicBezTo>
                    <a:pt x="21110" y="25742"/>
                    <a:pt x="21611" y="25837"/>
                    <a:pt x="21980" y="26040"/>
                  </a:cubicBezTo>
                  <a:cubicBezTo>
                    <a:pt x="22587" y="26373"/>
                    <a:pt x="23230" y="26802"/>
                    <a:pt x="23944" y="27338"/>
                  </a:cubicBezTo>
                  <a:cubicBezTo>
                    <a:pt x="24158" y="27504"/>
                    <a:pt x="24373" y="27683"/>
                    <a:pt x="24456" y="27981"/>
                  </a:cubicBezTo>
                  <a:lnTo>
                    <a:pt x="24170" y="27981"/>
                  </a:lnTo>
                  <a:lnTo>
                    <a:pt x="23754" y="27981"/>
                  </a:lnTo>
                  <a:cubicBezTo>
                    <a:pt x="23587" y="27992"/>
                    <a:pt x="23420" y="27992"/>
                    <a:pt x="23265" y="27981"/>
                  </a:cubicBezTo>
                  <a:close/>
                  <a:moveTo>
                    <a:pt x="4049" y="11990"/>
                  </a:moveTo>
                  <a:cubicBezTo>
                    <a:pt x="3346" y="11609"/>
                    <a:pt x="2644" y="11181"/>
                    <a:pt x="1965" y="10764"/>
                  </a:cubicBezTo>
                  <a:cubicBezTo>
                    <a:pt x="1751" y="10621"/>
                    <a:pt x="1537" y="10490"/>
                    <a:pt x="1322" y="10371"/>
                  </a:cubicBezTo>
                  <a:cubicBezTo>
                    <a:pt x="1215" y="10312"/>
                    <a:pt x="1132" y="10240"/>
                    <a:pt x="1013" y="10133"/>
                  </a:cubicBezTo>
                  <a:cubicBezTo>
                    <a:pt x="1001" y="10121"/>
                    <a:pt x="965" y="10109"/>
                    <a:pt x="953" y="10085"/>
                  </a:cubicBezTo>
                  <a:cubicBezTo>
                    <a:pt x="1084" y="9990"/>
                    <a:pt x="1203" y="9895"/>
                    <a:pt x="1322" y="9812"/>
                  </a:cubicBezTo>
                  <a:cubicBezTo>
                    <a:pt x="1668" y="9538"/>
                    <a:pt x="1977" y="9300"/>
                    <a:pt x="2322" y="9097"/>
                  </a:cubicBezTo>
                  <a:cubicBezTo>
                    <a:pt x="3596" y="8300"/>
                    <a:pt x="5263" y="7228"/>
                    <a:pt x="6847" y="5978"/>
                  </a:cubicBezTo>
                  <a:cubicBezTo>
                    <a:pt x="6966" y="5894"/>
                    <a:pt x="7073" y="5847"/>
                    <a:pt x="7168" y="5847"/>
                  </a:cubicBezTo>
                  <a:cubicBezTo>
                    <a:pt x="7263" y="5847"/>
                    <a:pt x="7347" y="5883"/>
                    <a:pt x="7490" y="5954"/>
                  </a:cubicBezTo>
                  <a:cubicBezTo>
                    <a:pt x="8097" y="6275"/>
                    <a:pt x="8716" y="6609"/>
                    <a:pt x="9311" y="6918"/>
                  </a:cubicBezTo>
                  <a:cubicBezTo>
                    <a:pt x="9597" y="7073"/>
                    <a:pt x="9895" y="7216"/>
                    <a:pt x="10181" y="7371"/>
                  </a:cubicBezTo>
                  <a:cubicBezTo>
                    <a:pt x="10240" y="7395"/>
                    <a:pt x="10300" y="7442"/>
                    <a:pt x="10359" y="7466"/>
                  </a:cubicBezTo>
                  <a:cubicBezTo>
                    <a:pt x="10431" y="7514"/>
                    <a:pt x="10502" y="7561"/>
                    <a:pt x="10597" y="7609"/>
                  </a:cubicBezTo>
                  <a:cubicBezTo>
                    <a:pt x="10788" y="7704"/>
                    <a:pt x="10883" y="7823"/>
                    <a:pt x="10895" y="8061"/>
                  </a:cubicBezTo>
                  <a:cubicBezTo>
                    <a:pt x="10943" y="9252"/>
                    <a:pt x="11002" y="10502"/>
                    <a:pt x="11062" y="11788"/>
                  </a:cubicBezTo>
                  <a:cubicBezTo>
                    <a:pt x="11085" y="12455"/>
                    <a:pt x="11133" y="13122"/>
                    <a:pt x="11181" y="13800"/>
                  </a:cubicBezTo>
                  <a:cubicBezTo>
                    <a:pt x="11204" y="14348"/>
                    <a:pt x="11252" y="14884"/>
                    <a:pt x="11276" y="15431"/>
                  </a:cubicBezTo>
                  <a:cubicBezTo>
                    <a:pt x="11276" y="15539"/>
                    <a:pt x="11276" y="15658"/>
                    <a:pt x="11264" y="15824"/>
                  </a:cubicBezTo>
                  <a:lnTo>
                    <a:pt x="11264" y="15884"/>
                  </a:lnTo>
                  <a:cubicBezTo>
                    <a:pt x="11240" y="15860"/>
                    <a:pt x="11193" y="15848"/>
                    <a:pt x="11157" y="15824"/>
                  </a:cubicBezTo>
                  <a:cubicBezTo>
                    <a:pt x="10966" y="15717"/>
                    <a:pt x="10800" y="15646"/>
                    <a:pt x="10657" y="15562"/>
                  </a:cubicBezTo>
                  <a:cubicBezTo>
                    <a:pt x="10323" y="15384"/>
                    <a:pt x="10002" y="15205"/>
                    <a:pt x="9669" y="15015"/>
                  </a:cubicBezTo>
                  <a:cubicBezTo>
                    <a:pt x="9109" y="14705"/>
                    <a:pt x="8514" y="14372"/>
                    <a:pt x="7930" y="14062"/>
                  </a:cubicBezTo>
                  <a:cubicBezTo>
                    <a:pt x="7394" y="13776"/>
                    <a:pt x="6859" y="13503"/>
                    <a:pt x="6335" y="13229"/>
                  </a:cubicBezTo>
                  <a:cubicBezTo>
                    <a:pt x="5585" y="12812"/>
                    <a:pt x="4811" y="12407"/>
                    <a:pt x="4049" y="11990"/>
                  </a:cubicBezTo>
                  <a:close/>
                  <a:moveTo>
                    <a:pt x="11812" y="5609"/>
                  </a:moveTo>
                  <a:cubicBezTo>
                    <a:pt x="11574" y="6085"/>
                    <a:pt x="11324" y="6561"/>
                    <a:pt x="10895" y="6930"/>
                  </a:cubicBezTo>
                  <a:cubicBezTo>
                    <a:pt x="10550" y="6752"/>
                    <a:pt x="10204" y="6573"/>
                    <a:pt x="9871" y="6418"/>
                  </a:cubicBezTo>
                  <a:cubicBezTo>
                    <a:pt x="9109" y="6037"/>
                    <a:pt x="8299" y="5656"/>
                    <a:pt x="7609" y="5109"/>
                  </a:cubicBezTo>
                  <a:cubicBezTo>
                    <a:pt x="7609" y="5085"/>
                    <a:pt x="7621" y="5073"/>
                    <a:pt x="7621" y="5073"/>
                  </a:cubicBezTo>
                  <a:cubicBezTo>
                    <a:pt x="7633" y="5013"/>
                    <a:pt x="7656" y="4954"/>
                    <a:pt x="7680" y="4930"/>
                  </a:cubicBezTo>
                  <a:lnTo>
                    <a:pt x="7835" y="4644"/>
                  </a:lnTo>
                  <a:cubicBezTo>
                    <a:pt x="8252" y="3918"/>
                    <a:pt x="8692" y="3156"/>
                    <a:pt x="9133" y="2430"/>
                  </a:cubicBezTo>
                  <a:cubicBezTo>
                    <a:pt x="9395" y="2013"/>
                    <a:pt x="9585" y="1692"/>
                    <a:pt x="9788" y="1430"/>
                  </a:cubicBezTo>
                  <a:cubicBezTo>
                    <a:pt x="10061" y="1072"/>
                    <a:pt x="10300" y="918"/>
                    <a:pt x="10585" y="918"/>
                  </a:cubicBezTo>
                  <a:cubicBezTo>
                    <a:pt x="10645" y="918"/>
                    <a:pt x="10716" y="941"/>
                    <a:pt x="10788" y="953"/>
                  </a:cubicBezTo>
                  <a:cubicBezTo>
                    <a:pt x="11550" y="1156"/>
                    <a:pt x="12228" y="1501"/>
                    <a:pt x="12824" y="1989"/>
                  </a:cubicBezTo>
                  <a:cubicBezTo>
                    <a:pt x="13145" y="2251"/>
                    <a:pt x="13229" y="2549"/>
                    <a:pt x="13098" y="2918"/>
                  </a:cubicBezTo>
                  <a:cubicBezTo>
                    <a:pt x="13038" y="3085"/>
                    <a:pt x="12967" y="3239"/>
                    <a:pt x="12883" y="3406"/>
                  </a:cubicBezTo>
                  <a:lnTo>
                    <a:pt x="12859" y="3466"/>
                  </a:lnTo>
                  <a:cubicBezTo>
                    <a:pt x="12776" y="3644"/>
                    <a:pt x="12693" y="3823"/>
                    <a:pt x="12621" y="4001"/>
                  </a:cubicBezTo>
                  <a:cubicBezTo>
                    <a:pt x="12443" y="4418"/>
                    <a:pt x="12252" y="4871"/>
                    <a:pt x="12026" y="5263"/>
                  </a:cubicBezTo>
                  <a:cubicBezTo>
                    <a:pt x="11955" y="5359"/>
                    <a:pt x="11895" y="5478"/>
                    <a:pt x="11812" y="5609"/>
                  </a:cubicBezTo>
                  <a:close/>
                  <a:moveTo>
                    <a:pt x="17027" y="12324"/>
                  </a:moveTo>
                  <a:cubicBezTo>
                    <a:pt x="17015" y="13407"/>
                    <a:pt x="16979" y="14526"/>
                    <a:pt x="16979" y="15622"/>
                  </a:cubicBezTo>
                  <a:lnTo>
                    <a:pt x="16979" y="19313"/>
                  </a:lnTo>
                  <a:lnTo>
                    <a:pt x="16979" y="22396"/>
                  </a:lnTo>
                  <a:cubicBezTo>
                    <a:pt x="16979" y="22873"/>
                    <a:pt x="16967" y="23361"/>
                    <a:pt x="16931" y="23825"/>
                  </a:cubicBezTo>
                  <a:cubicBezTo>
                    <a:pt x="16931" y="23992"/>
                    <a:pt x="16919" y="24159"/>
                    <a:pt x="16919" y="24337"/>
                  </a:cubicBezTo>
                  <a:cubicBezTo>
                    <a:pt x="16800" y="24349"/>
                    <a:pt x="16717" y="24349"/>
                    <a:pt x="16658" y="24349"/>
                  </a:cubicBezTo>
                  <a:cubicBezTo>
                    <a:pt x="16360" y="24349"/>
                    <a:pt x="16312" y="24337"/>
                    <a:pt x="16300" y="23825"/>
                  </a:cubicBezTo>
                  <a:cubicBezTo>
                    <a:pt x="16265" y="23147"/>
                    <a:pt x="16241" y="22230"/>
                    <a:pt x="16241" y="21325"/>
                  </a:cubicBezTo>
                  <a:lnTo>
                    <a:pt x="16241" y="19646"/>
                  </a:lnTo>
                  <a:cubicBezTo>
                    <a:pt x="16241" y="17694"/>
                    <a:pt x="16253" y="15669"/>
                    <a:pt x="16312" y="13681"/>
                  </a:cubicBezTo>
                  <a:cubicBezTo>
                    <a:pt x="16372" y="12074"/>
                    <a:pt x="16277" y="10562"/>
                    <a:pt x="16074" y="9062"/>
                  </a:cubicBezTo>
                  <a:cubicBezTo>
                    <a:pt x="15979" y="8466"/>
                    <a:pt x="15848" y="7990"/>
                    <a:pt x="15669" y="7585"/>
                  </a:cubicBezTo>
                  <a:cubicBezTo>
                    <a:pt x="15050" y="6240"/>
                    <a:pt x="14241" y="5406"/>
                    <a:pt x="13157" y="4942"/>
                  </a:cubicBezTo>
                  <a:cubicBezTo>
                    <a:pt x="13157" y="4942"/>
                    <a:pt x="13121" y="4894"/>
                    <a:pt x="13121" y="4882"/>
                  </a:cubicBezTo>
                  <a:lnTo>
                    <a:pt x="13336" y="4287"/>
                  </a:lnTo>
                  <a:cubicBezTo>
                    <a:pt x="13467" y="4359"/>
                    <a:pt x="13598" y="4430"/>
                    <a:pt x="13717" y="4513"/>
                  </a:cubicBezTo>
                  <a:cubicBezTo>
                    <a:pt x="14098" y="4716"/>
                    <a:pt x="14419" y="4894"/>
                    <a:pt x="14717" y="5109"/>
                  </a:cubicBezTo>
                  <a:cubicBezTo>
                    <a:pt x="15384" y="5585"/>
                    <a:pt x="16122" y="6180"/>
                    <a:pt x="16443" y="7097"/>
                  </a:cubicBezTo>
                  <a:cubicBezTo>
                    <a:pt x="16872" y="8323"/>
                    <a:pt x="17074" y="9359"/>
                    <a:pt x="17050" y="10359"/>
                  </a:cubicBezTo>
                  <a:cubicBezTo>
                    <a:pt x="17039" y="11014"/>
                    <a:pt x="17039" y="11669"/>
                    <a:pt x="17027" y="12324"/>
                  </a:cubicBezTo>
                  <a:close/>
                  <a:moveTo>
                    <a:pt x="21241" y="24159"/>
                  </a:moveTo>
                  <a:lnTo>
                    <a:pt x="21241" y="24159"/>
                  </a:lnTo>
                  <a:lnTo>
                    <a:pt x="21241" y="24159"/>
                  </a:lnTo>
                  <a:cubicBezTo>
                    <a:pt x="21313" y="24171"/>
                    <a:pt x="21372" y="24182"/>
                    <a:pt x="21444" y="24182"/>
                  </a:cubicBezTo>
                  <a:cubicBezTo>
                    <a:pt x="21718" y="24230"/>
                    <a:pt x="21968" y="24254"/>
                    <a:pt x="22170" y="24432"/>
                  </a:cubicBezTo>
                  <a:lnTo>
                    <a:pt x="22170" y="24456"/>
                  </a:lnTo>
                  <a:cubicBezTo>
                    <a:pt x="22158" y="24528"/>
                    <a:pt x="22146" y="24599"/>
                    <a:pt x="22134" y="24659"/>
                  </a:cubicBezTo>
                  <a:cubicBezTo>
                    <a:pt x="22027" y="25052"/>
                    <a:pt x="21992" y="25063"/>
                    <a:pt x="21908" y="25063"/>
                  </a:cubicBezTo>
                  <a:lnTo>
                    <a:pt x="21908" y="25063"/>
                  </a:lnTo>
                  <a:cubicBezTo>
                    <a:pt x="21837" y="25063"/>
                    <a:pt x="21718" y="25028"/>
                    <a:pt x="21563" y="25004"/>
                  </a:cubicBezTo>
                  <a:cubicBezTo>
                    <a:pt x="21384" y="24968"/>
                    <a:pt x="21206" y="24944"/>
                    <a:pt x="20979" y="24909"/>
                  </a:cubicBezTo>
                  <a:cubicBezTo>
                    <a:pt x="20920" y="24897"/>
                    <a:pt x="20849" y="24897"/>
                    <a:pt x="20789" y="24885"/>
                  </a:cubicBezTo>
                  <a:lnTo>
                    <a:pt x="20837" y="24790"/>
                  </a:lnTo>
                  <a:cubicBezTo>
                    <a:pt x="20908" y="24587"/>
                    <a:pt x="20979" y="24421"/>
                    <a:pt x="21075" y="24254"/>
                  </a:cubicBezTo>
                  <a:cubicBezTo>
                    <a:pt x="21087" y="24218"/>
                    <a:pt x="21182" y="24159"/>
                    <a:pt x="21241" y="24159"/>
                  </a:cubicBezTo>
                  <a:close/>
                  <a:moveTo>
                    <a:pt x="6180" y="15658"/>
                  </a:moveTo>
                  <a:cubicBezTo>
                    <a:pt x="5680" y="15658"/>
                    <a:pt x="5144" y="15503"/>
                    <a:pt x="4596" y="15229"/>
                  </a:cubicBezTo>
                  <a:cubicBezTo>
                    <a:pt x="3811" y="14812"/>
                    <a:pt x="3382" y="13526"/>
                    <a:pt x="3692" y="12645"/>
                  </a:cubicBezTo>
                  <a:lnTo>
                    <a:pt x="7871" y="14848"/>
                  </a:lnTo>
                  <a:cubicBezTo>
                    <a:pt x="7406" y="15384"/>
                    <a:pt x="6847" y="15658"/>
                    <a:pt x="6180" y="1565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D8E3C2C-48D5-B41A-5801-88397EC8D4A3}"/>
              </a:ext>
            </a:extLst>
          </p:cNvPr>
          <p:cNvSpPr txBox="1"/>
          <p:nvPr/>
        </p:nvSpPr>
        <p:spPr>
          <a:xfrm>
            <a:off x="312486" y="199009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BBF20BC-4383-4593-759D-87D34737C5E3}"/>
              </a:ext>
            </a:extLst>
          </p:cNvPr>
          <p:cNvGrpSpPr/>
          <p:nvPr/>
        </p:nvGrpSpPr>
        <p:grpSpPr>
          <a:xfrm>
            <a:off x="3440359" y="2319853"/>
            <a:ext cx="867284" cy="867284"/>
            <a:chOff x="3440359" y="2319853"/>
            <a:chExt cx="867284" cy="867284"/>
          </a:xfrm>
        </p:grpSpPr>
        <p:sp>
          <p:nvSpPr>
            <p:cNvPr id="4" name="Google Shape;1259;p77">
              <a:extLst>
                <a:ext uri="{FF2B5EF4-FFF2-40B4-BE49-F238E27FC236}">
                  <a16:creationId xmlns:a16="http://schemas.microsoft.com/office/drawing/2014/main" id="{C33F81DF-F775-E6E1-0243-41438AC459AB}"/>
                </a:ext>
              </a:extLst>
            </p:cNvPr>
            <p:cNvSpPr/>
            <p:nvPr/>
          </p:nvSpPr>
          <p:spPr>
            <a:xfrm>
              <a:off x="3440359" y="2319853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" name="Google Shape;1262;p77">
              <a:extLst>
                <a:ext uri="{FF2B5EF4-FFF2-40B4-BE49-F238E27FC236}">
                  <a16:creationId xmlns:a16="http://schemas.microsoft.com/office/drawing/2014/main" id="{7A20B258-FDEF-1EEF-9CD4-CD0BF4EC7D27}"/>
                </a:ext>
              </a:extLst>
            </p:cNvPr>
            <p:cNvGrpSpPr/>
            <p:nvPr/>
          </p:nvGrpSpPr>
          <p:grpSpPr>
            <a:xfrm>
              <a:off x="3713331" y="2588359"/>
              <a:ext cx="321356" cy="330281"/>
              <a:chOff x="6272100" y="1963650"/>
              <a:chExt cx="233425" cy="239925"/>
            </a:xfrm>
          </p:grpSpPr>
          <p:sp>
            <p:nvSpPr>
              <p:cNvPr id="7" name="Google Shape;1263;p77">
                <a:extLst>
                  <a:ext uri="{FF2B5EF4-FFF2-40B4-BE49-F238E27FC236}">
                    <a16:creationId xmlns:a16="http://schemas.microsoft.com/office/drawing/2014/main" id="{C6CCB215-DA4F-EFF6-88E6-D5F1F73608D8}"/>
                  </a:ext>
                </a:extLst>
              </p:cNvPr>
              <p:cNvSpPr/>
              <p:nvPr/>
            </p:nvSpPr>
            <p:spPr>
              <a:xfrm>
                <a:off x="6276275" y="2160375"/>
                <a:ext cx="120300" cy="36975"/>
              </a:xfrm>
              <a:custGeom>
                <a:avLst/>
                <a:gdLst/>
                <a:ahLst/>
                <a:cxnLst/>
                <a:rect l="l" t="t" r="r" b="b"/>
                <a:pathLst>
                  <a:path w="4812" h="1479" extrusionOk="0">
                    <a:moveTo>
                      <a:pt x="1824" y="1"/>
                    </a:moveTo>
                    <a:cubicBezTo>
                      <a:pt x="1573" y="1"/>
                      <a:pt x="1316" y="23"/>
                      <a:pt x="1072" y="58"/>
                    </a:cubicBezTo>
                    <a:cubicBezTo>
                      <a:pt x="715" y="106"/>
                      <a:pt x="382" y="320"/>
                      <a:pt x="167" y="629"/>
                    </a:cubicBezTo>
                    <a:cubicBezTo>
                      <a:pt x="1" y="915"/>
                      <a:pt x="96" y="1249"/>
                      <a:pt x="382" y="1415"/>
                    </a:cubicBezTo>
                    <a:cubicBezTo>
                      <a:pt x="477" y="1463"/>
                      <a:pt x="622" y="1479"/>
                      <a:pt x="774" y="1479"/>
                    </a:cubicBezTo>
                    <a:cubicBezTo>
                      <a:pt x="1077" y="1479"/>
                      <a:pt x="1406" y="1415"/>
                      <a:pt x="1406" y="1415"/>
                    </a:cubicBezTo>
                    <a:cubicBezTo>
                      <a:pt x="1596" y="1368"/>
                      <a:pt x="1787" y="1344"/>
                      <a:pt x="2001" y="1344"/>
                    </a:cubicBezTo>
                    <a:cubicBezTo>
                      <a:pt x="2263" y="1344"/>
                      <a:pt x="2477" y="1320"/>
                      <a:pt x="2739" y="1320"/>
                    </a:cubicBezTo>
                    <a:cubicBezTo>
                      <a:pt x="2788" y="1322"/>
                      <a:pt x="2836" y="1323"/>
                      <a:pt x="2884" y="1323"/>
                    </a:cubicBezTo>
                    <a:cubicBezTo>
                      <a:pt x="3264" y="1323"/>
                      <a:pt x="3622" y="1261"/>
                      <a:pt x="3987" y="1261"/>
                    </a:cubicBezTo>
                    <a:cubicBezTo>
                      <a:pt x="4071" y="1261"/>
                      <a:pt x="4155" y="1264"/>
                      <a:pt x="4239" y="1272"/>
                    </a:cubicBezTo>
                    <a:cubicBezTo>
                      <a:pt x="4549" y="1272"/>
                      <a:pt x="4811" y="1010"/>
                      <a:pt x="4811" y="701"/>
                    </a:cubicBezTo>
                    <a:cubicBezTo>
                      <a:pt x="4811" y="558"/>
                      <a:pt x="4763" y="391"/>
                      <a:pt x="4644" y="296"/>
                    </a:cubicBezTo>
                    <a:cubicBezTo>
                      <a:pt x="4525" y="201"/>
                      <a:pt x="4382" y="129"/>
                      <a:pt x="4239" y="129"/>
                    </a:cubicBezTo>
                    <a:cubicBezTo>
                      <a:pt x="3525" y="58"/>
                      <a:pt x="2811" y="10"/>
                      <a:pt x="2096" y="10"/>
                    </a:cubicBezTo>
                    <a:cubicBezTo>
                      <a:pt x="2007" y="4"/>
                      <a:pt x="1916" y="1"/>
                      <a:pt x="18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1264;p77">
                <a:extLst>
                  <a:ext uri="{FF2B5EF4-FFF2-40B4-BE49-F238E27FC236}">
                    <a16:creationId xmlns:a16="http://schemas.microsoft.com/office/drawing/2014/main" id="{DF9CA56B-73D4-6CD9-7784-EC26AF5720B6}"/>
                  </a:ext>
                </a:extLst>
              </p:cNvPr>
              <p:cNvSpPr/>
              <p:nvPr/>
            </p:nvSpPr>
            <p:spPr>
              <a:xfrm>
                <a:off x="6391175" y="1973675"/>
                <a:ext cx="96475" cy="102925"/>
              </a:xfrm>
              <a:custGeom>
                <a:avLst/>
                <a:gdLst/>
                <a:ahLst/>
                <a:cxnLst/>
                <a:rect l="l" t="t" r="r" b="b"/>
                <a:pathLst>
                  <a:path w="3859" h="4117" extrusionOk="0">
                    <a:moveTo>
                      <a:pt x="2335" y="1"/>
                    </a:moveTo>
                    <a:cubicBezTo>
                      <a:pt x="2025" y="1"/>
                      <a:pt x="1620" y="191"/>
                      <a:pt x="1668" y="501"/>
                    </a:cubicBezTo>
                    <a:cubicBezTo>
                      <a:pt x="1668" y="572"/>
                      <a:pt x="1596" y="644"/>
                      <a:pt x="1596" y="715"/>
                    </a:cubicBezTo>
                    <a:cubicBezTo>
                      <a:pt x="1596" y="763"/>
                      <a:pt x="1549" y="929"/>
                      <a:pt x="1525" y="1001"/>
                    </a:cubicBezTo>
                    <a:cubicBezTo>
                      <a:pt x="1382" y="1358"/>
                      <a:pt x="1215" y="1691"/>
                      <a:pt x="1025" y="2001"/>
                    </a:cubicBezTo>
                    <a:lnTo>
                      <a:pt x="215" y="3192"/>
                    </a:lnTo>
                    <a:cubicBezTo>
                      <a:pt x="1" y="3573"/>
                      <a:pt x="263" y="4049"/>
                      <a:pt x="715" y="4049"/>
                    </a:cubicBezTo>
                    <a:lnTo>
                      <a:pt x="1787" y="4049"/>
                    </a:lnTo>
                    <a:cubicBezTo>
                      <a:pt x="1863" y="4049"/>
                      <a:pt x="2000" y="4080"/>
                      <a:pt x="2101" y="4080"/>
                    </a:cubicBezTo>
                    <a:cubicBezTo>
                      <a:pt x="2126" y="4080"/>
                      <a:pt x="2149" y="4078"/>
                      <a:pt x="2168" y="4073"/>
                    </a:cubicBezTo>
                    <a:cubicBezTo>
                      <a:pt x="2263" y="4097"/>
                      <a:pt x="2382" y="4097"/>
                      <a:pt x="2477" y="4097"/>
                    </a:cubicBezTo>
                    <a:cubicBezTo>
                      <a:pt x="2573" y="4097"/>
                      <a:pt x="2668" y="4073"/>
                      <a:pt x="2739" y="4073"/>
                    </a:cubicBezTo>
                    <a:cubicBezTo>
                      <a:pt x="2773" y="4106"/>
                      <a:pt x="2806" y="4116"/>
                      <a:pt x="2841" y="4116"/>
                    </a:cubicBezTo>
                    <a:cubicBezTo>
                      <a:pt x="2895" y="4116"/>
                      <a:pt x="2954" y="4093"/>
                      <a:pt x="3024" y="4093"/>
                    </a:cubicBezTo>
                    <a:cubicBezTo>
                      <a:pt x="3040" y="4093"/>
                      <a:pt x="3056" y="4094"/>
                      <a:pt x="3073" y="4097"/>
                    </a:cubicBezTo>
                    <a:cubicBezTo>
                      <a:pt x="3096" y="4099"/>
                      <a:pt x="3119" y="4100"/>
                      <a:pt x="3141" y="4100"/>
                    </a:cubicBezTo>
                    <a:cubicBezTo>
                      <a:pt x="3599" y="4100"/>
                      <a:pt x="3859" y="3648"/>
                      <a:pt x="3859" y="3239"/>
                    </a:cubicBezTo>
                    <a:cubicBezTo>
                      <a:pt x="3859" y="2930"/>
                      <a:pt x="3763" y="2620"/>
                      <a:pt x="3621" y="2358"/>
                    </a:cubicBezTo>
                    <a:lnTo>
                      <a:pt x="3644" y="2358"/>
                    </a:lnTo>
                    <a:cubicBezTo>
                      <a:pt x="3549" y="2168"/>
                      <a:pt x="3430" y="2001"/>
                      <a:pt x="3311" y="1834"/>
                    </a:cubicBezTo>
                    <a:cubicBezTo>
                      <a:pt x="3311" y="1763"/>
                      <a:pt x="3287" y="1691"/>
                      <a:pt x="3263" y="1596"/>
                    </a:cubicBezTo>
                    <a:cubicBezTo>
                      <a:pt x="3263" y="1334"/>
                      <a:pt x="3168" y="1048"/>
                      <a:pt x="3025" y="810"/>
                    </a:cubicBezTo>
                    <a:cubicBezTo>
                      <a:pt x="3025" y="763"/>
                      <a:pt x="3025" y="620"/>
                      <a:pt x="3001" y="572"/>
                    </a:cubicBezTo>
                    <a:cubicBezTo>
                      <a:pt x="2954" y="405"/>
                      <a:pt x="2858" y="263"/>
                      <a:pt x="2739" y="167"/>
                    </a:cubicBezTo>
                    <a:cubicBezTo>
                      <a:pt x="2620" y="72"/>
                      <a:pt x="2477" y="1"/>
                      <a:pt x="23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1265;p77">
                <a:extLst>
                  <a:ext uri="{FF2B5EF4-FFF2-40B4-BE49-F238E27FC236}">
                    <a16:creationId xmlns:a16="http://schemas.microsoft.com/office/drawing/2014/main" id="{CB61269F-BDBA-D51A-CB6D-EA8F96F7BB43}"/>
                  </a:ext>
                </a:extLst>
              </p:cNvPr>
              <p:cNvSpPr/>
              <p:nvPr/>
            </p:nvSpPr>
            <p:spPr>
              <a:xfrm>
                <a:off x="6272100" y="1963650"/>
                <a:ext cx="233425" cy="239925"/>
              </a:xfrm>
              <a:custGeom>
                <a:avLst/>
                <a:gdLst/>
                <a:ahLst/>
                <a:cxnLst/>
                <a:rect l="l" t="t" r="r" b="b"/>
                <a:pathLst>
                  <a:path w="9337" h="9597" extrusionOk="0">
                    <a:moveTo>
                      <a:pt x="7074" y="474"/>
                    </a:moveTo>
                    <a:cubicBezTo>
                      <a:pt x="7217" y="474"/>
                      <a:pt x="7359" y="523"/>
                      <a:pt x="7479" y="616"/>
                    </a:cubicBezTo>
                    <a:cubicBezTo>
                      <a:pt x="7764" y="830"/>
                      <a:pt x="7645" y="1187"/>
                      <a:pt x="7693" y="1497"/>
                    </a:cubicBezTo>
                    <a:cubicBezTo>
                      <a:pt x="7598" y="1497"/>
                      <a:pt x="7526" y="1497"/>
                      <a:pt x="7431" y="1473"/>
                    </a:cubicBezTo>
                    <a:lnTo>
                      <a:pt x="6431" y="1402"/>
                    </a:lnTo>
                    <a:cubicBezTo>
                      <a:pt x="6502" y="1092"/>
                      <a:pt x="6431" y="735"/>
                      <a:pt x="6740" y="544"/>
                    </a:cubicBezTo>
                    <a:lnTo>
                      <a:pt x="6740" y="568"/>
                    </a:lnTo>
                    <a:cubicBezTo>
                      <a:pt x="6846" y="505"/>
                      <a:pt x="6960" y="474"/>
                      <a:pt x="7074" y="474"/>
                    </a:cubicBezTo>
                    <a:close/>
                    <a:moveTo>
                      <a:pt x="4411" y="7967"/>
                    </a:moveTo>
                    <a:cubicBezTo>
                      <a:pt x="5043" y="7967"/>
                      <a:pt x="5737" y="8384"/>
                      <a:pt x="5692" y="9046"/>
                    </a:cubicBezTo>
                    <a:cubicBezTo>
                      <a:pt x="5060" y="9021"/>
                      <a:pt x="4424" y="9007"/>
                      <a:pt x="3788" y="9007"/>
                    </a:cubicBezTo>
                    <a:cubicBezTo>
                      <a:pt x="2651" y="9007"/>
                      <a:pt x="1512" y="9050"/>
                      <a:pt x="382" y="9141"/>
                    </a:cubicBezTo>
                    <a:cubicBezTo>
                      <a:pt x="382" y="9022"/>
                      <a:pt x="406" y="8903"/>
                      <a:pt x="429" y="8808"/>
                    </a:cubicBezTo>
                    <a:cubicBezTo>
                      <a:pt x="549" y="8260"/>
                      <a:pt x="834" y="8165"/>
                      <a:pt x="1311" y="8094"/>
                    </a:cubicBezTo>
                    <a:cubicBezTo>
                      <a:pt x="1537" y="8082"/>
                      <a:pt x="1763" y="8076"/>
                      <a:pt x="1989" y="8076"/>
                    </a:cubicBezTo>
                    <a:cubicBezTo>
                      <a:pt x="2216" y="8076"/>
                      <a:pt x="2442" y="8082"/>
                      <a:pt x="2668" y="8094"/>
                    </a:cubicBezTo>
                    <a:cubicBezTo>
                      <a:pt x="2752" y="8101"/>
                      <a:pt x="2835" y="8103"/>
                      <a:pt x="2919" y="8103"/>
                    </a:cubicBezTo>
                    <a:cubicBezTo>
                      <a:pt x="3121" y="8103"/>
                      <a:pt x="3323" y="8087"/>
                      <a:pt x="3525" y="8070"/>
                    </a:cubicBezTo>
                    <a:cubicBezTo>
                      <a:pt x="3763" y="8046"/>
                      <a:pt x="4002" y="7998"/>
                      <a:pt x="4240" y="7975"/>
                    </a:cubicBezTo>
                    <a:lnTo>
                      <a:pt x="4264" y="7975"/>
                    </a:lnTo>
                    <a:cubicBezTo>
                      <a:pt x="4312" y="7969"/>
                      <a:pt x="4361" y="7967"/>
                      <a:pt x="4411" y="7967"/>
                    </a:cubicBezTo>
                    <a:close/>
                    <a:moveTo>
                      <a:pt x="2775" y="1"/>
                    </a:moveTo>
                    <a:cubicBezTo>
                      <a:pt x="2144" y="1"/>
                      <a:pt x="1517" y="214"/>
                      <a:pt x="1025" y="592"/>
                    </a:cubicBezTo>
                    <a:cubicBezTo>
                      <a:pt x="239" y="1187"/>
                      <a:pt x="48" y="2259"/>
                      <a:pt x="168" y="3188"/>
                    </a:cubicBezTo>
                    <a:cubicBezTo>
                      <a:pt x="334" y="4545"/>
                      <a:pt x="1120" y="5879"/>
                      <a:pt x="1954" y="6951"/>
                    </a:cubicBezTo>
                    <a:cubicBezTo>
                      <a:pt x="2120" y="7141"/>
                      <a:pt x="2287" y="7332"/>
                      <a:pt x="2430" y="7546"/>
                    </a:cubicBezTo>
                    <a:cubicBezTo>
                      <a:pt x="2001" y="7546"/>
                      <a:pt x="1573" y="7617"/>
                      <a:pt x="1168" y="7713"/>
                    </a:cubicBezTo>
                    <a:cubicBezTo>
                      <a:pt x="287" y="7855"/>
                      <a:pt x="1" y="8546"/>
                      <a:pt x="72" y="9356"/>
                    </a:cubicBezTo>
                    <a:cubicBezTo>
                      <a:pt x="72" y="9439"/>
                      <a:pt x="126" y="9503"/>
                      <a:pt x="203" y="9503"/>
                    </a:cubicBezTo>
                    <a:cubicBezTo>
                      <a:pt x="214" y="9503"/>
                      <a:pt x="226" y="9502"/>
                      <a:pt x="239" y="9499"/>
                    </a:cubicBezTo>
                    <a:cubicBezTo>
                      <a:pt x="406" y="9522"/>
                      <a:pt x="596" y="9522"/>
                      <a:pt x="763" y="9546"/>
                    </a:cubicBezTo>
                    <a:cubicBezTo>
                      <a:pt x="1261" y="9581"/>
                      <a:pt x="1759" y="9597"/>
                      <a:pt x="2257" y="9597"/>
                    </a:cubicBezTo>
                    <a:cubicBezTo>
                      <a:pt x="3117" y="9597"/>
                      <a:pt x="3976" y="9550"/>
                      <a:pt x="4835" y="9475"/>
                    </a:cubicBezTo>
                    <a:lnTo>
                      <a:pt x="5550" y="9451"/>
                    </a:lnTo>
                    <a:lnTo>
                      <a:pt x="5907" y="9451"/>
                    </a:lnTo>
                    <a:cubicBezTo>
                      <a:pt x="5954" y="9451"/>
                      <a:pt x="6026" y="9403"/>
                      <a:pt x="6026" y="9332"/>
                    </a:cubicBezTo>
                    <a:cubicBezTo>
                      <a:pt x="6288" y="8308"/>
                      <a:pt x="5335" y="7641"/>
                      <a:pt x="4406" y="7641"/>
                    </a:cubicBezTo>
                    <a:cubicBezTo>
                      <a:pt x="4478" y="7451"/>
                      <a:pt x="4502" y="7260"/>
                      <a:pt x="4549" y="7046"/>
                    </a:cubicBezTo>
                    <a:cubicBezTo>
                      <a:pt x="4597" y="6879"/>
                      <a:pt x="4430" y="6796"/>
                      <a:pt x="4264" y="6796"/>
                    </a:cubicBezTo>
                    <a:cubicBezTo>
                      <a:pt x="4097" y="6796"/>
                      <a:pt x="3930" y="6879"/>
                      <a:pt x="3978" y="7046"/>
                    </a:cubicBezTo>
                    <a:cubicBezTo>
                      <a:pt x="4025" y="7236"/>
                      <a:pt x="4073" y="7451"/>
                      <a:pt x="4121" y="7617"/>
                    </a:cubicBezTo>
                    <a:cubicBezTo>
                      <a:pt x="3954" y="7570"/>
                      <a:pt x="3787" y="7570"/>
                      <a:pt x="3621" y="7570"/>
                    </a:cubicBezTo>
                    <a:lnTo>
                      <a:pt x="3668" y="7570"/>
                    </a:lnTo>
                    <a:cubicBezTo>
                      <a:pt x="3382" y="7546"/>
                      <a:pt x="3121" y="7546"/>
                      <a:pt x="2859" y="7546"/>
                    </a:cubicBezTo>
                    <a:cubicBezTo>
                      <a:pt x="2811" y="7498"/>
                      <a:pt x="2763" y="7451"/>
                      <a:pt x="2739" y="7427"/>
                    </a:cubicBezTo>
                    <a:cubicBezTo>
                      <a:pt x="2501" y="7117"/>
                      <a:pt x="2239" y="6831"/>
                      <a:pt x="2025" y="6522"/>
                    </a:cubicBezTo>
                    <a:cubicBezTo>
                      <a:pt x="1334" y="5522"/>
                      <a:pt x="691" y="4402"/>
                      <a:pt x="572" y="3188"/>
                    </a:cubicBezTo>
                    <a:cubicBezTo>
                      <a:pt x="501" y="2640"/>
                      <a:pt x="596" y="2092"/>
                      <a:pt x="858" y="1592"/>
                    </a:cubicBezTo>
                    <a:cubicBezTo>
                      <a:pt x="1248" y="936"/>
                      <a:pt x="2027" y="615"/>
                      <a:pt x="2768" y="615"/>
                    </a:cubicBezTo>
                    <a:cubicBezTo>
                      <a:pt x="2887" y="615"/>
                      <a:pt x="3005" y="623"/>
                      <a:pt x="3121" y="640"/>
                    </a:cubicBezTo>
                    <a:cubicBezTo>
                      <a:pt x="4097" y="783"/>
                      <a:pt x="5002" y="1211"/>
                      <a:pt x="5883" y="1640"/>
                    </a:cubicBezTo>
                    <a:lnTo>
                      <a:pt x="5645" y="1926"/>
                    </a:lnTo>
                    <a:cubicBezTo>
                      <a:pt x="5240" y="2331"/>
                      <a:pt x="4930" y="2831"/>
                      <a:pt x="4764" y="3378"/>
                    </a:cubicBezTo>
                    <a:cubicBezTo>
                      <a:pt x="4668" y="3664"/>
                      <a:pt x="4406" y="4688"/>
                      <a:pt x="4930" y="4712"/>
                    </a:cubicBezTo>
                    <a:cubicBezTo>
                      <a:pt x="6312" y="4712"/>
                      <a:pt x="7741" y="4641"/>
                      <a:pt x="9098" y="4498"/>
                    </a:cubicBezTo>
                    <a:cubicBezTo>
                      <a:pt x="9312" y="4498"/>
                      <a:pt x="9312" y="4164"/>
                      <a:pt x="9098" y="4164"/>
                    </a:cubicBezTo>
                    <a:lnTo>
                      <a:pt x="9098" y="4140"/>
                    </a:lnTo>
                    <a:cubicBezTo>
                      <a:pt x="8765" y="4117"/>
                      <a:pt x="8407" y="4093"/>
                      <a:pt x="8050" y="4093"/>
                    </a:cubicBezTo>
                    <a:cubicBezTo>
                      <a:pt x="7586" y="4081"/>
                      <a:pt x="7109" y="4075"/>
                      <a:pt x="6630" y="4075"/>
                    </a:cubicBezTo>
                    <a:cubicBezTo>
                      <a:pt x="6151" y="4075"/>
                      <a:pt x="5669" y="4081"/>
                      <a:pt x="5192" y="4093"/>
                    </a:cubicBezTo>
                    <a:cubicBezTo>
                      <a:pt x="5169" y="3235"/>
                      <a:pt x="5645" y="2593"/>
                      <a:pt x="6145" y="1950"/>
                    </a:cubicBezTo>
                    <a:cubicBezTo>
                      <a:pt x="6193" y="1973"/>
                      <a:pt x="6240" y="1973"/>
                      <a:pt x="6288" y="1973"/>
                    </a:cubicBezTo>
                    <a:lnTo>
                      <a:pt x="7455" y="1830"/>
                    </a:lnTo>
                    <a:cubicBezTo>
                      <a:pt x="7550" y="1807"/>
                      <a:pt x="7717" y="1807"/>
                      <a:pt x="7836" y="1783"/>
                    </a:cubicBezTo>
                    <a:cubicBezTo>
                      <a:pt x="8098" y="1997"/>
                      <a:pt x="8336" y="2259"/>
                      <a:pt x="8550" y="2521"/>
                    </a:cubicBezTo>
                    <a:cubicBezTo>
                      <a:pt x="8680" y="2650"/>
                      <a:pt x="8692" y="2936"/>
                      <a:pt x="8870" y="2936"/>
                    </a:cubicBezTo>
                    <a:cubicBezTo>
                      <a:pt x="8888" y="2936"/>
                      <a:pt x="8909" y="2933"/>
                      <a:pt x="8931" y="2926"/>
                    </a:cubicBezTo>
                    <a:cubicBezTo>
                      <a:pt x="9336" y="2712"/>
                      <a:pt x="8336" y="1783"/>
                      <a:pt x="8050" y="1521"/>
                    </a:cubicBezTo>
                    <a:cubicBezTo>
                      <a:pt x="7979" y="1164"/>
                      <a:pt x="8098" y="759"/>
                      <a:pt x="7836" y="449"/>
                    </a:cubicBezTo>
                    <a:cubicBezTo>
                      <a:pt x="7633" y="211"/>
                      <a:pt x="7348" y="92"/>
                      <a:pt x="7062" y="92"/>
                    </a:cubicBezTo>
                    <a:cubicBezTo>
                      <a:pt x="6776" y="92"/>
                      <a:pt x="6490" y="211"/>
                      <a:pt x="6288" y="449"/>
                    </a:cubicBezTo>
                    <a:cubicBezTo>
                      <a:pt x="6145" y="687"/>
                      <a:pt x="6050" y="973"/>
                      <a:pt x="6050" y="1259"/>
                    </a:cubicBezTo>
                    <a:cubicBezTo>
                      <a:pt x="5669" y="997"/>
                      <a:pt x="5288" y="783"/>
                      <a:pt x="4883" y="568"/>
                    </a:cubicBezTo>
                    <a:cubicBezTo>
                      <a:pt x="4383" y="330"/>
                      <a:pt x="3835" y="140"/>
                      <a:pt x="3263" y="44"/>
                    </a:cubicBezTo>
                    <a:cubicBezTo>
                      <a:pt x="3102" y="15"/>
                      <a:pt x="2938" y="1"/>
                      <a:pt x="27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E324EB-7EAF-3D0C-BB75-EB7B041D8F80}"/>
              </a:ext>
            </a:extLst>
          </p:cNvPr>
          <p:cNvGrpSpPr/>
          <p:nvPr/>
        </p:nvGrpSpPr>
        <p:grpSpPr>
          <a:xfrm>
            <a:off x="3440359" y="3377828"/>
            <a:ext cx="867284" cy="867284"/>
            <a:chOff x="3440359" y="3377828"/>
            <a:chExt cx="867284" cy="867284"/>
          </a:xfrm>
        </p:grpSpPr>
        <p:sp>
          <p:nvSpPr>
            <p:cNvPr id="5" name="Google Shape;1260;p77">
              <a:extLst>
                <a:ext uri="{FF2B5EF4-FFF2-40B4-BE49-F238E27FC236}">
                  <a16:creationId xmlns:a16="http://schemas.microsoft.com/office/drawing/2014/main" id="{583DE70B-8D08-75F7-DF90-97D2EE38F113}"/>
                </a:ext>
              </a:extLst>
            </p:cNvPr>
            <p:cNvSpPr/>
            <p:nvPr/>
          </p:nvSpPr>
          <p:spPr>
            <a:xfrm>
              <a:off x="3440359" y="3377828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" name="Google Shape;1266;p77">
              <a:extLst>
                <a:ext uri="{FF2B5EF4-FFF2-40B4-BE49-F238E27FC236}">
                  <a16:creationId xmlns:a16="http://schemas.microsoft.com/office/drawing/2014/main" id="{CEF3C8D6-989B-665C-ECA1-24497CB6E47A}"/>
                </a:ext>
              </a:extLst>
            </p:cNvPr>
            <p:cNvGrpSpPr/>
            <p:nvPr/>
          </p:nvGrpSpPr>
          <p:grpSpPr>
            <a:xfrm>
              <a:off x="3705558" y="3647224"/>
              <a:ext cx="336913" cy="328526"/>
              <a:chOff x="3968650" y="4096100"/>
              <a:chExt cx="244725" cy="238650"/>
            </a:xfrm>
          </p:grpSpPr>
          <p:sp>
            <p:nvSpPr>
              <p:cNvPr id="11" name="Google Shape;1267;p77">
                <a:extLst>
                  <a:ext uri="{FF2B5EF4-FFF2-40B4-BE49-F238E27FC236}">
                    <a16:creationId xmlns:a16="http://schemas.microsoft.com/office/drawing/2014/main" id="{6EF8329B-0FCF-052B-D014-15D5DDCB06C2}"/>
                  </a:ext>
                </a:extLst>
              </p:cNvPr>
              <p:cNvSpPr/>
              <p:nvPr/>
            </p:nvSpPr>
            <p:spPr>
              <a:xfrm>
                <a:off x="4111550" y="4252275"/>
                <a:ext cx="74875" cy="77850"/>
              </a:xfrm>
              <a:custGeom>
                <a:avLst/>
                <a:gdLst/>
                <a:ahLst/>
                <a:cxnLst/>
                <a:rect l="l" t="t" r="r" b="b"/>
                <a:pathLst>
                  <a:path w="2995" h="3114" extrusionOk="0">
                    <a:moveTo>
                      <a:pt x="610" y="0"/>
                    </a:moveTo>
                    <a:cubicBezTo>
                      <a:pt x="464" y="0"/>
                      <a:pt x="322" y="54"/>
                      <a:pt x="214" y="161"/>
                    </a:cubicBezTo>
                    <a:cubicBezTo>
                      <a:pt x="0" y="399"/>
                      <a:pt x="0" y="756"/>
                      <a:pt x="214" y="971"/>
                    </a:cubicBezTo>
                    <a:lnTo>
                      <a:pt x="1048" y="1971"/>
                    </a:lnTo>
                    <a:lnTo>
                      <a:pt x="1453" y="2447"/>
                    </a:lnTo>
                    <a:cubicBezTo>
                      <a:pt x="1524" y="2518"/>
                      <a:pt x="1596" y="2590"/>
                      <a:pt x="1643" y="2685"/>
                    </a:cubicBezTo>
                    <a:lnTo>
                      <a:pt x="1667" y="2685"/>
                    </a:lnTo>
                    <a:lnTo>
                      <a:pt x="1762" y="2828"/>
                    </a:lnTo>
                    <a:cubicBezTo>
                      <a:pt x="1858" y="2971"/>
                      <a:pt x="1977" y="3066"/>
                      <a:pt x="2120" y="3090"/>
                    </a:cubicBezTo>
                    <a:cubicBezTo>
                      <a:pt x="2174" y="3106"/>
                      <a:pt x="2228" y="3114"/>
                      <a:pt x="2280" y="3114"/>
                    </a:cubicBezTo>
                    <a:cubicBezTo>
                      <a:pt x="2685" y="3114"/>
                      <a:pt x="2995" y="2657"/>
                      <a:pt x="2763" y="2257"/>
                    </a:cubicBezTo>
                    <a:cubicBezTo>
                      <a:pt x="2477" y="1899"/>
                      <a:pt x="2191" y="1518"/>
                      <a:pt x="1881" y="1185"/>
                    </a:cubicBezTo>
                    <a:cubicBezTo>
                      <a:pt x="1596" y="851"/>
                      <a:pt x="1310" y="494"/>
                      <a:pt x="1024" y="161"/>
                    </a:cubicBezTo>
                    <a:cubicBezTo>
                      <a:pt x="905" y="54"/>
                      <a:pt x="756" y="0"/>
                      <a:pt x="6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68;p77">
                <a:extLst>
                  <a:ext uri="{FF2B5EF4-FFF2-40B4-BE49-F238E27FC236}">
                    <a16:creationId xmlns:a16="http://schemas.microsoft.com/office/drawing/2014/main" id="{481D8D2E-C00B-A643-3909-0AD9B6E7E3F0}"/>
                  </a:ext>
                </a:extLst>
              </p:cNvPr>
              <p:cNvSpPr/>
              <p:nvPr/>
            </p:nvSpPr>
            <p:spPr>
              <a:xfrm>
                <a:off x="3996625" y="4111025"/>
                <a:ext cx="206625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265" h="6763" extrusionOk="0">
                    <a:moveTo>
                      <a:pt x="5883" y="0"/>
                    </a:moveTo>
                    <a:cubicBezTo>
                      <a:pt x="5788" y="0"/>
                      <a:pt x="5669" y="24"/>
                      <a:pt x="5573" y="72"/>
                    </a:cubicBezTo>
                    <a:cubicBezTo>
                      <a:pt x="5553" y="65"/>
                      <a:pt x="5530" y="62"/>
                      <a:pt x="5505" y="62"/>
                    </a:cubicBezTo>
                    <a:cubicBezTo>
                      <a:pt x="5446" y="62"/>
                      <a:pt x="5379" y="79"/>
                      <a:pt x="5311" y="95"/>
                    </a:cubicBezTo>
                    <a:cubicBezTo>
                      <a:pt x="5026" y="167"/>
                      <a:pt x="4811" y="357"/>
                      <a:pt x="4668" y="596"/>
                    </a:cubicBezTo>
                    <a:cubicBezTo>
                      <a:pt x="4573" y="548"/>
                      <a:pt x="4478" y="500"/>
                      <a:pt x="4359" y="453"/>
                    </a:cubicBezTo>
                    <a:cubicBezTo>
                      <a:pt x="4287" y="405"/>
                      <a:pt x="4192" y="381"/>
                      <a:pt x="4097" y="357"/>
                    </a:cubicBezTo>
                    <a:cubicBezTo>
                      <a:pt x="4016" y="339"/>
                      <a:pt x="3935" y="331"/>
                      <a:pt x="3853" y="331"/>
                    </a:cubicBezTo>
                    <a:cubicBezTo>
                      <a:pt x="3503" y="331"/>
                      <a:pt x="3158" y="492"/>
                      <a:pt x="2906" y="762"/>
                    </a:cubicBezTo>
                    <a:cubicBezTo>
                      <a:pt x="2859" y="810"/>
                      <a:pt x="2811" y="881"/>
                      <a:pt x="2763" y="929"/>
                    </a:cubicBezTo>
                    <a:cubicBezTo>
                      <a:pt x="2692" y="881"/>
                      <a:pt x="2597" y="834"/>
                      <a:pt x="2501" y="810"/>
                    </a:cubicBezTo>
                    <a:lnTo>
                      <a:pt x="2454" y="810"/>
                    </a:lnTo>
                    <a:cubicBezTo>
                      <a:pt x="2382" y="762"/>
                      <a:pt x="2335" y="738"/>
                      <a:pt x="2263" y="715"/>
                    </a:cubicBezTo>
                    <a:cubicBezTo>
                      <a:pt x="2129" y="643"/>
                      <a:pt x="1987" y="608"/>
                      <a:pt x="1850" y="608"/>
                    </a:cubicBezTo>
                    <a:cubicBezTo>
                      <a:pt x="1621" y="608"/>
                      <a:pt x="1403" y="703"/>
                      <a:pt x="1239" y="881"/>
                    </a:cubicBezTo>
                    <a:cubicBezTo>
                      <a:pt x="1096" y="1048"/>
                      <a:pt x="1025" y="1238"/>
                      <a:pt x="1001" y="1453"/>
                    </a:cubicBezTo>
                    <a:cubicBezTo>
                      <a:pt x="930" y="1453"/>
                      <a:pt x="858" y="1500"/>
                      <a:pt x="811" y="1524"/>
                    </a:cubicBezTo>
                    <a:cubicBezTo>
                      <a:pt x="668" y="1620"/>
                      <a:pt x="549" y="1715"/>
                      <a:pt x="477" y="1858"/>
                    </a:cubicBezTo>
                    <a:cubicBezTo>
                      <a:pt x="287" y="2048"/>
                      <a:pt x="168" y="2334"/>
                      <a:pt x="168" y="2596"/>
                    </a:cubicBezTo>
                    <a:cubicBezTo>
                      <a:pt x="191" y="2739"/>
                      <a:pt x="215" y="2882"/>
                      <a:pt x="287" y="3025"/>
                    </a:cubicBezTo>
                    <a:cubicBezTo>
                      <a:pt x="96" y="3215"/>
                      <a:pt x="1" y="3477"/>
                      <a:pt x="1" y="3739"/>
                    </a:cubicBezTo>
                    <a:cubicBezTo>
                      <a:pt x="1" y="4049"/>
                      <a:pt x="144" y="4311"/>
                      <a:pt x="382" y="4501"/>
                    </a:cubicBezTo>
                    <a:cubicBezTo>
                      <a:pt x="556" y="4675"/>
                      <a:pt x="790" y="4790"/>
                      <a:pt x="1048" y="4790"/>
                    </a:cubicBezTo>
                    <a:cubicBezTo>
                      <a:pt x="1072" y="4790"/>
                      <a:pt x="1096" y="4789"/>
                      <a:pt x="1120" y="4787"/>
                    </a:cubicBezTo>
                    <a:cubicBezTo>
                      <a:pt x="1334" y="4763"/>
                      <a:pt x="1525" y="4692"/>
                      <a:pt x="1715" y="4549"/>
                    </a:cubicBezTo>
                    <a:cubicBezTo>
                      <a:pt x="1715" y="4715"/>
                      <a:pt x="1739" y="4882"/>
                      <a:pt x="1811" y="5025"/>
                    </a:cubicBezTo>
                    <a:cubicBezTo>
                      <a:pt x="2001" y="5358"/>
                      <a:pt x="2335" y="5573"/>
                      <a:pt x="2716" y="5620"/>
                    </a:cubicBezTo>
                    <a:cubicBezTo>
                      <a:pt x="2770" y="5624"/>
                      <a:pt x="2824" y="5626"/>
                      <a:pt x="2878" y="5626"/>
                    </a:cubicBezTo>
                    <a:cubicBezTo>
                      <a:pt x="3157" y="5626"/>
                      <a:pt x="3437" y="5573"/>
                      <a:pt x="3716" y="5454"/>
                    </a:cubicBezTo>
                    <a:cubicBezTo>
                      <a:pt x="3835" y="5454"/>
                      <a:pt x="3978" y="5454"/>
                      <a:pt x="4121" y="5430"/>
                    </a:cubicBezTo>
                    <a:cubicBezTo>
                      <a:pt x="4145" y="5454"/>
                      <a:pt x="4168" y="5477"/>
                      <a:pt x="4192" y="5501"/>
                    </a:cubicBezTo>
                    <a:cubicBezTo>
                      <a:pt x="4216" y="5525"/>
                      <a:pt x="4240" y="5549"/>
                      <a:pt x="4287" y="5597"/>
                    </a:cubicBezTo>
                    <a:cubicBezTo>
                      <a:pt x="4287" y="5620"/>
                      <a:pt x="4287" y="5668"/>
                      <a:pt x="4311" y="5716"/>
                    </a:cubicBezTo>
                    <a:cubicBezTo>
                      <a:pt x="4383" y="5858"/>
                      <a:pt x="4502" y="6001"/>
                      <a:pt x="4645" y="6097"/>
                    </a:cubicBezTo>
                    <a:cubicBezTo>
                      <a:pt x="4859" y="6216"/>
                      <a:pt x="5121" y="6311"/>
                      <a:pt x="5383" y="6335"/>
                    </a:cubicBezTo>
                    <a:cubicBezTo>
                      <a:pt x="5526" y="6406"/>
                      <a:pt x="5693" y="6478"/>
                      <a:pt x="5859" y="6525"/>
                    </a:cubicBezTo>
                    <a:cubicBezTo>
                      <a:pt x="5907" y="6573"/>
                      <a:pt x="5978" y="6621"/>
                      <a:pt x="6050" y="6644"/>
                    </a:cubicBezTo>
                    <a:cubicBezTo>
                      <a:pt x="6196" y="6726"/>
                      <a:pt x="6365" y="6763"/>
                      <a:pt x="6541" y="6763"/>
                    </a:cubicBezTo>
                    <a:cubicBezTo>
                      <a:pt x="6622" y="6763"/>
                      <a:pt x="6705" y="6755"/>
                      <a:pt x="6788" y="6740"/>
                    </a:cubicBezTo>
                    <a:cubicBezTo>
                      <a:pt x="6907" y="6692"/>
                      <a:pt x="7002" y="6668"/>
                      <a:pt x="7121" y="6597"/>
                    </a:cubicBezTo>
                    <a:cubicBezTo>
                      <a:pt x="7336" y="6573"/>
                      <a:pt x="7526" y="6478"/>
                      <a:pt x="7669" y="6311"/>
                    </a:cubicBezTo>
                    <a:cubicBezTo>
                      <a:pt x="7883" y="6120"/>
                      <a:pt x="7979" y="5811"/>
                      <a:pt x="7931" y="5525"/>
                    </a:cubicBezTo>
                    <a:cubicBezTo>
                      <a:pt x="7860" y="5311"/>
                      <a:pt x="7717" y="5120"/>
                      <a:pt x="7526" y="5001"/>
                    </a:cubicBezTo>
                    <a:cubicBezTo>
                      <a:pt x="7502" y="4954"/>
                      <a:pt x="7455" y="4906"/>
                      <a:pt x="7383" y="4858"/>
                    </a:cubicBezTo>
                    <a:lnTo>
                      <a:pt x="7383" y="4739"/>
                    </a:lnTo>
                    <a:cubicBezTo>
                      <a:pt x="7550" y="4692"/>
                      <a:pt x="7693" y="4620"/>
                      <a:pt x="7812" y="4501"/>
                    </a:cubicBezTo>
                    <a:cubicBezTo>
                      <a:pt x="8003" y="4382"/>
                      <a:pt x="8145" y="4168"/>
                      <a:pt x="8217" y="3930"/>
                    </a:cubicBezTo>
                    <a:cubicBezTo>
                      <a:pt x="8264" y="3668"/>
                      <a:pt x="8217" y="3382"/>
                      <a:pt x="8026" y="3167"/>
                    </a:cubicBezTo>
                    <a:cubicBezTo>
                      <a:pt x="7979" y="3072"/>
                      <a:pt x="7931" y="3001"/>
                      <a:pt x="7883" y="2953"/>
                    </a:cubicBezTo>
                    <a:cubicBezTo>
                      <a:pt x="7836" y="2858"/>
                      <a:pt x="7764" y="2786"/>
                      <a:pt x="7693" y="2739"/>
                    </a:cubicBezTo>
                    <a:cubicBezTo>
                      <a:pt x="7741" y="2667"/>
                      <a:pt x="7764" y="2596"/>
                      <a:pt x="7788" y="2524"/>
                    </a:cubicBezTo>
                    <a:cubicBezTo>
                      <a:pt x="7860" y="2143"/>
                      <a:pt x="7741" y="1786"/>
                      <a:pt x="7479" y="1524"/>
                    </a:cubicBezTo>
                    <a:cubicBezTo>
                      <a:pt x="7455" y="1477"/>
                      <a:pt x="7407" y="1453"/>
                      <a:pt x="7336" y="1405"/>
                    </a:cubicBezTo>
                    <a:cubicBezTo>
                      <a:pt x="7240" y="1334"/>
                      <a:pt x="7121" y="1262"/>
                      <a:pt x="7002" y="1215"/>
                    </a:cubicBezTo>
                    <a:cubicBezTo>
                      <a:pt x="6955" y="1215"/>
                      <a:pt x="6907" y="1191"/>
                      <a:pt x="6859" y="1191"/>
                    </a:cubicBezTo>
                    <a:cubicBezTo>
                      <a:pt x="6859" y="953"/>
                      <a:pt x="6764" y="738"/>
                      <a:pt x="6621" y="548"/>
                    </a:cubicBezTo>
                    <a:cubicBezTo>
                      <a:pt x="6597" y="500"/>
                      <a:pt x="6574" y="453"/>
                      <a:pt x="6550" y="405"/>
                    </a:cubicBezTo>
                    <a:cubicBezTo>
                      <a:pt x="6407" y="167"/>
                      <a:pt x="6145" y="24"/>
                      <a:pt x="588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269;p77">
                <a:extLst>
                  <a:ext uri="{FF2B5EF4-FFF2-40B4-BE49-F238E27FC236}">
                    <a16:creationId xmlns:a16="http://schemas.microsoft.com/office/drawing/2014/main" id="{8BE06277-668E-0F4C-126A-6356B2935890}"/>
                  </a:ext>
                </a:extLst>
              </p:cNvPr>
              <p:cNvSpPr/>
              <p:nvPr/>
            </p:nvSpPr>
            <p:spPr>
              <a:xfrm>
                <a:off x="3968650" y="4096100"/>
                <a:ext cx="244725" cy="238650"/>
              </a:xfrm>
              <a:custGeom>
                <a:avLst/>
                <a:gdLst/>
                <a:ahLst/>
                <a:cxnLst/>
                <a:rect l="l" t="t" r="r" b="b"/>
                <a:pathLst>
                  <a:path w="9789" h="9546" extrusionOk="0">
                    <a:moveTo>
                      <a:pt x="8345" y="2081"/>
                    </a:moveTo>
                    <a:lnTo>
                      <a:pt x="8345" y="2081"/>
                    </a:lnTo>
                    <a:cubicBezTo>
                      <a:pt x="8451" y="2243"/>
                      <a:pt x="8561" y="2402"/>
                      <a:pt x="8675" y="2558"/>
                    </a:cubicBezTo>
                    <a:lnTo>
                      <a:pt x="8675" y="2558"/>
                    </a:lnTo>
                    <a:cubicBezTo>
                      <a:pt x="8634" y="2366"/>
                      <a:pt x="8519" y="2190"/>
                      <a:pt x="8345" y="2081"/>
                    </a:cubicBezTo>
                    <a:close/>
                    <a:moveTo>
                      <a:pt x="4737" y="0"/>
                    </a:moveTo>
                    <a:cubicBezTo>
                      <a:pt x="4714" y="0"/>
                      <a:pt x="4691" y="1"/>
                      <a:pt x="4668" y="2"/>
                    </a:cubicBezTo>
                    <a:cubicBezTo>
                      <a:pt x="4216" y="73"/>
                      <a:pt x="3811" y="359"/>
                      <a:pt x="3620" y="788"/>
                    </a:cubicBezTo>
                    <a:cubicBezTo>
                      <a:pt x="3401" y="582"/>
                      <a:pt x="3117" y="479"/>
                      <a:pt x="2835" y="479"/>
                    </a:cubicBezTo>
                    <a:cubicBezTo>
                      <a:pt x="2627" y="479"/>
                      <a:pt x="2420" y="534"/>
                      <a:pt x="2239" y="645"/>
                    </a:cubicBezTo>
                    <a:cubicBezTo>
                      <a:pt x="1882" y="811"/>
                      <a:pt x="1668" y="1169"/>
                      <a:pt x="1644" y="1574"/>
                    </a:cubicBezTo>
                    <a:cubicBezTo>
                      <a:pt x="1610" y="1569"/>
                      <a:pt x="1576" y="1567"/>
                      <a:pt x="1541" y="1567"/>
                    </a:cubicBezTo>
                    <a:cubicBezTo>
                      <a:pt x="1379" y="1567"/>
                      <a:pt x="1209" y="1610"/>
                      <a:pt x="1072" y="1669"/>
                    </a:cubicBezTo>
                    <a:cubicBezTo>
                      <a:pt x="501" y="2002"/>
                      <a:pt x="263" y="2717"/>
                      <a:pt x="572" y="3312"/>
                    </a:cubicBezTo>
                    <a:cubicBezTo>
                      <a:pt x="24" y="3836"/>
                      <a:pt x="1" y="4812"/>
                      <a:pt x="667" y="5265"/>
                    </a:cubicBezTo>
                    <a:cubicBezTo>
                      <a:pt x="882" y="5431"/>
                      <a:pt x="1126" y="5473"/>
                      <a:pt x="1379" y="5473"/>
                    </a:cubicBezTo>
                    <a:cubicBezTo>
                      <a:pt x="1632" y="5473"/>
                      <a:pt x="1894" y="5431"/>
                      <a:pt x="2144" y="5431"/>
                    </a:cubicBezTo>
                    <a:cubicBezTo>
                      <a:pt x="2311" y="5431"/>
                      <a:pt x="2477" y="5431"/>
                      <a:pt x="2620" y="5455"/>
                    </a:cubicBezTo>
                    <a:cubicBezTo>
                      <a:pt x="2755" y="6019"/>
                      <a:pt x="3253" y="6412"/>
                      <a:pt x="3811" y="6412"/>
                    </a:cubicBezTo>
                    <a:cubicBezTo>
                      <a:pt x="3843" y="6412"/>
                      <a:pt x="3874" y="6410"/>
                      <a:pt x="3906" y="6408"/>
                    </a:cubicBezTo>
                    <a:cubicBezTo>
                      <a:pt x="4263" y="6408"/>
                      <a:pt x="4597" y="6408"/>
                      <a:pt x="4954" y="6360"/>
                    </a:cubicBezTo>
                    <a:cubicBezTo>
                      <a:pt x="4978" y="6384"/>
                      <a:pt x="4978" y="6384"/>
                      <a:pt x="5002" y="6408"/>
                    </a:cubicBezTo>
                    <a:cubicBezTo>
                      <a:pt x="5264" y="6575"/>
                      <a:pt x="5502" y="6789"/>
                      <a:pt x="5692" y="7027"/>
                    </a:cubicBezTo>
                    <a:cubicBezTo>
                      <a:pt x="6335" y="7718"/>
                      <a:pt x="6859" y="8504"/>
                      <a:pt x="7193" y="9385"/>
                    </a:cubicBezTo>
                    <a:cubicBezTo>
                      <a:pt x="7208" y="9499"/>
                      <a:pt x="7292" y="9545"/>
                      <a:pt x="7391" y="9545"/>
                    </a:cubicBezTo>
                    <a:cubicBezTo>
                      <a:pt x="7601" y="9545"/>
                      <a:pt x="7878" y="9340"/>
                      <a:pt x="7716" y="9146"/>
                    </a:cubicBezTo>
                    <a:cubicBezTo>
                      <a:pt x="7312" y="8384"/>
                      <a:pt x="6812" y="7670"/>
                      <a:pt x="6192" y="7051"/>
                    </a:cubicBezTo>
                    <a:lnTo>
                      <a:pt x="6192" y="7051"/>
                    </a:lnTo>
                    <a:cubicBezTo>
                      <a:pt x="6665" y="7275"/>
                      <a:pt x="7207" y="7447"/>
                      <a:pt x="7721" y="7447"/>
                    </a:cubicBezTo>
                    <a:cubicBezTo>
                      <a:pt x="8244" y="7447"/>
                      <a:pt x="8737" y="7269"/>
                      <a:pt x="9098" y="6789"/>
                    </a:cubicBezTo>
                    <a:cubicBezTo>
                      <a:pt x="9455" y="6360"/>
                      <a:pt x="9312" y="5670"/>
                      <a:pt x="8931" y="5312"/>
                    </a:cubicBezTo>
                    <a:cubicBezTo>
                      <a:pt x="9122" y="5217"/>
                      <a:pt x="9288" y="5074"/>
                      <a:pt x="9407" y="4884"/>
                    </a:cubicBezTo>
                    <a:cubicBezTo>
                      <a:pt x="9788" y="4312"/>
                      <a:pt x="9669" y="3574"/>
                      <a:pt x="9145" y="3169"/>
                    </a:cubicBezTo>
                    <a:cubicBezTo>
                      <a:pt x="8982" y="2970"/>
                      <a:pt x="8826" y="2766"/>
                      <a:pt x="8675" y="2558"/>
                    </a:cubicBezTo>
                    <a:lnTo>
                      <a:pt x="8675" y="2558"/>
                    </a:lnTo>
                    <a:cubicBezTo>
                      <a:pt x="8715" y="2746"/>
                      <a:pt x="8686" y="2949"/>
                      <a:pt x="8574" y="3121"/>
                    </a:cubicBezTo>
                    <a:cubicBezTo>
                      <a:pt x="8479" y="3241"/>
                      <a:pt x="8526" y="3431"/>
                      <a:pt x="8645" y="3502"/>
                    </a:cubicBezTo>
                    <a:cubicBezTo>
                      <a:pt x="9026" y="3693"/>
                      <a:pt x="9169" y="4145"/>
                      <a:pt x="8979" y="4503"/>
                    </a:cubicBezTo>
                    <a:cubicBezTo>
                      <a:pt x="8836" y="4741"/>
                      <a:pt x="8598" y="4908"/>
                      <a:pt x="8336" y="4955"/>
                    </a:cubicBezTo>
                    <a:cubicBezTo>
                      <a:pt x="8253" y="4934"/>
                      <a:pt x="8170" y="4922"/>
                      <a:pt x="8093" y="4922"/>
                    </a:cubicBezTo>
                    <a:cubicBezTo>
                      <a:pt x="7906" y="4922"/>
                      <a:pt x="7757" y="4997"/>
                      <a:pt x="7740" y="5217"/>
                    </a:cubicBezTo>
                    <a:cubicBezTo>
                      <a:pt x="7740" y="5384"/>
                      <a:pt x="7883" y="5503"/>
                      <a:pt x="8050" y="5503"/>
                    </a:cubicBezTo>
                    <a:cubicBezTo>
                      <a:pt x="8169" y="5503"/>
                      <a:pt x="8288" y="5503"/>
                      <a:pt x="8407" y="5479"/>
                    </a:cubicBezTo>
                    <a:cubicBezTo>
                      <a:pt x="8764" y="5622"/>
                      <a:pt x="8979" y="6027"/>
                      <a:pt x="8883" y="6408"/>
                    </a:cubicBezTo>
                    <a:cubicBezTo>
                      <a:pt x="8860" y="6479"/>
                      <a:pt x="8812" y="6551"/>
                      <a:pt x="8764" y="6598"/>
                    </a:cubicBezTo>
                    <a:cubicBezTo>
                      <a:pt x="8518" y="6926"/>
                      <a:pt x="8131" y="7113"/>
                      <a:pt x="7724" y="7113"/>
                    </a:cubicBezTo>
                    <a:cubicBezTo>
                      <a:pt x="7658" y="7113"/>
                      <a:pt x="7592" y="7108"/>
                      <a:pt x="7526" y="7098"/>
                    </a:cubicBezTo>
                    <a:cubicBezTo>
                      <a:pt x="6812" y="6979"/>
                      <a:pt x="6121" y="6694"/>
                      <a:pt x="5526" y="6289"/>
                    </a:cubicBezTo>
                    <a:cubicBezTo>
                      <a:pt x="5907" y="6241"/>
                      <a:pt x="6264" y="6146"/>
                      <a:pt x="6621" y="6027"/>
                    </a:cubicBezTo>
                    <a:cubicBezTo>
                      <a:pt x="6931" y="5965"/>
                      <a:pt x="6757" y="5438"/>
                      <a:pt x="6520" y="5438"/>
                    </a:cubicBezTo>
                    <a:cubicBezTo>
                      <a:pt x="6483" y="5438"/>
                      <a:pt x="6445" y="5450"/>
                      <a:pt x="6407" y="5479"/>
                    </a:cubicBezTo>
                    <a:cubicBezTo>
                      <a:pt x="5692" y="5765"/>
                      <a:pt x="4930" y="5908"/>
                      <a:pt x="4168" y="5955"/>
                    </a:cubicBezTo>
                    <a:cubicBezTo>
                      <a:pt x="4111" y="5962"/>
                      <a:pt x="4053" y="5965"/>
                      <a:pt x="3996" y="5965"/>
                    </a:cubicBezTo>
                    <a:cubicBezTo>
                      <a:pt x="3839" y="5965"/>
                      <a:pt x="3682" y="5943"/>
                      <a:pt x="3525" y="5908"/>
                    </a:cubicBezTo>
                    <a:cubicBezTo>
                      <a:pt x="3263" y="5812"/>
                      <a:pt x="3073" y="5574"/>
                      <a:pt x="3025" y="5289"/>
                    </a:cubicBezTo>
                    <a:cubicBezTo>
                      <a:pt x="3001" y="4908"/>
                      <a:pt x="3216" y="4574"/>
                      <a:pt x="3549" y="4455"/>
                    </a:cubicBezTo>
                    <a:cubicBezTo>
                      <a:pt x="3597" y="4431"/>
                      <a:pt x="3644" y="4407"/>
                      <a:pt x="3692" y="4407"/>
                    </a:cubicBezTo>
                    <a:cubicBezTo>
                      <a:pt x="4120" y="4384"/>
                      <a:pt x="4549" y="4288"/>
                      <a:pt x="4978" y="4145"/>
                    </a:cubicBezTo>
                    <a:cubicBezTo>
                      <a:pt x="5883" y="3693"/>
                      <a:pt x="5526" y="2478"/>
                      <a:pt x="4549" y="2407"/>
                    </a:cubicBezTo>
                    <a:cubicBezTo>
                      <a:pt x="4287" y="2407"/>
                      <a:pt x="4287" y="2812"/>
                      <a:pt x="4549" y="2812"/>
                    </a:cubicBezTo>
                    <a:cubicBezTo>
                      <a:pt x="4883" y="2812"/>
                      <a:pt x="5168" y="3074"/>
                      <a:pt x="5168" y="3407"/>
                    </a:cubicBezTo>
                    <a:cubicBezTo>
                      <a:pt x="4954" y="4145"/>
                      <a:pt x="4001" y="3884"/>
                      <a:pt x="3430" y="4098"/>
                    </a:cubicBezTo>
                    <a:cubicBezTo>
                      <a:pt x="3263" y="4145"/>
                      <a:pt x="3096" y="4265"/>
                      <a:pt x="2954" y="4384"/>
                    </a:cubicBezTo>
                    <a:cubicBezTo>
                      <a:pt x="2787" y="4598"/>
                      <a:pt x="2668" y="4836"/>
                      <a:pt x="2644" y="5122"/>
                    </a:cubicBezTo>
                    <a:cubicBezTo>
                      <a:pt x="2489" y="5110"/>
                      <a:pt x="2340" y="5104"/>
                      <a:pt x="2192" y="5104"/>
                    </a:cubicBezTo>
                    <a:cubicBezTo>
                      <a:pt x="2043" y="5104"/>
                      <a:pt x="1894" y="5110"/>
                      <a:pt x="1739" y="5122"/>
                    </a:cubicBezTo>
                    <a:cubicBezTo>
                      <a:pt x="1670" y="5133"/>
                      <a:pt x="1599" y="5139"/>
                      <a:pt x="1528" y="5139"/>
                    </a:cubicBezTo>
                    <a:cubicBezTo>
                      <a:pt x="1307" y="5139"/>
                      <a:pt x="1086" y="5081"/>
                      <a:pt x="906" y="4955"/>
                    </a:cubicBezTo>
                    <a:cubicBezTo>
                      <a:pt x="429" y="4598"/>
                      <a:pt x="596" y="3907"/>
                      <a:pt x="1072" y="3622"/>
                    </a:cubicBezTo>
                    <a:cubicBezTo>
                      <a:pt x="1167" y="3550"/>
                      <a:pt x="1215" y="3431"/>
                      <a:pt x="1191" y="3312"/>
                    </a:cubicBezTo>
                    <a:cubicBezTo>
                      <a:pt x="1167" y="3121"/>
                      <a:pt x="1025" y="2931"/>
                      <a:pt x="1025" y="2740"/>
                    </a:cubicBezTo>
                    <a:cubicBezTo>
                      <a:pt x="1001" y="2336"/>
                      <a:pt x="1287" y="2002"/>
                      <a:pt x="1691" y="1907"/>
                    </a:cubicBezTo>
                    <a:cubicBezTo>
                      <a:pt x="1787" y="2502"/>
                      <a:pt x="2287" y="2907"/>
                      <a:pt x="2882" y="2931"/>
                    </a:cubicBezTo>
                    <a:cubicBezTo>
                      <a:pt x="2898" y="2934"/>
                      <a:pt x="2913" y="2936"/>
                      <a:pt x="2928" y="2936"/>
                    </a:cubicBezTo>
                    <a:cubicBezTo>
                      <a:pt x="3213" y="2936"/>
                      <a:pt x="3203" y="2347"/>
                      <a:pt x="2931" y="2347"/>
                    </a:cubicBezTo>
                    <a:cubicBezTo>
                      <a:pt x="2908" y="2347"/>
                      <a:pt x="2884" y="2351"/>
                      <a:pt x="2858" y="2359"/>
                    </a:cubicBezTo>
                    <a:cubicBezTo>
                      <a:pt x="2844" y="2360"/>
                      <a:pt x="2829" y="2361"/>
                      <a:pt x="2815" y="2361"/>
                    </a:cubicBezTo>
                    <a:cubicBezTo>
                      <a:pt x="2430" y="2361"/>
                      <a:pt x="2119" y="2059"/>
                      <a:pt x="2096" y="1669"/>
                    </a:cubicBezTo>
                    <a:lnTo>
                      <a:pt x="2096" y="1550"/>
                    </a:lnTo>
                    <a:cubicBezTo>
                      <a:pt x="2132" y="1118"/>
                      <a:pt x="2493" y="836"/>
                      <a:pt x="2873" y="836"/>
                    </a:cubicBezTo>
                    <a:cubicBezTo>
                      <a:pt x="2997" y="836"/>
                      <a:pt x="3122" y="866"/>
                      <a:pt x="3239" y="931"/>
                    </a:cubicBezTo>
                    <a:cubicBezTo>
                      <a:pt x="3382" y="1026"/>
                      <a:pt x="3501" y="1145"/>
                      <a:pt x="3549" y="1288"/>
                    </a:cubicBezTo>
                    <a:lnTo>
                      <a:pt x="3549" y="1312"/>
                    </a:lnTo>
                    <a:lnTo>
                      <a:pt x="3549" y="1431"/>
                    </a:lnTo>
                    <a:cubicBezTo>
                      <a:pt x="3561" y="1526"/>
                      <a:pt x="3632" y="1574"/>
                      <a:pt x="3704" y="1574"/>
                    </a:cubicBezTo>
                    <a:cubicBezTo>
                      <a:pt x="3775" y="1574"/>
                      <a:pt x="3847" y="1526"/>
                      <a:pt x="3859" y="1431"/>
                    </a:cubicBezTo>
                    <a:cubicBezTo>
                      <a:pt x="3882" y="1359"/>
                      <a:pt x="3882" y="1312"/>
                      <a:pt x="3906" y="1240"/>
                    </a:cubicBezTo>
                    <a:cubicBezTo>
                      <a:pt x="3954" y="1073"/>
                      <a:pt x="4049" y="931"/>
                      <a:pt x="4168" y="835"/>
                    </a:cubicBezTo>
                    <a:cubicBezTo>
                      <a:pt x="4336" y="668"/>
                      <a:pt x="4552" y="584"/>
                      <a:pt x="4769" y="584"/>
                    </a:cubicBezTo>
                    <a:cubicBezTo>
                      <a:pt x="4952" y="584"/>
                      <a:pt x="5135" y="644"/>
                      <a:pt x="5287" y="764"/>
                    </a:cubicBezTo>
                    <a:cubicBezTo>
                      <a:pt x="5478" y="883"/>
                      <a:pt x="5621" y="1073"/>
                      <a:pt x="5716" y="1264"/>
                    </a:cubicBezTo>
                    <a:cubicBezTo>
                      <a:pt x="5744" y="1375"/>
                      <a:pt x="5844" y="1437"/>
                      <a:pt x="5942" y="1437"/>
                    </a:cubicBezTo>
                    <a:cubicBezTo>
                      <a:pt x="6012" y="1437"/>
                      <a:pt x="6081" y="1405"/>
                      <a:pt x="6121" y="1335"/>
                    </a:cubicBezTo>
                    <a:cubicBezTo>
                      <a:pt x="6192" y="1169"/>
                      <a:pt x="6335" y="1026"/>
                      <a:pt x="6478" y="931"/>
                    </a:cubicBezTo>
                    <a:cubicBezTo>
                      <a:pt x="6616" y="858"/>
                      <a:pt x="6752" y="826"/>
                      <a:pt x="6880" y="826"/>
                    </a:cubicBezTo>
                    <a:cubicBezTo>
                      <a:pt x="7550" y="826"/>
                      <a:pt x="8010" y="1701"/>
                      <a:pt x="7431" y="2240"/>
                    </a:cubicBezTo>
                    <a:cubicBezTo>
                      <a:pt x="7288" y="2407"/>
                      <a:pt x="7073" y="2478"/>
                      <a:pt x="6859" y="2478"/>
                    </a:cubicBezTo>
                    <a:cubicBezTo>
                      <a:pt x="6848" y="2476"/>
                      <a:pt x="6837" y="2474"/>
                      <a:pt x="6827" y="2474"/>
                    </a:cubicBezTo>
                    <a:cubicBezTo>
                      <a:pt x="6674" y="2474"/>
                      <a:pt x="6678" y="2789"/>
                      <a:pt x="6821" y="2789"/>
                    </a:cubicBezTo>
                    <a:cubicBezTo>
                      <a:pt x="6825" y="2789"/>
                      <a:pt x="6830" y="2789"/>
                      <a:pt x="6835" y="2788"/>
                    </a:cubicBezTo>
                    <a:cubicBezTo>
                      <a:pt x="6853" y="2789"/>
                      <a:pt x="6870" y="2789"/>
                      <a:pt x="6887" y="2789"/>
                    </a:cubicBezTo>
                    <a:cubicBezTo>
                      <a:pt x="7413" y="2789"/>
                      <a:pt x="7864" y="2439"/>
                      <a:pt x="8002" y="1955"/>
                    </a:cubicBezTo>
                    <a:cubicBezTo>
                      <a:pt x="8050" y="1955"/>
                      <a:pt x="8121" y="1978"/>
                      <a:pt x="8169" y="2002"/>
                    </a:cubicBezTo>
                    <a:cubicBezTo>
                      <a:pt x="8233" y="2021"/>
                      <a:pt x="8291" y="2048"/>
                      <a:pt x="8345" y="2081"/>
                    </a:cubicBezTo>
                    <a:lnTo>
                      <a:pt x="8345" y="2081"/>
                    </a:lnTo>
                    <a:cubicBezTo>
                      <a:pt x="8034" y="1612"/>
                      <a:pt x="7754" y="1124"/>
                      <a:pt x="7502" y="621"/>
                    </a:cubicBezTo>
                    <a:cubicBezTo>
                      <a:pt x="7282" y="489"/>
                      <a:pt x="7037" y="423"/>
                      <a:pt x="6795" y="423"/>
                    </a:cubicBezTo>
                    <a:cubicBezTo>
                      <a:pt x="6512" y="423"/>
                      <a:pt x="6233" y="513"/>
                      <a:pt x="6002" y="692"/>
                    </a:cubicBezTo>
                    <a:cubicBezTo>
                      <a:pt x="5728" y="259"/>
                      <a:pt x="5258" y="0"/>
                      <a:pt x="47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270;p77">
                <a:extLst>
                  <a:ext uri="{FF2B5EF4-FFF2-40B4-BE49-F238E27FC236}">
                    <a16:creationId xmlns:a16="http://schemas.microsoft.com/office/drawing/2014/main" id="{59BE6BD6-8E04-BE84-4E43-CC5C00E1EBF0}"/>
                  </a:ext>
                </a:extLst>
              </p:cNvPr>
              <p:cNvSpPr/>
              <p:nvPr/>
            </p:nvSpPr>
            <p:spPr>
              <a:xfrm>
                <a:off x="4175250" y="4303850"/>
                <a:ext cx="22400" cy="30875"/>
              </a:xfrm>
              <a:custGeom>
                <a:avLst/>
                <a:gdLst/>
                <a:ahLst/>
                <a:cxnLst/>
                <a:rect l="l" t="t" r="r" b="b"/>
                <a:pathLst>
                  <a:path w="896" h="1235" extrusionOk="0">
                    <a:moveTo>
                      <a:pt x="133" y="0"/>
                    </a:moveTo>
                    <a:cubicBezTo>
                      <a:pt x="65" y="0"/>
                      <a:pt x="0" y="49"/>
                      <a:pt x="0" y="146"/>
                    </a:cubicBezTo>
                    <a:cubicBezTo>
                      <a:pt x="48" y="503"/>
                      <a:pt x="167" y="860"/>
                      <a:pt x="334" y="1170"/>
                    </a:cubicBezTo>
                    <a:cubicBezTo>
                      <a:pt x="390" y="1215"/>
                      <a:pt x="453" y="1235"/>
                      <a:pt x="515" y="1235"/>
                    </a:cubicBezTo>
                    <a:cubicBezTo>
                      <a:pt x="713" y="1235"/>
                      <a:pt x="895" y="1031"/>
                      <a:pt x="786" y="813"/>
                    </a:cubicBezTo>
                    <a:cubicBezTo>
                      <a:pt x="596" y="598"/>
                      <a:pt x="405" y="336"/>
                      <a:pt x="262" y="74"/>
                    </a:cubicBezTo>
                    <a:cubicBezTo>
                      <a:pt x="232" y="25"/>
                      <a:pt x="182" y="0"/>
                      <a:pt x="1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7A4754E-B302-4D36-EC18-5EDCA10A9CEA}"/>
              </a:ext>
            </a:extLst>
          </p:cNvPr>
          <p:cNvGrpSpPr/>
          <p:nvPr/>
        </p:nvGrpSpPr>
        <p:grpSpPr>
          <a:xfrm>
            <a:off x="3440359" y="1261878"/>
            <a:ext cx="867284" cy="867284"/>
            <a:chOff x="3440359" y="1261878"/>
            <a:chExt cx="867284" cy="867284"/>
          </a:xfrm>
        </p:grpSpPr>
        <p:sp>
          <p:nvSpPr>
            <p:cNvPr id="3" name="Google Shape;1258;p77">
              <a:extLst>
                <a:ext uri="{FF2B5EF4-FFF2-40B4-BE49-F238E27FC236}">
                  <a16:creationId xmlns:a16="http://schemas.microsoft.com/office/drawing/2014/main" id="{D3416F67-26F1-1C30-0472-4693F43FB295}"/>
                </a:ext>
              </a:extLst>
            </p:cNvPr>
            <p:cNvSpPr/>
            <p:nvPr/>
          </p:nvSpPr>
          <p:spPr>
            <a:xfrm>
              <a:off x="3440359" y="1261878"/>
              <a:ext cx="867284" cy="86728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" name="Google Shape;1278;p77">
              <a:extLst>
                <a:ext uri="{FF2B5EF4-FFF2-40B4-BE49-F238E27FC236}">
                  <a16:creationId xmlns:a16="http://schemas.microsoft.com/office/drawing/2014/main" id="{B51CD700-5C43-10F8-1371-E1C3B89C2FA4}"/>
                </a:ext>
              </a:extLst>
            </p:cNvPr>
            <p:cNvGrpSpPr/>
            <p:nvPr/>
          </p:nvGrpSpPr>
          <p:grpSpPr>
            <a:xfrm>
              <a:off x="3713323" y="1504002"/>
              <a:ext cx="321369" cy="383064"/>
              <a:chOff x="5146875" y="4096500"/>
              <a:chExt cx="202450" cy="241300"/>
            </a:xfrm>
          </p:grpSpPr>
          <p:sp>
            <p:nvSpPr>
              <p:cNvPr id="16" name="Google Shape;1279;p77">
                <a:extLst>
                  <a:ext uri="{FF2B5EF4-FFF2-40B4-BE49-F238E27FC236}">
                    <a16:creationId xmlns:a16="http://schemas.microsoft.com/office/drawing/2014/main" id="{702C6950-96DB-288A-A1A2-F160D370FE0E}"/>
                  </a:ext>
                </a:extLst>
              </p:cNvPr>
              <p:cNvSpPr/>
              <p:nvPr/>
            </p:nvSpPr>
            <p:spPr>
              <a:xfrm>
                <a:off x="5155800" y="4116975"/>
                <a:ext cx="94100" cy="105700"/>
              </a:xfrm>
              <a:custGeom>
                <a:avLst/>
                <a:gdLst/>
                <a:ahLst/>
                <a:cxnLst/>
                <a:rect l="l" t="t" r="r" b="b"/>
                <a:pathLst>
                  <a:path w="3764" h="4228" extrusionOk="0">
                    <a:moveTo>
                      <a:pt x="1067" y="0"/>
                    </a:moveTo>
                    <a:cubicBezTo>
                      <a:pt x="951" y="0"/>
                      <a:pt x="834" y="32"/>
                      <a:pt x="739" y="96"/>
                    </a:cubicBezTo>
                    <a:cubicBezTo>
                      <a:pt x="572" y="191"/>
                      <a:pt x="477" y="358"/>
                      <a:pt x="429" y="524"/>
                    </a:cubicBezTo>
                    <a:lnTo>
                      <a:pt x="405" y="596"/>
                    </a:lnTo>
                    <a:cubicBezTo>
                      <a:pt x="1" y="1215"/>
                      <a:pt x="167" y="2025"/>
                      <a:pt x="572" y="2596"/>
                    </a:cubicBezTo>
                    <a:cubicBezTo>
                      <a:pt x="763" y="2858"/>
                      <a:pt x="1001" y="3120"/>
                      <a:pt x="1215" y="3382"/>
                    </a:cubicBezTo>
                    <a:cubicBezTo>
                      <a:pt x="1382" y="3644"/>
                      <a:pt x="1620" y="3882"/>
                      <a:pt x="1882" y="4049"/>
                    </a:cubicBezTo>
                    <a:cubicBezTo>
                      <a:pt x="2061" y="4168"/>
                      <a:pt x="2263" y="4227"/>
                      <a:pt x="2468" y="4227"/>
                    </a:cubicBezTo>
                    <a:cubicBezTo>
                      <a:pt x="2674" y="4227"/>
                      <a:pt x="2882" y="4168"/>
                      <a:pt x="3073" y="4049"/>
                    </a:cubicBezTo>
                    <a:cubicBezTo>
                      <a:pt x="3192" y="4049"/>
                      <a:pt x="3311" y="4025"/>
                      <a:pt x="3406" y="3977"/>
                    </a:cubicBezTo>
                    <a:cubicBezTo>
                      <a:pt x="3668" y="3811"/>
                      <a:pt x="3763" y="3453"/>
                      <a:pt x="3620" y="3168"/>
                    </a:cubicBezTo>
                    <a:cubicBezTo>
                      <a:pt x="3549" y="3072"/>
                      <a:pt x="3454" y="3001"/>
                      <a:pt x="3358" y="2953"/>
                    </a:cubicBezTo>
                    <a:lnTo>
                      <a:pt x="3382" y="2953"/>
                    </a:lnTo>
                    <a:cubicBezTo>
                      <a:pt x="3358" y="2929"/>
                      <a:pt x="3311" y="2906"/>
                      <a:pt x="3287" y="2882"/>
                    </a:cubicBezTo>
                    <a:lnTo>
                      <a:pt x="3049" y="2548"/>
                    </a:lnTo>
                    <a:cubicBezTo>
                      <a:pt x="2835" y="2286"/>
                      <a:pt x="2644" y="2025"/>
                      <a:pt x="2454" y="1786"/>
                    </a:cubicBezTo>
                    <a:lnTo>
                      <a:pt x="2096" y="1382"/>
                    </a:lnTo>
                    <a:cubicBezTo>
                      <a:pt x="2073" y="1310"/>
                      <a:pt x="2049" y="1262"/>
                      <a:pt x="2025" y="1215"/>
                    </a:cubicBezTo>
                    <a:cubicBezTo>
                      <a:pt x="1953" y="953"/>
                      <a:pt x="1834" y="715"/>
                      <a:pt x="1715" y="477"/>
                    </a:cubicBezTo>
                    <a:cubicBezTo>
                      <a:pt x="1620" y="262"/>
                      <a:pt x="1453" y="96"/>
                      <a:pt x="1239" y="24"/>
                    </a:cubicBezTo>
                    <a:cubicBezTo>
                      <a:pt x="1183" y="8"/>
                      <a:pt x="1125" y="0"/>
                      <a:pt x="106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280;p77">
                <a:extLst>
                  <a:ext uri="{FF2B5EF4-FFF2-40B4-BE49-F238E27FC236}">
                    <a16:creationId xmlns:a16="http://schemas.microsoft.com/office/drawing/2014/main" id="{AE76E4C1-F32E-C5D0-21BA-4B437B8AAC21}"/>
                  </a:ext>
                </a:extLst>
              </p:cNvPr>
              <p:cNvSpPr/>
              <p:nvPr/>
            </p:nvSpPr>
            <p:spPr>
              <a:xfrm>
                <a:off x="5330250" y="4127675"/>
                <a:ext cx="1325" cy="1575"/>
              </a:xfrm>
              <a:custGeom>
                <a:avLst/>
                <a:gdLst/>
                <a:ahLst/>
                <a:cxnLst/>
                <a:rect l="l" t="t" r="r" b="b"/>
                <a:pathLst>
                  <a:path w="53" h="63" extrusionOk="0">
                    <a:moveTo>
                      <a:pt x="0" y="1"/>
                    </a:moveTo>
                    <a:lnTo>
                      <a:pt x="24" y="49"/>
                    </a:lnTo>
                    <a:cubicBezTo>
                      <a:pt x="33" y="57"/>
                      <a:pt x="42" y="63"/>
                      <a:pt x="46" y="63"/>
                    </a:cubicBezTo>
                    <a:cubicBezTo>
                      <a:pt x="53" y="63"/>
                      <a:pt x="46" y="46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281;p77">
                <a:extLst>
                  <a:ext uri="{FF2B5EF4-FFF2-40B4-BE49-F238E27FC236}">
                    <a16:creationId xmlns:a16="http://schemas.microsoft.com/office/drawing/2014/main" id="{87562704-4401-5558-7B6F-822DD3783500}"/>
                  </a:ext>
                </a:extLst>
              </p:cNvPr>
              <p:cNvSpPr/>
              <p:nvPr/>
            </p:nvSpPr>
            <p:spPr>
              <a:xfrm>
                <a:off x="5249275" y="4116975"/>
                <a:ext cx="95875" cy="103475"/>
              </a:xfrm>
              <a:custGeom>
                <a:avLst/>
                <a:gdLst/>
                <a:ahLst/>
                <a:cxnLst/>
                <a:rect l="l" t="t" r="r" b="b"/>
                <a:pathLst>
                  <a:path w="3835" h="4139" extrusionOk="0">
                    <a:moveTo>
                      <a:pt x="2644" y="0"/>
                    </a:moveTo>
                    <a:cubicBezTo>
                      <a:pt x="2430" y="0"/>
                      <a:pt x="2239" y="119"/>
                      <a:pt x="2144" y="310"/>
                    </a:cubicBezTo>
                    <a:cubicBezTo>
                      <a:pt x="2025" y="572"/>
                      <a:pt x="1906" y="834"/>
                      <a:pt x="1787" y="1072"/>
                    </a:cubicBezTo>
                    <a:cubicBezTo>
                      <a:pt x="1715" y="1191"/>
                      <a:pt x="1644" y="1334"/>
                      <a:pt x="1572" y="1453"/>
                    </a:cubicBezTo>
                    <a:cubicBezTo>
                      <a:pt x="1525" y="1501"/>
                      <a:pt x="1477" y="1572"/>
                      <a:pt x="1453" y="1620"/>
                    </a:cubicBezTo>
                    <a:lnTo>
                      <a:pt x="1382" y="1715"/>
                    </a:lnTo>
                    <a:cubicBezTo>
                      <a:pt x="1001" y="2167"/>
                      <a:pt x="620" y="2596"/>
                      <a:pt x="215" y="3049"/>
                    </a:cubicBezTo>
                    <a:cubicBezTo>
                      <a:pt x="1" y="3263"/>
                      <a:pt x="1" y="3644"/>
                      <a:pt x="215" y="3858"/>
                    </a:cubicBezTo>
                    <a:cubicBezTo>
                      <a:pt x="330" y="3974"/>
                      <a:pt x="489" y="4037"/>
                      <a:pt x="650" y="4037"/>
                    </a:cubicBezTo>
                    <a:cubicBezTo>
                      <a:pt x="754" y="4037"/>
                      <a:pt x="859" y="4010"/>
                      <a:pt x="953" y="3953"/>
                    </a:cubicBezTo>
                    <a:lnTo>
                      <a:pt x="977" y="3977"/>
                    </a:lnTo>
                    <a:cubicBezTo>
                      <a:pt x="1096" y="4084"/>
                      <a:pt x="1245" y="4138"/>
                      <a:pt x="1394" y="4138"/>
                    </a:cubicBezTo>
                    <a:cubicBezTo>
                      <a:pt x="1543" y="4138"/>
                      <a:pt x="1691" y="4084"/>
                      <a:pt x="1810" y="3977"/>
                    </a:cubicBezTo>
                    <a:cubicBezTo>
                      <a:pt x="2144" y="3644"/>
                      <a:pt x="2453" y="3287"/>
                      <a:pt x="2739" y="2882"/>
                    </a:cubicBezTo>
                    <a:cubicBezTo>
                      <a:pt x="3073" y="2453"/>
                      <a:pt x="3406" y="2025"/>
                      <a:pt x="3739" y="1596"/>
                    </a:cubicBezTo>
                    <a:lnTo>
                      <a:pt x="3811" y="1453"/>
                    </a:lnTo>
                    <a:cubicBezTo>
                      <a:pt x="3835" y="1382"/>
                      <a:pt x="3835" y="1286"/>
                      <a:pt x="3811" y="1215"/>
                    </a:cubicBezTo>
                    <a:lnTo>
                      <a:pt x="3811" y="1215"/>
                    </a:lnTo>
                    <a:lnTo>
                      <a:pt x="3835" y="1239"/>
                    </a:lnTo>
                    <a:cubicBezTo>
                      <a:pt x="3811" y="1096"/>
                      <a:pt x="3763" y="977"/>
                      <a:pt x="3668" y="905"/>
                    </a:cubicBezTo>
                    <a:cubicBezTo>
                      <a:pt x="3501" y="739"/>
                      <a:pt x="3358" y="596"/>
                      <a:pt x="3215" y="429"/>
                    </a:cubicBezTo>
                    <a:lnTo>
                      <a:pt x="3144" y="310"/>
                    </a:lnTo>
                    <a:cubicBezTo>
                      <a:pt x="3049" y="119"/>
                      <a:pt x="2858" y="0"/>
                      <a:pt x="264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282;p77">
                <a:extLst>
                  <a:ext uri="{FF2B5EF4-FFF2-40B4-BE49-F238E27FC236}">
                    <a16:creationId xmlns:a16="http://schemas.microsoft.com/office/drawing/2014/main" id="{0FFDF58B-EAF4-85E1-3E14-37ADFD128392}"/>
                  </a:ext>
                </a:extLst>
              </p:cNvPr>
              <p:cNvSpPr/>
              <p:nvPr/>
            </p:nvSpPr>
            <p:spPr>
              <a:xfrm>
                <a:off x="5190925" y="4209025"/>
                <a:ext cx="104225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4169" h="4189" extrusionOk="0">
                    <a:moveTo>
                      <a:pt x="2029" y="0"/>
                    </a:moveTo>
                    <a:cubicBezTo>
                      <a:pt x="1799" y="0"/>
                      <a:pt x="1567" y="60"/>
                      <a:pt x="1358" y="176"/>
                    </a:cubicBezTo>
                    <a:cubicBezTo>
                      <a:pt x="1025" y="367"/>
                      <a:pt x="739" y="652"/>
                      <a:pt x="525" y="1010"/>
                    </a:cubicBezTo>
                    <a:cubicBezTo>
                      <a:pt x="286" y="1295"/>
                      <a:pt x="144" y="1653"/>
                      <a:pt x="48" y="2010"/>
                    </a:cubicBezTo>
                    <a:cubicBezTo>
                      <a:pt x="1" y="2272"/>
                      <a:pt x="1" y="2510"/>
                      <a:pt x="48" y="2748"/>
                    </a:cubicBezTo>
                    <a:cubicBezTo>
                      <a:pt x="120" y="2986"/>
                      <a:pt x="215" y="3177"/>
                      <a:pt x="358" y="3344"/>
                    </a:cubicBezTo>
                    <a:cubicBezTo>
                      <a:pt x="548" y="3605"/>
                      <a:pt x="834" y="3796"/>
                      <a:pt x="1144" y="3891"/>
                    </a:cubicBezTo>
                    <a:lnTo>
                      <a:pt x="1168" y="3891"/>
                    </a:lnTo>
                    <a:cubicBezTo>
                      <a:pt x="1239" y="3939"/>
                      <a:pt x="1287" y="3987"/>
                      <a:pt x="1382" y="4010"/>
                    </a:cubicBezTo>
                    <a:cubicBezTo>
                      <a:pt x="1598" y="4126"/>
                      <a:pt x="1841" y="4189"/>
                      <a:pt x="2088" y="4189"/>
                    </a:cubicBezTo>
                    <a:cubicBezTo>
                      <a:pt x="2250" y="4189"/>
                      <a:pt x="2413" y="4162"/>
                      <a:pt x="2573" y="4106"/>
                    </a:cubicBezTo>
                    <a:cubicBezTo>
                      <a:pt x="2716" y="4058"/>
                      <a:pt x="2858" y="3963"/>
                      <a:pt x="3001" y="3867"/>
                    </a:cubicBezTo>
                    <a:cubicBezTo>
                      <a:pt x="3144" y="3796"/>
                      <a:pt x="3287" y="3725"/>
                      <a:pt x="3430" y="3605"/>
                    </a:cubicBezTo>
                    <a:cubicBezTo>
                      <a:pt x="3573" y="3486"/>
                      <a:pt x="3692" y="3344"/>
                      <a:pt x="3763" y="3177"/>
                    </a:cubicBezTo>
                    <a:cubicBezTo>
                      <a:pt x="3882" y="2986"/>
                      <a:pt x="3954" y="2772"/>
                      <a:pt x="3978" y="2581"/>
                    </a:cubicBezTo>
                    <a:cubicBezTo>
                      <a:pt x="3954" y="2558"/>
                      <a:pt x="3954" y="2534"/>
                      <a:pt x="3978" y="2534"/>
                    </a:cubicBezTo>
                    <a:lnTo>
                      <a:pt x="4025" y="2558"/>
                    </a:lnTo>
                    <a:cubicBezTo>
                      <a:pt x="4168" y="2034"/>
                      <a:pt x="4144" y="1462"/>
                      <a:pt x="3906" y="962"/>
                    </a:cubicBezTo>
                    <a:cubicBezTo>
                      <a:pt x="3787" y="700"/>
                      <a:pt x="3597" y="486"/>
                      <a:pt x="3359" y="367"/>
                    </a:cubicBezTo>
                    <a:cubicBezTo>
                      <a:pt x="3193" y="263"/>
                      <a:pt x="2991" y="195"/>
                      <a:pt x="2800" y="195"/>
                    </a:cubicBezTo>
                    <a:cubicBezTo>
                      <a:pt x="2771" y="195"/>
                      <a:pt x="2743" y="197"/>
                      <a:pt x="2716" y="200"/>
                    </a:cubicBezTo>
                    <a:cubicBezTo>
                      <a:pt x="2508" y="66"/>
                      <a:pt x="2270" y="0"/>
                      <a:pt x="20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283;p77">
                <a:extLst>
                  <a:ext uri="{FF2B5EF4-FFF2-40B4-BE49-F238E27FC236}">
                    <a16:creationId xmlns:a16="http://schemas.microsoft.com/office/drawing/2014/main" id="{C8C0B1C1-9294-4E64-147F-A8E0A70A5EFC}"/>
                  </a:ext>
                </a:extLst>
              </p:cNvPr>
              <p:cNvSpPr/>
              <p:nvPr/>
            </p:nvSpPr>
            <p:spPr>
              <a:xfrm>
                <a:off x="5146875" y="4096500"/>
                <a:ext cx="202450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8098" h="9652" extrusionOk="0">
                    <a:moveTo>
                      <a:pt x="4217" y="354"/>
                    </a:moveTo>
                    <a:cubicBezTo>
                      <a:pt x="4981" y="354"/>
                      <a:pt x="5743" y="461"/>
                      <a:pt x="6478" y="676"/>
                    </a:cubicBezTo>
                    <a:lnTo>
                      <a:pt x="6478" y="700"/>
                    </a:lnTo>
                    <a:cubicBezTo>
                      <a:pt x="6240" y="915"/>
                      <a:pt x="6049" y="1153"/>
                      <a:pt x="5835" y="1415"/>
                    </a:cubicBezTo>
                    <a:cubicBezTo>
                      <a:pt x="5263" y="2201"/>
                      <a:pt x="4716" y="3129"/>
                      <a:pt x="4192" y="3963"/>
                    </a:cubicBezTo>
                    <a:lnTo>
                      <a:pt x="3692" y="3296"/>
                    </a:lnTo>
                    <a:cubicBezTo>
                      <a:pt x="3430" y="2963"/>
                      <a:pt x="3168" y="2605"/>
                      <a:pt x="2882" y="2248"/>
                    </a:cubicBezTo>
                    <a:lnTo>
                      <a:pt x="2882" y="2248"/>
                    </a:lnTo>
                    <a:cubicBezTo>
                      <a:pt x="3192" y="2272"/>
                      <a:pt x="3549" y="2272"/>
                      <a:pt x="3835" y="2296"/>
                    </a:cubicBezTo>
                    <a:lnTo>
                      <a:pt x="4263" y="2296"/>
                    </a:lnTo>
                    <a:cubicBezTo>
                      <a:pt x="4660" y="2272"/>
                      <a:pt x="4599" y="1700"/>
                      <a:pt x="4215" y="1700"/>
                    </a:cubicBezTo>
                    <a:cubicBezTo>
                      <a:pt x="4208" y="1700"/>
                      <a:pt x="4200" y="1700"/>
                      <a:pt x="4192" y="1700"/>
                    </a:cubicBezTo>
                    <a:cubicBezTo>
                      <a:pt x="3692" y="1772"/>
                      <a:pt x="3192" y="1867"/>
                      <a:pt x="2715" y="1962"/>
                    </a:cubicBezTo>
                    <a:lnTo>
                      <a:pt x="2691" y="1962"/>
                    </a:lnTo>
                    <a:cubicBezTo>
                      <a:pt x="2382" y="1558"/>
                      <a:pt x="2048" y="1153"/>
                      <a:pt x="1715" y="748"/>
                    </a:cubicBezTo>
                    <a:cubicBezTo>
                      <a:pt x="2528" y="485"/>
                      <a:pt x="3373" y="354"/>
                      <a:pt x="4217" y="354"/>
                    </a:cubicBezTo>
                    <a:close/>
                    <a:moveTo>
                      <a:pt x="1405" y="867"/>
                    </a:moveTo>
                    <a:cubicBezTo>
                      <a:pt x="1810" y="1462"/>
                      <a:pt x="2215" y="2058"/>
                      <a:pt x="2596" y="2629"/>
                    </a:cubicBezTo>
                    <a:cubicBezTo>
                      <a:pt x="3001" y="3201"/>
                      <a:pt x="3358" y="3796"/>
                      <a:pt x="3763" y="4391"/>
                    </a:cubicBezTo>
                    <a:cubicBezTo>
                      <a:pt x="3406" y="4415"/>
                      <a:pt x="3096" y="4511"/>
                      <a:pt x="2787" y="4677"/>
                    </a:cubicBezTo>
                    <a:cubicBezTo>
                      <a:pt x="2721" y="4721"/>
                      <a:pt x="2656" y="4745"/>
                      <a:pt x="2590" y="4785"/>
                    </a:cubicBezTo>
                    <a:lnTo>
                      <a:pt x="2590" y="4785"/>
                    </a:lnTo>
                    <a:cubicBezTo>
                      <a:pt x="2568" y="4745"/>
                      <a:pt x="2547" y="4725"/>
                      <a:pt x="2525" y="4725"/>
                    </a:cubicBezTo>
                    <a:cubicBezTo>
                      <a:pt x="1858" y="3939"/>
                      <a:pt x="1215" y="3153"/>
                      <a:pt x="596" y="2320"/>
                    </a:cubicBezTo>
                    <a:cubicBezTo>
                      <a:pt x="620" y="2272"/>
                      <a:pt x="643" y="2224"/>
                      <a:pt x="667" y="2201"/>
                    </a:cubicBezTo>
                    <a:cubicBezTo>
                      <a:pt x="810" y="1939"/>
                      <a:pt x="1001" y="1629"/>
                      <a:pt x="1120" y="1391"/>
                    </a:cubicBezTo>
                    <a:cubicBezTo>
                      <a:pt x="1191" y="1224"/>
                      <a:pt x="1263" y="962"/>
                      <a:pt x="1405" y="867"/>
                    </a:cubicBezTo>
                    <a:close/>
                    <a:moveTo>
                      <a:pt x="6811" y="938"/>
                    </a:moveTo>
                    <a:cubicBezTo>
                      <a:pt x="6954" y="1153"/>
                      <a:pt x="7097" y="1391"/>
                      <a:pt x="7192" y="1581"/>
                    </a:cubicBezTo>
                    <a:cubicBezTo>
                      <a:pt x="7288" y="1772"/>
                      <a:pt x="7431" y="1939"/>
                      <a:pt x="7526" y="2129"/>
                    </a:cubicBezTo>
                    <a:cubicBezTo>
                      <a:pt x="7526" y="2129"/>
                      <a:pt x="7502" y="2153"/>
                      <a:pt x="7502" y="2153"/>
                    </a:cubicBezTo>
                    <a:cubicBezTo>
                      <a:pt x="7407" y="2415"/>
                      <a:pt x="7264" y="2653"/>
                      <a:pt x="7121" y="2867"/>
                    </a:cubicBezTo>
                    <a:cubicBezTo>
                      <a:pt x="6668" y="3558"/>
                      <a:pt x="6097" y="4153"/>
                      <a:pt x="5621" y="4820"/>
                    </a:cubicBezTo>
                    <a:cubicBezTo>
                      <a:pt x="5263" y="4582"/>
                      <a:pt x="4859" y="4439"/>
                      <a:pt x="4430" y="4391"/>
                    </a:cubicBezTo>
                    <a:cubicBezTo>
                      <a:pt x="4430" y="4344"/>
                      <a:pt x="4406" y="4296"/>
                      <a:pt x="4382" y="4249"/>
                    </a:cubicBezTo>
                    <a:lnTo>
                      <a:pt x="4525" y="4034"/>
                    </a:lnTo>
                    <a:cubicBezTo>
                      <a:pt x="4692" y="3796"/>
                      <a:pt x="4859" y="3558"/>
                      <a:pt x="5025" y="3320"/>
                    </a:cubicBezTo>
                    <a:cubicBezTo>
                      <a:pt x="5597" y="2510"/>
                      <a:pt x="6407" y="1843"/>
                      <a:pt x="6811" y="938"/>
                    </a:cubicBezTo>
                    <a:close/>
                    <a:moveTo>
                      <a:pt x="3979" y="1"/>
                    </a:moveTo>
                    <a:cubicBezTo>
                      <a:pt x="3060" y="1"/>
                      <a:pt x="2147" y="144"/>
                      <a:pt x="1286" y="462"/>
                    </a:cubicBezTo>
                    <a:cubicBezTo>
                      <a:pt x="882" y="605"/>
                      <a:pt x="810" y="1057"/>
                      <a:pt x="620" y="1391"/>
                    </a:cubicBezTo>
                    <a:cubicBezTo>
                      <a:pt x="524" y="1510"/>
                      <a:pt x="334" y="1843"/>
                      <a:pt x="262" y="1986"/>
                    </a:cubicBezTo>
                    <a:cubicBezTo>
                      <a:pt x="167" y="2105"/>
                      <a:pt x="0" y="2272"/>
                      <a:pt x="120" y="2462"/>
                    </a:cubicBezTo>
                    <a:cubicBezTo>
                      <a:pt x="715" y="3415"/>
                      <a:pt x="1453" y="4272"/>
                      <a:pt x="2144" y="5153"/>
                    </a:cubicBezTo>
                    <a:lnTo>
                      <a:pt x="2144" y="5177"/>
                    </a:lnTo>
                    <a:cubicBezTo>
                      <a:pt x="418" y="6964"/>
                      <a:pt x="1895" y="9652"/>
                      <a:pt x="4006" y="9652"/>
                    </a:cubicBezTo>
                    <a:cubicBezTo>
                      <a:pt x="4371" y="9652"/>
                      <a:pt x="4755" y="9571"/>
                      <a:pt x="5144" y="9392"/>
                    </a:cubicBezTo>
                    <a:cubicBezTo>
                      <a:pt x="5373" y="9288"/>
                      <a:pt x="5257" y="8966"/>
                      <a:pt x="5065" y="8966"/>
                    </a:cubicBezTo>
                    <a:cubicBezTo>
                      <a:pt x="5037" y="8966"/>
                      <a:pt x="5008" y="8973"/>
                      <a:pt x="4978" y="8988"/>
                    </a:cubicBezTo>
                    <a:cubicBezTo>
                      <a:pt x="4882" y="9035"/>
                      <a:pt x="4787" y="9083"/>
                      <a:pt x="4692" y="9107"/>
                    </a:cubicBezTo>
                    <a:cubicBezTo>
                      <a:pt x="4484" y="9176"/>
                      <a:pt x="4260" y="9213"/>
                      <a:pt x="4038" y="9213"/>
                    </a:cubicBezTo>
                    <a:cubicBezTo>
                      <a:pt x="3879" y="9213"/>
                      <a:pt x="3722" y="9194"/>
                      <a:pt x="3573" y="9154"/>
                    </a:cubicBezTo>
                    <a:cubicBezTo>
                      <a:pt x="1787" y="8797"/>
                      <a:pt x="1263" y="6844"/>
                      <a:pt x="2382" y="5511"/>
                    </a:cubicBezTo>
                    <a:cubicBezTo>
                      <a:pt x="2792" y="5048"/>
                      <a:pt x="3389" y="4827"/>
                      <a:pt x="3986" y="4827"/>
                    </a:cubicBezTo>
                    <a:cubicBezTo>
                      <a:pt x="4741" y="4827"/>
                      <a:pt x="5497" y="5180"/>
                      <a:pt x="5883" y="5844"/>
                    </a:cubicBezTo>
                    <a:cubicBezTo>
                      <a:pt x="6264" y="6392"/>
                      <a:pt x="6335" y="7059"/>
                      <a:pt x="6097" y="7678"/>
                    </a:cubicBezTo>
                    <a:cubicBezTo>
                      <a:pt x="5970" y="7868"/>
                      <a:pt x="6224" y="8048"/>
                      <a:pt x="6429" y="8048"/>
                    </a:cubicBezTo>
                    <a:cubicBezTo>
                      <a:pt x="6531" y="8048"/>
                      <a:pt x="6621" y="8003"/>
                      <a:pt x="6645" y="7892"/>
                    </a:cubicBezTo>
                    <a:cubicBezTo>
                      <a:pt x="6764" y="7606"/>
                      <a:pt x="6811" y="7273"/>
                      <a:pt x="6788" y="6963"/>
                    </a:cubicBezTo>
                    <a:cubicBezTo>
                      <a:pt x="6764" y="6535"/>
                      <a:pt x="6645" y="6130"/>
                      <a:pt x="6430" y="5749"/>
                    </a:cubicBezTo>
                    <a:cubicBezTo>
                      <a:pt x="6335" y="5558"/>
                      <a:pt x="6216" y="5392"/>
                      <a:pt x="6049" y="5225"/>
                    </a:cubicBezTo>
                    <a:cubicBezTo>
                      <a:pt x="6287" y="4892"/>
                      <a:pt x="6526" y="4582"/>
                      <a:pt x="6788" y="4272"/>
                    </a:cubicBezTo>
                    <a:cubicBezTo>
                      <a:pt x="7288" y="3701"/>
                      <a:pt x="7693" y="3082"/>
                      <a:pt x="8026" y="2415"/>
                    </a:cubicBezTo>
                    <a:lnTo>
                      <a:pt x="8050" y="2415"/>
                    </a:lnTo>
                    <a:cubicBezTo>
                      <a:pt x="8097" y="2296"/>
                      <a:pt x="8074" y="2153"/>
                      <a:pt x="7954" y="2058"/>
                    </a:cubicBezTo>
                    <a:cubicBezTo>
                      <a:pt x="7835" y="1843"/>
                      <a:pt x="7669" y="1629"/>
                      <a:pt x="7526" y="1415"/>
                    </a:cubicBezTo>
                    <a:cubicBezTo>
                      <a:pt x="7359" y="1153"/>
                      <a:pt x="7145" y="795"/>
                      <a:pt x="6978" y="510"/>
                    </a:cubicBezTo>
                    <a:cubicBezTo>
                      <a:pt x="6954" y="438"/>
                      <a:pt x="6835" y="438"/>
                      <a:pt x="6764" y="414"/>
                    </a:cubicBezTo>
                    <a:cubicBezTo>
                      <a:pt x="5862" y="150"/>
                      <a:pt x="4917" y="1"/>
                      <a:pt x="39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284;p77">
                <a:extLst>
                  <a:ext uri="{FF2B5EF4-FFF2-40B4-BE49-F238E27FC236}">
                    <a16:creationId xmlns:a16="http://schemas.microsoft.com/office/drawing/2014/main" id="{BE335B3F-3E01-23C5-2413-B757CA4E47B2}"/>
                  </a:ext>
                </a:extLst>
              </p:cNvPr>
              <p:cNvSpPr/>
              <p:nvPr/>
            </p:nvSpPr>
            <p:spPr>
              <a:xfrm>
                <a:off x="5231200" y="4243875"/>
                <a:ext cx="28225" cy="51750"/>
              </a:xfrm>
              <a:custGeom>
                <a:avLst/>
                <a:gdLst/>
                <a:ahLst/>
                <a:cxnLst/>
                <a:rect l="l" t="t" r="r" b="b"/>
                <a:pathLst>
                  <a:path w="1129" h="2070" extrusionOk="0">
                    <a:moveTo>
                      <a:pt x="838" y="0"/>
                    </a:moveTo>
                    <a:cubicBezTo>
                      <a:pt x="715" y="0"/>
                      <a:pt x="580" y="106"/>
                      <a:pt x="509" y="211"/>
                    </a:cubicBezTo>
                    <a:cubicBezTo>
                      <a:pt x="414" y="283"/>
                      <a:pt x="319" y="402"/>
                      <a:pt x="247" y="497"/>
                    </a:cubicBezTo>
                    <a:cubicBezTo>
                      <a:pt x="176" y="592"/>
                      <a:pt x="152" y="640"/>
                      <a:pt x="104" y="711"/>
                    </a:cubicBezTo>
                    <a:cubicBezTo>
                      <a:pt x="0" y="832"/>
                      <a:pt x="123" y="966"/>
                      <a:pt x="244" y="966"/>
                    </a:cubicBezTo>
                    <a:cubicBezTo>
                      <a:pt x="289" y="966"/>
                      <a:pt x="334" y="947"/>
                      <a:pt x="366" y="902"/>
                    </a:cubicBezTo>
                    <a:cubicBezTo>
                      <a:pt x="438" y="783"/>
                      <a:pt x="533" y="687"/>
                      <a:pt x="628" y="592"/>
                    </a:cubicBezTo>
                    <a:lnTo>
                      <a:pt x="628" y="592"/>
                    </a:lnTo>
                    <a:cubicBezTo>
                      <a:pt x="557" y="1045"/>
                      <a:pt x="366" y="1402"/>
                      <a:pt x="628" y="1950"/>
                    </a:cubicBezTo>
                    <a:cubicBezTo>
                      <a:pt x="641" y="2027"/>
                      <a:pt x="710" y="2069"/>
                      <a:pt x="782" y="2069"/>
                    </a:cubicBezTo>
                    <a:cubicBezTo>
                      <a:pt x="842" y="2069"/>
                      <a:pt x="905" y="2039"/>
                      <a:pt x="938" y="1973"/>
                    </a:cubicBezTo>
                    <a:cubicBezTo>
                      <a:pt x="1081" y="1545"/>
                      <a:pt x="1128" y="1116"/>
                      <a:pt x="1081" y="687"/>
                    </a:cubicBezTo>
                    <a:cubicBezTo>
                      <a:pt x="1057" y="521"/>
                      <a:pt x="1105" y="140"/>
                      <a:pt x="962" y="44"/>
                    </a:cubicBezTo>
                    <a:cubicBezTo>
                      <a:pt x="924" y="13"/>
                      <a:pt x="882" y="0"/>
                      <a:pt x="8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0A9C417-CF92-0136-FA98-DDABAD0ADB0D}"/>
              </a:ext>
            </a:extLst>
          </p:cNvPr>
          <p:cNvSpPr txBox="1"/>
          <p:nvPr/>
        </p:nvSpPr>
        <p:spPr>
          <a:xfrm>
            <a:off x="459879" y="1185087"/>
            <a:ext cx="2870262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43D94C-B8DC-D53B-8EC2-7F489EF64F0D}"/>
              </a:ext>
            </a:extLst>
          </p:cNvPr>
          <p:cNvSpPr txBox="1"/>
          <p:nvPr/>
        </p:nvSpPr>
        <p:spPr>
          <a:xfrm>
            <a:off x="459879" y="2241729"/>
            <a:ext cx="2870262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1AFF25-1653-3C04-D626-C441F2DE80EC}"/>
              </a:ext>
            </a:extLst>
          </p:cNvPr>
          <p:cNvSpPr txBox="1"/>
          <p:nvPr/>
        </p:nvSpPr>
        <p:spPr>
          <a:xfrm>
            <a:off x="459879" y="3316708"/>
            <a:ext cx="2870262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05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05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03849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003849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3" grpId="0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1" name="Google Shape;2031;p98"/>
          <p:cNvGrpSpPr/>
          <p:nvPr/>
        </p:nvGrpSpPr>
        <p:grpSpPr>
          <a:xfrm>
            <a:off x="1832898" y="479778"/>
            <a:ext cx="5801491" cy="4071484"/>
            <a:chOff x="1540350" y="826005"/>
            <a:chExt cx="6259025" cy="3378825"/>
          </a:xfrm>
        </p:grpSpPr>
        <p:sp>
          <p:nvSpPr>
            <p:cNvPr id="2032" name="Google Shape;2032;p98"/>
            <p:cNvSpPr/>
            <p:nvPr/>
          </p:nvSpPr>
          <p:spPr>
            <a:xfrm rot="-129175">
              <a:off x="1789023" y="1167494"/>
              <a:ext cx="5957405" cy="2926472"/>
            </a:xfrm>
            <a:prstGeom prst="roundRect">
              <a:avLst>
                <a:gd name="adj" fmla="val 24491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98"/>
            <p:cNvSpPr/>
            <p:nvPr/>
          </p:nvSpPr>
          <p:spPr>
            <a:xfrm rot="-129175">
              <a:off x="1593297" y="936869"/>
              <a:ext cx="5957405" cy="292647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3" name="Google Shape;2043;p98"/>
          <p:cNvGrpSpPr/>
          <p:nvPr/>
        </p:nvGrpSpPr>
        <p:grpSpPr>
          <a:xfrm>
            <a:off x="1314518" y="508000"/>
            <a:ext cx="1387205" cy="1161840"/>
            <a:chOff x="2391350" y="3583000"/>
            <a:chExt cx="571525" cy="478675"/>
          </a:xfrm>
        </p:grpSpPr>
        <p:sp>
          <p:nvSpPr>
            <p:cNvPr id="2044" name="Google Shape;2044;p98"/>
            <p:cNvSpPr/>
            <p:nvPr/>
          </p:nvSpPr>
          <p:spPr>
            <a:xfrm>
              <a:off x="2400875" y="3591050"/>
              <a:ext cx="343225" cy="369125"/>
            </a:xfrm>
            <a:custGeom>
              <a:avLst/>
              <a:gdLst/>
              <a:ahLst/>
              <a:cxnLst/>
              <a:rect l="l" t="t" r="r" b="b"/>
              <a:pathLst>
                <a:path w="13729" h="14765" extrusionOk="0">
                  <a:moveTo>
                    <a:pt x="6621" y="12800"/>
                  </a:moveTo>
                  <a:cubicBezTo>
                    <a:pt x="6073" y="13704"/>
                    <a:pt x="5430" y="14419"/>
                    <a:pt x="4406" y="14764"/>
                  </a:cubicBezTo>
                  <a:cubicBezTo>
                    <a:pt x="4632" y="14228"/>
                    <a:pt x="4823" y="13693"/>
                    <a:pt x="5061" y="13157"/>
                  </a:cubicBezTo>
                  <a:cubicBezTo>
                    <a:pt x="5192" y="12847"/>
                    <a:pt x="5180" y="12740"/>
                    <a:pt x="4859" y="12657"/>
                  </a:cubicBezTo>
                  <a:cubicBezTo>
                    <a:pt x="4466" y="12550"/>
                    <a:pt x="4049" y="12514"/>
                    <a:pt x="3680" y="12383"/>
                  </a:cubicBezTo>
                  <a:cubicBezTo>
                    <a:pt x="3311" y="12252"/>
                    <a:pt x="2942" y="12073"/>
                    <a:pt x="2608" y="11847"/>
                  </a:cubicBezTo>
                  <a:cubicBezTo>
                    <a:pt x="2192" y="11561"/>
                    <a:pt x="1811" y="11240"/>
                    <a:pt x="1453" y="10895"/>
                  </a:cubicBezTo>
                  <a:cubicBezTo>
                    <a:pt x="834" y="10311"/>
                    <a:pt x="632" y="9525"/>
                    <a:pt x="441" y="8740"/>
                  </a:cubicBezTo>
                  <a:cubicBezTo>
                    <a:pt x="1" y="7001"/>
                    <a:pt x="346" y="5394"/>
                    <a:pt x="1251" y="3906"/>
                  </a:cubicBezTo>
                  <a:cubicBezTo>
                    <a:pt x="1608" y="3310"/>
                    <a:pt x="2168" y="2810"/>
                    <a:pt x="2668" y="2334"/>
                  </a:cubicBezTo>
                  <a:cubicBezTo>
                    <a:pt x="3858" y="1203"/>
                    <a:pt x="5287" y="524"/>
                    <a:pt x="6906" y="274"/>
                  </a:cubicBezTo>
                  <a:cubicBezTo>
                    <a:pt x="8633" y="0"/>
                    <a:pt x="10288" y="286"/>
                    <a:pt x="11669" y="1417"/>
                  </a:cubicBezTo>
                  <a:cubicBezTo>
                    <a:pt x="12776" y="2322"/>
                    <a:pt x="13503" y="3501"/>
                    <a:pt x="13622" y="4989"/>
                  </a:cubicBezTo>
                  <a:cubicBezTo>
                    <a:pt x="13681" y="5823"/>
                    <a:pt x="13729" y="6620"/>
                    <a:pt x="13514" y="7442"/>
                  </a:cubicBezTo>
                  <a:cubicBezTo>
                    <a:pt x="13443" y="7692"/>
                    <a:pt x="13383" y="7966"/>
                    <a:pt x="13276" y="8216"/>
                  </a:cubicBezTo>
                  <a:cubicBezTo>
                    <a:pt x="13062" y="8740"/>
                    <a:pt x="12836" y="9275"/>
                    <a:pt x="12586" y="9775"/>
                  </a:cubicBezTo>
                  <a:cubicBezTo>
                    <a:pt x="12252" y="10454"/>
                    <a:pt x="11752" y="11002"/>
                    <a:pt x="11133" y="11430"/>
                  </a:cubicBezTo>
                  <a:cubicBezTo>
                    <a:pt x="10371" y="12002"/>
                    <a:pt x="9538" y="12442"/>
                    <a:pt x="8633" y="12716"/>
                  </a:cubicBezTo>
                  <a:cubicBezTo>
                    <a:pt x="8299" y="12811"/>
                    <a:pt x="7966" y="12919"/>
                    <a:pt x="7621" y="13014"/>
                  </a:cubicBezTo>
                  <a:cubicBezTo>
                    <a:pt x="7287" y="13109"/>
                    <a:pt x="6942" y="13192"/>
                    <a:pt x="6621" y="12800"/>
                  </a:cubicBezTo>
                  <a:close/>
                  <a:moveTo>
                    <a:pt x="10466" y="6787"/>
                  </a:moveTo>
                  <a:cubicBezTo>
                    <a:pt x="10466" y="7085"/>
                    <a:pt x="10645" y="7370"/>
                    <a:pt x="10871" y="7418"/>
                  </a:cubicBezTo>
                  <a:cubicBezTo>
                    <a:pt x="11133" y="7478"/>
                    <a:pt x="11407" y="7299"/>
                    <a:pt x="11526" y="6977"/>
                  </a:cubicBezTo>
                  <a:cubicBezTo>
                    <a:pt x="11586" y="6823"/>
                    <a:pt x="11609" y="6656"/>
                    <a:pt x="11609" y="6489"/>
                  </a:cubicBezTo>
                  <a:cubicBezTo>
                    <a:pt x="11609" y="6132"/>
                    <a:pt x="11336" y="5942"/>
                    <a:pt x="11002" y="6061"/>
                  </a:cubicBezTo>
                  <a:cubicBezTo>
                    <a:pt x="10693" y="6168"/>
                    <a:pt x="10466" y="6477"/>
                    <a:pt x="10466" y="6787"/>
                  </a:cubicBezTo>
                  <a:close/>
                  <a:moveTo>
                    <a:pt x="8192" y="6465"/>
                  </a:moveTo>
                  <a:cubicBezTo>
                    <a:pt x="8192" y="6204"/>
                    <a:pt x="8145" y="6013"/>
                    <a:pt x="7918" y="5930"/>
                  </a:cubicBezTo>
                  <a:cubicBezTo>
                    <a:pt x="7716" y="5834"/>
                    <a:pt x="7514" y="5882"/>
                    <a:pt x="7371" y="6049"/>
                  </a:cubicBezTo>
                  <a:cubicBezTo>
                    <a:pt x="7109" y="6311"/>
                    <a:pt x="7026" y="6656"/>
                    <a:pt x="7133" y="7013"/>
                  </a:cubicBezTo>
                  <a:cubicBezTo>
                    <a:pt x="7216" y="7323"/>
                    <a:pt x="7478" y="7418"/>
                    <a:pt x="7740" y="7216"/>
                  </a:cubicBezTo>
                  <a:cubicBezTo>
                    <a:pt x="8026" y="7025"/>
                    <a:pt x="8145" y="6739"/>
                    <a:pt x="8192" y="6465"/>
                  </a:cubicBezTo>
                  <a:close/>
                  <a:moveTo>
                    <a:pt x="4501" y="6680"/>
                  </a:moveTo>
                  <a:cubicBezTo>
                    <a:pt x="4501" y="6418"/>
                    <a:pt x="4263" y="6204"/>
                    <a:pt x="3966" y="6204"/>
                  </a:cubicBezTo>
                  <a:cubicBezTo>
                    <a:pt x="3692" y="6204"/>
                    <a:pt x="3394" y="6561"/>
                    <a:pt x="3394" y="6858"/>
                  </a:cubicBezTo>
                  <a:cubicBezTo>
                    <a:pt x="3394" y="7192"/>
                    <a:pt x="3620" y="7478"/>
                    <a:pt x="3870" y="7478"/>
                  </a:cubicBezTo>
                  <a:cubicBezTo>
                    <a:pt x="4192" y="7478"/>
                    <a:pt x="4501" y="7085"/>
                    <a:pt x="4501" y="668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98"/>
            <p:cNvSpPr/>
            <p:nvPr/>
          </p:nvSpPr>
          <p:spPr>
            <a:xfrm>
              <a:off x="2650325" y="3685700"/>
              <a:ext cx="297675" cy="361075"/>
            </a:xfrm>
            <a:custGeom>
              <a:avLst/>
              <a:gdLst/>
              <a:ahLst/>
              <a:cxnLst/>
              <a:rect l="l" t="t" r="r" b="b"/>
              <a:pathLst>
                <a:path w="11907" h="14443" extrusionOk="0">
                  <a:moveTo>
                    <a:pt x="6084" y="14443"/>
                  </a:moveTo>
                  <a:cubicBezTo>
                    <a:pt x="5584" y="14407"/>
                    <a:pt x="5239" y="14193"/>
                    <a:pt x="5049" y="13871"/>
                  </a:cubicBezTo>
                  <a:cubicBezTo>
                    <a:pt x="4810" y="13467"/>
                    <a:pt x="4632" y="13038"/>
                    <a:pt x="4477" y="12585"/>
                  </a:cubicBezTo>
                  <a:cubicBezTo>
                    <a:pt x="4406" y="12383"/>
                    <a:pt x="4334" y="12276"/>
                    <a:pt x="4120" y="12240"/>
                  </a:cubicBezTo>
                  <a:cubicBezTo>
                    <a:pt x="3822" y="12216"/>
                    <a:pt x="3525" y="12181"/>
                    <a:pt x="3227" y="12121"/>
                  </a:cubicBezTo>
                  <a:cubicBezTo>
                    <a:pt x="1715" y="11823"/>
                    <a:pt x="643" y="11014"/>
                    <a:pt x="84" y="9537"/>
                  </a:cubicBezTo>
                  <a:cubicBezTo>
                    <a:pt x="72" y="9490"/>
                    <a:pt x="60" y="9430"/>
                    <a:pt x="60" y="9383"/>
                  </a:cubicBezTo>
                  <a:cubicBezTo>
                    <a:pt x="48" y="9204"/>
                    <a:pt x="12" y="9025"/>
                    <a:pt x="0" y="8883"/>
                  </a:cubicBezTo>
                  <a:cubicBezTo>
                    <a:pt x="607" y="8454"/>
                    <a:pt x="1215" y="8061"/>
                    <a:pt x="1774" y="7621"/>
                  </a:cubicBezTo>
                  <a:cubicBezTo>
                    <a:pt x="2084" y="7382"/>
                    <a:pt x="2382" y="7061"/>
                    <a:pt x="2584" y="6740"/>
                  </a:cubicBezTo>
                  <a:cubicBezTo>
                    <a:pt x="3274" y="5656"/>
                    <a:pt x="3858" y="4501"/>
                    <a:pt x="4001" y="3215"/>
                  </a:cubicBezTo>
                  <a:cubicBezTo>
                    <a:pt x="4072" y="2572"/>
                    <a:pt x="4036" y="1906"/>
                    <a:pt x="4048" y="1263"/>
                  </a:cubicBezTo>
                  <a:cubicBezTo>
                    <a:pt x="4048" y="1084"/>
                    <a:pt x="4013" y="894"/>
                    <a:pt x="4001" y="715"/>
                  </a:cubicBezTo>
                  <a:cubicBezTo>
                    <a:pt x="4548" y="358"/>
                    <a:pt x="5168" y="322"/>
                    <a:pt x="5739" y="191"/>
                  </a:cubicBezTo>
                  <a:cubicBezTo>
                    <a:pt x="6620" y="1"/>
                    <a:pt x="7501" y="72"/>
                    <a:pt x="8335" y="310"/>
                  </a:cubicBezTo>
                  <a:cubicBezTo>
                    <a:pt x="10144" y="846"/>
                    <a:pt x="11633" y="2168"/>
                    <a:pt x="11835" y="4287"/>
                  </a:cubicBezTo>
                  <a:cubicBezTo>
                    <a:pt x="11907" y="5073"/>
                    <a:pt x="11907" y="5858"/>
                    <a:pt x="11799" y="6644"/>
                  </a:cubicBezTo>
                  <a:cubicBezTo>
                    <a:pt x="11716" y="7347"/>
                    <a:pt x="11442" y="7978"/>
                    <a:pt x="11133" y="8597"/>
                  </a:cubicBezTo>
                  <a:cubicBezTo>
                    <a:pt x="10740" y="9371"/>
                    <a:pt x="10252" y="10073"/>
                    <a:pt x="9632" y="10669"/>
                  </a:cubicBezTo>
                  <a:cubicBezTo>
                    <a:pt x="8989" y="11276"/>
                    <a:pt x="8180" y="11562"/>
                    <a:pt x="7382" y="11859"/>
                  </a:cubicBezTo>
                  <a:cubicBezTo>
                    <a:pt x="7323" y="11883"/>
                    <a:pt x="7251" y="11883"/>
                    <a:pt x="7192" y="11919"/>
                  </a:cubicBezTo>
                  <a:lnTo>
                    <a:pt x="6299" y="12228"/>
                  </a:lnTo>
                  <a:cubicBezTo>
                    <a:pt x="6215" y="12621"/>
                    <a:pt x="6120" y="13014"/>
                    <a:pt x="6072" y="13407"/>
                  </a:cubicBezTo>
                  <a:cubicBezTo>
                    <a:pt x="6037" y="13597"/>
                    <a:pt x="6096" y="13812"/>
                    <a:pt x="6120" y="14002"/>
                  </a:cubicBezTo>
                  <a:cubicBezTo>
                    <a:pt x="6096" y="14133"/>
                    <a:pt x="6084" y="14252"/>
                    <a:pt x="6084" y="14443"/>
                  </a:cubicBezTo>
                  <a:close/>
                  <a:moveTo>
                    <a:pt x="9490" y="6156"/>
                  </a:moveTo>
                  <a:cubicBezTo>
                    <a:pt x="9478" y="6692"/>
                    <a:pt x="9716" y="6930"/>
                    <a:pt x="10025" y="6811"/>
                  </a:cubicBezTo>
                  <a:cubicBezTo>
                    <a:pt x="10347" y="6692"/>
                    <a:pt x="10597" y="6251"/>
                    <a:pt x="10537" y="5918"/>
                  </a:cubicBezTo>
                  <a:cubicBezTo>
                    <a:pt x="10490" y="5716"/>
                    <a:pt x="10371" y="5549"/>
                    <a:pt x="10144" y="5501"/>
                  </a:cubicBezTo>
                  <a:cubicBezTo>
                    <a:pt x="9930" y="5442"/>
                    <a:pt x="9751" y="5549"/>
                    <a:pt x="9656" y="5751"/>
                  </a:cubicBezTo>
                  <a:cubicBezTo>
                    <a:pt x="9585" y="5906"/>
                    <a:pt x="9525" y="6085"/>
                    <a:pt x="9490" y="6156"/>
                  </a:cubicBezTo>
                  <a:close/>
                  <a:moveTo>
                    <a:pt x="5084" y="6156"/>
                  </a:moveTo>
                  <a:cubicBezTo>
                    <a:pt x="5108" y="5811"/>
                    <a:pt x="4906" y="5608"/>
                    <a:pt x="4596" y="5597"/>
                  </a:cubicBezTo>
                  <a:cubicBezTo>
                    <a:pt x="4346" y="5573"/>
                    <a:pt x="4072" y="5870"/>
                    <a:pt x="4060" y="6216"/>
                  </a:cubicBezTo>
                  <a:cubicBezTo>
                    <a:pt x="4048" y="6513"/>
                    <a:pt x="4251" y="6751"/>
                    <a:pt x="4537" y="6751"/>
                  </a:cubicBezTo>
                  <a:cubicBezTo>
                    <a:pt x="4846" y="6728"/>
                    <a:pt x="5072" y="6501"/>
                    <a:pt x="5084" y="6156"/>
                  </a:cubicBezTo>
                  <a:close/>
                  <a:moveTo>
                    <a:pt x="7966" y="5930"/>
                  </a:moveTo>
                  <a:cubicBezTo>
                    <a:pt x="7966" y="5549"/>
                    <a:pt x="7846" y="5394"/>
                    <a:pt x="7632" y="5430"/>
                  </a:cubicBezTo>
                  <a:cubicBezTo>
                    <a:pt x="7239" y="5477"/>
                    <a:pt x="6942" y="5835"/>
                    <a:pt x="7037" y="6216"/>
                  </a:cubicBezTo>
                  <a:cubicBezTo>
                    <a:pt x="7073" y="6347"/>
                    <a:pt x="7204" y="6549"/>
                    <a:pt x="7323" y="6573"/>
                  </a:cubicBezTo>
                  <a:cubicBezTo>
                    <a:pt x="7442" y="6609"/>
                    <a:pt x="7656" y="6525"/>
                    <a:pt x="7751" y="6430"/>
                  </a:cubicBezTo>
                  <a:cubicBezTo>
                    <a:pt x="7870" y="6251"/>
                    <a:pt x="7918" y="6025"/>
                    <a:pt x="7966" y="59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98"/>
            <p:cNvSpPr/>
            <p:nvPr/>
          </p:nvSpPr>
          <p:spPr>
            <a:xfrm>
              <a:off x="2662525" y="3739575"/>
              <a:ext cx="28300" cy="38425"/>
            </a:xfrm>
            <a:custGeom>
              <a:avLst/>
              <a:gdLst/>
              <a:ahLst/>
              <a:cxnLst/>
              <a:rect l="l" t="t" r="r" b="b"/>
              <a:pathLst>
                <a:path w="1132" h="1537" extrusionOk="0">
                  <a:moveTo>
                    <a:pt x="0" y="846"/>
                  </a:moveTo>
                  <a:cubicBezTo>
                    <a:pt x="0" y="536"/>
                    <a:pt x="227" y="227"/>
                    <a:pt x="524" y="120"/>
                  </a:cubicBezTo>
                  <a:cubicBezTo>
                    <a:pt x="846" y="1"/>
                    <a:pt x="1132" y="191"/>
                    <a:pt x="1132" y="548"/>
                  </a:cubicBezTo>
                  <a:cubicBezTo>
                    <a:pt x="1132" y="715"/>
                    <a:pt x="1108" y="894"/>
                    <a:pt x="1048" y="1036"/>
                  </a:cubicBezTo>
                  <a:cubicBezTo>
                    <a:pt x="941" y="1358"/>
                    <a:pt x="655" y="1537"/>
                    <a:pt x="393" y="1477"/>
                  </a:cubicBezTo>
                  <a:cubicBezTo>
                    <a:pt x="179" y="1429"/>
                    <a:pt x="0" y="1144"/>
                    <a:pt x="0" y="8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98"/>
            <p:cNvSpPr/>
            <p:nvPr/>
          </p:nvSpPr>
          <p:spPr>
            <a:xfrm>
              <a:off x="2576800" y="3736900"/>
              <a:ext cx="28900" cy="39600"/>
            </a:xfrm>
            <a:custGeom>
              <a:avLst/>
              <a:gdLst/>
              <a:ahLst/>
              <a:cxnLst/>
              <a:rect l="l" t="t" r="r" b="b"/>
              <a:pathLst>
                <a:path w="1156" h="1584" extrusionOk="0">
                  <a:moveTo>
                    <a:pt x="1155" y="631"/>
                  </a:moveTo>
                  <a:cubicBezTo>
                    <a:pt x="1108" y="905"/>
                    <a:pt x="989" y="1191"/>
                    <a:pt x="727" y="1382"/>
                  </a:cubicBezTo>
                  <a:cubicBezTo>
                    <a:pt x="453" y="1584"/>
                    <a:pt x="203" y="1489"/>
                    <a:pt x="108" y="1179"/>
                  </a:cubicBezTo>
                  <a:cubicBezTo>
                    <a:pt x="0" y="822"/>
                    <a:pt x="84" y="489"/>
                    <a:pt x="346" y="215"/>
                  </a:cubicBezTo>
                  <a:cubicBezTo>
                    <a:pt x="500" y="48"/>
                    <a:pt x="691" y="0"/>
                    <a:pt x="905" y="96"/>
                  </a:cubicBezTo>
                  <a:cubicBezTo>
                    <a:pt x="1108" y="179"/>
                    <a:pt x="1155" y="358"/>
                    <a:pt x="1155" y="6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98"/>
            <p:cNvSpPr/>
            <p:nvPr/>
          </p:nvSpPr>
          <p:spPr>
            <a:xfrm>
              <a:off x="2485725" y="3745825"/>
              <a:ext cx="27700" cy="32475"/>
            </a:xfrm>
            <a:custGeom>
              <a:avLst/>
              <a:gdLst/>
              <a:ahLst/>
              <a:cxnLst/>
              <a:rect l="l" t="t" r="r" b="b"/>
              <a:pathLst>
                <a:path w="1108" h="1299" extrusionOk="0">
                  <a:moveTo>
                    <a:pt x="1107" y="489"/>
                  </a:moveTo>
                  <a:cubicBezTo>
                    <a:pt x="1107" y="894"/>
                    <a:pt x="810" y="1298"/>
                    <a:pt x="476" y="1287"/>
                  </a:cubicBezTo>
                  <a:cubicBezTo>
                    <a:pt x="226" y="1287"/>
                    <a:pt x="0" y="989"/>
                    <a:pt x="0" y="667"/>
                  </a:cubicBezTo>
                  <a:cubicBezTo>
                    <a:pt x="0" y="358"/>
                    <a:pt x="298" y="1"/>
                    <a:pt x="572" y="13"/>
                  </a:cubicBezTo>
                  <a:cubicBezTo>
                    <a:pt x="869" y="13"/>
                    <a:pt x="1095" y="227"/>
                    <a:pt x="1107" y="48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98"/>
            <p:cNvSpPr/>
            <p:nvPr/>
          </p:nvSpPr>
          <p:spPr>
            <a:xfrm>
              <a:off x="2887250" y="3821725"/>
              <a:ext cx="28000" cy="37225"/>
            </a:xfrm>
            <a:custGeom>
              <a:avLst/>
              <a:gdLst/>
              <a:ahLst/>
              <a:cxnLst/>
              <a:rect l="l" t="t" r="r" b="b"/>
              <a:pathLst>
                <a:path w="1120" h="1489" extrusionOk="0">
                  <a:moveTo>
                    <a:pt x="13" y="715"/>
                  </a:moveTo>
                  <a:cubicBezTo>
                    <a:pt x="48" y="632"/>
                    <a:pt x="108" y="453"/>
                    <a:pt x="179" y="298"/>
                  </a:cubicBezTo>
                  <a:cubicBezTo>
                    <a:pt x="286" y="108"/>
                    <a:pt x="453" y="1"/>
                    <a:pt x="667" y="48"/>
                  </a:cubicBezTo>
                  <a:cubicBezTo>
                    <a:pt x="882" y="96"/>
                    <a:pt x="1013" y="251"/>
                    <a:pt x="1060" y="465"/>
                  </a:cubicBezTo>
                  <a:cubicBezTo>
                    <a:pt x="1120" y="798"/>
                    <a:pt x="882" y="1239"/>
                    <a:pt x="548" y="1358"/>
                  </a:cubicBezTo>
                  <a:cubicBezTo>
                    <a:pt x="239" y="1489"/>
                    <a:pt x="1" y="1251"/>
                    <a:pt x="13" y="7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98"/>
            <p:cNvSpPr/>
            <p:nvPr/>
          </p:nvSpPr>
          <p:spPr>
            <a:xfrm>
              <a:off x="2751525" y="3824700"/>
              <a:ext cx="25925" cy="29500"/>
            </a:xfrm>
            <a:custGeom>
              <a:avLst/>
              <a:gdLst/>
              <a:ahLst/>
              <a:cxnLst/>
              <a:rect l="l" t="t" r="r" b="b"/>
              <a:pathLst>
                <a:path w="1037" h="1180" extrusionOk="0">
                  <a:moveTo>
                    <a:pt x="1036" y="596"/>
                  </a:moveTo>
                  <a:cubicBezTo>
                    <a:pt x="1024" y="941"/>
                    <a:pt x="798" y="1180"/>
                    <a:pt x="489" y="1180"/>
                  </a:cubicBezTo>
                  <a:cubicBezTo>
                    <a:pt x="203" y="1180"/>
                    <a:pt x="0" y="941"/>
                    <a:pt x="12" y="644"/>
                  </a:cubicBezTo>
                  <a:cubicBezTo>
                    <a:pt x="48" y="298"/>
                    <a:pt x="298" y="1"/>
                    <a:pt x="548" y="13"/>
                  </a:cubicBezTo>
                  <a:cubicBezTo>
                    <a:pt x="858" y="37"/>
                    <a:pt x="1036" y="251"/>
                    <a:pt x="1036" y="5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98"/>
            <p:cNvSpPr/>
            <p:nvPr/>
          </p:nvSpPr>
          <p:spPr>
            <a:xfrm>
              <a:off x="2824150" y="3820550"/>
              <a:ext cx="25325" cy="30675"/>
            </a:xfrm>
            <a:custGeom>
              <a:avLst/>
              <a:gdLst/>
              <a:ahLst/>
              <a:cxnLst/>
              <a:rect l="l" t="t" r="r" b="b"/>
              <a:pathLst>
                <a:path w="1013" h="1227" extrusionOk="0">
                  <a:moveTo>
                    <a:pt x="1013" y="536"/>
                  </a:moveTo>
                  <a:cubicBezTo>
                    <a:pt x="965" y="643"/>
                    <a:pt x="917" y="869"/>
                    <a:pt x="798" y="1036"/>
                  </a:cubicBezTo>
                  <a:cubicBezTo>
                    <a:pt x="715" y="1131"/>
                    <a:pt x="489" y="1226"/>
                    <a:pt x="370" y="1179"/>
                  </a:cubicBezTo>
                  <a:cubicBezTo>
                    <a:pt x="251" y="1143"/>
                    <a:pt x="120" y="953"/>
                    <a:pt x="84" y="822"/>
                  </a:cubicBezTo>
                  <a:cubicBezTo>
                    <a:pt x="1" y="453"/>
                    <a:pt x="274" y="83"/>
                    <a:pt x="679" y="36"/>
                  </a:cubicBezTo>
                  <a:cubicBezTo>
                    <a:pt x="893" y="0"/>
                    <a:pt x="989" y="143"/>
                    <a:pt x="1013" y="5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98"/>
            <p:cNvSpPr/>
            <p:nvPr/>
          </p:nvSpPr>
          <p:spPr>
            <a:xfrm>
              <a:off x="2391350" y="3583000"/>
              <a:ext cx="571525" cy="478675"/>
            </a:xfrm>
            <a:custGeom>
              <a:avLst/>
              <a:gdLst/>
              <a:ahLst/>
              <a:cxnLst/>
              <a:rect l="l" t="t" r="r" b="b"/>
              <a:pathLst>
                <a:path w="22861" h="19147" extrusionOk="0">
                  <a:moveTo>
                    <a:pt x="22623" y="7859"/>
                  </a:moveTo>
                  <a:cubicBezTo>
                    <a:pt x="22349" y="6490"/>
                    <a:pt x="21623" y="5418"/>
                    <a:pt x="20480" y="4668"/>
                  </a:cubicBezTo>
                  <a:cubicBezTo>
                    <a:pt x="19658" y="4132"/>
                    <a:pt x="18825" y="3835"/>
                    <a:pt x="17944" y="3716"/>
                  </a:cubicBezTo>
                  <a:cubicBezTo>
                    <a:pt x="17694" y="3692"/>
                    <a:pt x="17443" y="3668"/>
                    <a:pt x="17193" y="3668"/>
                  </a:cubicBezTo>
                  <a:cubicBezTo>
                    <a:pt x="16360" y="3668"/>
                    <a:pt x="15491" y="3823"/>
                    <a:pt x="14395" y="4180"/>
                  </a:cubicBezTo>
                  <a:cubicBezTo>
                    <a:pt x="14181" y="3478"/>
                    <a:pt x="13764" y="2894"/>
                    <a:pt x="13348" y="2346"/>
                  </a:cubicBezTo>
                  <a:lnTo>
                    <a:pt x="13276" y="2239"/>
                  </a:lnTo>
                  <a:cubicBezTo>
                    <a:pt x="12681" y="1442"/>
                    <a:pt x="11979" y="870"/>
                    <a:pt x="11097" y="549"/>
                  </a:cubicBezTo>
                  <a:cubicBezTo>
                    <a:pt x="10181" y="191"/>
                    <a:pt x="9240" y="1"/>
                    <a:pt x="8323" y="1"/>
                  </a:cubicBezTo>
                  <a:cubicBezTo>
                    <a:pt x="7704" y="1"/>
                    <a:pt x="7097" y="72"/>
                    <a:pt x="6502" y="239"/>
                  </a:cubicBezTo>
                  <a:cubicBezTo>
                    <a:pt x="5204" y="572"/>
                    <a:pt x="4013" y="1215"/>
                    <a:pt x="2977" y="2144"/>
                  </a:cubicBezTo>
                  <a:lnTo>
                    <a:pt x="2894" y="2215"/>
                  </a:lnTo>
                  <a:cubicBezTo>
                    <a:pt x="2382" y="2656"/>
                    <a:pt x="1846" y="3132"/>
                    <a:pt x="1441" y="3716"/>
                  </a:cubicBezTo>
                  <a:cubicBezTo>
                    <a:pt x="382" y="5263"/>
                    <a:pt x="1" y="6942"/>
                    <a:pt x="310" y="8716"/>
                  </a:cubicBezTo>
                  <a:lnTo>
                    <a:pt x="322" y="8823"/>
                  </a:lnTo>
                  <a:cubicBezTo>
                    <a:pt x="453" y="9585"/>
                    <a:pt x="596" y="10359"/>
                    <a:pt x="1084" y="11014"/>
                  </a:cubicBezTo>
                  <a:cubicBezTo>
                    <a:pt x="2013" y="12229"/>
                    <a:pt x="3061" y="13003"/>
                    <a:pt x="4323" y="13348"/>
                  </a:cubicBezTo>
                  <a:cubicBezTo>
                    <a:pt x="4489" y="13395"/>
                    <a:pt x="4644" y="13455"/>
                    <a:pt x="4787" y="13514"/>
                  </a:cubicBezTo>
                  <a:cubicBezTo>
                    <a:pt x="4823" y="13526"/>
                    <a:pt x="4847" y="13538"/>
                    <a:pt x="4882" y="13538"/>
                  </a:cubicBezTo>
                  <a:cubicBezTo>
                    <a:pt x="4763" y="14229"/>
                    <a:pt x="4418" y="14777"/>
                    <a:pt x="4049" y="15336"/>
                  </a:cubicBezTo>
                  <a:lnTo>
                    <a:pt x="3870" y="15610"/>
                  </a:lnTo>
                  <a:lnTo>
                    <a:pt x="3763" y="15753"/>
                  </a:lnTo>
                  <a:lnTo>
                    <a:pt x="3930" y="15812"/>
                  </a:lnTo>
                  <a:cubicBezTo>
                    <a:pt x="4120" y="15896"/>
                    <a:pt x="4228" y="15931"/>
                    <a:pt x="4323" y="15931"/>
                  </a:cubicBezTo>
                  <a:cubicBezTo>
                    <a:pt x="4430" y="15931"/>
                    <a:pt x="4513" y="15908"/>
                    <a:pt x="4656" y="15848"/>
                  </a:cubicBezTo>
                  <a:cubicBezTo>
                    <a:pt x="5585" y="15479"/>
                    <a:pt x="6335" y="14908"/>
                    <a:pt x="6906" y="14134"/>
                  </a:cubicBezTo>
                  <a:cubicBezTo>
                    <a:pt x="6966" y="14050"/>
                    <a:pt x="7085" y="13967"/>
                    <a:pt x="7145" y="13967"/>
                  </a:cubicBezTo>
                  <a:lnTo>
                    <a:pt x="7145" y="13967"/>
                  </a:lnTo>
                  <a:lnTo>
                    <a:pt x="7276" y="13967"/>
                  </a:lnTo>
                  <a:cubicBezTo>
                    <a:pt x="8085" y="13967"/>
                    <a:pt x="8823" y="13669"/>
                    <a:pt x="9490" y="13419"/>
                  </a:cubicBezTo>
                  <a:cubicBezTo>
                    <a:pt x="9585" y="13395"/>
                    <a:pt x="9669" y="13360"/>
                    <a:pt x="9776" y="13336"/>
                  </a:cubicBezTo>
                  <a:cubicBezTo>
                    <a:pt x="9788" y="13336"/>
                    <a:pt x="9812" y="13336"/>
                    <a:pt x="9812" y="13312"/>
                  </a:cubicBezTo>
                  <a:cubicBezTo>
                    <a:pt x="9812" y="13336"/>
                    <a:pt x="9823" y="13348"/>
                    <a:pt x="9823" y="13360"/>
                  </a:cubicBezTo>
                  <a:cubicBezTo>
                    <a:pt x="9847" y="13479"/>
                    <a:pt x="9883" y="13574"/>
                    <a:pt x="9931" y="13669"/>
                  </a:cubicBezTo>
                  <a:cubicBezTo>
                    <a:pt x="9954" y="13765"/>
                    <a:pt x="9990" y="13848"/>
                    <a:pt x="10014" y="13931"/>
                  </a:cubicBezTo>
                  <a:cubicBezTo>
                    <a:pt x="10085" y="14146"/>
                    <a:pt x="10169" y="14384"/>
                    <a:pt x="10312" y="14586"/>
                  </a:cubicBezTo>
                  <a:cubicBezTo>
                    <a:pt x="11264" y="15812"/>
                    <a:pt x="12324" y="16515"/>
                    <a:pt x="13514" y="16705"/>
                  </a:cubicBezTo>
                  <a:cubicBezTo>
                    <a:pt x="14169" y="16813"/>
                    <a:pt x="14455" y="17051"/>
                    <a:pt x="14634" y="17622"/>
                  </a:cubicBezTo>
                  <a:cubicBezTo>
                    <a:pt x="14896" y="18456"/>
                    <a:pt x="15550" y="18991"/>
                    <a:pt x="16491" y="19134"/>
                  </a:cubicBezTo>
                  <a:cubicBezTo>
                    <a:pt x="16539" y="19146"/>
                    <a:pt x="16574" y="19146"/>
                    <a:pt x="16622" y="19146"/>
                  </a:cubicBezTo>
                  <a:cubicBezTo>
                    <a:pt x="16753" y="19146"/>
                    <a:pt x="16860" y="19110"/>
                    <a:pt x="16932" y="19027"/>
                  </a:cubicBezTo>
                  <a:cubicBezTo>
                    <a:pt x="17051" y="18896"/>
                    <a:pt x="17039" y="18706"/>
                    <a:pt x="17027" y="18575"/>
                  </a:cubicBezTo>
                  <a:lnTo>
                    <a:pt x="17015" y="18408"/>
                  </a:lnTo>
                  <a:cubicBezTo>
                    <a:pt x="16967" y="18051"/>
                    <a:pt x="16908" y="17694"/>
                    <a:pt x="16908" y="17336"/>
                  </a:cubicBezTo>
                  <a:cubicBezTo>
                    <a:pt x="16908" y="16634"/>
                    <a:pt x="16979" y="16586"/>
                    <a:pt x="17634" y="16372"/>
                  </a:cubicBezTo>
                  <a:cubicBezTo>
                    <a:pt x="18717" y="16015"/>
                    <a:pt x="19670" y="15658"/>
                    <a:pt x="20444" y="14836"/>
                  </a:cubicBezTo>
                  <a:cubicBezTo>
                    <a:pt x="21480" y="13753"/>
                    <a:pt x="22194" y="12467"/>
                    <a:pt x="22563" y="11026"/>
                  </a:cubicBezTo>
                  <a:cubicBezTo>
                    <a:pt x="22849" y="10097"/>
                    <a:pt x="22861" y="9014"/>
                    <a:pt x="22623" y="7859"/>
                  </a:cubicBezTo>
                  <a:close/>
                  <a:moveTo>
                    <a:pt x="17705" y="15800"/>
                  </a:moveTo>
                  <a:lnTo>
                    <a:pt x="17646" y="15812"/>
                  </a:lnTo>
                  <a:cubicBezTo>
                    <a:pt x="17622" y="15836"/>
                    <a:pt x="17586" y="15836"/>
                    <a:pt x="17563" y="15848"/>
                  </a:cubicBezTo>
                  <a:cubicBezTo>
                    <a:pt x="17527" y="15860"/>
                    <a:pt x="17491" y="15860"/>
                    <a:pt x="17455" y="15872"/>
                  </a:cubicBezTo>
                  <a:lnTo>
                    <a:pt x="16562" y="16193"/>
                  </a:lnTo>
                  <a:lnTo>
                    <a:pt x="16491" y="16217"/>
                  </a:lnTo>
                  <a:lnTo>
                    <a:pt x="16479" y="16312"/>
                  </a:lnTo>
                  <a:cubicBezTo>
                    <a:pt x="16443" y="16432"/>
                    <a:pt x="16431" y="16527"/>
                    <a:pt x="16396" y="16646"/>
                  </a:cubicBezTo>
                  <a:cubicBezTo>
                    <a:pt x="16336" y="16932"/>
                    <a:pt x="16277" y="17217"/>
                    <a:pt x="16241" y="17503"/>
                  </a:cubicBezTo>
                  <a:cubicBezTo>
                    <a:pt x="16217" y="17646"/>
                    <a:pt x="16241" y="17777"/>
                    <a:pt x="16253" y="17932"/>
                  </a:cubicBezTo>
                  <a:cubicBezTo>
                    <a:pt x="16265" y="18003"/>
                    <a:pt x="16265" y="18063"/>
                    <a:pt x="16277" y="18134"/>
                  </a:cubicBezTo>
                  <a:lnTo>
                    <a:pt x="16277" y="18396"/>
                  </a:lnTo>
                  <a:cubicBezTo>
                    <a:pt x="15919" y="18313"/>
                    <a:pt x="15669" y="18170"/>
                    <a:pt x="15503" y="17896"/>
                  </a:cubicBezTo>
                  <a:cubicBezTo>
                    <a:pt x="15253" y="17467"/>
                    <a:pt x="15074" y="16979"/>
                    <a:pt x="14955" y="16646"/>
                  </a:cubicBezTo>
                  <a:cubicBezTo>
                    <a:pt x="14896" y="16455"/>
                    <a:pt x="14788" y="16253"/>
                    <a:pt x="14467" y="16217"/>
                  </a:cubicBezTo>
                  <a:cubicBezTo>
                    <a:pt x="14157" y="16193"/>
                    <a:pt x="13860" y="16158"/>
                    <a:pt x="13586" y="16098"/>
                  </a:cubicBezTo>
                  <a:cubicBezTo>
                    <a:pt x="12074" y="15800"/>
                    <a:pt x="11074" y="14979"/>
                    <a:pt x="10550" y="13610"/>
                  </a:cubicBezTo>
                  <a:cubicBezTo>
                    <a:pt x="10538" y="13574"/>
                    <a:pt x="10526" y="13538"/>
                    <a:pt x="10526" y="13491"/>
                  </a:cubicBezTo>
                  <a:cubicBezTo>
                    <a:pt x="10502" y="13360"/>
                    <a:pt x="10490" y="13229"/>
                    <a:pt x="10478" y="13110"/>
                  </a:cubicBezTo>
                  <a:lnTo>
                    <a:pt x="10478" y="13074"/>
                  </a:lnTo>
                  <a:cubicBezTo>
                    <a:pt x="10645" y="12955"/>
                    <a:pt x="10788" y="12860"/>
                    <a:pt x="10955" y="12752"/>
                  </a:cubicBezTo>
                  <a:cubicBezTo>
                    <a:pt x="11383" y="12455"/>
                    <a:pt x="11800" y="12169"/>
                    <a:pt x="12193" y="11860"/>
                  </a:cubicBezTo>
                  <a:cubicBezTo>
                    <a:pt x="12550" y="11574"/>
                    <a:pt x="12824" y="11264"/>
                    <a:pt x="13038" y="10931"/>
                  </a:cubicBezTo>
                  <a:cubicBezTo>
                    <a:pt x="13657" y="9943"/>
                    <a:pt x="14312" y="8752"/>
                    <a:pt x="14467" y="7347"/>
                  </a:cubicBezTo>
                  <a:cubicBezTo>
                    <a:pt x="14515" y="6871"/>
                    <a:pt x="14515" y="6371"/>
                    <a:pt x="14515" y="5895"/>
                  </a:cubicBezTo>
                  <a:lnTo>
                    <a:pt x="14515" y="5371"/>
                  </a:lnTo>
                  <a:cubicBezTo>
                    <a:pt x="14515" y="5240"/>
                    <a:pt x="14491" y="5097"/>
                    <a:pt x="14479" y="4978"/>
                  </a:cubicBezTo>
                  <a:cubicBezTo>
                    <a:pt x="14479" y="4954"/>
                    <a:pt x="14479" y="4918"/>
                    <a:pt x="14467" y="4894"/>
                  </a:cubicBezTo>
                  <a:cubicBezTo>
                    <a:pt x="14836" y="4668"/>
                    <a:pt x="15241" y="4597"/>
                    <a:pt x="15669" y="4525"/>
                  </a:cubicBezTo>
                  <a:cubicBezTo>
                    <a:pt x="15800" y="4490"/>
                    <a:pt x="15955" y="4478"/>
                    <a:pt x="16086" y="4442"/>
                  </a:cubicBezTo>
                  <a:cubicBezTo>
                    <a:pt x="16420" y="4371"/>
                    <a:pt x="16741" y="4347"/>
                    <a:pt x="17086" y="4347"/>
                  </a:cubicBezTo>
                  <a:cubicBezTo>
                    <a:pt x="17574" y="4347"/>
                    <a:pt x="18098" y="4418"/>
                    <a:pt x="18622" y="4561"/>
                  </a:cubicBezTo>
                  <a:cubicBezTo>
                    <a:pt x="20599" y="5144"/>
                    <a:pt x="21837" y="6549"/>
                    <a:pt x="22004" y="8419"/>
                  </a:cubicBezTo>
                  <a:cubicBezTo>
                    <a:pt x="22087" y="9264"/>
                    <a:pt x="22087" y="10026"/>
                    <a:pt x="21980" y="10740"/>
                  </a:cubicBezTo>
                  <a:cubicBezTo>
                    <a:pt x="21873" y="11455"/>
                    <a:pt x="21587" y="12110"/>
                    <a:pt x="21325" y="12645"/>
                  </a:cubicBezTo>
                  <a:cubicBezTo>
                    <a:pt x="20932" y="13431"/>
                    <a:pt x="20432" y="14110"/>
                    <a:pt x="19849" y="14669"/>
                  </a:cubicBezTo>
                  <a:cubicBezTo>
                    <a:pt x="19253" y="15241"/>
                    <a:pt x="18515" y="15515"/>
                    <a:pt x="17705" y="15800"/>
                  </a:cubicBezTo>
                  <a:close/>
                  <a:moveTo>
                    <a:pt x="8776" y="12979"/>
                  </a:moveTo>
                  <a:cubicBezTo>
                    <a:pt x="8514" y="13050"/>
                    <a:pt x="8240" y="13133"/>
                    <a:pt x="7978" y="13193"/>
                  </a:cubicBezTo>
                  <a:cubicBezTo>
                    <a:pt x="7847" y="13229"/>
                    <a:pt x="7704" y="13253"/>
                    <a:pt x="7585" y="13253"/>
                  </a:cubicBezTo>
                  <a:cubicBezTo>
                    <a:pt x="7395" y="13253"/>
                    <a:pt x="7252" y="13181"/>
                    <a:pt x="7109" y="13014"/>
                  </a:cubicBezTo>
                  <a:lnTo>
                    <a:pt x="6978" y="12860"/>
                  </a:lnTo>
                  <a:lnTo>
                    <a:pt x="6871" y="13038"/>
                  </a:lnTo>
                  <a:cubicBezTo>
                    <a:pt x="6323" y="13955"/>
                    <a:pt x="5763" y="14503"/>
                    <a:pt x="5061" y="14824"/>
                  </a:cubicBezTo>
                  <a:cubicBezTo>
                    <a:pt x="5085" y="14765"/>
                    <a:pt x="5097" y="14705"/>
                    <a:pt x="5132" y="14657"/>
                  </a:cubicBezTo>
                  <a:cubicBezTo>
                    <a:pt x="5275" y="14288"/>
                    <a:pt x="5430" y="13907"/>
                    <a:pt x="5597" y="13538"/>
                  </a:cubicBezTo>
                  <a:cubicBezTo>
                    <a:pt x="5668" y="13372"/>
                    <a:pt x="5728" y="13217"/>
                    <a:pt x="5656" y="13062"/>
                  </a:cubicBezTo>
                  <a:cubicBezTo>
                    <a:pt x="5597" y="12931"/>
                    <a:pt x="5430" y="12872"/>
                    <a:pt x="5275" y="12836"/>
                  </a:cubicBezTo>
                  <a:cubicBezTo>
                    <a:pt x="5121" y="12800"/>
                    <a:pt x="4954" y="12764"/>
                    <a:pt x="4799" y="12729"/>
                  </a:cubicBezTo>
                  <a:cubicBezTo>
                    <a:pt x="4561" y="12693"/>
                    <a:pt x="4347" y="12645"/>
                    <a:pt x="4120" y="12574"/>
                  </a:cubicBezTo>
                  <a:cubicBezTo>
                    <a:pt x="3727" y="12431"/>
                    <a:pt x="3370" y="12252"/>
                    <a:pt x="3073" y="12062"/>
                  </a:cubicBezTo>
                  <a:cubicBezTo>
                    <a:pt x="2704" y="11812"/>
                    <a:pt x="2334" y="11502"/>
                    <a:pt x="1930" y="11133"/>
                  </a:cubicBezTo>
                  <a:cubicBezTo>
                    <a:pt x="1382" y="10586"/>
                    <a:pt x="1168" y="9895"/>
                    <a:pt x="965" y="9050"/>
                  </a:cubicBezTo>
                  <a:cubicBezTo>
                    <a:pt x="560" y="7419"/>
                    <a:pt x="834" y="5847"/>
                    <a:pt x="1763" y="4323"/>
                  </a:cubicBezTo>
                  <a:cubicBezTo>
                    <a:pt x="2096" y="3787"/>
                    <a:pt x="2584" y="3323"/>
                    <a:pt x="3061" y="2882"/>
                  </a:cubicBezTo>
                  <a:lnTo>
                    <a:pt x="3156" y="2787"/>
                  </a:lnTo>
                  <a:cubicBezTo>
                    <a:pt x="4311" y="1692"/>
                    <a:pt x="5716" y="1025"/>
                    <a:pt x="7323" y="763"/>
                  </a:cubicBezTo>
                  <a:cubicBezTo>
                    <a:pt x="7704" y="703"/>
                    <a:pt x="8097" y="680"/>
                    <a:pt x="8466" y="680"/>
                  </a:cubicBezTo>
                  <a:cubicBezTo>
                    <a:pt x="9800" y="680"/>
                    <a:pt x="10978" y="1084"/>
                    <a:pt x="11967" y="1882"/>
                  </a:cubicBezTo>
                  <a:cubicBezTo>
                    <a:pt x="13122" y="2835"/>
                    <a:pt x="13753" y="4001"/>
                    <a:pt x="13860" y="5347"/>
                  </a:cubicBezTo>
                  <a:cubicBezTo>
                    <a:pt x="13919" y="6097"/>
                    <a:pt x="13967" y="6942"/>
                    <a:pt x="13753" y="7764"/>
                  </a:cubicBezTo>
                  <a:lnTo>
                    <a:pt x="13729" y="7847"/>
                  </a:lnTo>
                  <a:cubicBezTo>
                    <a:pt x="13669" y="8073"/>
                    <a:pt x="13622" y="8311"/>
                    <a:pt x="13526" y="8526"/>
                  </a:cubicBezTo>
                  <a:cubicBezTo>
                    <a:pt x="13288" y="9097"/>
                    <a:pt x="13074" y="9597"/>
                    <a:pt x="12836" y="10086"/>
                  </a:cubicBezTo>
                  <a:cubicBezTo>
                    <a:pt x="12526" y="10693"/>
                    <a:pt x="12086" y="11228"/>
                    <a:pt x="11443" y="11693"/>
                  </a:cubicBezTo>
                  <a:cubicBezTo>
                    <a:pt x="10621" y="12288"/>
                    <a:pt x="9823" y="12705"/>
                    <a:pt x="8990" y="129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54DC021-46C3-BFFA-0C36-A3E8CC2E2DE3}"/>
              </a:ext>
            </a:extLst>
          </p:cNvPr>
          <p:cNvGrpSpPr/>
          <p:nvPr/>
        </p:nvGrpSpPr>
        <p:grpSpPr>
          <a:xfrm>
            <a:off x="6389189" y="3120697"/>
            <a:ext cx="1823384" cy="1342157"/>
            <a:chOff x="6389189" y="3120697"/>
            <a:chExt cx="1823384" cy="1342157"/>
          </a:xfrm>
        </p:grpSpPr>
        <p:grpSp>
          <p:nvGrpSpPr>
            <p:cNvPr id="2035" name="Google Shape;2035;p98"/>
            <p:cNvGrpSpPr/>
            <p:nvPr/>
          </p:nvGrpSpPr>
          <p:grpSpPr>
            <a:xfrm>
              <a:off x="6389189" y="3344337"/>
              <a:ext cx="1315564" cy="1118517"/>
              <a:chOff x="1168000" y="1750950"/>
              <a:chExt cx="405425" cy="344700"/>
            </a:xfrm>
          </p:grpSpPr>
          <p:sp>
            <p:nvSpPr>
              <p:cNvPr id="2036" name="Google Shape;2036;p98"/>
              <p:cNvSpPr/>
              <p:nvPr/>
            </p:nvSpPr>
            <p:spPr>
              <a:xfrm>
                <a:off x="1364750" y="1767600"/>
                <a:ext cx="190525" cy="258100"/>
              </a:xfrm>
              <a:custGeom>
                <a:avLst/>
                <a:gdLst/>
                <a:ahLst/>
                <a:cxnLst/>
                <a:rect l="l" t="t" r="r" b="b"/>
                <a:pathLst>
                  <a:path w="7621" h="10324" extrusionOk="0">
                    <a:moveTo>
                      <a:pt x="5239" y="1"/>
                    </a:moveTo>
                    <a:cubicBezTo>
                      <a:pt x="5025" y="1"/>
                      <a:pt x="4810" y="60"/>
                      <a:pt x="4596" y="84"/>
                    </a:cubicBezTo>
                    <a:cubicBezTo>
                      <a:pt x="4251" y="132"/>
                      <a:pt x="3917" y="191"/>
                      <a:pt x="3572" y="239"/>
                    </a:cubicBezTo>
                    <a:cubicBezTo>
                      <a:pt x="3346" y="263"/>
                      <a:pt x="3120" y="334"/>
                      <a:pt x="2905" y="394"/>
                    </a:cubicBezTo>
                    <a:cubicBezTo>
                      <a:pt x="2489" y="513"/>
                      <a:pt x="2084" y="668"/>
                      <a:pt x="1691" y="858"/>
                    </a:cubicBezTo>
                    <a:cubicBezTo>
                      <a:pt x="1619" y="906"/>
                      <a:pt x="1536" y="906"/>
                      <a:pt x="1441" y="918"/>
                    </a:cubicBezTo>
                    <a:cubicBezTo>
                      <a:pt x="1238" y="953"/>
                      <a:pt x="1060" y="1049"/>
                      <a:pt x="905" y="1191"/>
                    </a:cubicBezTo>
                    <a:cubicBezTo>
                      <a:pt x="595" y="1501"/>
                      <a:pt x="238" y="1787"/>
                      <a:pt x="84" y="2227"/>
                    </a:cubicBezTo>
                    <a:cubicBezTo>
                      <a:pt x="72" y="2287"/>
                      <a:pt x="24" y="2323"/>
                      <a:pt x="0" y="2358"/>
                    </a:cubicBezTo>
                    <a:cubicBezTo>
                      <a:pt x="131" y="3227"/>
                      <a:pt x="262" y="4025"/>
                      <a:pt x="405" y="4835"/>
                    </a:cubicBezTo>
                    <a:cubicBezTo>
                      <a:pt x="441" y="5121"/>
                      <a:pt x="524" y="5406"/>
                      <a:pt x="595" y="5668"/>
                    </a:cubicBezTo>
                    <a:cubicBezTo>
                      <a:pt x="703" y="6037"/>
                      <a:pt x="786" y="6418"/>
                      <a:pt x="846" y="6799"/>
                    </a:cubicBezTo>
                    <a:cubicBezTo>
                      <a:pt x="893" y="7097"/>
                      <a:pt x="941" y="7395"/>
                      <a:pt x="1012" y="7692"/>
                    </a:cubicBezTo>
                    <a:cubicBezTo>
                      <a:pt x="1238" y="8514"/>
                      <a:pt x="1500" y="9312"/>
                      <a:pt x="1596" y="10169"/>
                    </a:cubicBezTo>
                    <a:cubicBezTo>
                      <a:pt x="1608" y="10240"/>
                      <a:pt x="1608" y="10312"/>
                      <a:pt x="1727" y="10324"/>
                    </a:cubicBezTo>
                    <a:cubicBezTo>
                      <a:pt x="2036" y="10085"/>
                      <a:pt x="2393" y="9907"/>
                      <a:pt x="2631" y="9573"/>
                    </a:cubicBezTo>
                    <a:cubicBezTo>
                      <a:pt x="2739" y="9419"/>
                      <a:pt x="2917" y="9312"/>
                      <a:pt x="3096" y="9276"/>
                    </a:cubicBezTo>
                    <a:cubicBezTo>
                      <a:pt x="3441" y="9181"/>
                      <a:pt x="3763" y="9050"/>
                      <a:pt x="4096" y="8883"/>
                    </a:cubicBezTo>
                    <a:cubicBezTo>
                      <a:pt x="4191" y="8835"/>
                      <a:pt x="4310" y="8811"/>
                      <a:pt x="4417" y="8800"/>
                    </a:cubicBezTo>
                    <a:cubicBezTo>
                      <a:pt x="5072" y="8692"/>
                      <a:pt x="5727" y="8597"/>
                      <a:pt x="6382" y="8514"/>
                    </a:cubicBezTo>
                    <a:cubicBezTo>
                      <a:pt x="6463" y="8506"/>
                      <a:pt x="6545" y="8486"/>
                      <a:pt x="6622" y="8486"/>
                    </a:cubicBezTo>
                    <a:cubicBezTo>
                      <a:pt x="6658" y="8486"/>
                      <a:pt x="6693" y="8491"/>
                      <a:pt x="6727" y="8502"/>
                    </a:cubicBezTo>
                    <a:cubicBezTo>
                      <a:pt x="6989" y="8573"/>
                      <a:pt x="7263" y="8526"/>
                      <a:pt x="7525" y="8585"/>
                    </a:cubicBezTo>
                    <a:cubicBezTo>
                      <a:pt x="7549" y="8585"/>
                      <a:pt x="7573" y="8561"/>
                      <a:pt x="7620" y="8526"/>
                    </a:cubicBezTo>
                    <a:cubicBezTo>
                      <a:pt x="7489" y="8180"/>
                      <a:pt x="7442" y="7788"/>
                      <a:pt x="7382" y="7383"/>
                    </a:cubicBezTo>
                    <a:cubicBezTo>
                      <a:pt x="7323" y="7026"/>
                      <a:pt x="7275" y="6668"/>
                      <a:pt x="7215" y="6311"/>
                    </a:cubicBezTo>
                    <a:cubicBezTo>
                      <a:pt x="7203" y="6156"/>
                      <a:pt x="7192" y="6014"/>
                      <a:pt x="7132" y="5894"/>
                    </a:cubicBezTo>
                    <a:cubicBezTo>
                      <a:pt x="6930" y="5406"/>
                      <a:pt x="6894" y="4882"/>
                      <a:pt x="6811" y="4370"/>
                    </a:cubicBezTo>
                    <a:cubicBezTo>
                      <a:pt x="6787" y="4228"/>
                      <a:pt x="6775" y="4061"/>
                      <a:pt x="6715" y="3918"/>
                    </a:cubicBezTo>
                    <a:cubicBezTo>
                      <a:pt x="6596" y="3597"/>
                      <a:pt x="6537" y="3275"/>
                      <a:pt x="6489" y="2942"/>
                    </a:cubicBezTo>
                    <a:lnTo>
                      <a:pt x="6358" y="1965"/>
                    </a:lnTo>
                    <a:cubicBezTo>
                      <a:pt x="6322" y="1811"/>
                      <a:pt x="6299" y="1644"/>
                      <a:pt x="6239" y="1501"/>
                    </a:cubicBezTo>
                    <a:cubicBezTo>
                      <a:pt x="6144" y="1311"/>
                      <a:pt x="6096" y="1096"/>
                      <a:pt x="6072" y="870"/>
                    </a:cubicBezTo>
                    <a:cubicBezTo>
                      <a:pt x="6060" y="703"/>
                      <a:pt x="6025" y="501"/>
                      <a:pt x="6001" y="322"/>
                    </a:cubicBezTo>
                    <a:cubicBezTo>
                      <a:pt x="5977" y="239"/>
                      <a:pt x="5941" y="144"/>
                      <a:pt x="5906" y="60"/>
                    </a:cubicBezTo>
                    <a:cubicBezTo>
                      <a:pt x="5668" y="25"/>
                      <a:pt x="5465" y="1"/>
                      <a:pt x="523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7" name="Google Shape;2037;p98"/>
              <p:cNvSpPr/>
              <p:nvPr/>
            </p:nvSpPr>
            <p:spPr>
              <a:xfrm>
                <a:off x="1182875" y="1809700"/>
                <a:ext cx="204525" cy="245175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9807" extrusionOk="0">
                    <a:moveTo>
                      <a:pt x="4383" y="1"/>
                    </a:moveTo>
                    <a:cubicBezTo>
                      <a:pt x="3995" y="1"/>
                      <a:pt x="3611" y="79"/>
                      <a:pt x="3227" y="139"/>
                    </a:cubicBezTo>
                    <a:cubicBezTo>
                      <a:pt x="2286" y="317"/>
                      <a:pt x="1382" y="615"/>
                      <a:pt x="501" y="948"/>
                    </a:cubicBezTo>
                    <a:cubicBezTo>
                      <a:pt x="322" y="1008"/>
                      <a:pt x="179" y="1115"/>
                      <a:pt x="0" y="1198"/>
                    </a:cubicBezTo>
                    <a:cubicBezTo>
                      <a:pt x="72" y="1317"/>
                      <a:pt x="108" y="1412"/>
                      <a:pt x="179" y="1484"/>
                    </a:cubicBezTo>
                    <a:cubicBezTo>
                      <a:pt x="322" y="1663"/>
                      <a:pt x="405" y="1853"/>
                      <a:pt x="417" y="2079"/>
                    </a:cubicBezTo>
                    <a:cubicBezTo>
                      <a:pt x="441" y="2341"/>
                      <a:pt x="524" y="2579"/>
                      <a:pt x="643" y="2817"/>
                    </a:cubicBezTo>
                    <a:cubicBezTo>
                      <a:pt x="679" y="2901"/>
                      <a:pt x="703" y="2984"/>
                      <a:pt x="715" y="3079"/>
                    </a:cubicBezTo>
                    <a:cubicBezTo>
                      <a:pt x="846" y="3627"/>
                      <a:pt x="977" y="4163"/>
                      <a:pt x="1096" y="4711"/>
                    </a:cubicBezTo>
                    <a:cubicBezTo>
                      <a:pt x="1239" y="5342"/>
                      <a:pt x="1370" y="5973"/>
                      <a:pt x="1501" y="6616"/>
                    </a:cubicBezTo>
                    <a:cubicBezTo>
                      <a:pt x="1536" y="6746"/>
                      <a:pt x="1560" y="6866"/>
                      <a:pt x="1596" y="6985"/>
                    </a:cubicBezTo>
                    <a:cubicBezTo>
                      <a:pt x="1751" y="7568"/>
                      <a:pt x="1905" y="8163"/>
                      <a:pt x="1965" y="8759"/>
                    </a:cubicBezTo>
                    <a:cubicBezTo>
                      <a:pt x="1977" y="8937"/>
                      <a:pt x="2013" y="9104"/>
                      <a:pt x="2036" y="9271"/>
                    </a:cubicBezTo>
                    <a:cubicBezTo>
                      <a:pt x="2072" y="9473"/>
                      <a:pt x="2191" y="9652"/>
                      <a:pt x="2286" y="9806"/>
                    </a:cubicBezTo>
                    <a:cubicBezTo>
                      <a:pt x="2584" y="9592"/>
                      <a:pt x="2846" y="9390"/>
                      <a:pt x="3120" y="9211"/>
                    </a:cubicBezTo>
                    <a:cubicBezTo>
                      <a:pt x="3763" y="8818"/>
                      <a:pt x="4453" y="8509"/>
                      <a:pt x="5203" y="8413"/>
                    </a:cubicBezTo>
                    <a:cubicBezTo>
                      <a:pt x="5584" y="8378"/>
                      <a:pt x="5954" y="8330"/>
                      <a:pt x="6323" y="8259"/>
                    </a:cubicBezTo>
                    <a:cubicBezTo>
                      <a:pt x="6453" y="8230"/>
                      <a:pt x="6581" y="8217"/>
                      <a:pt x="6707" y="8217"/>
                    </a:cubicBezTo>
                    <a:cubicBezTo>
                      <a:pt x="7108" y="8217"/>
                      <a:pt x="7487" y="8348"/>
                      <a:pt x="7859" y="8520"/>
                    </a:cubicBezTo>
                    <a:cubicBezTo>
                      <a:pt x="7930" y="8552"/>
                      <a:pt x="7996" y="8595"/>
                      <a:pt x="8068" y="8595"/>
                    </a:cubicBezTo>
                    <a:cubicBezTo>
                      <a:pt x="8103" y="8595"/>
                      <a:pt x="8140" y="8584"/>
                      <a:pt x="8180" y="8556"/>
                    </a:cubicBezTo>
                    <a:cubicBezTo>
                      <a:pt x="8180" y="8497"/>
                      <a:pt x="8180" y="8413"/>
                      <a:pt x="8168" y="8342"/>
                    </a:cubicBezTo>
                    <a:cubicBezTo>
                      <a:pt x="8121" y="7925"/>
                      <a:pt x="7990" y="7508"/>
                      <a:pt x="7870" y="7092"/>
                    </a:cubicBezTo>
                    <a:cubicBezTo>
                      <a:pt x="7680" y="6413"/>
                      <a:pt x="7489" y="5734"/>
                      <a:pt x="7406" y="5032"/>
                    </a:cubicBezTo>
                    <a:cubicBezTo>
                      <a:pt x="7394" y="4818"/>
                      <a:pt x="7335" y="4615"/>
                      <a:pt x="7275" y="4401"/>
                    </a:cubicBezTo>
                    <a:cubicBezTo>
                      <a:pt x="7156" y="3972"/>
                      <a:pt x="7049" y="3544"/>
                      <a:pt x="7013" y="3091"/>
                    </a:cubicBezTo>
                    <a:cubicBezTo>
                      <a:pt x="6918" y="2317"/>
                      <a:pt x="6835" y="1543"/>
                      <a:pt x="6751" y="770"/>
                    </a:cubicBezTo>
                    <a:cubicBezTo>
                      <a:pt x="6739" y="662"/>
                      <a:pt x="6716" y="543"/>
                      <a:pt x="6692" y="460"/>
                    </a:cubicBezTo>
                    <a:cubicBezTo>
                      <a:pt x="6561" y="424"/>
                      <a:pt x="6442" y="412"/>
                      <a:pt x="6335" y="365"/>
                    </a:cubicBezTo>
                    <a:cubicBezTo>
                      <a:pt x="5932" y="163"/>
                      <a:pt x="5510" y="37"/>
                      <a:pt x="5061" y="37"/>
                    </a:cubicBezTo>
                    <a:cubicBezTo>
                      <a:pt x="5006" y="37"/>
                      <a:pt x="4950" y="39"/>
                      <a:pt x="4894" y="43"/>
                    </a:cubicBezTo>
                    <a:lnTo>
                      <a:pt x="4846" y="43"/>
                    </a:lnTo>
                    <a:cubicBezTo>
                      <a:pt x="4691" y="13"/>
                      <a:pt x="4537" y="1"/>
                      <a:pt x="43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8" name="Google Shape;2038;p98"/>
              <p:cNvSpPr/>
              <p:nvPr/>
            </p:nvSpPr>
            <p:spPr>
              <a:xfrm>
                <a:off x="1247475" y="2032225"/>
                <a:ext cx="127700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5108" h="1787" extrusionOk="0">
                    <a:moveTo>
                      <a:pt x="3977" y="0"/>
                    </a:moveTo>
                    <a:cubicBezTo>
                      <a:pt x="3608" y="36"/>
                      <a:pt x="3239" y="120"/>
                      <a:pt x="2858" y="143"/>
                    </a:cubicBezTo>
                    <a:cubicBezTo>
                      <a:pt x="2227" y="203"/>
                      <a:pt x="1631" y="429"/>
                      <a:pt x="1072" y="739"/>
                    </a:cubicBezTo>
                    <a:cubicBezTo>
                      <a:pt x="691" y="965"/>
                      <a:pt x="310" y="1203"/>
                      <a:pt x="0" y="1572"/>
                    </a:cubicBezTo>
                    <a:cubicBezTo>
                      <a:pt x="60" y="1644"/>
                      <a:pt x="119" y="1727"/>
                      <a:pt x="167" y="1786"/>
                    </a:cubicBezTo>
                    <a:cubicBezTo>
                      <a:pt x="333" y="1679"/>
                      <a:pt x="464" y="1548"/>
                      <a:pt x="631" y="1501"/>
                    </a:cubicBezTo>
                    <a:cubicBezTo>
                      <a:pt x="869" y="1429"/>
                      <a:pt x="1072" y="1310"/>
                      <a:pt x="1298" y="1203"/>
                    </a:cubicBezTo>
                    <a:cubicBezTo>
                      <a:pt x="1869" y="905"/>
                      <a:pt x="2477" y="739"/>
                      <a:pt x="3096" y="655"/>
                    </a:cubicBezTo>
                    <a:cubicBezTo>
                      <a:pt x="3215" y="632"/>
                      <a:pt x="3334" y="620"/>
                      <a:pt x="3429" y="572"/>
                    </a:cubicBezTo>
                    <a:cubicBezTo>
                      <a:pt x="3596" y="477"/>
                      <a:pt x="3786" y="453"/>
                      <a:pt x="3965" y="417"/>
                    </a:cubicBezTo>
                    <a:cubicBezTo>
                      <a:pt x="4322" y="358"/>
                      <a:pt x="4667" y="274"/>
                      <a:pt x="5108" y="203"/>
                    </a:cubicBezTo>
                    <a:cubicBezTo>
                      <a:pt x="4763" y="120"/>
                      <a:pt x="4524" y="60"/>
                      <a:pt x="4310" y="12"/>
                    </a:cubicBezTo>
                    <a:cubicBezTo>
                      <a:pt x="4203" y="0"/>
                      <a:pt x="4084" y="0"/>
                      <a:pt x="397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9" name="Google Shape;2039;p98"/>
              <p:cNvSpPr/>
              <p:nvPr/>
            </p:nvSpPr>
            <p:spPr>
              <a:xfrm>
                <a:off x="1416825" y="1995825"/>
                <a:ext cx="136350" cy="43425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1737" extrusionOk="0">
                    <a:moveTo>
                      <a:pt x="4423" y="0"/>
                    </a:moveTo>
                    <a:cubicBezTo>
                      <a:pt x="4303" y="0"/>
                      <a:pt x="4183" y="12"/>
                      <a:pt x="4061" y="40"/>
                    </a:cubicBezTo>
                    <a:cubicBezTo>
                      <a:pt x="3870" y="87"/>
                      <a:pt x="3668" y="99"/>
                      <a:pt x="3465" y="123"/>
                    </a:cubicBezTo>
                    <a:cubicBezTo>
                      <a:pt x="2787" y="206"/>
                      <a:pt x="2096" y="325"/>
                      <a:pt x="1477" y="647"/>
                    </a:cubicBezTo>
                    <a:cubicBezTo>
                      <a:pt x="1441" y="659"/>
                      <a:pt x="1418" y="683"/>
                      <a:pt x="1406" y="683"/>
                    </a:cubicBezTo>
                    <a:cubicBezTo>
                      <a:pt x="1025" y="778"/>
                      <a:pt x="703" y="1004"/>
                      <a:pt x="370" y="1218"/>
                    </a:cubicBezTo>
                    <a:cubicBezTo>
                      <a:pt x="191" y="1337"/>
                      <a:pt x="60" y="1492"/>
                      <a:pt x="1" y="1707"/>
                    </a:cubicBezTo>
                    <a:cubicBezTo>
                      <a:pt x="46" y="1727"/>
                      <a:pt x="86" y="1736"/>
                      <a:pt x="123" y="1736"/>
                    </a:cubicBezTo>
                    <a:cubicBezTo>
                      <a:pt x="211" y="1736"/>
                      <a:pt x="279" y="1686"/>
                      <a:pt x="346" y="1635"/>
                    </a:cubicBezTo>
                    <a:cubicBezTo>
                      <a:pt x="632" y="1421"/>
                      <a:pt x="941" y="1302"/>
                      <a:pt x="1263" y="1183"/>
                    </a:cubicBezTo>
                    <a:lnTo>
                      <a:pt x="1715" y="1052"/>
                    </a:lnTo>
                    <a:cubicBezTo>
                      <a:pt x="1787" y="1016"/>
                      <a:pt x="1894" y="1016"/>
                      <a:pt x="1953" y="980"/>
                    </a:cubicBezTo>
                    <a:cubicBezTo>
                      <a:pt x="2120" y="825"/>
                      <a:pt x="2311" y="814"/>
                      <a:pt x="2513" y="778"/>
                    </a:cubicBezTo>
                    <a:cubicBezTo>
                      <a:pt x="2739" y="754"/>
                      <a:pt x="2977" y="718"/>
                      <a:pt x="3204" y="683"/>
                    </a:cubicBezTo>
                    <a:cubicBezTo>
                      <a:pt x="3311" y="659"/>
                      <a:pt x="3406" y="659"/>
                      <a:pt x="3489" y="599"/>
                    </a:cubicBezTo>
                    <a:cubicBezTo>
                      <a:pt x="3680" y="456"/>
                      <a:pt x="3918" y="444"/>
                      <a:pt x="4144" y="409"/>
                    </a:cubicBezTo>
                    <a:cubicBezTo>
                      <a:pt x="4573" y="337"/>
                      <a:pt x="5001" y="266"/>
                      <a:pt x="5454" y="206"/>
                    </a:cubicBezTo>
                    <a:cubicBezTo>
                      <a:pt x="5108" y="100"/>
                      <a:pt x="4770" y="0"/>
                      <a:pt x="442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0" name="Google Shape;2040;p98"/>
              <p:cNvSpPr/>
              <p:nvPr/>
            </p:nvSpPr>
            <p:spPr>
              <a:xfrm>
                <a:off x="1168000" y="1750950"/>
                <a:ext cx="405425" cy="344700"/>
              </a:xfrm>
              <a:custGeom>
                <a:avLst/>
                <a:gdLst/>
                <a:ahLst/>
                <a:cxnLst/>
                <a:rect l="l" t="t" r="r" b="b"/>
                <a:pathLst>
                  <a:path w="16217" h="13788" extrusionOk="0">
                    <a:moveTo>
                      <a:pt x="2739" y="13133"/>
                    </a:moveTo>
                    <a:cubicBezTo>
                      <a:pt x="2679" y="13121"/>
                      <a:pt x="2631" y="13097"/>
                      <a:pt x="2584" y="13097"/>
                    </a:cubicBezTo>
                    <a:cubicBezTo>
                      <a:pt x="2322" y="13061"/>
                      <a:pt x="2215" y="12895"/>
                      <a:pt x="2167" y="12656"/>
                    </a:cubicBezTo>
                    <a:cubicBezTo>
                      <a:pt x="2143" y="12478"/>
                      <a:pt x="2108" y="12287"/>
                      <a:pt x="1988" y="12144"/>
                    </a:cubicBezTo>
                    <a:cubicBezTo>
                      <a:pt x="1953" y="12061"/>
                      <a:pt x="1953" y="11978"/>
                      <a:pt x="1929" y="11883"/>
                    </a:cubicBezTo>
                    <a:cubicBezTo>
                      <a:pt x="1905" y="11704"/>
                      <a:pt x="1869" y="11513"/>
                      <a:pt x="1858" y="11335"/>
                    </a:cubicBezTo>
                    <a:cubicBezTo>
                      <a:pt x="1786" y="10835"/>
                      <a:pt x="1715" y="10311"/>
                      <a:pt x="1572" y="9799"/>
                    </a:cubicBezTo>
                    <a:cubicBezTo>
                      <a:pt x="1477" y="9418"/>
                      <a:pt x="1417" y="9013"/>
                      <a:pt x="1322" y="8632"/>
                    </a:cubicBezTo>
                    <a:cubicBezTo>
                      <a:pt x="1203" y="8061"/>
                      <a:pt x="1072" y="7501"/>
                      <a:pt x="941" y="6941"/>
                    </a:cubicBezTo>
                    <a:cubicBezTo>
                      <a:pt x="857" y="6608"/>
                      <a:pt x="774" y="6275"/>
                      <a:pt x="703" y="5929"/>
                    </a:cubicBezTo>
                    <a:cubicBezTo>
                      <a:pt x="667" y="5810"/>
                      <a:pt x="643" y="5679"/>
                      <a:pt x="595" y="5560"/>
                    </a:cubicBezTo>
                    <a:cubicBezTo>
                      <a:pt x="476" y="5239"/>
                      <a:pt x="381" y="4905"/>
                      <a:pt x="345" y="4560"/>
                    </a:cubicBezTo>
                    <a:cubicBezTo>
                      <a:pt x="322" y="4465"/>
                      <a:pt x="310" y="4358"/>
                      <a:pt x="250" y="4286"/>
                    </a:cubicBezTo>
                    <a:cubicBezTo>
                      <a:pt x="107" y="4024"/>
                      <a:pt x="83" y="3727"/>
                      <a:pt x="0" y="3465"/>
                    </a:cubicBezTo>
                    <a:cubicBezTo>
                      <a:pt x="238" y="3179"/>
                      <a:pt x="500" y="2989"/>
                      <a:pt x="834" y="2858"/>
                    </a:cubicBezTo>
                    <a:cubicBezTo>
                      <a:pt x="2036" y="2346"/>
                      <a:pt x="3262" y="1965"/>
                      <a:pt x="4548" y="1786"/>
                    </a:cubicBezTo>
                    <a:cubicBezTo>
                      <a:pt x="4632" y="1762"/>
                      <a:pt x="4703" y="1750"/>
                      <a:pt x="4763" y="1750"/>
                    </a:cubicBezTo>
                    <a:cubicBezTo>
                      <a:pt x="5287" y="1762"/>
                      <a:pt x="5798" y="1750"/>
                      <a:pt x="6310" y="1822"/>
                    </a:cubicBezTo>
                    <a:cubicBezTo>
                      <a:pt x="6668" y="1881"/>
                      <a:pt x="7037" y="1988"/>
                      <a:pt x="7346" y="2215"/>
                    </a:cubicBezTo>
                    <a:cubicBezTo>
                      <a:pt x="7430" y="2274"/>
                      <a:pt x="7525" y="2274"/>
                      <a:pt x="7620" y="2298"/>
                    </a:cubicBezTo>
                    <a:cubicBezTo>
                      <a:pt x="7930" y="1881"/>
                      <a:pt x="8275" y="1512"/>
                      <a:pt x="8680" y="1215"/>
                    </a:cubicBezTo>
                    <a:cubicBezTo>
                      <a:pt x="8811" y="1107"/>
                      <a:pt x="8977" y="1036"/>
                      <a:pt x="9156" y="1012"/>
                    </a:cubicBezTo>
                    <a:cubicBezTo>
                      <a:pt x="9275" y="988"/>
                      <a:pt x="9406" y="929"/>
                      <a:pt x="9525" y="893"/>
                    </a:cubicBezTo>
                    <a:cubicBezTo>
                      <a:pt x="9811" y="750"/>
                      <a:pt x="10073" y="595"/>
                      <a:pt x="10418" y="560"/>
                    </a:cubicBezTo>
                    <a:cubicBezTo>
                      <a:pt x="10430" y="560"/>
                      <a:pt x="10442" y="560"/>
                      <a:pt x="10466" y="548"/>
                    </a:cubicBezTo>
                    <a:cubicBezTo>
                      <a:pt x="10942" y="274"/>
                      <a:pt x="11490" y="274"/>
                      <a:pt x="12014" y="191"/>
                    </a:cubicBezTo>
                    <a:cubicBezTo>
                      <a:pt x="12264" y="143"/>
                      <a:pt x="12526" y="119"/>
                      <a:pt x="12787" y="72"/>
                    </a:cubicBezTo>
                    <a:cubicBezTo>
                      <a:pt x="13026" y="24"/>
                      <a:pt x="13264" y="0"/>
                      <a:pt x="13514" y="72"/>
                    </a:cubicBezTo>
                    <a:cubicBezTo>
                      <a:pt x="13597" y="95"/>
                      <a:pt x="13704" y="72"/>
                      <a:pt x="13811" y="72"/>
                    </a:cubicBezTo>
                    <a:cubicBezTo>
                      <a:pt x="14121" y="72"/>
                      <a:pt x="14335" y="238"/>
                      <a:pt x="14371" y="548"/>
                    </a:cubicBezTo>
                    <a:cubicBezTo>
                      <a:pt x="14419" y="786"/>
                      <a:pt x="14454" y="1036"/>
                      <a:pt x="14478" y="1274"/>
                    </a:cubicBezTo>
                    <a:cubicBezTo>
                      <a:pt x="14526" y="1548"/>
                      <a:pt x="14550" y="1810"/>
                      <a:pt x="14692" y="2060"/>
                    </a:cubicBezTo>
                    <a:cubicBezTo>
                      <a:pt x="14752" y="2179"/>
                      <a:pt x="14776" y="2334"/>
                      <a:pt x="14788" y="2477"/>
                    </a:cubicBezTo>
                    <a:cubicBezTo>
                      <a:pt x="14847" y="2810"/>
                      <a:pt x="14895" y="3131"/>
                      <a:pt x="14942" y="3465"/>
                    </a:cubicBezTo>
                    <a:cubicBezTo>
                      <a:pt x="14990" y="3786"/>
                      <a:pt x="15062" y="4120"/>
                      <a:pt x="15169" y="4429"/>
                    </a:cubicBezTo>
                    <a:cubicBezTo>
                      <a:pt x="15240" y="4655"/>
                      <a:pt x="15264" y="4905"/>
                      <a:pt x="15300" y="5144"/>
                    </a:cubicBezTo>
                    <a:cubicBezTo>
                      <a:pt x="15359" y="5572"/>
                      <a:pt x="15443" y="5989"/>
                      <a:pt x="15585" y="6406"/>
                    </a:cubicBezTo>
                    <a:cubicBezTo>
                      <a:pt x="15681" y="6691"/>
                      <a:pt x="15704" y="7001"/>
                      <a:pt x="15740" y="7299"/>
                    </a:cubicBezTo>
                    <a:cubicBezTo>
                      <a:pt x="15776" y="7501"/>
                      <a:pt x="15824" y="7692"/>
                      <a:pt x="15907" y="7882"/>
                    </a:cubicBezTo>
                    <a:cubicBezTo>
                      <a:pt x="16026" y="8168"/>
                      <a:pt x="16121" y="8477"/>
                      <a:pt x="16181" y="8787"/>
                    </a:cubicBezTo>
                    <a:cubicBezTo>
                      <a:pt x="16216" y="9061"/>
                      <a:pt x="16193" y="9323"/>
                      <a:pt x="16157" y="9608"/>
                    </a:cubicBezTo>
                    <a:cubicBezTo>
                      <a:pt x="16145" y="9704"/>
                      <a:pt x="16062" y="9775"/>
                      <a:pt x="16002" y="9882"/>
                    </a:cubicBezTo>
                    <a:cubicBezTo>
                      <a:pt x="16050" y="10132"/>
                      <a:pt x="16181" y="10382"/>
                      <a:pt x="16074" y="10656"/>
                    </a:cubicBezTo>
                    <a:cubicBezTo>
                      <a:pt x="15883" y="10740"/>
                      <a:pt x="15704" y="10740"/>
                      <a:pt x="15526" y="10668"/>
                    </a:cubicBezTo>
                    <a:cubicBezTo>
                      <a:pt x="15300" y="10573"/>
                      <a:pt x="15073" y="10561"/>
                      <a:pt x="14847" y="10620"/>
                    </a:cubicBezTo>
                    <a:cubicBezTo>
                      <a:pt x="14633" y="10668"/>
                      <a:pt x="14395" y="10680"/>
                      <a:pt x="14169" y="10728"/>
                    </a:cubicBezTo>
                    <a:cubicBezTo>
                      <a:pt x="14002" y="10751"/>
                      <a:pt x="13823" y="10775"/>
                      <a:pt x="13669" y="10870"/>
                    </a:cubicBezTo>
                    <a:cubicBezTo>
                      <a:pt x="13585" y="10930"/>
                      <a:pt x="13466" y="10954"/>
                      <a:pt x="13347" y="10966"/>
                    </a:cubicBezTo>
                    <a:cubicBezTo>
                      <a:pt x="13121" y="11013"/>
                      <a:pt x="12883" y="11025"/>
                      <a:pt x="12656" y="11073"/>
                    </a:cubicBezTo>
                    <a:cubicBezTo>
                      <a:pt x="12478" y="11097"/>
                      <a:pt x="12287" y="11097"/>
                      <a:pt x="12121" y="11228"/>
                    </a:cubicBezTo>
                    <a:cubicBezTo>
                      <a:pt x="12085" y="11263"/>
                      <a:pt x="12025" y="11287"/>
                      <a:pt x="11966" y="11287"/>
                    </a:cubicBezTo>
                    <a:cubicBezTo>
                      <a:pt x="11573" y="11287"/>
                      <a:pt x="11228" y="11466"/>
                      <a:pt x="10871" y="11561"/>
                    </a:cubicBezTo>
                    <a:cubicBezTo>
                      <a:pt x="10597" y="11632"/>
                      <a:pt x="10311" y="11763"/>
                      <a:pt x="10073" y="11966"/>
                    </a:cubicBezTo>
                    <a:cubicBezTo>
                      <a:pt x="9918" y="12085"/>
                      <a:pt x="9787" y="12121"/>
                      <a:pt x="9597" y="12049"/>
                    </a:cubicBezTo>
                    <a:cubicBezTo>
                      <a:pt x="9418" y="11978"/>
                      <a:pt x="9204" y="11918"/>
                      <a:pt x="9013" y="11966"/>
                    </a:cubicBezTo>
                    <a:cubicBezTo>
                      <a:pt x="8406" y="11799"/>
                      <a:pt x="7823" y="11990"/>
                      <a:pt x="7227" y="12121"/>
                    </a:cubicBezTo>
                    <a:cubicBezTo>
                      <a:pt x="6941" y="12180"/>
                      <a:pt x="6668" y="12264"/>
                      <a:pt x="6382" y="12299"/>
                    </a:cubicBezTo>
                    <a:cubicBezTo>
                      <a:pt x="5668" y="12442"/>
                      <a:pt x="5001" y="12692"/>
                      <a:pt x="4382" y="13073"/>
                    </a:cubicBezTo>
                    <a:cubicBezTo>
                      <a:pt x="4370" y="13097"/>
                      <a:pt x="4358" y="13097"/>
                      <a:pt x="4358" y="13109"/>
                    </a:cubicBezTo>
                    <a:cubicBezTo>
                      <a:pt x="4060" y="13240"/>
                      <a:pt x="3763" y="13359"/>
                      <a:pt x="3560" y="13645"/>
                    </a:cubicBezTo>
                    <a:cubicBezTo>
                      <a:pt x="3501" y="13716"/>
                      <a:pt x="3346" y="13752"/>
                      <a:pt x="3239" y="13764"/>
                    </a:cubicBezTo>
                    <a:cubicBezTo>
                      <a:pt x="3108" y="13788"/>
                      <a:pt x="2989" y="13716"/>
                      <a:pt x="2917" y="13597"/>
                    </a:cubicBezTo>
                    <a:cubicBezTo>
                      <a:pt x="2881" y="13407"/>
                      <a:pt x="2810" y="13276"/>
                      <a:pt x="2739" y="13133"/>
                    </a:cubicBezTo>
                    <a:close/>
                    <a:moveTo>
                      <a:pt x="7882" y="3024"/>
                    </a:moveTo>
                    <a:cubicBezTo>
                      <a:pt x="8013" y="3893"/>
                      <a:pt x="8156" y="4691"/>
                      <a:pt x="8287" y="5501"/>
                    </a:cubicBezTo>
                    <a:cubicBezTo>
                      <a:pt x="8335" y="5787"/>
                      <a:pt x="8406" y="6072"/>
                      <a:pt x="8477" y="6334"/>
                    </a:cubicBezTo>
                    <a:cubicBezTo>
                      <a:pt x="8585" y="6703"/>
                      <a:pt x="8680" y="7084"/>
                      <a:pt x="8727" y="7465"/>
                    </a:cubicBezTo>
                    <a:cubicBezTo>
                      <a:pt x="8775" y="7763"/>
                      <a:pt x="8823" y="8061"/>
                      <a:pt x="8894" y="8358"/>
                    </a:cubicBezTo>
                    <a:cubicBezTo>
                      <a:pt x="9120" y="9180"/>
                      <a:pt x="9394" y="9978"/>
                      <a:pt x="9478" y="10835"/>
                    </a:cubicBezTo>
                    <a:cubicBezTo>
                      <a:pt x="9489" y="10906"/>
                      <a:pt x="9489" y="10978"/>
                      <a:pt x="9608" y="10990"/>
                    </a:cubicBezTo>
                    <a:cubicBezTo>
                      <a:pt x="9918" y="10751"/>
                      <a:pt x="10275" y="10573"/>
                      <a:pt x="10513" y="10239"/>
                    </a:cubicBezTo>
                    <a:cubicBezTo>
                      <a:pt x="10621" y="10085"/>
                      <a:pt x="10799" y="9978"/>
                      <a:pt x="10978" y="9942"/>
                    </a:cubicBezTo>
                    <a:cubicBezTo>
                      <a:pt x="11323" y="9847"/>
                      <a:pt x="11656" y="9716"/>
                      <a:pt x="11978" y="9549"/>
                    </a:cubicBezTo>
                    <a:cubicBezTo>
                      <a:pt x="12085" y="9501"/>
                      <a:pt x="12204" y="9477"/>
                      <a:pt x="12311" y="9466"/>
                    </a:cubicBezTo>
                    <a:cubicBezTo>
                      <a:pt x="12954" y="9358"/>
                      <a:pt x="13621" y="9263"/>
                      <a:pt x="14264" y="9180"/>
                    </a:cubicBezTo>
                    <a:cubicBezTo>
                      <a:pt x="14395" y="9168"/>
                      <a:pt x="14514" y="9132"/>
                      <a:pt x="14609" y="9168"/>
                    </a:cubicBezTo>
                    <a:cubicBezTo>
                      <a:pt x="14883" y="9239"/>
                      <a:pt x="15145" y="9192"/>
                      <a:pt x="15419" y="9251"/>
                    </a:cubicBezTo>
                    <a:cubicBezTo>
                      <a:pt x="15431" y="9251"/>
                      <a:pt x="15454" y="9227"/>
                      <a:pt x="15502" y="9192"/>
                    </a:cubicBezTo>
                    <a:cubicBezTo>
                      <a:pt x="15335" y="8835"/>
                      <a:pt x="15300" y="8430"/>
                      <a:pt x="15240" y="8037"/>
                    </a:cubicBezTo>
                    <a:cubicBezTo>
                      <a:pt x="15181" y="7680"/>
                      <a:pt x="15133" y="7322"/>
                      <a:pt x="15073" y="6965"/>
                    </a:cubicBezTo>
                    <a:cubicBezTo>
                      <a:pt x="15062" y="6810"/>
                      <a:pt x="15038" y="6668"/>
                      <a:pt x="14978" y="6549"/>
                    </a:cubicBezTo>
                    <a:cubicBezTo>
                      <a:pt x="14788" y="6048"/>
                      <a:pt x="14740" y="5537"/>
                      <a:pt x="14669" y="5025"/>
                    </a:cubicBezTo>
                    <a:cubicBezTo>
                      <a:pt x="14645" y="4882"/>
                      <a:pt x="14621" y="4715"/>
                      <a:pt x="14561" y="4560"/>
                    </a:cubicBezTo>
                    <a:cubicBezTo>
                      <a:pt x="14442" y="4251"/>
                      <a:pt x="14383" y="3929"/>
                      <a:pt x="14347" y="3596"/>
                    </a:cubicBezTo>
                    <a:lnTo>
                      <a:pt x="14204" y="2619"/>
                    </a:lnTo>
                    <a:cubicBezTo>
                      <a:pt x="14180" y="2465"/>
                      <a:pt x="14145" y="2298"/>
                      <a:pt x="14085" y="2155"/>
                    </a:cubicBezTo>
                    <a:cubicBezTo>
                      <a:pt x="14002" y="1965"/>
                      <a:pt x="13954" y="1750"/>
                      <a:pt x="13930" y="1524"/>
                    </a:cubicBezTo>
                    <a:cubicBezTo>
                      <a:pt x="13907" y="1346"/>
                      <a:pt x="13883" y="1155"/>
                      <a:pt x="13847" y="976"/>
                    </a:cubicBezTo>
                    <a:cubicBezTo>
                      <a:pt x="13835" y="893"/>
                      <a:pt x="13788" y="798"/>
                      <a:pt x="13764" y="714"/>
                    </a:cubicBezTo>
                    <a:cubicBezTo>
                      <a:pt x="13526" y="679"/>
                      <a:pt x="13311" y="655"/>
                      <a:pt x="13097" y="655"/>
                    </a:cubicBezTo>
                    <a:cubicBezTo>
                      <a:pt x="12883" y="655"/>
                      <a:pt x="12656" y="714"/>
                      <a:pt x="12454" y="738"/>
                    </a:cubicBezTo>
                    <a:cubicBezTo>
                      <a:pt x="12109" y="786"/>
                      <a:pt x="11764" y="845"/>
                      <a:pt x="11430" y="893"/>
                    </a:cubicBezTo>
                    <a:cubicBezTo>
                      <a:pt x="11204" y="917"/>
                      <a:pt x="10978" y="988"/>
                      <a:pt x="10751" y="1048"/>
                    </a:cubicBezTo>
                    <a:cubicBezTo>
                      <a:pt x="10335" y="1167"/>
                      <a:pt x="9942" y="1322"/>
                      <a:pt x="9549" y="1512"/>
                    </a:cubicBezTo>
                    <a:cubicBezTo>
                      <a:pt x="9478" y="1560"/>
                      <a:pt x="9382" y="1560"/>
                      <a:pt x="9299" y="1572"/>
                    </a:cubicBezTo>
                    <a:cubicBezTo>
                      <a:pt x="9085" y="1607"/>
                      <a:pt x="8906" y="1703"/>
                      <a:pt x="8763" y="1846"/>
                    </a:cubicBezTo>
                    <a:cubicBezTo>
                      <a:pt x="8454" y="2155"/>
                      <a:pt x="8096" y="2429"/>
                      <a:pt x="7942" y="2881"/>
                    </a:cubicBezTo>
                    <a:cubicBezTo>
                      <a:pt x="7954" y="2953"/>
                      <a:pt x="7918" y="3000"/>
                      <a:pt x="7882" y="3024"/>
                    </a:cubicBezTo>
                    <a:close/>
                    <a:moveTo>
                      <a:pt x="584" y="3572"/>
                    </a:moveTo>
                    <a:cubicBezTo>
                      <a:pt x="655" y="3691"/>
                      <a:pt x="679" y="3774"/>
                      <a:pt x="762" y="3846"/>
                    </a:cubicBezTo>
                    <a:cubicBezTo>
                      <a:pt x="905" y="4024"/>
                      <a:pt x="976" y="4215"/>
                      <a:pt x="1000" y="4441"/>
                    </a:cubicBezTo>
                    <a:cubicBezTo>
                      <a:pt x="1024" y="4715"/>
                      <a:pt x="1096" y="4953"/>
                      <a:pt x="1215" y="5191"/>
                    </a:cubicBezTo>
                    <a:cubicBezTo>
                      <a:pt x="1262" y="5263"/>
                      <a:pt x="1274" y="5358"/>
                      <a:pt x="1298" y="5441"/>
                    </a:cubicBezTo>
                    <a:cubicBezTo>
                      <a:pt x="1429" y="5989"/>
                      <a:pt x="1560" y="6525"/>
                      <a:pt x="1679" y="7072"/>
                    </a:cubicBezTo>
                    <a:cubicBezTo>
                      <a:pt x="1810" y="7703"/>
                      <a:pt x="1953" y="8346"/>
                      <a:pt x="2084" y="8977"/>
                    </a:cubicBezTo>
                    <a:cubicBezTo>
                      <a:pt x="2108" y="9120"/>
                      <a:pt x="2143" y="9239"/>
                      <a:pt x="2167" y="9358"/>
                    </a:cubicBezTo>
                    <a:cubicBezTo>
                      <a:pt x="2334" y="9930"/>
                      <a:pt x="2489" y="10525"/>
                      <a:pt x="2548" y="11121"/>
                    </a:cubicBezTo>
                    <a:cubicBezTo>
                      <a:pt x="2560" y="11299"/>
                      <a:pt x="2584" y="11466"/>
                      <a:pt x="2620" y="11632"/>
                    </a:cubicBezTo>
                    <a:cubicBezTo>
                      <a:pt x="2643" y="11835"/>
                      <a:pt x="2762" y="12013"/>
                      <a:pt x="2870" y="12168"/>
                    </a:cubicBezTo>
                    <a:cubicBezTo>
                      <a:pt x="3167" y="11954"/>
                      <a:pt x="3417" y="11752"/>
                      <a:pt x="3703" y="11573"/>
                    </a:cubicBezTo>
                    <a:cubicBezTo>
                      <a:pt x="4346" y="11180"/>
                      <a:pt x="5025" y="10870"/>
                      <a:pt x="5787" y="10787"/>
                    </a:cubicBezTo>
                    <a:cubicBezTo>
                      <a:pt x="6156" y="10740"/>
                      <a:pt x="6537" y="10692"/>
                      <a:pt x="6906" y="10620"/>
                    </a:cubicBezTo>
                    <a:cubicBezTo>
                      <a:pt x="7453" y="10501"/>
                      <a:pt x="7942" y="10668"/>
                      <a:pt x="8442" y="10882"/>
                    </a:cubicBezTo>
                    <a:cubicBezTo>
                      <a:pt x="8537" y="10930"/>
                      <a:pt x="8644" y="11001"/>
                      <a:pt x="8763" y="10918"/>
                    </a:cubicBezTo>
                    <a:cubicBezTo>
                      <a:pt x="8763" y="10859"/>
                      <a:pt x="8763" y="10787"/>
                      <a:pt x="8751" y="10704"/>
                    </a:cubicBezTo>
                    <a:cubicBezTo>
                      <a:pt x="8704" y="10275"/>
                      <a:pt x="8585" y="9858"/>
                      <a:pt x="8465" y="9442"/>
                    </a:cubicBezTo>
                    <a:cubicBezTo>
                      <a:pt x="8275" y="8763"/>
                      <a:pt x="8084" y="8084"/>
                      <a:pt x="8001" y="7370"/>
                    </a:cubicBezTo>
                    <a:cubicBezTo>
                      <a:pt x="7989" y="7168"/>
                      <a:pt x="7930" y="6953"/>
                      <a:pt x="7870" y="6751"/>
                    </a:cubicBezTo>
                    <a:cubicBezTo>
                      <a:pt x="7751" y="6322"/>
                      <a:pt x="7644" y="5882"/>
                      <a:pt x="7608" y="5441"/>
                    </a:cubicBezTo>
                    <a:cubicBezTo>
                      <a:pt x="7513" y="4667"/>
                      <a:pt x="7430" y="3893"/>
                      <a:pt x="7346" y="3120"/>
                    </a:cubicBezTo>
                    <a:cubicBezTo>
                      <a:pt x="7334" y="3012"/>
                      <a:pt x="7311" y="2893"/>
                      <a:pt x="7287" y="2810"/>
                    </a:cubicBezTo>
                    <a:cubicBezTo>
                      <a:pt x="7156" y="2774"/>
                      <a:pt x="7037" y="2762"/>
                      <a:pt x="6930" y="2715"/>
                    </a:cubicBezTo>
                    <a:cubicBezTo>
                      <a:pt x="6477" y="2489"/>
                      <a:pt x="6001" y="2358"/>
                      <a:pt x="5489" y="2393"/>
                    </a:cubicBezTo>
                    <a:lnTo>
                      <a:pt x="5441" y="2393"/>
                    </a:lnTo>
                    <a:cubicBezTo>
                      <a:pt x="4894" y="2286"/>
                      <a:pt x="4358" y="2405"/>
                      <a:pt x="3822" y="2489"/>
                    </a:cubicBezTo>
                    <a:cubicBezTo>
                      <a:pt x="2881" y="2667"/>
                      <a:pt x="1977" y="2965"/>
                      <a:pt x="1096" y="3298"/>
                    </a:cubicBezTo>
                    <a:cubicBezTo>
                      <a:pt x="905" y="3370"/>
                      <a:pt x="762" y="3477"/>
                      <a:pt x="584" y="3572"/>
                    </a:cubicBezTo>
                    <a:close/>
                    <a:moveTo>
                      <a:pt x="8299" y="11454"/>
                    </a:moveTo>
                    <a:cubicBezTo>
                      <a:pt x="7954" y="11359"/>
                      <a:pt x="7727" y="11311"/>
                      <a:pt x="7501" y="11263"/>
                    </a:cubicBezTo>
                    <a:cubicBezTo>
                      <a:pt x="7394" y="11240"/>
                      <a:pt x="7275" y="11228"/>
                      <a:pt x="7156" y="11240"/>
                    </a:cubicBezTo>
                    <a:cubicBezTo>
                      <a:pt x="6787" y="11287"/>
                      <a:pt x="6418" y="11359"/>
                      <a:pt x="6037" y="11394"/>
                    </a:cubicBezTo>
                    <a:cubicBezTo>
                      <a:pt x="5406" y="11454"/>
                      <a:pt x="4810" y="11680"/>
                      <a:pt x="4251" y="11990"/>
                    </a:cubicBezTo>
                    <a:cubicBezTo>
                      <a:pt x="3870" y="12216"/>
                      <a:pt x="3489" y="12454"/>
                      <a:pt x="3179" y="12823"/>
                    </a:cubicBezTo>
                    <a:cubicBezTo>
                      <a:pt x="3239" y="12895"/>
                      <a:pt x="3298" y="12978"/>
                      <a:pt x="3346" y="13037"/>
                    </a:cubicBezTo>
                    <a:cubicBezTo>
                      <a:pt x="3512" y="12930"/>
                      <a:pt x="3643" y="12787"/>
                      <a:pt x="3810" y="12752"/>
                    </a:cubicBezTo>
                    <a:cubicBezTo>
                      <a:pt x="4048" y="12680"/>
                      <a:pt x="4251" y="12549"/>
                      <a:pt x="4477" y="12454"/>
                    </a:cubicBezTo>
                    <a:cubicBezTo>
                      <a:pt x="5048" y="12156"/>
                      <a:pt x="5656" y="11990"/>
                      <a:pt x="6275" y="11906"/>
                    </a:cubicBezTo>
                    <a:cubicBezTo>
                      <a:pt x="6394" y="11883"/>
                      <a:pt x="6513" y="11871"/>
                      <a:pt x="6608" y="11823"/>
                    </a:cubicBezTo>
                    <a:cubicBezTo>
                      <a:pt x="6775" y="11728"/>
                      <a:pt x="6965" y="11704"/>
                      <a:pt x="7144" y="11656"/>
                    </a:cubicBezTo>
                    <a:cubicBezTo>
                      <a:pt x="7501" y="11609"/>
                      <a:pt x="7858" y="11549"/>
                      <a:pt x="8299" y="11454"/>
                    </a:cubicBezTo>
                    <a:close/>
                    <a:moveTo>
                      <a:pt x="15383" y="9978"/>
                    </a:moveTo>
                    <a:cubicBezTo>
                      <a:pt x="14931" y="9858"/>
                      <a:pt x="14478" y="9727"/>
                      <a:pt x="14002" y="9835"/>
                    </a:cubicBezTo>
                    <a:cubicBezTo>
                      <a:pt x="13811" y="9882"/>
                      <a:pt x="13597" y="9894"/>
                      <a:pt x="13407" y="9918"/>
                    </a:cubicBezTo>
                    <a:cubicBezTo>
                      <a:pt x="12728" y="10001"/>
                      <a:pt x="12037" y="10120"/>
                      <a:pt x="11418" y="10442"/>
                    </a:cubicBezTo>
                    <a:cubicBezTo>
                      <a:pt x="11383" y="10454"/>
                      <a:pt x="11359" y="10478"/>
                      <a:pt x="11335" y="10478"/>
                    </a:cubicBezTo>
                    <a:cubicBezTo>
                      <a:pt x="10966" y="10573"/>
                      <a:pt x="10644" y="10799"/>
                      <a:pt x="10311" y="11013"/>
                    </a:cubicBezTo>
                    <a:cubicBezTo>
                      <a:pt x="10132" y="11132"/>
                      <a:pt x="10001" y="11287"/>
                      <a:pt x="9942" y="11502"/>
                    </a:cubicBezTo>
                    <a:cubicBezTo>
                      <a:pt x="10085" y="11573"/>
                      <a:pt x="10192" y="11502"/>
                      <a:pt x="10287" y="11430"/>
                    </a:cubicBezTo>
                    <a:cubicBezTo>
                      <a:pt x="10561" y="11216"/>
                      <a:pt x="10882" y="11097"/>
                      <a:pt x="11204" y="10978"/>
                    </a:cubicBezTo>
                    <a:lnTo>
                      <a:pt x="11656" y="10847"/>
                    </a:lnTo>
                    <a:cubicBezTo>
                      <a:pt x="11728" y="10811"/>
                      <a:pt x="11835" y="10811"/>
                      <a:pt x="11894" y="10775"/>
                    </a:cubicBezTo>
                    <a:cubicBezTo>
                      <a:pt x="12049" y="10620"/>
                      <a:pt x="12252" y="10609"/>
                      <a:pt x="12454" y="10573"/>
                    </a:cubicBezTo>
                    <a:cubicBezTo>
                      <a:pt x="12680" y="10549"/>
                      <a:pt x="12918" y="10513"/>
                      <a:pt x="13145" y="10478"/>
                    </a:cubicBezTo>
                    <a:cubicBezTo>
                      <a:pt x="13240" y="10454"/>
                      <a:pt x="13347" y="10454"/>
                      <a:pt x="13418" y="10394"/>
                    </a:cubicBezTo>
                    <a:cubicBezTo>
                      <a:pt x="13621" y="10251"/>
                      <a:pt x="13859" y="10239"/>
                      <a:pt x="14073" y="10204"/>
                    </a:cubicBezTo>
                    <a:cubicBezTo>
                      <a:pt x="14526" y="10132"/>
                      <a:pt x="14954" y="10061"/>
                      <a:pt x="15383" y="997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1" name="Google Shape;2041;p98"/>
              <p:cNvSpPr/>
              <p:nvPr/>
            </p:nvSpPr>
            <p:spPr>
              <a:xfrm>
                <a:off x="1404625" y="1833700"/>
                <a:ext cx="89925" cy="110150"/>
              </a:xfrm>
              <a:custGeom>
                <a:avLst/>
                <a:gdLst/>
                <a:ahLst/>
                <a:cxnLst/>
                <a:rect l="l" t="t" r="r" b="b"/>
                <a:pathLst>
                  <a:path w="3597" h="4406" extrusionOk="0">
                    <a:moveTo>
                      <a:pt x="1679" y="1834"/>
                    </a:moveTo>
                    <a:cubicBezTo>
                      <a:pt x="1846" y="1488"/>
                      <a:pt x="2025" y="1167"/>
                      <a:pt x="2037" y="762"/>
                    </a:cubicBezTo>
                    <a:cubicBezTo>
                      <a:pt x="1906" y="762"/>
                      <a:pt x="1798" y="774"/>
                      <a:pt x="1679" y="774"/>
                    </a:cubicBezTo>
                    <a:cubicBezTo>
                      <a:pt x="1310" y="822"/>
                      <a:pt x="941" y="869"/>
                      <a:pt x="560" y="893"/>
                    </a:cubicBezTo>
                    <a:cubicBezTo>
                      <a:pt x="441" y="917"/>
                      <a:pt x="346" y="917"/>
                      <a:pt x="227" y="893"/>
                    </a:cubicBezTo>
                    <a:cubicBezTo>
                      <a:pt x="108" y="881"/>
                      <a:pt x="13" y="774"/>
                      <a:pt x="1" y="655"/>
                    </a:cubicBezTo>
                    <a:cubicBezTo>
                      <a:pt x="1" y="560"/>
                      <a:pt x="48" y="452"/>
                      <a:pt x="143" y="417"/>
                    </a:cubicBezTo>
                    <a:cubicBezTo>
                      <a:pt x="274" y="381"/>
                      <a:pt x="417" y="322"/>
                      <a:pt x="560" y="298"/>
                    </a:cubicBezTo>
                    <a:cubicBezTo>
                      <a:pt x="1072" y="214"/>
                      <a:pt x="1596" y="119"/>
                      <a:pt x="2096" y="60"/>
                    </a:cubicBezTo>
                    <a:cubicBezTo>
                      <a:pt x="2572" y="0"/>
                      <a:pt x="2906" y="357"/>
                      <a:pt x="2787" y="833"/>
                    </a:cubicBezTo>
                    <a:cubicBezTo>
                      <a:pt x="2703" y="1119"/>
                      <a:pt x="2608" y="1381"/>
                      <a:pt x="2501" y="1655"/>
                    </a:cubicBezTo>
                    <a:lnTo>
                      <a:pt x="2322" y="2096"/>
                    </a:lnTo>
                    <a:cubicBezTo>
                      <a:pt x="2394" y="2179"/>
                      <a:pt x="2465" y="2227"/>
                      <a:pt x="2513" y="2274"/>
                    </a:cubicBezTo>
                    <a:cubicBezTo>
                      <a:pt x="2644" y="2441"/>
                      <a:pt x="2584" y="2667"/>
                      <a:pt x="2394" y="2727"/>
                    </a:cubicBezTo>
                    <a:cubicBezTo>
                      <a:pt x="2287" y="2750"/>
                      <a:pt x="2168" y="2774"/>
                      <a:pt x="2048" y="2798"/>
                    </a:cubicBezTo>
                    <a:cubicBezTo>
                      <a:pt x="1977" y="3012"/>
                      <a:pt x="1810" y="3203"/>
                      <a:pt x="1906" y="3441"/>
                    </a:cubicBezTo>
                    <a:cubicBezTo>
                      <a:pt x="2037" y="3500"/>
                      <a:pt x="2144" y="3453"/>
                      <a:pt x="2227" y="3393"/>
                    </a:cubicBezTo>
                    <a:cubicBezTo>
                      <a:pt x="2549" y="3215"/>
                      <a:pt x="2906" y="3215"/>
                      <a:pt x="3239" y="3203"/>
                    </a:cubicBezTo>
                    <a:cubicBezTo>
                      <a:pt x="3418" y="3191"/>
                      <a:pt x="3572" y="3322"/>
                      <a:pt x="3584" y="3465"/>
                    </a:cubicBezTo>
                    <a:cubicBezTo>
                      <a:pt x="3596" y="3620"/>
                      <a:pt x="3513" y="3762"/>
                      <a:pt x="3334" y="3822"/>
                    </a:cubicBezTo>
                    <a:cubicBezTo>
                      <a:pt x="3275" y="3846"/>
                      <a:pt x="3227" y="3858"/>
                      <a:pt x="3168" y="3870"/>
                    </a:cubicBezTo>
                    <a:cubicBezTo>
                      <a:pt x="2727" y="3917"/>
                      <a:pt x="2322" y="4120"/>
                      <a:pt x="1906" y="4286"/>
                    </a:cubicBezTo>
                    <a:cubicBezTo>
                      <a:pt x="1727" y="4358"/>
                      <a:pt x="1513" y="4393"/>
                      <a:pt x="1310" y="4393"/>
                    </a:cubicBezTo>
                    <a:cubicBezTo>
                      <a:pt x="1060" y="4405"/>
                      <a:pt x="894" y="4215"/>
                      <a:pt x="953" y="3977"/>
                    </a:cubicBezTo>
                    <a:cubicBezTo>
                      <a:pt x="1001" y="3762"/>
                      <a:pt x="977" y="3548"/>
                      <a:pt x="1156" y="3381"/>
                    </a:cubicBezTo>
                    <a:cubicBezTo>
                      <a:pt x="1179" y="3370"/>
                      <a:pt x="1191" y="3322"/>
                      <a:pt x="1191" y="3310"/>
                    </a:cubicBezTo>
                    <a:cubicBezTo>
                      <a:pt x="1156" y="3084"/>
                      <a:pt x="1298" y="2893"/>
                      <a:pt x="1370" y="2691"/>
                    </a:cubicBezTo>
                    <a:cubicBezTo>
                      <a:pt x="1394" y="2631"/>
                      <a:pt x="1394" y="2560"/>
                      <a:pt x="1429" y="2477"/>
                    </a:cubicBezTo>
                    <a:cubicBezTo>
                      <a:pt x="1298" y="2417"/>
                      <a:pt x="1191" y="2369"/>
                      <a:pt x="1072" y="2310"/>
                    </a:cubicBezTo>
                    <a:cubicBezTo>
                      <a:pt x="1001" y="2274"/>
                      <a:pt x="905" y="2250"/>
                      <a:pt x="834" y="2203"/>
                    </a:cubicBezTo>
                    <a:cubicBezTo>
                      <a:pt x="727" y="2143"/>
                      <a:pt x="715" y="2000"/>
                      <a:pt x="786" y="1905"/>
                    </a:cubicBezTo>
                    <a:cubicBezTo>
                      <a:pt x="894" y="1774"/>
                      <a:pt x="1036" y="1715"/>
                      <a:pt x="1203" y="1762"/>
                    </a:cubicBezTo>
                    <a:cubicBezTo>
                      <a:pt x="1370" y="1762"/>
                      <a:pt x="1513" y="1786"/>
                      <a:pt x="1679" y="183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2" name="Google Shape;2042;p98"/>
              <p:cNvSpPr/>
              <p:nvPr/>
            </p:nvSpPr>
            <p:spPr>
              <a:xfrm>
                <a:off x="1254025" y="1863150"/>
                <a:ext cx="75025" cy="122375"/>
              </a:xfrm>
              <a:custGeom>
                <a:avLst/>
                <a:gdLst/>
                <a:ahLst/>
                <a:cxnLst/>
                <a:rect l="l" t="t" r="r" b="b"/>
                <a:pathLst>
                  <a:path w="3001" h="4895" extrusionOk="0">
                    <a:moveTo>
                      <a:pt x="1786" y="2977"/>
                    </a:moveTo>
                    <a:cubicBezTo>
                      <a:pt x="1584" y="3037"/>
                      <a:pt x="1405" y="3096"/>
                      <a:pt x="1226" y="3144"/>
                    </a:cubicBezTo>
                    <a:cubicBezTo>
                      <a:pt x="1072" y="3192"/>
                      <a:pt x="893" y="3192"/>
                      <a:pt x="691" y="3215"/>
                    </a:cubicBezTo>
                    <a:cubicBezTo>
                      <a:pt x="679" y="3513"/>
                      <a:pt x="595" y="3799"/>
                      <a:pt x="631" y="4097"/>
                    </a:cubicBezTo>
                    <a:cubicBezTo>
                      <a:pt x="667" y="4323"/>
                      <a:pt x="679" y="4561"/>
                      <a:pt x="572" y="4775"/>
                    </a:cubicBezTo>
                    <a:cubicBezTo>
                      <a:pt x="536" y="4882"/>
                      <a:pt x="393" y="4894"/>
                      <a:pt x="333" y="4811"/>
                    </a:cubicBezTo>
                    <a:cubicBezTo>
                      <a:pt x="274" y="4739"/>
                      <a:pt x="214" y="4644"/>
                      <a:pt x="191" y="4561"/>
                    </a:cubicBezTo>
                    <a:cubicBezTo>
                      <a:pt x="83" y="4239"/>
                      <a:pt x="0" y="3930"/>
                      <a:pt x="71" y="3585"/>
                    </a:cubicBezTo>
                    <a:cubicBezTo>
                      <a:pt x="83" y="3501"/>
                      <a:pt x="83" y="3394"/>
                      <a:pt x="83" y="3287"/>
                    </a:cubicBezTo>
                    <a:lnTo>
                      <a:pt x="83" y="2775"/>
                    </a:lnTo>
                    <a:cubicBezTo>
                      <a:pt x="83" y="2668"/>
                      <a:pt x="95" y="2561"/>
                      <a:pt x="83" y="2477"/>
                    </a:cubicBezTo>
                    <a:cubicBezTo>
                      <a:pt x="12" y="1918"/>
                      <a:pt x="71" y="1382"/>
                      <a:pt x="95" y="834"/>
                    </a:cubicBezTo>
                    <a:cubicBezTo>
                      <a:pt x="119" y="596"/>
                      <a:pt x="191" y="394"/>
                      <a:pt x="333" y="191"/>
                    </a:cubicBezTo>
                    <a:cubicBezTo>
                      <a:pt x="488" y="1"/>
                      <a:pt x="691" y="1"/>
                      <a:pt x="857" y="167"/>
                    </a:cubicBezTo>
                    <a:cubicBezTo>
                      <a:pt x="929" y="239"/>
                      <a:pt x="976" y="334"/>
                      <a:pt x="1036" y="406"/>
                    </a:cubicBezTo>
                    <a:cubicBezTo>
                      <a:pt x="1453" y="989"/>
                      <a:pt x="1869" y="1584"/>
                      <a:pt x="2179" y="2239"/>
                    </a:cubicBezTo>
                    <a:cubicBezTo>
                      <a:pt x="2417" y="2727"/>
                      <a:pt x="2655" y="3215"/>
                      <a:pt x="2941" y="3680"/>
                    </a:cubicBezTo>
                    <a:cubicBezTo>
                      <a:pt x="3000" y="3763"/>
                      <a:pt x="3000" y="3906"/>
                      <a:pt x="3000" y="4001"/>
                    </a:cubicBezTo>
                    <a:cubicBezTo>
                      <a:pt x="3000" y="4168"/>
                      <a:pt x="2893" y="4287"/>
                      <a:pt x="2762" y="4335"/>
                    </a:cubicBezTo>
                    <a:cubicBezTo>
                      <a:pt x="2643" y="4358"/>
                      <a:pt x="2512" y="4299"/>
                      <a:pt x="2441" y="4180"/>
                    </a:cubicBezTo>
                    <a:cubicBezTo>
                      <a:pt x="2346" y="4025"/>
                      <a:pt x="2262" y="3858"/>
                      <a:pt x="2179" y="3692"/>
                    </a:cubicBezTo>
                    <a:cubicBezTo>
                      <a:pt x="2084" y="3430"/>
                      <a:pt x="1941" y="3192"/>
                      <a:pt x="1786" y="2977"/>
                    </a:cubicBezTo>
                    <a:close/>
                    <a:moveTo>
                      <a:pt x="738" y="2620"/>
                    </a:moveTo>
                    <a:cubicBezTo>
                      <a:pt x="1036" y="2608"/>
                      <a:pt x="1286" y="2549"/>
                      <a:pt x="1500" y="2322"/>
                    </a:cubicBezTo>
                    <a:cubicBezTo>
                      <a:pt x="1250" y="1906"/>
                      <a:pt x="1084" y="1465"/>
                      <a:pt x="714" y="1108"/>
                    </a:cubicBezTo>
                    <a:cubicBezTo>
                      <a:pt x="607" y="1584"/>
                      <a:pt x="619" y="2144"/>
                      <a:pt x="738" y="262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53" name="Google Shape;2053;p98"/>
            <p:cNvGrpSpPr/>
            <p:nvPr/>
          </p:nvGrpSpPr>
          <p:grpSpPr>
            <a:xfrm>
              <a:off x="7558957" y="3120697"/>
              <a:ext cx="653616" cy="895336"/>
              <a:chOff x="1731150" y="1748550"/>
              <a:chExt cx="228625" cy="313175"/>
            </a:xfrm>
          </p:grpSpPr>
          <p:sp>
            <p:nvSpPr>
              <p:cNvPr id="2054" name="Google Shape;2054;p98"/>
              <p:cNvSpPr/>
              <p:nvPr/>
            </p:nvSpPr>
            <p:spPr>
              <a:xfrm>
                <a:off x="1775500" y="1809575"/>
                <a:ext cx="134275" cy="179800"/>
              </a:xfrm>
              <a:custGeom>
                <a:avLst/>
                <a:gdLst/>
                <a:ahLst/>
                <a:cxnLst/>
                <a:rect l="l" t="t" r="r" b="b"/>
                <a:pathLst>
                  <a:path w="5371" h="7192" extrusionOk="0">
                    <a:moveTo>
                      <a:pt x="5335" y="584"/>
                    </a:moveTo>
                    <a:cubicBezTo>
                      <a:pt x="5335" y="560"/>
                      <a:pt x="5335" y="548"/>
                      <a:pt x="5347" y="525"/>
                    </a:cubicBezTo>
                    <a:lnTo>
                      <a:pt x="5371" y="429"/>
                    </a:lnTo>
                    <a:lnTo>
                      <a:pt x="5299" y="370"/>
                    </a:lnTo>
                    <a:lnTo>
                      <a:pt x="5228" y="310"/>
                    </a:lnTo>
                    <a:cubicBezTo>
                      <a:pt x="5109" y="215"/>
                      <a:pt x="4954" y="108"/>
                      <a:pt x="4763" y="36"/>
                    </a:cubicBezTo>
                    <a:lnTo>
                      <a:pt x="4656" y="1"/>
                    </a:lnTo>
                    <a:lnTo>
                      <a:pt x="4585" y="72"/>
                    </a:lnTo>
                    <a:cubicBezTo>
                      <a:pt x="4573" y="108"/>
                      <a:pt x="4537" y="120"/>
                      <a:pt x="4525" y="132"/>
                    </a:cubicBezTo>
                    <a:cubicBezTo>
                      <a:pt x="4478" y="179"/>
                      <a:pt x="4442" y="227"/>
                      <a:pt x="4406" y="286"/>
                    </a:cubicBezTo>
                    <a:lnTo>
                      <a:pt x="4228" y="548"/>
                    </a:lnTo>
                    <a:cubicBezTo>
                      <a:pt x="4168" y="655"/>
                      <a:pt x="4097" y="751"/>
                      <a:pt x="4037" y="834"/>
                    </a:cubicBezTo>
                    <a:lnTo>
                      <a:pt x="2394" y="3156"/>
                    </a:lnTo>
                    <a:cubicBezTo>
                      <a:pt x="1656" y="4215"/>
                      <a:pt x="929" y="5251"/>
                      <a:pt x="179" y="6311"/>
                    </a:cubicBezTo>
                    <a:cubicBezTo>
                      <a:pt x="132" y="6370"/>
                      <a:pt x="120" y="6418"/>
                      <a:pt x="96" y="6478"/>
                    </a:cubicBezTo>
                    <a:cubicBezTo>
                      <a:pt x="72" y="6501"/>
                      <a:pt x="72" y="6525"/>
                      <a:pt x="60" y="6549"/>
                    </a:cubicBezTo>
                    <a:lnTo>
                      <a:pt x="1" y="6668"/>
                    </a:lnTo>
                    <a:lnTo>
                      <a:pt x="608" y="7097"/>
                    </a:lnTo>
                    <a:lnTo>
                      <a:pt x="703" y="6978"/>
                    </a:lnTo>
                    <a:lnTo>
                      <a:pt x="703" y="6978"/>
                    </a:lnTo>
                    <a:lnTo>
                      <a:pt x="608" y="7097"/>
                    </a:lnTo>
                    <a:lnTo>
                      <a:pt x="727" y="7192"/>
                    </a:lnTo>
                    <a:lnTo>
                      <a:pt x="822" y="7073"/>
                    </a:lnTo>
                    <a:cubicBezTo>
                      <a:pt x="2323" y="4930"/>
                      <a:pt x="3799" y="2834"/>
                      <a:pt x="5275" y="727"/>
                    </a:cubicBezTo>
                    <a:cubicBezTo>
                      <a:pt x="5311" y="667"/>
                      <a:pt x="5335" y="608"/>
                      <a:pt x="5335" y="584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5" name="Google Shape;2055;p98"/>
              <p:cNvSpPr/>
              <p:nvPr/>
            </p:nvSpPr>
            <p:spPr>
              <a:xfrm>
                <a:off x="1760925" y="1797675"/>
                <a:ext cx="126825" cy="174450"/>
              </a:xfrm>
              <a:custGeom>
                <a:avLst/>
                <a:gdLst/>
                <a:ahLst/>
                <a:cxnLst/>
                <a:rect l="l" t="t" r="r" b="b"/>
                <a:pathLst>
                  <a:path w="5073" h="6978" extrusionOk="0">
                    <a:moveTo>
                      <a:pt x="2477" y="4060"/>
                    </a:moveTo>
                    <a:lnTo>
                      <a:pt x="3858" y="2096"/>
                    </a:lnTo>
                    <a:cubicBezTo>
                      <a:pt x="4025" y="1858"/>
                      <a:pt x="4203" y="1620"/>
                      <a:pt x="4382" y="1382"/>
                    </a:cubicBezTo>
                    <a:cubicBezTo>
                      <a:pt x="4560" y="1143"/>
                      <a:pt x="4727" y="905"/>
                      <a:pt x="4882" y="667"/>
                    </a:cubicBezTo>
                    <a:cubicBezTo>
                      <a:pt x="4930" y="608"/>
                      <a:pt x="4965" y="536"/>
                      <a:pt x="4989" y="477"/>
                    </a:cubicBezTo>
                    <a:cubicBezTo>
                      <a:pt x="5001" y="441"/>
                      <a:pt x="5001" y="429"/>
                      <a:pt x="5013" y="405"/>
                    </a:cubicBezTo>
                    <a:lnTo>
                      <a:pt x="5072" y="286"/>
                    </a:lnTo>
                    <a:lnTo>
                      <a:pt x="4680" y="0"/>
                    </a:lnTo>
                    <a:lnTo>
                      <a:pt x="4584" y="60"/>
                    </a:lnTo>
                    <a:cubicBezTo>
                      <a:pt x="4572" y="72"/>
                      <a:pt x="4560" y="72"/>
                      <a:pt x="4560" y="84"/>
                    </a:cubicBezTo>
                    <a:cubicBezTo>
                      <a:pt x="4525" y="108"/>
                      <a:pt x="4477" y="131"/>
                      <a:pt x="4441" y="179"/>
                    </a:cubicBezTo>
                    <a:cubicBezTo>
                      <a:pt x="4299" y="369"/>
                      <a:pt x="4156" y="548"/>
                      <a:pt x="4001" y="727"/>
                    </a:cubicBezTo>
                    <a:cubicBezTo>
                      <a:pt x="3810" y="965"/>
                      <a:pt x="3608" y="1203"/>
                      <a:pt x="3441" y="1489"/>
                    </a:cubicBezTo>
                    <a:cubicBezTo>
                      <a:pt x="3227" y="1834"/>
                      <a:pt x="2989" y="2155"/>
                      <a:pt x="2775" y="2477"/>
                    </a:cubicBezTo>
                    <a:lnTo>
                      <a:pt x="2667" y="2632"/>
                    </a:lnTo>
                    <a:cubicBezTo>
                      <a:pt x="2429" y="2977"/>
                      <a:pt x="2144" y="3382"/>
                      <a:pt x="1965" y="3822"/>
                    </a:cubicBezTo>
                    <a:cubicBezTo>
                      <a:pt x="1941" y="3918"/>
                      <a:pt x="1882" y="3989"/>
                      <a:pt x="1822" y="4084"/>
                    </a:cubicBezTo>
                    <a:cubicBezTo>
                      <a:pt x="1501" y="4513"/>
                      <a:pt x="1203" y="4953"/>
                      <a:pt x="893" y="5394"/>
                    </a:cubicBezTo>
                    <a:lnTo>
                      <a:pt x="155" y="6465"/>
                    </a:lnTo>
                    <a:cubicBezTo>
                      <a:pt x="119" y="6501"/>
                      <a:pt x="108" y="6537"/>
                      <a:pt x="96" y="6585"/>
                    </a:cubicBezTo>
                    <a:cubicBezTo>
                      <a:pt x="96" y="6596"/>
                      <a:pt x="72" y="6608"/>
                      <a:pt x="60" y="6620"/>
                    </a:cubicBezTo>
                    <a:lnTo>
                      <a:pt x="0" y="6763"/>
                    </a:lnTo>
                    <a:lnTo>
                      <a:pt x="393" y="6977"/>
                    </a:lnTo>
                    <a:lnTo>
                      <a:pt x="465" y="6906"/>
                    </a:lnTo>
                    <a:lnTo>
                      <a:pt x="512" y="6858"/>
                    </a:lnTo>
                    <a:cubicBezTo>
                      <a:pt x="536" y="6835"/>
                      <a:pt x="572" y="6799"/>
                      <a:pt x="596" y="6763"/>
                    </a:cubicBezTo>
                    <a:cubicBezTo>
                      <a:pt x="750" y="6549"/>
                      <a:pt x="893" y="6346"/>
                      <a:pt x="1048" y="6144"/>
                    </a:cubicBezTo>
                    <a:cubicBezTo>
                      <a:pt x="1251" y="5823"/>
                      <a:pt x="2477" y="4060"/>
                      <a:pt x="2477" y="4060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6" name="Google Shape;2056;p98"/>
              <p:cNvSpPr/>
              <p:nvPr/>
            </p:nvSpPr>
            <p:spPr>
              <a:xfrm>
                <a:off x="1799625" y="1824750"/>
                <a:ext cx="126525" cy="172075"/>
              </a:xfrm>
              <a:custGeom>
                <a:avLst/>
                <a:gdLst/>
                <a:ahLst/>
                <a:cxnLst/>
                <a:rect l="l" t="t" r="r" b="b"/>
                <a:pathLst>
                  <a:path w="5061" h="6883" extrusionOk="0">
                    <a:moveTo>
                      <a:pt x="4667" y="1"/>
                    </a:moveTo>
                    <a:lnTo>
                      <a:pt x="4572" y="60"/>
                    </a:lnTo>
                    <a:cubicBezTo>
                      <a:pt x="4560" y="72"/>
                      <a:pt x="4548" y="72"/>
                      <a:pt x="4525" y="96"/>
                    </a:cubicBezTo>
                    <a:cubicBezTo>
                      <a:pt x="4501" y="120"/>
                      <a:pt x="4453" y="132"/>
                      <a:pt x="4429" y="179"/>
                    </a:cubicBezTo>
                    <a:cubicBezTo>
                      <a:pt x="3548" y="1501"/>
                      <a:pt x="2620" y="2835"/>
                      <a:pt x="1715" y="4097"/>
                    </a:cubicBezTo>
                    <a:cubicBezTo>
                      <a:pt x="1215" y="4811"/>
                      <a:pt x="691" y="5561"/>
                      <a:pt x="179" y="6287"/>
                    </a:cubicBezTo>
                    <a:cubicBezTo>
                      <a:pt x="143" y="6347"/>
                      <a:pt x="107" y="6418"/>
                      <a:pt x="84" y="6478"/>
                    </a:cubicBezTo>
                    <a:cubicBezTo>
                      <a:pt x="60" y="6502"/>
                      <a:pt x="48" y="6525"/>
                      <a:pt x="48" y="6549"/>
                    </a:cubicBezTo>
                    <a:lnTo>
                      <a:pt x="0" y="6621"/>
                    </a:lnTo>
                    <a:lnTo>
                      <a:pt x="48" y="6704"/>
                    </a:lnTo>
                    <a:cubicBezTo>
                      <a:pt x="84" y="6752"/>
                      <a:pt x="155" y="6883"/>
                      <a:pt x="298" y="6883"/>
                    </a:cubicBezTo>
                    <a:cubicBezTo>
                      <a:pt x="345" y="6883"/>
                      <a:pt x="381" y="6859"/>
                      <a:pt x="417" y="6847"/>
                    </a:cubicBezTo>
                    <a:lnTo>
                      <a:pt x="465" y="6835"/>
                    </a:lnTo>
                    <a:lnTo>
                      <a:pt x="917" y="6192"/>
                    </a:lnTo>
                    <a:cubicBezTo>
                      <a:pt x="1310" y="5609"/>
                      <a:pt x="1727" y="5037"/>
                      <a:pt x="2131" y="4454"/>
                    </a:cubicBezTo>
                    <a:lnTo>
                      <a:pt x="2167" y="4418"/>
                    </a:lnTo>
                    <a:cubicBezTo>
                      <a:pt x="2250" y="4299"/>
                      <a:pt x="2322" y="4180"/>
                      <a:pt x="2429" y="4097"/>
                    </a:cubicBezTo>
                    <a:cubicBezTo>
                      <a:pt x="2715" y="3847"/>
                      <a:pt x="2941" y="3525"/>
                      <a:pt x="3155" y="3227"/>
                    </a:cubicBezTo>
                    <a:lnTo>
                      <a:pt x="3239" y="3132"/>
                    </a:lnTo>
                    <a:lnTo>
                      <a:pt x="3453" y="2811"/>
                    </a:lnTo>
                    <a:cubicBezTo>
                      <a:pt x="3667" y="2513"/>
                      <a:pt x="3882" y="2204"/>
                      <a:pt x="4132" y="1906"/>
                    </a:cubicBezTo>
                    <a:cubicBezTo>
                      <a:pt x="4322" y="1656"/>
                      <a:pt x="4477" y="1382"/>
                      <a:pt x="4644" y="1120"/>
                    </a:cubicBezTo>
                    <a:cubicBezTo>
                      <a:pt x="4763" y="930"/>
                      <a:pt x="4870" y="751"/>
                      <a:pt x="5001" y="549"/>
                    </a:cubicBezTo>
                    <a:cubicBezTo>
                      <a:pt x="5037" y="513"/>
                      <a:pt x="5048" y="453"/>
                      <a:pt x="5048" y="406"/>
                    </a:cubicBezTo>
                    <a:lnTo>
                      <a:pt x="5048" y="358"/>
                    </a:lnTo>
                    <a:lnTo>
                      <a:pt x="5060" y="251"/>
                    </a:ln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7" name="Google Shape;2057;p98"/>
              <p:cNvSpPr/>
              <p:nvPr/>
            </p:nvSpPr>
            <p:spPr>
              <a:xfrm>
                <a:off x="1749900" y="1968525"/>
                <a:ext cx="51225" cy="580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323" extrusionOk="0">
                    <a:moveTo>
                      <a:pt x="346" y="1"/>
                    </a:moveTo>
                    <a:lnTo>
                      <a:pt x="287" y="191"/>
                    </a:lnTo>
                    <a:cubicBezTo>
                      <a:pt x="263" y="227"/>
                      <a:pt x="251" y="251"/>
                      <a:pt x="251" y="286"/>
                    </a:cubicBezTo>
                    <a:cubicBezTo>
                      <a:pt x="227" y="358"/>
                      <a:pt x="203" y="417"/>
                      <a:pt x="191" y="477"/>
                    </a:cubicBezTo>
                    <a:cubicBezTo>
                      <a:pt x="144" y="655"/>
                      <a:pt x="120" y="846"/>
                      <a:pt x="72" y="1024"/>
                    </a:cubicBezTo>
                    <a:lnTo>
                      <a:pt x="60" y="1132"/>
                    </a:lnTo>
                    <a:cubicBezTo>
                      <a:pt x="48" y="1203"/>
                      <a:pt x="25" y="1275"/>
                      <a:pt x="25" y="1358"/>
                    </a:cubicBezTo>
                    <a:cubicBezTo>
                      <a:pt x="1" y="1572"/>
                      <a:pt x="72" y="1775"/>
                      <a:pt x="263" y="1894"/>
                    </a:cubicBezTo>
                    <a:cubicBezTo>
                      <a:pt x="382" y="1965"/>
                      <a:pt x="906" y="2322"/>
                      <a:pt x="906" y="2322"/>
                    </a:cubicBezTo>
                    <a:lnTo>
                      <a:pt x="1120" y="2167"/>
                    </a:lnTo>
                    <a:cubicBezTo>
                      <a:pt x="1203" y="2108"/>
                      <a:pt x="1299" y="2048"/>
                      <a:pt x="1382" y="1977"/>
                    </a:cubicBezTo>
                    <a:cubicBezTo>
                      <a:pt x="1477" y="1906"/>
                      <a:pt x="1561" y="1846"/>
                      <a:pt x="1656" y="1775"/>
                    </a:cubicBezTo>
                    <a:lnTo>
                      <a:pt x="1715" y="1715"/>
                    </a:lnTo>
                    <a:cubicBezTo>
                      <a:pt x="1811" y="1620"/>
                      <a:pt x="1953" y="1489"/>
                      <a:pt x="2025" y="1263"/>
                    </a:cubicBezTo>
                    <a:lnTo>
                      <a:pt x="2049" y="1155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8" name="Google Shape;2058;p98"/>
              <p:cNvSpPr/>
              <p:nvPr/>
            </p:nvSpPr>
            <p:spPr>
              <a:xfrm>
                <a:off x="1896950" y="1757775"/>
                <a:ext cx="53900" cy="4855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1942" extrusionOk="0">
                    <a:moveTo>
                      <a:pt x="2120" y="977"/>
                    </a:moveTo>
                    <a:cubicBezTo>
                      <a:pt x="1727" y="382"/>
                      <a:pt x="1429" y="168"/>
                      <a:pt x="751" y="25"/>
                    </a:cubicBezTo>
                    <a:lnTo>
                      <a:pt x="691" y="1"/>
                    </a:lnTo>
                    <a:lnTo>
                      <a:pt x="655" y="37"/>
                    </a:lnTo>
                    <a:cubicBezTo>
                      <a:pt x="417" y="156"/>
                      <a:pt x="132" y="299"/>
                      <a:pt x="24" y="656"/>
                    </a:cubicBezTo>
                    <a:lnTo>
                      <a:pt x="1" y="751"/>
                    </a:lnTo>
                    <a:lnTo>
                      <a:pt x="72" y="811"/>
                    </a:lnTo>
                    <a:cubicBezTo>
                      <a:pt x="513" y="1227"/>
                      <a:pt x="1036" y="1584"/>
                      <a:pt x="1620" y="1894"/>
                    </a:cubicBezTo>
                    <a:lnTo>
                      <a:pt x="1703" y="1942"/>
                    </a:lnTo>
                    <a:lnTo>
                      <a:pt x="1786" y="1882"/>
                    </a:lnTo>
                    <a:cubicBezTo>
                      <a:pt x="2108" y="1644"/>
                      <a:pt x="2144" y="1299"/>
                      <a:pt x="2156" y="1049"/>
                    </a:cubicBezTo>
                    <a:lnTo>
                      <a:pt x="2156" y="98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9" name="Google Shape;2059;p98"/>
              <p:cNvSpPr/>
              <p:nvPr/>
            </p:nvSpPr>
            <p:spPr>
              <a:xfrm>
                <a:off x="1878200" y="1780700"/>
                <a:ext cx="62825" cy="5062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2025" extrusionOk="0">
                    <a:moveTo>
                      <a:pt x="2394" y="1346"/>
                    </a:moveTo>
                    <a:cubicBezTo>
                      <a:pt x="2334" y="1203"/>
                      <a:pt x="2251" y="1096"/>
                      <a:pt x="2120" y="989"/>
                    </a:cubicBezTo>
                    <a:cubicBezTo>
                      <a:pt x="1834" y="798"/>
                      <a:pt x="1560" y="608"/>
                      <a:pt x="1286" y="417"/>
                    </a:cubicBezTo>
                    <a:lnTo>
                      <a:pt x="905" y="144"/>
                    </a:lnTo>
                    <a:cubicBezTo>
                      <a:pt x="893" y="144"/>
                      <a:pt x="893" y="132"/>
                      <a:pt x="882" y="120"/>
                    </a:cubicBezTo>
                    <a:cubicBezTo>
                      <a:pt x="834" y="84"/>
                      <a:pt x="774" y="36"/>
                      <a:pt x="703" y="25"/>
                    </a:cubicBezTo>
                    <a:cubicBezTo>
                      <a:pt x="608" y="13"/>
                      <a:pt x="524" y="1"/>
                      <a:pt x="429" y="1"/>
                    </a:cubicBezTo>
                    <a:cubicBezTo>
                      <a:pt x="393" y="1"/>
                      <a:pt x="334" y="1"/>
                      <a:pt x="286" y="13"/>
                    </a:cubicBezTo>
                    <a:cubicBezTo>
                      <a:pt x="120" y="36"/>
                      <a:pt x="0" y="203"/>
                      <a:pt x="0" y="394"/>
                    </a:cubicBezTo>
                    <a:lnTo>
                      <a:pt x="0" y="489"/>
                    </a:lnTo>
                    <a:lnTo>
                      <a:pt x="72" y="537"/>
                    </a:lnTo>
                    <a:cubicBezTo>
                      <a:pt x="96" y="548"/>
                      <a:pt x="108" y="548"/>
                      <a:pt x="131" y="560"/>
                    </a:cubicBezTo>
                    <a:cubicBezTo>
                      <a:pt x="179" y="596"/>
                      <a:pt x="239" y="620"/>
                      <a:pt x="298" y="656"/>
                    </a:cubicBezTo>
                    <a:cubicBezTo>
                      <a:pt x="584" y="775"/>
                      <a:pt x="774" y="906"/>
                      <a:pt x="953" y="1072"/>
                    </a:cubicBezTo>
                    <a:cubicBezTo>
                      <a:pt x="1108" y="1203"/>
                      <a:pt x="1286" y="1310"/>
                      <a:pt x="1465" y="1394"/>
                    </a:cubicBezTo>
                    <a:lnTo>
                      <a:pt x="1548" y="1441"/>
                    </a:lnTo>
                    <a:cubicBezTo>
                      <a:pt x="1655" y="1501"/>
                      <a:pt x="1763" y="1620"/>
                      <a:pt x="1858" y="1739"/>
                    </a:cubicBezTo>
                    <a:cubicBezTo>
                      <a:pt x="1917" y="1799"/>
                      <a:pt x="1965" y="1858"/>
                      <a:pt x="2025" y="1918"/>
                    </a:cubicBezTo>
                    <a:lnTo>
                      <a:pt x="2120" y="2025"/>
                    </a:lnTo>
                    <a:lnTo>
                      <a:pt x="2215" y="1930"/>
                    </a:lnTo>
                    <a:cubicBezTo>
                      <a:pt x="2358" y="1822"/>
                      <a:pt x="2513" y="1644"/>
                      <a:pt x="2394" y="134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0" name="Google Shape;2060;p98"/>
              <p:cNvSpPr/>
              <p:nvPr/>
            </p:nvSpPr>
            <p:spPr>
              <a:xfrm>
                <a:off x="1731150" y="1748550"/>
                <a:ext cx="228625" cy="313175"/>
              </a:xfrm>
              <a:custGeom>
                <a:avLst/>
                <a:gdLst/>
                <a:ahLst/>
                <a:cxnLst/>
                <a:rect l="l" t="t" r="r" b="b"/>
                <a:pathLst>
                  <a:path w="9145" h="12527" extrusionOk="0">
                    <a:moveTo>
                      <a:pt x="7609" y="1"/>
                    </a:moveTo>
                    <a:cubicBezTo>
                      <a:pt x="8097" y="346"/>
                      <a:pt x="8573" y="691"/>
                      <a:pt x="9050" y="1013"/>
                    </a:cubicBezTo>
                    <a:cubicBezTo>
                      <a:pt x="9145" y="1311"/>
                      <a:pt x="9109" y="1584"/>
                      <a:pt x="9038" y="1858"/>
                    </a:cubicBezTo>
                    <a:cubicBezTo>
                      <a:pt x="8990" y="2037"/>
                      <a:pt x="8883" y="2156"/>
                      <a:pt x="8799" y="2299"/>
                    </a:cubicBezTo>
                    <a:cubicBezTo>
                      <a:pt x="8692" y="2454"/>
                      <a:pt x="8561" y="2608"/>
                      <a:pt x="8609" y="2835"/>
                    </a:cubicBezTo>
                    <a:cubicBezTo>
                      <a:pt x="8621" y="2918"/>
                      <a:pt x="8561" y="3025"/>
                      <a:pt x="8514" y="3096"/>
                    </a:cubicBezTo>
                    <a:cubicBezTo>
                      <a:pt x="7716" y="4228"/>
                      <a:pt x="7002" y="5430"/>
                      <a:pt x="6192" y="6561"/>
                    </a:cubicBezTo>
                    <a:cubicBezTo>
                      <a:pt x="6013" y="6823"/>
                      <a:pt x="5823" y="7061"/>
                      <a:pt x="5609" y="7276"/>
                    </a:cubicBezTo>
                    <a:cubicBezTo>
                      <a:pt x="5418" y="7490"/>
                      <a:pt x="5240" y="7692"/>
                      <a:pt x="5097" y="7930"/>
                    </a:cubicBezTo>
                    <a:cubicBezTo>
                      <a:pt x="4704" y="8502"/>
                      <a:pt x="4299" y="9062"/>
                      <a:pt x="3918" y="9633"/>
                    </a:cubicBezTo>
                    <a:cubicBezTo>
                      <a:pt x="3739" y="9883"/>
                      <a:pt x="3561" y="10133"/>
                      <a:pt x="3382" y="10371"/>
                    </a:cubicBezTo>
                    <a:cubicBezTo>
                      <a:pt x="3335" y="10431"/>
                      <a:pt x="3275" y="10490"/>
                      <a:pt x="3227" y="10514"/>
                    </a:cubicBezTo>
                    <a:cubicBezTo>
                      <a:pt x="3037" y="10538"/>
                      <a:pt x="2965" y="10693"/>
                      <a:pt x="2846" y="10812"/>
                    </a:cubicBezTo>
                    <a:cubicBezTo>
                      <a:pt x="2739" y="10907"/>
                      <a:pt x="2596" y="10990"/>
                      <a:pt x="2489" y="11086"/>
                    </a:cubicBezTo>
                    <a:cubicBezTo>
                      <a:pt x="2013" y="11538"/>
                      <a:pt x="1465" y="11907"/>
                      <a:pt x="965" y="12336"/>
                    </a:cubicBezTo>
                    <a:cubicBezTo>
                      <a:pt x="751" y="12526"/>
                      <a:pt x="227" y="12431"/>
                      <a:pt x="60" y="12169"/>
                    </a:cubicBezTo>
                    <a:cubicBezTo>
                      <a:pt x="13" y="12098"/>
                      <a:pt x="1" y="12014"/>
                      <a:pt x="13" y="11931"/>
                    </a:cubicBezTo>
                    <a:cubicBezTo>
                      <a:pt x="36" y="11752"/>
                      <a:pt x="48" y="11562"/>
                      <a:pt x="96" y="11395"/>
                    </a:cubicBezTo>
                    <a:cubicBezTo>
                      <a:pt x="239" y="10919"/>
                      <a:pt x="334" y="10419"/>
                      <a:pt x="417" y="9931"/>
                    </a:cubicBezTo>
                    <a:cubicBezTo>
                      <a:pt x="477" y="9633"/>
                      <a:pt x="548" y="9335"/>
                      <a:pt x="644" y="9038"/>
                    </a:cubicBezTo>
                    <a:cubicBezTo>
                      <a:pt x="703" y="8823"/>
                      <a:pt x="810" y="8621"/>
                      <a:pt x="929" y="8419"/>
                    </a:cubicBezTo>
                    <a:cubicBezTo>
                      <a:pt x="1430" y="7561"/>
                      <a:pt x="2072" y="6799"/>
                      <a:pt x="2620" y="5966"/>
                    </a:cubicBezTo>
                    <a:cubicBezTo>
                      <a:pt x="2751" y="5775"/>
                      <a:pt x="2858" y="5549"/>
                      <a:pt x="2977" y="5347"/>
                    </a:cubicBezTo>
                    <a:cubicBezTo>
                      <a:pt x="3132" y="5109"/>
                      <a:pt x="3251" y="4847"/>
                      <a:pt x="3406" y="4632"/>
                    </a:cubicBezTo>
                    <a:cubicBezTo>
                      <a:pt x="4037" y="3739"/>
                      <a:pt x="4680" y="2846"/>
                      <a:pt x="5359" y="1977"/>
                    </a:cubicBezTo>
                    <a:cubicBezTo>
                      <a:pt x="5537" y="1751"/>
                      <a:pt x="5704" y="1501"/>
                      <a:pt x="5871" y="1251"/>
                    </a:cubicBezTo>
                    <a:cubicBezTo>
                      <a:pt x="5942" y="1144"/>
                      <a:pt x="6013" y="1037"/>
                      <a:pt x="6168" y="1025"/>
                    </a:cubicBezTo>
                    <a:cubicBezTo>
                      <a:pt x="6323" y="1001"/>
                      <a:pt x="6418" y="858"/>
                      <a:pt x="6502" y="739"/>
                    </a:cubicBezTo>
                    <a:cubicBezTo>
                      <a:pt x="6621" y="596"/>
                      <a:pt x="6716" y="429"/>
                      <a:pt x="6883" y="299"/>
                    </a:cubicBezTo>
                    <a:cubicBezTo>
                      <a:pt x="7073" y="132"/>
                      <a:pt x="7311" y="48"/>
                      <a:pt x="7609" y="1"/>
                    </a:cubicBezTo>
                    <a:close/>
                    <a:moveTo>
                      <a:pt x="2477" y="9407"/>
                    </a:moveTo>
                    <a:cubicBezTo>
                      <a:pt x="3977" y="7264"/>
                      <a:pt x="5454" y="5168"/>
                      <a:pt x="6918" y="3073"/>
                    </a:cubicBezTo>
                    <a:cubicBezTo>
                      <a:pt x="6942" y="3037"/>
                      <a:pt x="6954" y="2989"/>
                      <a:pt x="6966" y="2918"/>
                    </a:cubicBezTo>
                    <a:cubicBezTo>
                      <a:pt x="6823" y="2799"/>
                      <a:pt x="6692" y="2680"/>
                      <a:pt x="6478" y="2608"/>
                    </a:cubicBezTo>
                    <a:cubicBezTo>
                      <a:pt x="6418" y="2680"/>
                      <a:pt x="6359" y="2739"/>
                      <a:pt x="6311" y="2799"/>
                    </a:cubicBezTo>
                    <a:cubicBezTo>
                      <a:pt x="6180" y="2977"/>
                      <a:pt x="6061" y="3168"/>
                      <a:pt x="5942" y="3370"/>
                    </a:cubicBezTo>
                    <a:cubicBezTo>
                      <a:pt x="4656" y="5192"/>
                      <a:pt x="3370" y="7014"/>
                      <a:pt x="2084" y="8847"/>
                    </a:cubicBezTo>
                    <a:cubicBezTo>
                      <a:pt x="2037" y="8907"/>
                      <a:pt x="2013" y="8978"/>
                      <a:pt x="1965" y="9050"/>
                    </a:cubicBezTo>
                    <a:cubicBezTo>
                      <a:pt x="2144" y="9169"/>
                      <a:pt x="2299" y="9276"/>
                      <a:pt x="2477" y="9407"/>
                    </a:cubicBezTo>
                    <a:close/>
                    <a:moveTo>
                      <a:pt x="1537" y="8740"/>
                    </a:moveTo>
                    <a:cubicBezTo>
                      <a:pt x="1584" y="8692"/>
                      <a:pt x="1632" y="8669"/>
                      <a:pt x="1656" y="8621"/>
                    </a:cubicBezTo>
                    <a:cubicBezTo>
                      <a:pt x="1811" y="8407"/>
                      <a:pt x="1953" y="8216"/>
                      <a:pt x="2108" y="8014"/>
                    </a:cubicBezTo>
                    <a:lnTo>
                      <a:pt x="3358" y="6228"/>
                    </a:lnTo>
                    <a:cubicBezTo>
                      <a:pt x="3870" y="5478"/>
                      <a:pt x="4394" y="4740"/>
                      <a:pt x="4930" y="3989"/>
                    </a:cubicBezTo>
                    <a:lnTo>
                      <a:pt x="5954" y="2561"/>
                    </a:lnTo>
                    <a:cubicBezTo>
                      <a:pt x="6013" y="2489"/>
                      <a:pt x="6049" y="2394"/>
                      <a:pt x="6073" y="2311"/>
                    </a:cubicBezTo>
                    <a:cubicBezTo>
                      <a:pt x="5990" y="2251"/>
                      <a:pt x="5930" y="2204"/>
                      <a:pt x="5859" y="2156"/>
                    </a:cubicBezTo>
                    <a:cubicBezTo>
                      <a:pt x="5811" y="2192"/>
                      <a:pt x="5763" y="2204"/>
                      <a:pt x="5740" y="2227"/>
                    </a:cubicBezTo>
                    <a:cubicBezTo>
                      <a:pt x="5418" y="2680"/>
                      <a:pt x="5037" y="3073"/>
                      <a:pt x="4739" y="3525"/>
                    </a:cubicBezTo>
                    <a:cubicBezTo>
                      <a:pt x="4501" y="3918"/>
                      <a:pt x="4227" y="4299"/>
                      <a:pt x="3966" y="4668"/>
                    </a:cubicBezTo>
                    <a:cubicBezTo>
                      <a:pt x="3716" y="5049"/>
                      <a:pt x="3454" y="5418"/>
                      <a:pt x="3275" y="5835"/>
                    </a:cubicBezTo>
                    <a:cubicBezTo>
                      <a:pt x="3239" y="5942"/>
                      <a:pt x="3180" y="6025"/>
                      <a:pt x="3096" y="6121"/>
                    </a:cubicBezTo>
                    <a:cubicBezTo>
                      <a:pt x="2549" y="6906"/>
                      <a:pt x="1989" y="7692"/>
                      <a:pt x="1430" y="8502"/>
                    </a:cubicBezTo>
                    <a:cubicBezTo>
                      <a:pt x="1406" y="8538"/>
                      <a:pt x="1394" y="8585"/>
                      <a:pt x="1358" y="8645"/>
                    </a:cubicBezTo>
                    <a:cubicBezTo>
                      <a:pt x="1430" y="8681"/>
                      <a:pt x="1477" y="8704"/>
                      <a:pt x="1537" y="8740"/>
                    </a:cubicBezTo>
                    <a:close/>
                    <a:moveTo>
                      <a:pt x="7418" y="3227"/>
                    </a:moveTo>
                    <a:cubicBezTo>
                      <a:pt x="7371" y="3275"/>
                      <a:pt x="7323" y="3287"/>
                      <a:pt x="7299" y="3323"/>
                    </a:cubicBezTo>
                    <a:cubicBezTo>
                      <a:pt x="5930" y="5394"/>
                      <a:pt x="4466" y="7383"/>
                      <a:pt x="3061" y="9419"/>
                    </a:cubicBezTo>
                    <a:cubicBezTo>
                      <a:pt x="3001" y="9502"/>
                      <a:pt x="2965" y="9585"/>
                      <a:pt x="2918" y="9657"/>
                    </a:cubicBezTo>
                    <a:cubicBezTo>
                      <a:pt x="2965" y="9752"/>
                      <a:pt x="3013" y="9800"/>
                      <a:pt x="3120" y="9752"/>
                    </a:cubicBezTo>
                    <a:cubicBezTo>
                      <a:pt x="3656" y="8978"/>
                      <a:pt x="4216" y="8192"/>
                      <a:pt x="4763" y="7395"/>
                    </a:cubicBezTo>
                    <a:cubicBezTo>
                      <a:pt x="4870" y="7264"/>
                      <a:pt x="4966" y="7121"/>
                      <a:pt x="5085" y="7014"/>
                    </a:cubicBezTo>
                    <a:cubicBezTo>
                      <a:pt x="5394" y="6740"/>
                      <a:pt x="5621" y="6406"/>
                      <a:pt x="5859" y="6073"/>
                    </a:cubicBezTo>
                    <a:cubicBezTo>
                      <a:pt x="6156" y="5656"/>
                      <a:pt x="6430" y="5240"/>
                      <a:pt x="6752" y="4859"/>
                    </a:cubicBezTo>
                    <a:cubicBezTo>
                      <a:pt x="7073" y="4442"/>
                      <a:pt x="7311" y="3966"/>
                      <a:pt x="7621" y="3513"/>
                    </a:cubicBezTo>
                    <a:cubicBezTo>
                      <a:pt x="7645" y="3489"/>
                      <a:pt x="7645" y="3442"/>
                      <a:pt x="7656" y="3382"/>
                    </a:cubicBezTo>
                    <a:cubicBezTo>
                      <a:pt x="7561" y="3335"/>
                      <a:pt x="7490" y="3275"/>
                      <a:pt x="7418" y="3227"/>
                    </a:cubicBezTo>
                    <a:close/>
                    <a:moveTo>
                      <a:pt x="1632" y="10943"/>
                    </a:moveTo>
                    <a:cubicBezTo>
                      <a:pt x="1775" y="10836"/>
                      <a:pt x="1894" y="10764"/>
                      <a:pt x="2013" y="10669"/>
                    </a:cubicBezTo>
                    <a:cubicBezTo>
                      <a:pt x="2120" y="10585"/>
                      <a:pt x="2239" y="10490"/>
                      <a:pt x="2346" y="10407"/>
                    </a:cubicBezTo>
                    <a:cubicBezTo>
                      <a:pt x="2465" y="10300"/>
                      <a:pt x="2549" y="10193"/>
                      <a:pt x="2596" y="10026"/>
                    </a:cubicBezTo>
                    <a:cubicBezTo>
                      <a:pt x="2120" y="9693"/>
                      <a:pt x="1644" y="9359"/>
                      <a:pt x="1156" y="9014"/>
                    </a:cubicBezTo>
                    <a:cubicBezTo>
                      <a:pt x="1120" y="9121"/>
                      <a:pt x="1072" y="9216"/>
                      <a:pt x="1060" y="9300"/>
                    </a:cubicBezTo>
                    <a:cubicBezTo>
                      <a:pt x="1013" y="9526"/>
                      <a:pt x="965" y="9728"/>
                      <a:pt x="929" y="9954"/>
                    </a:cubicBezTo>
                    <a:cubicBezTo>
                      <a:pt x="918" y="10026"/>
                      <a:pt x="894" y="10085"/>
                      <a:pt x="894" y="10169"/>
                    </a:cubicBezTo>
                    <a:cubicBezTo>
                      <a:pt x="882" y="10324"/>
                      <a:pt x="929" y="10466"/>
                      <a:pt x="1072" y="10562"/>
                    </a:cubicBezTo>
                    <a:cubicBezTo>
                      <a:pt x="1275" y="10693"/>
                      <a:pt x="1453" y="10824"/>
                      <a:pt x="1632" y="10943"/>
                    </a:cubicBezTo>
                    <a:close/>
                    <a:moveTo>
                      <a:pt x="6811" y="1084"/>
                    </a:moveTo>
                    <a:cubicBezTo>
                      <a:pt x="7264" y="1501"/>
                      <a:pt x="7776" y="1858"/>
                      <a:pt x="8323" y="2156"/>
                    </a:cubicBezTo>
                    <a:cubicBezTo>
                      <a:pt x="8597" y="1965"/>
                      <a:pt x="8621" y="1703"/>
                      <a:pt x="8633" y="1430"/>
                    </a:cubicBezTo>
                    <a:cubicBezTo>
                      <a:pt x="8252" y="858"/>
                      <a:pt x="7978" y="680"/>
                      <a:pt x="7359" y="549"/>
                    </a:cubicBezTo>
                    <a:cubicBezTo>
                      <a:pt x="7121" y="656"/>
                      <a:pt x="6894" y="787"/>
                      <a:pt x="6811" y="1084"/>
                    </a:cubicBezTo>
                    <a:close/>
                    <a:moveTo>
                      <a:pt x="8002" y="3108"/>
                    </a:moveTo>
                    <a:cubicBezTo>
                      <a:pt x="8157" y="2966"/>
                      <a:pt x="8192" y="2846"/>
                      <a:pt x="8133" y="2692"/>
                    </a:cubicBezTo>
                    <a:cubicBezTo>
                      <a:pt x="8085" y="2573"/>
                      <a:pt x="8014" y="2489"/>
                      <a:pt x="7895" y="2418"/>
                    </a:cubicBezTo>
                    <a:lnTo>
                      <a:pt x="6680" y="1561"/>
                    </a:lnTo>
                    <a:cubicBezTo>
                      <a:pt x="6644" y="1537"/>
                      <a:pt x="6597" y="1489"/>
                      <a:pt x="6549" y="1477"/>
                    </a:cubicBezTo>
                    <a:cubicBezTo>
                      <a:pt x="6430" y="1465"/>
                      <a:pt x="6299" y="1442"/>
                      <a:pt x="6180" y="1465"/>
                    </a:cubicBezTo>
                    <a:cubicBezTo>
                      <a:pt x="6085" y="1477"/>
                      <a:pt x="6013" y="1561"/>
                      <a:pt x="6013" y="1703"/>
                    </a:cubicBezTo>
                    <a:cubicBezTo>
                      <a:pt x="6073" y="1727"/>
                      <a:pt x="6144" y="1787"/>
                      <a:pt x="6228" y="1823"/>
                    </a:cubicBezTo>
                    <a:cubicBezTo>
                      <a:pt x="6478" y="1942"/>
                      <a:pt x="6716" y="2061"/>
                      <a:pt x="6906" y="2251"/>
                    </a:cubicBezTo>
                    <a:cubicBezTo>
                      <a:pt x="7073" y="2394"/>
                      <a:pt x="7275" y="2489"/>
                      <a:pt x="7478" y="2608"/>
                    </a:cubicBezTo>
                    <a:cubicBezTo>
                      <a:pt x="7680" y="2715"/>
                      <a:pt x="7823" y="2918"/>
                      <a:pt x="8002" y="310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01C7FA3-10D6-7479-332B-F13F2437BB2A}"/>
              </a:ext>
            </a:extLst>
          </p:cNvPr>
          <p:cNvSpPr txBox="1"/>
          <p:nvPr/>
        </p:nvSpPr>
        <p:spPr>
          <a:xfrm>
            <a:off x="2663442" y="881546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F53B53-C6EA-1466-9BA8-5EF1C2F44709}"/>
              </a:ext>
            </a:extLst>
          </p:cNvPr>
          <p:cNvSpPr txBox="1"/>
          <p:nvPr/>
        </p:nvSpPr>
        <p:spPr>
          <a:xfrm>
            <a:off x="2611539" y="1447918"/>
            <a:ext cx="439801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9" name="Google Shape;2919;p104"/>
          <p:cNvSpPr/>
          <p:nvPr/>
        </p:nvSpPr>
        <p:spPr>
          <a:xfrm>
            <a:off x="4342801" y="548184"/>
            <a:ext cx="2105766" cy="2105766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20" name="Google Shape;2920;p104"/>
          <p:cNvGrpSpPr/>
          <p:nvPr/>
        </p:nvGrpSpPr>
        <p:grpSpPr>
          <a:xfrm>
            <a:off x="713216" y="735498"/>
            <a:ext cx="5109242" cy="3585609"/>
            <a:chOff x="1540350" y="826005"/>
            <a:chExt cx="6259025" cy="3378825"/>
          </a:xfrm>
        </p:grpSpPr>
        <p:sp>
          <p:nvSpPr>
            <p:cNvPr id="2921" name="Google Shape;2921;p104"/>
            <p:cNvSpPr/>
            <p:nvPr/>
          </p:nvSpPr>
          <p:spPr>
            <a:xfrm rot="-129175">
              <a:off x="1789023" y="1167494"/>
              <a:ext cx="5957405" cy="2926472"/>
            </a:xfrm>
            <a:prstGeom prst="roundRect">
              <a:avLst>
                <a:gd name="adj" fmla="val 24491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Google Shape;2922;p104"/>
            <p:cNvSpPr/>
            <p:nvPr/>
          </p:nvSpPr>
          <p:spPr>
            <a:xfrm rot="-129175">
              <a:off x="1593297" y="936869"/>
              <a:ext cx="5957405" cy="292647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25" name="Google Shape;2925;p104"/>
          <p:cNvGrpSpPr/>
          <p:nvPr/>
        </p:nvGrpSpPr>
        <p:grpSpPr>
          <a:xfrm>
            <a:off x="6539353" y="2432511"/>
            <a:ext cx="1276622" cy="1598814"/>
            <a:chOff x="5936575" y="4424950"/>
            <a:chExt cx="599100" cy="750300"/>
          </a:xfrm>
        </p:grpSpPr>
        <p:sp>
          <p:nvSpPr>
            <p:cNvPr id="2926" name="Google Shape;2926;p104"/>
            <p:cNvSpPr/>
            <p:nvPr/>
          </p:nvSpPr>
          <p:spPr>
            <a:xfrm>
              <a:off x="5936575" y="4424950"/>
              <a:ext cx="599100" cy="630550"/>
            </a:xfrm>
            <a:custGeom>
              <a:avLst/>
              <a:gdLst/>
              <a:ahLst/>
              <a:cxnLst/>
              <a:rect l="l" t="t" r="r" b="b"/>
              <a:pathLst>
                <a:path w="23964" h="25222" extrusionOk="0">
                  <a:moveTo>
                    <a:pt x="10680" y="712"/>
                  </a:moveTo>
                  <a:cubicBezTo>
                    <a:pt x="12738" y="712"/>
                    <a:pt x="14770" y="1100"/>
                    <a:pt x="16379" y="1750"/>
                  </a:cubicBezTo>
                  <a:cubicBezTo>
                    <a:pt x="20829" y="3546"/>
                    <a:pt x="23963" y="8226"/>
                    <a:pt x="21390" y="12862"/>
                  </a:cubicBezTo>
                  <a:lnTo>
                    <a:pt x="21387" y="12862"/>
                  </a:lnTo>
                  <a:cubicBezTo>
                    <a:pt x="20935" y="13684"/>
                    <a:pt x="20330" y="14418"/>
                    <a:pt x="19605" y="15019"/>
                  </a:cubicBezTo>
                  <a:cubicBezTo>
                    <a:pt x="18714" y="15750"/>
                    <a:pt x="17703" y="15974"/>
                    <a:pt x="16705" y="16481"/>
                  </a:cubicBezTo>
                  <a:cubicBezTo>
                    <a:pt x="14969" y="17366"/>
                    <a:pt x="15459" y="19423"/>
                    <a:pt x="15479" y="21091"/>
                  </a:cubicBezTo>
                  <a:cubicBezTo>
                    <a:pt x="15029" y="21240"/>
                    <a:pt x="14582" y="21375"/>
                    <a:pt x="14138" y="21489"/>
                  </a:cubicBezTo>
                  <a:cubicBezTo>
                    <a:pt x="13946" y="18197"/>
                    <a:pt x="14124" y="15014"/>
                    <a:pt x="14854" y="11850"/>
                  </a:cubicBezTo>
                  <a:cubicBezTo>
                    <a:pt x="15241" y="11951"/>
                    <a:pt x="15629" y="12025"/>
                    <a:pt x="16032" y="12025"/>
                  </a:cubicBezTo>
                  <a:cubicBezTo>
                    <a:pt x="16285" y="12025"/>
                    <a:pt x="16544" y="11996"/>
                    <a:pt x="16814" y="11925"/>
                  </a:cubicBezTo>
                  <a:cubicBezTo>
                    <a:pt x="17161" y="11832"/>
                    <a:pt x="17053" y="11332"/>
                    <a:pt x="16737" y="11332"/>
                  </a:cubicBezTo>
                  <a:cubicBezTo>
                    <a:pt x="16711" y="11332"/>
                    <a:pt x="16683" y="11336"/>
                    <a:pt x="16654" y="11343"/>
                  </a:cubicBezTo>
                  <a:cubicBezTo>
                    <a:pt x="16427" y="11400"/>
                    <a:pt x="16203" y="11424"/>
                    <a:pt x="15981" y="11424"/>
                  </a:cubicBezTo>
                  <a:cubicBezTo>
                    <a:pt x="15645" y="11424"/>
                    <a:pt x="15314" y="11369"/>
                    <a:pt x="14986" y="11292"/>
                  </a:cubicBezTo>
                  <a:cubicBezTo>
                    <a:pt x="15147" y="10655"/>
                    <a:pt x="15324" y="10022"/>
                    <a:pt x="15533" y="9386"/>
                  </a:cubicBezTo>
                  <a:cubicBezTo>
                    <a:pt x="15613" y="9137"/>
                    <a:pt x="15409" y="8974"/>
                    <a:pt x="15207" y="8974"/>
                  </a:cubicBezTo>
                  <a:cubicBezTo>
                    <a:pt x="15074" y="8974"/>
                    <a:pt x="14941" y="9044"/>
                    <a:pt x="14889" y="9206"/>
                  </a:cubicBezTo>
                  <a:cubicBezTo>
                    <a:pt x="14682" y="9833"/>
                    <a:pt x="14499" y="10469"/>
                    <a:pt x="14333" y="11114"/>
                  </a:cubicBezTo>
                  <a:cubicBezTo>
                    <a:pt x="13860" y="10976"/>
                    <a:pt x="13384" y="10833"/>
                    <a:pt x="12897" y="10776"/>
                  </a:cubicBezTo>
                  <a:cubicBezTo>
                    <a:pt x="12630" y="10746"/>
                    <a:pt x="12362" y="10732"/>
                    <a:pt x="12095" y="10732"/>
                  </a:cubicBezTo>
                  <a:cubicBezTo>
                    <a:pt x="11425" y="10732"/>
                    <a:pt x="10757" y="10824"/>
                    <a:pt x="10112" y="11008"/>
                  </a:cubicBezTo>
                  <a:cubicBezTo>
                    <a:pt x="9628" y="11143"/>
                    <a:pt x="9075" y="11337"/>
                    <a:pt x="8576" y="11610"/>
                  </a:cubicBezTo>
                  <a:cubicBezTo>
                    <a:pt x="8470" y="11340"/>
                    <a:pt x="8361" y="11074"/>
                    <a:pt x="8233" y="10807"/>
                  </a:cubicBezTo>
                  <a:cubicBezTo>
                    <a:pt x="8174" y="10685"/>
                    <a:pt x="8078" y="10634"/>
                    <a:pt x="7979" y="10634"/>
                  </a:cubicBezTo>
                  <a:cubicBezTo>
                    <a:pt x="7761" y="10634"/>
                    <a:pt x="7528" y="10880"/>
                    <a:pt x="7654" y="11148"/>
                  </a:cubicBezTo>
                  <a:cubicBezTo>
                    <a:pt x="7780" y="11423"/>
                    <a:pt x="7889" y="11701"/>
                    <a:pt x="7995" y="11985"/>
                  </a:cubicBezTo>
                  <a:cubicBezTo>
                    <a:pt x="7516" y="12360"/>
                    <a:pt x="7161" y="12847"/>
                    <a:pt x="7112" y="13478"/>
                  </a:cubicBezTo>
                  <a:cubicBezTo>
                    <a:pt x="7104" y="13587"/>
                    <a:pt x="7199" y="13648"/>
                    <a:pt x="7291" y="13648"/>
                  </a:cubicBezTo>
                  <a:cubicBezTo>
                    <a:pt x="7364" y="13648"/>
                    <a:pt x="7435" y="13610"/>
                    <a:pt x="7453" y="13526"/>
                  </a:cubicBezTo>
                  <a:cubicBezTo>
                    <a:pt x="7542" y="13105"/>
                    <a:pt x="7814" y="12759"/>
                    <a:pt x="8167" y="12478"/>
                  </a:cubicBezTo>
                  <a:cubicBezTo>
                    <a:pt x="8637" y="13931"/>
                    <a:pt x="8834" y="15441"/>
                    <a:pt x="8897" y="16996"/>
                  </a:cubicBezTo>
                  <a:cubicBezTo>
                    <a:pt x="8957" y="18481"/>
                    <a:pt x="8786" y="20039"/>
                    <a:pt x="8986" y="21518"/>
                  </a:cubicBezTo>
                  <a:cubicBezTo>
                    <a:pt x="8445" y="21395"/>
                    <a:pt x="7903" y="21266"/>
                    <a:pt x="7347" y="21168"/>
                  </a:cubicBezTo>
                  <a:cubicBezTo>
                    <a:pt x="7424" y="19911"/>
                    <a:pt x="7447" y="18653"/>
                    <a:pt x="7459" y="17392"/>
                  </a:cubicBezTo>
                  <a:cubicBezTo>
                    <a:pt x="7459" y="17254"/>
                    <a:pt x="7350" y="17074"/>
                    <a:pt x="7201" y="17051"/>
                  </a:cubicBezTo>
                  <a:cubicBezTo>
                    <a:pt x="4330" y="16627"/>
                    <a:pt x="2310" y="14446"/>
                    <a:pt x="1516" y="11727"/>
                  </a:cubicBezTo>
                  <a:cubicBezTo>
                    <a:pt x="846" y="9415"/>
                    <a:pt x="768" y="6317"/>
                    <a:pt x="2204" y="4266"/>
                  </a:cubicBezTo>
                  <a:cubicBezTo>
                    <a:pt x="3984" y="1720"/>
                    <a:pt x="7365" y="712"/>
                    <a:pt x="10680" y="712"/>
                  </a:cubicBezTo>
                  <a:close/>
                  <a:moveTo>
                    <a:pt x="12038" y="11312"/>
                  </a:moveTo>
                  <a:cubicBezTo>
                    <a:pt x="12464" y="11312"/>
                    <a:pt x="12891" y="11352"/>
                    <a:pt x="13313" y="11438"/>
                  </a:cubicBezTo>
                  <a:cubicBezTo>
                    <a:pt x="13617" y="11501"/>
                    <a:pt x="13909" y="11581"/>
                    <a:pt x="14195" y="11664"/>
                  </a:cubicBezTo>
                  <a:cubicBezTo>
                    <a:pt x="13425" y="14910"/>
                    <a:pt x="13195" y="18300"/>
                    <a:pt x="13688" y="21595"/>
                  </a:cubicBezTo>
                  <a:cubicBezTo>
                    <a:pt x="12949" y="21760"/>
                    <a:pt x="12202" y="21862"/>
                    <a:pt x="11420" y="21862"/>
                  </a:cubicBezTo>
                  <a:cubicBezTo>
                    <a:pt x="11398" y="21862"/>
                    <a:pt x="11377" y="21862"/>
                    <a:pt x="11356" y="21862"/>
                  </a:cubicBezTo>
                  <a:cubicBezTo>
                    <a:pt x="10685" y="21853"/>
                    <a:pt x="10049" y="21747"/>
                    <a:pt x="9425" y="21615"/>
                  </a:cubicBezTo>
                  <a:cubicBezTo>
                    <a:pt x="9745" y="19807"/>
                    <a:pt x="9608" y="17753"/>
                    <a:pt x="9488" y="15951"/>
                  </a:cubicBezTo>
                  <a:cubicBezTo>
                    <a:pt x="9402" y="14627"/>
                    <a:pt x="9178" y="13335"/>
                    <a:pt x="8757" y="12094"/>
                  </a:cubicBezTo>
                  <a:cubicBezTo>
                    <a:pt x="9261" y="11824"/>
                    <a:pt x="9820" y="11644"/>
                    <a:pt x="10258" y="11535"/>
                  </a:cubicBezTo>
                  <a:cubicBezTo>
                    <a:pt x="10841" y="11391"/>
                    <a:pt x="11439" y="11312"/>
                    <a:pt x="12038" y="11312"/>
                  </a:cubicBezTo>
                  <a:close/>
                  <a:moveTo>
                    <a:pt x="6935" y="21415"/>
                  </a:moveTo>
                  <a:cubicBezTo>
                    <a:pt x="6959" y="21510"/>
                    <a:pt x="7043" y="21568"/>
                    <a:pt x="7131" y="21568"/>
                  </a:cubicBezTo>
                  <a:cubicBezTo>
                    <a:pt x="7168" y="21568"/>
                    <a:pt x="7206" y="21557"/>
                    <a:pt x="7241" y="21535"/>
                  </a:cubicBezTo>
                  <a:cubicBezTo>
                    <a:pt x="8348" y="22276"/>
                    <a:pt x="9781" y="22581"/>
                    <a:pt x="11240" y="22581"/>
                  </a:cubicBezTo>
                  <a:cubicBezTo>
                    <a:pt x="12869" y="22581"/>
                    <a:pt x="14530" y="22200"/>
                    <a:pt x="15806" y="21621"/>
                  </a:cubicBezTo>
                  <a:cubicBezTo>
                    <a:pt x="15860" y="21595"/>
                    <a:pt x="15903" y="21552"/>
                    <a:pt x="15929" y="21498"/>
                  </a:cubicBezTo>
                  <a:cubicBezTo>
                    <a:pt x="15946" y="21492"/>
                    <a:pt x="15960" y="21486"/>
                    <a:pt x="15978" y="21481"/>
                  </a:cubicBezTo>
                  <a:lnTo>
                    <a:pt x="15978" y="21481"/>
                  </a:lnTo>
                  <a:cubicBezTo>
                    <a:pt x="16574" y="22787"/>
                    <a:pt x="15433" y="24008"/>
                    <a:pt x="14198" y="24406"/>
                  </a:cubicBezTo>
                  <a:cubicBezTo>
                    <a:pt x="13600" y="24599"/>
                    <a:pt x="12944" y="24641"/>
                    <a:pt x="12300" y="24641"/>
                  </a:cubicBezTo>
                  <a:cubicBezTo>
                    <a:pt x="12034" y="24641"/>
                    <a:pt x="11770" y="24634"/>
                    <a:pt x="11513" y="24627"/>
                  </a:cubicBezTo>
                  <a:cubicBezTo>
                    <a:pt x="10826" y="24613"/>
                    <a:pt x="10132" y="24575"/>
                    <a:pt x="9447" y="24498"/>
                  </a:cubicBezTo>
                  <a:cubicBezTo>
                    <a:pt x="8221" y="24360"/>
                    <a:pt x="5121" y="23114"/>
                    <a:pt x="6935" y="21415"/>
                  </a:cubicBezTo>
                  <a:close/>
                  <a:moveTo>
                    <a:pt x="11002" y="0"/>
                  </a:moveTo>
                  <a:cubicBezTo>
                    <a:pt x="9279" y="0"/>
                    <a:pt x="7562" y="279"/>
                    <a:pt x="5980" y="824"/>
                  </a:cubicBezTo>
                  <a:cubicBezTo>
                    <a:pt x="1857" y="2251"/>
                    <a:pt x="0" y="5532"/>
                    <a:pt x="424" y="9824"/>
                  </a:cubicBezTo>
                  <a:cubicBezTo>
                    <a:pt x="651" y="12137"/>
                    <a:pt x="1528" y="14441"/>
                    <a:pt x="3293" y="16014"/>
                  </a:cubicBezTo>
                  <a:cubicBezTo>
                    <a:pt x="4043" y="16676"/>
                    <a:pt x="4914" y="17194"/>
                    <a:pt x="5871" y="17495"/>
                  </a:cubicBezTo>
                  <a:cubicBezTo>
                    <a:pt x="6714" y="17753"/>
                    <a:pt x="6765" y="17922"/>
                    <a:pt x="6791" y="18810"/>
                  </a:cubicBezTo>
                  <a:cubicBezTo>
                    <a:pt x="6814" y="19598"/>
                    <a:pt x="6851" y="20380"/>
                    <a:pt x="6909" y="21166"/>
                  </a:cubicBezTo>
                  <a:cubicBezTo>
                    <a:pt x="6892" y="21157"/>
                    <a:pt x="6874" y="21152"/>
                    <a:pt x="6857" y="21152"/>
                  </a:cubicBezTo>
                  <a:cubicBezTo>
                    <a:pt x="6834" y="21152"/>
                    <a:pt x="6812" y="21160"/>
                    <a:pt x="6794" y="21174"/>
                  </a:cubicBezTo>
                  <a:cubicBezTo>
                    <a:pt x="5932" y="21736"/>
                    <a:pt x="5757" y="22767"/>
                    <a:pt x="6307" y="23656"/>
                  </a:cubicBezTo>
                  <a:cubicBezTo>
                    <a:pt x="6361" y="23744"/>
                    <a:pt x="6424" y="23830"/>
                    <a:pt x="6490" y="23911"/>
                  </a:cubicBezTo>
                  <a:cubicBezTo>
                    <a:pt x="7450" y="25060"/>
                    <a:pt x="9399" y="25088"/>
                    <a:pt x="10740" y="25163"/>
                  </a:cubicBezTo>
                  <a:cubicBezTo>
                    <a:pt x="11228" y="25190"/>
                    <a:pt x="11755" y="25222"/>
                    <a:pt x="12289" y="25222"/>
                  </a:cubicBezTo>
                  <a:cubicBezTo>
                    <a:pt x="13534" y="25222"/>
                    <a:pt x="14819" y="25050"/>
                    <a:pt x="15751" y="24252"/>
                  </a:cubicBezTo>
                  <a:cubicBezTo>
                    <a:pt x="15783" y="24223"/>
                    <a:pt x="15811" y="24194"/>
                    <a:pt x="15843" y="24163"/>
                  </a:cubicBezTo>
                  <a:lnTo>
                    <a:pt x="16009" y="23997"/>
                  </a:lnTo>
                  <a:cubicBezTo>
                    <a:pt x="16777" y="23163"/>
                    <a:pt x="16983" y="21985"/>
                    <a:pt x="16382" y="20974"/>
                  </a:cubicBezTo>
                  <a:cubicBezTo>
                    <a:pt x="16344" y="20908"/>
                    <a:pt x="16278" y="20859"/>
                    <a:pt x="16204" y="20842"/>
                  </a:cubicBezTo>
                  <a:cubicBezTo>
                    <a:pt x="16181" y="19197"/>
                    <a:pt x="15975" y="17759"/>
                    <a:pt x="17817" y="16859"/>
                  </a:cubicBezTo>
                  <a:cubicBezTo>
                    <a:pt x="18574" y="16486"/>
                    <a:pt x="19296" y="16203"/>
                    <a:pt x="19966" y="15667"/>
                  </a:cubicBezTo>
                  <a:cubicBezTo>
                    <a:pt x="21373" y="14552"/>
                    <a:pt x="22390" y="12953"/>
                    <a:pt x="22837" y="11217"/>
                  </a:cubicBezTo>
                  <a:cubicBezTo>
                    <a:pt x="23763" y="7587"/>
                    <a:pt x="21866" y="4188"/>
                    <a:pt x="18849" y="2214"/>
                  </a:cubicBezTo>
                  <a:cubicBezTo>
                    <a:pt x="16570" y="722"/>
                    <a:pt x="13777" y="0"/>
                    <a:pt x="1100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Google Shape;2927;p104"/>
            <p:cNvSpPr/>
            <p:nvPr/>
          </p:nvSpPr>
          <p:spPr>
            <a:xfrm>
              <a:off x="5955775" y="4442750"/>
              <a:ext cx="579900" cy="520100"/>
            </a:xfrm>
            <a:custGeom>
              <a:avLst/>
              <a:gdLst/>
              <a:ahLst/>
              <a:cxnLst/>
              <a:rect l="l" t="t" r="r" b="b"/>
              <a:pathLst>
                <a:path w="23196" h="20804" extrusionOk="0">
                  <a:moveTo>
                    <a:pt x="9907" y="1"/>
                  </a:moveTo>
                  <a:cubicBezTo>
                    <a:pt x="6594" y="1"/>
                    <a:pt x="3216" y="1009"/>
                    <a:pt x="1436" y="3554"/>
                  </a:cubicBezTo>
                  <a:cubicBezTo>
                    <a:pt x="0" y="5605"/>
                    <a:pt x="81" y="8703"/>
                    <a:pt x="751" y="11015"/>
                  </a:cubicBezTo>
                  <a:cubicBezTo>
                    <a:pt x="1542" y="13734"/>
                    <a:pt x="3562" y="15915"/>
                    <a:pt x="6433" y="16339"/>
                  </a:cubicBezTo>
                  <a:cubicBezTo>
                    <a:pt x="6585" y="16359"/>
                    <a:pt x="6691" y="16542"/>
                    <a:pt x="6691" y="16680"/>
                  </a:cubicBezTo>
                  <a:cubicBezTo>
                    <a:pt x="6679" y="17941"/>
                    <a:pt x="6656" y="19199"/>
                    <a:pt x="6579" y="20454"/>
                  </a:cubicBezTo>
                  <a:cubicBezTo>
                    <a:pt x="7135" y="20551"/>
                    <a:pt x="7679" y="20683"/>
                    <a:pt x="8218" y="20803"/>
                  </a:cubicBezTo>
                  <a:cubicBezTo>
                    <a:pt x="8018" y="19325"/>
                    <a:pt x="8189" y="17769"/>
                    <a:pt x="8129" y="16282"/>
                  </a:cubicBezTo>
                  <a:cubicBezTo>
                    <a:pt x="8069" y="14729"/>
                    <a:pt x="7869" y="13219"/>
                    <a:pt x="7401" y="11763"/>
                  </a:cubicBezTo>
                  <a:cubicBezTo>
                    <a:pt x="7049" y="12044"/>
                    <a:pt x="6777" y="12390"/>
                    <a:pt x="6685" y="12812"/>
                  </a:cubicBezTo>
                  <a:cubicBezTo>
                    <a:pt x="6667" y="12896"/>
                    <a:pt x="6596" y="12935"/>
                    <a:pt x="6523" y="12935"/>
                  </a:cubicBezTo>
                  <a:cubicBezTo>
                    <a:pt x="6431" y="12935"/>
                    <a:pt x="6336" y="12873"/>
                    <a:pt x="6344" y="12766"/>
                  </a:cubicBezTo>
                  <a:cubicBezTo>
                    <a:pt x="6396" y="12135"/>
                    <a:pt x="6748" y="11648"/>
                    <a:pt x="7230" y="11270"/>
                  </a:cubicBezTo>
                  <a:cubicBezTo>
                    <a:pt x="7124" y="10989"/>
                    <a:pt x="7015" y="10708"/>
                    <a:pt x="6886" y="10433"/>
                  </a:cubicBezTo>
                  <a:cubicBezTo>
                    <a:pt x="6762" y="10166"/>
                    <a:pt x="6993" y="9920"/>
                    <a:pt x="7210" y="9920"/>
                  </a:cubicBezTo>
                  <a:cubicBezTo>
                    <a:pt x="7310" y="9920"/>
                    <a:pt x="7406" y="9971"/>
                    <a:pt x="7465" y="10095"/>
                  </a:cubicBezTo>
                  <a:cubicBezTo>
                    <a:pt x="7593" y="10359"/>
                    <a:pt x="7702" y="10628"/>
                    <a:pt x="7808" y="10898"/>
                  </a:cubicBezTo>
                  <a:cubicBezTo>
                    <a:pt x="8310" y="10625"/>
                    <a:pt x="8860" y="10431"/>
                    <a:pt x="9344" y="10293"/>
                  </a:cubicBezTo>
                  <a:cubicBezTo>
                    <a:pt x="9990" y="10111"/>
                    <a:pt x="10655" y="10018"/>
                    <a:pt x="11324" y="10018"/>
                  </a:cubicBezTo>
                  <a:cubicBezTo>
                    <a:pt x="11593" y="10018"/>
                    <a:pt x="11863" y="10033"/>
                    <a:pt x="12132" y="10064"/>
                  </a:cubicBezTo>
                  <a:cubicBezTo>
                    <a:pt x="12619" y="10118"/>
                    <a:pt x="13092" y="10261"/>
                    <a:pt x="13568" y="10399"/>
                  </a:cubicBezTo>
                  <a:cubicBezTo>
                    <a:pt x="13731" y="9757"/>
                    <a:pt x="13917" y="9121"/>
                    <a:pt x="14121" y="8494"/>
                  </a:cubicBezTo>
                  <a:cubicBezTo>
                    <a:pt x="14173" y="8332"/>
                    <a:pt x="14306" y="8262"/>
                    <a:pt x="14439" y="8262"/>
                  </a:cubicBezTo>
                  <a:cubicBezTo>
                    <a:pt x="14642" y="8262"/>
                    <a:pt x="14845" y="8424"/>
                    <a:pt x="14765" y="8671"/>
                  </a:cubicBezTo>
                  <a:cubicBezTo>
                    <a:pt x="14556" y="9307"/>
                    <a:pt x="14379" y="9943"/>
                    <a:pt x="14221" y="10580"/>
                  </a:cubicBezTo>
                  <a:cubicBezTo>
                    <a:pt x="14546" y="10655"/>
                    <a:pt x="14876" y="10709"/>
                    <a:pt x="15211" y="10709"/>
                  </a:cubicBezTo>
                  <a:cubicBezTo>
                    <a:pt x="15433" y="10709"/>
                    <a:pt x="15658" y="10685"/>
                    <a:pt x="15886" y="10628"/>
                  </a:cubicBezTo>
                  <a:cubicBezTo>
                    <a:pt x="15915" y="10621"/>
                    <a:pt x="15943" y="10617"/>
                    <a:pt x="15969" y="10617"/>
                  </a:cubicBezTo>
                  <a:cubicBezTo>
                    <a:pt x="16286" y="10617"/>
                    <a:pt x="16395" y="11120"/>
                    <a:pt x="16046" y="11213"/>
                  </a:cubicBezTo>
                  <a:cubicBezTo>
                    <a:pt x="15778" y="11283"/>
                    <a:pt x="15520" y="11312"/>
                    <a:pt x="15268" y="11312"/>
                  </a:cubicBezTo>
                  <a:cubicBezTo>
                    <a:pt x="14864" y="11312"/>
                    <a:pt x="14475" y="11237"/>
                    <a:pt x="14086" y="11138"/>
                  </a:cubicBezTo>
                  <a:cubicBezTo>
                    <a:pt x="13359" y="14302"/>
                    <a:pt x="13181" y="17485"/>
                    <a:pt x="13370" y="20777"/>
                  </a:cubicBezTo>
                  <a:cubicBezTo>
                    <a:pt x="13817" y="20663"/>
                    <a:pt x="14261" y="20528"/>
                    <a:pt x="14711" y="20379"/>
                  </a:cubicBezTo>
                  <a:cubicBezTo>
                    <a:pt x="14694" y="18711"/>
                    <a:pt x="14204" y="16651"/>
                    <a:pt x="15937" y="15769"/>
                  </a:cubicBezTo>
                  <a:cubicBezTo>
                    <a:pt x="16935" y="15259"/>
                    <a:pt x="17946" y="15038"/>
                    <a:pt x="18840" y="14304"/>
                  </a:cubicBezTo>
                  <a:cubicBezTo>
                    <a:pt x="19562" y="13703"/>
                    <a:pt x="20167" y="12972"/>
                    <a:pt x="20622" y="12150"/>
                  </a:cubicBezTo>
                  <a:cubicBezTo>
                    <a:pt x="23195" y="7514"/>
                    <a:pt x="20061" y="2834"/>
                    <a:pt x="15611" y="1041"/>
                  </a:cubicBezTo>
                  <a:cubicBezTo>
                    <a:pt x="14000" y="390"/>
                    <a:pt x="11966" y="1"/>
                    <a:pt x="9907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8" name="Google Shape;2928;p104"/>
            <p:cNvSpPr/>
            <p:nvPr/>
          </p:nvSpPr>
          <p:spPr>
            <a:xfrm>
              <a:off x="6078275" y="5024075"/>
              <a:ext cx="272725" cy="151175"/>
            </a:xfrm>
            <a:custGeom>
              <a:avLst/>
              <a:gdLst/>
              <a:ahLst/>
              <a:cxnLst/>
              <a:rect l="l" t="t" r="r" b="b"/>
              <a:pathLst>
                <a:path w="10909" h="6047" extrusionOk="0">
                  <a:moveTo>
                    <a:pt x="1095" y="2711"/>
                  </a:moveTo>
                  <a:cubicBezTo>
                    <a:pt x="2206" y="3519"/>
                    <a:pt x="4089" y="3851"/>
                    <a:pt x="5166" y="3966"/>
                  </a:cubicBezTo>
                  <a:cubicBezTo>
                    <a:pt x="5443" y="3995"/>
                    <a:pt x="5734" y="4011"/>
                    <a:pt x="6032" y="4011"/>
                  </a:cubicBezTo>
                  <a:cubicBezTo>
                    <a:pt x="7172" y="4011"/>
                    <a:pt x="8414" y="3780"/>
                    <a:pt x="9338" y="3212"/>
                  </a:cubicBezTo>
                  <a:lnTo>
                    <a:pt x="9338" y="3212"/>
                  </a:lnTo>
                  <a:cubicBezTo>
                    <a:pt x="8386" y="4775"/>
                    <a:pt x="6951" y="5483"/>
                    <a:pt x="5505" y="5483"/>
                  </a:cubicBezTo>
                  <a:cubicBezTo>
                    <a:pt x="3782" y="5483"/>
                    <a:pt x="2045" y="4477"/>
                    <a:pt x="1095" y="2711"/>
                  </a:cubicBezTo>
                  <a:close/>
                  <a:moveTo>
                    <a:pt x="604" y="1"/>
                  </a:moveTo>
                  <a:cubicBezTo>
                    <a:pt x="561" y="1"/>
                    <a:pt x="519" y="21"/>
                    <a:pt x="493" y="69"/>
                  </a:cubicBezTo>
                  <a:cubicBezTo>
                    <a:pt x="0" y="1029"/>
                    <a:pt x="155" y="1759"/>
                    <a:pt x="650" y="2318"/>
                  </a:cubicBezTo>
                  <a:cubicBezTo>
                    <a:pt x="610" y="2352"/>
                    <a:pt x="593" y="2410"/>
                    <a:pt x="607" y="2464"/>
                  </a:cubicBezTo>
                  <a:cubicBezTo>
                    <a:pt x="1235" y="4868"/>
                    <a:pt x="3223" y="6046"/>
                    <a:pt x="5273" y="6046"/>
                  </a:cubicBezTo>
                  <a:cubicBezTo>
                    <a:pt x="7051" y="6046"/>
                    <a:pt x="8876" y="5160"/>
                    <a:pt x="9900" y="3418"/>
                  </a:cubicBezTo>
                  <a:cubicBezTo>
                    <a:pt x="10020" y="3206"/>
                    <a:pt x="9854" y="3012"/>
                    <a:pt x="9665" y="2989"/>
                  </a:cubicBezTo>
                  <a:cubicBezTo>
                    <a:pt x="10441" y="2387"/>
                    <a:pt x="10908" y="1490"/>
                    <a:pt x="10725" y="215"/>
                  </a:cubicBezTo>
                  <a:cubicBezTo>
                    <a:pt x="10706" y="74"/>
                    <a:pt x="10590" y="10"/>
                    <a:pt x="10467" y="10"/>
                  </a:cubicBezTo>
                  <a:cubicBezTo>
                    <a:pt x="10422" y="10"/>
                    <a:pt x="10377" y="18"/>
                    <a:pt x="10335" y="34"/>
                  </a:cubicBezTo>
                  <a:lnTo>
                    <a:pt x="10169" y="201"/>
                  </a:lnTo>
                  <a:cubicBezTo>
                    <a:pt x="10161" y="229"/>
                    <a:pt x="10158" y="258"/>
                    <a:pt x="10158" y="289"/>
                  </a:cubicBezTo>
                  <a:cubicBezTo>
                    <a:pt x="10361" y="2662"/>
                    <a:pt x="8112" y="3455"/>
                    <a:pt x="6174" y="3455"/>
                  </a:cubicBezTo>
                  <a:cubicBezTo>
                    <a:pt x="6012" y="3455"/>
                    <a:pt x="5852" y="3449"/>
                    <a:pt x="5696" y="3438"/>
                  </a:cubicBezTo>
                  <a:cubicBezTo>
                    <a:pt x="3874" y="3315"/>
                    <a:pt x="6" y="2923"/>
                    <a:pt x="754" y="181"/>
                  </a:cubicBezTo>
                  <a:cubicBezTo>
                    <a:pt x="768" y="129"/>
                    <a:pt x="751" y="75"/>
                    <a:pt x="708" y="43"/>
                  </a:cubicBezTo>
                  <a:cubicBezTo>
                    <a:pt x="680" y="16"/>
                    <a:pt x="642" y="1"/>
                    <a:pt x="60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9" name="Google Shape;2929;p104"/>
            <p:cNvSpPr/>
            <p:nvPr/>
          </p:nvSpPr>
          <p:spPr>
            <a:xfrm>
              <a:off x="6064575" y="4960300"/>
              <a:ext cx="286350" cy="80700"/>
            </a:xfrm>
            <a:custGeom>
              <a:avLst/>
              <a:gdLst/>
              <a:ahLst/>
              <a:cxnLst/>
              <a:rect l="l" t="t" r="r" b="b"/>
              <a:pathLst>
                <a:path w="11454" h="3228" extrusionOk="0">
                  <a:moveTo>
                    <a:pt x="1815" y="1"/>
                  </a:moveTo>
                  <a:lnTo>
                    <a:pt x="1815" y="1"/>
                  </a:lnTo>
                  <a:cubicBezTo>
                    <a:pt x="1" y="1700"/>
                    <a:pt x="3098" y="2946"/>
                    <a:pt x="4325" y="3084"/>
                  </a:cubicBezTo>
                  <a:cubicBezTo>
                    <a:pt x="5012" y="3161"/>
                    <a:pt x="5706" y="3199"/>
                    <a:pt x="6390" y="3216"/>
                  </a:cubicBezTo>
                  <a:cubicBezTo>
                    <a:pt x="6640" y="3221"/>
                    <a:pt x="6897" y="3228"/>
                    <a:pt x="7155" y="3228"/>
                  </a:cubicBezTo>
                  <a:cubicBezTo>
                    <a:pt x="7807" y="3228"/>
                    <a:pt x="8473" y="3187"/>
                    <a:pt x="9078" y="2992"/>
                  </a:cubicBezTo>
                  <a:cubicBezTo>
                    <a:pt x="10310" y="2594"/>
                    <a:pt x="11454" y="1373"/>
                    <a:pt x="10858" y="67"/>
                  </a:cubicBezTo>
                  <a:lnTo>
                    <a:pt x="10858" y="67"/>
                  </a:lnTo>
                  <a:cubicBezTo>
                    <a:pt x="10840" y="72"/>
                    <a:pt x="10823" y="78"/>
                    <a:pt x="10806" y="84"/>
                  </a:cubicBezTo>
                  <a:cubicBezTo>
                    <a:pt x="10783" y="138"/>
                    <a:pt x="10740" y="181"/>
                    <a:pt x="10686" y="207"/>
                  </a:cubicBezTo>
                  <a:cubicBezTo>
                    <a:pt x="9410" y="786"/>
                    <a:pt x="7748" y="1167"/>
                    <a:pt x="6118" y="1167"/>
                  </a:cubicBezTo>
                  <a:cubicBezTo>
                    <a:pt x="4659" y="1167"/>
                    <a:pt x="3225" y="862"/>
                    <a:pt x="2118" y="121"/>
                  </a:cubicBezTo>
                  <a:cubicBezTo>
                    <a:pt x="2084" y="143"/>
                    <a:pt x="2047" y="154"/>
                    <a:pt x="2010" y="154"/>
                  </a:cubicBezTo>
                  <a:cubicBezTo>
                    <a:pt x="1923" y="154"/>
                    <a:pt x="1839" y="96"/>
                    <a:pt x="18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Google Shape;2930;p104"/>
            <p:cNvSpPr/>
            <p:nvPr/>
          </p:nvSpPr>
          <p:spPr>
            <a:xfrm>
              <a:off x="6078475" y="5022625"/>
              <a:ext cx="258925" cy="87825"/>
            </a:xfrm>
            <a:custGeom>
              <a:avLst/>
              <a:gdLst/>
              <a:ahLst/>
              <a:cxnLst/>
              <a:rect l="l" t="t" r="r" b="b"/>
              <a:pathLst>
                <a:path w="10357" h="3513" extrusionOk="0">
                  <a:moveTo>
                    <a:pt x="812" y="1"/>
                  </a:moveTo>
                  <a:lnTo>
                    <a:pt x="703" y="98"/>
                  </a:lnTo>
                  <a:cubicBezTo>
                    <a:pt x="743" y="133"/>
                    <a:pt x="760" y="187"/>
                    <a:pt x="746" y="236"/>
                  </a:cubicBezTo>
                  <a:cubicBezTo>
                    <a:pt x="1" y="2981"/>
                    <a:pt x="3866" y="3373"/>
                    <a:pt x="5688" y="3496"/>
                  </a:cubicBezTo>
                  <a:cubicBezTo>
                    <a:pt x="5844" y="3507"/>
                    <a:pt x="6003" y="3513"/>
                    <a:pt x="6165" y="3513"/>
                  </a:cubicBezTo>
                  <a:cubicBezTo>
                    <a:pt x="8106" y="3513"/>
                    <a:pt x="10356" y="2717"/>
                    <a:pt x="10150" y="347"/>
                  </a:cubicBezTo>
                  <a:cubicBezTo>
                    <a:pt x="10150" y="316"/>
                    <a:pt x="10153" y="284"/>
                    <a:pt x="10164" y="256"/>
                  </a:cubicBezTo>
                  <a:lnTo>
                    <a:pt x="10164" y="256"/>
                  </a:lnTo>
                  <a:cubicBezTo>
                    <a:pt x="10133" y="287"/>
                    <a:pt x="10104" y="316"/>
                    <a:pt x="10072" y="345"/>
                  </a:cubicBezTo>
                  <a:cubicBezTo>
                    <a:pt x="9142" y="1141"/>
                    <a:pt x="7860" y="1313"/>
                    <a:pt x="6618" y="1313"/>
                  </a:cubicBezTo>
                  <a:cubicBezTo>
                    <a:pt x="6081" y="1313"/>
                    <a:pt x="5551" y="1281"/>
                    <a:pt x="5061" y="1253"/>
                  </a:cubicBezTo>
                  <a:cubicBezTo>
                    <a:pt x="3720" y="1178"/>
                    <a:pt x="1771" y="1150"/>
                    <a:pt x="8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Google Shape;2931;p104"/>
            <p:cNvSpPr/>
            <p:nvPr/>
          </p:nvSpPr>
          <p:spPr>
            <a:xfrm>
              <a:off x="6155425" y="4707725"/>
              <a:ext cx="136050" cy="263725"/>
            </a:xfrm>
            <a:custGeom>
              <a:avLst/>
              <a:gdLst/>
              <a:ahLst/>
              <a:cxnLst/>
              <a:rect l="l" t="t" r="r" b="b"/>
              <a:pathLst>
                <a:path w="5442" h="10549" extrusionOk="0">
                  <a:moveTo>
                    <a:pt x="3283" y="1"/>
                  </a:moveTo>
                  <a:cubicBezTo>
                    <a:pt x="2685" y="1"/>
                    <a:pt x="2086" y="80"/>
                    <a:pt x="1501" y="224"/>
                  </a:cubicBezTo>
                  <a:cubicBezTo>
                    <a:pt x="1066" y="333"/>
                    <a:pt x="507" y="513"/>
                    <a:pt x="0" y="783"/>
                  </a:cubicBezTo>
                  <a:cubicBezTo>
                    <a:pt x="421" y="2024"/>
                    <a:pt x="645" y="3316"/>
                    <a:pt x="731" y="4640"/>
                  </a:cubicBezTo>
                  <a:cubicBezTo>
                    <a:pt x="854" y="6442"/>
                    <a:pt x="991" y="8496"/>
                    <a:pt x="668" y="10302"/>
                  </a:cubicBezTo>
                  <a:cubicBezTo>
                    <a:pt x="1292" y="10436"/>
                    <a:pt x="1928" y="10542"/>
                    <a:pt x="2602" y="10548"/>
                  </a:cubicBezTo>
                  <a:cubicBezTo>
                    <a:pt x="2633" y="10548"/>
                    <a:pt x="2664" y="10548"/>
                    <a:pt x="2695" y="10548"/>
                  </a:cubicBezTo>
                  <a:cubicBezTo>
                    <a:pt x="3466" y="10548"/>
                    <a:pt x="4204" y="10447"/>
                    <a:pt x="4931" y="10284"/>
                  </a:cubicBezTo>
                  <a:cubicBezTo>
                    <a:pt x="4441" y="6989"/>
                    <a:pt x="4671" y="3599"/>
                    <a:pt x="5441" y="353"/>
                  </a:cubicBezTo>
                  <a:cubicBezTo>
                    <a:pt x="5152" y="270"/>
                    <a:pt x="4860" y="190"/>
                    <a:pt x="4556" y="127"/>
                  </a:cubicBezTo>
                  <a:cubicBezTo>
                    <a:pt x="4135" y="41"/>
                    <a:pt x="3710" y="1"/>
                    <a:pt x="32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Google Shape;2932;p104"/>
            <p:cNvSpPr/>
            <p:nvPr/>
          </p:nvSpPr>
          <p:spPr>
            <a:xfrm>
              <a:off x="6105625" y="5091825"/>
              <a:ext cx="206125" cy="69350"/>
            </a:xfrm>
            <a:custGeom>
              <a:avLst/>
              <a:gdLst/>
              <a:ahLst/>
              <a:cxnLst/>
              <a:rect l="l" t="t" r="r" b="b"/>
              <a:pathLst>
                <a:path w="8245" h="2774" extrusionOk="0">
                  <a:moveTo>
                    <a:pt x="1" y="1"/>
                  </a:moveTo>
                  <a:lnTo>
                    <a:pt x="1" y="1"/>
                  </a:lnTo>
                  <a:cubicBezTo>
                    <a:pt x="951" y="1767"/>
                    <a:pt x="2688" y="2773"/>
                    <a:pt x="4411" y="2773"/>
                  </a:cubicBezTo>
                  <a:cubicBezTo>
                    <a:pt x="5857" y="2773"/>
                    <a:pt x="7292" y="2065"/>
                    <a:pt x="8244" y="502"/>
                  </a:cubicBezTo>
                  <a:lnTo>
                    <a:pt x="8244" y="502"/>
                  </a:lnTo>
                  <a:cubicBezTo>
                    <a:pt x="7320" y="1070"/>
                    <a:pt x="6078" y="1301"/>
                    <a:pt x="4938" y="1301"/>
                  </a:cubicBezTo>
                  <a:cubicBezTo>
                    <a:pt x="4640" y="1301"/>
                    <a:pt x="4349" y="1285"/>
                    <a:pt x="4072" y="1256"/>
                  </a:cubicBezTo>
                  <a:cubicBezTo>
                    <a:pt x="2995" y="1141"/>
                    <a:pt x="1112" y="809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33" name="Google Shape;2933;p104"/>
          <p:cNvSpPr/>
          <p:nvPr/>
        </p:nvSpPr>
        <p:spPr>
          <a:xfrm>
            <a:off x="7065222" y="978782"/>
            <a:ext cx="589776" cy="566992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4" name="Google Shape;2934;p104"/>
          <p:cNvSpPr/>
          <p:nvPr/>
        </p:nvSpPr>
        <p:spPr>
          <a:xfrm rot="-1177723">
            <a:off x="7981821" y="1944944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5" name="Google Shape;2935;p104"/>
          <p:cNvSpPr/>
          <p:nvPr/>
        </p:nvSpPr>
        <p:spPr>
          <a:xfrm rot="-1177723">
            <a:off x="6095071" y="4181994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6" name="Google Shape;2936;p104"/>
          <p:cNvSpPr/>
          <p:nvPr/>
        </p:nvSpPr>
        <p:spPr>
          <a:xfrm>
            <a:off x="-1319350" y="4525825"/>
            <a:ext cx="4259476" cy="411877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FF05D4-4CF9-F5B2-0DC9-3F11A9D68840}"/>
              </a:ext>
            </a:extLst>
          </p:cNvPr>
          <p:cNvSpPr txBox="1"/>
          <p:nvPr/>
        </p:nvSpPr>
        <p:spPr>
          <a:xfrm>
            <a:off x="997674" y="1170592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015683-8602-F10D-B1C5-B207C43D28CA}"/>
              </a:ext>
            </a:extLst>
          </p:cNvPr>
          <p:cNvSpPr txBox="1"/>
          <p:nvPr/>
        </p:nvSpPr>
        <p:spPr>
          <a:xfrm>
            <a:off x="1376583" y="1654471"/>
            <a:ext cx="4019101" cy="20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9" grpId="0" animBg="1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56"/>
          <p:cNvSpPr/>
          <p:nvPr/>
        </p:nvSpPr>
        <p:spPr>
          <a:xfrm>
            <a:off x="997625" y="1527138"/>
            <a:ext cx="1195100" cy="1195100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56"/>
          <p:cNvSpPr/>
          <p:nvPr/>
        </p:nvSpPr>
        <p:spPr>
          <a:xfrm>
            <a:off x="2992675" y="1527138"/>
            <a:ext cx="1195100" cy="1195100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56"/>
          <p:cNvSpPr/>
          <p:nvPr/>
        </p:nvSpPr>
        <p:spPr>
          <a:xfrm>
            <a:off x="4950825" y="1527138"/>
            <a:ext cx="1195100" cy="1195100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56"/>
          <p:cNvSpPr/>
          <p:nvPr/>
        </p:nvSpPr>
        <p:spPr>
          <a:xfrm>
            <a:off x="6922600" y="1527138"/>
            <a:ext cx="1195100" cy="1195100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56"/>
          <p:cNvSpPr/>
          <p:nvPr/>
        </p:nvSpPr>
        <p:spPr>
          <a:xfrm>
            <a:off x="293871" y="1453380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56"/>
          <p:cNvSpPr/>
          <p:nvPr/>
        </p:nvSpPr>
        <p:spPr>
          <a:xfrm>
            <a:off x="8004823" y="174598"/>
            <a:ext cx="955307" cy="693728"/>
          </a:xfrm>
          <a:custGeom>
            <a:avLst/>
            <a:gdLst/>
            <a:ahLst/>
            <a:cxnLst/>
            <a:rect l="l" t="t" r="r" b="b"/>
            <a:pathLst>
              <a:path w="17015" h="12356" extrusionOk="0">
                <a:moveTo>
                  <a:pt x="9652" y="0"/>
                </a:moveTo>
                <a:cubicBezTo>
                  <a:pt x="9340" y="0"/>
                  <a:pt x="9028" y="32"/>
                  <a:pt x="8716" y="87"/>
                </a:cubicBezTo>
                <a:cubicBezTo>
                  <a:pt x="8454" y="123"/>
                  <a:pt x="8169" y="158"/>
                  <a:pt x="7931" y="301"/>
                </a:cubicBezTo>
                <a:cubicBezTo>
                  <a:pt x="7728" y="420"/>
                  <a:pt x="7514" y="468"/>
                  <a:pt x="7288" y="504"/>
                </a:cubicBezTo>
                <a:cubicBezTo>
                  <a:pt x="6930" y="527"/>
                  <a:pt x="6609" y="635"/>
                  <a:pt x="6276" y="778"/>
                </a:cubicBezTo>
                <a:cubicBezTo>
                  <a:pt x="6157" y="837"/>
                  <a:pt x="6026" y="885"/>
                  <a:pt x="5895" y="897"/>
                </a:cubicBezTo>
                <a:cubicBezTo>
                  <a:pt x="5597" y="944"/>
                  <a:pt x="5311" y="1075"/>
                  <a:pt x="5061" y="1230"/>
                </a:cubicBezTo>
                <a:cubicBezTo>
                  <a:pt x="4609" y="1480"/>
                  <a:pt x="4168" y="1754"/>
                  <a:pt x="3716" y="1992"/>
                </a:cubicBezTo>
                <a:cubicBezTo>
                  <a:pt x="3359" y="2182"/>
                  <a:pt x="3037" y="2409"/>
                  <a:pt x="2739" y="2671"/>
                </a:cubicBezTo>
                <a:cubicBezTo>
                  <a:pt x="2585" y="2802"/>
                  <a:pt x="2442" y="2944"/>
                  <a:pt x="2251" y="3028"/>
                </a:cubicBezTo>
                <a:cubicBezTo>
                  <a:pt x="2192" y="3064"/>
                  <a:pt x="2108" y="3123"/>
                  <a:pt x="2073" y="3159"/>
                </a:cubicBezTo>
                <a:cubicBezTo>
                  <a:pt x="1680" y="3671"/>
                  <a:pt x="1263" y="4159"/>
                  <a:pt x="918" y="4707"/>
                </a:cubicBezTo>
                <a:cubicBezTo>
                  <a:pt x="596" y="5266"/>
                  <a:pt x="358" y="5861"/>
                  <a:pt x="108" y="6433"/>
                </a:cubicBezTo>
                <a:cubicBezTo>
                  <a:pt x="13" y="6635"/>
                  <a:pt x="1" y="6826"/>
                  <a:pt x="25" y="7028"/>
                </a:cubicBezTo>
                <a:cubicBezTo>
                  <a:pt x="72" y="7374"/>
                  <a:pt x="120" y="7707"/>
                  <a:pt x="168" y="8040"/>
                </a:cubicBezTo>
                <a:cubicBezTo>
                  <a:pt x="203" y="8326"/>
                  <a:pt x="346" y="8600"/>
                  <a:pt x="465" y="8850"/>
                </a:cubicBezTo>
                <a:cubicBezTo>
                  <a:pt x="501" y="8933"/>
                  <a:pt x="608" y="9017"/>
                  <a:pt x="703" y="9076"/>
                </a:cubicBezTo>
                <a:cubicBezTo>
                  <a:pt x="775" y="9136"/>
                  <a:pt x="894" y="9159"/>
                  <a:pt x="942" y="9231"/>
                </a:cubicBezTo>
                <a:cubicBezTo>
                  <a:pt x="1061" y="9386"/>
                  <a:pt x="1204" y="9457"/>
                  <a:pt x="1370" y="9529"/>
                </a:cubicBezTo>
                <a:cubicBezTo>
                  <a:pt x="1489" y="9588"/>
                  <a:pt x="1608" y="9671"/>
                  <a:pt x="1739" y="9731"/>
                </a:cubicBezTo>
                <a:cubicBezTo>
                  <a:pt x="1835" y="9767"/>
                  <a:pt x="1918" y="9814"/>
                  <a:pt x="2013" y="9850"/>
                </a:cubicBezTo>
                <a:cubicBezTo>
                  <a:pt x="2144" y="9874"/>
                  <a:pt x="2263" y="9933"/>
                  <a:pt x="2382" y="10029"/>
                </a:cubicBezTo>
                <a:cubicBezTo>
                  <a:pt x="2466" y="10088"/>
                  <a:pt x="2573" y="10148"/>
                  <a:pt x="2680" y="10172"/>
                </a:cubicBezTo>
                <a:cubicBezTo>
                  <a:pt x="3275" y="10386"/>
                  <a:pt x="3859" y="10600"/>
                  <a:pt x="4478" y="10719"/>
                </a:cubicBezTo>
                <a:cubicBezTo>
                  <a:pt x="4640" y="10753"/>
                  <a:pt x="4802" y="10781"/>
                  <a:pt x="4960" y="10781"/>
                </a:cubicBezTo>
                <a:cubicBezTo>
                  <a:pt x="5022" y="10781"/>
                  <a:pt x="5084" y="10777"/>
                  <a:pt x="5144" y="10767"/>
                </a:cubicBezTo>
                <a:cubicBezTo>
                  <a:pt x="5192" y="10767"/>
                  <a:pt x="5252" y="10755"/>
                  <a:pt x="5299" y="10755"/>
                </a:cubicBezTo>
                <a:lnTo>
                  <a:pt x="5371" y="10755"/>
                </a:lnTo>
                <a:cubicBezTo>
                  <a:pt x="5609" y="10755"/>
                  <a:pt x="5728" y="10838"/>
                  <a:pt x="5776" y="11064"/>
                </a:cubicBezTo>
                <a:cubicBezTo>
                  <a:pt x="5835" y="11422"/>
                  <a:pt x="5883" y="11779"/>
                  <a:pt x="5942" y="12148"/>
                </a:cubicBezTo>
                <a:cubicBezTo>
                  <a:pt x="5954" y="12231"/>
                  <a:pt x="5942" y="12303"/>
                  <a:pt x="6026" y="12350"/>
                </a:cubicBezTo>
                <a:cubicBezTo>
                  <a:pt x="6033" y="12350"/>
                  <a:pt x="6047" y="12356"/>
                  <a:pt x="6058" y="12356"/>
                </a:cubicBezTo>
                <a:cubicBezTo>
                  <a:pt x="6064" y="12356"/>
                  <a:pt x="6069" y="12354"/>
                  <a:pt x="6073" y="12350"/>
                </a:cubicBezTo>
                <a:cubicBezTo>
                  <a:pt x="6549" y="12136"/>
                  <a:pt x="6990" y="11898"/>
                  <a:pt x="7335" y="11481"/>
                </a:cubicBezTo>
                <a:cubicBezTo>
                  <a:pt x="7383" y="11422"/>
                  <a:pt x="7430" y="11362"/>
                  <a:pt x="7502" y="11315"/>
                </a:cubicBezTo>
                <a:cubicBezTo>
                  <a:pt x="7692" y="11219"/>
                  <a:pt x="7811" y="11041"/>
                  <a:pt x="7931" y="10838"/>
                </a:cubicBezTo>
                <a:cubicBezTo>
                  <a:pt x="8097" y="10779"/>
                  <a:pt x="8264" y="10814"/>
                  <a:pt x="8359" y="10695"/>
                </a:cubicBezTo>
                <a:cubicBezTo>
                  <a:pt x="8538" y="10505"/>
                  <a:pt x="8800" y="10445"/>
                  <a:pt x="9050" y="10410"/>
                </a:cubicBezTo>
                <a:cubicBezTo>
                  <a:pt x="9705" y="10326"/>
                  <a:pt x="10371" y="10231"/>
                  <a:pt x="11026" y="10148"/>
                </a:cubicBezTo>
                <a:cubicBezTo>
                  <a:pt x="11205" y="10112"/>
                  <a:pt x="11371" y="10088"/>
                  <a:pt x="11550" y="10041"/>
                </a:cubicBezTo>
                <a:cubicBezTo>
                  <a:pt x="11836" y="9945"/>
                  <a:pt x="12098" y="9850"/>
                  <a:pt x="12372" y="9755"/>
                </a:cubicBezTo>
                <a:cubicBezTo>
                  <a:pt x="12562" y="9695"/>
                  <a:pt x="12753" y="9636"/>
                  <a:pt x="12931" y="9576"/>
                </a:cubicBezTo>
                <a:cubicBezTo>
                  <a:pt x="13205" y="9493"/>
                  <a:pt x="13467" y="9410"/>
                  <a:pt x="13705" y="9314"/>
                </a:cubicBezTo>
                <a:cubicBezTo>
                  <a:pt x="13979" y="9195"/>
                  <a:pt x="14241" y="9076"/>
                  <a:pt x="14455" y="8874"/>
                </a:cubicBezTo>
                <a:cubicBezTo>
                  <a:pt x="14669" y="8671"/>
                  <a:pt x="14931" y="8505"/>
                  <a:pt x="15170" y="8338"/>
                </a:cubicBezTo>
                <a:cubicBezTo>
                  <a:pt x="15193" y="8326"/>
                  <a:pt x="15229" y="8278"/>
                  <a:pt x="15241" y="8255"/>
                </a:cubicBezTo>
                <a:cubicBezTo>
                  <a:pt x="15348" y="8100"/>
                  <a:pt x="15479" y="8005"/>
                  <a:pt x="15622" y="7909"/>
                </a:cubicBezTo>
                <a:cubicBezTo>
                  <a:pt x="15717" y="7850"/>
                  <a:pt x="15824" y="7790"/>
                  <a:pt x="15848" y="7671"/>
                </a:cubicBezTo>
                <a:cubicBezTo>
                  <a:pt x="15896" y="7528"/>
                  <a:pt x="16003" y="7421"/>
                  <a:pt x="16134" y="7326"/>
                </a:cubicBezTo>
                <a:cubicBezTo>
                  <a:pt x="16324" y="7183"/>
                  <a:pt x="16491" y="7016"/>
                  <a:pt x="16574" y="6778"/>
                </a:cubicBezTo>
                <a:cubicBezTo>
                  <a:pt x="16658" y="6612"/>
                  <a:pt x="16753" y="6457"/>
                  <a:pt x="16848" y="6290"/>
                </a:cubicBezTo>
                <a:cubicBezTo>
                  <a:pt x="16872" y="6231"/>
                  <a:pt x="16896" y="6159"/>
                  <a:pt x="16908" y="6076"/>
                </a:cubicBezTo>
                <a:cubicBezTo>
                  <a:pt x="16920" y="5957"/>
                  <a:pt x="16932" y="5826"/>
                  <a:pt x="16955" y="5707"/>
                </a:cubicBezTo>
                <a:cubicBezTo>
                  <a:pt x="16967" y="5421"/>
                  <a:pt x="17015" y="5183"/>
                  <a:pt x="16991" y="4945"/>
                </a:cubicBezTo>
                <a:cubicBezTo>
                  <a:pt x="16955" y="4468"/>
                  <a:pt x="16896" y="3992"/>
                  <a:pt x="16789" y="3540"/>
                </a:cubicBezTo>
                <a:cubicBezTo>
                  <a:pt x="16729" y="3254"/>
                  <a:pt x="16622" y="2980"/>
                  <a:pt x="16515" y="2718"/>
                </a:cubicBezTo>
                <a:cubicBezTo>
                  <a:pt x="16455" y="2552"/>
                  <a:pt x="16360" y="2409"/>
                  <a:pt x="16241" y="2266"/>
                </a:cubicBezTo>
                <a:cubicBezTo>
                  <a:pt x="15979" y="1992"/>
                  <a:pt x="15705" y="1706"/>
                  <a:pt x="15431" y="1420"/>
                </a:cubicBezTo>
                <a:cubicBezTo>
                  <a:pt x="15170" y="1135"/>
                  <a:pt x="14824" y="956"/>
                  <a:pt x="14431" y="837"/>
                </a:cubicBezTo>
                <a:cubicBezTo>
                  <a:pt x="14158" y="754"/>
                  <a:pt x="13836" y="742"/>
                  <a:pt x="13598" y="539"/>
                </a:cubicBezTo>
                <a:cubicBezTo>
                  <a:pt x="13538" y="480"/>
                  <a:pt x="13443" y="480"/>
                  <a:pt x="13360" y="456"/>
                </a:cubicBezTo>
                <a:cubicBezTo>
                  <a:pt x="12907" y="325"/>
                  <a:pt x="12431" y="301"/>
                  <a:pt x="11979" y="111"/>
                </a:cubicBezTo>
                <a:cubicBezTo>
                  <a:pt x="11973" y="105"/>
                  <a:pt x="11961" y="105"/>
                  <a:pt x="11947" y="105"/>
                </a:cubicBezTo>
                <a:cubicBezTo>
                  <a:pt x="11934" y="105"/>
                  <a:pt x="11919" y="105"/>
                  <a:pt x="11907" y="99"/>
                </a:cubicBezTo>
                <a:cubicBezTo>
                  <a:pt x="11645" y="67"/>
                  <a:pt x="11389" y="46"/>
                  <a:pt x="11130" y="46"/>
                </a:cubicBezTo>
                <a:cubicBezTo>
                  <a:pt x="11001" y="46"/>
                  <a:pt x="10871" y="51"/>
                  <a:pt x="10740" y="63"/>
                </a:cubicBezTo>
                <a:cubicBezTo>
                  <a:pt x="10682" y="74"/>
                  <a:pt x="10620" y="80"/>
                  <a:pt x="10558" y="80"/>
                </a:cubicBezTo>
                <a:cubicBezTo>
                  <a:pt x="10481" y="80"/>
                  <a:pt x="10402" y="71"/>
                  <a:pt x="10324" y="51"/>
                </a:cubicBezTo>
                <a:cubicBezTo>
                  <a:pt x="10100" y="16"/>
                  <a:pt x="9876" y="0"/>
                  <a:pt x="9652" y="0"/>
                </a:cubicBezTo>
                <a:close/>
              </a:path>
            </a:pathLst>
          </a:custGeom>
          <a:solidFill>
            <a:srgbClr val="66CE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6" name="Google Shape;476;p56"/>
          <p:cNvSpPr/>
          <p:nvPr/>
        </p:nvSpPr>
        <p:spPr>
          <a:xfrm>
            <a:off x="7970743" y="133331"/>
            <a:ext cx="1030205" cy="772162"/>
          </a:xfrm>
          <a:custGeom>
            <a:avLst/>
            <a:gdLst/>
            <a:ahLst/>
            <a:cxnLst/>
            <a:rect l="l" t="t" r="r" b="b"/>
            <a:pathLst>
              <a:path w="18349" h="13753" extrusionOk="0">
                <a:moveTo>
                  <a:pt x="5894" y="12085"/>
                </a:moveTo>
                <a:cubicBezTo>
                  <a:pt x="5847" y="12050"/>
                  <a:pt x="5835" y="12038"/>
                  <a:pt x="5811" y="12038"/>
                </a:cubicBezTo>
                <a:cubicBezTo>
                  <a:pt x="5204" y="12145"/>
                  <a:pt x="4620" y="11930"/>
                  <a:pt x="4049" y="11764"/>
                </a:cubicBezTo>
                <a:cubicBezTo>
                  <a:pt x="3727" y="11680"/>
                  <a:pt x="3418" y="11561"/>
                  <a:pt x="3120" y="11454"/>
                </a:cubicBezTo>
                <a:cubicBezTo>
                  <a:pt x="2954" y="11395"/>
                  <a:pt x="2811" y="11311"/>
                  <a:pt x="2644" y="11240"/>
                </a:cubicBezTo>
                <a:cubicBezTo>
                  <a:pt x="2632" y="11216"/>
                  <a:pt x="2596" y="11204"/>
                  <a:pt x="2584" y="11192"/>
                </a:cubicBezTo>
                <a:cubicBezTo>
                  <a:pt x="2203" y="11133"/>
                  <a:pt x="1930" y="10835"/>
                  <a:pt x="1572" y="10716"/>
                </a:cubicBezTo>
                <a:cubicBezTo>
                  <a:pt x="1430" y="10656"/>
                  <a:pt x="1275" y="10573"/>
                  <a:pt x="1168" y="10442"/>
                </a:cubicBezTo>
                <a:cubicBezTo>
                  <a:pt x="1132" y="10383"/>
                  <a:pt x="1072" y="10347"/>
                  <a:pt x="989" y="10311"/>
                </a:cubicBezTo>
                <a:cubicBezTo>
                  <a:pt x="798" y="10216"/>
                  <a:pt x="679" y="10073"/>
                  <a:pt x="560" y="9906"/>
                </a:cubicBezTo>
                <a:cubicBezTo>
                  <a:pt x="429" y="9680"/>
                  <a:pt x="215" y="9168"/>
                  <a:pt x="179" y="8894"/>
                </a:cubicBezTo>
                <a:cubicBezTo>
                  <a:pt x="132" y="8549"/>
                  <a:pt x="84" y="8192"/>
                  <a:pt x="36" y="7859"/>
                </a:cubicBezTo>
                <a:cubicBezTo>
                  <a:pt x="1" y="7537"/>
                  <a:pt x="25" y="7239"/>
                  <a:pt x="144" y="6966"/>
                </a:cubicBezTo>
                <a:cubicBezTo>
                  <a:pt x="417" y="6335"/>
                  <a:pt x="656" y="5692"/>
                  <a:pt x="1025" y="5132"/>
                </a:cubicBezTo>
                <a:cubicBezTo>
                  <a:pt x="1156" y="4942"/>
                  <a:pt x="1287" y="4727"/>
                  <a:pt x="1430" y="4537"/>
                </a:cubicBezTo>
                <a:cubicBezTo>
                  <a:pt x="1644" y="4239"/>
                  <a:pt x="1870" y="3953"/>
                  <a:pt x="2096" y="3668"/>
                </a:cubicBezTo>
                <a:cubicBezTo>
                  <a:pt x="2239" y="3477"/>
                  <a:pt x="2394" y="3310"/>
                  <a:pt x="2620" y="3191"/>
                </a:cubicBezTo>
                <a:cubicBezTo>
                  <a:pt x="2763" y="3120"/>
                  <a:pt x="2882" y="3001"/>
                  <a:pt x="3001" y="2894"/>
                </a:cubicBezTo>
                <a:cubicBezTo>
                  <a:pt x="3299" y="2632"/>
                  <a:pt x="3632" y="2394"/>
                  <a:pt x="4001" y="2215"/>
                </a:cubicBezTo>
                <a:cubicBezTo>
                  <a:pt x="4073" y="2179"/>
                  <a:pt x="4132" y="2144"/>
                  <a:pt x="4192" y="2096"/>
                </a:cubicBezTo>
                <a:cubicBezTo>
                  <a:pt x="4239" y="2060"/>
                  <a:pt x="4263" y="2036"/>
                  <a:pt x="4311" y="2001"/>
                </a:cubicBezTo>
                <a:cubicBezTo>
                  <a:pt x="4859" y="1751"/>
                  <a:pt x="5370" y="1382"/>
                  <a:pt x="5954" y="1155"/>
                </a:cubicBezTo>
                <a:cubicBezTo>
                  <a:pt x="6013" y="1143"/>
                  <a:pt x="6073" y="1096"/>
                  <a:pt x="6132" y="1096"/>
                </a:cubicBezTo>
                <a:cubicBezTo>
                  <a:pt x="6442" y="1072"/>
                  <a:pt x="6728" y="905"/>
                  <a:pt x="7025" y="810"/>
                </a:cubicBezTo>
                <a:cubicBezTo>
                  <a:pt x="7228" y="751"/>
                  <a:pt x="7454" y="691"/>
                  <a:pt x="7680" y="655"/>
                </a:cubicBezTo>
                <a:cubicBezTo>
                  <a:pt x="7859" y="608"/>
                  <a:pt x="8049" y="596"/>
                  <a:pt x="8216" y="489"/>
                </a:cubicBezTo>
                <a:cubicBezTo>
                  <a:pt x="8288" y="441"/>
                  <a:pt x="8407" y="417"/>
                  <a:pt x="8490" y="393"/>
                </a:cubicBezTo>
                <a:cubicBezTo>
                  <a:pt x="9252" y="274"/>
                  <a:pt x="10002" y="131"/>
                  <a:pt x="10752" y="36"/>
                </a:cubicBezTo>
                <a:cubicBezTo>
                  <a:pt x="11157" y="0"/>
                  <a:pt x="11574" y="60"/>
                  <a:pt x="11990" y="131"/>
                </a:cubicBezTo>
                <a:cubicBezTo>
                  <a:pt x="12217" y="179"/>
                  <a:pt x="12443" y="203"/>
                  <a:pt x="12657" y="239"/>
                </a:cubicBezTo>
                <a:cubicBezTo>
                  <a:pt x="12740" y="250"/>
                  <a:pt x="12812" y="262"/>
                  <a:pt x="12871" y="298"/>
                </a:cubicBezTo>
                <a:cubicBezTo>
                  <a:pt x="12990" y="370"/>
                  <a:pt x="13121" y="393"/>
                  <a:pt x="13276" y="393"/>
                </a:cubicBezTo>
                <a:cubicBezTo>
                  <a:pt x="13586" y="429"/>
                  <a:pt x="13883" y="536"/>
                  <a:pt x="14181" y="608"/>
                </a:cubicBezTo>
                <a:cubicBezTo>
                  <a:pt x="14288" y="631"/>
                  <a:pt x="14407" y="667"/>
                  <a:pt x="14491" y="727"/>
                </a:cubicBezTo>
                <a:cubicBezTo>
                  <a:pt x="14610" y="798"/>
                  <a:pt x="14729" y="870"/>
                  <a:pt x="14884" y="858"/>
                </a:cubicBezTo>
                <a:cubicBezTo>
                  <a:pt x="14919" y="858"/>
                  <a:pt x="14979" y="893"/>
                  <a:pt x="15015" y="917"/>
                </a:cubicBezTo>
                <a:cubicBezTo>
                  <a:pt x="15098" y="977"/>
                  <a:pt x="15205" y="1036"/>
                  <a:pt x="15324" y="1024"/>
                </a:cubicBezTo>
                <a:cubicBezTo>
                  <a:pt x="15372" y="1024"/>
                  <a:pt x="15431" y="1036"/>
                  <a:pt x="15479" y="1072"/>
                </a:cubicBezTo>
                <a:cubicBezTo>
                  <a:pt x="15908" y="1322"/>
                  <a:pt x="16336" y="1572"/>
                  <a:pt x="16705" y="1917"/>
                </a:cubicBezTo>
                <a:cubicBezTo>
                  <a:pt x="16812" y="2024"/>
                  <a:pt x="16884" y="2155"/>
                  <a:pt x="16979" y="2275"/>
                </a:cubicBezTo>
                <a:cubicBezTo>
                  <a:pt x="17062" y="2417"/>
                  <a:pt x="17158" y="2572"/>
                  <a:pt x="17265" y="2715"/>
                </a:cubicBezTo>
                <a:cubicBezTo>
                  <a:pt x="17420" y="2953"/>
                  <a:pt x="17562" y="3215"/>
                  <a:pt x="17682" y="3477"/>
                </a:cubicBezTo>
                <a:cubicBezTo>
                  <a:pt x="17765" y="3715"/>
                  <a:pt x="17896" y="3953"/>
                  <a:pt x="18039" y="4180"/>
                </a:cubicBezTo>
                <a:cubicBezTo>
                  <a:pt x="18110" y="4310"/>
                  <a:pt x="18146" y="4465"/>
                  <a:pt x="18170" y="4608"/>
                </a:cubicBezTo>
                <a:cubicBezTo>
                  <a:pt x="18194" y="4834"/>
                  <a:pt x="18205" y="5061"/>
                  <a:pt x="18253" y="5275"/>
                </a:cubicBezTo>
                <a:cubicBezTo>
                  <a:pt x="18348" y="5680"/>
                  <a:pt x="18289" y="6085"/>
                  <a:pt x="18241" y="6466"/>
                </a:cubicBezTo>
                <a:cubicBezTo>
                  <a:pt x="18229" y="6573"/>
                  <a:pt x="18205" y="6668"/>
                  <a:pt x="18205" y="6763"/>
                </a:cubicBezTo>
                <a:cubicBezTo>
                  <a:pt x="18194" y="6942"/>
                  <a:pt x="18134" y="7108"/>
                  <a:pt x="18051" y="7263"/>
                </a:cubicBezTo>
                <a:cubicBezTo>
                  <a:pt x="17932" y="7466"/>
                  <a:pt x="17789" y="7656"/>
                  <a:pt x="17705" y="7882"/>
                </a:cubicBezTo>
                <a:cubicBezTo>
                  <a:pt x="17634" y="8049"/>
                  <a:pt x="17527" y="8180"/>
                  <a:pt x="17396" y="8287"/>
                </a:cubicBezTo>
                <a:cubicBezTo>
                  <a:pt x="17241" y="8418"/>
                  <a:pt x="17098" y="8549"/>
                  <a:pt x="17003" y="8728"/>
                </a:cubicBezTo>
                <a:cubicBezTo>
                  <a:pt x="16943" y="8847"/>
                  <a:pt x="16800" y="8954"/>
                  <a:pt x="16693" y="9049"/>
                </a:cubicBezTo>
                <a:cubicBezTo>
                  <a:pt x="16574" y="9144"/>
                  <a:pt x="16455" y="9252"/>
                  <a:pt x="16336" y="9371"/>
                </a:cubicBezTo>
                <a:cubicBezTo>
                  <a:pt x="16289" y="9418"/>
                  <a:pt x="16241" y="9478"/>
                  <a:pt x="16205" y="9502"/>
                </a:cubicBezTo>
                <a:cubicBezTo>
                  <a:pt x="15872" y="9704"/>
                  <a:pt x="15586" y="9954"/>
                  <a:pt x="15229" y="10073"/>
                </a:cubicBezTo>
                <a:cubicBezTo>
                  <a:pt x="15050" y="10133"/>
                  <a:pt x="14895" y="10240"/>
                  <a:pt x="14729" y="10323"/>
                </a:cubicBezTo>
                <a:cubicBezTo>
                  <a:pt x="14669" y="10359"/>
                  <a:pt x="14598" y="10383"/>
                  <a:pt x="14574" y="10430"/>
                </a:cubicBezTo>
                <a:cubicBezTo>
                  <a:pt x="14538" y="10609"/>
                  <a:pt x="14372" y="10633"/>
                  <a:pt x="14241" y="10680"/>
                </a:cubicBezTo>
                <a:cubicBezTo>
                  <a:pt x="14003" y="10776"/>
                  <a:pt x="13764" y="10835"/>
                  <a:pt x="13526" y="10895"/>
                </a:cubicBezTo>
                <a:cubicBezTo>
                  <a:pt x="13300" y="10930"/>
                  <a:pt x="13098" y="10978"/>
                  <a:pt x="12883" y="11085"/>
                </a:cubicBezTo>
                <a:cubicBezTo>
                  <a:pt x="12764" y="11145"/>
                  <a:pt x="12621" y="11157"/>
                  <a:pt x="12479" y="11168"/>
                </a:cubicBezTo>
                <a:cubicBezTo>
                  <a:pt x="11586" y="11288"/>
                  <a:pt x="10681" y="11407"/>
                  <a:pt x="9788" y="11526"/>
                </a:cubicBezTo>
                <a:cubicBezTo>
                  <a:pt x="9466" y="11490"/>
                  <a:pt x="9288" y="11752"/>
                  <a:pt x="9026" y="11883"/>
                </a:cubicBezTo>
                <a:cubicBezTo>
                  <a:pt x="8966" y="12061"/>
                  <a:pt x="8776" y="12121"/>
                  <a:pt x="8669" y="12264"/>
                </a:cubicBezTo>
                <a:cubicBezTo>
                  <a:pt x="8478" y="12466"/>
                  <a:pt x="8288" y="12681"/>
                  <a:pt x="8049" y="12859"/>
                </a:cubicBezTo>
                <a:cubicBezTo>
                  <a:pt x="7764" y="13062"/>
                  <a:pt x="7466" y="13240"/>
                  <a:pt x="7156" y="13419"/>
                </a:cubicBezTo>
                <a:cubicBezTo>
                  <a:pt x="6978" y="13526"/>
                  <a:pt x="6787" y="13609"/>
                  <a:pt x="6573" y="13693"/>
                </a:cubicBezTo>
                <a:cubicBezTo>
                  <a:pt x="6454" y="13728"/>
                  <a:pt x="6323" y="13752"/>
                  <a:pt x="6204" y="13752"/>
                </a:cubicBezTo>
                <a:cubicBezTo>
                  <a:pt x="6025" y="13752"/>
                  <a:pt x="5894" y="13645"/>
                  <a:pt x="5871" y="13454"/>
                </a:cubicBezTo>
                <a:cubicBezTo>
                  <a:pt x="5871" y="13359"/>
                  <a:pt x="5894" y="13240"/>
                  <a:pt x="5930" y="13169"/>
                </a:cubicBezTo>
                <a:cubicBezTo>
                  <a:pt x="6025" y="12954"/>
                  <a:pt x="6037" y="12752"/>
                  <a:pt x="5990" y="12538"/>
                </a:cubicBezTo>
                <a:cubicBezTo>
                  <a:pt x="5918" y="12431"/>
                  <a:pt x="5906" y="12252"/>
                  <a:pt x="5894" y="12085"/>
                </a:cubicBezTo>
                <a:close/>
                <a:moveTo>
                  <a:pt x="8514" y="11549"/>
                </a:moveTo>
                <a:cubicBezTo>
                  <a:pt x="8669" y="11490"/>
                  <a:pt x="8835" y="11514"/>
                  <a:pt x="8942" y="11395"/>
                </a:cubicBezTo>
                <a:cubicBezTo>
                  <a:pt x="9121" y="11204"/>
                  <a:pt x="9371" y="11145"/>
                  <a:pt x="9621" y="11121"/>
                </a:cubicBezTo>
                <a:cubicBezTo>
                  <a:pt x="10276" y="11026"/>
                  <a:pt x="10955" y="10942"/>
                  <a:pt x="11597" y="10847"/>
                </a:cubicBezTo>
                <a:cubicBezTo>
                  <a:pt x="11788" y="10823"/>
                  <a:pt x="11943" y="10787"/>
                  <a:pt x="12121" y="10740"/>
                </a:cubicBezTo>
                <a:cubicBezTo>
                  <a:pt x="12407" y="10656"/>
                  <a:pt x="12681" y="10549"/>
                  <a:pt x="12943" y="10466"/>
                </a:cubicBezTo>
                <a:cubicBezTo>
                  <a:pt x="13133" y="10406"/>
                  <a:pt x="13336" y="10347"/>
                  <a:pt x="13502" y="10287"/>
                </a:cubicBezTo>
                <a:cubicBezTo>
                  <a:pt x="13776" y="10192"/>
                  <a:pt x="14038" y="10121"/>
                  <a:pt x="14276" y="10014"/>
                </a:cubicBezTo>
                <a:cubicBezTo>
                  <a:pt x="14550" y="9894"/>
                  <a:pt x="14824" y="9775"/>
                  <a:pt x="15026" y="9585"/>
                </a:cubicBezTo>
                <a:cubicBezTo>
                  <a:pt x="15253" y="9371"/>
                  <a:pt x="15503" y="9216"/>
                  <a:pt x="15741" y="9049"/>
                </a:cubicBezTo>
                <a:cubicBezTo>
                  <a:pt x="15765" y="9037"/>
                  <a:pt x="15800" y="8990"/>
                  <a:pt x="15812" y="8954"/>
                </a:cubicBezTo>
                <a:cubicBezTo>
                  <a:pt x="15919" y="8811"/>
                  <a:pt x="16050" y="8704"/>
                  <a:pt x="16205" y="8621"/>
                </a:cubicBezTo>
                <a:cubicBezTo>
                  <a:pt x="16289" y="8561"/>
                  <a:pt x="16396" y="8490"/>
                  <a:pt x="16419" y="8382"/>
                </a:cubicBezTo>
                <a:cubicBezTo>
                  <a:pt x="16467" y="8228"/>
                  <a:pt x="16574" y="8120"/>
                  <a:pt x="16705" y="8037"/>
                </a:cubicBezTo>
                <a:cubicBezTo>
                  <a:pt x="16896" y="7882"/>
                  <a:pt x="17062" y="7728"/>
                  <a:pt x="17158" y="7489"/>
                </a:cubicBezTo>
                <a:cubicBezTo>
                  <a:pt x="17229" y="7323"/>
                  <a:pt x="17336" y="7156"/>
                  <a:pt x="17420" y="6989"/>
                </a:cubicBezTo>
                <a:cubicBezTo>
                  <a:pt x="17455" y="6930"/>
                  <a:pt x="17467" y="6858"/>
                  <a:pt x="17479" y="6787"/>
                </a:cubicBezTo>
                <a:cubicBezTo>
                  <a:pt x="17491" y="6668"/>
                  <a:pt x="17515" y="6537"/>
                  <a:pt x="17527" y="6406"/>
                </a:cubicBezTo>
                <a:cubicBezTo>
                  <a:pt x="17539" y="6180"/>
                  <a:pt x="17586" y="5942"/>
                  <a:pt x="17574" y="5692"/>
                </a:cubicBezTo>
                <a:cubicBezTo>
                  <a:pt x="17527" y="5215"/>
                  <a:pt x="17467" y="4739"/>
                  <a:pt x="17360" y="4287"/>
                </a:cubicBezTo>
                <a:cubicBezTo>
                  <a:pt x="17301" y="4001"/>
                  <a:pt x="17193" y="3727"/>
                  <a:pt x="17098" y="3465"/>
                </a:cubicBezTo>
                <a:cubicBezTo>
                  <a:pt x="17039" y="3298"/>
                  <a:pt x="16931" y="3156"/>
                  <a:pt x="16812" y="3013"/>
                </a:cubicBezTo>
                <a:cubicBezTo>
                  <a:pt x="16562" y="2739"/>
                  <a:pt x="16277" y="2453"/>
                  <a:pt x="16003" y="2167"/>
                </a:cubicBezTo>
                <a:cubicBezTo>
                  <a:pt x="15741" y="1882"/>
                  <a:pt x="15396" y="1715"/>
                  <a:pt x="15015" y="1584"/>
                </a:cubicBezTo>
                <a:cubicBezTo>
                  <a:pt x="14729" y="1501"/>
                  <a:pt x="14419" y="1489"/>
                  <a:pt x="14181" y="1286"/>
                </a:cubicBezTo>
                <a:cubicBezTo>
                  <a:pt x="14122" y="1227"/>
                  <a:pt x="14014" y="1227"/>
                  <a:pt x="13943" y="1203"/>
                </a:cubicBezTo>
                <a:cubicBezTo>
                  <a:pt x="13479" y="1072"/>
                  <a:pt x="13002" y="1048"/>
                  <a:pt x="12550" y="858"/>
                </a:cubicBezTo>
                <a:cubicBezTo>
                  <a:pt x="12538" y="846"/>
                  <a:pt x="12514" y="858"/>
                  <a:pt x="12479" y="846"/>
                </a:cubicBezTo>
                <a:cubicBezTo>
                  <a:pt x="12098" y="798"/>
                  <a:pt x="11705" y="774"/>
                  <a:pt x="11324" y="810"/>
                </a:cubicBezTo>
                <a:cubicBezTo>
                  <a:pt x="11181" y="834"/>
                  <a:pt x="11038" y="834"/>
                  <a:pt x="10907" y="798"/>
                </a:cubicBezTo>
                <a:cubicBezTo>
                  <a:pt x="10371" y="715"/>
                  <a:pt x="9835" y="739"/>
                  <a:pt x="9300" y="834"/>
                </a:cubicBezTo>
                <a:cubicBezTo>
                  <a:pt x="9026" y="881"/>
                  <a:pt x="8740" y="905"/>
                  <a:pt x="8514" y="1048"/>
                </a:cubicBezTo>
                <a:cubicBezTo>
                  <a:pt x="8299" y="1179"/>
                  <a:pt x="8097" y="1215"/>
                  <a:pt x="7871" y="1251"/>
                </a:cubicBezTo>
                <a:cubicBezTo>
                  <a:pt x="7514" y="1274"/>
                  <a:pt x="7180" y="1382"/>
                  <a:pt x="6859" y="1536"/>
                </a:cubicBezTo>
                <a:cubicBezTo>
                  <a:pt x="6740" y="1596"/>
                  <a:pt x="6609" y="1632"/>
                  <a:pt x="6466" y="1655"/>
                </a:cubicBezTo>
                <a:cubicBezTo>
                  <a:pt x="6168" y="1691"/>
                  <a:pt x="5894" y="1834"/>
                  <a:pt x="5632" y="1977"/>
                </a:cubicBezTo>
                <a:cubicBezTo>
                  <a:pt x="5192" y="2227"/>
                  <a:pt x="4739" y="2501"/>
                  <a:pt x="4299" y="2739"/>
                </a:cubicBezTo>
                <a:cubicBezTo>
                  <a:pt x="3942" y="2929"/>
                  <a:pt x="3608" y="3156"/>
                  <a:pt x="3311" y="3418"/>
                </a:cubicBezTo>
                <a:cubicBezTo>
                  <a:pt x="3168" y="3560"/>
                  <a:pt x="3013" y="3691"/>
                  <a:pt x="2823" y="3775"/>
                </a:cubicBezTo>
                <a:cubicBezTo>
                  <a:pt x="2763" y="3810"/>
                  <a:pt x="2692" y="3870"/>
                  <a:pt x="2644" y="3918"/>
                </a:cubicBezTo>
                <a:cubicBezTo>
                  <a:pt x="2263" y="4418"/>
                  <a:pt x="1846" y="4906"/>
                  <a:pt x="1501" y="5465"/>
                </a:cubicBezTo>
                <a:cubicBezTo>
                  <a:pt x="1168" y="6013"/>
                  <a:pt x="929" y="6608"/>
                  <a:pt x="679" y="7192"/>
                </a:cubicBezTo>
                <a:cubicBezTo>
                  <a:pt x="584" y="7382"/>
                  <a:pt x="572" y="7573"/>
                  <a:pt x="608" y="7787"/>
                </a:cubicBezTo>
                <a:cubicBezTo>
                  <a:pt x="644" y="8120"/>
                  <a:pt x="691" y="8454"/>
                  <a:pt x="739" y="8799"/>
                </a:cubicBezTo>
                <a:cubicBezTo>
                  <a:pt x="787" y="9073"/>
                  <a:pt x="918" y="9347"/>
                  <a:pt x="1037" y="9597"/>
                </a:cubicBezTo>
                <a:cubicBezTo>
                  <a:pt x="1084" y="9692"/>
                  <a:pt x="1179" y="9764"/>
                  <a:pt x="1275" y="9823"/>
                </a:cubicBezTo>
                <a:cubicBezTo>
                  <a:pt x="1346" y="9883"/>
                  <a:pt x="1465" y="9906"/>
                  <a:pt x="1513" y="9990"/>
                </a:cubicBezTo>
                <a:cubicBezTo>
                  <a:pt x="1632" y="10133"/>
                  <a:pt x="1775" y="10204"/>
                  <a:pt x="1941" y="10287"/>
                </a:cubicBezTo>
                <a:cubicBezTo>
                  <a:pt x="2061" y="10347"/>
                  <a:pt x="2180" y="10418"/>
                  <a:pt x="2322" y="10478"/>
                </a:cubicBezTo>
                <a:cubicBezTo>
                  <a:pt x="2406" y="10526"/>
                  <a:pt x="2501" y="10561"/>
                  <a:pt x="2584" y="10597"/>
                </a:cubicBezTo>
                <a:cubicBezTo>
                  <a:pt x="2715" y="10621"/>
                  <a:pt x="2834" y="10680"/>
                  <a:pt x="2954" y="10776"/>
                </a:cubicBezTo>
                <a:cubicBezTo>
                  <a:pt x="3049" y="10835"/>
                  <a:pt x="3144" y="10895"/>
                  <a:pt x="3251" y="10918"/>
                </a:cubicBezTo>
                <a:cubicBezTo>
                  <a:pt x="3846" y="11133"/>
                  <a:pt x="4430" y="11359"/>
                  <a:pt x="5049" y="11478"/>
                </a:cubicBezTo>
                <a:cubicBezTo>
                  <a:pt x="5275" y="11514"/>
                  <a:pt x="5501" y="11549"/>
                  <a:pt x="5728" y="11514"/>
                </a:cubicBezTo>
                <a:cubicBezTo>
                  <a:pt x="5763" y="11514"/>
                  <a:pt x="5835" y="11502"/>
                  <a:pt x="5871" y="11502"/>
                </a:cubicBezTo>
                <a:lnTo>
                  <a:pt x="5942" y="11502"/>
                </a:lnTo>
                <a:cubicBezTo>
                  <a:pt x="6192" y="11502"/>
                  <a:pt x="6299" y="11597"/>
                  <a:pt x="6347" y="11811"/>
                </a:cubicBezTo>
                <a:cubicBezTo>
                  <a:pt x="6406" y="12169"/>
                  <a:pt x="6454" y="12526"/>
                  <a:pt x="6513" y="12907"/>
                </a:cubicBezTo>
                <a:cubicBezTo>
                  <a:pt x="6525" y="12978"/>
                  <a:pt x="6513" y="13050"/>
                  <a:pt x="6609" y="13097"/>
                </a:cubicBezTo>
                <a:cubicBezTo>
                  <a:pt x="6621" y="13097"/>
                  <a:pt x="6633" y="13109"/>
                  <a:pt x="6644" y="13097"/>
                </a:cubicBezTo>
                <a:cubicBezTo>
                  <a:pt x="7121" y="12883"/>
                  <a:pt x="7573" y="12645"/>
                  <a:pt x="7918" y="12228"/>
                </a:cubicBezTo>
                <a:cubicBezTo>
                  <a:pt x="7954" y="12169"/>
                  <a:pt x="8002" y="12109"/>
                  <a:pt x="8073" y="12073"/>
                </a:cubicBezTo>
                <a:cubicBezTo>
                  <a:pt x="8276" y="11919"/>
                  <a:pt x="8395" y="11740"/>
                  <a:pt x="8514" y="1154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p56"/>
          <p:cNvSpPr/>
          <p:nvPr/>
        </p:nvSpPr>
        <p:spPr>
          <a:xfrm>
            <a:off x="8202734" y="496982"/>
            <a:ext cx="600976" cy="111672"/>
          </a:xfrm>
          <a:custGeom>
            <a:avLst/>
            <a:gdLst/>
            <a:ahLst/>
            <a:cxnLst/>
            <a:rect l="l" t="t" r="r" b="b"/>
            <a:pathLst>
              <a:path w="10704" h="1989" extrusionOk="0">
                <a:moveTo>
                  <a:pt x="6549" y="1131"/>
                </a:moveTo>
                <a:cubicBezTo>
                  <a:pt x="5703" y="1227"/>
                  <a:pt x="4858" y="1346"/>
                  <a:pt x="4001" y="1453"/>
                </a:cubicBezTo>
                <a:cubicBezTo>
                  <a:pt x="3870" y="1465"/>
                  <a:pt x="3727" y="1489"/>
                  <a:pt x="3596" y="1548"/>
                </a:cubicBezTo>
                <a:cubicBezTo>
                  <a:pt x="3334" y="1643"/>
                  <a:pt x="3048" y="1703"/>
                  <a:pt x="2762" y="1739"/>
                </a:cubicBezTo>
                <a:cubicBezTo>
                  <a:pt x="2108" y="1810"/>
                  <a:pt x="1477" y="1882"/>
                  <a:pt x="822" y="1965"/>
                </a:cubicBezTo>
                <a:cubicBezTo>
                  <a:pt x="667" y="1977"/>
                  <a:pt x="524" y="1989"/>
                  <a:pt x="369" y="1989"/>
                </a:cubicBezTo>
                <a:cubicBezTo>
                  <a:pt x="286" y="1989"/>
                  <a:pt x="191" y="1965"/>
                  <a:pt x="119" y="1929"/>
                </a:cubicBezTo>
                <a:cubicBezTo>
                  <a:pt x="24" y="1882"/>
                  <a:pt x="0" y="1739"/>
                  <a:pt x="72" y="1679"/>
                </a:cubicBezTo>
                <a:cubicBezTo>
                  <a:pt x="131" y="1620"/>
                  <a:pt x="226" y="1572"/>
                  <a:pt x="298" y="1560"/>
                </a:cubicBezTo>
                <a:cubicBezTo>
                  <a:pt x="465" y="1512"/>
                  <a:pt x="643" y="1501"/>
                  <a:pt x="822" y="1465"/>
                </a:cubicBezTo>
                <a:cubicBezTo>
                  <a:pt x="1489" y="1382"/>
                  <a:pt x="2155" y="1274"/>
                  <a:pt x="2822" y="1191"/>
                </a:cubicBezTo>
                <a:cubicBezTo>
                  <a:pt x="2977" y="1167"/>
                  <a:pt x="3120" y="1143"/>
                  <a:pt x="3263" y="1084"/>
                </a:cubicBezTo>
                <a:cubicBezTo>
                  <a:pt x="3501" y="977"/>
                  <a:pt x="3739" y="953"/>
                  <a:pt x="3989" y="917"/>
                </a:cubicBezTo>
                <a:cubicBezTo>
                  <a:pt x="5608" y="715"/>
                  <a:pt x="7215" y="500"/>
                  <a:pt x="8835" y="298"/>
                </a:cubicBezTo>
                <a:cubicBezTo>
                  <a:pt x="9013" y="262"/>
                  <a:pt x="9180" y="262"/>
                  <a:pt x="9347" y="155"/>
                </a:cubicBezTo>
                <a:cubicBezTo>
                  <a:pt x="9406" y="119"/>
                  <a:pt x="9478" y="96"/>
                  <a:pt x="9549" y="96"/>
                </a:cubicBezTo>
                <a:lnTo>
                  <a:pt x="10228" y="12"/>
                </a:lnTo>
                <a:cubicBezTo>
                  <a:pt x="10299" y="0"/>
                  <a:pt x="10371" y="12"/>
                  <a:pt x="10442" y="12"/>
                </a:cubicBezTo>
                <a:cubicBezTo>
                  <a:pt x="10585" y="24"/>
                  <a:pt x="10668" y="96"/>
                  <a:pt x="10680" y="215"/>
                </a:cubicBezTo>
                <a:cubicBezTo>
                  <a:pt x="10704" y="334"/>
                  <a:pt x="10656" y="441"/>
                  <a:pt x="10525" y="489"/>
                </a:cubicBezTo>
                <a:cubicBezTo>
                  <a:pt x="10406" y="536"/>
                  <a:pt x="10287" y="548"/>
                  <a:pt x="10168" y="572"/>
                </a:cubicBezTo>
                <a:cubicBezTo>
                  <a:pt x="9930" y="620"/>
                  <a:pt x="9668" y="620"/>
                  <a:pt x="9430" y="750"/>
                </a:cubicBezTo>
                <a:cubicBezTo>
                  <a:pt x="9347" y="810"/>
                  <a:pt x="9216" y="798"/>
                  <a:pt x="9109" y="810"/>
                </a:cubicBezTo>
                <a:cubicBezTo>
                  <a:pt x="8263" y="905"/>
                  <a:pt x="7418" y="1024"/>
                  <a:pt x="6549" y="11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56"/>
          <p:cNvSpPr/>
          <p:nvPr/>
        </p:nvSpPr>
        <p:spPr>
          <a:xfrm>
            <a:off x="8163264" y="303787"/>
            <a:ext cx="597046" cy="116389"/>
          </a:xfrm>
          <a:custGeom>
            <a:avLst/>
            <a:gdLst/>
            <a:ahLst/>
            <a:cxnLst/>
            <a:rect l="l" t="t" r="r" b="b"/>
            <a:pathLst>
              <a:path w="10634" h="2073" extrusionOk="0">
                <a:moveTo>
                  <a:pt x="1" y="1917"/>
                </a:moveTo>
                <a:cubicBezTo>
                  <a:pt x="60" y="1858"/>
                  <a:pt x="84" y="1810"/>
                  <a:pt x="108" y="1798"/>
                </a:cubicBezTo>
                <a:cubicBezTo>
                  <a:pt x="406" y="1620"/>
                  <a:pt x="739" y="1453"/>
                  <a:pt x="1072" y="1417"/>
                </a:cubicBezTo>
                <a:cubicBezTo>
                  <a:pt x="1489" y="1358"/>
                  <a:pt x="1894" y="1274"/>
                  <a:pt x="2299" y="1179"/>
                </a:cubicBezTo>
                <a:cubicBezTo>
                  <a:pt x="2775" y="1036"/>
                  <a:pt x="3263" y="1001"/>
                  <a:pt x="3739" y="941"/>
                </a:cubicBezTo>
                <a:cubicBezTo>
                  <a:pt x="3930" y="905"/>
                  <a:pt x="4144" y="882"/>
                  <a:pt x="4323" y="798"/>
                </a:cubicBezTo>
                <a:cubicBezTo>
                  <a:pt x="4442" y="763"/>
                  <a:pt x="4561" y="727"/>
                  <a:pt x="4680" y="715"/>
                </a:cubicBezTo>
                <a:lnTo>
                  <a:pt x="9907" y="48"/>
                </a:lnTo>
                <a:lnTo>
                  <a:pt x="10347" y="1"/>
                </a:lnTo>
                <a:cubicBezTo>
                  <a:pt x="10466" y="1"/>
                  <a:pt x="10574" y="72"/>
                  <a:pt x="10597" y="191"/>
                </a:cubicBezTo>
                <a:cubicBezTo>
                  <a:pt x="10633" y="310"/>
                  <a:pt x="10562" y="441"/>
                  <a:pt x="10419" y="489"/>
                </a:cubicBezTo>
                <a:cubicBezTo>
                  <a:pt x="10323" y="524"/>
                  <a:pt x="10204" y="536"/>
                  <a:pt x="10097" y="548"/>
                </a:cubicBezTo>
                <a:cubicBezTo>
                  <a:pt x="9526" y="620"/>
                  <a:pt x="8978" y="703"/>
                  <a:pt x="8418" y="774"/>
                </a:cubicBezTo>
                <a:cubicBezTo>
                  <a:pt x="7252" y="917"/>
                  <a:pt x="6097" y="1072"/>
                  <a:pt x="4942" y="1215"/>
                </a:cubicBezTo>
                <a:cubicBezTo>
                  <a:pt x="4739" y="1251"/>
                  <a:pt x="4525" y="1274"/>
                  <a:pt x="4323" y="1370"/>
                </a:cubicBezTo>
                <a:cubicBezTo>
                  <a:pt x="4168" y="1429"/>
                  <a:pt x="4013" y="1453"/>
                  <a:pt x="3846" y="1477"/>
                </a:cubicBezTo>
                <a:cubicBezTo>
                  <a:pt x="3192" y="1548"/>
                  <a:pt x="2537" y="1655"/>
                  <a:pt x="1882" y="1834"/>
                </a:cubicBezTo>
                <a:cubicBezTo>
                  <a:pt x="1763" y="1858"/>
                  <a:pt x="1632" y="1870"/>
                  <a:pt x="1513" y="1894"/>
                </a:cubicBezTo>
                <a:cubicBezTo>
                  <a:pt x="1191" y="1953"/>
                  <a:pt x="882" y="1989"/>
                  <a:pt x="584" y="2048"/>
                </a:cubicBezTo>
                <a:cubicBezTo>
                  <a:pt x="406" y="2072"/>
                  <a:pt x="227" y="2048"/>
                  <a:pt x="1" y="191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p56"/>
          <p:cNvSpPr/>
          <p:nvPr/>
        </p:nvSpPr>
        <p:spPr>
          <a:xfrm>
            <a:off x="8181343" y="390700"/>
            <a:ext cx="598337" cy="106339"/>
          </a:xfrm>
          <a:custGeom>
            <a:avLst/>
            <a:gdLst/>
            <a:ahLst/>
            <a:cxnLst/>
            <a:rect l="l" t="t" r="r" b="b"/>
            <a:pathLst>
              <a:path w="10657" h="1894" extrusionOk="0">
                <a:moveTo>
                  <a:pt x="0" y="1620"/>
                </a:moveTo>
                <a:cubicBezTo>
                  <a:pt x="203" y="1477"/>
                  <a:pt x="405" y="1441"/>
                  <a:pt x="619" y="1417"/>
                </a:cubicBezTo>
                <a:lnTo>
                  <a:pt x="2941" y="1096"/>
                </a:lnTo>
                <a:cubicBezTo>
                  <a:pt x="4787" y="858"/>
                  <a:pt x="6632" y="619"/>
                  <a:pt x="8466" y="369"/>
                </a:cubicBezTo>
                <a:cubicBezTo>
                  <a:pt x="8656" y="346"/>
                  <a:pt x="8870" y="322"/>
                  <a:pt x="9049" y="203"/>
                </a:cubicBezTo>
                <a:cubicBezTo>
                  <a:pt x="9120" y="167"/>
                  <a:pt x="9204" y="143"/>
                  <a:pt x="9299" y="131"/>
                </a:cubicBezTo>
                <a:cubicBezTo>
                  <a:pt x="9525" y="107"/>
                  <a:pt x="9740" y="84"/>
                  <a:pt x="9966" y="48"/>
                </a:cubicBezTo>
                <a:cubicBezTo>
                  <a:pt x="10156" y="0"/>
                  <a:pt x="10335" y="84"/>
                  <a:pt x="10502" y="143"/>
                </a:cubicBezTo>
                <a:cubicBezTo>
                  <a:pt x="10609" y="191"/>
                  <a:pt x="10656" y="286"/>
                  <a:pt x="10633" y="405"/>
                </a:cubicBezTo>
                <a:cubicBezTo>
                  <a:pt x="10621" y="500"/>
                  <a:pt x="10561" y="560"/>
                  <a:pt x="10490" y="596"/>
                </a:cubicBezTo>
                <a:cubicBezTo>
                  <a:pt x="10371" y="655"/>
                  <a:pt x="10252" y="655"/>
                  <a:pt x="10121" y="619"/>
                </a:cubicBezTo>
                <a:cubicBezTo>
                  <a:pt x="9787" y="548"/>
                  <a:pt x="9478" y="608"/>
                  <a:pt x="9168" y="727"/>
                </a:cubicBezTo>
                <a:cubicBezTo>
                  <a:pt x="9025" y="774"/>
                  <a:pt x="8906" y="834"/>
                  <a:pt x="8775" y="846"/>
                </a:cubicBezTo>
                <a:cubicBezTo>
                  <a:pt x="6072" y="1191"/>
                  <a:pt x="3370" y="1512"/>
                  <a:pt x="667" y="1858"/>
                </a:cubicBezTo>
                <a:cubicBezTo>
                  <a:pt x="548" y="1870"/>
                  <a:pt x="417" y="1893"/>
                  <a:pt x="298" y="1893"/>
                </a:cubicBezTo>
                <a:cubicBezTo>
                  <a:pt x="155" y="1858"/>
                  <a:pt x="24" y="1810"/>
                  <a:pt x="0" y="162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E3DDE6-959E-EB6C-CB89-99DDE6E2F4E4}"/>
              </a:ext>
            </a:extLst>
          </p:cNvPr>
          <p:cNvSpPr txBox="1"/>
          <p:nvPr/>
        </p:nvSpPr>
        <p:spPr>
          <a:xfrm>
            <a:off x="2372995" y="23936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grpSp>
        <p:nvGrpSpPr>
          <p:cNvPr id="3" name="Google Shape;3829;p116">
            <a:extLst>
              <a:ext uri="{FF2B5EF4-FFF2-40B4-BE49-F238E27FC236}">
                <a16:creationId xmlns:a16="http://schemas.microsoft.com/office/drawing/2014/main" id="{F6166389-D185-3E6C-086E-9F6F00E719BD}"/>
              </a:ext>
            </a:extLst>
          </p:cNvPr>
          <p:cNvGrpSpPr/>
          <p:nvPr/>
        </p:nvGrpSpPr>
        <p:grpSpPr>
          <a:xfrm>
            <a:off x="1267095" y="1816339"/>
            <a:ext cx="656160" cy="616697"/>
            <a:chOff x="1177525" y="2233150"/>
            <a:chExt cx="544125" cy="511400"/>
          </a:xfrm>
        </p:grpSpPr>
        <p:sp>
          <p:nvSpPr>
            <p:cNvPr id="4" name="Google Shape;3830;p116">
              <a:extLst>
                <a:ext uri="{FF2B5EF4-FFF2-40B4-BE49-F238E27FC236}">
                  <a16:creationId xmlns:a16="http://schemas.microsoft.com/office/drawing/2014/main" id="{D61C233B-857B-C208-9989-8FAB530431DF}"/>
                </a:ext>
              </a:extLst>
            </p:cNvPr>
            <p:cNvSpPr/>
            <p:nvPr/>
          </p:nvSpPr>
          <p:spPr>
            <a:xfrm>
              <a:off x="1449575" y="2489425"/>
              <a:ext cx="71175" cy="120575"/>
            </a:xfrm>
            <a:custGeom>
              <a:avLst/>
              <a:gdLst/>
              <a:ahLst/>
              <a:cxnLst/>
              <a:rect l="l" t="t" r="r" b="b"/>
              <a:pathLst>
                <a:path w="2847" h="4823" extrusionOk="0">
                  <a:moveTo>
                    <a:pt x="12" y="72"/>
                  </a:moveTo>
                  <a:cubicBezTo>
                    <a:pt x="358" y="24"/>
                    <a:pt x="1941" y="0"/>
                    <a:pt x="2620" y="24"/>
                  </a:cubicBezTo>
                  <a:cubicBezTo>
                    <a:pt x="2679" y="24"/>
                    <a:pt x="2739" y="48"/>
                    <a:pt x="2810" y="60"/>
                  </a:cubicBezTo>
                  <a:cubicBezTo>
                    <a:pt x="2834" y="167"/>
                    <a:pt x="2846" y="262"/>
                    <a:pt x="2846" y="358"/>
                  </a:cubicBezTo>
                  <a:lnTo>
                    <a:pt x="2846" y="2215"/>
                  </a:lnTo>
                  <a:cubicBezTo>
                    <a:pt x="2846" y="2394"/>
                    <a:pt x="2798" y="2560"/>
                    <a:pt x="2727" y="2715"/>
                  </a:cubicBezTo>
                  <a:cubicBezTo>
                    <a:pt x="2632" y="2917"/>
                    <a:pt x="2560" y="3108"/>
                    <a:pt x="2489" y="3298"/>
                  </a:cubicBezTo>
                  <a:cubicBezTo>
                    <a:pt x="2370" y="3584"/>
                    <a:pt x="2191" y="3810"/>
                    <a:pt x="2013" y="4060"/>
                  </a:cubicBezTo>
                  <a:cubicBezTo>
                    <a:pt x="1941" y="4168"/>
                    <a:pt x="1858" y="4287"/>
                    <a:pt x="1739" y="4430"/>
                  </a:cubicBezTo>
                  <a:cubicBezTo>
                    <a:pt x="1465" y="4525"/>
                    <a:pt x="1143" y="4703"/>
                    <a:pt x="774" y="4680"/>
                  </a:cubicBezTo>
                  <a:cubicBezTo>
                    <a:pt x="667" y="4680"/>
                    <a:pt x="548" y="4727"/>
                    <a:pt x="453" y="4763"/>
                  </a:cubicBezTo>
                  <a:cubicBezTo>
                    <a:pt x="358" y="4787"/>
                    <a:pt x="250" y="4822"/>
                    <a:pt x="143" y="4775"/>
                  </a:cubicBezTo>
                  <a:cubicBezTo>
                    <a:pt x="72" y="4668"/>
                    <a:pt x="108" y="4537"/>
                    <a:pt x="108" y="4418"/>
                  </a:cubicBezTo>
                  <a:lnTo>
                    <a:pt x="108" y="1739"/>
                  </a:lnTo>
                  <a:cubicBezTo>
                    <a:pt x="108" y="1560"/>
                    <a:pt x="120" y="1370"/>
                    <a:pt x="24" y="1191"/>
                  </a:cubicBezTo>
                  <a:cubicBezTo>
                    <a:pt x="12" y="1143"/>
                    <a:pt x="0" y="1096"/>
                    <a:pt x="0" y="1036"/>
                  </a:cubicBezTo>
                  <a:cubicBezTo>
                    <a:pt x="12" y="727"/>
                    <a:pt x="12" y="417"/>
                    <a:pt x="12" y="72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3831;p116">
              <a:extLst>
                <a:ext uri="{FF2B5EF4-FFF2-40B4-BE49-F238E27FC236}">
                  <a16:creationId xmlns:a16="http://schemas.microsoft.com/office/drawing/2014/main" id="{DFCADB36-7FF9-CBCF-1BD0-53F525E62685}"/>
                </a:ext>
              </a:extLst>
            </p:cNvPr>
            <p:cNvSpPr/>
            <p:nvPr/>
          </p:nvSpPr>
          <p:spPr>
            <a:xfrm>
              <a:off x="1366825" y="2489725"/>
              <a:ext cx="72350" cy="119375"/>
            </a:xfrm>
            <a:custGeom>
              <a:avLst/>
              <a:gdLst/>
              <a:ahLst/>
              <a:cxnLst/>
              <a:rect l="l" t="t" r="r" b="b"/>
              <a:pathLst>
                <a:path w="2894" h="4775" extrusionOk="0">
                  <a:moveTo>
                    <a:pt x="48" y="155"/>
                  </a:moveTo>
                  <a:cubicBezTo>
                    <a:pt x="346" y="48"/>
                    <a:pt x="643" y="0"/>
                    <a:pt x="941" y="0"/>
                  </a:cubicBezTo>
                  <a:cubicBezTo>
                    <a:pt x="1405" y="12"/>
                    <a:pt x="1870" y="0"/>
                    <a:pt x="2334" y="0"/>
                  </a:cubicBezTo>
                  <a:lnTo>
                    <a:pt x="2715" y="0"/>
                  </a:lnTo>
                  <a:cubicBezTo>
                    <a:pt x="2727" y="96"/>
                    <a:pt x="2763" y="167"/>
                    <a:pt x="2763" y="227"/>
                  </a:cubicBezTo>
                  <a:lnTo>
                    <a:pt x="2763" y="893"/>
                  </a:lnTo>
                  <a:cubicBezTo>
                    <a:pt x="2763" y="1072"/>
                    <a:pt x="2763" y="1239"/>
                    <a:pt x="2834" y="1405"/>
                  </a:cubicBezTo>
                  <a:cubicBezTo>
                    <a:pt x="2870" y="1477"/>
                    <a:pt x="2882" y="1560"/>
                    <a:pt x="2882" y="1655"/>
                  </a:cubicBezTo>
                  <a:cubicBezTo>
                    <a:pt x="2882" y="2632"/>
                    <a:pt x="2882" y="3620"/>
                    <a:pt x="2894" y="4596"/>
                  </a:cubicBezTo>
                  <a:cubicBezTo>
                    <a:pt x="2894" y="4632"/>
                    <a:pt x="2882" y="4680"/>
                    <a:pt x="2870" y="4739"/>
                  </a:cubicBezTo>
                  <a:cubicBezTo>
                    <a:pt x="2810" y="4751"/>
                    <a:pt x="2751" y="4775"/>
                    <a:pt x="2703" y="4763"/>
                  </a:cubicBezTo>
                  <a:cubicBezTo>
                    <a:pt x="2417" y="4715"/>
                    <a:pt x="2132" y="4668"/>
                    <a:pt x="1941" y="4418"/>
                  </a:cubicBezTo>
                  <a:cubicBezTo>
                    <a:pt x="1917" y="4370"/>
                    <a:pt x="1858" y="4334"/>
                    <a:pt x="1798" y="4299"/>
                  </a:cubicBezTo>
                  <a:cubicBezTo>
                    <a:pt x="1596" y="4215"/>
                    <a:pt x="1477" y="4060"/>
                    <a:pt x="1382" y="3882"/>
                  </a:cubicBezTo>
                  <a:cubicBezTo>
                    <a:pt x="1322" y="3775"/>
                    <a:pt x="1227" y="3691"/>
                    <a:pt x="1144" y="3596"/>
                  </a:cubicBezTo>
                  <a:cubicBezTo>
                    <a:pt x="977" y="3453"/>
                    <a:pt x="846" y="3263"/>
                    <a:pt x="751" y="3060"/>
                  </a:cubicBezTo>
                  <a:lnTo>
                    <a:pt x="477" y="2524"/>
                  </a:lnTo>
                  <a:cubicBezTo>
                    <a:pt x="358" y="2310"/>
                    <a:pt x="274" y="2084"/>
                    <a:pt x="239" y="1834"/>
                  </a:cubicBezTo>
                  <a:cubicBezTo>
                    <a:pt x="215" y="1536"/>
                    <a:pt x="120" y="1251"/>
                    <a:pt x="60" y="965"/>
                  </a:cubicBezTo>
                  <a:cubicBezTo>
                    <a:pt x="1" y="715"/>
                    <a:pt x="1" y="429"/>
                    <a:pt x="48" y="155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832;p116">
              <a:extLst>
                <a:ext uri="{FF2B5EF4-FFF2-40B4-BE49-F238E27FC236}">
                  <a16:creationId xmlns:a16="http://schemas.microsoft.com/office/drawing/2014/main" id="{F9C27561-F67B-E65A-CEE3-5A9AFA950677}"/>
                </a:ext>
              </a:extLst>
            </p:cNvPr>
            <p:cNvSpPr/>
            <p:nvPr/>
          </p:nvSpPr>
          <p:spPr>
            <a:xfrm>
              <a:off x="1448075" y="2363225"/>
              <a:ext cx="71475" cy="114025"/>
            </a:xfrm>
            <a:custGeom>
              <a:avLst/>
              <a:gdLst/>
              <a:ahLst/>
              <a:cxnLst/>
              <a:rect l="l" t="t" r="r" b="b"/>
              <a:pathLst>
                <a:path w="2859" h="4561" extrusionOk="0">
                  <a:moveTo>
                    <a:pt x="60" y="36"/>
                  </a:moveTo>
                  <a:cubicBezTo>
                    <a:pt x="215" y="36"/>
                    <a:pt x="346" y="0"/>
                    <a:pt x="477" y="36"/>
                  </a:cubicBezTo>
                  <a:cubicBezTo>
                    <a:pt x="775" y="95"/>
                    <a:pt x="1072" y="179"/>
                    <a:pt x="1370" y="274"/>
                  </a:cubicBezTo>
                  <a:cubicBezTo>
                    <a:pt x="1584" y="334"/>
                    <a:pt x="1715" y="465"/>
                    <a:pt x="1799" y="655"/>
                  </a:cubicBezTo>
                  <a:cubicBezTo>
                    <a:pt x="1906" y="846"/>
                    <a:pt x="2013" y="1048"/>
                    <a:pt x="2132" y="1250"/>
                  </a:cubicBezTo>
                  <a:cubicBezTo>
                    <a:pt x="2180" y="1346"/>
                    <a:pt x="2239" y="1429"/>
                    <a:pt x="2263" y="1524"/>
                  </a:cubicBezTo>
                  <a:cubicBezTo>
                    <a:pt x="2382" y="1893"/>
                    <a:pt x="2513" y="2250"/>
                    <a:pt x="2620" y="2620"/>
                  </a:cubicBezTo>
                  <a:cubicBezTo>
                    <a:pt x="2668" y="2786"/>
                    <a:pt x="2680" y="2965"/>
                    <a:pt x="2692" y="3143"/>
                  </a:cubicBezTo>
                  <a:cubicBezTo>
                    <a:pt x="2716" y="3203"/>
                    <a:pt x="2692" y="3274"/>
                    <a:pt x="2716" y="3322"/>
                  </a:cubicBezTo>
                  <a:cubicBezTo>
                    <a:pt x="2858" y="3703"/>
                    <a:pt x="2751" y="4108"/>
                    <a:pt x="2799" y="4513"/>
                  </a:cubicBezTo>
                  <a:cubicBezTo>
                    <a:pt x="2716" y="4525"/>
                    <a:pt x="2632" y="4560"/>
                    <a:pt x="2561" y="4560"/>
                  </a:cubicBezTo>
                  <a:lnTo>
                    <a:pt x="322" y="4560"/>
                  </a:lnTo>
                  <a:cubicBezTo>
                    <a:pt x="251" y="4560"/>
                    <a:pt x="180" y="4536"/>
                    <a:pt x="120" y="4525"/>
                  </a:cubicBezTo>
                  <a:cubicBezTo>
                    <a:pt x="108" y="4501"/>
                    <a:pt x="96" y="4501"/>
                    <a:pt x="96" y="4477"/>
                  </a:cubicBezTo>
                  <a:cubicBezTo>
                    <a:pt x="72" y="4453"/>
                    <a:pt x="60" y="4406"/>
                    <a:pt x="60" y="4382"/>
                  </a:cubicBezTo>
                  <a:cubicBezTo>
                    <a:pt x="49" y="2965"/>
                    <a:pt x="13" y="1548"/>
                    <a:pt x="1" y="119"/>
                  </a:cubicBezTo>
                  <a:cubicBezTo>
                    <a:pt x="13" y="107"/>
                    <a:pt x="49" y="72"/>
                    <a:pt x="60" y="36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833;p116">
              <a:extLst>
                <a:ext uri="{FF2B5EF4-FFF2-40B4-BE49-F238E27FC236}">
                  <a16:creationId xmlns:a16="http://schemas.microsoft.com/office/drawing/2014/main" id="{D1A54476-8C2E-0B6A-B6D7-B2106B361323}"/>
                </a:ext>
              </a:extLst>
            </p:cNvPr>
            <p:cNvSpPr/>
            <p:nvPr/>
          </p:nvSpPr>
          <p:spPr>
            <a:xfrm>
              <a:off x="1366525" y="2365900"/>
              <a:ext cx="70575" cy="113425"/>
            </a:xfrm>
            <a:custGeom>
              <a:avLst/>
              <a:gdLst/>
              <a:ahLst/>
              <a:cxnLst/>
              <a:rect l="l" t="t" r="r" b="b"/>
              <a:pathLst>
                <a:path w="2823" h="4537" extrusionOk="0">
                  <a:moveTo>
                    <a:pt x="2739" y="4429"/>
                  </a:moveTo>
                  <a:cubicBezTo>
                    <a:pt x="1834" y="4513"/>
                    <a:pt x="953" y="4358"/>
                    <a:pt x="84" y="4537"/>
                  </a:cubicBezTo>
                  <a:cubicBezTo>
                    <a:pt x="1" y="4334"/>
                    <a:pt x="36" y="4132"/>
                    <a:pt x="48" y="3941"/>
                  </a:cubicBezTo>
                  <a:cubicBezTo>
                    <a:pt x="84" y="3620"/>
                    <a:pt x="96" y="3286"/>
                    <a:pt x="167" y="2989"/>
                  </a:cubicBezTo>
                  <a:cubicBezTo>
                    <a:pt x="239" y="2667"/>
                    <a:pt x="227" y="2322"/>
                    <a:pt x="417" y="2024"/>
                  </a:cubicBezTo>
                  <a:cubicBezTo>
                    <a:pt x="465" y="1965"/>
                    <a:pt x="465" y="1870"/>
                    <a:pt x="465" y="1810"/>
                  </a:cubicBezTo>
                  <a:cubicBezTo>
                    <a:pt x="453" y="1536"/>
                    <a:pt x="584" y="1322"/>
                    <a:pt x="763" y="1120"/>
                  </a:cubicBezTo>
                  <a:cubicBezTo>
                    <a:pt x="858" y="1000"/>
                    <a:pt x="941" y="881"/>
                    <a:pt x="1048" y="774"/>
                  </a:cubicBezTo>
                  <a:cubicBezTo>
                    <a:pt x="1334" y="429"/>
                    <a:pt x="1691" y="191"/>
                    <a:pt x="2132" y="108"/>
                  </a:cubicBezTo>
                  <a:cubicBezTo>
                    <a:pt x="2227" y="84"/>
                    <a:pt x="2299" y="72"/>
                    <a:pt x="2382" y="48"/>
                  </a:cubicBezTo>
                  <a:cubicBezTo>
                    <a:pt x="2525" y="0"/>
                    <a:pt x="2656" y="0"/>
                    <a:pt x="2775" y="12"/>
                  </a:cubicBezTo>
                  <a:cubicBezTo>
                    <a:pt x="2787" y="24"/>
                    <a:pt x="2799" y="48"/>
                    <a:pt x="2799" y="60"/>
                  </a:cubicBezTo>
                  <a:cubicBezTo>
                    <a:pt x="2799" y="72"/>
                    <a:pt x="2822" y="72"/>
                    <a:pt x="2822" y="84"/>
                  </a:cubicBezTo>
                  <a:cubicBezTo>
                    <a:pt x="2787" y="1512"/>
                    <a:pt x="2775" y="2965"/>
                    <a:pt x="2739" y="442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834;p116">
              <a:extLst>
                <a:ext uri="{FF2B5EF4-FFF2-40B4-BE49-F238E27FC236}">
                  <a16:creationId xmlns:a16="http://schemas.microsoft.com/office/drawing/2014/main" id="{C308120B-2B5A-6925-C824-3BB9907AF5EF}"/>
                </a:ext>
              </a:extLst>
            </p:cNvPr>
            <p:cNvSpPr/>
            <p:nvPr/>
          </p:nvSpPr>
          <p:spPr>
            <a:xfrm>
              <a:off x="1516550" y="2492400"/>
              <a:ext cx="64900" cy="99750"/>
            </a:xfrm>
            <a:custGeom>
              <a:avLst/>
              <a:gdLst/>
              <a:ahLst/>
              <a:cxnLst/>
              <a:rect l="l" t="t" r="r" b="b"/>
              <a:pathLst>
                <a:path w="2596" h="3990" extrusionOk="0">
                  <a:moveTo>
                    <a:pt x="0" y="3989"/>
                  </a:moveTo>
                  <a:cubicBezTo>
                    <a:pt x="227" y="3477"/>
                    <a:pt x="429" y="3060"/>
                    <a:pt x="596" y="2632"/>
                  </a:cubicBezTo>
                  <a:cubicBezTo>
                    <a:pt x="655" y="2501"/>
                    <a:pt x="667" y="2346"/>
                    <a:pt x="667" y="2203"/>
                  </a:cubicBezTo>
                  <a:lnTo>
                    <a:pt x="667" y="382"/>
                  </a:lnTo>
                  <a:cubicBezTo>
                    <a:pt x="667" y="262"/>
                    <a:pt x="691" y="143"/>
                    <a:pt x="691" y="1"/>
                  </a:cubicBezTo>
                  <a:cubicBezTo>
                    <a:pt x="1298" y="48"/>
                    <a:pt x="1905" y="1"/>
                    <a:pt x="2513" y="24"/>
                  </a:cubicBezTo>
                  <a:cubicBezTo>
                    <a:pt x="2596" y="239"/>
                    <a:pt x="2572" y="441"/>
                    <a:pt x="2536" y="655"/>
                  </a:cubicBezTo>
                  <a:cubicBezTo>
                    <a:pt x="2501" y="822"/>
                    <a:pt x="2477" y="965"/>
                    <a:pt x="2429" y="1132"/>
                  </a:cubicBezTo>
                  <a:cubicBezTo>
                    <a:pt x="2370" y="1322"/>
                    <a:pt x="2274" y="1513"/>
                    <a:pt x="2191" y="1703"/>
                  </a:cubicBezTo>
                  <a:cubicBezTo>
                    <a:pt x="2096" y="1882"/>
                    <a:pt x="2001" y="2048"/>
                    <a:pt x="1893" y="2227"/>
                  </a:cubicBezTo>
                  <a:cubicBezTo>
                    <a:pt x="1858" y="2287"/>
                    <a:pt x="1834" y="2346"/>
                    <a:pt x="1786" y="2394"/>
                  </a:cubicBezTo>
                  <a:cubicBezTo>
                    <a:pt x="1524" y="2644"/>
                    <a:pt x="1310" y="2929"/>
                    <a:pt x="1084" y="3215"/>
                  </a:cubicBezTo>
                  <a:cubicBezTo>
                    <a:pt x="941" y="3394"/>
                    <a:pt x="762" y="3560"/>
                    <a:pt x="548" y="3656"/>
                  </a:cubicBezTo>
                  <a:cubicBezTo>
                    <a:pt x="393" y="3715"/>
                    <a:pt x="227" y="3834"/>
                    <a:pt x="0" y="398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835;p116">
              <a:extLst>
                <a:ext uri="{FF2B5EF4-FFF2-40B4-BE49-F238E27FC236}">
                  <a16:creationId xmlns:a16="http://schemas.microsoft.com/office/drawing/2014/main" id="{E37BC7B8-C100-BD5F-0BF3-996B29DD3C78}"/>
                </a:ext>
              </a:extLst>
            </p:cNvPr>
            <p:cNvSpPr/>
            <p:nvPr/>
          </p:nvSpPr>
          <p:spPr>
            <a:xfrm>
              <a:off x="1509400" y="2382875"/>
              <a:ext cx="69375" cy="97350"/>
            </a:xfrm>
            <a:custGeom>
              <a:avLst/>
              <a:gdLst/>
              <a:ahLst/>
              <a:cxnLst/>
              <a:rect l="l" t="t" r="r" b="b"/>
              <a:pathLst>
                <a:path w="2775" h="3894" extrusionOk="0">
                  <a:moveTo>
                    <a:pt x="2775" y="3846"/>
                  </a:moveTo>
                  <a:cubicBezTo>
                    <a:pt x="2680" y="3858"/>
                    <a:pt x="2596" y="3870"/>
                    <a:pt x="2525" y="3870"/>
                  </a:cubicBezTo>
                  <a:lnTo>
                    <a:pt x="1513" y="3870"/>
                  </a:lnTo>
                  <a:cubicBezTo>
                    <a:pt x="1453" y="3870"/>
                    <a:pt x="1370" y="3893"/>
                    <a:pt x="1334" y="3858"/>
                  </a:cubicBezTo>
                  <a:cubicBezTo>
                    <a:pt x="977" y="3762"/>
                    <a:pt x="858" y="3798"/>
                    <a:pt x="870" y="3322"/>
                  </a:cubicBezTo>
                  <a:cubicBezTo>
                    <a:pt x="870" y="3012"/>
                    <a:pt x="882" y="2715"/>
                    <a:pt x="775" y="2393"/>
                  </a:cubicBezTo>
                  <a:cubicBezTo>
                    <a:pt x="715" y="2238"/>
                    <a:pt x="763" y="2048"/>
                    <a:pt x="703" y="1893"/>
                  </a:cubicBezTo>
                  <a:cubicBezTo>
                    <a:pt x="572" y="1453"/>
                    <a:pt x="417" y="988"/>
                    <a:pt x="274" y="560"/>
                  </a:cubicBezTo>
                  <a:cubicBezTo>
                    <a:pt x="215" y="381"/>
                    <a:pt x="96" y="226"/>
                    <a:pt x="1" y="60"/>
                  </a:cubicBezTo>
                  <a:cubicBezTo>
                    <a:pt x="48" y="0"/>
                    <a:pt x="96" y="36"/>
                    <a:pt x="120" y="48"/>
                  </a:cubicBezTo>
                  <a:cubicBezTo>
                    <a:pt x="441" y="191"/>
                    <a:pt x="715" y="357"/>
                    <a:pt x="941" y="607"/>
                  </a:cubicBezTo>
                  <a:cubicBezTo>
                    <a:pt x="953" y="631"/>
                    <a:pt x="977" y="655"/>
                    <a:pt x="1001" y="667"/>
                  </a:cubicBezTo>
                  <a:cubicBezTo>
                    <a:pt x="1501" y="1024"/>
                    <a:pt x="1846" y="1536"/>
                    <a:pt x="2179" y="2036"/>
                  </a:cubicBezTo>
                  <a:cubicBezTo>
                    <a:pt x="2191" y="2060"/>
                    <a:pt x="2203" y="2084"/>
                    <a:pt x="2227" y="2096"/>
                  </a:cubicBezTo>
                  <a:cubicBezTo>
                    <a:pt x="2596" y="2500"/>
                    <a:pt x="2715" y="3012"/>
                    <a:pt x="2763" y="3524"/>
                  </a:cubicBezTo>
                  <a:cubicBezTo>
                    <a:pt x="2763" y="3572"/>
                    <a:pt x="2775" y="3631"/>
                    <a:pt x="2775" y="367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836;p116">
              <a:extLst>
                <a:ext uri="{FF2B5EF4-FFF2-40B4-BE49-F238E27FC236}">
                  <a16:creationId xmlns:a16="http://schemas.microsoft.com/office/drawing/2014/main" id="{44AAEF1E-CC7F-FD6D-B000-D95D12F0C5AB}"/>
                </a:ext>
              </a:extLst>
            </p:cNvPr>
            <p:cNvSpPr/>
            <p:nvPr/>
          </p:nvSpPr>
          <p:spPr>
            <a:xfrm>
              <a:off x="1318300" y="2492100"/>
              <a:ext cx="72075" cy="104800"/>
            </a:xfrm>
            <a:custGeom>
              <a:avLst/>
              <a:gdLst/>
              <a:ahLst/>
              <a:cxnLst/>
              <a:rect l="l" t="t" r="r" b="b"/>
              <a:pathLst>
                <a:path w="2883" h="4192" extrusionOk="0">
                  <a:moveTo>
                    <a:pt x="2882" y="4192"/>
                  </a:moveTo>
                  <a:cubicBezTo>
                    <a:pt x="2537" y="4073"/>
                    <a:pt x="2275" y="3930"/>
                    <a:pt x="2025" y="3727"/>
                  </a:cubicBezTo>
                  <a:cubicBezTo>
                    <a:pt x="1727" y="3489"/>
                    <a:pt x="1430" y="3239"/>
                    <a:pt x="1132" y="3001"/>
                  </a:cubicBezTo>
                  <a:cubicBezTo>
                    <a:pt x="1049" y="2941"/>
                    <a:pt x="977" y="2882"/>
                    <a:pt x="953" y="2775"/>
                  </a:cubicBezTo>
                  <a:cubicBezTo>
                    <a:pt x="906" y="2596"/>
                    <a:pt x="775" y="2477"/>
                    <a:pt x="656" y="2358"/>
                  </a:cubicBezTo>
                  <a:cubicBezTo>
                    <a:pt x="358" y="2084"/>
                    <a:pt x="179" y="1739"/>
                    <a:pt x="144" y="1322"/>
                  </a:cubicBezTo>
                  <a:cubicBezTo>
                    <a:pt x="144" y="1263"/>
                    <a:pt x="132" y="1203"/>
                    <a:pt x="108" y="1144"/>
                  </a:cubicBezTo>
                  <a:cubicBezTo>
                    <a:pt x="1" y="822"/>
                    <a:pt x="25" y="501"/>
                    <a:pt x="48" y="203"/>
                  </a:cubicBezTo>
                  <a:cubicBezTo>
                    <a:pt x="72" y="179"/>
                    <a:pt x="84" y="155"/>
                    <a:pt x="120" y="143"/>
                  </a:cubicBezTo>
                  <a:cubicBezTo>
                    <a:pt x="382" y="120"/>
                    <a:pt x="656" y="132"/>
                    <a:pt x="918" y="36"/>
                  </a:cubicBezTo>
                  <a:cubicBezTo>
                    <a:pt x="1072" y="1"/>
                    <a:pt x="1263" y="13"/>
                    <a:pt x="1430" y="60"/>
                  </a:cubicBezTo>
                  <a:cubicBezTo>
                    <a:pt x="1501" y="179"/>
                    <a:pt x="1477" y="310"/>
                    <a:pt x="1477" y="429"/>
                  </a:cubicBezTo>
                  <a:cubicBezTo>
                    <a:pt x="1477" y="679"/>
                    <a:pt x="1441" y="953"/>
                    <a:pt x="1561" y="1203"/>
                  </a:cubicBezTo>
                  <a:cubicBezTo>
                    <a:pt x="1537" y="1513"/>
                    <a:pt x="1691" y="1798"/>
                    <a:pt x="1715" y="2108"/>
                  </a:cubicBezTo>
                  <a:cubicBezTo>
                    <a:pt x="1715" y="2215"/>
                    <a:pt x="1775" y="2322"/>
                    <a:pt x="1811" y="2418"/>
                  </a:cubicBezTo>
                  <a:cubicBezTo>
                    <a:pt x="1965" y="2715"/>
                    <a:pt x="2108" y="3013"/>
                    <a:pt x="2263" y="3334"/>
                  </a:cubicBezTo>
                  <a:cubicBezTo>
                    <a:pt x="2346" y="3525"/>
                    <a:pt x="2465" y="3692"/>
                    <a:pt x="2632" y="3834"/>
                  </a:cubicBezTo>
                  <a:cubicBezTo>
                    <a:pt x="2727" y="3930"/>
                    <a:pt x="2834" y="4001"/>
                    <a:pt x="2882" y="4192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837;p116">
              <a:extLst>
                <a:ext uri="{FF2B5EF4-FFF2-40B4-BE49-F238E27FC236}">
                  <a16:creationId xmlns:a16="http://schemas.microsoft.com/office/drawing/2014/main" id="{DD3060E5-DD86-6FD1-8EEC-5C94D73C204E}"/>
                </a:ext>
              </a:extLst>
            </p:cNvPr>
            <p:cNvSpPr/>
            <p:nvPr/>
          </p:nvSpPr>
          <p:spPr>
            <a:xfrm>
              <a:off x="1318300" y="2391200"/>
              <a:ext cx="53600" cy="92300"/>
            </a:xfrm>
            <a:custGeom>
              <a:avLst/>
              <a:gdLst/>
              <a:ahLst/>
              <a:cxnLst/>
              <a:rect l="l" t="t" r="r" b="b"/>
              <a:pathLst>
                <a:path w="2144" h="3692" extrusionOk="0">
                  <a:moveTo>
                    <a:pt x="1453" y="3537"/>
                  </a:moveTo>
                  <a:lnTo>
                    <a:pt x="1072" y="3537"/>
                  </a:lnTo>
                  <a:cubicBezTo>
                    <a:pt x="906" y="3537"/>
                    <a:pt x="739" y="3560"/>
                    <a:pt x="596" y="3620"/>
                  </a:cubicBezTo>
                  <a:cubicBezTo>
                    <a:pt x="418" y="3691"/>
                    <a:pt x="239" y="3668"/>
                    <a:pt x="72" y="3644"/>
                  </a:cubicBezTo>
                  <a:cubicBezTo>
                    <a:pt x="1" y="3525"/>
                    <a:pt x="48" y="3417"/>
                    <a:pt x="72" y="3334"/>
                  </a:cubicBezTo>
                  <a:cubicBezTo>
                    <a:pt x="203" y="2917"/>
                    <a:pt x="346" y="2513"/>
                    <a:pt x="477" y="2096"/>
                  </a:cubicBezTo>
                  <a:cubicBezTo>
                    <a:pt x="489" y="2036"/>
                    <a:pt x="501" y="1965"/>
                    <a:pt x="548" y="1929"/>
                  </a:cubicBezTo>
                  <a:cubicBezTo>
                    <a:pt x="727" y="1751"/>
                    <a:pt x="787" y="1501"/>
                    <a:pt x="918" y="1286"/>
                  </a:cubicBezTo>
                  <a:cubicBezTo>
                    <a:pt x="1144" y="953"/>
                    <a:pt x="1418" y="631"/>
                    <a:pt x="1680" y="334"/>
                  </a:cubicBezTo>
                  <a:cubicBezTo>
                    <a:pt x="1787" y="215"/>
                    <a:pt x="1965" y="131"/>
                    <a:pt x="2144" y="0"/>
                  </a:cubicBezTo>
                  <a:cubicBezTo>
                    <a:pt x="2108" y="84"/>
                    <a:pt x="2108" y="131"/>
                    <a:pt x="2084" y="179"/>
                  </a:cubicBezTo>
                  <a:cubicBezTo>
                    <a:pt x="1989" y="334"/>
                    <a:pt x="1918" y="500"/>
                    <a:pt x="1918" y="691"/>
                  </a:cubicBezTo>
                  <a:cubicBezTo>
                    <a:pt x="1918" y="798"/>
                    <a:pt x="1858" y="905"/>
                    <a:pt x="1811" y="1012"/>
                  </a:cubicBezTo>
                  <a:cubicBezTo>
                    <a:pt x="1739" y="1143"/>
                    <a:pt x="1691" y="1274"/>
                    <a:pt x="1691" y="1429"/>
                  </a:cubicBezTo>
                  <a:cubicBezTo>
                    <a:pt x="1691" y="1489"/>
                    <a:pt x="1691" y="1560"/>
                    <a:pt x="1668" y="1608"/>
                  </a:cubicBezTo>
                  <a:cubicBezTo>
                    <a:pt x="1572" y="1786"/>
                    <a:pt x="1572" y="1965"/>
                    <a:pt x="1561" y="2155"/>
                  </a:cubicBezTo>
                  <a:cubicBezTo>
                    <a:pt x="1549" y="2382"/>
                    <a:pt x="1489" y="2596"/>
                    <a:pt x="1477" y="2822"/>
                  </a:cubicBezTo>
                  <a:cubicBezTo>
                    <a:pt x="1453" y="3048"/>
                    <a:pt x="1477" y="3275"/>
                    <a:pt x="1453" y="3537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838;p116">
              <a:extLst>
                <a:ext uri="{FF2B5EF4-FFF2-40B4-BE49-F238E27FC236}">
                  <a16:creationId xmlns:a16="http://schemas.microsoft.com/office/drawing/2014/main" id="{D09873FF-7452-8D99-48E9-CE695AFCF6AD}"/>
                </a:ext>
              </a:extLst>
            </p:cNvPr>
            <p:cNvSpPr/>
            <p:nvPr/>
          </p:nvSpPr>
          <p:spPr>
            <a:xfrm>
              <a:off x="1300450" y="2349825"/>
              <a:ext cx="297975" cy="277150"/>
            </a:xfrm>
            <a:custGeom>
              <a:avLst/>
              <a:gdLst/>
              <a:ahLst/>
              <a:cxnLst/>
              <a:rect l="l" t="t" r="r" b="b"/>
              <a:pathLst>
                <a:path w="11919" h="11086" extrusionOk="0">
                  <a:moveTo>
                    <a:pt x="60" y="5787"/>
                  </a:moveTo>
                  <a:cubicBezTo>
                    <a:pt x="0" y="5358"/>
                    <a:pt x="119" y="4834"/>
                    <a:pt x="310" y="4334"/>
                  </a:cubicBezTo>
                  <a:cubicBezTo>
                    <a:pt x="417" y="4084"/>
                    <a:pt x="489" y="3810"/>
                    <a:pt x="560" y="3560"/>
                  </a:cubicBezTo>
                  <a:cubicBezTo>
                    <a:pt x="620" y="3382"/>
                    <a:pt x="679" y="3215"/>
                    <a:pt x="834" y="3072"/>
                  </a:cubicBezTo>
                  <a:cubicBezTo>
                    <a:pt x="870" y="3025"/>
                    <a:pt x="905" y="2941"/>
                    <a:pt x="929" y="2870"/>
                  </a:cubicBezTo>
                  <a:cubicBezTo>
                    <a:pt x="953" y="2822"/>
                    <a:pt x="965" y="2786"/>
                    <a:pt x="989" y="2739"/>
                  </a:cubicBezTo>
                  <a:cubicBezTo>
                    <a:pt x="1143" y="2417"/>
                    <a:pt x="1846" y="1596"/>
                    <a:pt x="2120" y="1370"/>
                  </a:cubicBezTo>
                  <a:cubicBezTo>
                    <a:pt x="2227" y="1298"/>
                    <a:pt x="2346" y="1203"/>
                    <a:pt x="2453" y="1120"/>
                  </a:cubicBezTo>
                  <a:cubicBezTo>
                    <a:pt x="2679" y="929"/>
                    <a:pt x="2929" y="786"/>
                    <a:pt x="3227" y="691"/>
                  </a:cubicBezTo>
                  <a:cubicBezTo>
                    <a:pt x="3572" y="548"/>
                    <a:pt x="3929" y="429"/>
                    <a:pt x="4287" y="358"/>
                  </a:cubicBezTo>
                  <a:cubicBezTo>
                    <a:pt x="4358" y="346"/>
                    <a:pt x="4430" y="310"/>
                    <a:pt x="4489" y="298"/>
                  </a:cubicBezTo>
                  <a:cubicBezTo>
                    <a:pt x="4787" y="179"/>
                    <a:pt x="5084" y="60"/>
                    <a:pt x="5430" y="108"/>
                  </a:cubicBezTo>
                  <a:cubicBezTo>
                    <a:pt x="5739" y="0"/>
                    <a:pt x="6073" y="12"/>
                    <a:pt x="6382" y="36"/>
                  </a:cubicBezTo>
                  <a:cubicBezTo>
                    <a:pt x="6632" y="48"/>
                    <a:pt x="6870" y="72"/>
                    <a:pt x="7108" y="155"/>
                  </a:cubicBezTo>
                  <a:cubicBezTo>
                    <a:pt x="7501" y="274"/>
                    <a:pt x="7882" y="405"/>
                    <a:pt x="8251" y="584"/>
                  </a:cubicBezTo>
                  <a:cubicBezTo>
                    <a:pt x="8609" y="751"/>
                    <a:pt x="8954" y="953"/>
                    <a:pt x="9299" y="1143"/>
                  </a:cubicBezTo>
                  <a:cubicBezTo>
                    <a:pt x="9418" y="1227"/>
                    <a:pt x="9502" y="1310"/>
                    <a:pt x="9609" y="1405"/>
                  </a:cubicBezTo>
                  <a:cubicBezTo>
                    <a:pt x="9656" y="1429"/>
                    <a:pt x="9668" y="1477"/>
                    <a:pt x="9716" y="1501"/>
                  </a:cubicBezTo>
                  <a:cubicBezTo>
                    <a:pt x="10025" y="1715"/>
                    <a:pt x="10276" y="1977"/>
                    <a:pt x="10502" y="2275"/>
                  </a:cubicBezTo>
                  <a:cubicBezTo>
                    <a:pt x="10597" y="2417"/>
                    <a:pt x="10692" y="2536"/>
                    <a:pt x="10799" y="2667"/>
                  </a:cubicBezTo>
                  <a:cubicBezTo>
                    <a:pt x="10954" y="2858"/>
                    <a:pt x="11085" y="3037"/>
                    <a:pt x="11216" y="3227"/>
                  </a:cubicBezTo>
                  <a:cubicBezTo>
                    <a:pt x="11288" y="3334"/>
                    <a:pt x="11347" y="3441"/>
                    <a:pt x="11395" y="3560"/>
                  </a:cubicBezTo>
                  <a:cubicBezTo>
                    <a:pt x="11490" y="3799"/>
                    <a:pt x="11561" y="4049"/>
                    <a:pt x="11645" y="4299"/>
                  </a:cubicBezTo>
                  <a:cubicBezTo>
                    <a:pt x="11669" y="4334"/>
                    <a:pt x="11680" y="4382"/>
                    <a:pt x="11680" y="4406"/>
                  </a:cubicBezTo>
                  <a:cubicBezTo>
                    <a:pt x="11752" y="5013"/>
                    <a:pt x="11919" y="5632"/>
                    <a:pt x="11823" y="6251"/>
                  </a:cubicBezTo>
                  <a:cubicBezTo>
                    <a:pt x="11752" y="6823"/>
                    <a:pt x="11645" y="7382"/>
                    <a:pt x="11288" y="7859"/>
                  </a:cubicBezTo>
                  <a:cubicBezTo>
                    <a:pt x="11276" y="7870"/>
                    <a:pt x="11264" y="7906"/>
                    <a:pt x="11252" y="7918"/>
                  </a:cubicBezTo>
                  <a:cubicBezTo>
                    <a:pt x="11085" y="8287"/>
                    <a:pt x="10847" y="8609"/>
                    <a:pt x="10549" y="8871"/>
                  </a:cubicBezTo>
                  <a:cubicBezTo>
                    <a:pt x="10359" y="9061"/>
                    <a:pt x="10204" y="9287"/>
                    <a:pt x="10025" y="9490"/>
                  </a:cubicBezTo>
                  <a:cubicBezTo>
                    <a:pt x="9895" y="9644"/>
                    <a:pt x="9740" y="9775"/>
                    <a:pt x="9561" y="9871"/>
                  </a:cubicBezTo>
                  <a:lnTo>
                    <a:pt x="9347" y="10002"/>
                  </a:lnTo>
                  <a:cubicBezTo>
                    <a:pt x="9013" y="10252"/>
                    <a:pt x="8644" y="10430"/>
                    <a:pt x="8240" y="10537"/>
                  </a:cubicBezTo>
                  <a:cubicBezTo>
                    <a:pt x="8156" y="10561"/>
                    <a:pt x="8061" y="10585"/>
                    <a:pt x="8001" y="10645"/>
                  </a:cubicBezTo>
                  <a:cubicBezTo>
                    <a:pt x="7835" y="10787"/>
                    <a:pt x="7620" y="10811"/>
                    <a:pt x="7442" y="10895"/>
                  </a:cubicBezTo>
                  <a:cubicBezTo>
                    <a:pt x="7382" y="10918"/>
                    <a:pt x="7287" y="10907"/>
                    <a:pt x="7216" y="10907"/>
                  </a:cubicBezTo>
                  <a:cubicBezTo>
                    <a:pt x="6966" y="10930"/>
                    <a:pt x="6727" y="10930"/>
                    <a:pt x="6489" y="11002"/>
                  </a:cubicBezTo>
                  <a:cubicBezTo>
                    <a:pt x="6382" y="11026"/>
                    <a:pt x="6263" y="11026"/>
                    <a:pt x="6156" y="11049"/>
                  </a:cubicBezTo>
                  <a:lnTo>
                    <a:pt x="6049" y="11049"/>
                  </a:lnTo>
                  <a:cubicBezTo>
                    <a:pt x="5453" y="11085"/>
                    <a:pt x="4894" y="11014"/>
                    <a:pt x="4322" y="10835"/>
                  </a:cubicBezTo>
                  <a:cubicBezTo>
                    <a:pt x="3834" y="10668"/>
                    <a:pt x="3334" y="10537"/>
                    <a:pt x="2858" y="10299"/>
                  </a:cubicBezTo>
                  <a:cubicBezTo>
                    <a:pt x="2596" y="10168"/>
                    <a:pt x="2358" y="10002"/>
                    <a:pt x="2155" y="9823"/>
                  </a:cubicBezTo>
                  <a:cubicBezTo>
                    <a:pt x="1882" y="9597"/>
                    <a:pt x="1620" y="9383"/>
                    <a:pt x="1334" y="9168"/>
                  </a:cubicBezTo>
                  <a:cubicBezTo>
                    <a:pt x="1191" y="9061"/>
                    <a:pt x="1072" y="8942"/>
                    <a:pt x="1024" y="8763"/>
                  </a:cubicBezTo>
                  <a:cubicBezTo>
                    <a:pt x="989" y="8632"/>
                    <a:pt x="893" y="8525"/>
                    <a:pt x="786" y="8442"/>
                  </a:cubicBezTo>
                  <a:cubicBezTo>
                    <a:pt x="417" y="8085"/>
                    <a:pt x="215" y="7632"/>
                    <a:pt x="143" y="7132"/>
                  </a:cubicBezTo>
                  <a:lnTo>
                    <a:pt x="143" y="7061"/>
                  </a:lnTo>
                  <a:cubicBezTo>
                    <a:pt x="24" y="6704"/>
                    <a:pt x="72" y="6299"/>
                    <a:pt x="60" y="5787"/>
                  </a:cubicBezTo>
                  <a:close/>
                  <a:moveTo>
                    <a:pt x="5977" y="5656"/>
                  </a:moveTo>
                  <a:lnTo>
                    <a:pt x="5977" y="6644"/>
                  </a:lnTo>
                  <a:cubicBezTo>
                    <a:pt x="5977" y="6680"/>
                    <a:pt x="5977" y="6739"/>
                    <a:pt x="6013" y="6787"/>
                  </a:cubicBezTo>
                  <a:cubicBezTo>
                    <a:pt x="6096" y="6966"/>
                    <a:pt x="6085" y="7144"/>
                    <a:pt x="6085" y="7335"/>
                  </a:cubicBezTo>
                  <a:lnTo>
                    <a:pt x="6085" y="10014"/>
                  </a:lnTo>
                  <a:cubicBezTo>
                    <a:pt x="6085" y="10133"/>
                    <a:pt x="6061" y="10276"/>
                    <a:pt x="6132" y="10371"/>
                  </a:cubicBezTo>
                  <a:cubicBezTo>
                    <a:pt x="6227" y="10418"/>
                    <a:pt x="6323" y="10395"/>
                    <a:pt x="6430" y="10359"/>
                  </a:cubicBezTo>
                  <a:cubicBezTo>
                    <a:pt x="6537" y="10335"/>
                    <a:pt x="6656" y="10287"/>
                    <a:pt x="6751" y="10287"/>
                  </a:cubicBezTo>
                  <a:cubicBezTo>
                    <a:pt x="7132" y="10287"/>
                    <a:pt x="7454" y="10121"/>
                    <a:pt x="7728" y="10037"/>
                  </a:cubicBezTo>
                  <a:cubicBezTo>
                    <a:pt x="7823" y="9883"/>
                    <a:pt x="7906" y="9764"/>
                    <a:pt x="7990" y="9656"/>
                  </a:cubicBezTo>
                  <a:cubicBezTo>
                    <a:pt x="8168" y="9418"/>
                    <a:pt x="8347" y="9180"/>
                    <a:pt x="8466" y="8894"/>
                  </a:cubicBezTo>
                  <a:cubicBezTo>
                    <a:pt x="8537" y="8704"/>
                    <a:pt x="8621" y="8513"/>
                    <a:pt x="8704" y="8323"/>
                  </a:cubicBezTo>
                  <a:cubicBezTo>
                    <a:pt x="8775" y="8156"/>
                    <a:pt x="8823" y="8001"/>
                    <a:pt x="8823" y="7811"/>
                  </a:cubicBezTo>
                  <a:lnTo>
                    <a:pt x="8823" y="5954"/>
                  </a:lnTo>
                  <a:cubicBezTo>
                    <a:pt x="8823" y="5870"/>
                    <a:pt x="8811" y="5763"/>
                    <a:pt x="8799" y="5656"/>
                  </a:cubicBezTo>
                  <a:cubicBezTo>
                    <a:pt x="8716" y="5644"/>
                    <a:pt x="8656" y="5632"/>
                    <a:pt x="8597" y="5632"/>
                  </a:cubicBezTo>
                  <a:cubicBezTo>
                    <a:pt x="7918" y="5584"/>
                    <a:pt x="6323" y="5608"/>
                    <a:pt x="5977" y="5656"/>
                  </a:cubicBezTo>
                  <a:close/>
                  <a:moveTo>
                    <a:pt x="2703" y="5751"/>
                  </a:moveTo>
                  <a:cubicBezTo>
                    <a:pt x="2656" y="6025"/>
                    <a:pt x="2656" y="6311"/>
                    <a:pt x="2703" y="6596"/>
                  </a:cubicBezTo>
                  <a:cubicBezTo>
                    <a:pt x="2763" y="6894"/>
                    <a:pt x="2858" y="7180"/>
                    <a:pt x="2882" y="7454"/>
                  </a:cubicBezTo>
                  <a:cubicBezTo>
                    <a:pt x="2917" y="7716"/>
                    <a:pt x="3001" y="7930"/>
                    <a:pt x="3120" y="8156"/>
                  </a:cubicBezTo>
                  <a:lnTo>
                    <a:pt x="3394" y="8692"/>
                  </a:lnTo>
                  <a:cubicBezTo>
                    <a:pt x="3477" y="8906"/>
                    <a:pt x="3620" y="9085"/>
                    <a:pt x="3775" y="9228"/>
                  </a:cubicBezTo>
                  <a:cubicBezTo>
                    <a:pt x="3870" y="9323"/>
                    <a:pt x="3953" y="9406"/>
                    <a:pt x="4013" y="9514"/>
                  </a:cubicBezTo>
                  <a:cubicBezTo>
                    <a:pt x="4120" y="9692"/>
                    <a:pt x="4251" y="9823"/>
                    <a:pt x="4430" y="9930"/>
                  </a:cubicBezTo>
                  <a:cubicBezTo>
                    <a:pt x="4489" y="9954"/>
                    <a:pt x="4537" y="9990"/>
                    <a:pt x="4584" y="10049"/>
                  </a:cubicBezTo>
                  <a:cubicBezTo>
                    <a:pt x="4775" y="10299"/>
                    <a:pt x="5061" y="10347"/>
                    <a:pt x="5346" y="10395"/>
                  </a:cubicBezTo>
                  <a:cubicBezTo>
                    <a:pt x="5406" y="10406"/>
                    <a:pt x="5465" y="10371"/>
                    <a:pt x="5501" y="10359"/>
                  </a:cubicBezTo>
                  <a:cubicBezTo>
                    <a:pt x="5525" y="10299"/>
                    <a:pt x="5537" y="10276"/>
                    <a:pt x="5537" y="10228"/>
                  </a:cubicBezTo>
                  <a:cubicBezTo>
                    <a:pt x="5537" y="9240"/>
                    <a:pt x="5537" y="8263"/>
                    <a:pt x="5525" y="7275"/>
                  </a:cubicBezTo>
                  <a:cubicBezTo>
                    <a:pt x="5525" y="7192"/>
                    <a:pt x="5525" y="7097"/>
                    <a:pt x="5477" y="7025"/>
                  </a:cubicBezTo>
                  <a:cubicBezTo>
                    <a:pt x="5406" y="6858"/>
                    <a:pt x="5406" y="6680"/>
                    <a:pt x="5406" y="6525"/>
                  </a:cubicBezTo>
                  <a:lnTo>
                    <a:pt x="5406" y="5846"/>
                  </a:lnTo>
                  <a:cubicBezTo>
                    <a:pt x="5406" y="5775"/>
                    <a:pt x="5370" y="5715"/>
                    <a:pt x="5358" y="5632"/>
                  </a:cubicBezTo>
                  <a:lnTo>
                    <a:pt x="4965" y="5632"/>
                  </a:lnTo>
                  <a:lnTo>
                    <a:pt x="3584" y="5632"/>
                  </a:lnTo>
                  <a:cubicBezTo>
                    <a:pt x="3298" y="5596"/>
                    <a:pt x="3001" y="5644"/>
                    <a:pt x="2703" y="5751"/>
                  </a:cubicBezTo>
                  <a:close/>
                  <a:moveTo>
                    <a:pt x="5965" y="572"/>
                  </a:moveTo>
                  <a:cubicBezTo>
                    <a:pt x="5954" y="631"/>
                    <a:pt x="5918" y="643"/>
                    <a:pt x="5942" y="667"/>
                  </a:cubicBezTo>
                  <a:cubicBezTo>
                    <a:pt x="5954" y="2084"/>
                    <a:pt x="5965" y="3501"/>
                    <a:pt x="6001" y="4930"/>
                  </a:cubicBezTo>
                  <a:cubicBezTo>
                    <a:pt x="6001" y="4953"/>
                    <a:pt x="6013" y="5001"/>
                    <a:pt x="6025" y="5037"/>
                  </a:cubicBezTo>
                  <a:cubicBezTo>
                    <a:pt x="6025" y="5049"/>
                    <a:pt x="6037" y="5049"/>
                    <a:pt x="6061" y="5072"/>
                  </a:cubicBezTo>
                  <a:cubicBezTo>
                    <a:pt x="6108" y="5072"/>
                    <a:pt x="6192" y="5108"/>
                    <a:pt x="6263" y="5108"/>
                  </a:cubicBezTo>
                  <a:lnTo>
                    <a:pt x="8501" y="5108"/>
                  </a:lnTo>
                  <a:cubicBezTo>
                    <a:pt x="8573" y="5108"/>
                    <a:pt x="8632" y="5072"/>
                    <a:pt x="8740" y="5061"/>
                  </a:cubicBezTo>
                  <a:cubicBezTo>
                    <a:pt x="8680" y="4656"/>
                    <a:pt x="8775" y="4263"/>
                    <a:pt x="8644" y="3870"/>
                  </a:cubicBezTo>
                  <a:cubicBezTo>
                    <a:pt x="8632" y="3810"/>
                    <a:pt x="8632" y="3751"/>
                    <a:pt x="8632" y="3691"/>
                  </a:cubicBezTo>
                  <a:cubicBezTo>
                    <a:pt x="8597" y="3513"/>
                    <a:pt x="8597" y="3346"/>
                    <a:pt x="8549" y="3167"/>
                  </a:cubicBezTo>
                  <a:cubicBezTo>
                    <a:pt x="8454" y="2798"/>
                    <a:pt x="8335" y="2441"/>
                    <a:pt x="8204" y="2072"/>
                  </a:cubicBezTo>
                  <a:cubicBezTo>
                    <a:pt x="8168" y="1977"/>
                    <a:pt x="8109" y="1894"/>
                    <a:pt x="8061" y="1798"/>
                  </a:cubicBezTo>
                  <a:cubicBezTo>
                    <a:pt x="7966" y="1608"/>
                    <a:pt x="7847" y="1417"/>
                    <a:pt x="7739" y="1203"/>
                  </a:cubicBezTo>
                  <a:cubicBezTo>
                    <a:pt x="7644" y="1012"/>
                    <a:pt x="7513" y="881"/>
                    <a:pt x="7311" y="822"/>
                  </a:cubicBezTo>
                  <a:cubicBezTo>
                    <a:pt x="7013" y="727"/>
                    <a:pt x="6716" y="643"/>
                    <a:pt x="6418" y="584"/>
                  </a:cubicBezTo>
                  <a:cubicBezTo>
                    <a:pt x="6251" y="536"/>
                    <a:pt x="6120" y="572"/>
                    <a:pt x="5965" y="572"/>
                  </a:cubicBezTo>
                  <a:close/>
                  <a:moveTo>
                    <a:pt x="5382" y="5072"/>
                  </a:moveTo>
                  <a:cubicBezTo>
                    <a:pt x="5406" y="3608"/>
                    <a:pt x="5430" y="2155"/>
                    <a:pt x="5442" y="715"/>
                  </a:cubicBezTo>
                  <a:cubicBezTo>
                    <a:pt x="5442" y="703"/>
                    <a:pt x="5430" y="703"/>
                    <a:pt x="5430" y="691"/>
                  </a:cubicBezTo>
                  <a:cubicBezTo>
                    <a:pt x="5430" y="667"/>
                    <a:pt x="5418" y="667"/>
                    <a:pt x="5394" y="643"/>
                  </a:cubicBezTo>
                  <a:cubicBezTo>
                    <a:pt x="5275" y="631"/>
                    <a:pt x="5144" y="631"/>
                    <a:pt x="5013" y="667"/>
                  </a:cubicBezTo>
                  <a:cubicBezTo>
                    <a:pt x="4918" y="703"/>
                    <a:pt x="4846" y="715"/>
                    <a:pt x="4763" y="727"/>
                  </a:cubicBezTo>
                  <a:cubicBezTo>
                    <a:pt x="4310" y="822"/>
                    <a:pt x="3953" y="1048"/>
                    <a:pt x="3668" y="1405"/>
                  </a:cubicBezTo>
                  <a:cubicBezTo>
                    <a:pt x="3584" y="1524"/>
                    <a:pt x="3489" y="1643"/>
                    <a:pt x="3394" y="1739"/>
                  </a:cubicBezTo>
                  <a:cubicBezTo>
                    <a:pt x="3227" y="1953"/>
                    <a:pt x="3072" y="2155"/>
                    <a:pt x="3096" y="2441"/>
                  </a:cubicBezTo>
                  <a:cubicBezTo>
                    <a:pt x="3096" y="2513"/>
                    <a:pt x="3096" y="2608"/>
                    <a:pt x="3048" y="2644"/>
                  </a:cubicBezTo>
                  <a:cubicBezTo>
                    <a:pt x="2858" y="2941"/>
                    <a:pt x="2882" y="3287"/>
                    <a:pt x="2798" y="3620"/>
                  </a:cubicBezTo>
                  <a:cubicBezTo>
                    <a:pt x="2715" y="3929"/>
                    <a:pt x="2703" y="4263"/>
                    <a:pt x="2679" y="4572"/>
                  </a:cubicBezTo>
                  <a:cubicBezTo>
                    <a:pt x="2656" y="4763"/>
                    <a:pt x="2632" y="4953"/>
                    <a:pt x="2703" y="5168"/>
                  </a:cubicBezTo>
                  <a:cubicBezTo>
                    <a:pt x="3596" y="5013"/>
                    <a:pt x="4477" y="5156"/>
                    <a:pt x="5382" y="5072"/>
                  </a:cubicBezTo>
                  <a:close/>
                  <a:moveTo>
                    <a:pt x="8644" y="9692"/>
                  </a:moveTo>
                  <a:cubicBezTo>
                    <a:pt x="8871" y="9537"/>
                    <a:pt x="9037" y="9418"/>
                    <a:pt x="9216" y="9335"/>
                  </a:cubicBezTo>
                  <a:cubicBezTo>
                    <a:pt x="9418" y="9228"/>
                    <a:pt x="9597" y="9061"/>
                    <a:pt x="9752" y="8882"/>
                  </a:cubicBezTo>
                  <a:cubicBezTo>
                    <a:pt x="9966" y="8609"/>
                    <a:pt x="10192" y="8323"/>
                    <a:pt x="10442" y="8073"/>
                  </a:cubicBezTo>
                  <a:cubicBezTo>
                    <a:pt x="10490" y="8025"/>
                    <a:pt x="10526" y="7966"/>
                    <a:pt x="10549" y="7906"/>
                  </a:cubicBezTo>
                  <a:cubicBezTo>
                    <a:pt x="10657" y="7728"/>
                    <a:pt x="10764" y="7561"/>
                    <a:pt x="10847" y="7382"/>
                  </a:cubicBezTo>
                  <a:cubicBezTo>
                    <a:pt x="10942" y="7192"/>
                    <a:pt x="11026" y="7001"/>
                    <a:pt x="11085" y="6799"/>
                  </a:cubicBezTo>
                  <a:cubicBezTo>
                    <a:pt x="11133" y="6656"/>
                    <a:pt x="11157" y="6489"/>
                    <a:pt x="11192" y="6323"/>
                  </a:cubicBezTo>
                  <a:cubicBezTo>
                    <a:pt x="11240" y="6120"/>
                    <a:pt x="11252" y="5930"/>
                    <a:pt x="11180" y="5704"/>
                  </a:cubicBezTo>
                  <a:cubicBezTo>
                    <a:pt x="10561" y="5668"/>
                    <a:pt x="9954" y="5715"/>
                    <a:pt x="9347" y="5668"/>
                  </a:cubicBezTo>
                  <a:cubicBezTo>
                    <a:pt x="9347" y="5823"/>
                    <a:pt x="9335" y="5942"/>
                    <a:pt x="9335" y="6061"/>
                  </a:cubicBezTo>
                  <a:lnTo>
                    <a:pt x="9335" y="7870"/>
                  </a:lnTo>
                  <a:cubicBezTo>
                    <a:pt x="9335" y="8025"/>
                    <a:pt x="9311" y="8168"/>
                    <a:pt x="9252" y="8311"/>
                  </a:cubicBezTo>
                  <a:cubicBezTo>
                    <a:pt x="9061" y="8763"/>
                    <a:pt x="8871" y="9204"/>
                    <a:pt x="8644" y="9692"/>
                  </a:cubicBezTo>
                  <a:close/>
                  <a:moveTo>
                    <a:pt x="11133" y="5168"/>
                  </a:moveTo>
                  <a:lnTo>
                    <a:pt x="11133" y="5001"/>
                  </a:lnTo>
                  <a:cubicBezTo>
                    <a:pt x="11133" y="4953"/>
                    <a:pt x="11121" y="4894"/>
                    <a:pt x="11121" y="4858"/>
                  </a:cubicBezTo>
                  <a:cubicBezTo>
                    <a:pt x="11073" y="4334"/>
                    <a:pt x="10954" y="3822"/>
                    <a:pt x="10585" y="3418"/>
                  </a:cubicBezTo>
                  <a:cubicBezTo>
                    <a:pt x="10561" y="3406"/>
                    <a:pt x="10549" y="3382"/>
                    <a:pt x="10537" y="3370"/>
                  </a:cubicBezTo>
                  <a:cubicBezTo>
                    <a:pt x="10192" y="2858"/>
                    <a:pt x="9847" y="2346"/>
                    <a:pt x="9359" y="2001"/>
                  </a:cubicBezTo>
                  <a:lnTo>
                    <a:pt x="9299" y="1941"/>
                  </a:lnTo>
                  <a:cubicBezTo>
                    <a:pt x="9073" y="1679"/>
                    <a:pt x="8775" y="1524"/>
                    <a:pt x="8478" y="1370"/>
                  </a:cubicBezTo>
                  <a:cubicBezTo>
                    <a:pt x="8442" y="1358"/>
                    <a:pt x="8394" y="1310"/>
                    <a:pt x="8359" y="1382"/>
                  </a:cubicBezTo>
                  <a:cubicBezTo>
                    <a:pt x="8454" y="1548"/>
                    <a:pt x="8561" y="1703"/>
                    <a:pt x="8632" y="1882"/>
                  </a:cubicBezTo>
                  <a:cubicBezTo>
                    <a:pt x="8799" y="2322"/>
                    <a:pt x="8930" y="2775"/>
                    <a:pt x="9061" y="3215"/>
                  </a:cubicBezTo>
                  <a:cubicBezTo>
                    <a:pt x="9109" y="3382"/>
                    <a:pt x="9073" y="3572"/>
                    <a:pt x="9133" y="3727"/>
                  </a:cubicBezTo>
                  <a:cubicBezTo>
                    <a:pt x="9240" y="4025"/>
                    <a:pt x="9240" y="4334"/>
                    <a:pt x="9228" y="4644"/>
                  </a:cubicBezTo>
                  <a:cubicBezTo>
                    <a:pt x="9228" y="5108"/>
                    <a:pt x="9347" y="5072"/>
                    <a:pt x="9692" y="5180"/>
                  </a:cubicBezTo>
                  <a:cubicBezTo>
                    <a:pt x="9752" y="5192"/>
                    <a:pt x="9811" y="5192"/>
                    <a:pt x="9871" y="5192"/>
                  </a:cubicBezTo>
                  <a:lnTo>
                    <a:pt x="10883" y="5192"/>
                  </a:lnTo>
                  <a:cubicBezTo>
                    <a:pt x="10954" y="5192"/>
                    <a:pt x="11038" y="5180"/>
                    <a:pt x="11133" y="5168"/>
                  </a:cubicBezTo>
                  <a:close/>
                  <a:moveTo>
                    <a:pt x="3596" y="9883"/>
                  </a:moveTo>
                  <a:cubicBezTo>
                    <a:pt x="3548" y="9692"/>
                    <a:pt x="3429" y="9621"/>
                    <a:pt x="3346" y="9514"/>
                  </a:cubicBezTo>
                  <a:cubicBezTo>
                    <a:pt x="3203" y="9359"/>
                    <a:pt x="3084" y="9192"/>
                    <a:pt x="2977" y="9002"/>
                  </a:cubicBezTo>
                  <a:cubicBezTo>
                    <a:pt x="2822" y="8704"/>
                    <a:pt x="2679" y="8406"/>
                    <a:pt x="2525" y="8097"/>
                  </a:cubicBezTo>
                  <a:cubicBezTo>
                    <a:pt x="2489" y="7990"/>
                    <a:pt x="2429" y="7894"/>
                    <a:pt x="2429" y="7787"/>
                  </a:cubicBezTo>
                  <a:cubicBezTo>
                    <a:pt x="2405" y="7466"/>
                    <a:pt x="2251" y="7192"/>
                    <a:pt x="2275" y="6870"/>
                  </a:cubicBezTo>
                  <a:cubicBezTo>
                    <a:pt x="2167" y="6620"/>
                    <a:pt x="2203" y="6370"/>
                    <a:pt x="2191" y="6096"/>
                  </a:cubicBezTo>
                  <a:cubicBezTo>
                    <a:pt x="2191" y="5977"/>
                    <a:pt x="2215" y="5846"/>
                    <a:pt x="2144" y="5727"/>
                  </a:cubicBezTo>
                  <a:cubicBezTo>
                    <a:pt x="1977" y="5680"/>
                    <a:pt x="1798" y="5668"/>
                    <a:pt x="1632" y="5715"/>
                  </a:cubicBezTo>
                  <a:cubicBezTo>
                    <a:pt x="1370" y="5799"/>
                    <a:pt x="1096" y="5787"/>
                    <a:pt x="834" y="5823"/>
                  </a:cubicBezTo>
                  <a:cubicBezTo>
                    <a:pt x="822" y="5823"/>
                    <a:pt x="786" y="5846"/>
                    <a:pt x="762" y="5882"/>
                  </a:cubicBezTo>
                  <a:cubicBezTo>
                    <a:pt x="727" y="6192"/>
                    <a:pt x="703" y="6501"/>
                    <a:pt x="822" y="6811"/>
                  </a:cubicBezTo>
                  <a:lnTo>
                    <a:pt x="858" y="6989"/>
                  </a:lnTo>
                  <a:cubicBezTo>
                    <a:pt x="893" y="7406"/>
                    <a:pt x="1072" y="7751"/>
                    <a:pt x="1370" y="8037"/>
                  </a:cubicBezTo>
                  <a:cubicBezTo>
                    <a:pt x="1501" y="8156"/>
                    <a:pt x="1620" y="8275"/>
                    <a:pt x="1667" y="8454"/>
                  </a:cubicBezTo>
                  <a:cubicBezTo>
                    <a:pt x="1691" y="8561"/>
                    <a:pt x="1763" y="8621"/>
                    <a:pt x="1846" y="8680"/>
                  </a:cubicBezTo>
                  <a:cubicBezTo>
                    <a:pt x="2144" y="8918"/>
                    <a:pt x="2441" y="9168"/>
                    <a:pt x="2739" y="9406"/>
                  </a:cubicBezTo>
                  <a:cubicBezTo>
                    <a:pt x="2977" y="9621"/>
                    <a:pt x="3239" y="9764"/>
                    <a:pt x="3596" y="9883"/>
                  </a:cubicBezTo>
                  <a:close/>
                  <a:moveTo>
                    <a:pt x="2167" y="5192"/>
                  </a:moveTo>
                  <a:cubicBezTo>
                    <a:pt x="2167" y="4930"/>
                    <a:pt x="2167" y="4703"/>
                    <a:pt x="2191" y="4477"/>
                  </a:cubicBezTo>
                  <a:cubicBezTo>
                    <a:pt x="2203" y="4263"/>
                    <a:pt x="2263" y="4037"/>
                    <a:pt x="2275" y="3810"/>
                  </a:cubicBezTo>
                  <a:cubicBezTo>
                    <a:pt x="2286" y="3620"/>
                    <a:pt x="2286" y="3441"/>
                    <a:pt x="2382" y="3263"/>
                  </a:cubicBezTo>
                  <a:cubicBezTo>
                    <a:pt x="2405" y="3203"/>
                    <a:pt x="2405" y="3144"/>
                    <a:pt x="2405" y="3084"/>
                  </a:cubicBezTo>
                  <a:cubicBezTo>
                    <a:pt x="2405" y="2929"/>
                    <a:pt x="2465" y="2798"/>
                    <a:pt x="2525" y="2667"/>
                  </a:cubicBezTo>
                  <a:cubicBezTo>
                    <a:pt x="2572" y="2560"/>
                    <a:pt x="2632" y="2453"/>
                    <a:pt x="2632" y="2346"/>
                  </a:cubicBezTo>
                  <a:cubicBezTo>
                    <a:pt x="2632" y="2155"/>
                    <a:pt x="2703" y="2001"/>
                    <a:pt x="2798" y="1834"/>
                  </a:cubicBezTo>
                  <a:cubicBezTo>
                    <a:pt x="2810" y="1798"/>
                    <a:pt x="2822" y="1751"/>
                    <a:pt x="2858" y="1655"/>
                  </a:cubicBezTo>
                  <a:cubicBezTo>
                    <a:pt x="2667" y="1786"/>
                    <a:pt x="2501" y="1858"/>
                    <a:pt x="2394" y="2001"/>
                  </a:cubicBezTo>
                  <a:cubicBezTo>
                    <a:pt x="2132" y="2310"/>
                    <a:pt x="1858" y="2620"/>
                    <a:pt x="1632" y="2941"/>
                  </a:cubicBezTo>
                  <a:cubicBezTo>
                    <a:pt x="1501" y="3156"/>
                    <a:pt x="1441" y="3406"/>
                    <a:pt x="1262" y="3584"/>
                  </a:cubicBezTo>
                  <a:cubicBezTo>
                    <a:pt x="1215" y="3632"/>
                    <a:pt x="1215" y="3691"/>
                    <a:pt x="1191" y="3751"/>
                  </a:cubicBezTo>
                  <a:cubicBezTo>
                    <a:pt x="1060" y="4168"/>
                    <a:pt x="905" y="4572"/>
                    <a:pt x="786" y="4989"/>
                  </a:cubicBezTo>
                  <a:cubicBezTo>
                    <a:pt x="762" y="5072"/>
                    <a:pt x="715" y="5168"/>
                    <a:pt x="786" y="5299"/>
                  </a:cubicBezTo>
                  <a:cubicBezTo>
                    <a:pt x="953" y="5311"/>
                    <a:pt x="1143" y="5346"/>
                    <a:pt x="1310" y="5275"/>
                  </a:cubicBezTo>
                  <a:cubicBezTo>
                    <a:pt x="1453" y="5192"/>
                    <a:pt x="1620" y="5180"/>
                    <a:pt x="1786" y="5192"/>
                  </a:cubicBezTo>
                  <a:cubicBezTo>
                    <a:pt x="1905" y="5215"/>
                    <a:pt x="2024" y="5192"/>
                    <a:pt x="2167" y="51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839;p116">
              <a:extLst>
                <a:ext uri="{FF2B5EF4-FFF2-40B4-BE49-F238E27FC236}">
                  <a16:creationId xmlns:a16="http://schemas.microsoft.com/office/drawing/2014/main" id="{5D5C9388-1599-34C0-7812-863AFF6AC3E7}"/>
                </a:ext>
              </a:extLst>
            </p:cNvPr>
            <p:cNvSpPr/>
            <p:nvPr/>
          </p:nvSpPr>
          <p:spPr>
            <a:xfrm>
              <a:off x="1415950" y="2244750"/>
              <a:ext cx="295875" cy="221775"/>
            </a:xfrm>
            <a:custGeom>
              <a:avLst/>
              <a:gdLst/>
              <a:ahLst/>
              <a:cxnLst/>
              <a:rect l="l" t="t" r="r" b="b"/>
              <a:pathLst>
                <a:path w="11835" h="8871" extrusionOk="0">
                  <a:moveTo>
                    <a:pt x="10704" y="5858"/>
                  </a:moveTo>
                  <a:cubicBezTo>
                    <a:pt x="10918" y="5763"/>
                    <a:pt x="11097" y="5692"/>
                    <a:pt x="11287" y="5620"/>
                  </a:cubicBezTo>
                  <a:cubicBezTo>
                    <a:pt x="11466" y="5549"/>
                    <a:pt x="11561" y="5370"/>
                    <a:pt x="11752" y="5335"/>
                  </a:cubicBezTo>
                  <a:cubicBezTo>
                    <a:pt x="11835" y="5394"/>
                    <a:pt x="11823" y="5465"/>
                    <a:pt x="11811" y="5549"/>
                  </a:cubicBezTo>
                  <a:cubicBezTo>
                    <a:pt x="11775" y="5763"/>
                    <a:pt x="11763" y="5989"/>
                    <a:pt x="11692" y="6204"/>
                  </a:cubicBezTo>
                  <a:cubicBezTo>
                    <a:pt x="11632" y="6382"/>
                    <a:pt x="11585" y="6549"/>
                    <a:pt x="11585" y="6739"/>
                  </a:cubicBezTo>
                  <a:cubicBezTo>
                    <a:pt x="11585" y="6799"/>
                    <a:pt x="11573" y="6859"/>
                    <a:pt x="11537" y="6918"/>
                  </a:cubicBezTo>
                  <a:cubicBezTo>
                    <a:pt x="11442" y="7156"/>
                    <a:pt x="11418" y="7394"/>
                    <a:pt x="11418" y="7644"/>
                  </a:cubicBezTo>
                  <a:cubicBezTo>
                    <a:pt x="11406" y="8037"/>
                    <a:pt x="11371" y="8430"/>
                    <a:pt x="11347" y="8811"/>
                  </a:cubicBezTo>
                  <a:cubicBezTo>
                    <a:pt x="11109" y="8871"/>
                    <a:pt x="11001" y="8668"/>
                    <a:pt x="10847" y="8597"/>
                  </a:cubicBezTo>
                  <a:cubicBezTo>
                    <a:pt x="10680" y="8513"/>
                    <a:pt x="10513" y="8418"/>
                    <a:pt x="10323" y="8311"/>
                  </a:cubicBezTo>
                  <a:cubicBezTo>
                    <a:pt x="10287" y="8240"/>
                    <a:pt x="10228" y="8144"/>
                    <a:pt x="10192" y="8037"/>
                  </a:cubicBezTo>
                  <a:cubicBezTo>
                    <a:pt x="9906" y="7942"/>
                    <a:pt x="9608" y="7823"/>
                    <a:pt x="9323" y="7716"/>
                  </a:cubicBezTo>
                  <a:cubicBezTo>
                    <a:pt x="9061" y="7609"/>
                    <a:pt x="8775" y="7490"/>
                    <a:pt x="8501" y="7394"/>
                  </a:cubicBezTo>
                  <a:cubicBezTo>
                    <a:pt x="8549" y="7240"/>
                    <a:pt x="8656" y="7168"/>
                    <a:pt x="8763" y="7109"/>
                  </a:cubicBezTo>
                  <a:cubicBezTo>
                    <a:pt x="8846" y="7049"/>
                    <a:pt x="8918" y="7001"/>
                    <a:pt x="9013" y="6942"/>
                  </a:cubicBezTo>
                  <a:cubicBezTo>
                    <a:pt x="9287" y="6739"/>
                    <a:pt x="9358" y="6442"/>
                    <a:pt x="9180" y="6144"/>
                  </a:cubicBezTo>
                  <a:cubicBezTo>
                    <a:pt x="9073" y="5942"/>
                    <a:pt x="8954" y="5751"/>
                    <a:pt x="8894" y="5549"/>
                  </a:cubicBezTo>
                  <a:cubicBezTo>
                    <a:pt x="8823" y="5323"/>
                    <a:pt x="8620" y="5192"/>
                    <a:pt x="8525" y="4989"/>
                  </a:cubicBezTo>
                  <a:cubicBezTo>
                    <a:pt x="8418" y="4811"/>
                    <a:pt x="8358" y="4608"/>
                    <a:pt x="8144" y="4501"/>
                  </a:cubicBezTo>
                  <a:cubicBezTo>
                    <a:pt x="8108" y="4477"/>
                    <a:pt x="8072" y="4418"/>
                    <a:pt x="8025" y="4370"/>
                  </a:cubicBezTo>
                  <a:cubicBezTo>
                    <a:pt x="7870" y="4156"/>
                    <a:pt x="7691" y="3965"/>
                    <a:pt x="7465" y="3846"/>
                  </a:cubicBezTo>
                  <a:cubicBezTo>
                    <a:pt x="7430" y="3834"/>
                    <a:pt x="7406" y="3799"/>
                    <a:pt x="7370" y="3787"/>
                  </a:cubicBezTo>
                  <a:cubicBezTo>
                    <a:pt x="7025" y="3525"/>
                    <a:pt x="6715" y="3227"/>
                    <a:pt x="6358" y="2989"/>
                  </a:cubicBezTo>
                  <a:cubicBezTo>
                    <a:pt x="6120" y="2822"/>
                    <a:pt x="5870" y="2656"/>
                    <a:pt x="5584" y="2572"/>
                  </a:cubicBezTo>
                  <a:cubicBezTo>
                    <a:pt x="5382" y="2513"/>
                    <a:pt x="5191" y="2394"/>
                    <a:pt x="4977" y="2310"/>
                  </a:cubicBezTo>
                  <a:cubicBezTo>
                    <a:pt x="4608" y="2179"/>
                    <a:pt x="4215" y="2060"/>
                    <a:pt x="3846" y="1941"/>
                  </a:cubicBezTo>
                  <a:cubicBezTo>
                    <a:pt x="3774" y="1917"/>
                    <a:pt x="3691" y="1894"/>
                    <a:pt x="3631" y="1870"/>
                  </a:cubicBezTo>
                  <a:cubicBezTo>
                    <a:pt x="3500" y="1810"/>
                    <a:pt x="3358" y="1775"/>
                    <a:pt x="3203" y="1775"/>
                  </a:cubicBezTo>
                  <a:cubicBezTo>
                    <a:pt x="3012" y="1775"/>
                    <a:pt x="2834" y="1775"/>
                    <a:pt x="2655" y="1703"/>
                  </a:cubicBezTo>
                  <a:cubicBezTo>
                    <a:pt x="2584" y="1679"/>
                    <a:pt x="2512" y="1679"/>
                    <a:pt x="2429" y="1679"/>
                  </a:cubicBezTo>
                  <a:cubicBezTo>
                    <a:pt x="1834" y="1656"/>
                    <a:pt x="1238" y="1644"/>
                    <a:pt x="643" y="1644"/>
                  </a:cubicBezTo>
                  <a:cubicBezTo>
                    <a:pt x="512" y="1644"/>
                    <a:pt x="381" y="1644"/>
                    <a:pt x="262" y="1632"/>
                  </a:cubicBezTo>
                  <a:cubicBezTo>
                    <a:pt x="0" y="1298"/>
                    <a:pt x="0" y="941"/>
                    <a:pt x="24" y="572"/>
                  </a:cubicBezTo>
                  <a:cubicBezTo>
                    <a:pt x="36" y="322"/>
                    <a:pt x="333" y="72"/>
                    <a:pt x="619" y="36"/>
                  </a:cubicBezTo>
                  <a:cubicBezTo>
                    <a:pt x="762" y="24"/>
                    <a:pt x="917" y="24"/>
                    <a:pt x="1060" y="24"/>
                  </a:cubicBezTo>
                  <a:cubicBezTo>
                    <a:pt x="1476" y="24"/>
                    <a:pt x="1905" y="1"/>
                    <a:pt x="2322" y="24"/>
                  </a:cubicBezTo>
                  <a:cubicBezTo>
                    <a:pt x="2608" y="36"/>
                    <a:pt x="2893" y="84"/>
                    <a:pt x="3179" y="108"/>
                  </a:cubicBezTo>
                  <a:cubicBezTo>
                    <a:pt x="3393" y="143"/>
                    <a:pt x="3608" y="251"/>
                    <a:pt x="3834" y="167"/>
                  </a:cubicBezTo>
                  <a:cubicBezTo>
                    <a:pt x="4322" y="346"/>
                    <a:pt x="4870" y="251"/>
                    <a:pt x="5346" y="489"/>
                  </a:cubicBezTo>
                  <a:cubicBezTo>
                    <a:pt x="5596" y="608"/>
                    <a:pt x="5870" y="703"/>
                    <a:pt x="6120" y="846"/>
                  </a:cubicBezTo>
                  <a:cubicBezTo>
                    <a:pt x="6191" y="870"/>
                    <a:pt x="6251" y="941"/>
                    <a:pt x="6334" y="989"/>
                  </a:cubicBezTo>
                  <a:cubicBezTo>
                    <a:pt x="6429" y="1084"/>
                    <a:pt x="6548" y="1144"/>
                    <a:pt x="6691" y="1167"/>
                  </a:cubicBezTo>
                  <a:cubicBezTo>
                    <a:pt x="6763" y="1179"/>
                    <a:pt x="6846" y="1239"/>
                    <a:pt x="6906" y="1286"/>
                  </a:cubicBezTo>
                  <a:cubicBezTo>
                    <a:pt x="7144" y="1465"/>
                    <a:pt x="7370" y="1679"/>
                    <a:pt x="7596" y="1858"/>
                  </a:cubicBezTo>
                  <a:cubicBezTo>
                    <a:pt x="7703" y="1941"/>
                    <a:pt x="7799" y="2013"/>
                    <a:pt x="7882" y="2156"/>
                  </a:cubicBezTo>
                  <a:cubicBezTo>
                    <a:pt x="7918" y="2227"/>
                    <a:pt x="7977" y="2298"/>
                    <a:pt x="8061" y="2334"/>
                  </a:cubicBezTo>
                  <a:cubicBezTo>
                    <a:pt x="8215" y="2418"/>
                    <a:pt x="8334" y="2548"/>
                    <a:pt x="8442" y="2715"/>
                  </a:cubicBezTo>
                  <a:cubicBezTo>
                    <a:pt x="8501" y="2810"/>
                    <a:pt x="8573" y="2894"/>
                    <a:pt x="8656" y="2965"/>
                  </a:cubicBezTo>
                  <a:cubicBezTo>
                    <a:pt x="8727" y="3060"/>
                    <a:pt x="8787" y="3144"/>
                    <a:pt x="8858" y="3227"/>
                  </a:cubicBezTo>
                  <a:cubicBezTo>
                    <a:pt x="8930" y="3310"/>
                    <a:pt x="8989" y="3406"/>
                    <a:pt x="9085" y="3465"/>
                  </a:cubicBezTo>
                  <a:cubicBezTo>
                    <a:pt x="9227" y="3561"/>
                    <a:pt x="9335" y="3703"/>
                    <a:pt x="9442" y="3834"/>
                  </a:cubicBezTo>
                  <a:cubicBezTo>
                    <a:pt x="9727" y="4192"/>
                    <a:pt x="9870" y="4608"/>
                    <a:pt x="10120" y="4977"/>
                  </a:cubicBezTo>
                  <a:cubicBezTo>
                    <a:pt x="10335" y="5251"/>
                    <a:pt x="10501" y="5525"/>
                    <a:pt x="10704" y="58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840;p116">
              <a:extLst>
                <a:ext uri="{FF2B5EF4-FFF2-40B4-BE49-F238E27FC236}">
                  <a16:creationId xmlns:a16="http://schemas.microsoft.com/office/drawing/2014/main" id="{8810A4DC-F51D-BFDA-F81A-B974C23626FF}"/>
                </a:ext>
              </a:extLst>
            </p:cNvPr>
            <p:cNvSpPr/>
            <p:nvPr/>
          </p:nvSpPr>
          <p:spPr>
            <a:xfrm>
              <a:off x="1400750" y="2233150"/>
              <a:ext cx="320900" cy="251825"/>
            </a:xfrm>
            <a:custGeom>
              <a:avLst/>
              <a:gdLst/>
              <a:ahLst/>
              <a:cxnLst/>
              <a:rect l="l" t="t" r="r" b="b"/>
              <a:pathLst>
                <a:path w="12836" h="10073" extrusionOk="0">
                  <a:moveTo>
                    <a:pt x="513" y="2560"/>
                  </a:moveTo>
                  <a:cubicBezTo>
                    <a:pt x="275" y="2346"/>
                    <a:pt x="275" y="2048"/>
                    <a:pt x="191" y="1786"/>
                  </a:cubicBezTo>
                  <a:cubicBezTo>
                    <a:pt x="120" y="1500"/>
                    <a:pt x="72" y="1203"/>
                    <a:pt x="37" y="905"/>
                  </a:cubicBezTo>
                  <a:cubicBezTo>
                    <a:pt x="13" y="798"/>
                    <a:pt x="13" y="679"/>
                    <a:pt x="1" y="596"/>
                  </a:cubicBezTo>
                  <a:cubicBezTo>
                    <a:pt x="168" y="417"/>
                    <a:pt x="334" y="274"/>
                    <a:pt x="549" y="203"/>
                  </a:cubicBezTo>
                  <a:cubicBezTo>
                    <a:pt x="703" y="155"/>
                    <a:pt x="834" y="119"/>
                    <a:pt x="989" y="119"/>
                  </a:cubicBezTo>
                  <a:cubicBezTo>
                    <a:pt x="1168" y="119"/>
                    <a:pt x="1358" y="119"/>
                    <a:pt x="1537" y="36"/>
                  </a:cubicBezTo>
                  <a:cubicBezTo>
                    <a:pt x="1620" y="0"/>
                    <a:pt x="1727" y="12"/>
                    <a:pt x="1834" y="12"/>
                  </a:cubicBezTo>
                  <a:cubicBezTo>
                    <a:pt x="2454" y="12"/>
                    <a:pt x="3073" y="12"/>
                    <a:pt x="3692" y="24"/>
                  </a:cubicBezTo>
                  <a:cubicBezTo>
                    <a:pt x="4049" y="36"/>
                    <a:pt x="4406" y="119"/>
                    <a:pt x="4751" y="238"/>
                  </a:cubicBezTo>
                  <a:cubicBezTo>
                    <a:pt x="4870" y="274"/>
                    <a:pt x="4990" y="322"/>
                    <a:pt x="5109" y="310"/>
                  </a:cubicBezTo>
                  <a:cubicBezTo>
                    <a:pt x="5573" y="262"/>
                    <a:pt x="5954" y="441"/>
                    <a:pt x="6359" y="607"/>
                  </a:cubicBezTo>
                  <a:cubicBezTo>
                    <a:pt x="6537" y="679"/>
                    <a:pt x="6704" y="750"/>
                    <a:pt x="6859" y="834"/>
                  </a:cubicBezTo>
                  <a:cubicBezTo>
                    <a:pt x="6906" y="846"/>
                    <a:pt x="6966" y="857"/>
                    <a:pt x="7002" y="893"/>
                  </a:cubicBezTo>
                  <a:cubicBezTo>
                    <a:pt x="7299" y="1191"/>
                    <a:pt x="7740" y="1274"/>
                    <a:pt x="8014" y="1631"/>
                  </a:cubicBezTo>
                  <a:cubicBezTo>
                    <a:pt x="8049" y="1691"/>
                    <a:pt x="8133" y="1727"/>
                    <a:pt x="8192" y="1762"/>
                  </a:cubicBezTo>
                  <a:cubicBezTo>
                    <a:pt x="8430" y="1929"/>
                    <a:pt x="8692" y="2084"/>
                    <a:pt x="8871" y="2334"/>
                  </a:cubicBezTo>
                  <a:cubicBezTo>
                    <a:pt x="8966" y="2453"/>
                    <a:pt x="9109" y="2512"/>
                    <a:pt x="9216" y="2608"/>
                  </a:cubicBezTo>
                  <a:cubicBezTo>
                    <a:pt x="9419" y="2846"/>
                    <a:pt x="9621" y="3108"/>
                    <a:pt x="9823" y="3358"/>
                  </a:cubicBezTo>
                  <a:cubicBezTo>
                    <a:pt x="9883" y="3429"/>
                    <a:pt x="9954" y="3501"/>
                    <a:pt x="10038" y="3560"/>
                  </a:cubicBezTo>
                  <a:cubicBezTo>
                    <a:pt x="10193" y="3679"/>
                    <a:pt x="10335" y="3822"/>
                    <a:pt x="10431" y="4001"/>
                  </a:cubicBezTo>
                  <a:cubicBezTo>
                    <a:pt x="10478" y="4072"/>
                    <a:pt x="10538" y="4132"/>
                    <a:pt x="10585" y="4203"/>
                  </a:cubicBezTo>
                  <a:cubicBezTo>
                    <a:pt x="10788" y="4536"/>
                    <a:pt x="11002" y="4846"/>
                    <a:pt x="11169" y="5191"/>
                  </a:cubicBezTo>
                  <a:cubicBezTo>
                    <a:pt x="11252" y="5346"/>
                    <a:pt x="11288" y="5525"/>
                    <a:pt x="11347" y="5703"/>
                  </a:cubicBezTo>
                  <a:cubicBezTo>
                    <a:pt x="11526" y="5691"/>
                    <a:pt x="11657" y="5644"/>
                    <a:pt x="11764" y="5548"/>
                  </a:cubicBezTo>
                  <a:cubicBezTo>
                    <a:pt x="11943" y="5346"/>
                    <a:pt x="12205" y="5275"/>
                    <a:pt x="12431" y="5156"/>
                  </a:cubicBezTo>
                  <a:cubicBezTo>
                    <a:pt x="12479" y="5132"/>
                    <a:pt x="12550" y="5132"/>
                    <a:pt x="12610" y="5132"/>
                  </a:cubicBezTo>
                  <a:cubicBezTo>
                    <a:pt x="12717" y="5132"/>
                    <a:pt x="12788" y="5203"/>
                    <a:pt x="12800" y="5322"/>
                  </a:cubicBezTo>
                  <a:cubicBezTo>
                    <a:pt x="12812" y="5572"/>
                    <a:pt x="12836" y="5846"/>
                    <a:pt x="12812" y="6096"/>
                  </a:cubicBezTo>
                  <a:cubicBezTo>
                    <a:pt x="12800" y="6346"/>
                    <a:pt x="12741" y="6596"/>
                    <a:pt x="12693" y="6858"/>
                  </a:cubicBezTo>
                  <a:cubicBezTo>
                    <a:pt x="12681" y="6930"/>
                    <a:pt x="12657" y="7001"/>
                    <a:pt x="12657" y="7072"/>
                  </a:cubicBezTo>
                  <a:cubicBezTo>
                    <a:pt x="12681" y="7418"/>
                    <a:pt x="12610" y="7751"/>
                    <a:pt x="12562" y="8073"/>
                  </a:cubicBezTo>
                  <a:cubicBezTo>
                    <a:pt x="12550" y="8204"/>
                    <a:pt x="12538" y="8346"/>
                    <a:pt x="12490" y="8477"/>
                  </a:cubicBezTo>
                  <a:cubicBezTo>
                    <a:pt x="12443" y="8585"/>
                    <a:pt x="12455" y="8704"/>
                    <a:pt x="12443" y="8799"/>
                  </a:cubicBezTo>
                  <a:cubicBezTo>
                    <a:pt x="12431" y="9061"/>
                    <a:pt x="12431" y="9299"/>
                    <a:pt x="12431" y="9549"/>
                  </a:cubicBezTo>
                  <a:cubicBezTo>
                    <a:pt x="12431" y="9668"/>
                    <a:pt x="12383" y="9775"/>
                    <a:pt x="12312" y="9859"/>
                  </a:cubicBezTo>
                  <a:cubicBezTo>
                    <a:pt x="12157" y="10037"/>
                    <a:pt x="11967" y="10073"/>
                    <a:pt x="11788" y="9930"/>
                  </a:cubicBezTo>
                  <a:cubicBezTo>
                    <a:pt x="11705" y="9870"/>
                    <a:pt x="11609" y="9799"/>
                    <a:pt x="11490" y="9787"/>
                  </a:cubicBezTo>
                  <a:cubicBezTo>
                    <a:pt x="11419" y="9775"/>
                    <a:pt x="11347" y="9728"/>
                    <a:pt x="11300" y="9680"/>
                  </a:cubicBezTo>
                  <a:cubicBezTo>
                    <a:pt x="11169" y="9537"/>
                    <a:pt x="10990" y="9442"/>
                    <a:pt x="10812" y="9335"/>
                  </a:cubicBezTo>
                  <a:cubicBezTo>
                    <a:pt x="10752" y="9299"/>
                    <a:pt x="10657" y="9275"/>
                    <a:pt x="10609" y="9216"/>
                  </a:cubicBezTo>
                  <a:cubicBezTo>
                    <a:pt x="10466" y="9013"/>
                    <a:pt x="10240" y="8942"/>
                    <a:pt x="10014" y="8847"/>
                  </a:cubicBezTo>
                  <a:cubicBezTo>
                    <a:pt x="9681" y="8716"/>
                    <a:pt x="9347" y="8525"/>
                    <a:pt x="8978" y="8442"/>
                  </a:cubicBezTo>
                  <a:cubicBezTo>
                    <a:pt x="8788" y="8406"/>
                    <a:pt x="8609" y="8263"/>
                    <a:pt x="8407" y="8168"/>
                  </a:cubicBezTo>
                  <a:cubicBezTo>
                    <a:pt x="8311" y="8108"/>
                    <a:pt x="8276" y="7930"/>
                    <a:pt x="8347" y="7787"/>
                  </a:cubicBezTo>
                  <a:cubicBezTo>
                    <a:pt x="8442" y="7644"/>
                    <a:pt x="8550" y="7513"/>
                    <a:pt x="8669" y="7370"/>
                  </a:cubicBezTo>
                  <a:cubicBezTo>
                    <a:pt x="8764" y="7251"/>
                    <a:pt x="8883" y="7156"/>
                    <a:pt x="9061" y="7120"/>
                  </a:cubicBezTo>
                  <a:cubicBezTo>
                    <a:pt x="9145" y="7108"/>
                    <a:pt x="9204" y="7049"/>
                    <a:pt x="9276" y="7001"/>
                  </a:cubicBezTo>
                  <a:cubicBezTo>
                    <a:pt x="9240" y="6930"/>
                    <a:pt x="9216" y="6870"/>
                    <a:pt x="9181" y="6811"/>
                  </a:cubicBezTo>
                  <a:cubicBezTo>
                    <a:pt x="9109" y="6644"/>
                    <a:pt x="9026" y="6501"/>
                    <a:pt x="8966" y="6334"/>
                  </a:cubicBezTo>
                  <a:cubicBezTo>
                    <a:pt x="8907" y="6180"/>
                    <a:pt x="8847" y="6037"/>
                    <a:pt x="8728" y="5918"/>
                  </a:cubicBezTo>
                  <a:cubicBezTo>
                    <a:pt x="8669" y="5858"/>
                    <a:pt x="8621" y="5787"/>
                    <a:pt x="8585" y="5691"/>
                  </a:cubicBezTo>
                  <a:cubicBezTo>
                    <a:pt x="8526" y="5560"/>
                    <a:pt x="8442" y="5441"/>
                    <a:pt x="8311" y="5346"/>
                  </a:cubicBezTo>
                  <a:cubicBezTo>
                    <a:pt x="8228" y="5310"/>
                    <a:pt x="8204" y="5215"/>
                    <a:pt x="8145" y="5156"/>
                  </a:cubicBezTo>
                  <a:cubicBezTo>
                    <a:pt x="8073" y="5072"/>
                    <a:pt x="8014" y="4965"/>
                    <a:pt x="7918" y="4906"/>
                  </a:cubicBezTo>
                  <a:cubicBezTo>
                    <a:pt x="7668" y="4727"/>
                    <a:pt x="7442" y="4513"/>
                    <a:pt x="7204" y="4310"/>
                  </a:cubicBezTo>
                  <a:cubicBezTo>
                    <a:pt x="7014" y="4144"/>
                    <a:pt x="6823" y="4013"/>
                    <a:pt x="6609" y="3882"/>
                  </a:cubicBezTo>
                  <a:cubicBezTo>
                    <a:pt x="6418" y="3739"/>
                    <a:pt x="6204" y="3644"/>
                    <a:pt x="6013" y="3489"/>
                  </a:cubicBezTo>
                  <a:cubicBezTo>
                    <a:pt x="5775" y="3310"/>
                    <a:pt x="5490" y="3203"/>
                    <a:pt x="5216" y="3108"/>
                  </a:cubicBezTo>
                  <a:cubicBezTo>
                    <a:pt x="4775" y="2953"/>
                    <a:pt x="4335" y="2822"/>
                    <a:pt x="3906" y="2667"/>
                  </a:cubicBezTo>
                  <a:cubicBezTo>
                    <a:pt x="3882" y="2667"/>
                    <a:pt x="3870" y="2655"/>
                    <a:pt x="3870" y="2655"/>
                  </a:cubicBezTo>
                  <a:cubicBezTo>
                    <a:pt x="3251" y="2631"/>
                    <a:pt x="2620" y="2453"/>
                    <a:pt x="1977" y="2524"/>
                  </a:cubicBezTo>
                  <a:cubicBezTo>
                    <a:pt x="1489" y="2584"/>
                    <a:pt x="989" y="2536"/>
                    <a:pt x="489" y="2572"/>
                  </a:cubicBezTo>
                  <a:cubicBezTo>
                    <a:pt x="560" y="2572"/>
                    <a:pt x="537" y="2572"/>
                    <a:pt x="513" y="2560"/>
                  </a:cubicBezTo>
                  <a:close/>
                  <a:moveTo>
                    <a:pt x="11312" y="6322"/>
                  </a:moveTo>
                  <a:cubicBezTo>
                    <a:pt x="11109" y="5989"/>
                    <a:pt x="10943" y="5715"/>
                    <a:pt x="10752" y="5441"/>
                  </a:cubicBezTo>
                  <a:cubicBezTo>
                    <a:pt x="10502" y="5072"/>
                    <a:pt x="10347" y="4656"/>
                    <a:pt x="10062" y="4298"/>
                  </a:cubicBezTo>
                  <a:cubicBezTo>
                    <a:pt x="9966" y="4167"/>
                    <a:pt x="9859" y="4025"/>
                    <a:pt x="9704" y="3929"/>
                  </a:cubicBezTo>
                  <a:cubicBezTo>
                    <a:pt x="9621" y="3870"/>
                    <a:pt x="9550" y="3774"/>
                    <a:pt x="9490" y="3691"/>
                  </a:cubicBezTo>
                  <a:cubicBezTo>
                    <a:pt x="9407" y="3596"/>
                    <a:pt x="9347" y="3513"/>
                    <a:pt x="9276" y="3429"/>
                  </a:cubicBezTo>
                  <a:cubicBezTo>
                    <a:pt x="9204" y="3346"/>
                    <a:pt x="9133" y="3274"/>
                    <a:pt x="9073" y="3179"/>
                  </a:cubicBezTo>
                  <a:cubicBezTo>
                    <a:pt x="8978" y="3012"/>
                    <a:pt x="8847" y="2882"/>
                    <a:pt x="8680" y="2798"/>
                  </a:cubicBezTo>
                  <a:cubicBezTo>
                    <a:pt x="8609" y="2751"/>
                    <a:pt x="8550" y="2691"/>
                    <a:pt x="8502" y="2620"/>
                  </a:cubicBezTo>
                  <a:cubicBezTo>
                    <a:pt x="8430" y="2477"/>
                    <a:pt x="8323" y="2405"/>
                    <a:pt x="8216" y="2322"/>
                  </a:cubicBezTo>
                  <a:cubicBezTo>
                    <a:pt x="8002" y="2120"/>
                    <a:pt x="7764" y="1929"/>
                    <a:pt x="7537" y="1750"/>
                  </a:cubicBezTo>
                  <a:cubicBezTo>
                    <a:pt x="7478" y="1691"/>
                    <a:pt x="7383" y="1643"/>
                    <a:pt x="7311" y="1631"/>
                  </a:cubicBezTo>
                  <a:cubicBezTo>
                    <a:pt x="7168" y="1608"/>
                    <a:pt x="7061" y="1548"/>
                    <a:pt x="6954" y="1453"/>
                  </a:cubicBezTo>
                  <a:cubicBezTo>
                    <a:pt x="6895" y="1393"/>
                    <a:pt x="6823" y="1334"/>
                    <a:pt x="6752" y="1310"/>
                  </a:cubicBezTo>
                  <a:cubicBezTo>
                    <a:pt x="6490" y="1191"/>
                    <a:pt x="6228" y="1084"/>
                    <a:pt x="5978" y="953"/>
                  </a:cubicBezTo>
                  <a:cubicBezTo>
                    <a:pt x="5502" y="715"/>
                    <a:pt x="4942" y="810"/>
                    <a:pt x="4454" y="631"/>
                  </a:cubicBezTo>
                  <a:cubicBezTo>
                    <a:pt x="4228" y="691"/>
                    <a:pt x="4013" y="596"/>
                    <a:pt x="3799" y="572"/>
                  </a:cubicBezTo>
                  <a:cubicBezTo>
                    <a:pt x="3513" y="548"/>
                    <a:pt x="3239" y="500"/>
                    <a:pt x="2954" y="488"/>
                  </a:cubicBezTo>
                  <a:cubicBezTo>
                    <a:pt x="2537" y="476"/>
                    <a:pt x="2108" y="488"/>
                    <a:pt x="1692" y="488"/>
                  </a:cubicBezTo>
                  <a:cubicBezTo>
                    <a:pt x="1537" y="488"/>
                    <a:pt x="1394" y="488"/>
                    <a:pt x="1239" y="500"/>
                  </a:cubicBezTo>
                  <a:cubicBezTo>
                    <a:pt x="953" y="536"/>
                    <a:pt x="656" y="786"/>
                    <a:pt x="644" y="1036"/>
                  </a:cubicBezTo>
                  <a:cubicBezTo>
                    <a:pt x="632" y="1393"/>
                    <a:pt x="620" y="1750"/>
                    <a:pt x="882" y="2096"/>
                  </a:cubicBezTo>
                  <a:cubicBezTo>
                    <a:pt x="1001" y="2096"/>
                    <a:pt x="1132" y="2108"/>
                    <a:pt x="1275" y="2108"/>
                  </a:cubicBezTo>
                  <a:cubicBezTo>
                    <a:pt x="1870" y="2120"/>
                    <a:pt x="2465" y="2120"/>
                    <a:pt x="3061" y="2143"/>
                  </a:cubicBezTo>
                  <a:cubicBezTo>
                    <a:pt x="3132" y="2143"/>
                    <a:pt x="3204" y="2143"/>
                    <a:pt x="3275" y="2167"/>
                  </a:cubicBezTo>
                  <a:cubicBezTo>
                    <a:pt x="3454" y="2239"/>
                    <a:pt x="3632" y="2239"/>
                    <a:pt x="3835" y="2239"/>
                  </a:cubicBezTo>
                  <a:cubicBezTo>
                    <a:pt x="3978" y="2239"/>
                    <a:pt x="4132" y="2262"/>
                    <a:pt x="4263" y="2334"/>
                  </a:cubicBezTo>
                  <a:cubicBezTo>
                    <a:pt x="4323" y="2358"/>
                    <a:pt x="4394" y="2381"/>
                    <a:pt x="4466" y="2405"/>
                  </a:cubicBezTo>
                  <a:cubicBezTo>
                    <a:pt x="4847" y="2524"/>
                    <a:pt x="5228" y="2643"/>
                    <a:pt x="5597" y="2774"/>
                  </a:cubicBezTo>
                  <a:cubicBezTo>
                    <a:pt x="5811" y="2858"/>
                    <a:pt x="6002" y="2953"/>
                    <a:pt x="6216" y="3036"/>
                  </a:cubicBezTo>
                  <a:cubicBezTo>
                    <a:pt x="6490" y="3120"/>
                    <a:pt x="6752" y="3286"/>
                    <a:pt x="6990" y="3453"/>
                  </a:cubicBezTo>
                  <a:cubicBezTo>
                    <a:pt x="7347" y="3691"/>
                    <a:pt x="7668" y="3989"/>
                    <a:pt x="8002" y="4251"/>
                  </a:cubicBezTo>
                  <a:cubicBezTo>
                    <a:pt x="8026" y="4286"/>
                    <a:pt x="8061" y="4298"/>
                    <a:pt x="8085" y="4310"/>
                  </a:cubicBezTo>
                  <a:cubicBezTo>
                    <a:pt x="8323" y="4441"/>
                    <a:pt x="8502" y="4620"/>
                    <a:pt x="8657" y="4834"/>
                  </a:cubicBezTo>
                  <a:cubicBezTo>
                    <a:pt x="8680" y="4882"/>
                    <a:pt x="8728" y="4953"/>
                    <a:pt x="8776" y="4965"/>
                  </a:cubicBezTo>
                  <a:cubicBezTo>
                    <a:pt x="8978" y="5072"/>
                    <a:pt x="9050" y="5275"/>
                    <a:pt x="9145" y="5453"/>
                  </a:cubicBezTo>
                  <a:cubicBezTo>
                    <a:pt x="9252" y="5656"/>
                    <a:pt x="9442" y="5787"/>
                    <a:pt x="9514" y="6013"/>
                  </a:cubicBezTo>
                  <a:cubicBezTo>
                    <a:pt x="9585" y="6215"/>
                    <a:pt x="9693" y="6406"/>
                    <a:pt x="9800" y="6608"/>
                  </a:cubicBezTo>
                  <a:cubicBezTo>
                    <a:pt x="9966" y="6906"/>
                    <a:pt x="9919" y="7215"/>
                    <a:pt x="9633" y="7406"/>
                  </a:cubicBezTo>
                  <a:cubicBezTo>
                    <a:pt x="9562" y="7465"/>
                    <a:pt x="9466" y="7513"/>
                    <a:pt x="9383" y="7573"/>
                  </a:cubicBezTo>
                  <a:cubicBezTo>
                    <a:pt x="9276" y="7644"/>
                    <a:pt x="9169" y="7704"/>
                    <a:pt x="9133" y="7858"/>
                  </a:cubicBezTo>
                  <a:cubicBezTo>
                    <a:pt x="9395" y="7954"/>
                    <a:pt x="9681" y="8073"/>
                    <a:pt x="9943" y="8180"/>
                  </a:cubicBezTo>
                  <a:cubicBezTo>
                    <a:pt x="10228" y="8299"/>
                    <a:pt x="10526" y="8406"/>
                    <a:pt x="10812" y="8513"/>
                  </a:cubicBezTo>
                  <a:cubicBezTo>
                    <a:pt x="10859" y="8608"/>
                    <a:pt x="10895" y="8704"/>
                    <a:pt x="10943" y="8775"/>
                  </a:cubicBezTo>
                  <a:cubicBezTo>
                    <a:pt x="11133" y="8882"/>
                    <a:pt x="11300" y="8989"/>
                    <a:pt x="11467" y="9061"/>
                  </a:cubicBezTo>
                  <a:cubicBezTo>
                    <a:pt x="11633" y="9132"/>
                    <a:pt x="11728" y="9347"/>
                    <a:pt x="11967" y="9287"/>
                  </a:cubicBezTo>
                  <a:cubicBezTo>
                    <a:pt x="12002" y="8894"/>
                    <a:pt x="12014" y="8489"/>
                    <a:pt x="12050" y="8108"/>
                  </a:cubicBezTo>
                  <a:cubicBezTo>
                    <a:pt x="12062" y="7858"/>
                    <a:pt x="12074" y="7620"/>
                    <a:pt x="12169" y="7382"/>
                  </a:cubicBezTo>
                  <a:cubicBezTo>
                    <a:pt x="12193" y="7323"/>
                    <a:pt x="12205" y="7263"/>
                    <a:pt x="12205" y="7203"/>
                  </a:cubicBezTo>
                  <a:cubicBezTo>
                    <a:pt x="12205" y="7001"/>
                    <a:pt x="12252" y="6846"/>
                    <a:pt x="12312" y="6668"/>
                  </a:cubicBezTo>
                  <a:cubicBezTo>
                    <a:pt x="12383" y="6453"/>
                    <a:pt x="12407" y="6227"/>
                    <a:pt x="12431" y="6013"/>
                  </a:cubicBezTo>
                  <a:cubicBezTo>
                    <a:pt x="12443" y="5953"/>
                    <a:pt x="12467" y="5858"/>
                    <a:pt x="12371" y="5799"/>
                  </a:cubicBezTo>
                  <a:cubicBezTo>
                    <a:pt x="12181" y="5810"/>
                    <a:pt x="12074" y="6013"/>
                    <a:pt x="11907" y="6084"/>
                  </a:cubicBezTo>
                  <a:cubicBezTo>
                    <a:pt x="11705" y="6144"/>
                    <a:pt x="11526" y="6227"/>
                    <a:pt x="11312" y="63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841;p116">
              <a:extLst>
                <a:ext uri="{FF2B5EF4-FFF2-40B4-BE49-F238E27FC236}">
                  <a16:creationId xmlns:a16="http://schemas.microsoft.com/office/drawing/2014/main" id="{336D79A0-D6E0-348B-B53C-0CFA0A619F4B}"/>
                </a:ext>
              </a:extLst>
            </p:cNvPr>
            <p:cNvSpPr/>
            <p:nvPr/>
          </p:nvSpPr>
          <p:spPr>
            <a:xfrm>
              <a:off x="1187350" y="2510850"/>
              <a:ext cx="295875" cy="221775"/>
            </a:xfrm>
            <a:custGeom>
              <a:avLst/>
              <a:gdLst/>
              <a:ahLst/>
              <a:cxnLst/>
              <a:rect l="l" t="t" r="r" b="b"/>
              <a:pathLst>
                <a:path w="11835" h="8871" extrusionOk="0">
                  <a:moveTo>
                    <a:pt x="1131" y="3025"/>
                  </a:moveTo>
                  <a:cubicBezTo>
                    <a:pt x="917" y="3120"/>
                    <a:pt x="738" y="3192"/>
                    <a:pt x="548" y="3263"/>
                  </a:cubicBezTo>
                  <a:cubicBezTo>
                    <a:pt x="369" y="3334"/>
                    <a:pt x="286" y="3513"/>
                    <a:pt x="83" y="3549"/>
                  </a:cubicBezTo>
                  <a:cubicBezTo>
                    <a:pt x="0" y="3489"/>
                    <a:pt x="12" y="3418"/>
                    <a:pt x="24" y="3334"/>
                  </a:cubicBezTo>
                  <a:cubicBezTo>
                    <a:pt x="60" y="3120"/>
                    <a:pt x="71" y="2894"/>
                    <a:pt x="143" y="2680"/>
                  </a:cubicBezTo>
                  <a:cubicBezTo>
                    <a:pt x="202" y="2501"/>
                    <a:pt x="250" y="2322"/>
                    <a:pt x="250" y="2144"/>
                  </a:cubicBezTo>
                  <a:cubicBezTo>
                    <a:pt x="250" y="2084"/>
                    <a:pt x="262" y="2025"/>
                    <a:pt x="298" y="1965"/>
                  </a:cubicBezTo>
                  <a:cubicBezTo>
                    <a:pt x="405" y="1727"/>
                    <a:pt x="417" y="1489"/>
                    <a:pt x="417" y="1239"/>
                  </a:cubicBezTo>
                  <a:cubicBezTo>
                    <a:pt x="429" y="834"/>
                    <a:pt x="464" y="453"/>
                    <a:pt x="488" y="60"/>
                  </a:cubicBezTo>
                  <a:cubicBezTo>
                    <a:pt x="726" y="1"/>
                    <a:pt x="833" y="215"/>
                    <a:pt x="1000" y="286"/>
                  </a:cubicBezTo>
                  <a:cubicBezTo>
                    <a:pt x="1155" y="358"/>
                    <a:pt x="1322" y="465"/>
                    <a:pt x="1512" y="572"/>
                  </a:cubicBezTo>
                  <a:cubicBezTo>
                    <a:pt x="1548" y="644"/>
                    <a:pt x="1607" y="739"/>
                    <a:pt x="1655" y="834"/>
                  </a:cubicBezTo>
                  <a:cubicBezTo>
                    <a:pt x="1929" y="941"/>
                    <a:pt x="2227" y="1060"/>
                    <a:pt x="2512" y="1168"/>
                  </a:cubicBezTo>
                  <a:cubicBezTo>
                    <a:pt x="2786" y="1275"/>
                    <a:pt x="3060" y="1394"/>
                    <a:pt x="3334" y="1489"/>
                  </a:cubicBezTo>
                  <a:cubicBezTo>
                    <a:pt x="3286" y="1644"/>
                    <a:pt x="3179" y="1715"/>
                    <a:pt x="3084" y="1775"/>
                  </a:cubicBezTo>
                  <a:cubicBezTo>
                    <a:pt x="2989" y="1834"/>
                    <a:pt x="2917" y="1882"/>
                    <a:pt x="2822" y="1941"/>
                  </a:cubicBezTo>
                  <a:cubicBezTo>
                    <a:pt x="2548" y="2144"/>
                    <a:pt x="2488" y="2441"/>
                    <a:pt x="2667" y="2739"/>
                  </a:cubicBezTo>
                  <a:cubicBezTo>
                    <a:pt x="2762" y="2942"/>
                    <a:pt x="2881" y="3132"/>
                    <a:pt x="2941" y="3334"/>
                  </a:cubicBezTo>
                  <a:cubicBezTo>
                    <a:pt x="3012" y="3561"/>
                    <a:pt x="3215" y="3692"/>
                    <a:pt x="3310" y="3894"/>
                  </a:cubicBezTo>
                  <a:cubicBezTo>
                    <a:pt x="3417" y="4073"/>
                    <a:pt x="3477" y="4275"/>
                    <a:pt x="3691" y="4382"/>
                  </a:cubicBezTo>
                  <a:cubicBezTo>
                    <a:pt x="3739" y="4406"/>
                    <a:pt x="3762" y="4466"/>
                    <a:pt x="3810" y="4513"/>
                  </a:cubicBezTo>
                  <a:cubicBezTo>
                    <a:pt x="3977" y="4727"/>
                    <a:pt x="4155" y="4918"/>
                    <a:pt x="4370" y="5037"/>
                  </a:cubicBezTo>
                  <a:cubicBezTo>
                    <a:pt x="4405" y="5049"/>
                    <a:pt x="4429" y="5085"/>
                    <a:pt x="4465" y="5097"/>
                  </a:cubicBezTo>
                  <a:cubicBezTo>
                    <a:pt x="4810" y="5359"/>
                    <a:pt x="5120" y="5656"/>
                    <a:pt x="5477" y="5894"/>
                  </a:cubicBezTo>
                  <a:cubicBezTo>
                    <a:pt x="5715" y="6061"/>
                    <a:pt x="5965" y="6228"/>
                    <a:pt x="6251" y="6311"/>
                  </a:cubicBezTo>
                  <a:cubicBezTo>
                    <a:pt x="6453" y="6371"/>
                    <a:pt x="6656" y="6490"/>
                    <a:pt x="6858" y="6573"/>
                  </a:cubicBezTo>
                  <a:cubicBezTo>
                    <a:pt x="7227" y="6704"/>
                    <a:pt x="7620" y="6823"/>
                    <a:pt x="7989" y="6942"/>
                  </a:cubicBezTo>
                  <a:cubicBezTo>
                    <a:pt x="8061" y="6966"/>
                    <a:pt x="8144" y="6990"/>
                    <a:pt x="8203" y="7013"/>
                  </a:cubicBezTo>
                  <a:cubicBezTo>
                    <a:pt x="8334" y="7073"/>
                    <a:pt x="8477" y="7109"/>
                    <a:pt x="8632" y="7109"/>
                  </a:cubicBezTo>
                  <a:cubicBezTo>
                    <a:pt x="8823" y="7109"/>
                    <a:pt x="9001" y="7109"/>
                    <a:pt x="9180" y="7180"/>
                  </a:cubicBezTo>
                  <a:cubicBezTo>
                    <a:pt x="9251" y="7204"/>
                    <a:pt x="9335" y="7204"/>
                    <a:pt x="9406" y="7204"/>
                  </a:cubicBezTo>
                  <a:cubicBezTo>
                    <a:pt x="10001" y="7228"/>
                    <a:pt x="10597" y="7240"/>
                    <a:pt x="11192" y="7240"/>
                  </a:cubicBezTo>
                  <a:cubicBezTo>
                    <a:pt x="11323" y="7240"/>
                    <a:pt x="11454" y="7240"/>
                    <a:pt x="11573" y="7252"/>
                  </a:cubicBezTo>
                  <a:cubicBezTo>
                    <a:pt x="11835" y="7585"/>
                    <a:pt x="11835" y="7942"/>
                    <a:pt x="11811" y="8311"/>
                  </a:cubicBezTo>
                  <a:cubicBezTo>
                    <a:pt x="11799" y="8561"/>
                    <a:pt x="11501" y="8811"/>
                    <a:pt x="11216" y="8847"/>
                  </a:cubicBezTo>
                  <a:cubicBezTo>
                    <a:pt x="11073" y="8859"/>
                    <a:pt x="10918" y="8859"/>
                    <a:pt x="10775" y="8859"/>
                  </a:cubicBezTo>
                  <a:cubicBezTo>
                    <a:pt x="10358" y="8859"/>
                    <a:pt x="9930" y="8871"/>
                    <a:pt x="9513" y="8859"/>
                  </a:cubicBezTo>
                  <a:cubicBezTo>
                    <a:pt x="9227" y="8847"/>
                    <a:pt x="8942" y="8799"/>
                    <a:pt x="8656" y="8776"/>
                  </a:cubicBezTo>
                  <a:cubicBezTo>
                    <a:pt x="8442" y="8740"/>
                    <a:pt x="8227" y="8633"/>
                    <a:pt x="8001" y="8716"/>
                  </a:cubicBezTo>
                  <a:cubicBezTo>
                    <a:pt x="7513" y="8537"/>
                    <a:pt x="6965" y="8633"/>
                    <a:pt x="6489" y="8395"/>
                  </a:cubicBezTo>
                  <a:cubicBezTo>
                    <a:pt x="6239" y="8276"/>
                    <a:pt x="5965" y="8180"/>
                    <a:pt x="5715" y="8037"/>
                  </a:cubicBezTo>
                  <a:cubicBezTo>
                    <a:pt x="5644" y="8014"/>
                    <a:pt x="5584" y="7942"/>
                    <a:pt x="5501" y="7895"/>
                  </a:cubicBezTo>
                  <a:cubicBezTo>
                    <a:pt x="5405" y="7799"/>
                    <a:pt x="5286" y="7740"/>
                    <a:pt x="5144" y="7716"/>
                  </a:cubicBezTo>
                  <a:cubicBezTo>
                    <a:pt x="5072" y="7704"/>
                    <a:pt x="4989" y="7645"/>
                    <a:pt x="4929" y="7597"/>
                  </a:cubicBezTo>
                  <a:cubicBezTo>
                    <a:pt x="4691" y="7406"/>
                    <a:pt x="4465" y="7204"/>
                    <a:pt x="4239" y="7025"/>
                  </a:cubicBezTo>
                  <a:cubicBezTo>
                    <a:pt x="4132" y="6942"/>
                    <a:pt x="4036" y="6871"/>
                    <a:pt x="3953" y="6728"/>
                  </a:cubicBezTo>
                  <a:cubicBezTo>
                    <a:pt x="3917" y="6656"/>
                    <a:pt x="3858" y="6585"/>
                    <a:pt x="3774" y="6549"/>
                  </a:cubicBezTo>
                  <a:cubicBezTo>
                    <a:pt x="3620" y="6466"/>
                    <a:pt x="3500" y="6335"/>
                    <a:pt x="3393" y="6168"/>
                  </a:cubicBezTo>
                  <a:cubicBezTo>
                    <a:pt x="3334" y="6073"/>
                    <a:pt x="3262" y="5990"/>
                    <a:pt x="3179" y="5918"/>
                  </a:cubicBezTo>
                  <a:cubicBezTo>
                    <a:pt x="3108" y="5823"/>
                    <a:pt x="3048" y="5740"/>
                    <a:pt x="2977" y="5656"/>
                  </a:cubicBezTo>
                  <a:cubicBezTo>
                    <a:pt x="2905" y="5573"/>
                    <a:pt x="2846" y="5478"/>
                    <a:pt x="2750" y="5418"/>
                  </a:cubicBezTo>
                  <a:cubicBezTo>
                    <a:pt x="2608" y="5323"/>
                    <a:pt x="2500" y="5180"/>
                    <a:pt x="2393" y="5049"/>
                  </a:cubicBezTo>
                  <a:cubicBezTo>
                    <a:pt x="2107" y="4692"/>
                    <a:pt x="1965" y="4275"/>
                    <a:pt x="1715" y="3906"/>
                  </a:cubicBezTo>
                  <a:cubicBezTo>
                    <a:pt x="1500" y="3632"/>
                    <a:pt x="1334" y="3358"/>
                    <a:pt x="1131" y="30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842;p116">
              <a:extLst>
                <a:ext uri="{FF2B5EF4-FFF2-40B4-BE49-F238E27FC236}">
                  <a16:creationId xmlns:a16="http://schemas.microsoft.com/office/drawing/2014/main" id="{B2AE7FB1-3578-7DE8-CC9A-BAEEDB5C6E08}"/>
                </a:ext>
              </a:extLst>
            </p:cNvPr>
            <p:cNvSpPr/>
            <p:nvPr/>
          </p:nvSpPr>
          <p:spPr>
            <a:xfrm>
              <a:off x="1177525" y="2492700"/>
              <a:ext cx="320900" cy="251850"/>
            </a:xfrm>
            <a:custGeom>
              <a:avLst/>
              <a:gdLst/>
              <a:ahLst/>
              <a:cxnLst/>
              <a:rect l="l" t="t" r="r" b="b"/>
              <a:pathLst>
                <a:path w="12836" h="10074" extrusionOk="0">
                  <a:moveTo>
                    <a:pt x="12323" y="7513"/>
                  </a:moveTo>
                  <a:cubicBezTo>
                    <a:pt x="12561" y="7728"/>
                    <a:pt x="12561" y="8025"/>
                    <a:pt x="12645" y="8287"/>
                  </a:cubicBezTo>
                  <a:cubicBezTo>
                    <a:pt x="12716" y="8573"/>
                    <a:pt x="12764" y="8871"/>
                    <a:pt x="12799" y="9168"/>
                  </a:cubicBezTo>
                  <a:cubicBezTo>
                    <a:pt x="12823" y="9275"/>
                    <a:pt x="12823" y="9394"/>
                    <a:pt x="12835" y="9478"/>
                  </a:cubicBezTo>
                  <a:cubicBezTo>
                    <a:pt x="12668" y="9656"/>
                    <a:pt x="12502" y="9799"/>
                    <a:pt x="12287" y="9871"/>
                  </a:cubicBezTo>
                  <a:cubicBezTo>
                    <a:pt x="12133" y="9918"/>
                    <a:pt x="12002" y="9954"/>
                    <a:pt x="11847" y="9954"/>
                  </a:cubicBezTo>
                  <a:cubicBezTo>
                    <a:pt x="11668" y="9954"/>
                    <a:pt x="11478" y="9954"/>
                    <a:pt x="11299" y="10037"/>
                  </a:cubicBezTo>
                  <a:cubicBezTo>
                    <a:pt x="11216" y="10073"/>
                    <a:pt x="11109" y="10061"/>
                    <a:pt x="11002" y="10061"/>
                  </a:cubicBezTo>
                  <a:cubicBezTo>
                    <a:pt x="10382" y="10061"/>
                    <a:pt x="9763" y="10061"/>
                    <a:pt x="9144" y="10049"/>
                  </a:cubicBezTo>
                  <a:cubicBezTo>
                    <a:pt x="8787" y="10025"/>
                    <a:pt x="8430" y="9954"/>
                    <a:pt x="8084" y="9835"/>
                  </a:cubicBezTo>
                  <a:cubicBezTo>
                    <a:pt x="7965" y="9799"/>
                    <a:pt x="7846" y="9752"/>
                    <a:pt x="7727" y="9764"/>
                  </a:cubicBezTo>
                  <a:cubicBezTo>
                    <a:pt x="7287" y="9811"/>
                    <a:pt x="6882" y="9633"/>
                    <a:pt x="6477" y="9466"/>
                  </a:cubicBezTo>
                  <a:cubicBezTo>
                    <a:pt x="6299" y="9394"/>
                    <a:pt x="6132" y="9323"/>
                    <a:pt x="5977" y="9240"/>
                  </a:cubicBezTo>
                  <a:cubicBezTo>
                    <a:pt x="5929" y="9228"/>
                    <a:pt x="5870" y="9216"/>
                    <a:pt x="5834" y="9180"/>
                  </a:cubicBezTo>
                  <a:cubicBezTo>
                    <a:pt x="5537" y="8882"/>
                    <a:pt x="5096" y="8799"/>
                    <a:pt x="4822" y="8442"/>
                  </a:cubicBezTo>
                  <a:cubicBezTo>
                    <a:pt x="4786" y="8382"/>
                    <a:pt x="4703" y="8347"/>
                    <a:pt x="4644" y="8311"/>
                  </a:cubicBezTo>
                  <a:cubicBezTo>
                    <a:pt x="4405" y="8144"/>
                    <a:pt x="4144" y="7990"/>
                    <a:pt x="3965" y="7739"/>
                  </a:cubicBezTo>
                  <a:cubicBezTo>
                    <a:pt x="3870" y="7620"/>
                    <a:pt x="3727" y="7561"/>
                    <a:pt x="3620" y="7454"/>
                  </a:cubicBezTo>
                  <a:cubicBezTo>
                    <a:pt x="3417" y="7216"/>
                    <a:pt x="3215" y="6966"/>
                    <a:pt x="3012" y="6716"/>
                  </a:cubicBezTo>
                  <a:cubicBezTo>
                    <a:pt x="2953" y="6644"/>
                    <a:pt x="2881" y="6561"/>
                    <a:pt x="2798" y="6501"/>
                  </a:cubicBezTo>
                  <a:cubicBezTo>
                    <a:pt x="2643" y="6382"/>
                    <a:pt x="2500" y="6251"/>
                    <a:pt x="2405" y="6073"/>
                  </a:cubicBezTo>
                  <a:cubicBezTo>
                    <a:pt x="2358" y="6001"/>
                    <a:pt x="2298" y="5942"/>
                    <a:pt x="2250" y="5870"/>
                  </a:cubicBezTo>
                  <a:cubicBezTo>
                    <a:pt x="2048" y="5537"/>
                    <a:pt x="1834" y="5227"/>
                    <a:pt x="1667" y="4882"/>
                  </a:cubicBezTo>
                  <a:cubicBezTo>
                    <a:pt x="1584" y="4715"/>
                    <a:pt x="1548" y="4537"/>
                    <a:pt x="1488" y="4358"/>
                  </a:cubicBezTo>
                  <a:cubicBezTo>
                    <a:pt x="1310" y="4382"/>
                    <a:pt x="1179" y="4418"/>
                    <a:pt x="1072" y="4525"/>
                  </a:cubicBezTo>
                  <a:cubicBezTo>
                    <a:pt x="893" y="4715"/>
                    <a:pt x="631" y="4799"/>
                    <a:pt x="405" y="4918"/>
                  </a:cubicBezTo>
                  <a:cubicBezTo>
                    <a:pt x="357" y="4942"/>
                    <a:pt x="286" y="4942"/>
                    <a:pt x="226" y="4942"/>
                  </a:cubicBezTo>
                  <a:cubicBezTo>
                    <a:pt x="119" y="4942"/>
                    <a:pt x="48" y="4870"/>
                    <a:pt x="36" y="4751"/>
                  </a:cubicBezTo>
                  <a:cubicBezTo>
                    <a:pt x="24" y="4501"/>
                    <a:pt x="0" y="4227"/>
                    <a:pt x="24" y="3977"/>
                  </a:cubicBezTo>
                  <a:cubicBezTo>
                    <a:pt x="36" y="3727"/>
                    <a:pt x="95" y="3465"/>
                    <a:pt x="143" y="3215"/>
                  </a:cubicBezTo>
                  <a:cubicBezTo>
                    <a:pt x="155" y="3144"/>
                    <a:pt x="179" y="3072"/>
                    <a:pt x="179" y="2989"/>
                  </a:cubicBezTo>
                  <a:cubicBezTo>
                    <a:pt x="155" y="2656"/>
                    <a:pt x="226" y="2322"/>
                    <a:pt x="274" y="2001"/>
                  </a:cubicBezTo>
                  <a:cubicBezTo>
                    <a:pt x="286" y="1858"/>
                    <a:pt x="298" y="1727"/>
                    <a:pt x="345" y="1596"/>
                  </a:cubicBezTo>
                  <a:cubicBezTo>
                    <a:pt x="393" y="1489"/>
                    <a:pt x="381" y="1370"/>
                    <a:pt x="393" y="1262"/>
                  </a:cubicBezTo>
                  <a:cubicBezTo>
                    <a:pt x="405" y="1012"/>
                    <a:pt x="405" y="774"/>
                    <a:pt x="405" y="524"/>
                  </a:cubicBezTo>
                  <a:cubicBezTo>
                    <a:pt x="405" y="405"/>
                    <a:pt x="453" y="298"/>
                    <a:pt x="524" y="215"/>
                  </a:cubicBezTo>
                  <a:cubicBezTo>
                    <a:pt x="679" y="36"/>
                    <a:pt x="869" y="0"/>
                    <a:pt x="1048" y="131"/>
                  </a:cubicBezTo>
                  <a:cubicBezTo>
                    <a:pt x="1131" y="191"/>
                    <a:pt x="1226" y="274"/>
                    <a:pt x="1346" y="286"/>
                  </a:cubicBezTo>
                  <a:cubicBezTo>
                    <a:pt x="1417" y="298"/>
                    <a:pt x="1488" y="346"/>
                    <a:pt x="1536" y="393"/>
                  </a:cubicBezTo>
                  <a:cubicBezTo>
                    <a:pt x="1667" y="536"/>
                    <a:pt x="1846" y="631"/>
                    <a:pt x="2024" y="727"/>
                  </a:cubicBezTo>
                  <a:cubicBezTo>
                    <a:pt x="2084" y="774"/>
                    <a:pt x="2179" y="786"/>
                    <a:pt x="2227" y="846"/>
                  </a:cubicBezTo>
                  <a:cubicBezTo>
                    <a:pt x="2369" y="1060"/>
                    <a:pt x="2596" y="1132"/>
                    <a:pt x="2822" y="1227"/>
                  </a:cubicBezTo>
                  <a:cubicBezTo>
                    <a:pt x="3155" y="1358"/>
                    <a:pt x="3489" y="1548"/>
                    <a:pt x="3858" y="1620"/>
                  </a:cubicBezTo>
                  <a:cubicBezTo>
                    <a:pt x="4048" y="1667"/>
                    <a:pt x="4227" y="1798"/>
                    <a:pt x="4429" y="1905"/>
                  </a:cubicBezTo>
                  <a:cubicBezTo>
                    <a:pt x="4525" y="1965"/>
                    <a:pt x="4560" y="2144"/>
                    <a:pt x="4489" y="2275"/>
                  </a:cubicBezTo>
                  <a:cubicBezTo>
                    <a:pt x="4394" y="2429"/>
                    <a:pt x="4286" y="2560"/>
                    <a:pt x="4167" y="2691"/>
                  </a:cubicBezTo>
                  <a:cubicBezTo>
                    <a:pt x="4072" y="2810"/>
                    <a:pt x="3953" y="2917"/>
                    <a:pt x="3774" y="2953"/>
                  </a:cubicBezTo>
                  <a:cubicBezTo>
                    <a:pt x="3691" y="2965"/>
                    <a:pt x="3632" y="3025"/>
                    <a:pt x="3560" y="3072"/>
                  </a:cubicBezTo>
                  <a:cubicBezTo>
                    <a:pt x="3596" y="3144"/>
                    <a:pt x="3620" y="3203"/>
                    <a:pt x="3655" y="3263"/>
                  </a:cubicBezTo>
                  <a:cubicBezTo>
                    <a:pt x="3727" y="3429"/>
                    <a:pt x="3810" y="3572"/>
                    <a:pt x="3870" y="3739"/>
                  </a:cubicBezTo>
                  <a:cubicBezTo>
                    <a:pt x="3929" y="3882"/>
                    <a:pt x="3989" y="4037"/>
                    <a:pt x="4108" y="4156"/>
                  </a:cubicBezTo>
                  <a:cubicBezTo>
                    <a:pt x="4167" y="4215"/>
                    <a:pt x="4215" y="4287"/>
                    <a:pt x="4251" y="4382"/>
                  </a:cubicBezTo>
                  <a:cubicBezTo>
                    <a:pt x="4310" y="4513"/>
                    <a:pt x="4394" y="4632"/>
                    <a:pt x="4525" y="4715"/>
                  </a:cubicBezTo>
                  <a:cubicBezTo>
                    <a:pt x="4608" y="4763"/>
                    <a:pt x="4632" y="4858"/>
                    <a:pt x="4691" y="4918"/>
                  </a:cubicBezTo>
                  <a:cubicBezTo>
                    <a:pt x="4763" y="5001"/>
                    <a:pt x="4822" y="5108"/>
                    <a:pt x="4917" y="5168"/>
                  </a:cubicBezTo>
                  <a:cubicBezTo>
                    <a:pt x="5167" y="5346"/>
                    <a:pt x="5394" y="5549"/>
                    <a:pt x="5632" y="5763"/>
                  </a:cubicBezTo>
                  <a:cubicBezTo>
                    <a:pt x="5822" y="5930"/>
                    <a:pt x="6013" y="6061"/>
                    <a:pt x="6227" y="6192"/>
                  </a:cubicBezTo>
                  <a:cubicBezTo>
                    <a:pt x="6418" y="6323"/>
                    <a:pt x="6632" y="6430"/>
                    <a:pt x="6822" y="6585"/>
                  </a:cubicBezTo>
                  <a:cubicBezTo>
                    <a:pt x="7061" y="6763"/>
                    <a:pt x="7346" y="6858"/>
                    <a:pt x="7620" y="6966"/>
                  </a:cubicBezTo>
                  <a:cubicBezTo>
                    <a:pt x="8061" y="7120"/>
                    <a:pt x="8501" y="7251"/>
                    <a:pt x="8930" y="7394"/>
                  </a:cubicBezTo>
                  <a:cubicBezTo>
                    <a:pt x="8954" y="7394"/>
                    <a:pt x="8966" y="7418"/>
                    <a:pt x="8966" y="7418"/>
                  </a:cubicBezTo>
                  <a:cubicBezTo>
                    <a:pt x="9585" y="7442"/>
                    <a:pt x="10216" y="7620"/>
                    <a:pt x="10859" y="7549"/>
                  </a:cubicBezTo>
                  <a:cubicBezTo>
                    <a:pt x="11347" y="7489"/>
                    <a:pt x="11847" y="7537"/>
                    <a:pt x="12347" y="7501"/>
                  </a:cubicBezTo>
                  <a:cubicBezTo>
                    <a:pt x="12287" y="7501"/>
                    <a:pt x="12311" y="7501"/>
                    <a:pt x="12323" y="7513"/>
                  </a:cubicBezTo>
                  <a:close/>
                  <a:moveTo>
                    <a:pt x="1524" y="3751"/>
                  </a:moveTo>
                  <a:cubicBezTo>
                    <a:pt x="1727" y="4084"/>
                    <a:pt x="1893" y="4358"/>
                    <a:pt x="2084" y="4632"/>
                  </a:cubicBezTo>
                  <a:cubicBezTo>
                    <a:pt x="2346" y="5001"/>
                    <a:pt x="2489" y="5418"/>
                    <a:pt x="2774" y="5775"/>
                  </a:cubicBezTo>
                  <a:cubicBezTo>
                    <a:pt x="2881" y="5906"/>
                    <a:pt x="2977" y="6049"/>
                    <a:pt x="3131" y="6144"/>
                  </a:cubicBezTo>
                  <a:cubicBezTo>
                    <a:pt x="3215" y="6204"/>
                    <a:pt x="3298" y="6299"/>
                    <a:pt x="3358" y="6382"/>
                  </a:cubicBezTo>
                  <a:cubicBezTo>
                    <a:pt x="3429" y="6477"/>
                    <a:pt x="3489" y="6561"/>
                    <a:pt x="3560" y="6644"/>
                  </a:cubicBezTo>
                  <a:cubicBezTo>
                    <a:pt x="3632" y="6727"/>
                    <a:pt x="3703" y="6799"/>
                    <a:pt x="3763" y="6894"/>
                  </a:cubicBezTo>
                  <a:cubicBezTo>
                    <a:pt x="3858" y="7061"/>
                    <a:pt x="3989" y="7192"/>
                    <a:pt x="4155" y="7275"/>
                  </a:cubicBezTo>
                  <a:cubicBezTo>
                    <a:pt x="4227" y="7323"/>
                    <a:pt x="4286" y="7382"/>
                    <a:pt x="4334" y="7454"/>
                  </a:cubicBezTo>
                  <a:cubicBezTo>
                    <a:pt x="4405" y="7597"/>
                    <a:pt x="4513" y="7668"/>
                    <a:pt x="4620" y="7751"/>
                  </a:cubicBezTo>
                  <a:cubicBezTo>
                    <a:pt x="4834" y="7954"/>
                    <a:pt x="5072" y="8144"/>
                    <a:pt x="5298" y="8323"/>
                  </a:cubicBezTo>
                  <a:cubicBezTo>
                    <a:pt x="5358" y="8382"/>
                    <a:pt x="5453" y="8430"/>
                    <a:pt x="5525" y="8442"/>
                  </a:cubicBezTo>
                  <a:cubicBezTo>
                    <a:pt x="5668" y="8466"/>
                    <a:pt x="5775" y="8525"/>
                    <a:pt x="5882" y="8621"/>
                  </a:cubicBezTo>
                  <a:cubicBezTo>
                    <a:pt x="5941" y="8680"/>
                    <a:pt x="6013" y="8740"/>
                    <a:pt x="6084" y="8763"/>
                  </a:cubicBezTo>
                  <a:cubicBezTo>
                    <a:pt x="6346" y="8882"/>
                    <a:pt x="6608" y="8990"/>
                    <a:pt x="6858" y="9121"/>
                  </a:cubicBezTo>
                  <a:cubicBezTo>
                    <a:pt x="7334" y="9359"/>
                    <a:pt x="7894" y="9263"/>
                    <a:pt x="8382" y="9442"/>
                  </a:cubicBezTo>
                  <a:cubicBezTo>
                    <a:pt x="8608" y="9383"/>
                    <a:pt x="8823" y="9478"/>
                    <a:pt x="9037" y="9502"/>
                  </a:cubicBezTo>
                  <a:cubicBezTo>
                    <a:pt x="9323" y="9525"/>
                    <a:pt x="9597" y="9573"/>
                    <a:pt x="9882" y="9585"/>
                  </a:cubicBezTo>
                  <a:cubicBezTo>
                    <a:pt x="10299" y="9597"/>
                    <a:pt x="10728" y="9585"/>
                    <a:pt x="11144" y="9585"/>
                  </a:cubicBezTo>
                  <a:cubicBezTo>
                    <a:pt x="11299" y="9585"/>
                    <a:pt x="11442" y="9585"/>
                    <a:pt x="11597" y="9573"/>
                  </a:cubicBezTo>
                  <a:cubicBezTo>
                    <a:pt x="11883" y="9537"/>
                    <a:pt x="12180" y="9287"/>
                    <a:pt x="12192" y="9037"/>
                  </a:cubicBezTo>
                  <a:cubicBezTo>
                    <a:pt x="12204" y="8680"/>
                    <a:pt x="12216" y="8323"/>
                    <a:pt x="11954" y="7978"/>
                  </a:cubicBezTo>
                  <a:cubicBezTo>
                    <a:pt x="11835" y="7978"/>
                    <a:pt x="11704" y="7966"/>
                    <a:pt x="11561" y="7966"/>
                  </a:cubicBezTo>
                  <a:cubicBezTo>
                    <a:pt x="10966" y="7942"/>
                    <a:pt x="10370" y="7942"/>
                    <a:pt x="9775" y="7930"/>
                  </a:cubicBezTo>
                  <a:cubicBezTo>
                    <a:pt x="9704" y="7930"/>
                    <a:pt x="9632" y="7930"/>
                    <a:pt x="9561" y="7906"/>
                  </a:cubicBezTo>
                  <a:cubicBezTo>
                    <a:pt x="9382" y="7823"/>
                    <a:pt x="9204" y="7823"/>
                    <a:pt x="9001" y="7823"/>
                  </a:cubicBezTo>
                  <a:cubicBezTo>
                    <a:pt x="8858" y="7823"/>
                    <a:pt x="8704" y="7811"/>
                    <a:pt x="8573" y="7739"/>
                  </a:cubicBezTo>
                  <a:cubicBezTo>
                    <a:pt x="8513" y="7704"/>
                    <a:pt x="8442" y="7692"/>
                    <a:pt x="8370" y="7668"/>
                  </a:cubicBezTo>
                  <a:cubicBezTo>
                    <a:pt x="7989" y="7549"/>
                    <a:pt x="7608" y="7430"/>
                    <a:pt x="7239" y="7287"/>
                  </a:cubicBezTo>
                  <a:cubicBezTo>
                    <a:pt x="7025" y="7216"/>
                    <a:pt x="6834" y="7108"/>
                    <a:pt x="6620" y="7037"/>
                  </a:cubicBezTo>
                  <a:cubicBezTo>
                    <a:pt x="6346" y="6954"/>
                    <a:pt x="6084" y="6787"/>
                    <a:pt x="5846" y="6620"/>
                  </a:cubicBezTo>
                  <a:cubicBezTo>
                    <a:pt x="5489" y="6382"/>
                    <a:pt x="5167" y="6085"/>
                    <a:pt x="4834" y="5823"/>
                  </a:cubicBezTo>
                  <a:cubicBezTo>
                    <a:pt x="4810" y="5787"/>
                    <a:pt x="4775" y="5775"/>
                    <a:pt x="4751" y="5763"/>
                  </a:cubicBezTo>
                  <a:cubicBezTo>
                    <a:pt x="4513" y="5632"/>
                    <a:pt x="4334" y="5442"/>
                    <a:pt x="4179" y="5239"/>
                  </a:cubicBezTo>
                  <a:cubicBezTo>
                    <a:pt x="4144" y="5192"/>
                    <a:pt x="4108" y="5120"/>
                    <a:pt x="4060" y="5108"/>
                  </a:cubicBezTo>
                  <a:cubicBezTo>
                    <a:pt x="3858" y="5001"/>
                    <a:pt x="3786" y="4799"/>
                    <a:pt x="3691" y="4620"/>
                  </a:cubicBezTo>
                  <a:cubicBezTo>
                    <a:pt x="3584" y="4418"/>
                    <a:pt x="3393" y="4287"/>
                    <a:pt x="3322" y="4060"/>
                  </a:cubicBezTo>
                  <a:cubicBezTo>
                    <a:pt x="3251" y="3858"/>
                    <a:pt x="3143" y="3668"/>
                    <a:pt x="3036" y="3465"/>
                  </a:cubicBezTo>
                  <a:cubicBezTo>
                    <a:pt x="2870" y="3167"/>
                    <a:pt x="2917" y="2858"/>
                    <a:pt x="3203" y="2667"/>
                  </a:cubicBezTo>
                  <a:cubicBezTo>
                    <a:pt x="3274" y="2608"/>
                    <a:pt x="3370" y="2560"/>
                    <a:pt x="3453" y="2501"/>
                  </a:cubicBezTo>
                  <a:cubicBezTo>
                    <a:pt x="3560" y="2429"/>
                    <a:pt x="3667" y="2370"/>
                    <a:pt x="3703" y="2215"/>
                  </a:cubicBezTo>
                  <a:cubicBezTo>
                    <a:pt x="3441" y="2120"/>
                    <a:pt x="3155" y="2001"/>
                    <a:pt x="2893" y="1894"/>
                  </a:cubicBezTo>
                  <a:cubicBezTo>
                    <a:pt x="2608" y="1774"/>
                    <a:pt x="2310" y="1667"/>
                    <a:pt x="2024" y="1560"/>
                  </a:cubicBezTo>
                  <a:cubicBezTo>
                    <a:pt x="1977" y="1465"/>
                    <a:pt x="1941" y="1370"/>
                    <a:pt x="1893" y="1298"/>
                  </a:cubicBezTo>
                  <a:cubicBezTo>
                    <a:pt x="1703" y="1191"/>
                    <a:pt x="1536" y="1084"/>
                    <a:pt x="1369" y="1012"/>
                  </a:cubicBezTo>
                  <a:cubicBezTo>
                    <a:pt x="1203" y="941"/>
                    <a:pt x="1107" y="727"/>
                    <a:pt x="869" y="786"/>
                  </a:cubicBezTo>
                  <a:cubicBezTo>
                    <a:pt x="834" y="1179"/>
                    <a:pt x="822" y="1584"/>
                    <a:pt x="786" y="1965"/>
                  </a:cubicBezTo>
                  <a:cubicBezTo>
                    <a:pt x="774" y="2215"/>
                    <a:pt x="762" y="2453"/>
                    <a:pt x="667" y="2691"/>
                  </a:cubicBezTo>
                  <a:cubicBezTo>
                    <a:pt x="643" y="2751"/>
                    <a:pt x="631" y="2810"/>
                    <a:pt x="631" y="2870"/>
                  </a:cubicBezTo>
                  <a:cubicBezTo>
                    <a:pt x="631" y="3072"/>
                    <a:pt x="584" y="3227"/>
                    <a:pt x="524" y="3406"/>
                  </a:cubicBezTo>
                  <a:cubicBezTo>
                    <a:pt x="453" y="3620"/>
                    <a:pt x="429" y="3846"/>
                    <a:pt x="405" y="4060"/>
                  </a:cubicBezTo>
                  <a:cubicBezTo>
                    <a:pt x="393" y="4120"/>
                    <a:pt x="369" y="4215"/>
                    <a:pt x="464" y="4275"/>
                  </a:cubicBezTo>
                  <a:cubicBezTo>
                    <a:pt x="655" y="4251"/>
                    <a:pt x="762" y="4060"/>
                    <a:pt x="929" y="3989"/>
                  </a:cubicBezTo>
                  <a:cubicBezTo>
                    <a:pt x="1131" y="3918"/>
                    <a:pt x="1310" y="3846"/>
                    <a:pt x="1524" y="375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843;p116">
              <a:extLst>
                <a:ext uri="{FF2B5EF4-FFF2-40B4-BE49-F238E27FC236}">
                  <a16:creationId xmlns:a16="http://schemas.microsoft.com/office/drawing/2014/main" id="{08F1D912-50CD-2B75-B5D4-0F5C6F9E78DD}"/>
                </a:ext>
              </a:extLst>
            </p:cNvPr>
            <p:cNvSpPr/>
            <p:nvPr/>
          </p:nvSpPr>
          <p:spPr>
            <a:xfrm>
              <a:off x="1228125" y="2238200"/>
              <a:ext cx="73825" cy="112550"/>
            </a:xfrm>
            <a:custGeom>
              <a:avLst/>
              <a:gdLst/>
              <a:ahLst/>
              <a:cxnLst/>
              <a:rect l="l" t="t" r="r" b="b"/>
              <a:pathLst>
                <a:path w="2953" h="4502" extrusionOk="0">
                  <a:moveTo>
                    <a:pt x="2012" y="3263"/>
                  </a:moveTo>
                  <a:cubicBezTo>
                    <a:pt x="1572" y="3442"/>
                    <a:pt x="1119" y="3346"/>
                    <a:pt x="691" y="3370"/>
                  </a:cubicBezTo>
                  <a:cubicBezTo>
                    <a:pt x="619" y="3584"/>
                    <a:pt x="584" y="3823"/>
                    <a:pt x="560" y="4049"/>
                  </a:cubicBezTo>
                  <a:cubicBezTo>
                    <a:pt x="536" y="4144"/>
                    <a:pt x="536" y="4227"/>
                    <a:pt x="512" y="4299"/>
                  </a:cubicBezTo>
                  <a:cubicBezTo>
                    <a:pt x="465" y="4418"/>
                    <a:pt x="381" y="4501"/>
                    <a:pt x="262" y="4477"/>
                  </a:cubicBezTo>
                  <a:cubicBezTo>
                    <a:pt x="155" y="4477"/>
                    <a:pt x="48" y="4394"/>
                    <a:pt x="36" y="4275"/>
                  </a:cubicBezTo>
                  <a:cubicBezTo>
                    <a:pt x="24" y="4180"/>
                    <a:pt x="0" y="4084"/>
                    <a:pt x="0" y="3977"/>
                  </a:cubicBezTo>
                  <a:cubicBezTo>
                    <a:pt x="36" y="3584"/>
                    <a:pt x="84" y="3215"/>
                    <a:pt x="203" y="2846"/>
                  </a:cubicBezTo>
                  <a:cubicBezTo>
                    <a:pt x="298" y="2489"/>
                    <a:pt x="381" y="2120"/>
                    <a:pt x="476" y="1751"/>
                  </a:cubicBezTo>
                  <a:cubicBezTo>
                    <a:pt x="572" y="1453"/>
                    <a:pt x="643" y="1156"/>
                    <a:pt x="750" y="858"/>
                  </a:cubicBezTo>
                  <a:cubicBezTo>
                    <a:pt x="822" y="655"/>
                    <a:pt x="941" y="465"/>
                    <a:pt x="1048" y="263"/>
                  </a:cubicBezTo>
                  <a:cubicBezTo>
                    <a:pt x="1155" y="60"/>
                    <a:pt x="1488" y="1"/>
                    <a:pt x="1655" y="251"/>
                  </a:cubicBezTo>
                  <a:cubicBezTo>
                    <a:pt x="1715" y="358"/>
                    <a:pt x="1786" y="477"/>
                    <a:pt x="1786" y="596"/>
                  </a:cubicBezTo>
                  <a:cubicBezTo>
                    <a:pt x="1834" y="1025"/>
                    <a:pt x="2000" y="1417"/>
                    <a:pt x="2179" y="1798"/>
                  </a:cubicBezTo>
                  <a:cubicBezTo>
                    <a:pt x="2370" y="2227"/>
                    <a:pt x="2489" y="2691"/>
                    <a:pt x="2620" y="3144"/>
                  </a:cubicBezTo>
                  <a:cubicBezTo>
                    <a:pt x="2703" y="3406"/>
                    <a:pt x="2762" y="3680"/>
                    <a:pt x="2882" y="3918"/>
                  </a:cubicBezTo>
                  <a:cubicBezTo>
                    <a:pt x="2941" y="4013"/>
                    <a:pt x="2953" y="4120"/>
                    <a:pt x="2917" y="4239"/>
                  </a:cubicBezTo>
                  <a:cubicBezTo>
                    <a:pt x="2893" y="4358"/>
                    <a:pt x="2822" y="4430"/>
                    <a:pt x="2703" y="4465"/>
                  </a:cubicBezTo>
                  <a:cubicBezTo>
                    <a:pt x="2584" y="4489"/>
                    <a:pt x="2477" y="4454"/>
                    <a:pt x="2405" y="4346"/>
                  </a:cubicBezTo>
                  <a:cubicBezTo>
                    <a:pt x="2250" y="4120"/>
                    <a:pt x="2179" y="3870"/>
                    <a:pt x="2108" y="3632"/>
                  </a:cubicBezTo>
                  <a:cubicBezTo>
                    <a:pt x="2072" y="3525"/>
                    <a:pt x="2060" y="3430"/>
                    <a:pt x="2012" y="3263"/>
                  </a:cubicBezTo>
                  <a:close/>
                  <a:moveTo>
                    <a:pt x="834" y="2775"/>
                  </a:moveTo>
                  <a:cubicBezTo>
                    <a:pt x="1334" y="2834"/>
                    <a:pt x="1417" y="2810"/>
                    <a:pt x="1834" y="2632"/>
                  </a:cubicBezTo>
                  <a:cubicBezTo>
                    <a:pt x="1822" y="2560"/>
                    <a:pt x="1822" y="2477"/>
                    <a:pt x="1786" y="2394"/>
                  </a:cubicBezTo>
                  <a:cubicBezTo>
                    <a:pt x="1608" y="2072"/>
                    <a:pt x="1488" y="1715"/>
                    <a:pt x="1381" y="1358"/>
                  </a:cubicBezTo>
                  <a:cubicBezTo>
                    <a:pt x="1369" y="1310"/>
                    <a:pt x="1334" y="1286"/>
                    <a:pt x="1262" y="1203"/>
                  </a:cubicBezTo>
                  <a:cubicBezTo>
                    <a:pt x="1060" y="1727"/>
                    <a:pt x="953" y="2239"/>
                    <a:pt x="834" y="27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844;p116">
              <a:extLst>
                <a:ext uri="{FF2B5EF4-FFF2-40B4-BE49-F238E27FC236}">
                  <a16:creationId xmlns:a16="http://schemas.microsoft.com/office/drawing/2014/main" id="{F66A175A-B985-23E4-3DF0-FA00F86F26AB}"/>
                </a:ext>
              </a:extLst>
            </p:cNvPr>
            <p:cNvSpPr/>
            <p:nvPr/>
          </p:nvSpPr>
          <p:spPr>
            <a:xfrm>
              <a:off x="1621625" y="2571575"/>
              <a:ext cx="89900" cy="110150"/>
            </a:xfrm>
            <a:custGeom>
              <a:avLst/>
              <a:gdLst/>
              <a:ahLst/>
              <a:cxnLst/>
              <a:rect l="l" t="t" r="r" b="b"/>
              <a:pathLst>
                <a:path w="3596" h="4406" extrusionOk="0">
                  <a:moveTo>
                    <a:pt x="1679" y="1834"/>
                  </a:moveTo>
                  <a:cubicBezTo>
                    <a:pt x="1846" y="1489"/>
                    <a:pt x="2024" y="1167"/>
                    <a:pt x="2036" y="763"/>
                  </a:cubicBezTo>
                  <a:cubicBezTo>
                    <a:pt x="1905" y="763"/>
                    <a:pt x="1798" y="774"/>
                    <a:pt x="1679" y="774"/>
                  </a:cubicBezTo>
                  <a:cubicBezTo>
                    <a:pt x="1310" y="822"/>
                    <a:pt x="929" y="870"/>
                    <a:pt x="560" y="894"/>
                  </a:cubicBezTo>
                  <a:cubicBezTo>
                    <a:pt x="441" y="905"/>
                    <a:pt x="334" y="905"/>
                    <a:pt x="215" y="894"/>
                  </a:cubicBezTo>
                  <a:cubicBezTo>
                    <a:pt x="96" y="882"/>
                    <a:pt x="12" y="774"/>
                    <a:pt x="0" y="655"/>
                  </a:cubicBezTo>
                  <a:cubicBezTo>
                    <a:pt x="0" y="548"/>
                    <a:pt x="36" y="453"/>
                    <a:pt x="143" y="417"/>
                  </a:cubicBezTo>
                  <a:cubicBezTo>
                    <a:pt x="274" y="370"/>
                    <a:pt x="417" y="310"/>
                    <a:pt x="560" y="298"/>
                  </a:cubicBezTo>
                  <a:cubicBezTo>
                    <a:pt x="1072" y="203"/>
                    <a:pt x="1584" y="120"/>
                    <a:pt x="2096" y="60"/>
                  </a:cubicBezTo>
                  <a:cubicBezTo>
                    <a:pt x="2572" y="1"/>
                    <a:pt x="2893" y="358"/>
                    <a:pt x="2774" y="834"/>
                  </a:cubicBezTo>
                  <a:cubicBezTo>
                    <a:pt x="2703" y="1120"/>
                    <a:pt x="2596" y="1382"/>
                    <a:pt x="2501" y="1656"/>
                  </a:cubicBezTo>
                  <a:lnTo>
                    <a:pt x="2322" y="2096"/>
                  </a:lnTo>
                  <a:cubicBezTo>
                    <a:pt x="2393" y="2168"/>
                    <a:pt x="2465" y="2215"/>
                    <a:pt x="2512" y="2275"/>
                  </a:cubicBezTo>
                  <a:cubicBezTo>
                    <a:pt x="2643" y="2441"/>
                    <a:pt x="2584" y="2668"/>
                    <a:pt x="2393" y="2727"/>
                  </a:cubicBezTo>
                  <a:cubicBezTo>
                    <a:pt x="2286" y="2751"/>
                    <a:pt x="2167" y="2763"/>
                    <a:pt x="2048" y="2799"/>
                  </a:cubicBezTo>
                  <a:cubicBezTo>
                    <a:pt x="1977" y="3001"/>
                    <a:pt x="1810" y="3203"/>
                    <a:pt x="1905" y="3441"/>
                  </a:cubicBezTo>
                  <a:cubicBezTo>
                    <a:pt x="2036" y="3501"/>
                    <a:pt x="2143" y="3453"/>
                    <a:pt x="2227" y="3394"/>
                  </a:cubicBezTo>
                  <a:cubicBezTo>
                    <a:pt x="2536" y="3215"/>
                    <a:pt x="2893" y="3215"/>
                    <a:pt x="3239" y="3203"/>
                  </a:cubicBezTo>
                  <a:cubicBezTo>
                    <a:pt x="3417" y="3180"/>
                    <a:pt x="3572" y="3322"/>
                    <a:pt x="3584" y="3465"/>
                  </a:cubicBezTo>
                  <a:cubicBezTo>
                    <a:pt x="3596" y="3620"/>
                    <a:pt x="3513" y="3763"/>
                    <a:pt x="3334" y="3822"/>
                  </a:cubicBezTo>
                  <a:cubicBezTo>
                    <a:pt x="3274" y="3834"/>
                    <a:pt x="3227" y="3858"/>
                    <a:pt x="3167" y="3870"/>
                  </a:cubicBezTo>
                  <a:cubicBezTo>
                    <a:pt x="2715" y="3918"/>
                    <a:pt x="2322" y="4120"/>
                    <a:pt x="1905" y="4287"/>
                  </a:cubicBezTo>
                  <a:cubicBezTo>
                    <a:pt x="1727" y="4358"/>
                    <a:pt x="1512" y="4394"/>
                    <a:pt x="1310" y="4394"/>
                  </a:cubicBezTo>
                  <a:cubicBezTo>
                    <a:pt x="1048" y="4406"/>
                    <a:pt x="893" y="4215"/>
                    <a:pt x="953" y="3977"/>
                  </a:cubicBezTo>
                  <a:cubicBezTo>
                    <a:pt x="988" y="3763"/>
                    <a:pt x="977" y="3537"/>
                    <a:pt x="1155" y="3382"/>
                  </a:cubicBezTo>
                  <a:cubicBezTo>
                    <a:pt x="1167" y="3358"/>
                    <a:pt x="1191" y="3322"/>
                    <a:pt x="1191" y="3299"/>
                  </a:cubicBezTo>
                  <a:cubicBezTo>
                    <a:pt x="1155" y="3084"/>
                    <a:pt x="1286" y="2882"/>
                    <a:pt x="1369" y="2691"/>
                  </a:cubicBezTo>
                  <a:cubicBezTo>
                    <a:pt x="1393" y="2632"/>
                    <a:pt x="1393" y="2560"/>
                    <a:pt x="1429" y="2465"/>
                  </a:cubicBezTo>
                  <a:cubicBezTo>
                    <a:pt x="1286" y="2406"/>
                    <a:pt x="1191" y="2370"/>
                    <a:pt x="1072" y="2310"/>
                  </a:cubicBezTo>
                  <a:cubicBezTo>
                    <a:pt x="988" y="2275"/>
                    <a:pt x="905" y="2251"/>
                    <a:pt x="834" y="2203"/>
                  </a:cubicBezTo>
                  <a:cubicBezTo>
                    <a:pt x="727" y="2144"/>
                    <a:pt x="715" y="1989"/>
                    <a:pt x="786" y="1906"/>
                  </a:cubicBezTo>
                  <a:cubicBezTo>
                    <a:pt x="893" y="1775"/>
                    <a:pt x="1036" y="1715"/>
                    <a:pt x="1203" y="1751"/>
                  </a:cubicBezTo>
                  <a:cubicBezTo>
                    <a:pt x="1346" y="1763"/>
                    <a:pt x="1512" y="1787"/>
                    <a:pt x="1679" y="18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3864;p116">
            <a:extLst>
              <a:ext uri="{FF2B5EF4-FFF2-40B4-BE49-F238E27FC236}">
                <a16:creationId xmlns:a16="http://schemas.microsoft.com/office/drawing/2014/main" id="{C528554B-C904-859D-784E-59B9E247884F}"/>
              </a:ext>
            </a:extLst>
          </p:cNvPr>
          <p:cNvGrpSpPr/>
          <p:nvPr/>
        </p:nvGrpSpPr>
        <p:grpSpPr>
          <a:xfrm>
            <a:off x="5235187" y="1919637"/>
            <a:ext cx="626375" cy="451429"/>
            <a:chOff x="4017750" y="2417225"/>
            <a:chExt cx="519425" cy="374350"/>
          </a:xfrm>
        </p:grpSpPr>
        <p:sp>
          <p:nvSpPr>
            <p:cNvPr id="20" name="Google Shape;3865;p116">
              <a:extLst>
                <a:ext uri="{FF2B5EF4-FFF2-40B4-BE49-F238E27FC236}">
                  <a16:creationId xmlns:a16="http://schemas.microsoft.com/office/drawing/2014/main" id="{7CAD9827-B0CE-F83A-232D-63BAA77FEA7C}"/>
                </a:ext>
              </a:extLst>
            </p:cNvPr>
            <p:cNvSpPr/>
            <p:nvPr/>
          </p:nvSpPr>
          <p:spPr>
            <a:xfrm>
              <a:off x="4017750" y="2417225"/>
              <a:ext cx="519425" cy="374350"/>
            </a:xfrm>
            <a:custGeom>
              <a:avLst/>
              <a:gdLst/>
              <a:ahLst/>
              <a:cxnLst/>
              <a:rect l="l" t="t" r="r" b="b"/>
              <a:pathLst>
                <a:path w="20777" h="14974" extrusionOk="0">
                  <a:moveTo>
                    <a:pt x="2247" y="1124"/>
                  </a:moveTo>
                  <a:cubicBezTo>
                    <a:pt x="2256" y="1124"/>
                    <a:pt x="2266" y="1125"/>
                    <a:pt x="2275" y="1126"/>
                  </a:cubicBezTo>
                  <a:cubicBezTo>
                    <a:pt x="3537" y="1150"/>
                    <a:pt x="5037" y="1233"/>
                    <a:pt x="6501" y="1745"/>
                  </a:cubicBezTo>
                  <a:cubicBezTo>
                    <a:pt x="6525" y="1757"/>
                    <a:pt x="6561" y="1757"/>
                    <a:pt x="6585" y="1769"/>
                  </a:cubicBezTo>
                  <a:cubicBezTo>
                    <a:pt x="6632" y="1781"/>
                    <a:pt x="6692" y="1805"/>
                    <a:pt x="6728" y="1817"/>
                  </a:cubicBezTo>
                  <a:lnTo>
                    <a:pt x="6847" y="1876"/>
                  </a:lnTo>
                  <a:cubicBezTo>
                    <a:pt x="7585" y="2257"/>
                    <a:pt x="8359" y="2662"/>
                    <a:pt x="9121" y="3079"/>
                  </a:cubicBezTo>
                  <a:cubicBezTo>
                    <a:pt x="9442" y="3258"/>
                    <a:pt x="9597" y="3496"/>
                    <a:pt x="9573" y="3889"/>
                  </a:cubicBezTo>
                  <a:cubicBezTo>
                    <a:pt x="9561" y="5091"/>
                    <a:pt x="9561" y="6306"/>
                    <a:pt x="9549" y="7496"/>
                  </a:cubicBezTo>
                  <a:lnTo>
                    <a:pt x="9549" y="7544"/>
                  </a:lnTo>
                  <a:cubicBezTo>
                    <a:pt x="9549" y="8318"/>
                    <a:pt x="9549" y="9092"/>
                    <a:pt x="9537" y="9866"/>
                  </a:cubicBezTo>
                  <a:cubicBezTo>
                    <a:pt x="9537" y="10044"/>
                    <a:pt x="9526" y="10235"/>
                    <a:pt x="9502" y="10413"/>
                  </a:cubicBezTo>
                  <a:cubicBezTo>
                    <a:pt x="9490" y="10568"/>
                    <a:pt x="9478" y="10711"/>
                    <a:pt x="9478" y="10866"/>
                  </a:cubicBezTo>
                  <a:cubicBezTo>
                    <a:pt x="9454" y="11223"/>
                    <a:pt x="9442" y="11568"/>
                    <a:pt x="9442" y="11925"/>
                  </a:cubicBezTo>
                  <a:cubicBezTo>
                    <a:pt x="9430" y="12235"/>
                    <a:pt x="9430" y="12556"/>
                    <a:pt x="9418" y="12878"/>
                  </a:cubicBezTo>
                  <a:cubicBezTo>
                    <a:pt x="9418" y="12913"/>
                    <a:pt x="9418" y="12949"/>
                    <a:pt x="9395" y="12997"/>
                  </a:cubicBezTo>
                  <a:cubicBezTo>
                    <a:pt x="9192" y="12890"/>
                    <a:pt x="9002" y="12794"/>
                    <a:pt x="8799" y="12699"/>
                  </a:cubicBezTo>
                  <a:cubicBezTo>
                    <a:pt x="8144" y="12342"/>
                    <a:pt x="7430" y="12116"/>
                    <a:pt x="6656" y="12044"/>
                  </a:cubicBezTo>
                  <a:cubicBezTo>
                    <a:pt x="6382" y="12044"/>
                    <a:pt x="6085" y="12009"/>
                    <a:pt x="5787" y="11961"/>
                  </a:cubicBezTo>
                  <a:cubicBezTo>
                    <a:pt x="5239" y="11901"/>
                    <a:pt x="4656" y="11842"/>
                    <a:pt x="4073" y="11806"/>
                  </a:cubicBezTo>
                  <a:cubicBezTo>
                    <a:pt x="3965" y="11806"/>
                    <a:pt x="3882" y="11782"/>
                    <a:pt x="3775" y="11782"/>
                  </a:cubicBezTo>
                  <a:cubicBezTo>
                    <a:pt x="3513" y="11782"/>
                    <a:pt x="3251" y="11806"/>
                    <a:pt x="3001" y="11818"/>
                  </a:cubicBezTo>
                  <a:cubicBezTo>
                    <a:pt x="2858" y="11830"/>
                    <a:pt x="2703" y="11830"/>
                    <a:pt x="2572" y="11842"/>
                  </a:cubicBezTo>
                  <a:cubicBezTo>
                    <a:pt x="2453" y="11842"/>
                    <a:pt x="2334" y="11854"/>
                    <a:pt x="2215" y="11854"/>
                  </a:cubicBezTo>
                  <a:cubicBezTo>
                    <a:pt x="2215" y="11818"/>
                    <a:pt x="2191" y="11782"/>
                    <a:pt x="2191" y="11735"/>
                  </a:cubicBezTo>
                  <a:lnTo>
                    <a:pt x="2156" y="10449"/>
                  </a:lnTo>
                  <a:lnTo>
                    <a:pt x="2156" y="10401"/>
                  </a:lnTo>
                  <a:cubicBezTo>
                    <a:pt x="2144" y="9866"/>
                    <a:pt x="2120" y="9330"/>
                    <a:pt x="2096" y="8794"/>
                  </a:cubicBezTo>
                  <a:cubicBezTo>
                    <a:pt x="2084" y="8461"/>
                    <a:pt x="2060" y="8151"/>
                    <a:pt x="2048" y="7830"/>
                  </a:cubicBezTo>
                  <a:cubicBezTo>
                    <a:pt x="2013" y="7306"/>
                    <a:pt x="1989" y="6770"/>
                    <a:pt x="1977" y="6234"/>
                  </a:cubicBezTo>
                  <a:cubicBezTo>
                    <a:pt x="1977" y="5758"/>
                    <a:pt x="1989" y="5270"/>
                    <a:pt x="2001" y="4770"/>
                  </a:cubicBezTo>
                  <a:cubicBezTo>
                    <a:pt x="2013" y="4353"/>
                    <a:pt x="2037" y="3936"/>
                    <a:pt x="2037" y="3519"/>
                  </a:cubicBezTo>
                  <a:cubicBezTo>
                    <a:pt x="2037" y="3079"/>
                    <a:pt x="2025" y="2627"/>
                    <a:pt x="1989" y="2198"/>
                  </a:cubicBezTo>
                  <a:cubicBezTo>
                    <a:pt x="1977" y="1984"/>
                    <a:pt x="1977" y="1757"/>
                    <a:pt x="1965" y="1531"/>
                  </a:cubicBezTo>
                  <a:lnTo>
                    <a:pt x="1965" y="1186"/>
                  </a:lnTo>
                  <a:lnTo>
                    <a:pt x="1977" y="1186"/>
                  </a:lnTo>
                  <a:cubicBezTo>
                    <a:pt x="2083" y="1165"/>
                    <a:pt x="2170" y="1124"/>
                    <a:pt x="2247" y="1124"/>
                  </a:cubicBezTo>
                  <a:close/>
                  <a:moveTo>
                    <a:pt x="17193" y="876"/>
                  </a:moveTo>
                  <a:cubicBezTo>
                    <a:pt x="17634" y="876"/>
                    <a:pt x="18074" y="912"/>
                    <a:pt x="18491" y="983"/>
                  </a:cubicBezTo>
                  <a:cubicBezTo>
                    <a:pt x="18562" y="995"/>
                    <a:pt x="18646" y="1007"/>
                    <a:pt x="18658" y="1007"/>
                  </a:cubicBezTo>
                  <a:cubicBezTo>
                    <a:pt x="18670" y="1031"/>
                    <a:pt x="18670" y="1114"/>
                    <a:pt x="18681" y="1186"/>
                  </a:cubicBezTo>
                  <a:cubicBezTo>
                    <a:pt x="18801" y="2293"/>
                    <a:pt x="18753" y="3436"/>
                    <a:pt x="18681" y="4520"/>
                  </a:cubicBezTo>
                  <a:cubicBezTo>
                    <a:pt x="18670" y="4758"/>
                    <a:pt x="18658" y="5020"/>
                    <a:pt x="18646" y="5258"/>
                  </a:cubicBezTo>
                  <a:lnTo>
                    <a:pt x="18598" y="6639"/>
                  </a:lnTo>
                  <a:cubicBezTo>
                    <a:pt x="18598" y="6996"/>
                    <a:pt x="18586" y="7353"/>
                    <a:pt x="18562" y="7710"/>
                  </a:cubicBezTo>
                  <a:cubicBezTo>
                    <a:pt x="18551" y="7972"/>
                    <a:pt x="18539" y="8234"/>
                    <a:pt x="18527" y="8496"/>
                  </a:cubicBezTo>
                  <a:lnTo>
                    <a:pt x="18479" y="9258"/>
                  </a:lnTo>
                  <a:cubicBezTo>
                    <a:pt x="18467" y="9508"/>
                    <a:pt x="18467" y="9746"/>
                    <a:pt x="18467" y="9996"/>
                  </a:cubicBezTo>
                  <a:lnTo>
                    <a:pt x="18467" y="10556"/>
                  </a:lnTo>
                  <a:cubicBezTo>
                    <a:pt x="18467" y="10818"/>
                    <a:pt x="18455" y="11044"/>
                    <a:pt x="18420" y="11270"/>
                  </a:cubicBezTo>
                  <a:cubicBezTo>
                    <a:pt x="18396" y="11544"/>
                    <a:pt x="18396" y="11544"/>
                    <a:pt x="18098" y="11580"/>
                  </a:cubicBezTo>
                  <a:cubicBezTo>
                    <a:pt x="17896" y="11592"/>
                    <a:pt x="17717" y="11604"/>
                    <a:pt x="17527" y="11628"/>
                  </a:cubicBezTo>
                  <a:cubicBezTo>
                    <a:pt x="17277" y="11640"/>
                    <a:pt x="17027" y="11663"/>
                    <a:pt x="16765" y="11687"/>
                  </a:cubicBezTo>
                  <a:cubicBezTo>
                    <a:pt x="15776" y="11782"/>
                    <a:pt x="14729" y="11985"/>
                    <a:pt x="13407" y="12318"/>
                  </a:cubicBezTo>
                  <a:lnTo>
                    <a:pt x="13133" y="12378"/>
                  </a:lnTo>
                  <a:cubicBezTo>
                    <a:pt x="12478" y="12544"/>
                    <a:pt x="11800" y="12723"/>
                    <a:pt x="11157" y="13056"/>
                  </a:cubicBezTo>
                  <a:cubicBezTo>
                    <a:pt x="10871" y="13199"/>
                    <a:pt x="10609" y="13354"/>
                    <a:pt x="10311" y="13509"/>
                  </a:cubicBezTo>
                  <a:lnTo>
                    <a:pt x="10157" y="13604"/>
                  </a:lnTo>
                  <a:lnTo>
                    <a:pt x="10157" y="13556"/>
                  </a:lnTo>
                  <a:cubicBezTo>
                    <a:pt x="10180" y="13175"/>
                    <a:pt x="10204" y="12794"/>
                    <a:pt x="10216" y="12413"/>
                  </a:cubicBezTo>
                  <a:cubicBezTo>
                    <a:pt x="10264" y="11580"/>
                    <a:pt x="10311" y="10711"/>
                    <a:pt x="10335" y="9866"/>
                  </a:cubicBezTo>
                  <a:cubicBezTo>
                    <a:pt x="10371" y="9092"/>
                    <a:pt x="10371" y="8306"/>
                    <a:pt x="10371" y="7544"/>
                  </a:cubicBezTo>
                  <a:lnTo>
                    <a:pt x="10371" y="6508"/>
                  </a:lnTo>
                  <a:lnTo>
                    <a:pt x="10371" y="5532"/>
                  </a:lnTo>
                  <a:cubicBezTo>
                    <a:pt x="10371" y="4901"/>
                    <a:pt x="10383" y="4258"/>
                    <a:pt x="10383" y="3615"/>
                  </a:cubicBezTo>
                  <a:cubicBezTo>
                    <a:pt x="10383" y="3448"/>
                    <a:pt x="10454" y="3329"/>
                    <a:pt x="10597" y="3246"/>
                  </a:cubicBezTo>
                  <a:cubicBezTo>
                    <a:pt x="11050" y="2936"/>
                    <a:pt x="11573" y="2579"/>
                    <a:pt x="12097" y="2281"/>
                  </a:cubicBezTo>
                  <a:cubicBezTo>
                    <a:pt x="13169" y="1686"/>
                    <a:pt x="14336" y="1269"/>
                    <a:pt x="15622" y="1031"/>
                  </a:cubicBezTo>
                  <a:cubicBezTo>
                    <a:pt x="16157" y="924"/>
                    <a:pt x="16693" y="876"/>
                    <a:pt x="17193" y="876"/>
                  </a:cubicBezTo>
                  <a:close/>
                  <a:moveTo>
                    <a:pt x="19622" y="1865"/>
                  </a:moveTo>
                  <a:lnTo>
                    <a:pt x="19836" y="1876"/>
                  </a:lnTo>
                  <a:lnTo>
                    <a:pt x="19836" y="1924"/>
                  </a:lnTo>
                  <a:lnTo>
                    <a:pt x="19824" y="2234"/>
                  </a:lnTo>
                  <a:cubicBezTo>
                    <a:pt x="19801" y="2877"/>
                    <a:pt x="19789" y="3543"/>
                    <a:pt x="19765" y="4210"/>
                  </a:cubicBezTo>
                  <a:cubicBezTo>
                    <a:pt x="19741" y="4686"/>
                    <a:pt x="19717" y="5163"/>
                    <a:pt x="19682" y="5639"/>
                  </a:cubicBezTo>
                  <a:lnTo>
                    <a:pt x="19682" y="5686"/>
                  </a:lnTo>
                  <a:cubicBezTo>
                    <a:pt x="19658" y="6151"/>
                    <a:pt x="19646" y="6591"/>
                    <a:pt x="19610" y="7056"/>
                  </a:cubicBezTo>
                  <a:cubicBezTo>
                    <a:pt x="19610" y="7199"/>
                    <a:pt x="19610" y="7341"/>
                    <a:pt x="19622" y="7472"/>
                  </a:cubicBezTo>
                  <a:cubicBezTo>
                    <a:pt x="19622" y="7580"/>
                    <a:pt x="19646" y="7663"/>
                    <a:pt x="19646" y="7758"/>
                  </a:cubicBezTo>
                  <a:cubicBezTo>
                    <a:pt x="19622" y="9735"/>
                    <a:pt x="19610" y="11711"/>
                    <a:pt x="19586" y="13711"/>
                  </a:cubicBezTo>
                  <a:cubicBezTo>
                    <a:pt x="18337" y="13630"/>
                    <a:pt x="17111" y="13588"/>
                    <a:pt x="15910" y="13588"/>
                  </a:cubicBezTo>
                  <a:cubicBezTo>
                    <a:pt x="15347" y="13588"/>
                    <a:pt x="14791" y="13597"/>
                    <a:pt x="14240" y="13616"/>
                  </a:cubicBezTo>
                  <a:cubicBezTo>
                    <a:pt x="14223" y="13612"/>
                    <a:pt x="14203" y="13611"/>
                    <a:pt x="14180" y="13611"/>
                  </a:cubicBezTo>
                  <a:cubicBezTo>
                    <a:pt x="14126" y="13611"/>
                    <a:pt x="14061" y="13619"/>
                    <a:pt x="14002" y="13628"/>
                  </a:cubicBezTo>
                  <a:cubicBezTo>
                    <a:pt x="13931" y="13652"/>
                    <a:pt x="13871" y="13652"/>
                    <a:pt x="13812" y="13664"/>
                  </a:cubicBezTo>
                  <a:cubicBezTo>
                    <a:pt x="13109" y="13687"/>
                    <a:pt x="12419" y="13711"/>
                    <a:pt x="11728" y="13723"/>
                  </a:cubicBezTo>
                  <a:cubicBezTo>
                    <a:pt x="12645" y="13330"/>
                    <a:pt x="13645" y="13116"/>
                    <a:pt x="14610" y="12902"/>
                  </a:cubicBezTo>
                  <a:lnTo>
                    <a:pt x="14907" y="12842"/>
                  </a:lnTo>
                  <a:cubicBezTo>
                    <a:pt x="15931" y="12616"/>
                    <a:pt x="17027" y="12485"/>
                    <a:pt x="18122" y="12473"/>
                  </a:cubicBezTo>
                  <a:cubicBezTo>
                    <a:pt x="18348" y="12473"/>
                    <a:pt x="18539" y="12402"/>
                    <a:pt x="18753" y="12342"/>
                  </a:cubicBezTo>
                  <a:lnTo>
                    <a:pt x="18848" y="12306"/>
                  </a:lnTo>
                  <a:cubicBezTo>
                    <a:pt x="19027" y="12247"/>
                    <a:pt x="19241" y="12104"/>
                    <a:pt x="19265" y="11699"/>
                  </a:cubicBezTo>
                  <a:cubicBezTo>
                    <a:pt x="19289" y="11568"/>
                    <a:pt x="19289" y="11425"/>
                    <a:pt x="19301" y="11294"/>
                  </a:cubicBezTo>
                  <a:lnTo>
                    <a:pt x="19301" y="11223"/>
                  </a:lnTo>
                  <a:cubicBezTo>
                    <a:pt x="19324" y="10830"/>
                    <a:pt x="19360" y="10449"/>
                    <a:pt x="19372" y="10056"/>
                  </a:cubicBezTo>
                  <a:cubicBezTo>
                    <a:pt x="19384" y="9723"/>
                    <a:pt x="19408" y="9389"/>
                    <a:pt x="19408" y="9068"/>
                  </a:cubicBezTo>
                  <a:cubicBezTo>
                    <a:pt x="19408" y="8830"/>
                    <a:pt x="19420" y="8592"/>
                    <a:pt x="19420" y="8365"/>
                  </a:cubicBezTo>
                  <a:cubicBezTo>
                    <a:pt x="19443" y="7532"/>
                    <a:pt x="19479" y="6710"/>
                    <a:pt x="19503" y="5877"/>
                  </a:cubicBezTo>
                  <a:cubicBezTo>
                    <a:pt x="19527" y="5675"/>
                    <a:pt x="19527" y="5460"/>
                    <a:pt x="19539" y="5258"/>
                  </a:cubicBezTo>
                  <a:cubicBezTo>
                    <a:pt x="19551" y="4960"/>
                    <a:pt x="19563" y="4662"/>
                    <a:pt x="19563" y="4365"/>
                  </a:cubicBezTo>
                  <a:cubicBezTo>
                    <a:pt x="19586" y="3912"/>
                    <a:pt x="19598" y="3472"/>
                    <a:pt x="19598" y="3019"/>
                  </a:cubicBezTo>
                  <a:lnTo>
                    <a:pt x="19598" y="2936"/>
                  </a:lnTo>
                  <a:cubicBezTo>
                    <a:pt x="19610" y="2603"/>
                    <a:pt x="19610" y="2281"/>
                    <a:pt x="19622" y="1936"/>
                  </a:cubicBezTo>
                  <a:lnTo>
                    <a:pt x="19622" y="1865"/>
                  </a:lnTo>
                  <a:close/>
                  <a:moveTo>
                    <a:pt x="858" y="2376"/>
                  </a:moveTo>
                  <a:cubicBezTo>
                    <a:pt x="929" y="2376"/>
                    <a:pt x="1036" y="2376"/>
                    <a:pt x="1144" y="2400"/>
                  </a:cubicBezTo>
                  <a:cubicBezTo>
                    <a:pt x="1155" y="2496"/>
                    <a:pt x="1155" y="2591"/>
                    <a:pt x="1155" y="2698"/>
                  </a:cubicBezTo>
                  <a:lnTo>
                    <a:pt x="1155" y="4222"/>
                  </a:lnTo>
                  <a:cubicBezTo>
                    <a:pt x="1155" y="5210"/>
                    <a:pt x="1155" y="6222"/>
                    <a:pt x="1167" y="7199"/>
                  </a:cubicBezTo>
                  <a:cubicBezTo>
                    <a:pt x="1191" y="7651"/>
                    <a:pt x="1215" y="8115"/>
                    <a:pt x="1251" y="8544"/>
                  </a:cubicBezTo>
                  <a:cubicBezTo>
                    <a:pt x="1275" y="8913"/>
                    <a:pt x="1286" y="9306"/>
                    <a:pt x="1310" y="9687"/>
                  </a:cubicBezTo>
                  <a:cubicBezTo>
                    <a:pt x="1322" y="10413"/>
                    <a:pt x="1322" y="11151"/>
                    <a:pt x="1322" y="11878"/>
                  </a:cubicBezTo>
                  <a:lnTo>
                    <a:pt x="1322" y="12366"/>
                  </a:lnTo>
                  <a:cubicBezTo>
                    <a:pt x="1322" y="12699"/>
                    <a:pt x="1513" y="12890"/>
                    <a:pt x="1822" y="12913"/>
                  </a:cubicBezTo>
                  <a:cubicBezTo>
                    <a:pt x="1906" y="12913"/>
                    <a:pt x="1977" y="12913"/>
                    <a:pt x="2060" y="12902"/>
                  </a:cubicBezTo>
                  <a:cubicBezTo>
                    <a:pt x="2591" y="12787"/>
                    <a:pt x="3116" y="12740"/>
                    <a:pt x="3662" y="12740"/>
                  </a:cubicBezTo>
                  <a:cubicBezTo>
                    <a:pt x="4304" y="12740"/>
                    <a:pt x="4975" y="12805"/>
                    <a:pt x="5716" y="12902"/>
                  </a:cubicBezTo>
                  <a:cubicBezTo>
                    <a:pt x="6394" y="12997"/>
                    <a:pt x="6990" y="13080"/>
                    <a:pt x="7525" y="13199"/>
                  </a:cubicBezTo>
                  <a:cubicBezTo>
                    <a:pt x="7716" y="13247"/>
                    <a:pt x="7918" y="13330"/>
                    <a:pt x="8109" y="13425"/>
                  </a:cubicBezTo>
                  <a:lnTo>
                    <a:pt x="8216" y="13461"/>
                  </a:lnTo>
                  <a:cubicBezTo>
                    <a:pt x="8394" y="13545"/>
                    <a:pt x="8573" y="13640"/>
                    <a:pt x="8728" y="13735"/>
                  </a:cubicBezTo>
                  <a:lnTo>
                    <a:pt x="8764" y="13747"/>
                  </a:lnTo>
                  <a:cubicBezTo>
                    <a:pt x="8573" y="13747"/>
                    <a:pt x="8394" y="13759"/>
                    <a:pt x="8192" y="13759"/>
                  </a:cubicBezTo>
                  <a:cubicBezTo>
                    <a:pt x="7406" y="13783"/>
                    <a:pt x="6585" y="13806"/>
                    <a:pt x="5775" y="13842"/>
                  </a:cubicBezTo>
                  <a:cubicBezTo>
                    <a:pt x="5335" y="13854"/>
                    <a:pt x="4906" y="13902"/>
                    <a:pt x="4477" y="13926"/>
                  </a:cubicBezTo>
                  <a:cubicBezTo>
                    <a:pt x="4227" y="13961"/>
                    <a:pt x="3953" y="13973"/>
                    <a:pt x="3703" y="13985"/>
                  </a:cubicBezTo>
                  <a:cubicBezTo>
                    <a:pt x="3406" y="13997"/>
                    <a:pt x="3108" y="14021"/>
                    <a:pt x="2822" y="14033"/>
                  </a:cubicBezTo>
                  <a:cubicBezTo>
                    <a:pt x="2679" y="14033"/>
                    <a:pt x="2537" y="14045"/>
                    <a:pt x="2394" y="14045"/>
                  </a:cubicBezTo>
                  <a:lnTo>
                    <a:pt x="2025" y="14056"/>
                  </a:lnTo>
                  <a:lnTo>
                    <a:pt x="1310" y="14104"/>
                  </a:lnTo>
                  <a:lnTo>
                    <a:pt x="1072" y="14104"/>
                  </a:lnTo>
                  <a:cubicBezTo>
                    <a:pt x="1048" y="13973"/>
                    <a:pt x="1036" y="13854"/>
                    <a:pt x="1036" y="13735"/>
                  </a:cubicBezTo>
                  <a:lnTo>
                    <a:pt x="1025" y="13223"/>
                  </a:lnTo>
                  <a:cubicBezTo>
                    <a:pt x="989" y="12604"/>
                    <a:pt x="965" y="11961"/>
                    <a:pt x="965" y="11342"/>
                  </a:cubicBezTo>
                  <a:cubicBezTo>
                    <a:pt x="953" y="10723"/>
                    <a:pt x="965" y="10104"/>
                    <a:pt x="965" y="9496"/>
                  </a:cubicBezTo>
                  <a:lnTo>
                    <a:pt x="965" y="9461"/>
                  </a:lnTo>
                  <a:cubicBezTo>
                    <a:pt x="953" y="8853"/>
                    <a:pt x="953" y="8211"/>
                    <a:pt x="953" y="7603"/>
                  </a:cubicBezTo>
                  <a:cubicBezTo>
                    <a:pt x="929" y="6579"/>
                    <a:pt x="917" y="5532"/>
                    <a:pt x="894" y="4520"/>
                  </a:cubicBezTo>
                  <a:cubicBezTo>
                    <a:pt x="870" y="3924"/>
                    <a:pt x="858" y="3329"/>
                    <a:pt x="858" y="2734"/>
                  </a:cubicBezTo>
                  <a:lnTo>
                    <a:pt x="858" y="2376"/>
                  </a:lnTo>
                  <a:close/>
                  <a:moveTo>
                    <a:pt x="17387" y="1"/>
                  </a:moveTo>
                  <a:cubicBezTo>
                    <a:pt x="16623" y="1"/>
                    <a:pt x="15867" y="81"/>
                    <a:pt x="15133" y="162"/>
                  </a:cubicBezTo>
                  <a:lnTo>
                    <a:pt x="14955" y="174"/>
                  </a:lnTo>
                  <a:cubicBezTo>
                    <a:pt x="14776" y="198"/>
                    <a:pt x="14621" y="269"/>
                    <a:pt x="14502" y="341"/>
                  </a:cubicBezTo>
                  <a:cubicBezTo>
                    <a:pt x="14431" y="376"/>
                    <a:pt x="14371" y="412"/>
                    <a:pt x="14312" y="436"/>
                  </a:cubicBezTo>
                  <a:cubicBezTo>
                    <a:pt x="13336" y="745"/>
                    <a:pt x="12383" y="1055"/>
                    <a:pt x="11490" y="1603"/>
                  </a:cubicBezTo>
                  <a:cubicBezTo>
                    <a:pt x="11097" y="1841"/>
                    <a:pt x="10716" y="2103"/>
                    <a:pt x="10335" y="2341"/>
                  </a:cubicBezTo>
                  <a:lnTo>
                    <a:pt x="10002" y="2555"/>
                  </a:lnTo>
                  <a:cubicBezTo>
                    <a:pt x="9954" y="2531"/>
                    <a:pt x="9895" y="2496"/>
                    <a:pt x="9847" y="2472"/>
                  </a:cubicBezTo>
                  <a:lnTo>
                    <a:pt x="9823" y="2460"/>
                  </a:lnTo>
                  <a:cubicBezTo>
                    <a:pt x="9561" y="2305"/>
                    <a:pt x="9311" y="2162"/>
                    <a:pt x="9026" y="2019"/>
                  </a:cubicBezTo>
                  <a:cubicBezTo>
                    <a:pt x="8811" y="1924"/>
                    <a:pt x="8585" y="1829"/>
                    <a:pt x="8371" y="1722"/>
                  </a:cubicBezTo>
                  <a:cubicBezTo>
                    <a:pt x="8049" y="1591"/>
                    <a:pt x="7716" y="1460"/>
                    <a:pt x="7442" y="1281"/>
                  </a:cubicBezTo>
                  <a:cubicBezTo>
                    <a:pt x="6680" y="829"/>
                    <a:pt x="5870" y="686"/>
                    <a:pt x="5120" y="567"/>
                  </a:cubicBezTo>
                  <a:cubicBezTo>
                    <a:pt x="3953" y="388"/>
                    <a:pt x="3049" y="317"/>
                    <a:pt x="2168" y="281"/>
                  </a:cubicBezTo>
                  <a:cubicBezTo>
                    <a:pt x="1917" y="281"/>
                    <a:pt x="1691" y="317"/>
                    <a:pt x="1394" y="400"/>
                  </a:cubicBezTo>
                  <a:cubicBezTo>
                    <a:pt x="1096" y="495"/>
                    <a:pt x="965" y="733"/>
                    <a:pt x="1025" y="1043"/>
                  </a:cubicBezTo>
                  <a:cubicBezTo>
                    <a:pt x="1048" y="1174"/>
                    <a:pt x="1072" y="1329"/>
                    <a:pt x="1084" y="1460"/>
                  </a:cubicBezTo>
                  <a:lnTo>
                    <a:pt x="1084" y="1472"/>
                  </a:lnTo>
                  <a:cubicBezTo>
                    <a:pt x="977" y="1484"/>
                    <a:pt x="870" y="1484"/>
                    <a:pt x="774" y="1484"/>
                  </a:cubicBezTo>
                  <a:lnTo>
                    <a:pt x="667" y="1484"/>
                  </a:lnTo>
                  <a:cubicBezTo>
                    <a:pt x="429" y="1484"/>
                    <a:pt x="96" y="1531"/>
                    <a:pt x="24" y="1995"/>
                  </a:cubicBezTo>
                  <a:cubicBezTo>
                    <a:pt x="1" y="2174"/>
                    <a:pt x="1" y="2341"/>
                    <a:pt x="12" y="2460"/>
                  </a:cubicBezTo>
                  <a:cubicBezTo>
                    <a:pt x="24" y="2615"/>
                    <a:pt x="24" y="2781"/>
                    <a:pt x="36" y="2948"/>
                  </a:cubicBezTo>
                  <a:cubicBezTo>
                    <a:pt x="60" y="3186"/>
                    <a:pt x="84" y="3472"/>
                    <a:pt x="84" y="3722"/>
                  </a:cubicBezTo>
                  <a:cubicBezTo>
                    <a:pt x="96" y="4555"/>
                    <a:pt x="120" y="5401"/>
                    <a:pt x="120" y="6234"/>
                  </a:cubicBezTo>
                  <a:lnTo>
                    <a:pt x="120" y="6353"/>
                  </a:lnTo>
                  <a:cubicBezTo>
                    <a:pt x="120" y="6901"/>
                    <a:pt x="132" y="7437"/>
                    <a:pt x="132" y="7996"/>
                  </a:cubicBezTo>
                  <a:cubicBezTo>
                    <a:pt x="143" y="9211"/>
                    <a:pt x="179" y="10413"/>
                    <a:pt x="191" y="11640"/>
                  </a:cubicBezTo>
                  <a:lnTo>
                    <a:pt x="203" y="12616"/>
                  </a:lnTo>
                  <a:cubicBezTo>
                    <a:pt x="215" y="13199"/>
                    <a:pt x="215" y="13795"/>
                    <a:pt x="251" y="14378"/>
                  </a:cubicBezTo>
                  <a:cubicBezTo>
                    <a:pt x="263" y="14783"/>
                    <a:pt x="417" y="14938"/>
                    <a:pt x="834" y="14973"/>
                  </a:cubicBezTo>
                  <a:lnTo>
                    <a:pt x="917" y="14973"/>
                  </a:lnTo>
                  <a:cubicBezTo>
                    <a:pt x="977" y="14973"/>
                    <a:pt x="1036" y="14973"/>
                    <a:pt x="1096" y="14961"/>
                  </a:cubicBezTo>
                  <a:cubicBezTo>
                    <a:pt x="1489" y="14926"/>
                    <a:pt x="1870" y="14902"/>
                    <a:pt x="2239" y="14878"/>
                  </a:cubicBezTo>
                  <a:lnTo>
                    <a:pt x="2287" y="14878"/>
                  </a:lnTo>
                  <a:cubicBezTo>
                    <a:pt x="3132" y="14818"/>
                    <a:pt x="4001" y="14759"/>
                    <a:pt x="4858" y="14723"/>
                  </a:cubicBezTo>
                  <a:cubicBezTo>
                    <a:pt x="5984" y="14658"/>
                    <a:pt x="7132" y="14603"/>
                    <a:pt x="8288" y="14603"/>
                  </a:cubicBezTo>
                  <a:cubicBezTo>
                    <a:pt x="8807" y="14603"/>
                    <a:pt x="9327" y="14614"/>
                    <a:pt x="9847" y="14640"/>
                  </a:cubicBezTo>
                  <a:cubicBezTo>
                    <a:pt x="9918" y="14640"/>
                    <a:pt x="9978" y="14628"/>
                    <a:pt x="10038" y="14628"/>
                  </a:cubicBezTo>
                  <a:lnTo>
                    <a:pt x="10073" y="14628"/>
                  </a:lnTo>
                  <a:lnTo>
                    <a:pt x="10490" y="14616"/>
                  </a:lnTo>
                  <a:cubicBezTo>
                    <a:pt x="10931" y="14604"/>
                    <a:pt x="11395" y="14568"/>
                    <a:pt x="11835" y="14557"/>
                  </a:cubicBezTo>
                  <a:cubicBezTo>
                    <a:pt x="11990" y="14557"/>
                    <a:pt x="12133" y="14557"/>
                    <a:pt x="12276" y="14568"/>
                  </a:cubicBezTo>
                  <a:cubicBezTo>
                    <a:pt x="12371" y="14574"/>
                    <a:pt x="12466" y="14577"/>
                    <a:pt x="12563" y="14577"/>
                  </a:cubicBezTo>
                  <a:cubicBezTo>
                    <a:pt x="12660" y="14577"/>
                    <a:pt x="12758" y="14574"/>
                    <a:pt x="12859" y="14568"/>
                  </a:cubicBezTo>
                  <a:cubicBezTo>
                    <a:pt x="13276" y="14545"/>
                    <a:pt x="13705" y="14509"/>
                    <a:pt x="14121" y="14485"/>
                  </a:cubicBezTo>
                  <a:cubicBezTo>
                    <a:pt x="14776" y="14437"/>
                    <a:pt x="15455" y="14378"/>
                    <a:pt x="16145" y="14366"/>
                  </a:cubicBezTo>
                  <a:cubicBezTo>
                    <a:pt x="16329" y="14360"/>
                    <a:pt x="16512" y="14357"/>
                    <a:pt x="16694" y="14357"/>
                  </a:cubicBezTo>
                  <a:cubicBezTo>
                    <a:pt x="17874" y="14357"/>
                    <a:pt x="19031" y="14480"/>
                    <a:pt x="20134" y="14604"/>
                  </a:cubicBezTo>
                  <a:lnTo>
                    <a:pt x="20444" y="14628"/>
                  </a:lnTo>
                  <a:lnTo>
                    <a:pt x="20456" y="14318"/>
                  </a:lnTo>
                  <a:cubicBezTo>
                    <a:pt x="20456" y="14271"/>
                    <a:pt x="20456" y="14247"/>
                    <a:pt x="20467" y="14199"/>
                  </a:cubicBezTo>
                  <a:cubicBezTo>
                    <a:pt x="20491" y="14104"/>
                    <a:pt x="20491" y="13985"/>
                    <a:pt x="20491" y="13890"/>
                  </a:cubicBezTo>
                  <a:cubicBezTo>
                    <a:pt x="20491" y="13652"/>
                    <a:pt x="20467" y="13414"/>
                    <a:pt x="20467" y="13175"/>
                  </a:cubicBezTo>
                  <a:cubicBezTo>
                    <a:pt x="20456" y="12771"/>
                    <a:pt x="20456" y="12354"/>
                    <a:pt x="20456" y="11949"/>
                  </a:cubicBezTo>
                  <a:cubicBezTo>
                    <a:pt x="20467" y="10747"/>
                    <a:pt x="20491" y="9508"/>
                    <a:pt x="20515" y="8139"/>
                  </a:cubicBezTo>
                  <a:cubicBezTo>
                    <a:pt x="20551" y="6829"/>
                    <a:pt x="20575" y="5639"/>
                    <a:pt x="20622" y="4496"/>
                  </a:cubicBezTo>
                  <a:cubicBezTo>
                    <a:pt x="20634" y="3948"/>
                    <a:pt x="20670" y="3389"/>
                    <a:pt x="20694" y="2853"/>
                  </a:cubicBezTo>
                  <a:lnTo>
                    <a:pt x="20694" y="2829"/>
                  </a:lnTo>
                  <a:cubicBezTo>
                    <a:pt x="20706" y="2424"/>
                    <a:pt x="20741" y="2019"/>
                    <a:pt x="20753" y="1626"/>
                  </a:cubicBezTo>
                  <a:cubicBezTo>
                    <a:pt x="20777" y="1174"/>
                    <a:pt x="20634" y="1031"/>
                    <a:pt x="20158" y="948"/>
                  </a:cubicBezTo>
                  <a:cubicBezTo>
                    <a:pt x="20003" y="924"/>
                    <a:pt x="19824" y="912"/>
                    <a:pt x="19646" y="888"/>
                  </a:cubicBezTo>
                  <a:lnTo>
                    <a:pt x="19598" y="888"/>
                  </a:lnTo>
                  <a:lnTo>
                    <a:pt x="19598" y="829"/>
                  </a:lnTo>
                  <a:cubicBezTo>
                    <a:pt x="19598" y="686"/>
                    <a:pt x="19610" y="471"/>
                    <a:pt x="19443" y="329"/>
                  </a:cubicBezTo>
                  <a:cubicBezTo>
                    <a:pt x="19301" y="174"/>
                    <a:pt x="19086" y="162"/>
                    <a:pt x="18932" y="138"/>
                  </a:cubicBezTo>
                  <a:cubicBezTo>
                    <a:pt x="18896" y="138"/>
                    <a:pt x="18848" y="114"/>
                    <a:pt x="18824" y="114"/>
                  </a:cubicBezTo>
                  <a:cubicBezTo>
                    <a:pt x="18344" y="32"/>
                    <a:pt x="17864" y="1"/>
                    <a:pt x="17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866;p116">
              <a:extLst>
                <a:ext uri="{FF2B5EF4-FFF2-40B4-BE49-F238E27FC236}">
                  <a16:creationId xmlns:a16="http://schemas.microsoft.com/office/drawing/2014/main" id="{99483B0F-9185-E991-0F86-338418D1BFA7}"/>
                </a:ext>
              </a:extLst>
            </p:cNvPr>
            <p:cNvSpPr/>
            <p:nvPr/>
          </p:nvSpPr>
          <p:spPr>
            <a:xfrm>
              <a:off x="4269275" y="2430500"/>
              <a:ext cx="225650" cy="328625"/>
            </a:xfrm>
            <a:custGeom>
              <a:avLst/>
              <a:gdLst/>
              <a:ahLst/>
              <a:cxnLst/>
              <a:rect l="l" t="t" r="r" b="b"/>
              <a:pathLst>
                <a:path w="9026" h="13145" extrusionOk="0">
                  <a:moveTo>
                    <a:pt x="215" y="13144"/>
                  </a:moveTo>
                  <a:cubicBezTo>
                    <a:pt x="12" y="13061"/>
                    <a:pt x="0" y="12894"/>
                    <a:pt x="0" y="12716"/>
                  </a:cubicBezTo>
                  <a:cubicBezTo>
                    <a:pt x="60" y="11478"/>
                    <a:pt x="143" y="10537"/>
                    <a:pt x="179" y="9323"/>
                  </a:cubicBezTo>
                  <a:cubicBezTo>
                    <a:pt x="203" y="8203"/>
                    <a:pt x="191" y="7084"/>
                    <a:pt x="191" y="5977"/>
                  </a:cubicBezTo>
                  <a:cubicBezTo>
                    <a:pt x="191" y="5024"/>
                    <a:pt x="203" y="4048"/>
                    <a:pt x="203" y="3096"/>
                  </a:cubicBezTo>
                  <a:cubicBezTo>
                    <a:pt x="203" y="2834"/>
                    <a:pt x="334" y="2619"/>
                    <a:pt x="536" y="2477"/>
                  </a:cubicBezTo>
                  <a:cubicBezTo>
                    <a:pt x="1024" y="2131"/>
                    <a:pt x="1512" y="1786"/>
                    <a:pt x="2036" y="1488"/>
                  </a:cubicBezTo>
                  <a:cubicBezTo>
                    <a:pt x="3132" y="869"/>
                    <a:pt x="4322" y="452"/>
                    <a:pt x="5561" y="214"/>
                  </a:cubicBezTo>
                  <a:cubicBezTo>
                    <a:pt x="6525" y="36"/>
                    <a:pt x="7501" y="0"/>
                    <a:pt x="8478" y="167"/>
                  </a:cubicBezTo>
                  <a:cubicBezTo>
                    <a:pt x="8847" y="226"/>
                    <a:pt x="8859" y="262"/>
                    <a:pt x="8894" y="643"/>
                  </a:cubicBezTo>
                  <a:cubicBezTo>
                    <a:pt x="9025" y="2012"/>
                    <a:pt x="8906" y="3381"/>
                    <a:pt x="8847" y="4751"/>
                  </a:cubicBezTo>
                  <a:cubicBezTo>
                    <a:pt x="8799" y="5572"/>
                    <a:pt x="8823" y="6394"/>
                    <a:pt x="8787" y="7203"/>
                  </a:cubicBezTo>
                  <a:cubicBezTo>
                    <a:pt x="8775" y="7727"/>
                    <a:pt x="8716" y="8227"/>
                    <a:pt x="8704" y="8751"/>
                  </a:cubicBezTo>
                  <a:cubicBezTo>
                    <a:pt x="8692" y="9180"/>
                    <a:pt x="8704" y="9596"/>
                    <a:pt x="8692" y="10037"/>
                  </a:cubicBezTo>
                  <a:cubicBezTo>
                    <a:pt x="8692" y="10287"/>
                    <a:pt x="8668" y="10525"/>
                    <a:pt x="8644" y="10775"/>
                  </a:cubicBezTo>
                  <a:cubicBezTo>
                    <a:pt x="8597" y="11192"/>
                    <a:pt x="8478" y="11311"/>
                    <a:pt x="8061" y="11347"/>
                  </a:cubicBezTo>
                  <a:cubicBezTo>
                    <a:pt x="7632" y="11394"/>
                    <a:pt x="7204" y="11406"/>
                    <a:pt x="6763" y="11454"/>
                  </a:cubicBezTo>
                  <a:cubicBezTo>
                    <a:pt x="5668" y="11549"/>
                    <a:pt x="4596" y="11787"/>
                    <a:pt x="3525" y="12073"/>
                  </a:cubicBezTo>
                  <a:cubicBezTo>
                    <a:pt x="2786" y="12263"/>
                    <a:pt x="2060" y="12430"/>
                    <a:pt x="1393" y="12775"/>
                  </a:cubicBezTo>
                  <a:cubicBezTo>
                    <a:pt x="1024" y="12978"/>
                    <a:pt x="619" y="12918"/>
                    <a:pt x="215" y="13144"/>
                  </a:cubicBezTo>
                  <a:close/>
                  <a:moveTo>
                    <a:pt x="1524" y="3131"/>
                  </a:moveTo>
                  <a:cubicBezTo>
                    <a:pt x="1632" y="3119"/>
                    <a:pt x="1727" y="3131"/>
                    <a:pt x="1786" y="3096"/>
                  </a:cubicBezTo>
                  <a:cubicBezTo>
                    <a:pt x="2775" y="2655"/>
                    <a:pt x="3810" y="2262"/>
                    <a:pt x="4834" y="1929"/>
                  </a:cubicBezTo>
                  <a:cubicBezTo>
                    <a:pt x="5572" y="1667"/>
                    <a:pt x="6323" y="1488"/>
                    <a:pt x="7108" y="1548"/>
                  </a:cubicBezTo>
                  <a:cubicBezTo>
                    <a:pt x="7239" y="1572"/>
                    <a:pt x="7442" y="1607"/>
                    <a:pt x="7442" y="1405"/>
                  </a:cubicBezTo>
                  <a:cubicBezTo>
                    <a:pt x="7442" y="1226"/>
                    <a:pt x="7227" y="1238"/>
                    <a:pt x="7108" y="1238"/>
                  </a:cubicBezTo>
                  <a:cubicBezTo>
                    <a:pt x="6287" y="1274"/>
                    <a:pt x="5477" y="1369"/>
                    <a:pt x="4703" y="1691"/>
                  </a:cubicBezTo>
                  <a:cubicBezTo>
                    <a:pt x="3763" y="2072"/>
                    <a:pt x="2810" y="2417"/>
                    <a:pt x="1858" y="2774"/>
                  </a:cubicBezTo>
                  <a:cubicBezTo>
                    <a:pt x="1691" y="2822"/>
                    <a:pt x="1548" y="2881"/>
                    <a:pt x="1524" y="3131"/>
                  </a:cubicBezTo>
                  <a:close/>
                  <a:moveTo>
                    <a:pt x="7120" y="9668"/>
                  </a:moveTo>
                  <a:cubicBezTo>
                    <a:pt x="6966" y="9632"/>
                    <a:pt x="6811" y="9573"/>
                    <a:pt x="6680" y="9585"/>
                  </a:cubicBezTo>
                  <a:cubicBezTo>
                    <a:pt x="6013" y="9632"/>
                    <a:pt x="5334" y="9668"/>
                    <a:pt x="4668" y="9739"/>
                  </a:cubicBezTo>
                  <a:cubicBezTo>
                    <a:pt x="4287" y="9787"/>
                    <a:pt x="3894" y="9858"/>
                    <a:pt x="3513" y="9966"/>
                  </a:cubicBezTo>
                  <a:cubicBezTo>
                    <a:pt x="2941" y="10108"/>
                    <a:pt x="2394" y="10287"/>
                    <a:pt x="1822" y="10454"/>
                  </a:cubicBezTo>
                  <a:cubicBezTo>
                    <a:pt x="1739" y="10478"/>
                    <a:pt x="1643" y="10501"/>
                    <a:pt x="1572" y="10537"/>
                  </a:cubicBezTo>
                  <a:cubicBezTo>
                    <a:pt x="1548" y="10561"/>
                    <a:pt x="1501" y="10632"/>
                    <a:pt x="1512" y="10656"/>
                  </a:cubicBezTo>
                  <a:cubicBezTo>
                    <a:pt x="1524" y="10704"/>
                    <a:pt x="1584" y="10763"/>
                    <a:pt x="1632" y="10775"/>
                  </a:cubicBezTo>
                  <a:cubicBezTo>
                    <a:pt x="1679" y="10799"/>
                    <a:pt x="1739" y="10763"/>
                    <a:pt x="1774" y="10751"/>
                  </a:cubicBezTo>
                  <a:cubicBezTo>
                    <a:pt x="2346" y="10573"/>
                    <a:pt x="2929" y="10406"/>
                    <a:pt x="3489" y="10227"/>
                  </a:cubicBezTo>
                  <a:cubicBezTo>
                    <a:pt x="3679" y="10168"/>
                    <a:pt x="3882" y="10120"/>
                    <a:pt x="4084" y="10085"/>
                  </a:cubicBezTo>
                  <a:cubicBezTo>
                    <a:pt x="4977" y="9942"/>
                    <a:pt x="5858" y="9763"/>
                    <a:pt x="6775" y="9906"/>
                  </a:cubicBezTo>
                  <a:cubicBezTo>
                    <a:pt x="6930" y="9966"/>
                    <a:pt x="7085" y="9930"/>
                    <a:pt x="7120" y="9668"/>
                  </a:cubicBezTo>
                  <a:close/>
                  <a:moveTo>
                    <a:pt x="7061" y="8358"/>
                  </a:moveTo>
                  <a:cubicBezTo>
                    <a:pt x="6787" y="8322"/>
                    <a:pt x="6513" y="8275"/>
                    <a:pt x="6227" y="8275"/>
                  </a:cubicBezTo>
                  <a:cubicBezTo>
                    <a:pt x="5513" y="8263"/>
                    <a:pt x="4787" y="8263"/>
                    <a:pt x="4084" y="8513"/>
                  </a:cubicBezTo>
                  <a:cubicBezTo>
                    <a:pt x="3703" y="8668"/>
                    <a:pt x="3286" y="8751"/>
                    <a:pt x="2882" y="8870"/>
                  </a:cubicBezTo>
                  <a:cubicBezTo>
                    <a:pt x="2477" y="8989"/>
                    <a:pt x="2084" y="9096"/>
                    <a:pt x="1679" y="9215"/>
                  </a:cubicBezTo>
                  <a:cubicBezTo>
                    <a:pt x="1608" y="9227"/>
                    <a:pt x="1524" y="9263"/>
                    <a:pt x="1465" y="9311"/>
                  </a:cubicBezTo>
                  <a:cubicBezTo>
                    <a:pt x="1441" y="9323"/>
                    <a:pt x="1405" y="9394"/>
                    <a:pt x="1429" y="9442"/>
                  </a:cubicBezTo>
                  <a:cubicBezTo>
                    <a:pt x="1441" y="9489"/>
                    <a:pt x="1489" y="9525"/>
                    <a:pt x="1524" y="9525"/>
                  </a:cubicBezTo>
                  <a:cubicBezTo>
                    <a:pt x="1584" y="9549"/>
                    <a:pt x="1643" y="9525"/>
                    <a:pt x="1703" y="9513"/>
                  </a:cubicBezTo>
                  <a:cubicBezTo>
                    <a:pt x="2143" y="9382"/>
                    <a:pt x="2572" y="9251"/>
                    <a:pt x="3001" y="9096"/>
                  </a:cubicBezTo>
                  <a:cubicBezTo>
                    <a:pt x="4239" y="8680"/>
                    <a:pt x="5489" y="8394"/>
                    <a:pt x="6799" y="8668"/>
                  </a:cubicBezTo>
                  <a:cubicBezTo>
                    <a:pt x="7049" y="8680"/>
                    <a:pt x="7096" y="8561"/>
                    <a:pt x="7061" y="8358"/>
                  </a:cubicBezTo>
                  <a:close/>
                  <a:moveTo>
                    <a:pt x="1822" y="4370"/>
                  </a:moveTo>
                  <a:cubicBezTo>
                    <a:pt x="1917" y="4382"/>
                    <a:pt x="2001" y="4429"/>
                    <a:pt x="2084" y="4405"/>
                  </a:cubicBezTo>
                  <a:cubicBezTo>
                    <a:pt x="2453" y="4310"/>
                    <a:pt x="2822" y="4227"/>
                    <a:pt x="3167" y="4084"/>
                  </a:cubicBezTo>
                  <a:cubicBezTo>
                    <a:pt x="4287" y="3620"/>
                    <a:pt x="5430" y="3429"/>
                    <a:pt x="6632" y="3500"/>
                  </a:cubicBezTo>
                  <a:lnTo>
                    <a:pt x="6906" y="3500"/>
                  </a:lnTo>
                  <a:cubicBezTo>
                    <a:pt x="7085" y="3489"/>
                    <a:pt x="7108" y="3393"/>
                    <a:pt x="7085" y="3239"/>
                  </a:cubicBezTo>
                  <a:cubicBezTo>
                    <a:pt x="7013" y="3215"/>
                    <a:pt x="6977" y="3203"/>
                    <a:pt x="6918" y="3191"/>
                  </a:cubicBezTo>
                  <a:cubicBezTo>
                    <a:pt x="6168" y="3119"/>
                    <a:pt x="5453" y="3239"/>
                    <a:pt x="4727" y="3334"/>
                  </a:cubicBezTo>
                  <a:cubicBezTo>
                    <a:pt x="4084" y="3429"/>
                    <a:pt x="3525" y="3727"/>
                    <a:pt x="2917" y="3870"/>
                  </a:cubicBezTo>
                  <a:cubicBezTo>
                    <a:pt x="2715" y="3917"/>
                    <a:pt x="2513" y="3965"/>
                    <a:pt x="2322" y="4024"/>
                  </a:cubicBezTo>
                  <a:cubicBezTo>
                    <a:pt x="2143" y="4084"/>
                    <a:pt x="1929" y="4096"/>
                    <a:pt x="1822" y="4370"/>
                  </a:cubicBezTo>
                  <a:close/>
                  <a:moveTo>
                    <a:pt x="1608" y="5941"/>
                  </a:moveTo>
                  <a:cubicBezTo>
                    <a:pt x="1727" y="5941"/>
                    <a:pt x="1810" y="5953"/>
                    <a:pt x="1882" y="5941"/>
                  </a:cubicBezTo>
                  <a:cubicBezTo>
                    <a:pt x="3036" y="5644"/>
                    <a:pt x="4179" y="5382"/>
                    <a:pt x="5358" y="5286"/>
                  </a:cubicBezTo>
                  <a:cubicBezTo>
                    <a:pt x="5537" y="5274"/>
                    <a:pt x="5572" y="5167"/>
                    <a:pt x="5572" y="4965"/>
                  </a:cubicBezTo>
                  <a:cubicBezTo>
                    <a:pt x="5311" y="4989"/>
                    <a:pt x="5061" y="5001"/>
                    <a:pt x="4822" y="5048"/>
                  </a:cubicBezTo>
                  <a:cubicBezTo>
                    <a:pt x="3846" y="5239"/>
                    <a:pt x="2882" y="5453"/>
                    <a:pt x="1917" y="5655"/>
                  </a:cubicBezTo>
                  <a:cubicBezTo>
                    <a:pt x="1786" y="5691"/>
                    <a:pt x="1632" y="5703"/>
                    <a:pt x="1608" y="5941"/>
                  </a:cubicBezTo>
                  <a:close/>
                  <a:moveTo>
                    <a:pt x="1858" y="11525"/>
                  </a:moveTo>
                  <a:cubicBezTo>
                    <a:pt x="2001" y="11513"/>
                    <a:pt x="2143" y="11525"/>
                    <a:pt x="2274" y="11490"/>
                  </a:cubicBezTo>
                  <a:cubicBezTo>
                    <a:pt x="2810" y="11370"/>
                    <a:pt x="3334" y="11240"/>
                    <a:pt x="3846" y="11109"/>
                  </a:cubicBezTo>
                  <a:cubicBezTo>
                    <a:pt x="3953" y="11073"/>
                    <a:pt x="4108" y="11061"/>
                    <a:pt x="4072" y="10894"/>
                  </a:cubicBezTo>
                  <a:cubicBezTo>
                    <a:pt x="4037" y="10751"/>
                    <a:pt x="3906" y="10763"/>
                    <a:pt x="3787" y="10775"/>
                  </a:cubicBezTo>
                  <a:cubicBezTo>
                    <a:pt x="3763" y="10775"/>
                    <a:pt x="3739" y="10799"/>
                    <a:pt x="3715" y="10799"/>
                  </a:cubicBezTo>
                  <a:cubicBezTo>
                    <a:pt x="3179" y="10930"/>
                    <a:pt x="2644" y="11061"/>
                    <a:pt x="2108" y="11216"/>
                  </a:cubicBezTo>
                  <a:cubicBezTo>
                    <a:pt x="2001" y="11251"/>
                    <a:pt x="1858" y="11251"/>
                    <a:pt x="1858" y="11525"/>
                  </a:cubicBezTo>
                  <a:close/>
                  <a:moveTo>
                    <a:pt x="5418" y="10716"/>
                  </a:moveTo>
                  <a:cubicBezTo>
                    <a:pt x="5322" y="10680"/>
                    <a:pt x="5275" y="10632"/>
                    <a:pt x="5227" y="10632"/>
                  </a:cubicBezTo>
                  <a:cubicBezTo>
                    <a:pt x="5191" y="10644"/>
                    <a:pt x="5132" y="10704"/>
                    <a:pt x="5132" y="10751"/>
                  </a:cubicBezTo>
                  <a:cubicBezTo>
                    <a:pt x="5132" y="10799"/>
                    <a:pt x="5203" y="10870"/>
                    <a:pt x="5227" y="10870"/>
                  </a:cubicBezTo>
                  <a:cubicBezTo>
                    <a:pt x="5299" y="10835"/>
                    <a:pt x="5334" y="10775"/>
                    <a:pt x="5418" y="1071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867;p116">
              <a:extLst>
                <a:ext uri="{FF2B5EF4-FFF2-40B4-BE49-F238E27FC236}">
                  <a16:creationId xmlns:a16="http://schemas.microsoft.com/office/drawing/2014/main" id="{20FCA583-E47A-FDF5-29DF-727E5F4E5F41}"/>
                </a:ext>
              </a:extLst>
            </p:cNvPr>
            <p:cNvSpPr/>
            <p:nvPr/>
          </p:nvSpPr>
          <p:spPr>
            <a:xfrm>
              <a:off x="4059425" y="2438225"/>
              <a:ext cx="202725" cy="315850"/>
            </a:xfrm>
            <a:custGeom>
              <a:avLst/>
              <a:gdLst/>
              <a:ahLst/>
              <a:cxnLst/>
              <a:rect l="l" t="t" r="r" b="b"/>
              <a:pathLst>
                <a:path w="8109" h="12634" extrusionOk="0">
                  <a:moveTo>
                    <a:pt x="7870" y="12633"/>
                  </a:moveTo>
                  <a:cubicBezTo>
                    <a:pt x="7513" y="12454"/>
                    <a:pt x="7204" y="12312"/>
                    <a:pt x="6906" y="12133"/>
                  </a:cubicBezTo>
                  <a:cubicBezTo>
                    <a:pt x="6275" y="11800"/>
                    <a:pt x="5608" y="11585"/>
                    <a:pt x="4906" y="11526"/>
                  </a:cubicBezTo>
                  <a:cubicBezTo>
                    <a:pt x="4060" y="11442"/>
                    <a:pt x="3203" y="11335"/>
                    <a:pt x="2358" y="11276"/>
                  </a:cubicBezTo>
                  <a:cubicBezTo>
                    <a:pt x="1882" y="11240"/>
                    <a:pt x="1393" y="11300"/>
                    <a:pt x="905" y="11335"/>
                  </a:cubicBezTo>
                  <a:cubicBezTo>
                    <a:pt x="715" y="11347"/>
                    <a:pt x="512" y="11359"/>
                    <a:pt x="298" y="11359"/>
                  </a:cubicBezTo>
                  <a:cubicBezTo>
                    <a:pt x="262" y="11216"/>
                    <a:pt x="239" y="11085"/>
                    <a:pt x="239" y="10942"/>
                  </a:cubicBezTo>
                  <a:cubicBezTo>
                    <a:pt x="191" y="9966"/>
                    <a:pt x="179" y="8978"/>
                    <a:pt x="131" y="8002"/>
                  </a:cubicBezTo>
                  <a:cubicBezTo>
                    <a:pt x="96" y="7144"/>
                    <a:pt x="24" y="6287"/>
                    <a:pt x="12" y="5442"/>
                  </a:cubicBezTo>
                  <a:cubicBezTo>
                    <a:pt x="0" y="4525"/>
                    <a:pt x="72" y="3620"/>
                    <a:pt x="72" y="2715"/>
                  </a:cubicBezTo>
                  <a:cubicBezTo>
                    <a:pt x="72" y="2060"/>
                    <a:pt x="24" y="1394"/>
                    <a:pt x="0" y="739"/>
                  </a:cubicBezTo>
                  <a:lnTo>
                    <a:pt x="0" y="155"/>
                  </a:lnTo>
                  <a:cubicBezTo>
                    <a:pt x="215" y="96"/>
                    <a:pt x="417" y="1"/>
                    <a:pt x="608" y="1"/>
                  </a:cubicBezTo>
                  <a:cubicBezTo>
                    <a:pt x="2048" y="24"/>
                    <a:pt x="3489" y="143"/>
                    <a:pt x="4858" y="632"/>
                  </a:cubicBezTo>
                  <a:cubicBezTo>
                    <a:pt x="4953" y="655"/>
                    <a:pt x="5037" y="679"/>
                    <a:pt x="5120" y="727"/>
                  </a:cubicBezTo>
                  <a:cubicBezTo>
                    <a:pt x="5906" y="1144"/>
                    <a:pt x="6692" y="1560"/>
                    <a:pt x="7478" y="1989"/>
                  </a:cubicBezTo>
                  <a:cubicBezTo>
                    <a:pt x="7894" y="2215"/>
                    <a:pt x="8109" y="2549"/>
                    <a:pt x="8097" y="3060"/>
                  </a:cubicBezTo>
                  <a:cubicBezTo>
                    <a:pt x="8061" y="5049"/>
                    <a:pt x="8073" y="7049"/>
                    <a:pt x="8061" y="9037"/>
                  </a:cubicBezTo>
                  <a:cubicBezTo>
                    <a:pt x="8061" y="9383"/>
                    <a:pt x="8013" y="9704"/>
                    <a:pt x="8001" y="10049"/>
                  </a:cubicBezTo>
                  <a:cubicBezTo>
                    <a:pt x="7966" y="10716"/>
                    <a:pt x="7954" y="11395"/>
                    <a:pt x="7930" y="12062"/>
                  </a:cubicBezTo>
                  <a:cubicBezTo>
                    <a:pt x="7930" y="12240"/>
                    <a:pt x="7894" y="12419"/>
                    <a:pt x="7870" y="12633"/>
                  </a:cubicBezTo>
                  <a:close/>
                  <a:moveTo>
                    <a:pt x="1370" y="3918"/>
                  </a:moveTo>
                  <a:cubicBezTo>
                    <a:pt x="1346" y="3965"/>
                    <a:pt x="1334" y="4013"/>
                    <a:pt x="1322" y="4037"/>
                  </a:cubicBezTo>
                  <a:cubicBezTo>
                    <a:pt x="1393" y="4096"/>
                    <a:pt x="1453" y="4180"/>
                    <a:pt x="1524" y="4203"/>
                  </a:cubicBezTo>
                  <a:cubicBezTo>
                    <a:pt x="1667" y="4251"/>
                    <a:pt x="1810" y="4251"/>
                    <a:pt x="1941" y="4263"/>
                  </a:cubicBezTo>
                  <a:cubicBezTo>
                    <a:pt x="2858" y="4358"/>
                    <a:pt x="3775" y="4430"/>
                    <a:pt x="4668" y="4656"/>
                  </a:cubicBezTo>
                  <a:cubicBezTo>
                    <a:pt x="5037" y="4739"/>
                    <a:pt x="5394" y="4858"/>
                    <a:pt x="5775" y="4965"/>
                  </a:cubicBezTo>
                  <a:cubicBezTo>
                    <a:pt x="6013" y="5025"/>
                    <a:pt x="6013" y="5025"/>
                    <a:pt x="6108" y="4739"/>
                  </a:cubicBezTo>
                  <a:cubicBezTo>
                    <a:pt x="6037" y="4715"/>
                    <a:pt x="5965" y="4656"/>
                    <a:pt x="5870" y="4632"/>
                  </a:cubicBezTo>
                  <a:cubicBezTo>
                    <a:pt x="5489" y="4537"/>
                    <a:pt x="5084" y="4394"/>
                    <a:pt x="4680" y="4334"/>
                  </a:cubicBezTo>
                  <a:cubicBezTo>
                    <a:pt x="3703" y="4192"/>
                    <a:pt x="2715" y="4061"/>
                    <a:pt x="1739" y="3942"/>
                  </a:cubicBezTo>
                  <a:cubicBezTo>
                    <a:pt x="1608" y="3906"/>
                    <a:pt x="1489" y="3918"/>
                    <a:pt x="1370" y="3918"/>
                  </a:cubicBezTo>
                  <a:close/>
                  <a:moveTo>
                    <a:pt x="6466" y="8025"/>
                  </a:moveTo>
                  <a:cubicBezTo>
                    <a:pt x="6561" y="7823"/>
                    <a:pt x="6549" y="7704"/>
                    <a:pt x="6323" y="7656"/>
                  </a:cubicBezTo>
                  <a:cubicBezTo>
                    <a:pt x="5561" y="7525"/>
                    <a:pt x="4787" y="7359"/>
                    <a:pt x="4025" y="7240"/>
                  </a:cubicBezTo>
                  <a:cubicBezTo>
                    <a:pt x="3310" y="7132"/>
                    <a:pt x="2584" y="7061"/>
                    <a:pt x="1870" y="6978"/>
                  </a:cubicBezTo>
                  <a:cubicBezTo>
                    <a:pt x="1751" y="6954"/>
                    <a:pt x="1632" y="6978"/>
                    <a:pt x="1608" y="7132"/>
                  </a:cubicBezTo>
                  <a:cubicBezTo>
                    <a:pt x="1620" y="7168"/>
                    <a:pt x="1644" y="7228"/>
                    <a:pt x="1667" y="7228"/>
                  </a:cubicBezTo>
                  <a:cubicBezTo>
                    <a:pt x="3287" y="7394"/>
                    <a:pt x="4882" y="7597"/>
                    <a:pt x="6466" y="8025"/>
                  </a:cubicBezTo>
                  <a:close/>
                  <a:moveTo>
                    <a:pt x="6311" y="5823"/>
                  </a:moveTo>
                  <a:cubicBezTo>
                    <a:pt x="6096" y="5751"/>
                    <a:pt x="5918" y="5692"/>
                    <a:pt x="5727" y="5632"/>
                  </a:cubicBezTo>
                  <a:cubicBezTo>
                    <a:pt x="4382" y="5275"/>
                    <a:pt x="3001" y="5216"/>
                    <a:pt x="1644" y="5013"/>
                  </a:cubicBezTo>
                  <a:cubicBezTo>
                    <a:pt x="1608" y="4989"/>
                    <a:pt x="1536" y="5013"/>
                    <a:pt x="1501" y="5025"/>
                  </a:cubicBezTo>
                  <a:cubicBezTo>
                    <a:pt x="1489" y="5025"/>
                    <a:pt x="1465" y="5037"/>
                    <a:pt x="1465" y="5037"/>
                  </a:cubicBezTo>
                  <a:cubicBezTo>
                    <a:pt x="1465" y="5049"/>
                    <a:pt x="1453" y="5073"/>
                    <a:pt x="1441" y="5132"/>
                  </a:cubicBezTo>
                  <a:cubicBezTo>
                    <a:pt x="1513" y="5168"/>
                    <a:pt x="1596" y="5263"/>
                    <a:pt x="1691" y="5275"/>
                  </a:cubicBezTo>
                  <a:cubicBezTo>
                    <a:pt x="2048" y="5335"/>
                    <a:pt x="2417" y="5394"/>
                    <a:pt x="2798" y="5442"/>
                  </a:cubicBezTo>
                  <a:cubicBezTo>
                    <a:pt x="3620" y="5525"/>
                    <a:pt x="4477" y="5620"/>
                    <a:pt x="5275" y="5858"/>
                  </a:cubicBezTo>
                  <a:cubicBezTo>
                    <a:pt x="5537" y="5930"/>
                    <a:pt x="5787" y="6037"/>
                    <a:pt x="6037" y="6120"/>
                  </a:cubicBezTo>
                  <a:cubicBezTo>
                    <a:pt x="6096" y="6144"/>
                    <a:pt x="6156" y="6144"/>
                    <a:pt x="6216" y="6144"/>
                  </a:cubicBezTo>
                  <a:cubicBezTo>
                    <a:pt x="6251" y="6049"/>
                    <a:pt x="6263" y="5966"/>
                    <a:pt x="6311" y="5823"/>
                  </a:cubicBezTo>
                  <a:close/>
                  <a:moveTo>
                    <a:pt x="6311" y="8895"/>
                  </a:moveTo>
                  <a:cubicBezTo>
                    <a:pt x="6025" y="8823"/>
                    <a:pt x="5751" y="8740"/>
                    <a:pt x="5501" y="8668"/>
                  </a:cubicBezTo>
                  <a:cubicBezTo>
                    <a:pt x="4311" y="8264"/>
                    <a:pt x="3108" y="8323"/>
                    <a:pt x="1905" y="8442"/>
                  </a:cubicBezTo>
                  <a:cubicBezTo>
                    <a:pt x="1834" y="8442"/>
                    <a:pt x="1739" y="8537"/>
                    <a:pt x="1715" y="8597"/>
                  </a:cubicBezTo>
                  <a:cubicBezTo>
                    <a:pt x="1703" y="8740"/>
                    <a:pt x="1822" y="8740"/>
                    <a:pt x="1941" y="8728"/>
                  </a:cubicBezTo>
                  <a:cubicBezTo>
                    <a:pt x="1989" y="8728"/>
                    <a:pt x="2013" y="8716"/>
                    <a:pt x="2060" y="8716"/>
                  </a:cubicBezTo>
                  <a:cubicBezTo>
                    <a:pt x="3263" y="8442"/>
                    <a:pt x="4441" y="8609"/>
                    <a:pt x="5608" y="9014"/>
                  </a:cubicBezTo>
                  <a:cubicBezTo>
                    <a:pt x="5811" y="9085"/>
                    <a:pt x="6001" y="9145"/>
                    <a:pt x="6216" y="9204"/>
                  </a:cubicBezTo>
                  <a:cubicBezTo>
                    <a:pt x="6239" y="9145"/>
                    <a:pt x="6275" y="9109"/>
                    <a:pt x="6275" y="9085"/>
                  </a:cubicBezTo>
                  <a:cubicBezTo>
                    <a:pt x="6287" y="9026"/>
                    <a:pt x="6287" y="8978"/>
                    <a:pt x="6311" y="8895"/>
                  </a:cubicBezTo>
                  <a:close/>
                  <a:moveTo>
                    <a:pt x="6406" y="10216"/>
                  </a:moveTo>
                  <a:cubicBezTo>
                    <a:pt x="6370" y="10192"/>
                    <a:pt x="6346" y="10169"/>
                    <a:pt x="6323" y="10157"/>
                  </a:cubicBezTo>
                  <a:cubicBezTo>
                    <a:pt x="5096" y="9847"/>
                    <a:pt x="3846" y="9633"/>
                    <a:pt x="2584" y="9549"/>
                  </a:cubicBezTo>
                  <a:cubicBezTo>
                    <a:pt x="2453" y="9526"/>
                    <a:pt x="2298" y="9526"/>
                    <a:pt x="2167" y="9549"/>
                  </a:cubicBezTo>
                  <a:cubicBezTo>
                    <a:pt x="2120" y="9549"/>
                    <a:pt x="2084" y="9633"/>
                    <a:pt x="2036" y="9692"/>
                  </a:cubicBezTo>
                  <a:cubicBezTo>
                    <a:pt x="2084" y="9740"/>
                    <a:pt x="2120" y="9799"/>
                    <a:pt x="2167" y="9799"/>
                  </a:cubicBezTo>
                  <a:cubicBezTo>
                    <a:pt x="2263" y="9811"/>
                    <a:pt x="2346" y="9799"/>
                    <a:pt x="2441" y="9811"/>
                  </a:cubicBezTo>
                  <a:cubicBezTo>
                    <a:pt x="3001" y="9859"/>
                    <a:pt x="3572" y="9859"/>
                    <a:pt x="4108" y="9966"/>
                  </a:cubicBezTo>
                  <a:cubicBezTo>
                    <a:pt x="4822" y="10097"/>
                    <a:pt x="5513" y="10311"/>
                    <a:pt x="6216" y="10490"/>
                  </a:cubicBezTo>
                  <a:cubicBezTo>
                    <a:pt x="6251" y="10502"/>
                    <a:pt x="6287" y="10490"/>
                    <a:pt x="6346" y="10490"/>
                  </a:cubicBezTo>
                  <a:cubicBezTo>
                    <a:pt x="6370" y="10395"/>
                    <a:pt x="6394" y="10311"/>
                    <a:pt x="6406" y="1021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868;p116">
              <a:extLst>
                <a:ext uri="{FF2B5EF4-FFF2-40B4-BE49-F238E27FC236}">
                  <a16:creationId xmlns:a16="http://schemas.microsoft.com/office/drawing/2014/main" id="{EE29C985-DF5B-2101-AD80-97D75415B20A}"/>
                </a:ext>
              </a:extLst>
            </p:cNvPr>
            <p:cNvSpPr/>
            <p:nvPr/>
          </p:nvSpPr>
          <p:spPr>
            <a:xfrm>
              <a:off x="4031450" y="2469475"/>
              <a:ext cx="224450" cy="309300"/>
            </a:xfrm>
            <a:custGeom>
              <a:avLst/>
              <a:gdLst/>
              <a:ahLst/>
              <a:cxnLst/>
              <a:rect l="l" t="t" r="r" b="b"/>
              <a:pathLst>
                <a:path w="8978" h="12372" extrusionOk="0">
                  <a:moveTo>
                    <a:pt x="679" y="84"/>
                  </a:moveTo>
                  <a:cubicBezTo>
                    <a:pt x="691" y="275"/>
                    <a:pt x="715" y="453"/>
                    <a:pt x="715" y="632"/>
                  </a:cubicBezTo>
                  <a:cubicBezTo>
                    <a:pt x="727" y="2132"/>
                    <a:pt x="715" y="3644"/>
                    <a:pt x="738" y="5144"/>
                  </a:cubicBezTo>
                  <a:cubicBezTo>
                    <a:pt x="750" y="5978"/>
                    <a:pt x="846" y="6799"/>
                    <a:pt x="881" y="7633"/>
                  </a:cubicBezTo>
                  <a:cubicBezTo>
                    <a:pt x="905" y="8526"/>
                    <a:pt x="893" y="9419"/>
                    <a:pt x="893" y="10312"/>
                  </a:cubicBezTo>
                  <a:cubicBezTo>
                    <a:pt x="893" y="10466"/>
                    <a:pt x="965" y="10693"/>
                    <a:pt x="1119" y="10704"/>
                  </a:cubicBezTo>
                  <a:cubicBezTo>
                    <a:pt x="1155" y="10704"/>
                    <a:pt x="1215" y="10704"/>
                    <a:pt x="1262" y="10693"/>
                  </a:cubicBezTo>
                  <a:cubicBezTo>
                    <a:pt x="2512" y="10419"/>
                    <a:pt x="3941" y="10490"/>
                    <a:pt x="5191" y="10645"/>
                  </a:cubicBezTo>
                  <a:cubicBezTo>
                    <a:pt x="5799" y="10716"/>
                    <a:pt x="6430" y="10823"/>
                    <a:pt x="7037" y="10943"/>
                  </a:cubicBezTo>
                  <a:cubicBezTo>
                    <a:pt x="7311" y="11002"/>
                    <a:pt x="7549" y="11121"/>
                    <a:pt x="7799" y="11240"/>
                  </a:cubicBezTo>
                  <a:cubicBezTo>
                    <a:pt x="8025" y="11347"/>
                    <a:pt x="8227" y="11466"/>
                    <a:pt x="8454" y="11585"/>
                  </a:cubicBezTo>
                  <a:cubicBezTo>
                    <a:pt x="8644" y="11693"/>
                    <a:pt x="8870" y="11633"/>
                    <a:pt x="8978" y="11871"/>
                  </a:cubicBezTo>
                  <a:cubicBezTo>
                    <a:pt x="8930" y="11895"/>
                    <a:pt x="8918" y="11943"/>
                    <a:pt x="8894" y="11943"/>
                  </a:cubicBezTo>
                  <a:cubicBezTo>
                    <a:pt x="7680" y="11990"/>
                    <a:pt x="6477" y="12002"/>
                    <a:pt x="5251" y="12062"/>
                  </a:cubicBezTo>
                  <a:cubicBezTo>
                    <a:pt x="4572" y="12086"/>
                    <a:pt x="3882" y="12169"/>
                    <a:pt x="3203" y="12228"/>
                  </a:cubicBezTo>
                  <a:cubicBezTo>
                    <a:pt x="2751" y="12252"/>
                    <a:pt x="2322" y="12264"/>
                    <a:pt x="1870" y="12300"/>
                  </a:cubicBezTo>
                  <a:cubicBezTo>
                    <a:pt x="1512" y="12312"/>
                    <a:pt x="1143" y="12347"/>
                    <a:pt x="786" y="12359"/>
                  </a:cubicBezTo>
                  <a:cubicBezTo>
                    <a:pt x="619" y="12371"/>
                    <a:pt x="465" y="12359"/>
                    <a:pt x="262" y="12359"/>
                  </a:cubicBezTo>
                  <a:cubicBezTo>
                    <a:pt x="238" y="12109"/>
                    <a:pt x="203" y="11895"/>
                    <a:pt x="203" y="11705"/>
                  </a:cubicBezTo>
                  <a:cubicBezTo>
                    <a:pt x="179" y="10895"/>
                    <a:pt x="131" y="10097"/>
                    <a:pt x="119" y="9288"/>
                  </a:cubicBezTo>
                  <a:cubicBezTo>
                    <a:pt x="107" y="8037"/>
                    <a:pt x="119" y="6811"/>
                    <a:pt x="107" y="5561"/>
                  </a:cubicBezTo>
                  <a:cubicBezTo>
                    <a:pt x="84" y="3930"/>
                    <a:pt x="48" y="2311"/>
                    <a:pt x="12" y="703"/>
                  </a:cubicBezTo>
                  <a:cubicBezTo>
                    <a:pt x="0" y="25"/>
                    <a:pt x="12" y="1"/>
                    <a:pt x="703" y="48"/>
                  </a:cubicBezTo>
                  <a:cubicBezTo>
                    <a:pt x="727" y="13"/>
                    <a:pt x="596" y="48"/>
                    <a:pt x="679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869;p116">
              <a:extLst>
                <a:ext uri="{FF2B5EF4-FFF2-40B4-BE49-F238E27FC236}">
                  <a16:creationId xmlns:a16="http://schemas.microsoft.com/office/drawing/2014/main" id="{3FBE060F-D2AC-4C32-A600-3006C3318130}"/>
                </a:ext>
              </a:extLst>
            </p:cNvPr>
            <p:cNvSpPr/>
            <p:nvPr/>
          </p:nvSpPr>
          <p:spPr>
            <a:xfrm>
              <a:off x="4283250" y="2455200"/>
              <a:ext cx="238150" cy="312850"/>
            </a:xfrm>
            <a:custGeom>
              <a:avLst/>
              <a:gdLst/>
              <a:ahLst/>
              <a:cxnLst/>
              <a:rect l="l" t="t" r="r" b="b"/>
              <a:pathLst>
                <a:path w="9526" h="12514" extrusionOk="0">
                  <a:moveTo>
                    <a:pt x="9050" y="0"/>
                  </a:moveTo>
                  <a:cubicBezTo>
                    <a:pt x="9300" y="12"/>
                    <a:pt x="9240" y="48"/>
                    <a:pt x="9478" y="60"/>
                  </a:cubicBezTo>
                  <a:cubicBezTo>
                    <a:pt x="9502" y="191"/>
                    <a:pt x="9526" y="298"/>
                    <a:pt x="9526" y="381"/>
                  </a:cubicBezTo>
                  <a:cubicBezTo>
                    <a:pt x="9514" y="1143"/>
                    <a:pt x="9502" y="1917"/>
                    <a:pt x="9455" y="2679"/>
                  </a:cubicBezTo>
                  <a:cubicBezTo>
                    <a:pt x="9407" y="3632"/>
                    <a:pt x="9347" y="4560"/>
                    <a:pt x="9300" y="5501"/>
                  </a:cubicBezTo>
                  <a:cubicBezTo>
                    <a:pt x="9288" y="5739"/>
                    <a:pt x="9335" y="5965"/>
                    <a:pt x="9335" y="6203"/>
                  </a:cubicBezTo>
                  <a:cubicBezTo>
                    <a:pt x="9324" y="8216"/>
                    <a:pt x="9300" y="10216"/>
                    <a:pt x="9276" y="12228"/>
                  </a:cubicBezTo>
                  <a:cubicBezTo>
                    <a:pt x="9276" y="12287"/>
                    <a:pt x="9264" y="12347"/>
                    <a:pt x="9240" y="12442"/>
                  </a:cubicBezTo>
                  <a:cubicBezTo>
                    <a:pt x="9157" y="12442"/>
                    <a:pt x="9085" y="12454"/>
                    <a:pt x="9002" y="12454"/>
                  </a:cubicBezTo>
                  <a:cubicBezTo>
                    <a:pt x="7216" y="12335"/>
                    <a:pt x="5430" y="12287"/>
                    <a:pt x="3644" y="12371"/>
                  </a:cubicBezTo>
                  <a:cubicBezTo>
                    <a:pt x="3501" y="12371"/>
                    <a:pt x="3335" y="12407"/>
                    <a:pt x="3192" y="12418"/>
                  </a:cubicBezTo>
                  <a:lnTo>
                    <a:pt x="239" y="12514"/>
                  </a:lnTo>
                  <a:cubicBezTo>
                    <a:pt x="180" y="12514"/>
                    <a:pt x="120" y="12502"/>
                    <a:pt x="1" y="12466"/>
                  </a:cubicBezTo>
                  <a:cubicBezTo>
                    <a:pt x="275" y="12228"/>
                    <a:pt x="537" y="12371"/>
                    <a:pt x="811" y="12252"/>
                  </a:cubicBezTo>
                  <a:cubicBezTo>
                    <a:pt x="1906" y="11752"/>
                    <a:pt x="3085" y="11514"/>
                    <a:pt x="4240" y="11264"/>
                  </a:cubicBezTo>
                  <a:cubicBezTo>
                    <a:pt x="5311" y="11025"/>
                    <a:pt x="6668" y="10835"/>
                    <a:pt x="7776" y="10823"/>
                  </a:cubicBezTo>
                  <a:cubicBezTo>
                    <a:pt x="7978" y="10823"/>
                    <a:pt x="8145" y="10740"/>
                    <a:pt x="8347" y="10680"/>
                  </a:cubicBezTo>
                  <a:cubicBezTo>
                    <a:pt x="8502" y="10644"/>
                    <a:pt x="8621" y="10263"/>
                    <a:pt x="8633" y="10121"/>
                  </a:cubicBezTo>
                  <a:cubicBezTo>
                    <a:pt x="8669" y="9585"/>
                    <a:pt x="8704" y="9037"/>
                    <a:pt x="8740" y="8501"/>
                  </a:cubicBezTo>
                  <a:cubicBezTo>
                    <a:pt x="8764" y="7930"/>
                    <a:pt x="8764" y="7370"/>
                    <a:pt x="8788" y="6787"/>
                  </a:cubicBezTo>
                  <a:cubicBezTo>
                    <a:pt x="8812" y="5953"/>
                    <a:pt x="8847" y="5132"/>
                    <a:pt x="8871" y="4298"/>
                  </a:cubicBezTo>
                  <a:cubicBezTo>
                    <a:pt x="8883" y="3798"/>
                    <a:pt x="8919" y="3286"/>
                    <a:pt x="8931" y="2786"/>
                  </a:cubicBezTo>
                  <a:cubicBezTo>
                    <a:pt x="8966" y="1977"/>
                    <a:pt x="8978" y="1179"/>
                    <a:pt x="8990" y="369"/>
                  </a:cubicBezTo>
                  <a:cubicBezTo>
                    <a:pt x="9026" y="286"/>
                    <a:pt x="9038" y="167"/>
                    <a:pt x="90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870;p116">
              <a:extLst>
                <a:ext uri="{FF2B5EF4-FFF2-40B4-BE49-F238E27FC236}">
                  <a16:creationId xmlns:a16="http://schemas.microsoft.com/office/drawing/2014/main" id="{C7C8668C-B104-F7E4-770E-D64076ADDAE0}"/>
                </a:ext>
              </a:extLst>
            </p:cNvPr>
            <p:cNvSpPr/>
            <p:nvPr/>
          </p:nvSpPr>
          <p:spPr>
            <a:xfrm>
              <a:off x="4395175" y="2696000"/>
              <a:ext cx="7475" cy="6575"/>
            </a:xfrm>
            <a:custGeom>
              <a:avLst/>
              <a:gdLst/>
              <a:ahLst/>
              <a:cxnLst/>
              <a:rect l="l" t="t" r="r" b="b"/>
              <a:pathLst>
                <a:path w="299" h="263" extrusionOk="0">
                  <a:moveTo>
                    <a:pt x="298" y="96"/>
                  </a:moveTo>
                  <a:cubicBezTo>
                    <a:pt x="215" y="179"/>
                    <a:pt x="167" y="239"/>
                    <a:pt x="108" y="250"/>
                  </a:cubicBezTo>
                  <a:cubicBezTo>
                    <a:pt x="96" y="262"/>
                    <a:pt x="1" y="179"/>
                    <a:pt x="1" y="131"/>
                  </a:cubicBezTo>
                  <a:cubicBezTo>
                    <a:pt x="1" y="84"/>
                    <a:pt x="60" y="24"/>
                    <a:pt x="108" y="12"/>
                  </a:cubicBezTo>
                  <a:cubicBezTo>
                    <a:pt x="155" y="0"/>
                    <a:pt x="215" y="60"/>
                    <a:pt x="298" y="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871;p116">
              <a:extLst>
                <a:ext uri="{FF2B5EF4-FFF2-40B4-BE49-F238E27FC236}">
                  <a16:creationId xmlns:a16="http://schemas.microsoft.com/office/drawing/2014/main" id="{89EF01A8-8CC7-1590-BC38-64701E76657C}"/>
                </a:ext>
              </a:extLst>
            </p:cNvPr>
            <p:cNvSpPr/>
            <p:nvPr/>
          </p:nvSpPr>
          <p:spPr>
            <a:xfrm>
              <a:off x="4299625" y="2457275"/>
              <a:ext cx="158675" cy="55700"/>
            </a:xfrm>
            <a:custGeom>
              <a:avLst/>
              <a:gdLst/>
              <a:ahLst/>
              <a:cxnLst/>
              <a:rect l="l" t="t" r="r" b="b"/>
              <a:pathLst>
                <a:path w="6347" h="2228" extrusionOk="0">
                  <a:moveTo>
                    <a:pt x="5930" y="1"/>
                  </a:moveTo>
                  <a:lnTo>
                    <a:pt x="5835" y="1"/>
                  </a:lnTo>
                  <a:cubicBezTo>
                    <a:pt x="5073" y="36"/>
                    <a:pt x="4180" y="108"/>
                    <a:pt x="3323" y="465"/>
                  </a:cubicBezTo>
                  <a:cubicBezTo>
                    <a:pt x="2632" y="739"/>
                    <a:pt x="1918" y="1001"/>
                    <a:pt x="1239" y="1251"/>
                  </a:cubicBezTo>
                  <a:cubicBezTo>
                    <a:pt x="965" y="1358"/>
                    <a:pt x="691" y="1453"/>
                    <a:pt x="418" y="1548"/>
                  </a:cubicBezTo>
                  <a:cubicBezTo>
                    <a:pt x="275" y="1608"/>
                    <a:pt x="37" y="1703"/>
                    <a:pt x="13" y="2048"/>
                  </a:cubicBezTo>
                  <a:lnTo>
                    <a:pt x="1" y="2227"/>
                  </a:lnTo>
                  <a:lnTo>
                    <a:pt x="179" y="2203"/>
                  </a:lnTo>
                  <a:cubicBezTo>
                    <a:pt x="215" y="2203"/>
                    <a:pt x="251" y="2203"/>
                    <a:pt x="287" y="2191"/>
                  </a:cubicBezTo>
                  <a:cubicBezTo>
                    <a:pt x="358" y="2191"/>
                    <a:pt x="418" y="2179"/>
                    <a:pt x="477" y="2168"/>
                  </a:cubicBezTo>
                  <a:cubicBezTo>
                    <a:pt x="1418" y="1763"/>
                    <a:pt x="2430" y="1370"/>
                    <a:pt x="3585" y="989"/>
                  </a:cubicBezTo>
                  <a:cubicBezTo>
                    <a:pt x="4168" y="798"/>
                    <a:pt x="4859" y="596"/>
                    <a:pt x="5585" y="596"/>
                  </a:cubicBezTo>
                  <a:cubicBezTo>
                    <a:pt x="5668" y="596"/>
                    <a:pt x="5775" y="596"/>
                    <a:pt x="5871" y="620"/>
                  </a:cubicBezTo>
                  <a:lnTo>
                    <a:pt x="5906" y="620"/>
                  </a:lnTo>
                  <a:cubicBezTo>
                    <a:pt x="5954" y="620"/>
                    <a:pt x="6002" y="632"/>
                    <a:pt x="6025" y="632"/>
                  </a:cubicBezTo>
                  <a:cubicBezTo>
                    <a:pt x="6073" y="632"/>
                    <a:pt x="6180" y="632"/>
                    <a:pt x="6263" y="536"/>
                  </a:cubicBezTo>
                  <a:cubicBezTo>
                    <a:pt x="6323" y="477"/>
                    <a:pt x="6347" y="405"/>
                    <a:pt x="6347" y="322"/>
                  </a:cubicBezTo>
                  <a:cubicBezTo>
                    <a:pt x="6323" y="203"/>
                    <a:pt x="6263" y="1"/>
                    <a:pt x="59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872;p116">
              <a:extLst>
                <a:ext uri="{FF2B5EF4-FFF2-40B4-BE49-F238E27FC236}">
                  <a16:creationId xmlns:a16="http://schemas.microsoft.com/office/drawing/2014/main" id="{FD116FC5-D61C-10DA-C191-B3F1374EB69A}"/>
                </a:ext>
              </a:extLst>
            </p:cNvPr>
            <p:cNvSpPr/>
            <p:nvPr/>
          </p:nvSpPr>
          <p:spPr>
            <a:xfrm>
              <a:off x="4299025" y="2666525"/>
              <a:ext cx="152150" cy="37825"/>
            </a:xfrm>
            <a:custGeom>
              <a:avLst/>
              <a:gdLst/>
              <a:ahLst/>
              <a:cxnLst/>
              <a:rect l="l" t="t" r="r" b="b"/>
              <a:pathLst>
                <a:path w="6086" h="1513" extrusionOk="0">
                  <a:moveTo>
                    <a:pt x="5776" y="48"/>
                  </a:moveTo>
                  <a:cubicBezTo>
                    <a:pt x="5668" y="13"/>
                    <a:pt x="5561" y="1"/>
                    <a:pt x="5454" y="1"/>
                  </a:cubicBezTo>
                  <a:lnTo>
                    <a:pt x="5418" y="1"/>
                  </a:lnTo>
                  <a:cubicBezTo>
                    <a:pt x="4680" y="48"/>
                    <a:pt x="4013" y="72"/>
                    <a:pt x="3359" y="144"/>
                  </a:cubicBezTo>
                  <a:cubicBezTo>
                    <a:pt x="3001" y="191"/>
                    <a:pt x="2620" y="251"/>
                    <a:pt x="2156" y="370"/>
                  </a:cubicBezTo>
                  <a:cubicBezTo>
                    <a:pt x="1739" y="477"/>
                    <a:pt x="1323" y="608"/>
                    <a:pt x="918" y="727"/>
                  </a:cubicBezTo>
                  <a:cubicBezTo>
                    <a:pt x="751" y="775"/>
                    <a:pt x="596" y="822"/>
                    <a:pt x="442" y="870"/>
                  </a:cubicBezTo>
                  <a:lnTo>
                    <a:pt x="394" y="894"/>
                  </a:lnTo>
                  <a:cubicBezTo>
                    <a:pt x="322" y="917"/>
                    <a:pt x="239" y="941"/>
                    <a:pt x="156" y="977"/>
                  </a:cubicBezTo>
                  <a:cubicBezTo>
                    <a:pt x="72" y="1025"/>
                    <a:pt x="1" y="1191"/>
                    <a:pt x="37" y="1298"/>
                  </a:cubicBezTo>
                  <a:cubicBezTo>
                    <a:pt x="72" y="1382"/>
                    <a:pt x="156" y="1453"/>
                    <a:pt x="251" y="1501"/>
                  </a:cubicBezTo>
                  <a:cubicBezTo>
                    <a:pt x="275" y="1513"/>
                    <a:pt x="311" y="1513"/>
                    <a:pt x="334" y="1513"/>
                  </a:cubicBezTo>
                  <a:cubicBezTo>
                    <a:pt x="382" y="1513"/>
                    <a:pt x="442" y="1501"/>
                    <a:pt x="477" y="1489"/>
                  </a:cubicBezTo>
                  <a:lnTo>
                    <a:pt x="501" y="1477"/>
                  </a:lnTo>
                  <a:cubicBezTo>
                    <a:pt x="715" y="1418"/>
                    <a:pt x="918" y="1358"/>
                    <a:pt x="1108" y="1298"/>
                  </a:cubicBezTo>
                  <a:cubicBezTo>
                    <a:pt x="1489" y="1179"/>
                    <a:pt x="1870" y="1072"/>
                    <a:pt x="2239" y="965"/>
                  </a:cubicBezTo>
                  <a:cubicBezTo>
                    <a:pt x="2442" y="906"/>
                    <a:pt x="2632" y="858"/>
                    <a:pt x="2823" y="834"/>
                  </a:cubicBezTo>
                  <a:lnTo>
                    <a:pt x="3073" y="786"/>
                  </a:lnTo>
                  <a:cubicBezTo>
                    <a:pt x="3656" y="703"/>
                    <a:pt x="4263" y="608"/>
                    <a:pt x="4847" y="608"/>
                  </a:cubicBezTo>
                  <a:cubicBezTo>
                    <a:pt x="5085" y="608"/>
                    <a:pt x="5311" y="620"/>
                    <a:pt x="5537" y="656"/>
                  </a:cubicBezTo>
                  <a:lnTo>
                    <a:pt x="5621" y="656"/>
                  </a:lnTo>
                  <a:cubicBezTo>
                    <a:pt x="5776" y="656"/>
                    <a:pt x="5978" y="584"/>
                    <a:pt x="6049" y="263"/>
                  </a:cubicBezTo>
                  <a:lnTo>
                    <a:pt x="6085" y="120"/>
                  </a:lnTo>
                  <a:lnTo>
                    <a:pt x="5930" y="84"/>
                  </a:lnTo>
                  <a:cubicBezTo>
                    <a:pt x="5871" y="72"/>
                    <a:pt x="5823" y="60"/>
                    <a:pt x="5776" y="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873;p116">
              <a:extLst>
                <a:ext uri="{FF2B5EF4-FFF2-40B4-BE49-F238E27FC236}">
                  <a16:creationId xmlns:a16="http://schemas.microsoft.com/office/drawing/2014/main" id="{35CFC4F8-AF95-CD72-0799-E47958EBA505}"/>
                </a:ext>
              </a:extLst>
            </p:cNvPr>
            <p:cNvSpPr/>
            <p:nvPr/>
          </p:nvSpPr>
          <p:spPr>
            <a:xfrm>
              <a:off x="4296650" y="2634075"/>
              <a:ext cx="152125" cy="38125"/>
            </a:xfrm>
            <a:custGeom>
              <a:avLst/>
              <a:gdLst/>
              <a:ahLst/>
              <a:cxnLst/>
              <a:rect l="l" t="t" r="r" b="b"/>
              <a:pathLst>
                <a:path w="6085" h="1525" extrusionOk="0">
                  <a:moveTo>
                    <a:pt x="251" y="1525"/>
                  </a:moveTo>
                  <a:lnTo>
                    <a:pt x="334" y="1525"/>
                  </a:lnTo>
                  <a:cubicBezTo>
                    <a:pt x="394" y="1525"/>
                    <a:pt x="453" y="1501"/>
                    <a:pt x="525" y="1489"/>
                  </a:cubicBezTo>
                  <a:lnTo>
                    <a:pt x="727" y="1430"/>
                  </a:lnTo>
                  <a:cubicBezTo>
                    <a:pt x="1108" y="1311"/>
                    <a:pt x="1477" y="1203"/>
                    <a:pt x="1846" y="1072"/>
                  </a:cubicBezTo>
                  <a:cubicBezTo>
                    <a:pt x="2953" y="703"/>
                    <a:pt x="3799" y="537"/>
                    <a:pt x="4620" y="537"/>
                  </a:cubicBezTo>
                  <a:cubicBezTo>
                    <a:pt x="4978" y="537"/>
                    <a:pt x="5311" y="572"/>
                    <a:pt x="5656" y="644"/>
                  </a:cubicBezTo>
                  <a:cubicBezTo>
                    <a:pt x="5704" y="656"/>
                    <a:pt x="5728" y="656"/>
                    <a:pt x="5775" y="656"/>
                  </a:cubicBezTo>
                  <a:cubicBezTo>
                    <a:pt x="5882" y="656"/>
                    <a:pt x="5954" y="632"/>
                    <a:pt x="6001" y="572"/>
                  </a:cubicBezTo>
                  <a:cubicBezTo>
                    <a:pt x="6085" y="465"/>
                    <a:pt x="6085" y="334"/>
                    <a:pt x="6073" y="215"/>
                  </a:cubicBezTo>
                  <a:lnTo>
                    <a:pt x="6061" y="96"/>
                  </a:lnTo>
                  <a:lnTo>
                    <a:pt x="5942" y="72"/>
                  </a:lnTo>
                  <a:cubicBezTo>
                    <a:pt x="5847" y="60"/>
                    <a:pt x="5763" y="60"/>
                    <a:pt x="5668" y="49"/>
                  </a:cubicBezTo>
                  <a:cubicBezTo>
                    <a:pt x="5478" y="13"/>
                    <a:pt x="5275" y="1"/>
                    <a:pt x="5073" y="1"/>
                  </a:cubicBezTo>
                  <a:lnTo>
                    <a:pt x="4632" y="1"/>
                  </a:lnTo>
                  <a:cubicBezTo>
                    <a:pt x="4061" y="1"/>
                    <a:pt x="3442" y="37"/>
                    <a:pt x="2846" y="251"/>
                  </a:cubicBezTo>
                  <a:cubicBezTo>
                    <a:pt x="2549" y="358"/>
                    <a:pt x="2239" y="453"/>
                    <a:pt x="1941" y="525"/>
                  </a:cubicBezTo>
                  <a:lnTo>
                    <a:pt x="1620" y="608"/>
                  </a:lnTo>
                  <a:lnTo>
                    <a:pt x="953" y="787"/>
                  </a:lnTo>
                  <a:cubicBezTo>
                    <a:pt x="763" y="834"/>
                    <a:pt x="572" y="894"/>
                    <a:pt x="394" y="953"/>
                  </a:cubicBezTo>
                  <a:cubicBezTo>
                    <a:pt x="298" y="989"/>
                    <a:pt x="215" y="1013"/>
                    <a:pt x="132" y="1061"/>
                  </a:cubicBezTo>
                  <a:cubicBezTo>
                    <a:pt x="48" y="1120"/>
                    <a:pt x="1" y="1251"/>
                    <a:pt x="36" y="1358"/>
                  </a:cubicBezTo>
                  <a:cubicBezTo>
                    <a:pt x="60" y="1418"/>
                    <a:pt x="167" y="1501"/>
                    <a:pt x="251" y="152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874;p116">
              <a:extLst>
                <a:ext uri="{FF2B5EF4-FFF2-40B4-BE49-F238E27FC236}">
                  <a16:creationId xmlns:a16="http://schemas.microsoft.com/office/drawing/2014/main" id="{E9B70AFC-2BDA-1711-A32E-31F57DF93995}"/>
                </a:ext>
              </a:extLst>
            </p:cNvPr>
            <p:cNvSpPr/>
            <p:nvPr/>
          </p:nvSpPr>
          <p:spPr>
            <a:xfrm>
              <a:off x="4297550" y="2588250"/>
              <a:ext cx="152125" cy="38425"/>
            </a:xfrm>
            <a:custGeom>
              <a:avLst/>
              <a:gdLst/>
              <a:ahLst/>
              <a:cxnLst/>
              <a:rect l="l" t="t" r="r" b="b"/>
              <a:pathLst>
                <a:path w="6085" h="1537" extrusionOk="0">
                  <a:moveTo>
                    <a:pt x="227" y="1536"/>
                  </a:moveTo>
                  <a:lnTo>
                    <a:pt x="310" y="1536"/>
                  </a:lnTo>
                  <a:cubicBezTo>
                    <a:pt x="370" y="1536"/>
                    <a:pt x="429" y="1524"/>
                    <a:pt x="501" y="1512"/>
                  </a:cubicBezTo>
                  <a:lnTo>
                    <a:pt x="727" y="1429"/>
                  </a:lnTo>
                  <a:cubicBezTo>
                    <a:pt x="1096" y="1310"/>
                    <a:pt x="1465" y="1215"/>
                    <a:pt x="1834" y="1072"/>
                  </a:cubicBezTo>
                  <a:cubicBezTo>
                    <a:pt x="2941" y="703"/>
                    <a:pt x="3787" y="536"/>
                    <a:pt x="4608" y="536"/>
                  </a:cubicBezTo>
                  <a:cubicBezTo>
                    <a:pt x="4965" y="536"/>
                    <a:pt x="5311" y="572"/>
                    <a:pt x="5644" y="643"/>
                  </a:cubicBezTo>
                  <a:cubicBezTo>
                    <a:pt x="5692" y="655"/>
                    <a:pt x="5727" y="655"/>
                    <a:pt x="5763" y="655"/>
                  </a:cubicBezTo>
                  <a:cubicBezTo>
                    <a:pt x="5870" y="655"/>
                    <a:pt x="5942" y="631"/>
                    <a:pt x="5989" y="572"/>
                  </a:cubicBezTo>
                  <a:cubicBezTo>
                    <a:pt x="6085" y="465"/>
                    <a:pt x="6085" y="334"/>
                    <a:pt x="6061" y="215"/>
                  </a:cubicBezTo>
                  <a:lnTo>
                    <a:pt x="6049" y="96"/>
                  </a:lnTo>
                  <a:lnTo>
                    <a:pt x="5930" y="84"/>
                  </a:lnTo>
                  <a:cubicBezTo>
                    <a:pt x="5846" y="60"/>
                    <a:pt x="5751" y="60"/>
                    <a:pt x="5668" y="48"/>
                  </a:cubicBezTo>
                  <a:cubicBezTo>
                    <a:pt x="5477" y="24"/>
                    <a:pt x="5263" y="0"/>
                    <a:pt x="5073" y="0"/>
                  </a:cubicBezTo>
                  <a:lnTo>
                    <a:pt x="4620" y="0"/>
                  </a:lnTo>
                  <a:cubicBezTo>
                    <a:pt x="4060" y="0"/>
                    <a:pt x="3429" y="36"/>
                    <a:pt x="2834" y="250"/>
                  </a:cubicBezTo>
                  <a:cubicBezTo>
                    <a:pt x="2536" y="358"/>
                    <a:pt x="2227" y="453"/>
                    <a:pt x="1929" y="524"/>
                  </a:cubicBezTo>
                  <a:lnTo>
                    <a:pt x="1620" y="619"/>
                  </a:lnTo>
                  <a:lnTo>
                    <a:pt x="953" y="798"/>
                  </a:lnTo>
                  <a:cubicBezTo>
                    <a:pt x="751" y="834"/>
                    <a:pt x="572" y="893"/>
                    <a:pt x="381" y="941"/>
                  </a:cubicBezTo>
                  <a:cubicBezTo>
                    <a:pt x="298" y="977"/>
                    <a:pt x="203" y="1000"/>
                    <a:pt x="131" y="1048"/>
                  </a:cubicBezTo>
                  <a:cubicBezTo>
                    <a:pt x="36" y="1108"/>
                    <a:pt x="0" y="1239"/>
                    <a:pt x="24" y="1346"/>
                  </a:cubicBezTo>
                  <a:cubicBezTo>
                    <a:pt x="24" y="1429"/>
                    <a:pt x="143" y="1524"/>
                    <a:pt x="227" y="15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875;p116">
              <a:extLst>
                <a:ext uri="{FF2B5EF4-FFF2-40B4-BE49-F238E27FC236}">
                  <a16:creationId xmlns:a16="http://schemas.microsoft.com/office/drawing/2014/main" id="{3B3F4279-CD26-DD25-2D37-4EA21774DB94}"/>
                </a:ext>
              </a:extLst>
            </p:cNvPr>
            <p:cNvSpPr/>
            <p:nvPr/>
          </p:nvSpPr>
          <p:spPr>
            <a:xfrm>
              <a:off x="4305575" y="2506100"/>
              <a:ext cx="144100" cy="38425"/>
            </a:xfrm>
            <a:custGeom>
              <a:avLst/>
              <a:gdLst/>
              <a:ahLst/>
              <a:cxnLst/>
              <a:rect l="l" t="t" r="r" b="b"/>
              <a:pathLst>
                <a:path w="5764" h="1537" extrusionOk="0">
                  <a:moveTo>
                    <a:pt x="430" y="1536"/>
                  </a:moveTo>
                  <a:cubicBezTo>
                    <a:pt x="465" y="1536"/>
                    <a:pt x="477" y="1536"/>
                    <a:pt x="501" y="1524"/>
                  </a:cubicBezTo>
                  <a:cubicBezTo>
                    <a:pt x="584" y="1500"/>
                    <a:pt x="668" y="1477"/>
                    <a:pt x="739" y="1465"/>
                  </a:cubicBezTo>
                  <a:cubicBezTo>
                    <a:pt x="1037" y="1381"/>
                    <a:pt x="1358" y="1310"/>
                    <a:pt x="1632" y="1191"/>
                  </a:cubicBezTo>
                  <a:cubicBezTo>
                    <a:pt x="2573" y="810"/>
                    <a:pt x="3573" y="607"/>
                    <a:pt x="4585" y="607"/>
                  </a:cubicBezTo>
                  <a:cubicBezTo>
                    <a:pt x="4763" y="607"/>
                    <a:pt x="4942" y="607"/>
                    <a:pt x="5121" y="631"/>
                  </a:cubicBezTo>
                  <a:lnTo>
                    <a:pt x="5287" y="631"/>
                  </a:lnTo>
                  <a:lnTo>
                    <a:pt x="5406" y="631"/>
                  </a:lnTo>
                  <a:cubicBezTo>
                    <a:pt x="5525" y="631"/>
                    <a:pt x="5609" y="584"/>
                    <a:pt x="5668" y="512"/>
                  </a:cubicBezTo>
                  <a:cubicBezTo>
                    <a:pt x="5764" y="393"/>
                    <a:pt x="5728" y="238"/>
                    <a:pt x="5716" y="179"/>
                  </a:cubicBezTo>
                  <a:lnTo>
                    <a:pt x="5704" y="95"/>
                  </a:lnTo>
                  <a:lnTo>
                    <a:pt x="5609" y="72"/>
                  </a:lnTo>
                  <a:cubicBezTo>
                    <a:pt x="5597" y="72"/>
                    <a:pt x="5561" y="60"/>
                    <a:pt x="5549" y="60"/>
                  </a:cubicBezTo>
                  <a:cubicBezTo>
                    <a:pt x="5502" y="48"/>
                    <a:pt x="5478" y="48"/>
                    <a:pt x="5418" y="36"/>
                  </a:cubicBezTo>
                  <a:cubicBezTo>
                    <a:pt x="5252" y="12"/>
                    <a:pt x="5085" y="0"/>
                    <a:pt x="4906" y="0"/>
                  </a:cubicBezTo>
                  <a:cubicBezTo>
                    <a:pt x="4394" y="0"/>
                    <a:pt x="3882" y="72"/>
                    <a:pt x="3382" y="131"/>
                  </a:cubicBezTo>
                  <a:lnTo>
                    <a:pt x="3144" y="167"/>
                  </a:lnTo>
                  <a:cubicBezTo>
                    <a:pt x="2739" y="226"/>
                    <a:pt x="2346" y="357"/>
                    <a:pt x="1977" y="476"/>
                  </a:cubicBezTo>
                  <a:cubicBezTo>
                    <a:pt x="1739" y="572"/>
                    <a:pt x="1501" y="643"/>
                    <a:pt x="1263" y="703"/>
                  </a:cubicBezTo>
                  <a:cubicBezTo>
                    <a:pt x="1192" y="715"/>
                    <a:pt x="1132" y="726"/>
                    <a:pt x="1061" y="750"/>
                  </a:cubicBezTo>
                  <a:cubicBezTo>
                    <a:pt x="918" y="774"/>
                    <a:pt x="787" y="810"/>
                    <a:pt x="644" y="846"/>
                  </a:cubicBezTo>
                  <a:cubicBezTo>
                    <a:pt x="608" y="869"/>
                    <a:pt x="584" y="869"/>
                    <a:pt x="549" y="881"/>
                  </a:cubicBezTo>
                  <a:cubicBezTo>
                    <a:pt x="382" y="929"/>
                    <a:pt x="168" y="988"/>
                    <a:pt x="60" y="1286"/>
                  </a:cubicBezTo>
                  <a:lnTo>
                    <a:pt x="1" y="1441"/>
                  </a:lnTo>
                  <a:lnTo>
                    <a:pt x="180" y="1477"/>
                  </a:lnTo>
                  <a:cubicBezTo>
                    <a:pt x="203" y="1477"/>
                    <a:pt x="239" y="1488"/>
                    <a:pt x="251" y="1488"/>
                  </a:cubicBezTo>
                  <a:cubicBezTo>
                    <a:pt x="334" y="1524"/>
                    <a:pt x="370" y="1536"/>
                    <a:pt x="430" y="15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876;p116">
              <a:extLst>
                <a:ext uri="{FF2B5EF4-FFF2-40B4-BE49-F238E27FC236}">
                  <a16:creationId xmlns:a16="http://schemas.microsoft.com/office/drawing/2014/main" id="{63E76B85-E831-5D69-59A5-5C84E50EA1CA}"/>
                </a:ext>
              </a:extLst>
            </p:cNvPr>
            <p:cNvSpPr/>
            <p:nvPr/>
          </p:nvSpPr>
          <p:spPr>
            <a:xfrm>
              <a:off x="4300825" y="2550150"/>
              <a:ext cx="110150" cy="32775"/>
            </a:xfrm>
            <a:custGeom>
              <a:avLst/>
              <a:gdLst/>
              <a:ahLst/>
              <a:cxnLst/>
              <a:rect l="l" t="t" r="r" b="b"/>
              <a:pathLst>
                <a:path w="4406" h="1311" extrusionOk="0">
                  <a:moveTo>
                    <a:pt x="24" y="1143"/>
                  </a:moveTo>
                  <a:lnTo>
                    <a:pt x="0" y="1310"/>
                  </a:lnTo>
                  <a:lnTo>
                    <a:pt x="179" y="1310"/>
                  </a:lnTo>
                  <a:lnTo>
                    <a:pt x="286" y="1310"/>
                  </a:lnTo>
                  <a:lnTo>
                    <a:pt x="370" y="1310"/>
                  </a:lnTo>
                  <a:cubicBezTo>
                    <a:pt x="417" y="1310"/>
                    <a:pt x="453" y="1310"/>
                    <a:pt x="500" y="1286"/>
                  </a:cubicBezTo>
                  <a:cubicBezTo>
                    <a:pt x="1739" y="977"/>
                    <a:pt x="2858" y="727"/>
                    <a:pt x="4037" y="631"/>
                  </a:cubicBezTo>
                  <a:cubicBezTo>
                    <a:pt x="4406" y="608"/>
                    <a:pt x="4406" y="274"/>
                    <a:pt x="4406" y="155"/>
                  </a:cubicBezTo>
                  <a:lnTo>
                    <a:pt x="4406" y="0"/>
                  </a:lnTo>
                  <a:lnTo>
                    <a:pt x="4239" y="12"/>
                  </a:lnTo>
                  <a:cubicBezTo>
                    <a:pt x="4156" y="24"/>
                    <a:pt x="4072" y="24"/>
                    <a:pt x="3989" y="36"/>
                  </a:cubicBezTo>
                  <a:cubicBezTo>
                    <a:pt x="3799" y="60"/>
                    <a:pt x="3632" y="72"/>
                    <a:pt x="3453" y="119"/>
                  </a:cubicBezTo>
                  <a:cubicBezTo>
                    <a:pt x="2453" y="310"/>
                    <a:pt x="1477" y="512"/>
                    <a:pt x="477" y="727"/>
                  </a:cubicBezTo>
                  <a:cubicBezTo>
                    <a:pt x="310" y="750"/>
                    <a:pt x="72" y="798"/>
                    <a:pt x="24" y="114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877;p116">
              <a:extLst>
                <a:ext uri="{FF2B5EF4-FFF2-40B4-BE49-F238E27FC236}">
                  <a16:creationId xmlns:a16="http://schemas.microsoft.com/office/drawing/2014/main" id="{3CB7411F-1B65-1047-F2F4-8821170B9AFE}"/>
                </a:ext>
              </a:extLst>
            </p:cNvPr>
            <p:cNvSpPr/>
            <p:nvPr/>
          </p:nvSpPr>
          <p:spPr>
            <a:xfrm>
              <a:off x="4307975" y="2696300"/>
              <a:ext cx="65500" cy="26500"/>
            </a:xfrm>
            <a:custGeom>
              <a:avLst/>
              <a:gdLst/>
              <a:ahLst/>
              <a:cxnLst/>
              <a:rect l="l" t="t" r="r" b="b"/>
              <a:pathLst>
                <a:path w="2620" h="1060" extrusionOk="0">
                  <a:moveTo>
                    <a:pt x="2262" y="0"/>
                  </a:moveTo>
                  <a:cubicBezTo>
                    <a:pt x="2215" y="0"/>
                    <a:pt x="2179" y="0"/>
                    <a:pt x="2143" y="12"/>
                  </a:cubicBezTo>
                  <a:lnTo>
                    <a:pt x="2119" y="12"/>
                  </a:lnTo>
                  <a:cubicBezTo>
                    <a:pt x="2096" y="12"/>
                    <a:pt x="2084" y="24"/>
                    <a:pt x="2048" y="24"/>
                  </a:cubicBezTo>
                  <a:lnTo>
                    <a:pt x="1572" y="143"/>
                  </a:lnTo>
                  <a:cubicBezTo>
                    <a:pt x="1167" y="250"/>
                    <a:pt x="774" y="346"/>
                    <a:pt x="369" y="441"/>
                  </a:cubicBezTo>
                  <a:lnTo>
                    <a:pt x="334" y="465"/>
                  </a:lnTo>
                  <a:cubicBezTo>
                    <a:pt x="214" y="488"/>
                    <a:pt x="0" y="536"/>
                    <a:pt x="0" y="905"/>
                  </a:cubicBezTo>
                  <a:lnTo>
                    <a:pt x="0" y="1060"/>
                  </a:lnTo>
                  <a:lnTo>
                    <a:pt x="143" y="1036"/>
                  </a:lnTo>
                  <a:lnTo>
                    <a:pt x="274" y="1036"/>
                  </a:lnTo>
                  <a:cubicBezTo>
                    <a:pt x="381" y="1036"/>
                    <a:pt x="488" y="1036"/>
                    <a:pt x="595" y="1012"/>
                  </a:cubicBezTo>
                  <a:cubicBezTo>
                    <a:pt x="1131" y="893"/>
                    <a:pt x="1631" y="774"/>
                    <a:pt x="2215" y="619"/>
                  </a:cubicBezTo>
                  <a:lnTo>
                    <a:pt x="2239" y="619"/>
                  </a:lnTo>
                  <a:cubicBezTo>
                    <a:pt x="2346" y="596"/>
                    <a:pt x="2620" y="536"/>
                    <a:pt x="2560" y="250"/>
                  </a:cubicBezTo>
                  <a:cubicBezTo>
                    <a:pt x="2560" y="167"/>
                    <a:pt x="2489" y="0"/>
                    <a:pt x="22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878;p116">
              <a:extLst>
                <a:ext uri="{FF2B5EF4-FFF2-40B4-BE49-F238E27FC236}">
                  <a16:creationId xmlns:a16="http://schemas.microsoft.com/office/drawing/2014/main" id="{775D5AC5-61F4-2F3E-FDFF-EE9C3D03C522}"/>
                </a:ext>
              </a:extLst>
            </p:cNvPr>
            <p:cNvSpPr/>
            <p:nvPr/>
          </p:nvSpPr>
          <p:spPr>
            <a:xfrm>
              <a:off x="4088000" y="2531400"/>
              <a:ext cx="130700" cy="35450"/>
            </a:xfrm>
            <a:custGeom>
              <a:avLst/>
              <a:gdLst/>
              <a:ahLst/>
              <a:cxnLst/>
              <a:rect l="l" t="t" r="r" b="b"/>
              <a:pathLst>
                <a:path w="5228" h="1418" extrusionOk="0">
                  <a:moveTo>
                    <a:pt x="358" y="607"/>
                  </a:moveTo>
                  <a:cubicBezTo>
                    <a:pt x="477" y="643"/>
                    <a:pt x="608" y="655"/>
                    <a:pt x="727" y="667"/>
                  </a:cubicBezTo>
                  <a:lnTo>
                    <a:pt x="798" y="691"/>
                  </a:lnTo>
                  <a:lnTo>
                    <a:pt x="1251" y="727"/>
                  </a:lnTo>
                  <a:cubicBezTo>
                    <a:pt x="2001" y="810"/>
                    <a:pt x="2798" y="881"/>
                    <a:pt x="3537" y="1072"/>
                  </a:cubicBezTo>
                  <a:cubicBezTo>
                    <a:pt x="3775" y="1131"/>
                    <a:pt x="4013" y="1203"/>
                    <a:pt x="4251" y="1262"/>
                  </a:cubicBezTo>
                  <a:cubicBezTo>
                    <a:pt x="4394" y="1310"/>
                    <a:pt x="4525" y="1346"/>
                    <a:pt x="4656" y="1369"/>
                  </a:cubicBezTo>
                  <a:cubicBezTo>
                    <a:pt x="4739" y="1405"/>
                    <a:pt x="4811" y="1417"/>
                    <a:pt x="4870" y="1417"/>
                  </a:cubicBezTo>
                  <a:cubicBezTo>
                    <a:pt x="5049" y="1417"/>
                    <a:pt x="5108" y="1286"/>
                    <a:pt x="5180" y="1060"/>
                  </a:cubicBezTo>
                  <a:lnTo>
                    <a:pt x="5227" y="929"/>
                  </a:lnTo>
                  <a:lnTo>
                    <a:pt x="5108" y="869"/>
                  </a:lnTo>
                  <a:cubicBezTo>
                    <a:pt x="5073" y="846"/>
                    <a:pt x="5061" y="834"/>
                    <a:pt x="5025" y="834"/>
                  </a:cubicBezTo>
                  <a:cubicBezTo>
                    <a:pt x="4965" y="810"/>
                    <a:pt x="4906" y="774"/>
                    <a:pt x="4834" y="750"/>
                  </a:cubicBezTo>
                  <a:lnTo>
                    <a:pt x="4525" y="655"/>
                  </a:lnTo>
                  <a:cubicBezTo>
                    <a:pt x="4227" y="572"/>
                    <a:pt x="3930" y="488"/>
                    <a:pt x="3620" y="429"/>
                  </a:cubicBezTo>
                  <a:cubicBezTo>
                    <a:pt x="2798" y="310"/>
                    <a:pt x="1977" y="191"/>
                    <a:pt x="1179" y="95"/>
                  </a:cubicBezTo>
                  <a:lnTo>
                    <a:pt x="620" y="12"/>
                  </a:lnTo>
                  <a:cubicBezTo>
                    <a:pt x="584" y="12"/>
                    <a:pt x="536" y="0"/>
                    <a:pt x="477" y="0"/>
                  </a:cubicBezTo>
                  <a:lnTo>
                    <a:pt x="358" y="0"/>
                  </a:lnTo>
                  <a:lnTo>
                    <a:pt x="239" y="0"/>
                  </a:lnTo>
                  <a:lnTo>
                    <a:pt x="131" y="0"/>
                  </a:lnTo>
                  <a:lnTo>
                    <a:pt x="0" y="334"/>
                  </a:lnTo>
                  <a:lnTo>
                    <a:pt x="84" y="405"/>
                  </a:lnTo>
                  <a:cubicBezTo>
                    <a:pt x="96" y="417"/>
                    <a:pt x="120" y="429"/>
                    <a:pt x="143" y="453"/>
                  </a:cubicBezTo>
                  <a:cubicBezTo>
                    <a:pt x="203" y="536"/>
                    <a:pt x="262" y="596"/>
                    <a:pt x="358" y="6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879;p116">
              <a:extLst>
                <a:ext uri="{FF2B5EF4-FFF2-40B4-BE49-F238E27FC236}">
                  <a16:creationId xmlns:a16="http://schemas.microsoft.com/office/drawing/2014/main" id="{16A276D7-089A-A56F-CDA3-3DE7E0583D19}"/>
                </a:ext>
              </a:extLst>
            </p:cNvPr>
            <p:cNvSpPr/>
            <p:nvPr/>
          </p:nvSpPr>
          <p:spPr>
            <a:xfrm>
              <a:off x="4096025" y="2608775"/>
              <a:ext cx="132800" cy="34275"/>
            </a:xfrm>
            <a:custGeom>
              <a:avLst/>
              <a:gdLst/>
              <a:ahLst/>
              <a:cxnLst/>
              <a:rect l="l" t="t" r="r" b="b"/>
              <a:pathLst>
                <a:path w="5312" h="1371" extrusionOk="0">
                  <a:moveTo>
                    <a:pt x="4978" y="691"/>
                  </a:moveTo>
                  <a:cubicBezTo>
                    <a:pt x="4668" y="632"/>
                    <a:pt x="4335" y="572"/>
                    <a:pt x="4025" y="513"/>
                  </a:cubicBezTo>
                  <a:cubicBezTo>
                    <a:pt x="3573" y="418"/>
                    <a:pt x="3120" y="346"/>
                    <a:pt x="2656" y="275"/>
                  </a:cubicBezTo>
                  <a:cubicBezTo>
                    <a:pt x="2132" y="191"/>
                    <a:pt x="1596" y="132"/>
                    <a:pt x="1072" y="72"/>
                  </a:cubicBezTo>
                  <a:cubicBezTo>
                    <a:pt x="870" y="48"/>
                    <a:pt x="656" y="25"/>
                    <a:pt x="453" y="1"/>
                  </a:cubicBezTo>
                  <a:lnTo>
                    <a:pt x="358" y="1"/>
                  </a:lnTo>
                  <a:cubicBezTo>
                    <a:pt x="168" y="1"/>
                    <a:pt x="49" y="108"/>
                    <a:pt x="25" y="287"/>
                  </a:cubicBezTo>
                  <a:lnTo>
                    <a:pt x="1" y="346"/>
                  </a:lnTo>
                  <a:lnTo>
                    <a:pt x="37" y="382"/>
                  </a:lnTo>
                  <a:cubicBezTo>
                    <a:pt x="37" y="382"/>
                    <a:pt x="37" y="406"/>
                    <a:pt x="49" y="406"/>
                  </a:cubicBezTo>
                  <a:cubicBezTo>
                    <a:pt x="84" y="453"/>
                    <a:pt x="120" y="525"/>
                    <a:pt x="215" y="537"/>
                  </a:cubicBezTo>
                  <a:cubicBezTo>
                    <a:pt x="1644" y="668"/>
                    <a:pt x="3335" y="882"/>
                    <a:pt x="5049" y="1334"/>
                  </a:cubicBezTo>
                  <a:lnTo>
                    <a:pt x="5168" y="1370"/>
                  </a:lnTo>
                  <a:lnTo>
                    <a:pt x="5216" y="1251"/>
                  </a:lnTo>
                  <a:cubicBezTo>
                    <a:pt x="5275" y="1120"/>
                    <a:pt x="5311" y="977"/>
                    <a:pt x="5240" y="846"/>
                  </a:cubicBezTo>
                  <a:cubicBezTo>
                    <a:pt x="5204" y="727"/>
                    <a:pt x="5037" y="703"/>
                    <a:pt x="4978" y="6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880;p116">
              <a:extLst>
                <a:ext uri="{FF2B5EF4-FFF2-40B4-BE49-F238E27FC236}">
                  <a16:creationId xmlns:a16="http://schemas.microsoft.com/office/drawing/2014/main" id="{694A432C-30C6-6494-C2ED-85B7F1910BFA}"/>
                </a:ext>
              </a:extLst>
            </p:cNvPr>
            <p:cNvSpPr/>
            <p:nvPr/>
          </p:nvSpPr>
          <p:spPr>
            <a:xfrm>
              <a:off x="4090975" y="2559675"/>
              <a:ext cx="132475" cy="36025"/>
            </a:xfrm>
            <a:custGeom>
              <a:avLst/>
              <a:gdLst/>
              <a:ahLst/>
              <a:cxnLst/>
              <a:rect l="l" t="t" r="r" b="b"/>
              <a:pathLst>
                <a:path w="5299" h="1441" extrusionOk="0">
                  <a:moveTo>
                    <a:pt x="1560" y="727"/>
                  </a:moveTo>
                  <a:lnTo>
                    <a:pt x="1667" y="750"/>
                  </a:lnTo>
                  <a:cubicBezTo>
                    <a:pt x="2453" y="834"/>
                    <a:pt x="3275" y="929"/>
                    <a:pt x="4049" y="1143"/>
                  </a:cubicBezTo>
                  <a:cubicBezTo>
                    <a:pt x="4192" y="1191"/>
                    <a:pt x="4346" y="1250"/>
                    <a:pt x="4489" y="1298"/>
                  </a:cubicBezTo>
                  <a:cubicBezTo>
                    <a:pt x="4596" y="1346"/>
                    <a:pt x="4703" y="1370"/>
                    <a:pt x="4811" y="1417"/>
                  </a:cubicBezTo>
                  <a:cubicBezTo>
                    <a:pt x="4870" y="1429"/>
                    <a:pt x="4906" y="1429"/>
                    <a:pt x="4954" y="1429"/>
                  </a:cubicBezTo>
                  <a:lnTo>
                    <a:pt x="4965" y="1429"/>
                  </a:lnTo>
                  <a:lnTo>
                    <a:pt x="5013" y="1429"/>
                  </a:lnTo>
                  <a:lnTo>
                    <a:pt x="5132" y="1441"/>
                  </a:lnTo>
                  <a:lnTo>
                    <a:pt x="5299" y="869"/>
                  </a:lnTo>
                  <a:lnTo>
                    <a:pt x="5156" y="822"/>
                  </a:lnTo>
                  <a:cubicBezTo>
                    <a:pt x="5084" y="786"/>
                    <a:pt x="5025" y="774"/>
                    <a:pt x="4965" y="750"/>
                  </a:cubicBezTo>
                  <a:cubicBezTo>
                    <a:pt x="4834" y="703"/>
                    <a:pt x="4715" y="655"/>
                    <a:pt x="4584" y="631"/>
                  </a:cubicBezTo>
                  <a:cubicBezTo>
                    <a:pt x="3668" y="393"/>
                    <a:pt x="2739" y="286"/>
                    <a:pt x="1822" y="179"/>
                  </a:cubicBezTo>
                  <a:cubicBezTo>
                    <a:pt x="1370" y="119"/>
                    <a:pt x="893" y="72"/>
                    <a:pt x="429" y="0"/>
                  </a:cubicBezTo>
                  <a:lnTo>
                    <a:pt x="382" y="0"/>
                  </a:lnTo>
                  <a:cubicBezTo>
                    <a:pt x="358" y="0"/>
                    <a:pt x="310" y="0"/>
                    <a:pt x="262" y="12"/>
                  </a:cubicBezTo>
                  <a:lnTo>
                    <a:pt x="239" y="12"/>
                  </a:lnTo>
                  <a:cubicBezTo>
                    <a:pt x="155" y="12"/>
                    <a:pt x="120" y="72"/>
                    <a:pt x="96" y="96"/>
                  </a:cubicBezTo>
                  <a:cubicBezTo>
                    <a:pt x="84" y="119"/>
                    <a:pt x="72" y="131"/>
                    <a:pt x="60" y="167"/>
                  </a:cubicBezTo>
                  <a:lnTo>
                    <a:pt x="1" y="334"/>
                  </a:lnTo>
                  <a:lnTo>
                    <a:pt x="96" y="393"/>
                  </a:lnTo>
                  <a:cubicBezTo>
                    <a:pt x="120" y="405"/>
                    <a:pt x="143" y="417"/>
                    <a:pt x="155" y="429"/>
                  </a:cubicBezTo>
                  <a:cubicBezTo>
                    <a:pt x="215" y="477"/>
                    <a:pt x="310" y="536"/>
                    <a:pt x="417" y="548"/>
                  </a:cubicBezTo>
                  <a:cubicBezTo>
                    <a:pt x="798" y="643"/>
                    <a:pt x="1191" y="703"/>
                    <a:pt x="1560" y="7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881;p116">
              <a:extLst>
                <a:ext uri="{FF2B5EF4-FFF2-40B4-BE49-F238E27FC236}">
                  <a16:creationId xmlns:a16="http://schemas.microsoft.com/office/drawing/2014/main" id="{EC478B48-AE21-D2BC-D3CD-C6DE940F003F}"/>
                </a:ext>
              </a:extLst>
            </p:cNvPr>
            <p:cNvSpPr/>
            <p:nvPr/>
          </p:nvSpPr>
          <p:spPr>
            <a:xfrm>
              <a:off x="4096625" y="2468300"/>
              <a:ext cx="130400" cy="35150"/>
            </a:xfrm>
            <a:custGeom>
              <a:avLst/>
              <a:gdLst/>
              <a:ahLst/>
              <a:cxnLst/>
              <a:rect l="l" t="t" r="r" b="b"/>
              <a:pathLst>
                <a:path w="5216" h="1406" extrusionOk="0">
                  <a:moveTo>
                    <a:pt x="144" y="476"/>
                  </a:moveTo>
                  <a:cubicBezTo>
                    <a:pt x="203" y="512"/>
                    <a:pt x="263" y="572"/>
                    <a:pt x="358" y="607"/>
                  </a:cubicBezTo>
                  <a:cubicBezTo>
                    <a:pt x="477" y="631"/>
                    <a:pt x="608" y="655"/>
                    <a:pt x="727" y="667"/>
                  </a:cubicBezTo>
                  <a:lnTo>
                    <a:pt x="798" y="679"/>
                  </a:lnTo>
                  <a:lnTo>
                    <a:pt x="1251" y="726"/>
                  </a:lnTo>
                  <a:cubicBezTo>
                    <a:pt x="2001" y="798"/>
                    <a:pt x="2799" y="869"/>
                    <a:pt x="3537" y="1072"/>
                  </a:cubicBezTo>
                  <a:cubicBezTo>
                    <a:pt x="3775" y="1131"/>
                    <a:pt x="4013" y="1203"/>
                    <a:pt x="4251" y="1262"/>
                  </a:cubicBezTo>
                  <a:cubicBezTo>
                    <a:pt x="4382" y="1310"/>
                    <a:pt x="4525" y="1334"/>
                    <a:pt x="4656" y="1369"/>
                  </a:cubicBezTo>
                  <a:cubicBezTo>
                    <a:pt x="4739" y="1393"/>
                    <a:pt x="4799" y="1405"/>
                    <a:pt x="4858" y="1405"/>
                  </a:cubicBezTo>
                  <a:cubicBezTo>
                    <a:pt x="5037" y="1405"/>
                    <a:pt x="5097" y="1274"/>
                    <a:pt x="5180" y="1048"/>
                  </a:cubicBezTo>
                  <a:lnTo>
                    <a:pt x="5216" y="917"/>
                  </a:lnTo>
                  <a:lnTo>
                    <a:pt x="5097" y="857"/>
                  </a:lnTo>
                  <a:cubicBezTo>
                    <a:pt x="5073" y="845"/>
                    <a:pt x="5061" y="834"/>
                    <a:pt x="5025" y="834"/>
                  </a:cubicBezTo>
                  <a:cubicBezTo>
                    <a:pt x="4966" y="798"/>
                    <a:pt x="4906" y="774"/>
                    <a:pt x="4835" y="738"/>
                  </a:cubicBezTo>
                  <a:lnTo>
                    <a:pt x="4525" y="655"/>
                  </a:lnTo>
                  <a:cubicBezTo>
                    <a:pt x="4227" y="560"/>
                    <a:pt x="3930" y="488"/>
                    <a:pt x="3608" y="429"/>
                  </a:cubicBezTo>
                  <a:cubicBezTo>
                    <a:pt x="2799" y="310"/>
                    <a:pt x="1977" y="191"/>
                    <a:pt x="1168" y="83"/>
                  </a:cubicBezTo>
                  <a:lnTo>
                    <a:pt x="620" y="12"/>
                  </a:lnTo>
                  <a:cubicBezTo>
                    <a:pt x="572" y="12"/>
                    <a:pt x="537" y="0"/>
                    <a:pt x="477" y="0"/>
                  </a:cubicBezTo>
                  <a:lnTo>
                    <a:pt x="358" y="0"/>
                  </a:lnTo>
                  <a:lnTo>
                    <a:pt x="239" y="0"/>
                  </a:lnTo>
                  <a:lnTo>
                    <a:pt x="132" y="0"/>
                  </a:lnTo>
                  <a:lnTo>
                    <a:pt x="1" y="322"/>
                  </a:lnTo>
                  <a:lnTo>
                    <a:pt x="84" y="393"/>
                  </a:lnTo>
                  <a:cubicBezTo>
                    <a:pt x="96" y="441"/>
                    <a:pt x="120" y="453"/>
                    <a:pt x="144" y="4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882;p116">
              <a:extLst>
                <a:ext uri="{FF2B5EF4-FFF2-40B4-BE49-F238E27FC236}">
                  <a16:creationId xmlns:a16="http://schemas.microsoft.com/office/drawing/2014/main" id="{1F531465-8790-BA62-A561-60AB07937DDC}"/>
                </a:ext>
              </a:extLst>
            </p:cNvPr>
            <p:cNvSpPr/>
            <p:nvPr/>
          </p:nvSpPr>
          <p:spPr>
            <a:xfrm>
              <a:off x="4099600" y="2496875"/>
              <a:ext cx="131900" cy="36025"/>
            </a:xfrm>
            <a:custGeom>
              <a:avLst/>
              <a:gdLst/>
              <a:ahLst/>
              <a:cxnLst/>
              <a:rect l="l" t="t" r="r" b="b"/>
              <a:pathLst>
                <a:path w="5276" h="1441" extrusionOk="0">
                  <a:moveTo>
                    <a:pt x="4966" y="738"/>
                  </a:moveTo>
                  <a:cubicBezTo>
                    <a:pt x="4835" y="703"/>
                    <a:pt x="4716" y="655"/>
                    <a:pt x="4585" y="619"/>
                  </a:cubicBezTo>
                  <a:cubicBezTo>
                    <a:pt x="3668" y="381"/>
                    <a:pt x="2739" y="286"/>
                    <a:pt x="1822" y="179"/>
                  </a:cubicBezTo>
                  <a:cubicBezTo>
                    <a:pt x="1370" y="119"/>
                    <a:pt x="894" y="72"/>
                    <a:pt x="429" y="0"/>
                  </a:cubicBezTo>
                  <a:lnTo>
                    <a:pt x="382" y="0"/>
                  </a:lnTo>
                  <a:cubicBezTo>
                    <a:pt x="358" y="0"/>
                    <a:pt x="310" y="0"/>
                    <a:pt x="263" y="12"/>
                  </a:cubicBezTo>
                  <a:lnTo>
                    <a:pt x="239" y="12"/>
                  </a:lnTo>
                  <a:cubicBezTo>
                    <a:pt x="191" y="12"/>
                    <a:pt x="132" y="48"/>
                    <a:pt x="96" y="83"/>
                  </a:cubicBezTo>
                  <a:cubicBezTo>
                    <a:pt x="84" y="119"/>
                    <a:pt x="72" y="131"/>
                    <a:pt x="60" y="167"/>
                  </a:cubicBezTo>
                  <a:lnTo>
                    <a:pt x="37" y="226"/>
                  </a:lnTo>
                  <a:lnTo>
                    <a:pt x="1" y="345"/>
                  </a:lnTo>
                  <a:lnTo>
                    <a:pt x="96" y="405"/>
                  </a:lnTo>
                  <a:cubicBezTo>
                    <a:pt x="120" y="417"/>
                    <a:pt x="144" y="429"/>
                    <a:pt x="156" y="441"/>
                  </a:cubicBezTo>
                  <a:cubicBezTo>
                    <a:pt x="215" y="488"/>
                    <a:pt x="310" y="548"/>
                    <a:pt x="418" y="560"/>
                  </a:cubicBezTo>
                  <a:cubicBezTo>
                    <a:pt x="787" y="643"/>
                    <a:pt x="1168" y="679"/>
                    <a:pt x="1525" y="726"/>
                  </a:cubicBezTo>
                  <a:lnTo>
                    <a:pt x="1644" y="738"/>
                  </a:lnTo>
                  <a:cubicBezTo>
                    <a:pt x="2442" y="834"/>
                    <a:pt x="3251" y="917"/>
                    <a:pt x="4025" y="1143"/>
                  </a:cubicBezTo>
                  <a:cubicBezTo>
                    <a:pt x="4180" y="1191"/>
                    <a:pt x="4323" y="1250"/>
                    <a:pt x="4478" y="1298"/>
                  </a:cubicBezTo>
                  <a:cubicBezTo>
                    <a:pt x="4585" y="1334"/>
                    <a:pt x="4680" y="1369"/>
                    <a:pt x="4787" y="1417"/>
                  </a:cubicBezTo>
                  <a:cubicBezTo>
                    <a:pt x="4847" y="1429"/>
                    <a:pt x="4894" y="1429"/>
                    <a:pt x="4942" y="1429"/>
                  </a:cubicBezTo>
                  <a:lnTo>
                    <a:pt x="4954" y="1429"/>
                  </a:lnTo>
                  <a:lnTo>
                    <a:pt x="5001" y="1429"/>
                  </a:lnTo>
                  <a:lnTo>
                    <a:pt x="5120" y="1441"/>
                  </a:lnTo>
                  <a:lnTo>
                    <a:pt x="5275" y="857"/>
                  </a:lnTo>
                  <a:lnTo>
                    <a:pt x="5144" y="822"/>
                  </a:lnTo>
                  <a:cubicBezTo>
                    <a:pt x="5097" y="786"/>
                    <a:pt x="5025" y="774"/>
                    <a:pt x="4966" y="7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83;p116">
              <a:extLst>
                <a:ext uri="{FF2B5EF4-FFF2-40B4-BE49-F238E27FC236}">
                  <a16:creationId xmlns:a16="http://schemas.microsoft.com/office/drawing/2014/main" id="{2F05890F-C188-2315-9DA6-B821ED682C1C}"/>
                </a:ext>
              </a:extLst>
            </p:cNvPr>
            <p:cNvSpPr/>
            <p:nvPr/>
          </p:nvSpPr>
          <p:spPr>
            <a:xfrm>
              <a:off x="4099600" y="2643300"/>
              <a:ext cx="124150" cy="29200"/>
            </a:xfrm>
            <a:custGeom>
              <a:avLst/>
              <a:gdLst/>
              <a:ahLst/>
              <a:cxnLst/>
              <a:rect l="l" t="t" r="r" b="b"/>
              <a:pathLst>
                <a:path w="4966" h="1168" extrusionOk="0">
                  <a:moveTo>
                    <a:pt x="382" y="680"/>
                  </a:moveTo>
                  <a:cubicBezTo>
                    <a:pt x="429" y="680"/>
                    <a:pt x="477" y="656"/>
                    <a:pt x="513" y="656"/>
                  </a:cubicBezTo>
                  <a:cubicBezTo>
                    <a:pt x="906" y="572"/>
                    <a:pt x="1322" y="525"/>
                    <a:pt x="1727" y="525"/>
                  </a:cubicBezTo>
                  <a:cubicBezTo>
                    <a:pt x="2465" y="525"/>
                    <a:pt x="3227" y="656"/>
                    <a:pt x="4025" y="942"/>
                  </a:cubicBezTo>
                  <a:cubicBezTo>
                    <a:pt x="4168" y="989"/>
                    <a:pt x="4311" y="1037"/>
                    <a:pt x="4442" y="1073"/>
                  </a:cubicBezTo>
                  <a:cubicBezTo>
                    <a:pt x="4525" y="1096"/>
                    <a:pt x="4585" y="1120"/>
                    <a:pt x="4656" y="1132"/>
                  </a:cubicBezTo>
                  <a:lnTo>
                    <a:pt x="4775" y="1168"/>
                  </a:lnTo>
                  <a:lnTo>
                    <a:pt x="4835" y="1061"/>
                  </a:lnTo>
                  <a:cubicBezTo>
                    <a:pt x="4847" y="1049"/>
                    <a:pt x="4847" y="1025"/>
                    <a:pt x="4859" y="1013"/>
                  </a:cubicBezTo>
                  <a:cubicBezTo>
                    <a:pt x="4882" y="989"/>
                    <a:pt x="4906" y="953"/>
                    <a:pt x="4918" y="906"/>
                  </a:cubicBezTo>
                  <a:cubicBezTo>
                    <a:pt x="4942" y="870"/>
                    <a:pt x="4942" y="823"/>
                    <a:pt x="4942" y="775"/>
                  </a:cubicBezTo>
                  <a:cubicBezTo>
                    <a:pt x="4942" y="763"/>
                    <a:pt x="4942" y="727"/>
                    <a:pt x="4954" y="703"/>
                  </a:cubicBezTo>
                  <a:lnTo>
                    <a:pt x="4966" y="572"/>
                  </a:lnTo>
                  <a:lnTo>
                    <a:pt x="4847" y="537"/>
                  </a:lnTo>
                  <a:cubicBezTo>
                    <a:pt x="4763" y="513"/>
                    <a:pt x="4668" y="501"/>
                    <a:pt x="4585" y="465"/>
                  </a:cubicBezTo>
                  <a:cubicBezTo>
                    <a:pt x="4382" y="418"/>
                    <a:pt x="4228" y="382"/>
                    <a:pt x="4049" y="322"/>
                  </a:cubicBezTo>
                  <a:cubicBezTo>
                    <a:pt x="3394" y="108"/>
                    <a:pt x="2692" y="1"/>
                    <a:pt x="1870" y="1"/>
                  </a:cubicBezTo>
                  <a:cubicBezTo>
                    <a:pt x="1430" y="1"/>
                    <a:pt x="953" y="37"/>
                    <a:pt x="322" y="96"/>
                  </a:cubicBezTo>
                  <a:cubicBezTo>
                    <a:pt x="191" y="108"/>
                    <a:pt x="25" y="239"/>
                    <a:pt x="13" y="382"/>
                  </a:cubicBezTo>
                  <a:cubicBezTo>
                    <a:pt x="1" y="477"/>
                    <a:pt x="37" y="561"/>
                    <a:pt x="72" y="584"/>
                  </a:cubicBezTo>
                  <a:cubicBezTo>
                    <a:pt x="144" y="656"/>
                    <a:pt x="251" y="680"/>
                    <a:pt x="310" y="68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884;p116">
              <a:extLst>
                <a:ext uri="{FF2B5EF4-FFF2-40B4-BE49-F238E27FC236}">
                  <a16:creationId xmlns:a16="http://schemas.microsoft.com/office/drawing/2014/main" id="{A44A95D0-A9C8-96AE-F08A-5865B39214CE}"/>
                </a:ext>
              </a:extLst>
            </p:cNvPr>
            <p:cNvSpPr/>
            <p:nvPr/>
          </p:nvSpPr>
          <p:spPr>
            <a:xfrm>
              <a:off x="4105275" y="2673075"/>
              <a:ext cx="119975" cy="32175"/>
            </a:xfrm>
            <a:custGeom>
              <a:avLst/>
              <a:gdLst/>
              <a:ahLst/>
              <a:cxnLst/>
              <a:rect l="l" t="t" r="r" b="b"/>
              <a:pathLst>
                <a:path w="4799" h="1287" extrusionOk="0">
                  <a:moveTo>
                    <a:pt x="4715" y="679"/>
                  </a:moveTo>
                  <a:cubicBezTo>
                    <a:pt x="4679" y="655"/>
                    <a:pt x="4643" y="632"/>
                    <a:pt x="4608" y="632"/>
                  </a:cubicBezTo>
                  <a:cubicBezTo>
                    <a:pt x="3369" y="310"/>
                    <a:pt x="2084" y="108"/>
                    <a:pt x="798" y="13"/>
                  </a:cubicBezTo>
                  <a:lnTo>
                    <a:pt x="762" y="13"/>
                  </a:lnTo>
                  <a:cubicBezTo>
                    <a:pt x="679" y="13"/>
                    <a:pt x="607" y="1"/>
                    <a:pt x="512" y="1"/>
                  </a:cubicBezTo>
                  <a:cubicBezTo>
                    <a:pt x="452" y="1"/>
                    <a:pt x="393" y="1"/>
                    <a:pt x="333" y="13"/>
                  </a:cubicBezTo>
                  <a:cubicBezTo>
                    <a:pt x="226" y="36"/>
                    <a:pt x="167" y="108"/>
                    <a:pt x="143" y="167"/>
                  </a:cubicBezTo>
                  <a:cubicBezTo>
                    <a:pt x="131" y="179"/>
                    <a:pt x="131" y="191"/>
                    <a:pt x="107" y="215"/>
                  </a:cubicBezTo>
                  <a:lnTo>
                    <a:pt x="0" y="334"/>
                  </a:lnTo>
                  <a:lnTo>
                    <a:pt x="119" y="429"/>
                  </a:lnTo>
                  <a:lnTo>
                    <a:pt x="155" y="465"/>
                  </a:lnTo>
                  <a:cubicBezTo>
                    <a:pt x="202" y="513"/>
                    <a:pt x="238" y="560"/>
                    <a:pt x="321" y="572"/>
                  </a:cubicBezTo>
                  <a:cubicBezTo>
                    <a:pt x="381" y="584"/>
                    <a:pt x="441" y="584"/>
                    <a:pt x="476" y="584"/>
                  </a:cubicBezTo>
                  <a:lnTo>
                    <a:pt x="560" y="584"/>
                  </a:lnTo>
                  <a:lnTo>
                    <a:pt x="619" y="584"/>
                  </a:lnTo>
                  <a:cubicBezTo>
                    <a:pt x="798" y="596"/>
                    <a:pt x="953" y="608"/>
                    <a:pt x="1131" y="608"/>
                  </a:cubicBezTo>
                  <a:cubicBezTo>
                    <a:pt x="1524" y="632"/>
                    <a:pt x="1929" y="655"/>
                    <a:pt x="2298" y="727"/>
                  </a:cubicBezTo>
                  <a:cubicBezTo>
                    <a:pt x="2786" y="822"/>
                    <a:pt x="3274" y="953"/>
                    <a:pt x="3750" y="1084"/>
                  </a:cubicBezTo>
                  <a:lnTo>
                    <a:pt x="4429" y="1263"/>
                  </a:lnTo>
                  <a:cubicBezTo>
                    <a:pt x="4453" y="1263"/>
                    <a:pt x="4465" y="1286"/>
                    <a:pt x="4501" y="1286"/>
                  </a:cubicBezTo>
                  <a:lnTo>
                    <a:pt x="4548" y="1286"/>
                  </a:lnTo>
                  <a:lnTo>
                    <a:pt x="4584" y="1286"/>
                  </a:lnTo>
                  <a:lnTo>
                    <a:pt x="4703" y="1286"/>
                  </a:lnTo>
                  <a:lnTo>
                    <a:pt x="4798" y="786"/>
                  </a:lnTo>
                  <a:lnTo>
                    <a:pt x="4703" y="727"/>
                  </a:lnTo>
                  <a:cubicBezTo>
                    <a:pt x="4727" y="691"/>
                    <a:pt x="4727" y="679"/>
                    <a:pt x="4715" y="6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05;p116">
            <a:extLst>
              <a:ext uri="{FF2B5EF4-FFF2-40B4-BE49-F238E27FC236}">
                <a16:creationId xmlns:a16="http://schemas.microsoft.com/office/drawing/2014/main" id="{51688462-D6BB-34C4-8465-200EA991C63C}"/>
              </a:ext>
            </a:extLst>
          </p:cNvPr>
          <p:cNvGrpSpPr/>
          <p:nvPr/>
        </p:nvGrpSpPr>
        <p:grpSpPr>
          <a:xfrm>
            <a:off x="7202450" y="1686142"/>
            <a:ext cx="662607" cy="802412"/>
            <a:chOff x="5685225" y="1586850"/>
            <a:chExt cx="598600" cy="724900"/>
          </a:xfrm>
        </p:grpSpPr>
        <p:sp>
          <p:nvSpPr>
            <p:cNvPr id="41" name="Google Shape;4006;p116">
              <a:extLst>
                <a:ext uri="{FF2B5EF4-FFF2-40B4-BE49-F238E27FC236}">
                  <a16:creationId xmlns:a16="http://schemas.microsoft.com/office/drawing/2014/main" id="{ED99DF61-1A08-729A-4270-1A3845953DCE}"/>
                </a:ext>
              </a:extLst>
            </p:cNvPr>
            <p:cNvSpPr/>
            <p:nvPr/>
          </p:nvSpPr>
          <p:spPr>
            <a:xfrm>
              <a:off x="5982875" y="1825225"/>
              <a:ext cx="300950" cy="420750"/>
            </a:xfrm>
            <a:custGeom>
              <a:avLst/>
              <a:gdLst/>
              <a:ahLst/>
              <a:cxnLst/>
              <a:rect l="l" t="t" r="r" b="b"/>
              <a:pathLst>
                <a:path w="12038" h="16830" extrusionOk="0">
                  <a:moveTo>
                    <a:pt x="6058" y="759"/>
                  </a:moveTo>
                  <a:cubicBezTo>
                    <a:pt x="7204" y="759"/>
                    <a:pt x="8291" y="1014"/>
                    <a:pt x="9299" y="1518"/>
                  </a:cubicBezTo>
                  <a:cubicBezTo>
                    <a:pt x="9871" y="1804"/>
                    <a:pt x="10264" y="2280"/>
                    <a:pt x="10621" y="3077"/>
                  </a:cubicBezTo>
                  <a:cubicBezTo>
                    <a:pt x="11014" y="3959"/>
                    <a:pt x="11216" y="4923"/>
                    <a:pt x="11216" y="5959"/>
                  </a:cubicBezTo>
                  <a:cubicBezTo>
                    <a:pt x="11252" y="6221"/>
                    <a:pt x="11252" y="6471"/>
                    <a:pt x="11264" y="6733"/>
                  </a:cubicBezTo>
                  <a:cubicBezTo>
                    <a:pt x="11288" y="7030"/>
                    <a:pt x="11288" y="7352"/>
                    <a:pt x="11288" y="7649"/>
                  </a:cubicBezTo>
                  <a:cubicBezTo>
                    <a:pt x="11288" y="7923"/>
                    <a:pt x="11252" y="8185"/>
                    <a:pt x="11204" y="8471"/>
                  </a:cubicBezTo>
                  <a:lnTo>
                    <a:pt x="11181" y="8673"/>
                  </a:lnTo>
                  <a:cubicBezTo>
                    <a:pt x="11169" y="8781"/>
                    <a:pt x="11133" y="8792"/>
                    <a:pt x="11062" y="8792"/>
                  </a:cubicBezTo>
                  <a:lnTo>
                    <a:pt x="10109" y="8852"/>
                  </a:lnTo>
                  <a:lnTo>
                    <a:pt x="10109" y="8852"/>
                  </a:lnTo>
                  <a:lnTo>
                    <a:pt x="10145" y="8769"/>
                  </a:lnTo>
                  <a:cubicBezTo>
                    <a:pt x="10300" y="8435"/>
                    <a:pt x="10442" y="8126"/>
                    <a:pt x="10538" y="7792"/>
                  </a:cubicBezTo>
                  <a:cubicBezTo>
                    <a:pt x="10657" y="7364"/>
                    <a:pt x="10704" y="6899"/>
                    <a:pt x="10740" y="6459"/>
                  </a:cubicBezTo>
                  <a:lnTo>
                    <a:pt x="10764" y="6292"/>
                  </a:lnTo>
                  <a:cubicBezTo>
                    <a:pt x="10788" y="5947"/>
                    <a:pt x="10823" y="5625"/>
                    <a:pt x="10835" y="5268"/>
                  </a:cubicBezTo>
                  <a:cubicBezTo>
                    <a:pt x="10847" y="5102"/>
                    <a:pt x="10847" y="4959"/>
                    <a:pt x="10859" y="4780"/>
                  </a:cubicBezTo>
                  <a:lnTo>
                    <a:pt x="10883" y="4578"/>
                  </a:lnTo>
                  <a:lnTo>
                    <a:pt x="10526" y="4506"/>
                  </a:lnTo>
                  <a:cubicBezTo>
                    <a:pt x="10195" y="4440"/>
                    <a:pt x="9895" y="4374"/>
                    <a:pt x="9569" y="4374"/>
                  </a:cubicBezTo>
                  <a:cubicBezTo>
                    <a:pt x="9543" y="4374"/>
                    <a:pt x="9516" y="4374"/>
                    <a:pt x="9490" y="4375"/>
                  </a:cubicBezTo>
                  <a:cubicBezTo>
                    <a:pt x="9398" y="4378"/>
                    <a:pt x="9305" y="4380"/>
                    <a:pt x="9211" y="4380"/>
                  </a:cubicBezTo>
                  <a:cubicBezTo>
                    <a:pt x="8930" y="4380"/>
                    <a:pt x="8642" y="4366"/>
                    <a:pt x="8347" y="4340"/>
                  </a:cubicBezTo>
                  <a:cubicBezTo>
                    <a:pt x="8180" y="4328"/>
                    <a:pt x="8025" y="4328"/>
                    <a:pt x="7871" y="4316"/>
                  </a:cubicBezTo>
                  <a:cubicBezTo>
                    <a:pt x="7764" y="4316"/>
                    <a:pt x="7668" y="4304"/>
                    <a:pt x="7549" y="4304"/>
                  </a:cubicBezTo>
                  <a:cubicBezTo>
                    <a:pt x="7323" y="4280"/>
                    <a:pt x="7097" y="4268"/>
                    <a:pt x="6871" y="4268"/>
                  </a:cubicBezTo>
                  <a:cubicBezTo>
                    <a:pt x="6668" y="4268"/>
                    <a:pt x="6573" y="4209"/>
                    <a:pt x="6501" y="3982"/>
                  </a:cubicBezTo>
                  <a:cubicBezTo>
                    <a:pt x="6394" y="3685"/>
                    <a:pt x="6275" y="3387"/>
                    <a:pt x="6120" y="3066"/>
                  </a:cubicBezTo>
                  <a:cubicBezTo>
                    <a:pt x="6037" y="2911"/>
                    <a:pt x="5942" y="2768"/>
                    <a:pt x="5859" y="2649"/>
                  </a:cubicBezTo>
                  <a:cubicBezTo>
                    <a:pt x="5835" y="2601"/>
                    <a:pt x="5787" y="2554"/>
                    <a:pt x="5763" y="2518"/>
                  </a:cubicBezTo>
                  <a:lnTo>
                    <a:pt x="5680" y="2399"/>
                  </a:lnTo>
                  <a:lnTo>
                    <a:pt x="5549" y="2411"/>
                  </a:lnTo>
                  <a:cubicBezTo>
                    <a:pt x="5168" y="2458"/>
                    <a:pt x="5085" y="2720"/>
                    <a:pt x="5049" y="2875"/>
                  </a:cubicBezTo>
                  <a:lnTo>
                    <a:pt x="4954" y="3137"/>
                  </a:lnTo>
                  <a:cubicBezTo>
                    <a:pt x="4870" y="3435"/>
                    <a:pt x="4763" y="3756"/>
                    <a:pt x="4668" y="4054"/>
                  </a:cubicBezTo>
                  <a:cubicBezTo>
                    <a:pt x="4632" y="4197"/>
                    <a:pt x="4585" y="4244"/>
                    <a:pt x="4418" y="4268"/>
                  </a:cubicBezTo>
                  <a:cubicBezTo>
                    <a:pt x="4049" y="4328"/>
                    <a:pt x="3656" y="4387"/>
                    <a:pt x="3299" y="4447"/>
                  </a:cubicBezTo>
                  <a:cubicBezTo>
                    <a:pt x="3001" y="4494"/>
                    <a:pt x="2727" y="4554"/>
                    <a:pt x="2406" y="4601"/>
                  </a:cubicBezTo>
                  <a:cubicBezTo>
                    <a:pt x="1846" y="4685"/>
                    <a:pt x="1751" y="4768"/>
                    <a:pt x="1691" y="5328"/>
                  </a:cubicBezTo>
                  <a:cubicBezTo>
                    <a:pt x="1560" y="6566"/>
                    <a:pt x="1751" y="7769"/>
                    <a:pt x="2275" y="9019"/>
                  </a:cubicBezTo>
                  <a:lnTo>
                    <a:pt x="2310" y="9114"/>
                  </a:lnTo>
                  <a:cubicBezTo>
                    <a:pt x="2310" y="9126"/>
                    <a:pt x="2322" y="9138"/>
                    <a:pt x="2322" y="9138"/>
                  </a:cubicBezTo>
                  <a:cubicBezTo>
                    <a:pt x="2096" y="9190"/>
                    <a:pt x="1863" y="9223"/>
                    <a:pt x="1633" y="9223"/>
                  </a:cubicBezTo>
                  <a:cubicBezTo>
                    <a:pt x="1549" y="9223"/>
                    <a:pt x="1465" y="9219"/>
                    <a:pt x="1382" y="9209"/>
                  </a:cubicBezTo>
                  <a:cubicBezTo>
                    <a:pt x="1370" y="9185"/>
                    <a:pt x="1370" y="9114"/>
                    <a:pt x="1358" y="9066"/>
                  </a:cubicBezTo>
                  <a:lnTo>
                    <a:pt x="1310" y="8661"/>
                  </a:lnTo>
                  <a:cubicBezTo>
                    <a:pt x="1263" y="8316"/>
                    <a:pt x="1215" y="7959"/>
                    <a:pt x="1215" y="7626"/>
                  </a:cubicBezTo>
                  <a:lnTo>
                    <a:pt x="1215" y="7566"/>
                  </a:lnTo>
                  <a:cubicBezTo>
                    <a:pt x="1179" y="6376"/>
                    <a:pt x="1144" y="5149"/>
                    <a:pt x="1382" y="3959"/>
                  </a:cubicBezTo>
                  <a:cubicBezTo>
                    <a:pt x="1572" y="3006"/>
                    <a:pt x="1989" y="2268"/>
                    <a:pt x="2644" y="1768"/>
                  </a:cubicBezTo>
                  <a:cubicBezTo>
                    <a:pt x="3287" y="1280"/>
                    <a:pt x="4037" y="970"/>
                    <a:pt x="4846" y="851"/>
                  </a:cubicBezTo>
                  <a:cubicBezTo>
                    <a:pt x="5257" y="790"/>
                    <a:pt x="5661" y="759"/>
                    <a:pt x="6058" y="759"/>
                  </a:cubicBezTo>
                  <a:close/>
                  <a:moveTo>
                    <a:pt x="5537" y="3613"/>
                  </a:moveTo>
                  <a:cubicBezTo>
                    <a:pt x="5644" y="3804"/>
                    <a:pt x="5716" y="4006"/>
                    <a:pt x="5787" y="4209"/>
                  </a:cubicBezTo>
                  <a:cubicBezTo>
                    <a:pt x="5811" y="4268"/>
                    <a:pt x="5835" y="4328"/>
                    <a:pt x="5847" y="4387"/>
                  </a:cubicBezTo>
                  <a:cubicBezTo>
                    <a:pt x="6061" y="4959"/>
                    <a:pt x="6132" y="5018"/>
                    <a:pt x="6680" y="5042"/>
                  </a:cubicBezTo>
                  <a:lnTo>
                    <a:pt x="6716" y="5042"/>
                  </a:lnTo>
                  <a:cubicBezTo>
                    <a:pt x="7263" y="5078"/>
                    <a:pt x="7799" y="5102"/>
                    <a:pt x="8347" y="5137"/>
                  </a:cubicBezTo>
                  <a:cubicBezTo>
                    <a:pt x="8740" y="5161"/>
                    <a:pt x="9109" y="5173"/>
                    <a:pt x="9502" y="5209"/>
                  </a:cubicBezTo>
                  <a:lnTo>
                    <a:pt x="9752" y="5209"/>
                  </a:lnTo>
                  <a:cubicBezTo>
                    <a:pt x="9792" y="5209"/>
                    <a:pt x="9831" y="5203"/>
                    <a:pt x="9867" y="5203"/>
                  </a:cubicBezTo>
                  <a:cubicBezTo>
                    <a:pt x="9885" y="5203"/>
                    <a:pt x="9903" y="5205"/>
                    <a:pt x="9919" y="5209"/>
                  </a:cubicBezTo>
                  <a:cubicBezTo>
                    <a:pt x="10002" y="5209"/>
                    <a:pt x="10038" y="5221"/>
                    <a:pt x="10038" y="5221"/>
                  </a:cubicBezTo>
                  <a:cubicBezTo>
                    <a:pt x="10038" y="5221"/>
                    <a:pt x="10050" y="5256"/>
                    <a:pt x="10038" y="5328"/>
                  </a:cubicBezTo>
                  <a:cubicBezTo>
                    <a:pt x="10014" y="5506"/>
                    <a:pt x="10014" y="5685"/>
                    <a:pt x="10002" y="5875"/>
                  </a:cubicBezTo>
                  <a:cubicBezTo>
                    <a:pt x="9978" y="6411"/>
                    <a:pt x="9954" y="6959"/>
                    <a:pt x="9835" y="7483"/>
                  </a:cubicBezTo>
                  <a:cubicBezTo>
                    <a:pt x="9645" y="8411"/>
                    <a:pt x="9121" y="9138"/>
                    <a:pt x="8335" y="9626"/>
                  </a:cubicBezTo>
                  <a:lnTo>
                    <a:pt x="8073" y="9804"/>
                  </a:lnTo>
                  <a:cubicBezTo>
                    <a:pt x="7716" y="10031"/>
                    <a:pt x="7383" y="10257"/>
                    <a:pt x="7002" y="10340"/>
                  </a:cubicBezTo>
                  <a:cubicBezTo>
                    <a:pt x="6662" y="10421"/>
                    <a:pt x="6339" y="10462"/>
                    <a:pt x="6034" y="10462"/>
                  </a:cubicBezTo>
                  <a:cubicBezTo>
                    <a:pt x="5709" y="10462"/>
                    <a:pt x="5403" y="10415"/>
                    <a:pt x="5120" y="10316"/>
                  </a:cubicBezTo>
                  <a:cubicBezTo>
                    <a:pt x="4406" y="10078"/>
                    <a:pt x="3680" y="9769"/>
                    <a:pt x="3192" y="9102"/>
                  </a:cubicBezTo>
                  <a:cubicBezTo>
                    <a:pt x="2906" y="8733"/>
                    <a:pt x="2727" y="8316"/>
                    <a:pt x="2632" y="7852"/>
                  </a:cubicBezTo>
                  <a:cubicBezTo>
                    <a:pt x="2549" y="7399"/>
                    <a:pt x="2501" y="6923"/>
                    <a:pt x="2453" y="6471"/>
                  </a:cubicBezTo>
                  <a:cubicBezTo>
                    <a:pt x="2441" y="6292"/>
                    <a:pt x="2418" y="6102"/>
                    <a:pt x="2394" y="5923"/>
                  </a:cubicBezTo>
                  <a:cubicBezTo>
                    <a:pt x="2418" y="5840"/>
                    <a:pt x="2418" y="5780"/>
                    <a:pt x="2430" y="5733"/>
                  </a:cubicBezTo>
                  <a:cubicBezTo>
                    <a:pt x="2441" y="5602"/>
                    <a:pt x="2453" y="5399"/>
                    <a:pt x="2489" y="5375"/>
                  </a:cubicBezTo>
                  <a:cubicBezTo>
                    <a:pt x="2513" y="5340"/>
                    <a:pt x="2715" y="5316"/>
                    <a:pt x="2834" y="5304"/>
                  </a:cubicBezTo>
                  <a:cubicBezTo>
                    <a:pt x="3346" y="5209"/>
                    <a:pt x="3918" y="5137"/>
                    <a:pt x="4620" y="5030"/>
                  </a:cubicBezTo>
                  <a:cubicBezTo>
                    <a:pt x="4823" y="5006"/>
                    <a:pt x="5239" y="4947"/>
                    <a:pt x="5311" y="4387"/>
                  </a:cubicBezTo>
                  <a:cubicBezTo>
                    <a:pt x="5347" y="4185"/>
                    <a:pt x="5406" y="3994"/>
                    <a:pt x="5478" y="3780"/>
                  </a:cubicBezTo>
                  <a:cubicBezTo>
                    <a:pt x="5489" y="3720"/>
                    <a:pt x="5513" y="3673"/>
                    <a:pt x="5537" y="3613"/>
                  </a:cubicBezTo>
                  <a:close/>
                  <a:moveTo>
                    <a:pt x="6882" y="11174"/>
                  </a:moveTo>
                  <a:cubicBezTo>
                    <a:pt x="6918" y="11448"/>
                    <a:pt x="6906" y="11733"/>
                    <a:pt x="6906" y="12043"/>
                  </a:cubicBezTo>
                  <a:lnTo>
                    <a:pt x="6906" y="12126"/>
                  </a:lnTo>
                  <a:cubicBezTo>
                    <a:pt x="6894" y="12150"/>
                    <a:pt x="6859" y="12174"/>
                    <a:pt x="6847" y="12174"/>
                  </a:cubicBezTo>
                  <a:cubicBezTo>
                    <a:pt x="6638" y="12245"/>
                    <a:pt x="6434" y="12280"/>
                    <a:pt x="6235" y="12280"/>
                  </a:cubicBezTo>
                  <a:cubicBezTo>
                    <a:pt x="5935" y="12280"/>
                    <a:pt x="5645" y="12200"/>
                    <a:pt x="5358" y="12043"/>
                  </a:cubicBezTo>
                  <a:cubicBezTo>
                    <a:pt x="5335" y="12031"/>
                    <a:pt x="5287" y="11971"/>
                    <a:pt x="5275" y="11936"/>
                  </a:cubicBezTo>
                  <a:cubicBezTo>
                    <a:pt x="5251" y="11733"/>
                    <a:pt x="5275" y="11495"/>
                    <a:pt x="5275" y="11257"/>
                  </a:cubicBezTo>
                  <a:lnTo>
                    <a:pt x="5275" y="11174"/>
                  </a:lnTo>
                  <a:close/>
                  <a:moveTo>
                    <a:pt x="4465" y="12352"/>
                  </a:moveTo>
                  <a:cubicBezTo>
                    <a:pt x="4561" y="12579"/>
                    <a:pt x="4763" y="12686"/>
                    <a:pt x="4930" y="12769"/>
                  </a:cubicBezTo>
                  <a:cubicBezTo>
                    <a:pt x="5321" y="12975"/>
                    <a:pt x="5733" y="13079"/>
                    <a:pt x="6181" y="13079"/>
                  </a:cubicBezTo>
                  <a:cubicBezTo>
                    <a:pt x="6484" y="13079"/>
                    <a:pt x="6803" y="13032"/>
                    <a:pt x="7144" y="12936"/>
                  </a:cubicBezTo>
                  <a:lnTo>
                    <a:pt x="7156" y="12936"/>
                  </a:lnTo>
                  <a:cubicBezTo>
                    <a:pt x="7299" y="12900"/>
                    <a:pt x="7454" y="12841"/>
                    <a:pt x="7561" y="12710"/>
                  </a:cubicBezTo>
                  <a:cubicBezTo>
                    <a:pt x="7619" y="12623"/>
                    <a:pt x="7692" y="12599"/>
                    <a:pt x="7837" y="12599"/>
                  </a:cubicBezTo>
                  <a:cubicBezTo>
                    <a:pt x="7871" y="12599"/>
                    <a:pt x="7910" y="12600"/>
                    <a:pt x="7954" y="12602"/>
                  </a:cubicBezTo>
                  <a:lnTo>
                    <a:pt x="8025" y="12602"/>
                  </a:lnTo>
                  <a:cubicBezTo>
                    <a:pt x="8490" y="12626"/>
                    <a:pt x="8883" y="12769"/>
                    <a:pt x="9323" y="13114"/>
                  </a:cubicBezTo>
                  <a:cubicBezTo>
                    <a:pt x="10180" y="13793"/>
                    <a:pt x="10692" y="14746"/>
                    <a:pt x="11050" y="15496"/>
                  </a:cubicBezTo>
                  <a:cubicBezTo>
                    <a:pt x="11073" y="15555"/>
                    <a:pt x="11085" y="15639"/>
                    <a:pt x="11109" y="15734"/>
                  </a:cubicBezTo>
                  <a:lnTo>
                    <a:pt x="11109" y="15781"/>
                  </a:lnTo>
                  <a:lnTo>
                    <a:pt x="10847" y="15793"/>
                  </a:lnTo>
                  <a:cubicBezTo>
                    <a:pt x="10490" y="15805"/>
                    <a:pt x="10133" y="15817"/>
                    <a:pt x="9799" y="15841"/>
                  </a:cubicBezTo>
                  <a:cubicBezTo>
                    <a:pt x="8907" y="15877"/>
                    <a:pt x="8025" y="15912"/>
                    <a:pt x="7144" y="15960"/>
                  </a:cubicBezTo>
                  <a:cubicBezTo>
                    <a:pt x="6966" y="15960"/>
                    <a:pt x="6787" y="15972"/>
                    <a:pt x="6609" y="15984"/>
                  </a:cubicBezTo>
                  <a:cubicBezTo>
                    <a:pt x="6308" y="16010"/>
                    <a:pt x="6008" y="16029"/>
                    <a:pt x="5708" y="16029"/>
                  </a:cubicBezTo>
                  <a:cubicBezTo>
                    <a:pt x="5591" y="16029"/>
                    <a:pt x="5475" y="16026"/>
                    <a:pt x="5358" y="16020"/>
                  </a:cubicBezTo>
                  <a:cubicBezTo>
                    <a:pt x="3739" y="15912"/>
                    <a:pt x="2382" y="15841"/>
                    <a:pt x="1001" y="15841"/>
                  </a:cubicBezTo>
                  <a:cubicBezTo>
                    <a:pt x="953" y="15841"/>
                    <a:pt x="894" y="15841"/>
                    <a:pt x="846" y="15817"/>
                  </a:cubicBezTo>
                  <a:cubicBezTo>
                    <a:pt x="846" y="15317"/>
                    <a:pt x="1263" y="14388"/>
                    <a:pt x="1798" y="13698"/>
                  </a:cubicBezTo>
                  <a:cubicBezTo>
                    <a:pt x="2263" y="13079"/>
                    <a:pt x="3453" y="12424"/>
                    <a:pt x="4465" y="12352"/>
                  </a:cubicBezTo>
                  <a:close/>
                  <a:moveTo>
                    <a:pt x="6347" y="1"/>
                  </a:moveTo>
                  <a:cubicBezTo>
                    <a:pt x="6248" y="1"/>
                    <a:pt x="6149" y="2"/>
                    <a:pt x="6049" y="6"/>
                  </a:cubicBezTo>
                  <a:cubicBezTo>
                    <a:pt x="4680" y="41"/>
                    <a:pt x="3561" y="387"/>
                    <a:pt x="2656" y="1042"/>
                  </a:cubicBezTo>
                  <a:cubicBezTo>
                    <a:pt x="2560" y="1101"/>
                    <a:pt x="2453" y="1161"/>
                    <a:pt x="2370" y="1232"/>
                  </a:cubicBezTo>
                  <a:cubicBezTo>
                    <a:pt x="2132" y="1387"/>
                    <a:pt x="1882" y="1530"/>
                    <a:pt x="1703" y="1768"/>
                  </a:cubicBezTo>
                  <a:cubicBezTo>
                    <a:pt x="1251" y="2387"/>
                    <a:pt x="786" y="3137"/>
                    <a:pt x="655" y="4030"/>
                  </a:cubicBezTo>
                  <a:cubicBezTo>
                    <a:pt x="536" y="4923"/>
                    <a:pt x="477" y="5637"/>
                    <a:pt x="489" y="6292"/>
                  </a:cubicBezTo>
                  <a:cubicBezTo>
                    <a:pt x="513" y="7090"/>
                    <a:pt x="572" y="7888"/>
                    <a:pt x="632" y="8661"/>
                  </a:cubicBezTo>
                  <a:cubicBezTo>
                    <a:pt x="655" y="8947"/>
                    <a:pt x="667" y="9233"/>
                    <a:pt x="691" y="9507"/>
                  </a:cubicBezTo>
                  <a:cubicBezTo>
                    <a:pt x="713" y="9937"/>
                    <a:pt x="858" y="10081"/>
                    <a:pt x="1248" y="10081"/>
                  </a:cubicBezTo>
                  <a:cubicBezTo>
                    <a:pt x="1279" y="10081"/>
                    <a:pt x="1312" y="10080"/>
                    <a:pt x="1346" y="10078"/>
                  </a:cubicBezTo>
                  <a:cubicBezTo>
                    <a:pt x="1763" y="10043"/>
                    <a:pt x="2191" y="10007"/>
                    <a:pt x="2668" y="9947"/>
                  </a:cubicBezTo>
                  <a:cubicBezTo>
                    <a:pt x="2714" y="9939"/>
                    <a:pt x="2756" y="9934"/>
                    <a:pt x="2794" y="9934"/>
                  </a:cubicBezTo>
                  <a:cubicBezTo>
                    <a:pt x="2911" y="9934"/>
                    <a:pt x="2994" y="9977"/>
                    <a:pt x="3084" y="10066"/>
                  </a:cubicBezTo>
                  <a:cubicBezTo>
                    <a:pt x="3227" y="10209"/>
                    <a:pt x="3406" y="10364"/>
                    <a:pt x="3680" y="10507"/>
                  </a:cubicBezTo>
                  <a:cubicBezTo>
                    <a:pt x="3906" y="10638"/>
                    <a:pt x="4144" y="10757"/>
                    <a:pt x="4358" y="10864"/>
                  </a:cubicBezTo>
                  <a:cubicBezTo>
                    <a:pt x="4418" y="10900"/>
                    <a:pt x="4465" y="10924"/>
                    <a:pt x="4525" y="10936"/>
                  </a:cubicBezTo>
                  <a:lnTo>
                    <a:pt x="4525" y="11055"/>
                  </a:lnTo>
                  <a:lnTo>
                    <a:pt x="4525" y="11198"/>
                  </a:lnTo>
                  <a:lnTo>
                    <a:pt x="4525" y="11317"/>
                  </a:lnTo>
                  <a:cubicBezTo>
                    <a:pt x="4525" y="11388"/>
                    <a:pt x="4525" y="11471"/>
                    <a:pt x="4513" y="11507"/>
                  </a:cubicBezTo>
                  <a:cubicBezTo>
                    <a:pt x="4465" y="11519"/>
                    <a:pt x="4394" y="11531"/>
                    <a:pt x="4323" y="11531"/>
                  </a:cubicBezTo>
                  <a:cubicBezTo>
                    <a:pt x="3251" y="11698"/>
                    <a:pt x="2275" y="12186"/>
                    <a:pt x="1465" y="12995"/>
                  </a:cubicBezTo>
                  <a:cubicBezTo>
                    <a:pt x="775" y="13662"/>
                    <a:pt x="405" y="14531"/>
                    <a:pt x="132" y="15281"/>
                  </a:cubicBezTo>
                  <a:cubicBezTo>
                    <a:pt x="1" y="15639"/>
                    <a:pt x="1" y="16020"/>
                    <a:pt x="120" y="16448"/>
                  </a:cubicBezTo>
                  <a:lnTo>
                    <a:pt x="167" y="16591"/>
                  </a:lnTo>
                  <a:lnTo>
                    <a:pt x="334" y="16615"/>
                  </a:lnTo>
                  <a:cubicBezTo>
                    <a:pt x="370" y="16615"/>
                    <a:pt x="429" y="16615"/>
                    <a:pt x="477" y="16627"/>
                  </a:cubicBezTo>
                  <a:cubicBezTo>
                    <a:pt x="584" y="16639"/>
                    <a:pt x="703" y="16639"/>
                    <a:pt x="810" y="16639"/>
                  </a:cubicBezTo>
                  <a:lnTo>
                    <a:pt x="1322" y="16639"/>
                  </a:lnTo>
                  <a:cubicBezTo>
                    <a:pt x="1537" y="16639"/>
                    <a:pt x="1746" y="16633"/>
                    <a:pt x="1953" y="16633"/>
                  </a:cubicBezTo>
                  <a:cubicBezTo>
                    <a:pt x="2056" y="16633"/>
                    <a:pt x="2160" y="16635"/>
                    <a:pt x="2263" y="16639"/>
                  </a:cubicBezTo>
                  <a:cubicBezTo>
                    <a:pt x="2715" y="16651"/>
                    <a:pt x="3168" y="16698"/>
                    <a:pt x="3608" y="16734"/>
                  </a:cubicBezTo>
                  <a:cubicBezTo>
                    <a:pt x="4037" y="16758"/>
                    <a:pt x="4477" y="16793"/>
                    <a:pt x="4918" y="16817"/>
                  </a:cubicBezTo>
                  <a:cubicBezTo>
                    <a:pt x="5108" y="16829"/>
                    <a:pt x="5299" y="16829"/>
                    <a:pt x="5513" y="16829"/>
                  </a:cubicBezTo>
                  <a:cubicBezTo>
                    <a:pt x="5763" y="16829"/>
                    <a:pt x="6025" y="16829"/>
                    <a:pt x="6323" y="16817"/>
                  </a:cubicBezTo>
                  <a:cubicBezTo>
                    <a:pt x="6775" y="16805"/>
                    <a:pt x="7216" y="16770"/>
                    <a:pt x="7656" y="16746"/>
                  </a:cubicBezTo>
                  <a:cubicBezTo>
                    <a:pt x="8145" y="16710"/>
                    <a:pt x="8645" y="16686"/>
                    <a:pt x="9145" y="16651"/>
                  </a:cubicBezTo>
                  <a:cubicBezTo>
                    <a:pt x="9657" y="16639"/>
                    <a:pt x="10192" y="16627"/>
                    <a:pt x="10716" y="16627"/>
                  </a:cubicBezTo>
                  <a:cubicBezTo>
                    <a:pt x="10942" y="16627"/>
                    <a:pt x="11145" y="16627"/>
                    <a:pt x="11371" y="16615"/>
                  </a:cubicBezTo>
                  <a:cubicBezTo>
                    <a:pt x="11538" y="16615"/>
                    <a:pt x="11669" y="16555"/>
                    <a:pt x="11764" y="16460"/>
                  </a:cubicBezTo>
                  <a:cubicBezTo>
                    <a:pt x="11824" y="16401"/>
                    <a:pt x="11883" y="16293"/>
                    <a:pt x="11859" y="16115"/>
                  </a:cubicBezTo>
                  <a:cubicBezTo>
                    <a:pt x="11859" y="16055"/>
                    <a:pt x="11847" y="15984"/>
                    <a:pt x="11847" y="15924"/>
                  </a:cubicBezTo>
                  <a:cubicBezTo>
                    <a:pt x="11835" y="15686"/>
                    <a:pt x="11824" y="15436"/>
                    <a:pt x="11716" y="15198"/>
                  </a:cubicBezTo>
                  <a:cubicBezTo>
                    <a:pt x="11609" y="14948"/>
                    <a:pt x="11466" y="14710"/>
                    <a:pt x="11323" y="14484"/>
                  </a:cubicBezTo>
                  <a:cubicBezTo>
                    <a:pt x="11228" y="14305"/>
                    <a:pt x="11121" y="14126"/>
                    <a:pt x="11026" y="13948"/>
                  </a:cubicBezTo>
                  <a:cubicBezTo>
                    <a:pt x="10728" y="13341"/>
                    <a:pt x="10276" y="12829"/>
                    <a:pt x="9585" y="12352"/>
                  </a:cubicBezTo>
                  <a:cubicBezTo>
                    <a:pt x="9216" y="12102"/>
                    <a:pt x="8823" y="11936"/>
                    <a:pt x="8395" y="11888"/>
                  </a:cubicBezTo>
                  <a:cubicBezTo>
                    <a:pt x="8204" y="11864"/>
                    <a:pt x="8014" y="11829"/>
                    <a:pt x="7787" y="11805"/>
                  </a:cubicBezTo>
                  <a:lnTo>
                    <a:pt x="7668" y="11793"/>
                  </a:lnTo>
                  <a:lnTo>
                    <a:pt x="7668" y="11686"/>
                  </a:lnTo>
                  <a:lnTo>
                    <a:pt x="7668" y="11102"/>
                  </a:lnTo>
                  <a:cubicBezTo>
                    <a:pt x="7656" y="11019"/>
                    <a:pt x="7680" y="10971"/>
                    <a:pt x="7847" y="10852"/>
                  </a:cubicBezTo>
                  <a:cubicBezTo>
                    <a:pt x="8014" y="10733"/>
                    <a:pt x="8204" y="10626"/>
                    <a:pt x="8371" y="10519"/>
                  </a:cubicBezTo>
                  <a:cubicBezTo>
                    <a:pt x="8752" y="10281"/>
                    <a:pt x="9168" y="10043"/>
                    <a:pt x="9514" y="9709"/>
                  </a:cubicBezTo>
                  <a:cubicBezTo>
                    <a:pt x="9538" y="9674"/>
                    <a:pt x="9573" y="9662"/>
                    <a:pt x="9585" y="9662"/>
                  </a:cubicBezTo>
                  <a:cubicBezTo>
                    <a:pt x="9990" y="9626"/>
                    <a:pt x="10371" y="9614"/>
                    <a:pt x="10752" y="9602"/>
                  </a:cubicBezTo>
                  <a:cubicBezTo>
                    <a:pt x="11764" y="9566"/>
                    <a:pt x="11978" y="9364"/>
                    <a:pt x="12038" y="8352"/>
                  </a:cubicBezTo>
                  <a:lnTo>
                    <a:pt x="12038" y="8126"/>
                  </a:lnTo>
                  <a:cubicBezTo>
                    <a:pt x="12026" y="7816"/>
                    <a:pt x="12026" y="7483"/>
                    <a:pt x="12026" y="7173"/>
                  </a:cubicBezTo>
                  <a:cubicBezTo>
                    <a:pt x="12014" y="6435"/>
                    <a:pt x="12002" y="5673"/>
                    <a:pt x="11966" y="4923"/>
                  </a:cubicBezTo>
                  <a:cubicBezTo>
                    <a:pt x="11907" y="3828"/>
                    <a:pt x="11526" y="2780"/>
                    <a:pt x="10764" y="1732"/>
                  </a:cubicBezTo>
                  <a:cubicBezTo>
                    <a:pt x="10288" y="1077"/>
                    <a:pt x="9585" y="732"/>
                    <a:pt x="8942" y="482"/>
                  </a:cubicBezTo>
                  <a:cubicBezTo>
                    <a:pt x="8165" y="158"/>
                    <a:pt x="7300" y="1"/>
                    <a:pt x="6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007;p116">
              <a:extLst>
                <a:ext uri="{FF2B5EF4-FFF2-40B4-BE49-F238E27FC236}">
                  <a16:creationId xmlns:a16="http://schemas.microsoft.com/office/drawing/2014/main" id="{7534B743-434C-D673-1FFF-13673F44AB09}"/>
                </a:ext>
              </a:extLst>
            </p:cNvPr>
            <p:cNvSpPr/>
            <p:nvPr/>
          </p:nvSpPr>
          <p:spPr>
            <a:xfrm>
              <a:off x="5685225" y="1900300"/>
              <a:ext cx="312275" cy="411450"/>
            </a:xfrm>
            <a:custGeom>
              <a:avLst/>
              <a:gdLst/>
              <a:ahLst/>
              <a:cxnLst/>
              <a:rect l="l" t="t" r="r" b="b"/>
              <a:pathLst>
                <a:path w="12491" h="16458" extrusionOk="0">
                  <a:moveTo>
                    <a:pt x="7063" y="755"/>
                  </a:moveTo>
                  <a:cubicBezTo>
                    <a:pt x="7831" y="755"/>
                    <a:pt x="8540" y="960"/>
                    <a:pt x="9192" y="1372"/>
                  </a:cubicBezTo>
                  <a:cubicBezTo>
                    <a:pt x="9406" y="1503"/>
                    <a:pt x="9597" y="1682"/>
                    <a:pt x="9775" y="1896"/>
                  </a:cubicBezTo>
                  <a:cubicBezTo>
                    <a:pt x="9930" y="2075"/>
                    <a:pt x="10049" y="2265"/>
                    <a:pt x="10180" y="2456"/>
                  </a:cubicBezTo>
                  <a:cubicBezTo>
                    <a:pt x="10240" y="2551"/>
                    <a:pt x="10287" y="2622"/>
                    <a:pt x="10347" y="2706"/>
                  </a:cubicBezTo>
                  <a:cubicBezTo>
                    <a:pt x="10609" y="3134"/>
                    <a:pt x="10728" y="3587"/>
                    <a:pt x="10704" y="4123"/>
                  </a:cubicBezTo>
                  <a:lnTo>
                    <a:pt x="10668" y="4123"/>
                  </a:lnTo>
                  <a:cubicBezTo>
                    <a:pt x="10587" y="4123"/>
                    <a:pt x="10501" y="4130"/>
                    <a:pt x="10418" y="4130"/>
                  </a:cubicBezTo>
                  <a:cubicBezTo>
                    <a:pt x="10356" y="4130"/>
                    <a:pt x="10296" y="4126"/>
                    <a:pt x="10240" y="4111"/>
                  </a:cubicBezTo>
                  <a:cubicBezTo>
                    <a:pt x="9775" y="4039"/>
                    <a:pt x="9287" y="3956"/>
                    <a:pt x="8811" y="3837"/>
                  </a:cubicBezTo>
                  <a:cubicBezTo>
                    <a:pt x="8144" y="3682"/>
                    <a:pt x="7632" y="3289"/>
                    <a:pt x="7335" y="2706"/>
                  </a:cubicBezTo>
                  <a:cubicBezTo>
                    <a:pt x="7299" y="2622"/>
                    <a:pt x="7251" y="2527"/>
                    <a:pt x="7192" y="2456"/>
                  </a:cubicBezTo>
                  <a:lnTo>
                    <a:pt x="7156" y="2408"/>
                  </a:lnTo>
                  <a:cubicBezTo>
                    <a:pt x="7132" y="2349"/>
                    <a:pt x="7085" y="2325"/>
                    <a:pt x="7061" y="2313"/>
                  </a:cubicBezTo>
                  <a:cubicBezTo>
                    <a:pt x="7037" y="2313"/>
                    <a:pt x="7037" y="2289"/>
                    <a:pt x="7013" y="2277"/>
                  </a:cubicBezTo>
                  <a:lnTo>
                    <a:pt x="6906" y="2206"/>
                  </a:lnTo>
                  <a:lnTo>
                    <a:pt x="6787" y="2265"/>
                  </a:lnTo>
                  <a:cubicBezTo>
                    <a:pt x="6727" y="2289"/>
                    <a:pt x="6656" y="2337"/>
                    <a:pt x="6573" y="2372"/>
                  </a:cubicBezTo>
                  <a:cubicBezTo>
                    <a:pt x="6394" y="2456"/>
                    <a:pt x="6239" y="2551"/>
                    <a:pt x="6061" y="2670"/>
                  </a:cubicBezTo>
                  <a:cubicBezTo>
                    <a:pt x="5311" y="3218"/>
                    <a:pt x="4453" y="3444"/>
                    <a:pt x="3691" y="3587"/>
                  </a:cubicBezTo>
                  <a:cubicBezTo>
                    <a:pt x="3525" y="3619"/>
                    <a:pt x="3347" y="3629"/>
                    <a:pt x="3152" y="3629"/>
                  </a:cubicBezTo>
                  <a:cubicBezTo>
                    <a:pt x="3055" y="3629"/>
                    <a:pt x="2953" y="3626"/>
                    <a:pt x="2846" y="3623"/>
                  </a:cubicBezTo>
                  <a:lnTo>
                    <a:pt x="2667" y="3623"/>
                  </a:lnTo>
                  <a:cubicBezTo>
                    <a:pt x="2691" y="3539"/>
                    <a:pt x="2727" y="3468"/>
                    <a:pt x="2751" y="3408"/>
                  </a:cubicBezTo>
                  <a:cubicBezTo>
                    <a:pt x="3501" y="2110"/>
                    <a:pt x="4453" y="1313"/>
                    <a:pt x="5644" y="967"/>
                  </a:cubicBezTo>
                  <a:cubicBezTo>
                    <a:pt x="6138" y="826"/>
                    <a:pt x="6611" y="755"/>
                    <a:pt x="7063" y="755"/>
                  </a:cubicBezTo>
                  <a:close/>
                  <a:moveTo>
                    <a:pt x="6716" y="3146"/>
                  </a:moveTo>
                  <a:cubicBezTo>
                    <a:pt x="6727" y="3158"/>
                    <a:pt x="6727" y="3170"/>
                    <a:pt x="6739" y="3170"/>
                  </a:cubicBezTo>
                  <a:cubicBezTo>
                    <a:pt x="7180" y="4063"/>
                    <a:pt x="7989" y="4361"/>
                    <a:pt x="8573" y="4515"/>
                  </a:cubicBezTo>
                  <a:cubicBezTo>
                    <a:pt x="9228" y="4694"/>
                    <a:pt x="9918" y="4825"/>
                    <a:pt x="10573" y="4944"/>
                  </a:cubicBezTo>
                  <a:lnTo>
                    <a:pt x="10645" y="4956"/>
                  </a:lnTo>
                  <a:cubicBezTo>
                    <a:pt x="10728" y="4980"/>
                    <a:pt x="10752" y="4992"/>
                    <a:pt x="10752" y="5063"/>
                  </a:cubicBezTo>
                  <a:lnTo>
                    <a:pt x="10835" y="5909"/>
                  </a:lnTo>
                  <a:lnTo>
                    <a:pt x="11418" y="5468"/>
                  </a:lnTo>
                  <a:cubicBezTo>
                    <a:pt x="11621" y="5587"/>
                    <a:pt x="11609" y="5718"/>
                    <a:pt x="11561" y="5837"/>
                  </a:cubicBezTo>
                  <a:cubicBezTo>
                    <a:pt x="11516" y="5992"/>
                    <a:pt x="11470" y="6092"/>
                    <a:pt x="11273" y="6092"/>
                  </a:cubicBezTo>
                  <a:cubicBezTo>
                    <a:pt x="11214" y="6092"/>
                    <a:pt x="11141" y="6083"/>
                    <a:pt x="11049" y="6063"/>
                  </a:cubicBezTo>
                  <a:lnTo>
                    <a:pt x="10835" y="6016"/>
                  </a:lnTo>
                  <a:lnTo>
                    <a:pt x="10776" y="6218"/>
                  </a:lnTo>
                  <a:cubicBezTo>
                    <a:pt x="10776" y="6242"/>
                    <a:pt x="10764" y="6266"/>
                    <a:pt x="10764" y="6278"/>
                  </a:cubicBezTo>
                  <a:cubicBezTo>
                    <a:pt x="10752" y="6337"/>
                    <a:pt x="10716" y="6420"/>
                    <a:pt x="10704" y="6492"/>
                  </a:cubicBezTo>
                  <a:cubicBezTo>
                    <a:pt x="10633" y="7397"/>
                    <a:pt x="10133" y="8171"/>
                    <a:pt x="9692" y="8837"/>
                  </a:cubicBezTo>
                  <a:cubicBezTo>
                    <a:pt x="9097" y="9719"/>
                    <a:pt x="8216" y="10242"/>
                    <a:pt x="7073" y="10385"/>
                  </a:cubicBezTo>
                  <a:cubicBezTo>
                    <a:pt x="6864" y="10413"/>
                    <a:pt x="6655" y="10427"/>
                    <a:pt x="6449" y="10427"/>
                  </a:cubicBezTo>
                  <a:cubicBezTo>
                    <a:pt x="5583" y="10427"/>
                    <a:pt x="4739" y="10185"/>
                    <a:pt x="3941" y="9695"/>
                  </a:cubicBezTo>
                  <a:cubicBezTo>
                    <a:pt x="3691" y="9540"/>
                    <a:pt x="3453" y="9290"/>
                    <a:pt x="3287" y="9016"/>
                  </a:cubicBezTo>
                  <a:cubicBezTo>
                    <a:pt x="2798" y="8218"/>
                    <a:pt x="2560" y="7528"/>
                    <a:pt x="2536" y="6837"/>
                  </a:cubicBezTo>
                  <a:cubicBezTo>
                    <a:pt x="2536" y="6718"/>
                    <a:pt x="2501" y="6599"/>
                    <a:pt x="2477" y="6492"/>
                  </a:cubicBezTo>
                  <a:lnTo>
                    <a:pt x="2429" y="6313"/>
                  </a:lnTo>
                  <a:lnTo>
                    <a:pt x="2358" y="5968"/>
                  </a:lnTo>
                  <a:lnTo>
                    <a:pt x="2072" y="6194"/>
                  </a:lnTo>
                  <a:cubicBezTo>
                    <a:pt x="1871" y="6349"/>
                    <a:pt x="1765" y="6418"/>
                    <a:pt x="1683" y="6418"/>
                  </a:cubicBezTo>
                  <a:cubicBezTo>
                    <a:pt x="1639" y="6418"/>
                    <a:pt x="1602" y="6398"/>
                    <a:pt x="1560" y="6361"/>
                  </a:cubicBezTo>
                  <a:cubicBezTo>
                    <a:pt x="1477" y="6290"/>
                    <a:pt x="1405" y="5956"/>
                    <a:pt x="1477" y="5789"/>
                  </a:cubicBezTo>
                  <a:cubicBezTo>
                    <a:pt x="1524" y="5677"/>
                    <a:pt x="1541" y="5623"/>
                    <a:pt x="1745" y="5623"/>
                  </a:cubicBezTo>
                  <a:cubicBezTo>
                    <a:pt x="1800" y="5623"/>
                    <a:pt x="1868" y="5627"/>
                    <a:pt x="1953" y="5635"/>
                  </a:cubicBezTo>
                  <a:lnTo>
                    <a:pt x="2036" y="5635"/>
                  </a:lnTo>
                  <a:lnTo>
                    <a:pt x="2096" y="5587"/>
                  </a:lnTo>
                  <a:cubicBezTo>
                    <a:pt x="2441" y="5337"/>
                    <a:pt x="2513" y="4992"/>
                    <a:pt x="2560" y="4718"/>
                  </a:cubicBezTo>
                  <a:cubicBezTo>
                    <a:pt x="2608" y="4420"/>
                    <a:pt x="2620" y="4396"/>
                    <a:pt x="2989" y="4373"/>
                  </a:cubicBezTo>
                  <a:cubicBezTo>
                    <a:pt x="4358" y="4325"/>
                    <a:pt x="5465" y="3980"/>
                    <a:pt x="6406" y="3301"/>
                  </a:cubicBezTo>
                  <a:cubicBezTo>
                    <a:pt x="6465" y="3265"/>
                    <a:pt x="6537" y="3218"/>
                    <a:pt x="6620" y="3170"/>
                  </a:cubicBezTo>
                  <a:cubicBezTo>
                    <a:pt x="6656" y="3158"/>
                    <a:pt x="6680" y="3146"/>
                    <a:pt x="6716" y="3146"/>
                  </a:cubicBezTo>
                  <a:close/>
                  <a:moveTo>
                    <a:pt x="5275" y="11147"/>
                  </a:moveTo>
                  <a:cubicBezTo>
                    <a:pt x="5311" y="11147"/>
                    <a:pt x="5358" y="11171"/>
                    <a:pt x="5418" y="11171"/>
                  </a:cubicBezTo>
                  <a:cubicBezTo>
                    <a:pt x="5703" y="11195"/>
                    <a:pt x="5965" y="11207"/>
                    <a:pt x="6251" y="11231"/>
                  </a:cubicBezTo>
                  <a:cubicBezTo>
                    <a:pt x="6388" y="11237"/>
                    <a:pt x="6525" y="11240"/>
                    <a:pt x="6663" y="11240"/>
                  </a:cubicBezTo>
                  <a:cubicBezTo>
                    <a:pt x="6802" y="11240"/>
                    <a:pt x="6942" y="11237"/>
                    <a:pt x="7085" y="11231"/>
                  </a:cubicBezTo>
                  <a:lnTo>
                    <a:pt x="7299" y="11231"/>
                  </a:lnTo>
                  <a:cubicBezTo>
                    <a:pt x="7323" y="11493"/>
                    <a:pt x="7311" y="11778"/>
                    <a:pt x="7216" y="12028"/>
                  </a:cubicBezTo>
                  <a:cubicBezTo>
                    <a:pt x="7204" y="12088"/>
                    <a:pt x="7144" y="12255"/>
                    <a:pt x="6763" y="12314"/>
                  </a:cubicBezTo>
                  <a:cubicBezTo>
                    <a:pt x="6637" y="12335"/>
                    <a:pt x="6516" y="12345"/>
                    <a:pt x="6399" y="12345"/>
                  </a:cubicBezTo>
                  <a:cubicBezTo>
                    <a:pt x="6038" y="12345"/>
                    <a:pt x="5717" y="12247"/>
                    <a:pt x="5430" y="12040"/>
                  </a:cubicBezTo>
                  <a:cubicBezTo>
                    <a:pt x="5311" y="11957"/>
                    <a:pt x="5287" y="11897"/>
                    <a:pt x="5287" y="11814"/>
                  </a:cubicBezTo>
                  <a:cubicBezTo>
                    <a:pt x="5275" y="11612"/>
                    <a:pt x="5275" y="11421"/>
                    <a:pt x="5275" y="11195"/>
                  </a:cubicBezTo>
                  <a:lnTo>
                    <a:pt x="5275" y="11147"/>
                  </a:lnTo>
                  <a:close/>
                  <a:moveTo>
                    <a:pt x="8001" y="11766"/>
                  </a:moveTo>
                  <a:cubicBezTo>
                    <a:pt x="8037" y="11766"/>
                    <a:pt x="8120" y="11766"/>
                    <a:pt x="8240" y="11778"/>
                  </a:cubicBezTo>
                  <a:cubicBezTo>
                    <a:pt x="9192" y="11885"/>
                    <a:pt x="10002" y="12314"/>
                    <a:pt x="10609" y="13040"/>
                  </a:cubicBezTo>
                  <a:cubicBezTo>
                    <a:pt x="11061" y="13576"/>
                    <a:pt x="11538" y="14231"/>
                    <a:pt x="11657" y="15041"/>
                  </a:cubicBezTo>
                  <a:cubicBezTo>
                    <a:pt x="11657" y="15076"/>
                    <a:pt x="11669" y="15112"/>
                    <a:pt x="11680" y="15160"/>
                  </a:cubicBezTo>
                  <a:cubicBezTo>
                    <a:pt x="11680" y="15183"/>
                    <a:pt x="11692" y="15219"/>
                    <a:pt x="11692" y="15243"/>
                  </a:cubicBezTo>
                  <a:cubicBezTo>
                    <a:pt x="11716" y="15374"/>
                    <a:pt x="11716" y="15434"/>
                    <a:pt x="11716" y="15457"/>
                  </a:cubicBezTo>
                  <a:cubicBezTo>
                    <a:pt x="11680" y="15469"/>
                    <a:pt x="11621" y="15469"/>
                    <a:pt x="11478" y="15469"/>
                  </a:cubicBezTo>
                  <a:cubicBezTo>
                    <a:pt x="10668" y="15481"/>
                    <a:pt x="9847" y="15517"/>
                    <a:pt x="9061" y="15541"/>
                  </a:cubicBezTo>
                  <a:cubicBezTo>
                    <a:pt x="8585" y="15553"/>
                    <a:pt x="8109" y="15576"/>
                    <a:pt x="7644" y="15588"/>
                  </a:cubicBezTo>
                  <a:cubicBezTo>
                    <a:pt x="7192" y="15600"/>
                    <a:pt x="6727" y="15612"/>
                    <a:pt x="6263" y="15612"/>
                  </a:cubicBezTo>
                  <a:lnTo>
                    <a:pt x="5965" y="15612"/>
                  </a:lnTo>
                  <a:cubicBezTo>
                    <a:pt x="5763" y="15612"/>
                    <a:pt x="5537" y="15636"/>
                    <a:pt x="5322" y="15636"/>
                  </a:cubicBezTo>
                  <a:cubicBezTo>
                    <a:pt x="4960" y="15661"/>
                    <a:pt x="4598" y="15686"/>
                    <a:pt x="4241" y="15686"/>
                  </a:cubicBezTo>
                  <a:cubicBezTo>
                    <a:pt x="4092" y="15686"/>
                    <a:pt x="3945" y="15682"/>
                    <a:pt x="3798" y="15672"/>
                  </a:cubicBezTo>
                  <a:cubicBezTo>
                    <a:pt x="3108" y="15648"/>
                    <a:pt x="2394" y="15588"/>
                    <a:pt x="1727" y="15529"/>
                  </a:cubicBezTo>
                  <a:cubicBezTo>
                    <a:pt x="1489" y="15517"/>
                    <a:pt x="1239" y="15481"/>
                    <a:pt x="1001" y="15469"/>
                  </a:cubicBezTo>
                  <a:cubicBezTo>
                    <a:pt x="953" y="15469"/>
                    <a:pt x="893" y="15434"/>
                    <a:pt x="822" y="15410"/>
                  </a:cubicBezTo>
                  <a:cubicBezTo>
                    <a:pt x="1001" y="14636"/>
                    <a:pt x="1322" y="14029"/>
                    <a:pt x="1834" y="13529"/>
                  </a:cubicBezTo>
                  <a:cubicBezTo>
                    <a:pt x="2191" y="13195"/>
                    <a:pt x="2560" y="12897"/>
                    <a:pt x="2870" y="12636"/>
                  </a:cubicBezTo>
                  <a:cubicBezTo>
                    <a:pt x="3298" y="12302"/>
                    <a:pt x="3834" y="12076"/>
                    <a:pt x="4549" y="11969"/>
                  </a:cubicBezTo>
                  <a:lnTo>
                    <a:pt x="4549" y="11981"/>
                  </a:lnTo>
                  <a:cubicBezTo>
                    <a:pt x="4465" y="12481"/>
                    <a:pt x="4822" y="12659"/>
                    <a:pt x="5049" y="12778"/>
                  </a:cubicBezTo>
                  <a:cubicBezTo>
                    <a:pt x="5392" y="12950"/>
                    <a:pt x="5835" y="13137"/>
                    <a:pt x="6366" y="13137"/>
                  </a:cubicBezTo>
                  <a:cubicBezTo>
                    <a:pt x="6497" y="13137"/>
                    <a:pt x="6633" y="13126"/>
                    <a:pt x="6775" y="13100"/>
                  </a:cubicBezTo>
                  <a:cubicBezTo>
                    <a:pt x="7108" y="13040"/>
                    <a:pt x="7406" y="12874"/>
                    <a:pt x="7728" y="12600"/>
                  </a:cubicBezTo>
                  <a:cubicBezTo>
                    <a:pt x="7882" y="12445"/>
                    <a:pt x="7930" y="12183"/>
                    <a:pt x="7966" y="12005"/>
                  </a:cubicBezTo>
                  <a:cubicBezTo>
                    <a:pt x="7978" y="11945"/>
                    <a:pt x="7989" y="11802"/>
                    <a:pt x="8001" y="11766"/>
                  </a:cubicBezTo>
                  <a:close/>
                  <a:moveTo>
                    <a:pt x="7165" y="0"/>
                  </a:moveTo>
                  <a:cubicBezTo>
                    <a:pt x="6492" y="0"/>
                    <a:pt x="5790" y="140"/>
                    <a:pt x="5061" y="420"/>
                  </a:cubicBezTo>
                  <a:cubicBezTo>
                    <a:pt x="4179" y="765"/>
                    <a:pt x="3394" y="1372"/>
                    <a:pt x="2691" y="2277"/>
                  </a:cubicBezTo>
                  <a:cubicBezTo>
                    <a:pt x="2108" y="3039"/>
                    <a:pt x="1786" y="3777"/>
                    <a:pt x="1691" y="4575"/>
                  </a:cubicBezTo>
                  <a:cubicBezTo>
                    <a:pt x="1679" y="4658"/>
                    <a:pt x="1679" y="4766"/>
                    <a:pt x="1667" y="4849"/>
                  </a:cubicBezTo>
                  <a:cubicBezTo>
                    <a:pt x="774" y="5087"/>
                    <a:pt x="679" y="5670"/>
                    <a:pt x="715" y="6099"/>
                  </a:cubicBezTo>
                  <a:cubicBezTo>
                    <a:pt x="762" y="6837"/>
                    <a:pt x="1084" y="7171"/>
                    <a:pt x="1846" y="7278"/>
                  </a:cubicBezTo>
                  <a:cubicBezTo>
                    <a:pt x="2013" y="8230"/>
                    <a:pt x="2429" y="9064"/>
                    <a:pt x="2786" y="9671"/>
                  </a:cubicBezTo>
                  <a:cubicBezTo>
                    <a:pt x="2882" y="9873"/>
                    <a:pt x="3048" y="10028"/>
                    <a:pt x="3227" y="10147"/>
                  </a:cubicBezTo>
                  <a:cubicBezTo>
                    <a:pt x="3596" y="10385"/>
                    <a:pt x="4001" y="10623"/>
                    <a:pt x="4453" y="10850"/>
                  </a:cubicBezTo>
                  <a:cubicBezTo>
                    <a:pt x="4549" y="10909"/>
                    <a:pt x="4596" y="10969"/>
                    <a:pt x="4584" y="11159"/>
                  </a:cubicBezTo>
                  <a:cubicBezTo>
                    <a:pt x="4584" y="11207"/>
                    <a:pt x="4584" y="11207"/>
                    <a:pt x="4430" y="11254"/>
                  </a:cubicBezTo>
                  <a:lnTo>
                    <a:pt x="4394" y="11266"/>
                  </a:lnTo>
                  <a:cubicBezTo>
                    <a:pt x="3465" y="11540"/>
                    <a:pt x="2644" y="11981"/>
                    <a:pt x="1893" y="12636"/>
                  </a:cubicBezTo>
                  <a:cubicBezTo>
                    <a:pt x="1143" y="13290"/>
                    <a:pt x="584" y="14112"/>
                    <a:pt x="179" y="15136"/>
                  </a:cubicBezTo>
                  <a:cubicBezTo>
                    <a:pt x="131" y="15255"/>
                    <a:pt x="108" y="15386"/>
                    <a:pt x="84" y="15505"/>
                  </a:cubicBezTo>
                  <a:cubicBezTo>
                    <a:pt x="72" y="15553"/>
                    <a:pt x="72" y="15612"/>
                    <a:pt x="60" y="15660"/>
                  </a:cubicBezTo>
                  <a:cubicBezTo>
                    <a:pt x="0" y="15945"/>
                    <a:pt x="131" y="16148"/>
                    <a:pt x="429" y="16243"/>
                  </a:cubicBezTo>
                  <a:cubicBezTo>
                    <a:pt x="500" y="16255"/>
                    <a:pt x="596" y="16267"/>
                    <a:pt x="679" y="16279"/>
                  </a:cubicBezTo>
                  <a:cubicBezTo>
                    <a:pt x="893" y="16303"/>
                    <a:pt x="1120" y="16326"/>
                    <a:pt x="1322" y="16338"/>
                  </a:cubicBezTo>
                  <a:cubicBezTo>
                    <a:pt x="1810" y="16386"/>
                    <a:pt x="2334" y="16446"/>
                    <a:pt x="2846" y="16446"/>
                  </a:cubicBezTo>
                  <a:cubicBezTo>
                    <a:pt x="3417" y="16457"/>
                    <a:pt x="4013" y="16457"/>
                    <a:pt x="4608" y="16457"/>
                  </a:cubicBezTo>
                  <a:cubicBezTo>
                    <a:pt x="5358" y="16457"/>
                    <a:pt x="6096" y="16457"/>
                    <a:pt x="6858" y="16446"/>
                  </a:cubicBezTo>
                  <a:cubicBezTo>
                    <a:pt x="7144" y="16446"/>
                    <a:pt x="7430" y="16422"/>
                    <a:pt x="7692" y="16398"/>
                  </a:cubicBezTo>
                  <a:cubicBezTo>
                    <a:pt x="7942" y="16386"/>
                    <a:pt x="8216" y="16362"/>
                    <a:pt x="8466" y="16362"/>
                  </a:cubicBezTo>
                  <a:cubicBezTo>
                    <a:pt x="9513" y="16338"/>
                    <a:pt x="10549" y="16338"/>
                    <a:pt x="11716" y="16338"/>
                  </a:cubicBezTo>
                  <a:lnTo>
                    <a:pt x="11728" y="16338"/>
                  </a:lnTo>
                  <a:cubicBezTo>
                    <a:pt x="12323" y="16338"/>
                    <a:pt x="12466" y="16196"/>
                    <a:pt x="12490" y="15612"/>
                  </a:cubicBezTo>
                  <a:cubicBezTo>
                    <a:pt x="12490" y="15541"/>
                    <a:pt x="12490" y="15445"/>
                    <a:pt x="12466" y="15362"/>
                  </a:cubicBezTo>
                  <a:cubicBezTo>
                    <a:pt x="12311" y="14600"/>
                    <a:pt x="12145" y="13790"/>
                    <a:pt x="11561" y="13136"/>
                  </a:cubicBezTo>
                  <a:cubicBezTo>
                    <a:pt x="11538" y="13100"/>
                    <a:pt x="11502" y="13052"/>
                    <a:pt x="11490" y="13028"/>
                  </a:cubicBezTo>
                  <a:lnTo>
                    <a:pt x="11466" y="12981"/>
                  </a:lnTo>
                  <a:cubicBezTo>
                    <a:pt x="10573" y="11695"/>
                    <a:pt x="9454" y="11052"/>
                    <a:pt x="8049" y="11004"/>
                  </a:cubicBezTo>
                  <a:cubicBezTo>
                    <a:pt x="8061" y="11004"/>
                    <a:pt x="8085" y="10981"/>
                    <a:pt x="8132" y="10969"/>
                  </a:cubicBezTo>
                  <a:cubicBezTo>
                    <a:pt x="8228" y="10945"/>
                    <a:pt x="8323" y="10897"/>
                    <a:pt x="8382" y="10873"/>
                  </a:cubicBezTo>
                  <a:cubicBezTo>
                    <a:pt x="8942" y="10611"/>
                    <a:pt x="9764" y="10195"/>
                    <a:pt x="10287" y="9385"/>
                  </a:cubicBezTo>
                  <a:cubicBezTo>
                    <a:pt x="10764" y="8635"/>
                    <a:pt x="11240" y="7837"/>
                    <a:pt x="11442" y="6921"/>
                  </a:cubicBezTo>
                  <a:cubicBezTo>
                    <a:pt x="12085" y="6671"/>
                    <a:pt x="12395" y="6254"/>
                    <a:pt x="12383" y="5670"/>
                  </a:cubicBezTo>
                  <a:cubicBezTo>
                    <a:pt x="12371" y="5158"/>
                    <a:pt x="12085" y="4801"/>
                    <a:pt x="11538" y="4587"/>
                  </a:cubicBezTo>
                  <a:lnTo>
                    <a:pt x="11538" y="4575"/>
                  </a:lnTo>
                  <a:cubicBezTo>
                    <a:pt x="11526" y="4480"/>
                    <a:pt x="11502" y="4396"/>
                    <a:pt x="11526" y="4301"/>
                  </a:cubicBezTo>
                  <a:cubicBezTo>
                    <a:pt x="11526" y="3182"/>
                    <a:pt x="11145" y="2218"/>
                    <a:pt x="10418" y="1432"/>
                  </a:cubicBezTo>
                  <a:cubicBezTo>
                    <a:pt x="10371" y="1384"/>
                    <a:pt x="10335" y="1325"/>
                    <a:pt x="10299" y="1277"/>
                  </a:cubicBezTo>
                  <a:cubicBezTo>
                    <a:pt x="10216" y="1182"/>
                    <a:pt x="10121" y="1063"/>
                    <a:pt x="10002" y="967"/>
                  </a:cubicBezTo>
                  <a:cubicBezTo>
                    <a:pt x="9134" y="322"/>
                    <a:pt x="8184" y="0"/>
                    <a:pt x="71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008;p116">
              <a:extLst>
                <a:ext uri="{FF2B5EF4-FFF2-40B4-BE49-F238E27FC236}">
                  <a16:creationId xmlns:a16="http://schemas.microsoft.com/office/drawing/2014/main" id="{3780A719-6A59-2DDF-BA49-1013CCBBE899}"/>
                </a:ext>
              </a:extLst>
            </p:cNvPr>
            <p:cNvSpPr/>
            <p:nvPr/>
          </p:nvSpPr>
          <p:spPr>
            <a:xfrm>
              <a:off x="5732850" y="1586850"/>
              <a:ext cx="514675" cy="296875"/>
            </a:xfrm>
            <a:custGeom>
              <a:avLst/>
              <a:gdLst/>
              <a:ahLst/>
              <a:cxnLst/>
              <a:rect l="l" t="t" r="r" b="b"/>
              <a:pathLst>
                <a:path w="20587" h="11875" extrusionOk="0">
                  <a:moveTo>
                    <a:pt x="15021" y="660"/>
                  </a:moveTo>
                  <a:cubicBezTo>
                    <a:pt x="15175" y="660"/>
                    <a:pt x="15332" y="663"/>
                    <a:pt x="15490" y="671"/>
                  </a:cubicBezTo>
                  <a:cubicBezTo>
                    <a:pt x="15574" y="671"/>
                    <a:pt x="15633" y="682"/>
                    <a:pt x="15705" y="682"/>
                  </a:cubicBezTo>
                  <a:cubicBezTo>
                    <a:pt x="15824" y="694"/>
                    <a:pt x="15955" y="694"/>
                    <a:pt x="16074" y="694"/>
                  </a:cubicBezTo>
                  <a:lnTo>
                    <a:pt x="16121" y="694"/>
                  </a:lnTo>
                  <a:cubicBezTo>
                    <a:pt x="16907" y="694"/>
                    <a:pt x="17693" y="921"/>
                    <a:pt x="18467" y="1385"/>
                  </a:cubicBezTo>
                  <a:cubicBezTo>
                    <a:pt x="19158" y="1778"/>
                    <a:pt x="19634" y="2421"/>
                    <a:pt x="19824" y="3242"/>
                  </a:cubicBezTo>
                  <a:cubicBezTo>
                    <a:pt x="19943" y="3683"/>
                    <a:pt x="19848" y="4183"/>
                    <a:pt x="19598" y="4623"/>
                  </a:cubicBezTo>
                  <a:cubicBezTo>
                    <a:pt x="19015" y="5635"/>
                    <a:pt x="18181" y="6278"/>
                    <a:pt x="17145" y="6505"/>
                  </a:cubicBezTo>
                  <a:cubicBezTo>
                    <a:pt x="17014" y="6528"/>
                    <a:pt x="16860" y="6528"/>
                    <a:pt x="16693" y="6528"/>
                  </a:cubicBezTo>
                  <a:lnTo>
                    <a:pt x="16598" y="6528"/>
                  </a:lnTo>
                  <a:cubicBezTo>
                    <a:pt x="16181" y="6540"/>
                    <a:pt x="16038" y="6647"/>
                    <a:pt x="15955" y="7052"/>
                  </a:cubicBezTo>
                  <a:lnTo>
                    <a:pt x="15883" y="7398"/>
                  </a:lnTo>
                  <a:cubicBezTo>
                    <a:pt x="15848" y="7552"/>
                    <a:pt x="15800" y="7719"/>
                    <a:pt x="15776" y="7886"/>
                  </a:cubicBezTo>
                  <a:cubicBezTo>
                    <a:pt x="15586" y="7659"/>
                    <a:pt x="15490" y="7374"/>
                    <a:pt x="15490" y="7005"/>
                  </a:cubicBezTo>
                  <a:lnTo>
                    <a:pt x="15490" y="6778"/>
                  </a:lnTo>
                  <a:lnTo>
                    <a:pt x="15062" y="6778"/>
                  </a:lnTo>
                  <a:cubicBezTo>
                    <a:pt x="15014" y="6778"/>
                    <a:pt x="14955" y="6778"/>
                    <a:pt x="14907" y="6802"/>
                  </a:cubicBezTo>
                  <a:cubicBezTo>
                    <a:pt x="14589" y="6855"/>
                    <a:pt x="14270" y="6882"/>
                    <a:pt x="13948" y="6882"/>
                  </a:cubicBezTo>
                  <a:cubicBezTo>
                    <a:pt x="13329" y="6882"/>
                    <a:pt x="12700" y="6784"/>
                    <a:pt x="12050" y="6588"/>
                  </a:cubicBezTo>
                  <a:cubicBezTo>
                    <a:pt x="11978" y="6564"/>
                    <a:pt x="11871" y="6528"/>
                    <a:pt x="11847" y="6516"/>
                  </a:cubicBezTo>
                  <a:cubicBezTo>
                    <a:pt x="11835" y="6469"/>
                    <a:pt x="11835" y="6386"/>
                    <a:pt x="11835" y="6290"/>
                  </a:cubicBezTo>
                  <a:lnTo>
                    <a:pt x="11835" y="6266"/>
                  </a:lnTo>
                  <a:cubicBezTo>
                    <a:pt x="11799" y="5576"/>
                    <a:pt x="11752" y="4909"/>
                    <a:pt x="11454" y="4278"/>
                  </a:cubicBezTo>
                  <a:cubicBezTo>
                    <a:pt x="11335" y="4016"/>
                    <a:pt x="11192" y="3742"/>
                    <a:pt x="11037" y="3528"/>
                  </a:cubicBezTo>
                  <a:cubicBezTo>
                    <a:pt x="10561" y="2814"/>
                    <a:pt x="10537" y="2695"/>
                    <a:pt x="11085" y="1933"/>
                  </a:cubicBezTo>
                  <a:cubicBezTo>
                    <a:pt x="11264" y="1635"/>
                    <a:pt x="11561" y="1409"/>
                    <a:pt x="11954" y="1242"/>
                  </a:cubicBezTo>
                  <a:cubicBezTo>
                    <a:pt x="12867" y="854"/>
                    <a:pt x="13881" y="660"/>
                    <a:pt x="15021" y="660"/>
                  </a:cubicBezTo>
                  <a:close/>
                  <a:moveTo>
                    <a:pt x="7132" y="2361"/>
                  </a:moveTo>
                  <a:cubicBezTo>
                    <a:pt x="7835" y="2361"/>
                    <a:pt x="8478" y="2528"/>
                    <a:pt x="9121" y="2849"/>
                  </a:cubicBezTo>
                  <a:cubicBezTo>
                    <a:pt x="10287" y="3445"/>
                    <a:pt x="10895" y="4421"/>
                    <a:pt x="11014" y="5909"/>
                  </a:cubicBezTo>
                  <a:cubicBezTo>
                    <a:pt x="11049" y="6243"/>
                    <a:pt x="11014" y="6624"/>
                    <a:pt x="10942" y="7112"/>
                  </a:cubicBezTo>
                  <a:cubicBezTo>
                    <a:pt x="10823" y="7814"/>
                    <a:pt x="10430" y="8314"/>
                    <a:pt x="9799" y="8648"/>
                  </a:cubicBezTo>
                  <a:cubicBezTo>
                    <a:pt x="8799" y="9136"/>
                    <a:pt x="7716" y="9434"/>
                    <a:pt x="6561" y="9505"/>
                  </a:cubicBezTo>
                  <a:cubicBezTo>
                    <a:pt x="6477" y="9505"/>
                    <a:pt x="6382" y="9505"/>
                    <a:pt x="6275" y="9493"/>
                  </a:cubicBezTo>
                  <a:cubicBezTo>
                    <a:pt x="6239" y="9493"/>
                    <a:pt x="6180" y="9493"/>
                    <a:pt x="6132" y="9469"/>
                  </a:cubicBezTo>
                  <a:cubicBezTo>
                    <a:pt x="6110" y="9469"/>
                    <a:pt x="6088" y="9468"/>
                    <a:pt x="6067" y="9468"/>
                  </a:cubicBezTo>
                  <a:cubicBezTo>
                    <a:pt x="5602" y="9468"/>
                    <a:pt x="5408" y="9598"/>
                    <a:pt x="5203" y="10065"/>
                  </a:cubicBezTo>
                  <a:cubicBezTo>
                    <a:pt x="5120" y="10291"/>
                    <a:pt x="5013" y="10517"/>
                    <a:pt x="4870" y="10719"/>
                  </a:cubicBezTo>
                  <a:cubicBezTo>
                    <a:pt x="4822" y="10648"/>
                    <a:pt x="4787" y="10577"/>
                    <a:pt x="4763" y="10505"/>
                  </a:cubicBezTo>
                  <a:cubicBezTo>
                    <a:pt x="4715" y="10410"/>
                    <a:pt x="4703" y="10303"/>
                    <a:pt x="4656" y="10207"/>
                  </a:cubicBezTo>
                  <a:cubicBezTo>
                    <a:pt x="4644" y="10148"/>
                    <a:pt x="4632" y="10088"/>
                    <a:pt x="4608" y="10041"/>
                  </a:cubicBezTo>
                  <a:cubicBezTo>
                    <a:pt x="4430" y="9445"/>
                    <a:pt x="4346" y="9386"/>
                    <a:pt x="3751" y="9386"/>
                  </a:cubicBezTo>
                  <a:lnTo>
                    <a:pt x="3668" y="9386"/>
                  </a:lnTo>
                  <a:cubicBezTo>
                    <a:pt x="2739" y="9374"/>
                    <a:pt x="1953" y="9100"/>
                    <a:pt x="1310" y="8552"/>
                  </a:cubicBezTo>
                  <a:cubicBezTo>
                    <a:pt x="941" y="8219"/>
                    <a:pt x="727" y="7767"/>
                    <a:pt x="703" y="7124"/>
                  </a:cubicBezTo>
                  <a:cubicBezTo>
                    <a:pt x="667" y="6433"/>
                    <a:pt x="834" y="5754"/>
                    <a:pt x="1203" y="5100"/>
                  </a:cubicBezTo>
                  <a:cubicBezTo>
                    <a:pt x="1703" y="4219"/>
                    <a:pt x="2298" y="3623"/>
                    <a:pt x="3048" y="3266"/>
                  </a:cubicBezTo>
                  <a:cubicBezTo>
                    <a:pt x="3310" y="3147"/>
                    <a:pt x="3560" y="3052"/>
                    <a:pt x="3846" y="2968"/>
                  </a:cubicBezTo>
                  <a:cubicBezTo>
                    <a:pt x="4918" y="2659"/>
                    <a:pt x="5823" y="2468"/>
                    <a:pt x="6680" y="2373"/>
                  </a:cubicBezTo>
                  <a:cubicBezTo>
                    <a:pt x="6835" y="2361"/>
                    <a:pt x="6977" y="2361"/>
                    <a:pt x="7132" y="2361"/>
                  </a:cubicBezTo>
                  <a:close/>
                  <a:moveTo>
                    <a:pt x="15126" y="1"/>
                  </a:moveTo>
                  <a:cubicBezTo>
                    <a:pt x="13938" y="1"/>
                    <a:pt x="12881" y="173"/>
                    <a:pt x="11919" y="528"/>
                  </a:cubicBezTo>
                  <a:cubicBezTo>
                    <a:pt x="11180" y="813"/>
                    <a:pt x="10692" y="1182"/>
                    <a:pt x="10347" y="1706"/>
                  </a:cubicBezTo>
                  <a:cubicBezTo>
                    <a:pt x="10228" y="1897"/>
                    <a:pt x="10121" y="2111"/>
                    <a:pt x="10014" y="2337"/>
                  </a:cubicBezTo>
                  <a:cubicBezTo>
                    <a:pt x="10002" y="2361"/>
                    <a:pt x="9990" y="2409"/>
                    <a:pt x="9978" y="2433"/>
                  </a:cubicBezTo>
                  <a:lnTo>
                    <a:pt x="9918" y="2409"/>
                  </a:lnTo>
                  <a:cubicBezTo>
                    <a:pt x="9752" y="2337"/>
                    <a:pt x="9585" y="2242"/>
                    <a:pt x="9442" y="2171"/>
                  </a:cubicBezTo>
                  <a:cubicBezTo>
                    <a:pt x="8680" y="1778"/>
                    <a:pt x="8073" y="1623"/>
                    <a:pt x="7442" y="1623"/>
                  </a:cubicBezTo>
                  <a:lnTo>
                    <a:pt x="7394" y="1623"/>
                  </a:lnTo>
                  <a:cubicBezTo>
                    <a:pt x="6787" y="1623"/>
                    <a:pt x="6168" y="1635"/>
                    <a:pt x="5537" y="1778"/>
                  </a:cubicBezTo>
                  <a:cubicBezTo>
                    <a:pt x="4858" y="1956"/>
                    <a:pt x="4299" y="2075"/>
                    <a:pt x="3787" y="2183"/>
                  </a:cubicBezTo>
                  <a:cubicBezTo>
                    <a:pt x="2929" y="2349"/>
                    <a:pt x="2155" y="2814"/>
                    <a:pt x="1417" y="3599"/>
                  </a:cubicBezTo>
                  <a:cubicBezTo>
                    <a:pt x="572" y="4481"/>
                    <a:pt x="72" y="5612"/>
                    <a:pt x="36" y="6874"/>
                  </a:cubicBezTo>
                  <a:cubicBezTo>
                    <a:pt x="0" y="7969"/>
                    <a:pt x="453" y="8850"/>
                    <a:pt x="1382" y="9434"/>
                  </a:cubicBezTo>
                  <a:cubicBezTo>
                    <a:pt x="2036" y="9850"/>
                    <a:pt x="2751" y="10076"/>
                    <a:pt x="3513" y="10112"/>
                  </a:cubicBezTo>
                  <a:cubicBezTo>
                    <a:pt x="3798" y="10136"/>
                    <a:pt x="3894" y="10219"/>
                    <a:pt x="4001" y="10553"/>
                  </a:cubicBezTo>
                  <a:cubicBezTo>
                    <a:pt x="4108" y="10874"/>
                    <a:pt x="4239" y="11208"/>
                    <a:pt x="4394" y="11517"/>
                  </a:cubicBezTo>
                  <a:lnTo>
                    <a:pt x="4406" y="11565"/>
                  </a:lnTo>
                  <a:cubicBezTo>
                    <a:pt x="4489" y="11743"/>
                    <a:pt x="4608" y="11839"/>
                    <a:pt x="4751" y="11874"/>
                  </a:cubicBezTo>
                  <a:lnTo>
                    <a:pt x="4787" y="11874"/>
                  </a:lnTo>
                  <a:cubicBezTo>
                    <a:pt x="4930" y="11874"/>
                    <a:pt x="5049" y="11803"/>
                    <a:pt x="5144" y="11660"/>
                  </a:cubicBezTo>
                  <a:cubicBezTo>
                    <a:pt x="5263" y="11529"/>
                    <a:pt x="5358" y="11386"/>
                    <a:pt x="5430" y="11231"/>
                  </a:cubicBezTo>
                  <a:lnTo>
                    <a:pt x="5465" y="11172"/>
                  </a:lnTo>
                  <a:cubicBezTo>
                    <a:pt x="5596" y="10934"/>
                    <a:pt x="5763" y="10672"/>
                    <a:pt x="5894" y="10386"/>
                  </a:cubicBezTo>
                  <a:cubicBezTo>
                    <a:pt x="5942" y="10291"/>
                    <a:pt x="5977" y="10279"/>
                    <a:pt x="6061" y="10267"/>
                  </a:cubicBezTo>
                  <a:cubicBezTo>
                    <a:pt x="6132" y="10267"/>
                    <a:pt x="6192" y="10255"/>
                    <a:pt x="6263" y="10255"/>
                  </a:cubicBezTo>
                  <a:cubicBezTo>
                    <a:pt x="6311" y="10255"/>
                    <a:pt x="6358" y="10231"/>
                    <a:pt x="6406" y="10231"/>
                  </a:cubicBezTo>
                  <a:cubicBezTo>
                    <a:pt x="7918" y="10172"/>
                    <a:pt x="9228" y="9791"/>
                    <a:pt x="10395" y="9076"/>
                  </a:cubicBezTo>
                  <a:cubicBezTo>
                    <a:pt x="10907" y="8743"/>
                    <a:pt x="11252" y="8326"/>
                    <a:pt x="11442" y="7767"/>
                  </a:cubicBezTo>
                  <a:cubicBezTo>
                    <a:pt x="11490" y="7612"/>
                    <a:pt x="11549" y="7481"/>
                    <a:pt x="11621" y="7338"/>
                  </a:cubicBezTo>
                  <a:cubicBezTo>
                    <a:pt x="11621" y="7314"/>
                    <a:pt x="11633" y="7314"/>
                    <a:pt x="11633" y="7302"/>
                  </a:cubicBezTo>
                  <a:cubicBezTo>
                    <a:pt x="12507" y="7511"/>
                    <a:pt x="13254" y="7619"/>
                    <a:pt x="13969" y="7619"/>
                  </a:cubicBezTo>
                  <a:cubicBezTo>
                    <a:pt x="14072" y="7619"/>
                    <a:pt x="14174" y="7616"/>
                    <a:pt x="14276" y="7612"/>
                  </a:cubicBezTo>
                  <a:cubicBezTo>
                    <a:pt x="14336" y="7612"/>
                    <a:pt x="14383" y="7612"/>
                    <a:pt x="14431" y="7600"/>
                  </a:cubicBezTo>
                  <a:cubicBezTo>
                    <a:pt x="14478" y="7594"/>
                    <a:pt x="14529" y="7591"/>
                    <a:pt x="14577" y="7591"/>
                  </a:cubicBezTo>
                  <a:cubicBezTo>
                    <a:pt x="14624" y="7591"/>
                    <a:pt x="14669" y="7594"/>
                    <a:pt x="14705" y="7600"/>
                  </a:cubicBezTo>
                  <a:cubicBezTo>
                    <a:pt x="14752" y="7600"/>
                    <a:pt x="14788" y="7636"/>
                    <a:pt x="14812" y="7648"/>
                  </a:cubicBezTo>
                  <a:cubicBezTo>
                    <a:pt x="14931" y="7850"/>
                    <a:pt x="15050" y="8064"/>
                    <a:pt x="15169" y="8291"/>
                  </a:cubicBezTo>
                  <a:cubicBezTo>
                    <a:pt x="15276" y="8469"/>
                    <a:pt x="15359" y="8648"/>
                    <a:pt x="15467" y="8826"/>
                  </a:cubicBezTo>
                  <a:cubicBezTo>
                    <a:pt x="15526" y="8910"/>
                    <a:pt x="15598" y="8981"/>
                    <a:pt x="15669" y="9029"/>
                  </a:cubicBezTo>
                  <a:cubicBezTo>
                    <a:pt x="15681" y="9041"/>
                    <a:pt x="15717" y="9064"/>
                    <a:pt x="15729" y="9076"/>
                  </a:cubicBezTo>
                  <a:lnTo>
                    <a:pt x="15931" y="9243"/>
                  </a:lnTo>
                  <a:lnTo>
                    <a:pt x="16074" y="9029"/>
                  </a:lnTo>
                  <a:cubicBezTo>
                    <a:pt x="16086" y="9017"/>
                    <a:pt x="16110" y="8981"/>
                    <a:pt x="16121" y="8969"/>
                  </a:cubicBezTo>
                  <a:cubicBezTo>
                    <a:pt x="16181" y="8898"/>
                    <a:pt x="16252" y="8826"/>
                    <a:pt x="16264" y="8707"/>
                  </a:cubicBezTo>
                  <a:cubicBezTo>
                    <a:pt x="16348" y="8386"/>
                    <a:pt x="16419" y="8064"/>
                    <a:pt x="16479" y="7731"/>
                  </a:cubicBezTo>
                  <a:cubicBezTo>
                    <a:pt x="16533" y="7382"/>
                    <a:pt x="16638" y="7313"/>
                    <a:pt x="16829" y="7313"/>
                  </a:cubicBezTo>
                  <a:cubicBezTo>
                    <a:pt x="16846" y="7313"/>
                    <a:pt x="16864" y="7313"/>
                    <a:pt x="16883" y="7314"/>
                  </a:cubicBezTo>
                  <a:cubicBezTo>
                    <a:pt x="16967" y="7314"/>
                    <a:pt x="17062" y="7302"/>
                    <a:pt x="17133" y="7290"/>
                  </a:cubicBezTo>
                  <a:cubicBezTo>
                    <a:pt x="17157" y="7290"/>
                    <a:pt x="17193" y="7278"/>
                    <a:pt x="17217" y="7278"/>
                  </a:cubicBezTo>
                  <a:cubicBezTo>
                    <a:pt x="18157" y="7159"/>
                    <a:pt x="18991" y="6647"/>
                    <a:pt x="19753" y="5731"/>
                  </a:cubicBezTo>
                  <a:cubicBezTo>
                    <a:pt x="20181" y="5207"/>
                    <a:pt x="20467" y="4504"/>
                    <a:pt x="20551" y="3671"/>
                  </a:cubicBezTo>
                  <a:cubicBezTo>
                    <a:pt x="20586" y="3409"/>
                    <a:pt x="20551" y="3087"/>
                    <a:pt x="20467" y="2837"/>
                  </a:cubicBezTo>
                  <a:cubicBezTo>
                    <a:pt x="20360" y="2552"/>
                    <a:pt x="20217" y="2254"/>
                    <a:pt x="20015" y="1956"/>
                  </a:cubicBezTo>
                  <a:cubicBezTo>
                    <a:pt x="19408" y="1063"/>
                    <a:pt x="18729" y="528"/>
                    <a:pt x="17872" y="313"/>
                  </a:cubicBezTo>
                  <a:cubicBezTo>
                    <a:pt x="17253" y="147"/>
                    <a:pt x="16645" y="87"/>
                    <a:pt x="16133" y="40"/>
                  </a:cubicBezTo>
                  <a:cubicBezTo>
                    <a:pt x="15787" y="14"/>
                    <a:pt x="15451" y="1"/>
                    <a:pt x="151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009;p116">
              <a:extLst>
                <a:ext uri="{FF2B5EF4-FFF2-40B4-BE49-F238E27FC236}">
                  <a16:creationId xmlns:a16="http://schemas.microsoft.com/office/drawing/2014/main" id="{1CFF33F2-3805-AC48-B16A-806D908387D3}"/>
                </a:ext>
              </a:extLst>
            </p:cNvPr>
            <p:cNvSpPr/>
            <p:nvPr/>
          </p:nvSpPr>
          <p:spPr>
            <a:xfrm>
              <a:off x="6007000" y="1835175"/>
              <a:ext cx="264325" cy="227425"/>
            </a:xfrm>
            <a:custGeom>
              <a:avLst/>
              <a:gdLst/>
              <a:ahLst/>
              <a:cxnLst/>
              <a:rect l="l" t="t" r="r" b="b"/>
              <a:pathLst>
                <a:path w="10573" h="9097" extrusionOk="0">
                  <a:moveTo>
                    <a:pt x="9870" y="4418"/>
                  </a:moveTo>
                  <a:cubicBezTo>
                    <a:pt x="9454" y="4334"/>
                    <a:pt x="8918" y="4203"/>
                    <a:pt x="8549" y="4215"/>
                  </a:cubicBezTo>
                  <a:cubicBezTo>
                    <a:pt x="7989" y="4251"/>
                    <a:pt x="7441" y="4192"/>
                    <a:pt x="6906" y="4156"/>
                  </a:cubicBezTo>
                  <a:cubicBezTo>
                    <a:pt x="6584" y="4144"/>
                    <a:pt x="6275" y="4108"/>
                    <a:pt x="5941" y="4108"/>
                  </a:cubicBezTo>
                  <a:cubicBezTo>
                    <a:pt x="5632" y="4108"/>
                    <a:pt x="5453" y="3977"/>
                    <a:pt x="5358" y="3680"/>
                  </a:cubicBezTo>
                  <a:cubicBezTo>
                    <a:pt x="5251" y="3370"/>
                    <a:pt x="5120" y="3072"/>
                    <a:pt x="4989" y="2787"/>
                  </a:cubicBezTo>
                  <a:cubicBezTo>
                    <a:pt x="4905" y="2596"/>
                    <a:pt x="4751" y="2418"/>
                    <a:pt x="4643" y="2251"/>
                  </a:cubicBezTo>
                  <a:cubicBezTo>
                    <a:pt x="4382" y="2287"/>
                    <a:pt x="4358" y="2441"/>
                    <a:pt x="4322" y="2596"/>
                  </a:cubicBezTo>
                  <a:cubicBezTo>
                    <a:pt x="4203" y="2965"/>
                    <a:pt x="4084" y="3334"/>
                    <a:pt x="3977" y="3727"/>
                  </a:cubicBezTo>
                  <a:cubicBezTo>
                    <a:pt x="3917" y="3965"/>
                    <a:pt x="3786" y="4073"/>
                    <a:pt x="3548" y="4108"/>
                  </a:cubicBezTo>
                  <a:cubicBezTo>
                    <a:pt x="2869" y="4203"/>
                    <a:pt x="2203" y="4334"/>
                    <a:pt x="1548" y="4442"/>
                  </a:cubicBezTo>
                  <a:cubicBezTo>
                    <a:pt x="1072" y="4513"/>
                    <a:pt x="929" y="4525"/>
                    <a:pt x="881" y="4989"/>
                  </a:cubicBezTo>
                  <a:cubicBezTo>
                    <a:pt x="750" y="6239"/>
                    <a:pt x="964" y="7430"/>
                    <a:pt x="1441" y="8573"/>
                  </a:cubicBezTo>
                  <a:cubicBezTo>
                    <a:pt x="1476" y="8656"/>
                    <a:pt x="1524" y="8728"/>
                    <a:pt x="1548" y="8811"/>
                  </a:cubicBezTo>
                  <a:cubicBezTo>
                    <a:pt x="1560" y="8847"/>
                    <a:pt x="1548" y="8871"/>
                    <a:pt x="1548" y="8954"/>
                  </a:cubicBezTo>
                  <a:cubicBezTo>
                    <a:pt x="1167" y="9049"/>
                    <a:pt x="893" y="9097"/>
                    <a:pt x="476" y="9073"/>
                  </a:cubicBezTo>
                  <a:cubicBezTo>
                    <a:pt x="286" y="9049"/>
                    <a:pt x="274" y="8871"/>
                    <a:pt x="238" y="8716"/>
                  </a:cubicBezTo>
                  <a:cubicBezTo>
                    <a:pt x="179" y="8216"/>
                    <a:pt x="107" y="7728"/>
                    <a:pt x="95" y="7240"/>
                  </a:cubicBezTo>
                  <a:cubicBezTo>
                    <a:pt x="48" y="6001"/>
                    <a:pt x="0" y="4751"/>
                    <a:pt x="250" y="3537"/>
                  </a:cubicBezTo>
                  <a:cubicBezTo>
                    <a:pt x="429" y="2608"/>
                    <a:pt x="845" y="1787"/>
                    <a:pt x="1595" y="1215"/>
                  </a:cubicBezTo>
                  <a:cubicBezTo>
                    <a:pt x="2262" y="691"/>
                    <a:pt x="3048" y="382"/>
                    <a:pt x="3905" y="239"/>
                  </a:cubicBezTo>
                  <a:cubicBezTo>
                    <a:pt x="5513" y="1"/>
                    <a:pt x="7037" y="203"/>
                    <a:pt x="8489" y="941"/>
                  </a:cubicBezTo>
                  <a:cubicBezTo>
                    <a:pt x="9180" y="1298"/>
                    <a:pt x="9596" y="1906"/>
                    <a:pt x="9918" y="2608"/>
                  </a:cubicBezTo>
                  <a:cubicBezTo>
                    <a:pt x="10335" y="3549"/>
                    <a:pt x="10525" y="4549"/>
                    <a:pt x="10525" y="5573"/>
                  </a:cubicBezTo>
                  <a:cubicBezTo>
                    <a:pt x="10525" y="6132"/>
                    <a:pt x="10573" y="6704"/>
                    <a:pt x="10573" y="7263"/>
                  </a:cubicBezTo>
                  <a:cubicBezTo>
                    <a:pt x="10573" y="7621"/>
                    <a:pt x="10513" y="7966"/>
                    <a:pt x="10478" y="8311"/>
                  </a:cubicBezTo>
                  <a:cubicBezTo>
                    <a:pt x="10466" y="8502"/>
                    <a:pt x="10358" y="8621"/>
                    <a:pt x="10156" y="8633"/>
                  </a:cubicBezTo>
                  <a:cubicBezTo>
                    <a:pt x="9716" y="8668"/>
                    <a:pt x="9477" y="8740"/>
                    <a:pt x="9025" y="8775"/>
                  </a:cubicBezTo>
                  <a:cubicBezTo>
                    <a:pt x="9227" y="8299"/>
                    <a:pt x="9466" y="7859"/>
                    <a:pt x="9585" y="7406"/>
                  </a:cubicBezTo>
                  <a:cubicBezTo>
                    <a:pt x="9716" y="6930"/>
                    <a:pt x="9751" y="6430"/>
                    <a:pt x="9811" y="5942"/>
                  </a:cubicBezTo>
                  <a:cubicBezTo>
                    <a:pt x="9823" y="5454"/>
                    <a:pt x="9847" y="4965"/>
                    <a:pt x="9870" y="4418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010;p116">
              <a:extLst>
                <a:ext uri="{FF2B5EF4-FFF2-40B4-BE49-F238E27FC236}">
                  <a16:creationId xmlns:a16="http://schemas.microsoft.com/office/drawing/2014/main" id="{C2DF5EA7-DDBA-99D6-BD83-DEDE9601340F}"/>
                </a:ext>
              </a:extLst>
            </p:cNvPr>
            <p:cNvSpPr/>
            <p:nvPr/>
          </p:nvSpPr>
          <p:spPr>
            <a:xfrm>
              <a:off x="6037350" y="1907500"/>
              <a:ext cx="203025" cy="186375"/>
            </a:xfrm>
            <a:custGeom>
              <a:avLst/>
              <a:gdLst/>
              <a:ahLst/>
              <a:cxnLst/>
              <a:rect l="l" t="t" r="r" b="b"/>
              <a:pathLst>
                <a:path w="8121" h="7455" extrusionOk="0">
                  <a:moveTo>
                    <a:pt x="3310" y="1"/>
                  </a:moveTo>
                  <a:cubicBezTo>
                    <a:pt x="3644" y="370"/>
                    <a:pt x="3751" y="775"/>
                    <a:pt x="3882" y="1156"/>
                  </a:cubicBezTo>
                  <a:cubicBezTo>
                    <a:pt x="4061" y="1656"/>
                    <a:pt x="4061" y="1632"/>
                    <a:pt x="4549" y="1668"/>
                  </a:cubicBezTo>
                  <a:cubicBezTo>
                    <a:pt x="5477" y="1715"/>
                    <a:pt x="6406" y="1787"/>
                    <a:pt x="7335" y="1834"/>
                  </a:cubicBezTo>
                  <a:cubicBezTo>
                    <a:pt x="7466" y="1846"/>
                    <a:pt x="7620" y="1811"/>
                    <a:pt x="7751" y="1811"/>
                  </a:cubicBezTo>
                  <a:cubicBezTo>
                    <a:pt x="8013" y="1811"/>
                    <a:pt x="8121" y="1906"/>
                    <a:pt x="8109" y="2168"/>
                  </a:cubicBezTo>
                  <a:cubicBezTo>
                    <a:pt x="8061" y="2894"/>
                    <a:pt x="8061" y="3513"/>
                    <a:pt x="7918" y="4227"/>
                  </a:cubicBezTo>
                  <a:cubicBezTo>
                    <a:pt x="7704" y="5192"/>
                    <a:pt x="7168" y="5978"/>
                    <a:pt x="6311" y="6513"/>
                  </a:cubicBezTo>
                  <a:cubicBezTo>
                    <a:pt x="5858" y="6799"/>
                    <a:pt x="5430" y="7133"/>
                    <a:pt x="4894" y="7264"/>
                  </a:cubicBezTo>
                  <a:cubicBezTo>
                    <a:pt x="4227" y="7430"/>
                    <a:pt x="3549" y="7454"/>
                    <a:pt x="2894" y="7228"/>
                  </a:cubicBezTo>
                  <a:cubicBezTo>
                    <a:pt x="2120" y="6966"/>
                    <a:pt x="1382" y="6633"/>
                    <a:pt x="858" y="5954"/>
                  </a:cubicBezTo>
                  <a:cubicBezTo>
                    <a:pt x="560" y="5549"/>
                    <a:pt x="358" y="5085"/>
                    <a:pt x="262" y="4608"/>
                  </a:cubicBezTo>
                  <a:cubicBezTo>
                    <a:pt x="131" y="3966"/>
                    <a:pt x="84" y="3299"/>
                    <a:pt x="12" y="2644"/>
                  </a:cubicBezTo>
                  <a:cubicBezTo>
                    <a:pt x="0" y="2573"/>
                    <a:pt x="12" y="2513"/>
                    <a:pt x="12" y="2442"/>
                  </a:cubicBezTo>
                  <a:cubicBezTo>
                    <a:pt x="72" y="1906"/>
                    <a:pt x="84" y="2025"/>
                    <a:pt x="608" y="1930"/>
                  </a:cubicBezTo>
                  <a:cubicBezTo>
                    <a:pt x="1203" y="1846"/>
                    <a:pt x="1798" y="1751"/>
                    <a:pt x="2406" y="1668"/>
                  </a:cubicBezTo>
                  <a:cubicBezTo>
                    <a:pt x="2679" y="1620"/>
                    <a:pt x="2882" y="1561"/>
                    <a:pt x="2929" y="1215"/>
                  </a:cubicBezTo>
                  <a:cubicBezTo>
                    <a:pt x="2977" y="918"/>
                    <a:pt x="3096" y="620"/>
                    <a:pt x="3179" y="322"/>
                  </a:cubicBezTo>
                  <a:cubicBezTo>
                    <a:pt x="3215" y="227"/>
                    <a:pt x="3251" y="132"/>
                    <a:pt x="3310" y="1"/>
                  </a:cubicBezTo>
                  <a:close/>
                  <a:moveTo>
                    <a:pt x="4358" y="4406"/>
                  </a:moveTo>
                  <a:cubicBezTo>
                    <a:pt x="4132" y="4430"/>
                    <a:pt x="3906" y="4466"/>
                    <a:pt x="3691" y="4478"/>
                  </a:cubicBezTo>
                  <a:cubicBezTo>
                    <a:pt x="3465" y="4489"/>
                    <a:pt x="3239" y="4489"/>
                    <a:pt x="3013" y="4501"/>
                  </a:cubicBezTo>
                  <a:cubicBezTo>
                    <a:pt x="2798" y="4525"/>
                    <a:pt x="2715" y="4608"/>
                    <a:pt x="2751" y="4835"/>
                  </a:cubicBezTo>
                  <a:cubicBezTo>
                    <a:pt x="2775" y="5013"/>
                    <a:pt x="2822" y="5192"/>
                    <a:pt x="2870" y="5370"/>
                  </a:cubicBezTo>
                  <a:cubicBezTo>
                    <a:pt x="3013" y="5871"/>
                    <a:pt x="3358" y="6132"/>
                    <a:pt x="3941" y="6144"/>
                  </a:cubicBezTo>
                  <a:cubicBezTo>
                    <a:pt x="4382" y="6156"/>
                    <a:pt x="4763" y="5871"/>
                    <a:pt x="4906" y="5418"/>
                  </a:cubicBezTo>
                  <a:cubicBezTo>
                    <a:pt x="4942" y="5347"/>
                    <a:pt x="4953" y="5251"/>
                    <a:pt x="4965" y="5180"/>
                  </a:cubicBezTo>
                  <a:cubicBezTo>
                    <a:pt x="5144" y="4466"/>
                    <a:pt x="5084" y="4394"/>
                    <a:pt x="4358" y="4406"/>
                  </a:cubicBezTo>
                  <a:close/>
                  <a:moveTo>
                    <a:pt x="6347" y="3418"/>
                  </a:moveTo>
                  <a:cubicBezTo>
                    <a:pt x="6347" y="3144"/>
                    <a:pt x="6275" y="2977"/>
                    <a:pt x="6132" y="2977"/>
                  </a:cubicBezTo>
                  <a:cubicBezTo>
                    <a:pt x="5977" y="2977"/>
                    <a:pt x="5858" y="3180"/>
                    <a:pt x="5894" y="3454"/>
                  </a:cubicBezTo>
                  <a:cubicBezTo>
                    <a:pt x="5906" y="3620"/>
                    <a:pt x="5870" y="3823"/>
                    <a:pt x="6108" y="3858"/>
                  </a:cubicBezTo>
                  <a:cubicBezTo>
                    <a:pt x="6263" y="3870"/>
                    <a:pt x="6347" y="3704"/>
                    <a:pt x="6347" y="3418"/>
                  </a:cubicBezTo>
                  <a:close/>
                  <a:moveTo>
                    <a:pt x="2203" y="3692"/>
                  </a:moveTo>
                  <a:cubicBezTo>
                    <a:pt x="2179" y="3608"/>
                    <a:pt x="2167" y="3525"/>
                    <a:pt x="2120" y="3442"/>
                  </a:cubicBezTo>
                  <a:cubicBezTo>
                    <a:pt x="2096" y="3394"/>
                    <a:pt x="2025" y="3311"/>
                    <a:pt x="1977" y="3335"/>
                  </a:cubicBezTo>
                  <a:cubicBezTo>
                    <a:pt x="1917" y="3346"/>
                    <a:pt x="1822" y="3406"/>
                    <a:pt x="1810" y="3465"/>
                  </a:cubicBezTo>
                  <a:cubicBezTo>
                    <a:pt x="1763" y="3585"/>
                    <a:pt x="1751" y="3716"/>
                    <a:pt x="1763" y="3835"/>
                  </a:cubicBezTo>
                  <a:cubicBezTo>
                    <a:pt x="1786" y="3930"/>
                    <a:pt x="1870" y="4049"/>
                    <a:pt x="1965" y="4073"/>
                  </a:cubicBezTo>
                  <a:cubicBezTo>
                    <a:pt x="2108" y="4120"/>
                    <a:pt x="2167" y="3977"/>
                    <a:pt x="2203" y="3835"/>
                  </a:cubicBezTo>
                  <a:cubicBezTo>
                    <a:pt x="2203" y="3799"/>
                    <a:pt x="2179" y="3763"/>
                    <a:pt x="2203" y="369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011;p116">
              <a:extLst>
                <a:ext uri="{FF2B5EF4-FFF2-40B4-BE49-F238E27FC236}">
                  <a16:creationId xmlns:a16="http://schemas.microsoft.com/office/drawing/2014/main" id="{7ED41C62-7CAF-73F9-25F5-09BBBE2050D8}"/>
                </a:ext>
              </a:extLst>
            </p:cNvPr>
            <p:cNvSpPr/>
            <p:nvPr/>
          </p:nvSpPr>
          <p:spPr>
            <a:xfrm>
              <a:off x="5995375" y="2128375"/>
              <a:ext cx="270600" cy="103600"/>
            </a:xfrm>
            <a:custGeom>
              <a:avLst/>
              <a:gdLst/>
              <a:ahLst/>
              <a:cxnLst/>
              <a:rect l="l" t="t" r="r" b="b"/>
              <a:pathLst>
                <a:path w="10824" h="4144" extrusionOk="0">
                  <a:moveTo>
                    <a:pt x="4132" y="0"/>
                  </a:moveTo>
                  <a:cubicBezTo>
                    <a:pt x="4144" y="262"/>
                    <a:pt x="4335" y="357"/>
                    <a:pt x="4513" y="453"/>
                  </a:cubicBezTo>
                  <a:cubicBezTo>
                    <a:pt x="5180" y="810"/>
                    <a:pt x="5870" y="798"/>
                    <a:pt x="6573" y="596"/>
                  </a:cubicBezTo>
                  <a:cubicBezTo>
                    <a:pt x="6668" y="572"/>
                    <a:pt x="6811" y="536"/>
                    <a:pt x="6871" y="453"/>
                  </a:cubicBezTo>
                  <a:cubicBezTo>
                    <a:pt x="7049" y="215"/>
                    <a:pt x="7287" y="238"/>
                    <a:pt x="7502" y="262"/>
                  </a:cubicBezTo>
                  <a:cubicBezTo>
                    <a:pt x="8037" y="274"/>
                    <a:pt x="8502" y="465"/>
                    <a:pt x="8930" y="810"/>
                  </a:cubicBezTo>
                  <a:cubicBezTo>
                    <a:pt x="9764" y="1465"/>
                    <a:pt x="10288" y="2346"/>
                    <a:pt x="10716" y="3274"/>
                  </a:cubicBezTo>
                  <a:cubicBezTo>
                    <a:pt x="10764" y="3393"/>
                    <a:pt x="10776" y="3513"/>
                    <a:pt x="10812" y="3655"/>
                  </a:cubicBezTo>
                  <a:cubicBezTo>
                    <a:pt x="10823" y="3715"/>
                    <a:pt x="10800" y="3751"/>
                    <a:pt x="10800" y="3858"/>
                  </a:cubicBezTo>
                  <a:cubicBezTo>
                    <a:pt x="10288" y="3894"/>
                    <a:pt x="9800" y="3905"/>
                    <a:pt x="9288" y="3929"/>
                  </a:cubicBezTo>
                  <a:cubicBezTo>
                    <a:pt x="8395" y="3977"/>
                    <a:pt x="7525" y="4013"/>
                    <a:pt x="6632" y="4048"/>
                  </a:cubicBezTo>
                  <a:cubicBezTo>
                    <a:pt x="6013" y="4084"/>
                    <a:pt x="5418" y="4144"/>
                    <a:pt x="4811" y="4108"/>
                  </a:cubicBezTo>
                  <a:cubicBezTo>
                    <a:pt x="3370" y="4025"/>
                    <a:pt x="1930" y="3929"/>
                    <a:pt x="465" y="3929"/>
                  </a:cubicBezTo>
                  <a:cubicBezTo>
                    <a:pt x="346" y="3929"/>
                    <a:pt x="227" y="3905"/>
                    <a:pt x="108" y="3905"/>
                  </a:cubicBezTo>
                  <a:cubicBezTo>
                    <a:pt x="1" y="3358"/>
                    <a:pt x="453" y="2262"/>
                    <a:pt x="1096" y="1429"/>
                  </a:cubicBezTo>
                  <a:cubicBezTo>
                    <a:pt x="1632" y="774"/>
                    <a:pt x="2953" y="0"/>
                    <a:pt x="4132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012;p116">
              <a:extLst>
                <a:ext uri="{FF2B5EF4-FFF2-40B4-BE49-F238E27FC236}">
                  <a16:creationId xmlns:a16="http://schemas.microsoft.com/office/drawing/2014/main" id="{FEBFA1F4-A648-9F11-1802-F77FFD0A5323}"/>
                </a:ext>
              </a:extLst>
            </p:cNvPr>
            <p:cNvSpPr/>
            <p:nvPr/>
          </p:nvSpPr>
          <p:spPr>
            <a:xfrm>
              <a:off x="6108775" y="2101575"/>
              <a:ext cx="53625" cy="34250"/>
            </a:xfrm>
            <a:custGeom>
              <a:avLst/>
              <a:gdLst/>
              <a:ahLst/>
              <a:cxnLst/>
              <a:rect l="l" t="t" r="r" b="b"/>
              <a:pathLst>
                <a:path w="2145" h="1370" extrusionOk="0">
                  <a:moveTo>
                    <a:pt x="2037" y="1"/>
                  </a:moveTo>
                  <a:cubicBezTo>
                    <a:pt x="2144" y="334"/>
                    <a:pt x="2108" y="679"/>
                    <a:pt x="2096" y="1036"/>
                  </a:cubicBezTo>
                  <a:cubicBezTo>
                    <a:pt x="2096" y="1096"/>
                    <a:pt x="1977" y="1191"/>
                    <a:pt x="1882" y="1215"/>
                  </a:cubicBezTo>
                  <a:cubicBezTo>
                    <a:pt x="1311" y="1370"/>
                    <a:pt x="751" y="1334"/>
                    <a:pt x="215" y="1096"/>
                  </a:cubicBezTo>
                  <a:cubicBezTo>
                    <a:pt x="132" y="1048"/>
                    <a:pt x="25" y="941"/>
                    <a:pt x="13" y="846"/>
                  </a:cubicBezTo>
                  <a:cubicBezTo>
                    <a:pt x="1" y="572"/>
                    <a:pt x="13" y="298"/>
                    <a:pt x="25" y="13"/>
                  </a:cubicBezTo>
                  <a:cubicBezTo>
                    <a:pt x="727" y="1"/>
                    <a:pt x="1346" y="1"/>
                    <a:pt x="20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013;p116">
              <a:extLst>
                <a:ext uri="{FF2B5EF4-FFF2-40B4-BE49-F238E27FC236}">
                  <a16:creationId xmlns:a16="http://schemas.microsoft.com/office/drawing/2014/main" id="{EA9B3F31-6C36-1C31-D270-2FB55D369801}"/>
                </a:ext>
              </a:extLst>
            </p:cNvPr>
            <p:cNvSpPr/>
            <p:nvPr/>
          </p:nvSpPr>
          <p:spPr>
            <a:xfrm>
              <a:off x="5714700" y="1971800"/>
              <a:ext cx="267000" cy="197375"/>
            </a:xfrm>
            <a:custGeom>
              <a:avLst/>
              <a:gdLst/>
              <a:ahLst/>
              <a:cxnLst/>
              <a:rect l="l" t="t" r="r" b="b"/>
              <a:pathLst>
                <a:path w="10680" h="7895" extrusionOk="0">
                  <a:moveTo>
                    <a:pt x="9835" y="3406"/>
                  </a:moveTo>
                  <a:cubicBezTo>
                    <a:pt x="9811" y="3489"/>
                    <a:pt x="9775" y="3572"/>
                    <a:pt x="9775" y="3644"/>
                  </a:cubicBezTo>
                  <a:cubicBezTo>
                    <a:pt x="9692" y="4584"/>
                    <a:pt x="9239" y="5358"/>
                    <a:pt x="8739" y="6108"/>
                  </a:cubicBezTo>
                  <a:cubicBezTo>
                    <a:pt x="8073" y="7073"/>
                    <a:pt x="7108" y="7597"/>
                    <a:pt x="5953" y="7740"/>
                  </a:cubicBezTo>
                  <a:cubicBezTo>
                    <a:pt x="4775" y="7894"/>
                    <a:pt x="3679" y="7621"/>
                    <a:pt x="2679" y="7013"/>
                  </a:cubicBezTo>
                  <a:cubicBezTo>
                    <a:pt x="2393" y="6835"/>
                    <a:pt x="2119" y="6561"/>
                    <a:pt x="1941" y="6263"/>
                  </a:cubicBezTo>
                  <a:cubicBezTo>
                    <a:pt x="1512" y="5573"/>
                    <a:pt x="1203" y="4823"/>
                    <a:pt x="1155" y="3977"/>
                  </a:cubicBezTo>
                  <a:cubicBezTo>
                    <a:pt x="1155" y="3822"/>
                    <a:pt x="1095" y="3691"/>
                    <a:pt x="1048" y="3489"/>
                  </a:cubicBezTo>
                  <a:cubicBezTo>
                    <a:pt x="786" y="3691"/>
                    <a:pt x="548" y="3882"/>
                    <a:pt x="262" y="3644"/>
                  </a:cubicBezTo>
                  <a:cubicBezTo>
                    <a:pt x="83" y="3501"/>
                    <a:pt x="0" y="3072"/>
                    <a:pt x="107" y="2810"/>
                  </a:cubicBezTo>
                  <a:cubicBezTo>
                    <a:pt x="226" y="2548"/>
                    <a:pt x="333" y="2489"/>
                    <a:pt x="798" y="2513"/>
                  </a:cubicBezTo>
                  <a:cubicBezTo>
                    <a:pt x="1036" y="2334"/>
                    <a:pt x="1131" y="2096"/>
                    <a:pt x="1179" y="1798"/>
                  </a:cubicBezTo>
                  <a:cubicBezTo>
                    <a:pt x="1238" y="1358"/>
                    <a:pt x="1369" y="1286"/>
                    <a:pt x="1810" y="1263"/>
                  </a:cubicBezTo>
                  <a:cubicBezTo>
                    <a:pt x="3000" y="1227"/>
                    <a:pt x="4120" y="941"/>
                    <a:pt x="5096" y="239"/>
                  </a:cubicBezTo>
                  <a:cubicBezTo>
                    <a:pt x="5179" y="179"/>
                    <a:pt x="5263" y="132"/>
                    <a:pt x="5358" y="96"/>
                  </a:cubicBezTo>
                  <a:cubicBezTo>
                    <a:pt x="5429" y="60"/>
                    <a:pt x="5501" y="36"/>
                    <a:pt x="5596" y="1"/>
                  </a:cubicBezTo>
                  <a:cubicBezTo>
                    <a:pt x="5656" y="60"/>
                    <a:pt x="5727" y="120"/>
                    <a:pt x="5751" y="191"/>
                  </a:cubicBezTo>
                  <a:cubicBezTo>
                    <a:pt x="6096" y="905"/>
                    <a:pt x="6727" y="1239"/>
                    <a:pt x="7442" y="1417"/>
                  </a:cubicBezTo>
                  <a:cubicBezTo>
                    <a:pt x="8120" y="1596"/>
                    <a:pt x="8811" y="1727"/>
                    <a:pt x="9489" y="1858"/>
                  </a:cubicBezTo>
                  <a:cubicBezTo>
                    <a:pt x="9680" y="1906"/>
                    <a:pt x="9763" y="2001"/>
                    <a:pt x="9775" y="2156"/>
                  </a:cubicBezTo>
                  <a:cubicBezTo>
                    <a:pt x="9787" y="2275"/>
                    <a:pt x="9799" y="2394"/>
                    <a:pt x="9823" y="2608"/>
                  </a:cubicBezTo>
                  <a:cubicBezTo>
                    <a:pt x="10001" y="2477"/>
                    <a:pt x="10085" y="2394"/>
                    <a:pt x="10192" y="2310"/>
                  </a:cubicBezTo>
                  <a:cubicBezTo>
                    <a:pt x="10549" y="2453"/>
                    <a:pt x="10680" y="2691"/>
                    <a:pt x="10597" y="3013"/>
                  </a:cubicBezTo>
                  <a:cubicBezTo>
                    <a:pt x="10501" y="3418"/>
                    <a:pt x="10287" y="3525"/>
                    <a:pt x="9835" y="3406"/>
                  </a:cubicBezTo>
                  <a:close/>
                  <a:moveTo>
                    <a:pt x="4786" y="4322"/>
                  </a:moveTo>
                  <a:lnTo>
                    <a:pt x="4786" y="4346"/>
                  </a:lnTo>
                  <a:cubicBezTo>
                    <a:pt x="4644" y="4346"/>
                    <a:pt x="4477" y="4334"/>
                    <a:pt x="4334" y="4334"/>
                  </a:cubicBezTo>
                  <a:cubicBezTo>
                    <a:pt x="3953" y="4334"/>
                    <a:pt x="3810" y="4477"/>
                    <a:pt x="3953" y="4823"/>
                  </a:cubicBezTo>
                  <a:cubicBezTo>
                    <a:pt x="4096" y="5132"/>
                    <a:pt x="4251" y="5465"/>
                    <a:pt x="4489" y="5704"/>
                  </a:cubicBezTo>
                  <a:cubicBezTo>
                    <a:pt x="4965" y="6192"/>
                    <a:pt x="5656" y="6275"/>
                    <a:pt x="6215" y="5656"/>
                  </a:cubicBezTo>
                  <a:cubicBezTo>
                    <a:pt x="6453" y="5382"/>
                    <a:pt x="6549" y="5073"/>
                    <a:pt x="6620" y="4751"/>
                  </a:cubicBezTo>
                  <a:cubicBezTo>
                    <a:pt x="6691" y="4406"/>
                    <a:pt x="6608" y="4334"/>
                    <a:pt x="6251" y="4311"/>
                  </a:cubicBezTo>
                  <a:cubicBezTo>
                    <a:pt x="5763" y="4299"/>
                    <a:pt x="5263" y="4322"/>
                    <a:pt x="4786" y="4322"/>
                  </a:cubicBezTo>
                  <a:close/>
                  <a:moveTo>
                    <a:pt x="3203" y="3501"/>
                  </a:moveTo>
                  <a:cubicBezTo>
                    <a:pt x="3453" y="3156"/>
                    <a:pt x="3453" y="2882"/>
                    <a:pt x="3334" y="2620"/>
                  </a:cubicBezTo>
                  <a:cubicBezTo>
                    <a:pt x="3274" y="2501"/>
                    <a:pt x="3108" y="2489"/>
                    <a:pt x="3084" y="2620"/>
                  </a:cubicBezTo>
                  <a:cubicBezTo>
                    <a:pt x="3036" y="2798"/>
                    <a:pt x="3024" y="2977"/>
                    <a:pt x="3036" y="3156"/>
                  </a:cubicBezTo>
                  <a:cubicBezTo>
                    <a:pt x="3036" y="3251"/>
                    <a:pt x="3120" y="3334"/>
                    <a:pt x="3203" y="3501"/>
                  </a:cubicBezTo>
                  <a:close/>
                  <a:moveTo>
                    <a:pt x="7584" y="2513"/>
                  </a:moveTo>
                  <a:cubicBezTo>
                    <a:pt x="7370" y="2715"/>
                    <a:pt x="7275" y="3013"/>
                    <a:pt x="7370" y="3203"/>
                  </a:cubicBezTo>
                  <a:cubicBezTo>
                    <a:pt x="7394" y="3263"/>
                    <a:pt x="7453" y="3322"/>
                    <a:pt x="7513" y="3322"/>
                  </a:cubicBezTo>
                  <a:cubicBezTo>
                    <a:pt x="7572" y="3322"/>
                    <a:pt x="7644" y="3275"/>
                    <a:pt x="7680" y="3215"/>
                  </a:cubicBezTo>
                  <a:cubicBezTo>
                    <a:pt x="7763" y="2989"/>
                    <a:pt x="7751" y="2775"/>
                    <a:pt x="7584" y="25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014;p116">
              <a:extLst>
                <a:ext uri="{FF2B5EF4-FFF2-40B4-BE49-F238E27FC236}">
                  <a16:creationId xmlns:a16="http://schemas.microsoft.com/office/drawing/2014/main" id="{8E2A466F-9D78-0F07-04CF-3D8D880E9821}"/>
                </a:ext>
              </a:extLst>
            </p:cNvPr>
            <p:cNvSpPr/>
            <p:nvPr/>
          </p:nvSpPr>
          <p:spPr>
            <a:xfrm>
              <a:off x="5699500" y="2187900"/>
              <a:ext cx="284600" cy="110450"/>
            </a:xfrm>
            <a:custGeom>
              <a:avLst/>
              <a:gdLst/>
              <a:ahLst/>
              <a:cxnLst/>
              <a:rect l="l" t="t" r="r" b="b"/>
              <a:pathLst>
                <a:path w="11384" h="4418" extrusionOk="0">
                  <a:moveTo>
                    <a:pt x="1" y="4013"/>
                  </a:moveTo>
                  <a:cubicBezTo>
                    <a:pt x="156" y="3191"/>
                    <a:pt x="501" y="2465"/>
                    <a:pt x="1108" y="1882"/>
                  </a:cubicBezTo>
                  <a:cubicBezTo>
                    <a:pt x="1442" y="1548"/>
                    <a:pt x="1811" y="1251"/>
                    <a:pt x="2168" y="965"/>
                  </a:cubicBezTo>
                  <a:cubicBezTo>
                    <a:pt x="2727" y="524"/>
                    <a:pt x="3406" y="322"/>
                    <a:pt x="4132" y="227"/>
                  </a:cubicBezTo>
                  <a:cubicBezTo>
                    <a:pt x="4168" y="334"/>
                    <a:pt x="4216" y="429"/>
                    <a:pt x="4204" y="512"/>
                  </a:cubicBezTo>
                  <a:cubicBezTo>
                    <a:pt x="4144" y="834"/>
                    <a:pt x="4347" y="941"/>
                    <a:pt x="4585" y="1072"/>
                  </a:cubicBezTo>
                  <a:cubicBezTo>
                    <a:pt x="5085" y="1322"/>
                    <a:pt x="5597" y="1489"/>
                    <a:pt x="6156" y="1382"/>
                  </a:cubicBezTo>
                  <a:cubicBezTo>
                    <a:pt x="6502" y="1334"/>
                    <a:pt x="6764" y="1143"/>
                    <a:pt x="6990" y="929"/>
                  </a:cubicBezTo>
                  <a:cubicBezTo>
                    <a:pt x="7097" y="822"/>
                    <a:pt x="7121" y="631"/>
                    <a:pt x="7157" y="465"/>
                  </a:cubicBezTo>
                  <a:cubicBezTo>
                    <a:pt x="7216" y="36"/>
                    <a:pt x="7252" y="0"/>
                    <a:pt x="7692" y="48"/>
                  </a:cubicBezTo>
                  <a:cubicBezTo>
                    <a:pt x="8704" y="167"/>
                    <a:pt x="9550" y="608"/>
                    <a:pt x="10193" y="1382"/>
                  </a:cubicBezTo>
                  <a:cubicBezTo>
                    <a:pt x="10705" y="2013"/>
                    <a:pt x="11157" y="2667"/>
                    <a:pt x="11276" y="3501"/>
                  </a:cubicBezTo>
                  <a:cubicBezTo>
                    <a:pt x="11288" y="3572"/>
                    <a:pt x="11300" y="3632"/>
                    <a:pt x="11324" y="3703"/>
                  </a:cubicBezTo>
                  <a:cubicBezTo>
                    <a:pt x="11383" y="4120"/>
                    <a:pt x="11300" y="4180"/>
                    <a:pt x="10871" y="4203"/>
                  </a:cubicBezTo>
                  <a:cubicBezTo>
                    <a:pt x="9597" y="4227"/>
                    <a:pt x="8311" y="4287"/>
                    <a:pt x="7037" y="4322"/>
                  </a:cubicBezTo>
                  <a:cubicBezTo>
                    <a:pt x="6466" y="4334"/>
                    <a:pt x="5906" y="4346"/>
                    <a:pt x="5347" y="4358"/>
                  </a:cubicBezTo>
                  <a:cubicBezTo>
                    <a:pt x="4632" y="4382"/>
                    <a:pt x="3918" y="4418"/>
                    <a:pt x="3192" y="4394"/>
                  </a:cubicBezTo>
                  <a:cubicBezTo>
                    <a:pt x="2251" y="4346"/>
                    <a:pt x="1322" y="4263"/>
                    <a:pt x="382" y="4180"/>
                  </a:cubicBezTo>
                  <a:cubicBezTo>
                    <a:pt x="287" y="4180"/>
                    <a:pt x="215" y="4144"/>
                    <a:pt x="144" y="4108"/>
                  </a:cubicBezTo>
                  <a:cubicBezTo>
                    <a:pt x="120" y="4096"/>
                    <a:pt x="72" y="4049"/>
                    <a:pt x="1" y="401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4015;p116">
              <a:extLst>
                <a:ext uri="{FF2B5EF4-FFF2-40B4-BE49-F238E27FC236}">
                  <a16:creationId xmlns:a16="http://schemas.microsoft.com/office/drawing/2014/main" id="{A432CE70-2316-3A90-E764-8C1F9F090D31}"/>
                </a:ext>
              </a:extLst>
            </p:cNvPr>
            <p:cNvSpPr/>
            <p:nvPr/>
          </p:nvSpPr>
          <p:spPr>
            <a:xfrm>
              <a:off x="5744450" y="1909900"/>
              <a:ext cx="214950" cy="93475"/>
            </a:xfrm>
            <a:custGeom>
              <a:avLst/>
              <a:gdLst/>
              <a:ahLst/>
              <a:cxnLst/>
              <a:rect l="l" t="t" r="r" b="b"/>
              <a:pathLst>
                <a:path w="8598" h="3739" extrusionOk="0">
                  <a:moveTo>
                    <a:pt x="1" y="3239"/>
                  </a:moveTo>
                  <a:cubicBezTo>
                    <a:pt x="72" y="3024"/>
                    <a:pt x="108" y="3072"/>
                    <a:pt x="191" y="2917"/>
                  </a:cubicBezTo>
                  <a:cubicBezTo>
                    <a:pt x="894" y="1715"/>
                    <a:pt x="1846" y="786"/>
                    <a:pt x="3215" y="381"/>
                  </a:cubicBezTo>
                  <a:cubicBezTo>
                    <a:pt x="4513" y="0"/>
                    <a:pt x="5775" y="60"/>
                    <a:pt x="6954" y="798"/>
                  </a:cubicBezTo>
                  <a:cubicBezTo>
                    <a:pt x="7180" y="941"/>
                    <a:pt x="7395" y="1131"/>
                    <a:pt x="7573" y="1345"/>
                  </a:cubicBezTo>
                  <a:cubicBezTo>
                    <a:pt x="7787" y="1595"/>
                    <a:pt x="7966" y="1893"/>
                    <a:pt x="8145" y="2179"/>
                  </a:cubicBezTo>
                  <a:cubicBezTo>
                    <a:pt x="8478" y="2703"/>
                    <a:pt x="8597" y="3072"/>
                    <a:pt x="8526" y="3715"/>
                  </a:cubicBezTo>
                  <a:cubicBezTo>
                    <a:pt x="8287" y="3715"/>
                    <a:pt x="8049" y="3739"/>
                    <a:pt x="7823" y="3715"/>
                  </a:cubicBezTo>
                  <a:cubicBezTo>
                    <a:pt x="7335" y="3643"/>
                    <a:pt x="6859" y="3560"/>
                    <a:pt x="6382" y="3441"/>
                  </a:cubicBezTo>
                  <a:cubicBezTo>
                    <a:pt x="5668" y="3262"/>
                    <a:pt x="5120" y="2869"/>
                    <a:pt x="4763" y="2191"/>
                  </a:cubicBezTo>
                  <a:cubicBezTo>
                    <a:pt x="4704" y="2096"/>
                    <a:pt x="4656" y="2000"/>
                    <a:pt x="4597" y="1893"/>
                  </a:cubicBezTo>
                  <a:cubicBezTo>
                    <a:pt x="4597" y="1881"/>
                    <a:pt x="4561" y="1881"/>
                    <a:pt x="4525" y="1857"/>
                  </a:cubicBezTo>
                  <a:cubicBezTo>
                    <a:pt x="4299" y="1976"/>
                    <a:pt x="4049" y="2096"/>
                    <a:pt x="3823" y="2238"/>
                  </a:cubicBezTo>
                  <a:cubicBezTo>
                    <a:pt x="3096" y="2774"/>
                    <a:pt x="2239" y="3024"/>
                    <a:pt x="1370" y="3191"/>
                  </a:cubicBezTo>
                  <a:cubicBezTo>
                    <a:pt x="953" y="3310"/>
                    <a:pt x="501" y="3239"/>
                    <a:pt x="1" y="32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4016;p116">
              <a:extLst>
                <a:ext uri="{FF2B5EF4-FFF2-40B4-BE49-F238E27FC236}">
                  <a16:creationId xmlns:a16="http://schemas.microsoft.com/office/drawing/2014/main" id="{2B4AE0A2-B91E-7E63-EE78-372A9DE27149}"/>
                </a:ext>
              </a:extLst>
            </p:cNvPr>
            <p:cNvSpPr/>
            <p:nvPr/>
          </p:nvSpPr>
          <p:spPr>
            <a:xfrm>
              <a:off x="5811425" y="2175400"/>
              <a:ext cx="61350" cy="38725"/>
            </a:xfrm>
            <a:custGeom>
              <a:avLst/>
              <a:gdLst/>
              <a:ahLst/>
              <a:cxnLst/>
              <a:rect l="l" t="t" r="r" b="b"/>
              <a:pathLst>
                <a:path w="2454" h="1549" extrusionOk="0">
                  <a:moveTo>
                    <a:pt x="1" y="0"/>
                  </a:moveTo>
                  <a:cubicBezTo>
                    <a:pt x="417" y="24"/>
                    <a:pt x="786" y="72"/>
                    <a:pt x="1179" y="84"/>
                  </a:cubicBezTo>
                  <a:cubicBezTo>
                    <a:pt x="1560" y="108"/>
                    <a:pt x="1929" y="84"/>
                    <a:pt x="2370" y="84"/>
                  </a:cubicBezTo>
                  <a:cubicBezTo>
                    <a:pt x="2441" y="429"/>
                    <a:pt x="2453" y="715"/>
                    <a:pt x="2334" y="1060"/>
                  </a:cubicBezTo>
                  <a:cubicBezTo>
                    <a:pt x="2251" y="1322"/>
                    <a:pt x="1989" y="1429"/>
                    <a:pt x="1727" y="1477"/>
                  </a:cubicBezTo>
                  <a:cubicBezTo>
                    <a:pt x="1203" y="1548"/>
                    <a:pt x="715" y="1489"/>
                    <a:pt x="263" y="1191"/>
                  </a:cubicBezTo>
                  <a:cubicBezTo>
                    <a:pt x="120" y="1084"/>
                    <a:pt x="24" y="977"/>
                    <a:pt x="24" y="798"/>
                  </a:cubicBezTo>
                  <a:cubicBezTo>
                    <a:pt x="13" y="500"/>
                    <a:pt x="1" y="298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4017;p116">
              <a:extLst>
                <a:ext uri="{FF2B5EF4-FFF2-40B4-BE49-F238E27FC236}">
                  <a16:creationId xmlns:a16="http://schemas.microsoft.com/office/drawing/2014/main" id="{507DB748-A7E2-58B3-D942-E74B7908F067}"/>
                </a:ext>
              </a:extLst>
            </p:cNvPr>
            <p:cNvSpPr/>
            <p:nvPr/>
          </p:nvSpPr>
          <p:spPr>
            <a:xfrm>
              <a:off x="5744450" y="1638425"/>
              <a:ext cx="270600" cy="226250"/>
            </a:xfrm>
            <a:custGeom>
              <a:avLst/>
              <a:gdLst/>
              <a:ahLst/>
              <a:cxnLst/>
              <a:rect l="l" t="t" r="r" b="b"/>
              <a:pathLst>
                <a:path w="10824" h="9050" extrusionOk="0">
                  <a:moveTo>
                    <a:pt x="4358" y="9049"/>
                  </a:moveTo>
                  <a:cubicBezTo>
                    <a:pt x="4251" y="8823"/>
                    <a:pt x="4168" y="8680"/>
                    <a:pt x="4108" y="8514"/>
                  </a:cubicBezTo>
                  <a:cubicBezTo>
                    <a:pt x="4049" y="8347"/>
                    <a:pt x="4001" y="8192"/>
                    <a:pt x="3954" y="8037"/>
                  </a:cubicBezTo>
                  <a:cubicBezTo>
                    <a:pt x="3799" y="7513"/>
                    <a:pt x="3799" y="7537"/>
                    <a:pt x="3227" y="7537"/>
                  </a:cubicBezTo>
                  <a:cubicBezTo>
                    <a:pt x="2311" y="7513"/>
                    <a:pt x="1441" y="7251"/>
                    <a:pt x="727" y="6644"/>
                  </a:cubicBezTo>
                  <a:cubicBezTo>
                    <a:pt x="251" y="6239"/>
                    <a:pt x="72" y="5656"/>
                    <a:pt x="48" y="5049"/>
                  </a:cubicBezTo>
                  <a:cubicBezTo>
                    <a:pt x="1" y="4275"/>
                    <a:pt x="203" y="3561"/>
                    <a:pt x="560" y="2906"/>
                  </a:cubicBezTo>
                  <a:cubicBezTo>
                    <a:pt x="1013" y="2084"/>
                    <a:pt x="1632" y="1417"/>
                    <a:pt x="2489" y="1001"/>
                  </a:cubicBezTo>
                  <a:cubicBezTo>
                    <a:pt x="2751" y="870"/>
                    <a:pt x="3025" y="763"/>
                    <a:pt x="3299" y="691"/>
                  </a:cubicBezTo>
                  <a:cubicBezTo>
                    <a:pt x="4251" y="405"/>
                    <a:pt x="5204" y="179"/>
                    <a:pt x="6192" y="96"/>
                  </a:cubicBezTo>
                  <a:cubicBezTo>
                    <a:pt x="7085" y="1"/>
                    <a:pt x="7942" y="167"/>
                    <a:pt x="8764" y="584"/>
                  </a:cubicBezTo>
                  <a:cubicBezTo>
                    <a:pt x="10109" y="1263"/>
                    <a:pt x="10657" y="2418"/>
                    <a:pt x="10788" y="3811"/>
                  </a:cubicBezTo>
                  <a:cubicBezTo>
                    <a:pt x="10824" y="4227"/>
                    <a:pt x="10776" y="4656"/>
                    <a:pt x="10716" y="5061"/>
                  </a:cubicBezTo>
                  <a:cubicBezTo>
                    <a:pt x="10585" y="5835"/>
                    <a:pt x="10145" y="6406"/>
                    <a:pt x="9454" y="6763"/>
                  </a:cubicBezTo>
                  <a:cubicBezTo>
                    <a:pt x="8407" y="7275"/>
                    <a:pt x="7287" y="7561"/>
                    <a:pt x="6132" y="7656"/>
                  </a:cubicBezTo>
                  <a:cubicBezTo>
                    <a:pt x="5978" y="7668"/>
                    <a:pt x="5823" y="7632"/>
                    <a:pt x="5668" y="7632"/>
                  </a:cubicBezTo>
                  <a:cubicBezTo>
                    <a:pt x="5239" y="7621"/>
                    <a:pt x="5132" y="7692"/>
                    <a:pt x="4966" y="8085"/>
                  </a:cubicBezTo>
                  <a:cubicBezTo>
                    <a:pt x="4811" y="8406"/>
                    <a:pt x="4668" y="8740"/>
                    <a:pt x="4358" y="9049"/>
                  </a:cubicBezTo>
                  <a:close/>
                  <a:moveTo>
                    <a:pt x="8954" y="3691"/>
                  </a:moveTo>
                  <a:cubicBezTo>
                    <a:pt x="8954" y="3632"/>
                    <a:pt x="8942" y="3572"/>
                    <a:pt x="8942" y="3513"/>
                  </a:cubicBezTo>
                  <a:cubicBezTo>
                    <a:pt x="8883" y="3156"/>
                    <a:pt x="8692" y="2977"/>
                    <a:pt x="8359" y="2989"/>
                  </a:cubicBezTo>
                  <a:cubicBezTo>
                    <a:pt x="8073" y="3013"/>
                    <a:pt x="7859" y="3227"/>
                    <a:pt x="7871" y="3561"/>
                  </a:cubicBezTo>
                  <a:cubicBezTo>
                    <a:pt x="7871" y="3739"/>
                    <a:pt x="7918" y="3918"/>
                    <a:pt x="7990" y="4084"/>
                  </a:cubicBezTo>
                  <a:cubicBezTo>
                    <a:pt x="8073" y="4287"/>
                    <a:pt x="8359" y="4406"/>
                    <a:pt x="8585" y="4382"/>
                  </a:cubicBezTo>
                  <a:cubicBezTo>
                    <a:pt x="8799" y="4346"/>
                    <a:pt x="8895" y="4215"/>
                    <a:pt x="8942" y="3930"/>
                  </a:cubicBezTo>
                  <a:cubicBezTo>
                    <a:pt x="8942" y="3858"/>
                    <a:pt x="8942" y="3763"/>
                    <a:pt x="8954" y="3691"/>
                  </a:cubicBezTo>
                  <a:close/>
                  <a:moveTo>
                    <a:pt x="5668" y="3072"/>
                  </a:moveTo>
                  <a:cubicBezTo>
                    <a:pt x="5311" y="3049"/>
                    <a:pt x="5001" y="3322"/>
                    <a:pt x="4989" y="3668"/>
                  </a:cubicBezTo>
                  <a:cubicBezTo>
                    <a:pt x="4966" y="4001"/>
                    <a:pt x="5263" y="4394"/>
                    <a:pt x="5549" y="4394"/>
                  </a:cubicBezTo>
                  <a:cubicBezTo>
                    <a:pt x="5835" y="4406"/>
                    <a:pt x="6156" y="4037"/>
                    <a:pt x="6180" y="3644"/>
                  </a:cubicBezTo>
                  <a:cubicBezTo>
                    <a:pt x="6204" y="3322"/>
                    <a:pt x="6001" y="3084"/>
                    <a:pt x="5668" y="3072"/>
                  </a:cubicBezTo>
                  <a:close/>
                  <a:moveTo>
                    <a:pt x="2072" y="3942"/>
                  </a:moveTo>
                  <a:cubicBezTo>
                    <a:pt x="2072" y="4275"/>
                    <a:pt x="2346" y="4573"/>
                    <a:pt x="2632" y="4561"/>
                  </a:cubicBezTo>
                  <a:cubicBezTo>
                    <a:pt x="2965" y="4537"/>
                    <a:pt x="3204" y="4275"/>
                    <a:pt x="3204" y="3906"/>
                  </a:cubicBezTo>
                  <a:cubicBezTo>
                    <a:pt x="3204" y="3513"/>
                    <a:pt x="2989" y="3370"/>
                    <a:pt x="2572" y="3334"/>
                  </a:cubicBezTo>
                  <a:cubicBezTo>
                    <a:pt x="2287" y="3334"/>
                    <a:pt x="2072" y="3620"/>
                    <a:pt x="2072" y="39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4018;p116">
              <a:extLst>
                <a:ext uri="{FF2B5EF4-FFF2-40B4-BE49-F238E27FC236}">
                  <a16:creationId xmlns:a16="http://schemas.microsoft.com/office/drawing/2014/main" id="{E557F971-7B1D-1641-D066-299F6900F3FC}"/>
                </a:ext>
              </a:extLst>
            </p:cNvPr>
            <p:cNvSpPr/>
            <p:nvPr/>
          </p:nvSpPr>
          <p:spPr>
            <a:xfrm>
              <a:off x="5988825" y="1596750"/>
              <a:ext cx="247975" cy="196775"/>
            </a:xfrm>
            <a:custGeom>
              <a:avLst/>
              <a:gdLst/>
              <a:ahLst/>
              <a:cxnLst/>
              <a:rect l="l" t="t" r="r" b="b"/>
              <a:pathLst>
                <a:path w="9919" h="7871" extrusionOk="0">
                  <a:moveTo>
                    <a:pt x="5597" y="7871"/>
                  </a:moveTo>
                  <a:cubicBezTo>
                    <a:pt x="5180" y="7549"/>
                    <a:pt x="5013" y="7144"/>
                    <a:pt x="5001" y="6621"/>
                  </a:cubicBezTo>
                  <a:cubicBezTo>
                    <a:pt x="4882" y="6621"/>
                    <a:pt x="4775" y="6609"/>
                    <a:pt x="4680" y="6621"/>
                  </a:cubicBezTo>
                  <a:cubicBezTo>
                    <a:pt x="3668" y="6799"/>
                    <a:pt x="2680" y="6716"/>
                    <a:pt x="1715" y="6418"/>
                  </a:cubicBezTo>
                  <a:cubicBezTo>
                    <a:pt x="1346" y="6299"/>
                    <a:pt x="1525" y="6287"/>
                    <a:pt x="1489" y="5870"/>
                  </a:cubicBezTo>
                  <a:cubicBezTo>
                    <a:pt x="1465" y="5216"/>
                    <a:pt x="1418" y="4573"/>
                    <a:pt x="1132" y="3977"/>
                  </a:cubicBezTo>
                  <a:cubicBezTo>
                    <a:pt x="1013" y="3727"/>
                    <a:pt x="882" y="3465"/>
                    <a:pt x="727" y="3251"/>
                  </a:cubicBezTo>
                  <a:cubicBezTo>
                    <a:pt x="203" y="2453"/>
                    <a:pt x="1" y="2251"/>
                    <a:pt x="608" y="1418"/>
                  </a:cubicBezTo>
                  <a:cubicBezTo>
                    <a:pt x="870" y="1060"/>
                    <a:pt x="1203" y="822"/>
                    <a:pt x="1608" y="656"/>
                  </a:cubicBezTo>
                  <a:cubicBezTo>
                    <a:pt x="2763" y="167"/>
                    <a:pt x="3989" y="1"/>
                    <a:pt x="5240" y="60"/>
                  </a:cubicBezTo>
                  <a:cubicBezTo>
                    <a:pt x="5430" y="72"/>
                    <a:pt x="5632" y="96"/>
                    <a:pt x="5835" y="96"/>
                  </a:cubicBezTo>
                  <a:cubicBezTo>
                    <a:pt x="6728" y="96"/>
                    <a:pt x="7561" y="358"/>
                    <a:pt x="8323" y="810"/>
                  </a:cubicBezTo>
                  <a:cubicBezTo>
                    <a:pt x="9085" y="1251"/>
                    <a:pt x="9573" y="1953"/>
                    <a:pt x="9776" y="2799"/>
                  </a:cubicBezTo>
                  <a:cubicBezTo>
                    <a:pt x="9919" y="3334"/>
                    <a:pt x="9800" y="3882"/>
                    <a:pt x="9526" y="4346"/>
                  </a:cubicBezTo>
                  <a:cubicBezTo>
                    <a:pt x="8942" y="5358"/>
                    <a:pt x="8097" y="6073"/>
                    <a:pt x="6918" y="6323"/>
                  </a:cubicBezTo>
                  <a:cubicBezTo>
                    <a:pt x="6728" y="6371"/>
                    <a:pt x="6537" y="6359"/>
                    <a:pt x="6323" y="6371"/>
                  </a:cubicBezTo>
                  <a:cubicBezTo>
                    <a:pt x="6013" y="6382"/>
                    <a:pt x="5966" y="6418"/>
                    <a:pt x="5894" y="6716"/>
                  </a:cubicBezTo>
                  <a:lnTo>
                    <a:pt x="5668" y="7692"/>
                  </a:lnTo>
                  <a:cubicBezTo>
                    <a:pt x="5692" y="7740"/>
                    <a:pt x="5656" y="7787"/>
                    <a:pt x="5597" y="7871"/>
                  </a:cubicBezTo>
                  <a:close/>
                  <a:moveTo>
                    <a:pt x="7895" y="2930"/>
                  </a:moveTo>
                  <a:cubicBezTo>
                    <a:pt x="7823" y="2846"/>
                    <a:pt x="7776" y="2691"/>
                    <a:pt x="7668" y="2608"/>
                  </a:cubicBezTo>
                  <a:cubicBezTo>
                    <a:pt x="7514" y="2489"/>
                    <a:pt x="7371" y="2596"/>
                    <a:pt x="7252" y="2680"/>
                  </a:cubicBezTo>
                  <a:cubicBezTo>
                    <a:pt x="7204" y="2715"/>
                    <a:pt x="7156" y="2751"/>
                    <a:pt x="7121" y="2787"/>
                  </a:cubicBezTo>
                  <a:cubicBezTo>
                    <a:pt x="6978" y="2930"/>
                    <a:pt x="6894" y="3108"/>
                    <a:pt x="7014" y="3275"/>
                  </a:cubicBezTo>
                  <a:cubicBezTo>
                    <a:pt x="7085" y="3394"/>
                    <a:pt x="7228" y="3501"/>
                    <a:pt x="7347" y="3525"/>
                  </a:cubicBezTo>
                  <a:cubicBezTo>
                    <a:pt x="7549" y="3573"/>
                    <a:pt x="7692" y="3430"/>
                    <a:pt x="7787" y="3263"/>
                  </a:cubicBezTo>
                  <a:cubicBezTo>
                    <a:pt x="7835" y="3203"/>
                    <a:pt x="7847" y="3096"/>
                    <a:pt x="7895" y="2930"/>
                  </a:cubicBezTo>
                  <a:close/>
                  <a:moveTo>
                    <a:pt x="4835" y="3192"/>
                  </a:moveTo>
                  <a:cubicBezTo>
                    <a:pt x="4835" y="3465"/>
                    <a:pt x="4894" y="3584"/>
                    <a:pt x="5073" y="3608"/>
                  </a:cubicBezTo>
                  <a:cubicBezTo>
                    <a:pt x="5299" y="3632"/>
                    <a:pt x="5549" y="3442"/>
                    <a:pt x="5585" y="3203"/>
                  </a:cubicBezTo>
                  <a:cubicBezTo>
                    <a:pt x="5609" y="2965"/>
                    <a:pt x="5430" y="2656"/>
                    <a:pt x="5275" y="2620"/>
                  </a:cubicBezTo>
                  <a:cubicBezTo>
                    <a:pt x="5049" y="2596"/>
                    <a:pt x="4882" y="2787"/>
                    <a:pt x="4859" y="3096"/>
                  </a:cubicBezTo>
                  <a:cubicBezTo>
                    <a:pt x="4835" y="3144"/>
                    <a:pt x="4835" y="3156"/>
                    <a:pt x="4835" y="3192"/>
                  </a:cubicBezTo>
                  <a:close/>
                  <a:moveTo>
                    <a:pt x="3275" y="3323"/>
                  </a:moveTo>
                  <a:cubicBezTo>
                    <a:pt x="3275" y="3084"/>
                    <a:pt x="3108" y="2870"/>
                    <a:pt x="2918" y="2870"/>
                  </a:cubicBezTo>
                  <a:cubicBezTo>
                    <a:pt x="2680" y="2870"/>
                    <a:pt x="2465" y="3132"/>
                    <a:pt x="2465" y="3394"/>
                  </a:cubicBezTo>
                  <a:cubicBezTo>
                    <a:pt x="2489" y="3632"/>
                    <a:pt x="2656" y="3823"/>
                    <a:pt x="2858" y="3823"/>
                  </a:cubicBezTo>
                  <a:cubicBezTo>
                    <a:pt x="3073" y="3823"/>
                    <a:pt x="3275" y="3573"/>
                    <a:pt x="3275" y="332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4019;p116">
              <a:extLst>
                <a:ext uri="{FF2B5EF4-FFF2-40B4-BE49-F238E27FC236}">
                  <a16:creationId xmlns:a16="http://schemas.microsoft.com/office/drawing/2014/main" id="{EC8711AB-C830-8F7D-F963-CA00323A4897}"/>
                </a:ext>
              </a:extLst>
            </p:cNvPr>
            <p:cNvSpPr/>
            <p:nvPr/>
          </p:nvSpPr>
          <p:spPr>
            <a:xfrm>
              <a:off x="6105225" y="2017050"/>
              <a:ext cx="60725" cy="44375"/>
            </a:xfrm>
            <a:custGeom>
              <a:avLst/>
              <a:gdLst/>
              <a:ahLst/>
              <a:cxnLst/>
              <a:rect l="l" t="t" r="r" b="b"/>
              <a:pathLst>
                <a:path w="2429" h="1775" extrusionOk="0">
                  <a:moveTo>
                    <a:pt x="1643" y="24"/>
                  </a:moveTo>
                  <a:cubicBezTo>
                    <a:pt x="2381" y="0"/>
                    <a:pt x="2429" y="84"/>
                    <a:pt x="2250" y="798"/>
                  </a:cubicBezTo>
                  <a:cubicBezTo>
                    <a:pt x="2238" y="869"/>
                    <a:pt x="2203" y="965"/>
                    <a:pt x="2191" y="1036"/>
                  </a:cubicBezTo>
                  <a:cubicBezTo>
                    <a:pt x="2048" y="1500"/>
                    <a:pt x="1667" y="1774"/>
                    <a:pt x="1226" y="1762"/>
                  </a:cubicBezTo>
                  <a:cubicBezTo>
                    <a:pt x="643" y="1750"/>
                    <a:pt x="298" y="1512"/>
                    <a:pt x="155" y="988"/>
                  </a:cubicBezTo>
                  <a:cubicBezTo>
                    <a:pt x="107" y="810"/>
                    <a:pt x="60" y="631"/>
                    <a:pt x="36" y="453"/>
                  </a:cubicBezTo>
                  <a:cubicBezTo>
                    <a:pt x="0" y="226"/>
                    <a:pt x="83" y="143"/>
                    <a:pt x="298" y="119"/>
                  </a:cubicBezTo>
                  <a:cubicBezTo>
                    <a:pt x="524" y="107"/>
                    <a:pt x="750" y="107"/>
                    <a:pt x="976" y="96"/>
                  </a:cubicBezTo>
                  <a:cubicBezTo>
                    <a:pt x="1191" y="84"/>
                    <a:pt x="1417" y="36"/>
                    <a:pt x="1643" y="24"/>
                  </a:cubicBezTo>
                  <a:close/>
                  <a:moveTo>
                    <a:pt x="393" y="465"/>
                  </a:moveTo>
                  <a:cubicBezTo>
                    <a:pt x="381" y="881"/>
                    <a:pt x="464" y="1191"/>
                    <a:pt x="822" y="1346"/>
                  </a:cubicBezTo>
                  <a:cubicBezTo>
                    <a:pt x="1119" y="1477"/>
                    <a:pt x="1429" y="1524"/>
                    <a:pt x="1691" y="1274"/>
                  </a:cubicBezTo>
                  <a:cubicBezTo>
                    <a:pt x="1929" y="1048"/>
                    <a:pt x="2060" y="762"/>
                    <a:pt x="1965" y="405"/>
                  </a:cubicBezTo>
                  <a:cubicBezTo>
                    <a:pt x="1405" y="369"/>
                    <a:pt x="893" y="405"/>
                    <a:pt x="393" y="46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4020;p116">
              <a:extLst>
                <a:ext uri="{FF2B5EF4-FFF2-40B4-BE49-F238E27FC236}">
                  <a16:creationId xmlns:a16="http://schemas.microsoft.com/office/drawing/2014/main" id="{B51C04C5-A1D2-6E97-25F6-398FA5C1B5C6}"/>
                </a:ext>
              </a:extLst>
            </p:cNvPr>
            <p:cNvSpPr/>
            <p:nvPr/>
          </p:nvSpPr>
          <p:spPr>
            <a:xfrm>
              <a:off x="6183800" y="1981925"/>
              <a:ext cx="12225" cy="22350"/>
            </a:xfrm>
            <a:custGeom>
              <a:avLst/>
              <a:gdLst/>
              <a:ahLst/>
              <a:cxnLst/>
              <a:rect l="l" t="t" r="r" b="b"/>
              <a:pathLst>
                <a:path w="489" h="894" extrusionOk="0">
                  <a:moveTo>
                    <a:pt x="489" y="441"/>
                  </a:moveTo>
                  <a:cubicBezTo>
                    <a:pt x="489" y="727"/>
                    <a:pt x="405" y="893"/>
                    <a:pt x="250" y="881"/>
                  </a:cubicBezTo>
                  <a:cubicBezTo>
                    <a:pt x="12" y="846"/>
                    <a:pt x="48" y="631"/>
                    <a:pt x="36" y="477"/>
                  </a:cubicBezTo>
                  <a:cubicBezTo>
                    <a:pt x="0" y="227"/>
                    <a:pt x="119" y="0"/>
                    <a:pt x="274" y="0"/>
                  </a:cubicBezTo>
                  <a:cubicBezTo>
                    <a:pt x="417" y="0"/>
                    <a:pt x="489" y="167"/>
                    <a:pt x="489" y="44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4021;p116">
              <a:extLst>
                <a:ext uri="{FF2B5EF4-FFF2-40B4-BE49-F238E27FC236}">
                  <a16:creationId xmlns:a16="http://schemas.microsoft.com/office/drawing/2014/main" id="{34D49CDD-8E05-7E0F-304A-0A003F8C65C1}"/>
                </a:ext>
              </a:extLst>
            </p:cNvPr>
            <p:cNvSpPr/>
            <p:nvPr/>
          </p:nvSpPr>
          <p:spPr>
            <a:xfrm>
              <a:off x="6080500" y="1990250"/>
              <a:ext cx="11950" cy="19975"/>
            </a:xfrm>
            <a:custGeom>
              <a:avLst/>
              <a:gdLst/>
              <a:ahLst/>
              <a:cxnLst/>
              <a:rect l="l" t="t" r="r" b="b"/>
              <a:pathLst>
                <a:path w="478" h="799" extrusionOk="0">
                  <a:moveTo>
                    <a:pt x="477" y="382"/>
                  </a:moveTo>
                  <a:cubicBezTo>
                    <a:pt x="477" y="453"/>
                    <a:pt x="477" y="501"/>
                    <a:pt x="453" y="525"/>
                  </a:cubicBezTo>
                  <a:cubicBezTo>
                    <a:pt x="430" y="644"/>
                    <a:pt x="370" y="798"/>
                    <a:pt x="215" y="763"/>
                  </a:cubicBezTo>
                  <a:cubicBezTo>
                    <a:pt x="144" y="751"/>
                    <a:pt x="60" y="620"/>
                    <a:pt x="25" y="525"/>
                  </a:cubicBezTo>
                  <a:cubicBezTo>
                    <a:pt x="1" y="406"/>
                    <a:pt x="25" y="275"/>
                    <a:pt x="72" y="155"/>
                  </a:cubicBezTo>
                  <a:cubicBezTo>
                    <a:pt x="84" y="96"/>
                    <a:pt x="179" y="36"/>
                    <a:pt x="239" y="25"/>
                  </a:cubicBezTo>
                  <a:cubicBezTo>
                    <a:pt x="275" y="1"/>
                    <a:pt x="370" y="84"/>
                    <a:pt x="382" y="132"/>
                  </a:cubicBezTo>
                  <a:cubicBezTo>
                    <a:pt x="441" y="203"/>
                    <a:pt x="441" y="298"/>
                    <a:pt x="477" y="3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4022;p116">
              <a:extLst>
                <a:ext uri="{FF2B5EF4-FFF2-40B4-BE49-F238E27FC236}">
                  <a16:creationId xmlns:a16="http://schemas.microsoft.com/office/drawing/2014/main" id="{C28F1AD6-929F-B520-2471-37D99269CC83}"/>
                </a:ext>
              </a:extLst>
            </p:cNvPr>
            <p:cNvSpPr/>
            <p:nvPr/>
          </p:nvSpPr>
          <p:spPr>
            <a:xfrm>
              <a:off x="5810250" y="2079850"/>
              <a:ext cx="72350" cy="49150"/>
            </a:xfrm>
            <a:custGeom>
              <a:avLst/>
              <a:gdLst/>
              <a:ahLst/>
              <a:cxnLst/>
              <a:rect l="l" t="t" r="r" b="b"/>
              <a:pathLst>
                <a:path w="2894" h="1966" extrusionOk="0">
                  <a:moveTo>
                    <a:pt x="964" y="0"/>
                  </a:moveTo>
                  <a:lnTo>
                    <a:pt x="2441" y="0"/>
                  </a:lnTo>
                  <a:cubicBezTo>
                    <a:pt x="2798" y="0"/>
                    <a:pt x="2893" y="84"/>
                    <a:pt x="2810" y="429"/>
                  </a:cubicBezTo>
                  <a:cubicBezTo>
                    <a:pt x="2738" y="751"/>
                    <a:pt x="2655" y="1072"/>
                    <a:pt x="2417" y="1334"/>
                  </a:cubicBezTo>
                  <a:cubicBezTo>
                    <a:pt x="1845" y="1965"/>
                    <a:pt x="1143" y="1858"/>
                    <a:pt x="691" y="1382"/>
                  </a:cubicBezTo>
                  <a:cubicBezTo>
                    <a:pt x="452" y="1143"/>
                    <a:pt x="286" y="810"/>
                    <a:pt x="155" y="501"/>
                  </a:cubicBezTo>
                  <a:cubicBezTo>
                    <a:pt x="0" y="155"/>
                    <a:pt x="155" y="12"/>
                    <a:pt x="524" y="12"/>
                  </a:cubicBezTo>
                  <a:cubicBezTo>
                    <a:pt x="667" y="12"/>
                    <a:pt x="833" y="24"/>
                    <a:pt x="988" y="24"/>
                  </a:cubicBezTo>
                  <a:cubicBezTo>
                    <a:pt x="964" y="12"/>
                    <a:pt x="964" y="0"/>
                    <a:pt x="964" y="0"/>
                  </a:cubicBezTo>
                  <a:close/>
                  <a:moveTo>
                    <a:pt x="2453" y="393"/>
                  </a:moveTo>
                  <a:cubicBezTo>
                    <a:pt x="1786" y="381"/>
                    <a:pt x="1143" y="262"/>
                    <a:pt x="488" y="417"/>
                  </a:cubicBezTo>
                  <a:cubicBezTo>
                    <a:pt x="607" y="1084"/>
                    <a:pt x="964" y="1429"/>
                    <a:pt x="1524" y="1429"/>
                  </a:cubicBezTo>
                  <a:cubicBezTo>
                    <a:pt x="2036" y="1429"/>
                    <a:pt x="2334" y="1108"/>
                    <a:pt x="2453" y="3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023;p116">
              <a:extLst>
                <a:ext uri="{FF2B5EF4-FFF2-40B4-BE49-F238E27FC236}">
                  <a16:creationId xmlns:a16="http://schemas.microsoft.com/office/drawing/2014/main" id="{B10CB824-FFAE-ADB4-2757-1A7C67D36D65}"/>
                </a:ext>
              </a:extLst>
            </p:cNvPr>
            <p:cNvSpPr/>
            <p:nvPr/>
          </p:nvSpPr>
          <p:spPr>
            <a:xfrm>
              <a:off x="5790300" y="2034300"/>
              <a:ext cx="11025" cy="25025"/>
            </a:xfrm>
            <a:custGeom>
              <a:avLst/>
              <a:gdLst/>
              <a:ahLst/>
              <a:cxnLst/>
              <a:rect l="l" t="t" r="r" b="b"/>
              <a:pathLst>
                <a:path w="441" h="1001" extrusionOk="0">
                  <a:moveTo>
                    <a:pt x="179" y="1001"/>
                  </a:moveTo>
                  <a:cubicBezTo>
                    <a:pt x="84" y="834"/>
                    <a:pt x="12" y="751"/>
                    <a:pt x="12" y="656"/>
                  </a:cubicBezTo>
                  <a:cubicBezTo>
                    <a:pt x="0" y="477"/>
                    <a:pt x="12" y="298"/>
                    <a:pt x="60" y="120"/>
                  </a:cubicBezTo>
                  <a:cubicBezTo>
                    <a:pt x="84" y="1"/>
                    <a:pt x="250" y="1"/>
                    <a:pt x="310" y="120"/>
                  </a:cubicBezTo>
                  <a:cubicBezTo>
                    <a:pt x="441" y="394"/>
                    <a:pt x="429" y="656"/>
                    <a:pt x="179" y="10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4024;p116">
              <a:extLst>
                <a:ext uri="{FF2B5EF4-FFF2-40B4-BE49-F238E27FC236}">
                  <a16:creationId xmlns:a16="http://schemas.microsoft.com/office/drawing/2014/main" id="{8D060F3E-AAF7-FC3A-CAAD-311909687D59}"/>
                </a:ext>
              </a:extLst>
            </p:cNvPr>
            <p:cNvSpPr/>
            <p:nvPr/>
          </p:nvSpPr>
          <p:spPr>
            <a:xfrm>
              <a:off x="5896550" y="2034600"/>
              <a:ext cx="12225" cy="20275"/>
            </a:xfrm>
            <a:custGeom>
              <a:avLst/>
              <a:gdLst/>
              <a:ahLst/>
              <a:cxnLst/>
              <a:rect l="l" t="t" r="r" b="b"/>
              <a:pathLst>
                <a:path w="489" h="811" extrusionOk="0">
                  <a:moveTo>
                    <a:pt x="310" y="1"/>
                  </a:moveTo>
                  <a:cubicBezTo>
                    <a:pt x="477" y="263"/>
                    <a:pt x="489" y="465"/>
                    <a:pt x="394" y="703"/>
                  </a:cubicBezTo>
                  <a:cubicBezTo>
                    <a:pt x="358" y="751"/>
                    <a:pt x="287" y="810"/>
                    <a:pt x="227" y="810"/>
                  </a:cubicBezTo>
                  <a:cubicBezTo>
                    <a:pt x="179" y="810"/>
                    <a:pt x="108" y="751"/>
                    <a:pt x="72" y="691"/>
                  </a:cubicBezTo>
                  <a:cubicBezTo>
                    <a:pt x="1" y="513"/>
                    <a:pt x="96" y="215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4025;p116">
              <a:extLst>
                <a:ext uri="{FF2B5EF4-FFF2-40B4-BE49-F238E27FC236}">
                  <a16:creationId xmlns:a16="http://schemas.microsoft.com/office/drawing/2014/main" id="{BDEA1CCA-DE63-8997-5612-F57438685A13}"/>
                </a:ext>
              </a:extLst>
            </p:cNvPr>
            <p:cNvSpPr/>
            <p:nvPr/>
          </p:nvSpPr>
          <p:spPr>
            <a:xfrm>
              <a:off x="5940900" y="1712850"/>
              <a:ext cx="27425" cy="35725"/>
            </a:xfrm>
            <a:custGeom>
              <a:avLst/>
              <a:gdLst/>
              <a:ahLst/>
              <a:cxnLst/>
              <a:rect l="l" t="t" r="r" b="b"/>
              <a:pathLst>
                <a:path w="1097" h="1429" extrusionOk="0">
                  <a:moveTo>
                    <a:pt x="1096" y="714"/>
                  </a:moveTo>
                  <a:cubicBezTo>
                    <a:pt x="1084" y="786"/>
                    <a:pt x="1084" y="881"/>
                    <a:pt x="1072" y="953"/>
                  </a:cubicBezTo>
                  <a:cubicBezTo>
                    <a:pt x="1025" y="1250"/>
                    <a:pt x="918" y="1369"/>
                    <a:pt x="715" y="1405"/>
                  </a:cubicBezTo>
                  <a:cubicBezTo>
                    <a:pt x="489" y="1429"/>
                    <a:pt x="203" y="1310"/>
                    <a:pt x="120" y="1107"/>
                  </a:cubicBezTo>
                  <a:cubicBezTo>
                    <a:pt x="37" y="941"/>
                    <a:pt x="13" y="762"/>
                    <a:pt x="1" y="584"/>
                  </a:cubicBezTo>
                  <a:cubicBezTo>
                    <a:pt x="1" y="250"/>
                    <a:pt x="215" y="12"/>
                    <a:pt x="489" y="12"/>
                  </a:cubicBezTo>
                  <a:cubicBezTo>
                    <a:pt x="810" y="0"/>
                    <a:pt x="1025" y="179"/>
                    <a:pt x="1072" y="536"/>
                  </a:cubicBezTo>
                  <a:cubicBezTo>
                    <a:pt x="1084" y="595"/>
                    <a:pt x="1084" y="655"/>
                    <a:pt x="1096" y="7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4026;p116">
              <a:extLst>
                <a:ext uri="{FF2B5EF4-FFF2-40B4-BE49-F238E27FC236}">
                  <a16:creationId xmlns:a16="http://schemas.microsoft.com/office/drawing/2014/main" id="{D1176CCA-B8A2-35FD-A02C-7ED8D8CA5D77}"/>
                </a:ext>
              </a:extLst>
            </p:cNvPr>
            <p:cNvSpPr/>
            <p:nvPr/>
          </p:nvSpPr>
          <p:spPr>
            <a:xfrm>
              <a:off x="5869175" y="1714625"/>
              <a:ext cx="30375" cy="34250"/>
            </a:xfrm>
            <a:custGeom>
              <a:avLst/>
              <a:gdLst/>
              <a:ahLst/>
              <a:cxnLst/>
              <a:rect l="l" t="t" r="r" b="b"/>
              <a:pathLst>
                <a:path w="1215" h="1370" extrusionOk="0">
                  <a:moveTo>
                    <a:pt x="679" y="24"/>
                  </a:moveTo>
                  <a:cubicBezTo>
                    <a:pt x="1012" y="36"/>
                    <a:pt x="1215" y="274"/>
                    <a:pt x="1203" y="620"/>
                  </a:cubicBezTo>
                  <a:cubicBezTo>
                    <a:pt x="1167" y="989"/>
                    <a:pt x="858" y="1370"/>
                    <a:pt x="572" y="1358"/>
                  </a:cubicBezTo>
                  <a:cubicBezTo>
                    <a:pt x="298" y="1346"/>
                    <a:pt x="0" y="953"/>
                    <a:pt x="12" y="632"/>
                  </a:cubicBezTo>
                  <a:cubicBezTo>
                    <a:pt x="12" y="274"/>
                    <a:pt x="322" y="1"/>
                    <a:pt x="679" y="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4027;p116">
              <a:extLst>
                <a:ext uri="{FF2B5EF4-FFF2-40B4-BE49-F238E27FC236}">
                  <a16:creationId xmlns:a16="http://schemas.microsoft.com/office/drawing/2014/main" id="{2635F988-6F43-D5F1-B1B6-6B361D18E1DE}"/>
                </a:ext>
              </a:extLst>
            </p:cNvPr>
            <p:cNvSpPr/>
            <p:nvPr/>
          </p:nvSpPr>
          <p:spPr>
            <a:xfrm>
              <a:off x="5796250" y="1721475"/>
              <a:ext cx="28300" cy="31275"/>
            </a:xfrm>
            <a:custGeom>
              <a:avLst/>
              <a:gdLst/>
              <a:ahLst/>
              <a:cxnLst/>
              <a:rect l="l" t="t" r="r" b="b"/>
              <a:pathLst>
                <a:path w="1132" h="1251" extrusionOk="0">
                  <a:moveTo>
                    <a:pt x="0" y="620"/>
                  </a:moveTo>
                  <a:cubicBezTo>
                    <a:pt x="0" y="298"/>
                    <a:pt x="215" y="0"/>
                    <a:pt x="500" y="12"/>
                  </a:cubicBezTo>
                  <a:cubicBezTo>
                    <a:pt x="917" y="24"/>
                    <a:pt x="1132" y="191"/>
                    <a:pt x="1132" y="584"/>
                  </a:cubicBezTo>
                  <a:cubicBezTo>
                    <a:pt x="1132" y="953"/>
                    <a:pt x="893" y="1215"/>
                    <a:pt x="560" y="1239"/>
                  </a:cubicBezTo>
                  <a:cubicBezTo>
                    <a:pt x="274" y="1251"/>
                    <a:pt x="0" y="953"/>
                    <a:pt x="0" y="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028;p116">
              <a:extLst>
                <a:ext uri="{FF2B5EF4-FFF2-40B4-BE49-F238E27FC236}">
                  <a16:creationId xmlns:a16="http://schemas.microsoft.com/office/drawing/2014/main" id="{CBD202D0-9047-73E6-638B-FD108C911444}"/>
                </a:ext>
              </a:extLst>
            </p:cNvPr>
            <p:cNvSpPr/>
            <p:nvPr/>
          </p:nvSpPr>
          <p:spPr>
            <a:xfrm>
              <a:off x="6161775" y="1659250"/>
              <a:ext cx="24425" cy="27125"/>
            </a:xfrm>
            <a:custGeom>
              <a:avLst/>
              <a:gdLst/>
              <a:ahLst/>
              <a:cxnLst/>
              <a:rect l="l" t="t" r="r" b="b"/>
              <a:pathLst>
                <a:path w="977" h="1085" extrusionOk="0">
                  <a:moveTo>
                    <a:pt x="977" y="430"/>
                  </a:moveTo>
                  <a:cubicBezTo>
                    <a:pt x="929" y="584"/>
                    <a:pt x="929" y="692"/>
                    <a:pt x="881" y="775"/>
                  </a:cubicBezTo>
                  <a:cubicBezTo>
                    <a:pt x="798" y="942"/>
                    <a:pt x="643" y="1084"/>
                    <a:pt x="453" y="1049"/>
                  </a:cubicBezTo>
                  <a:cubicBezTo>
                    <a:pt x="310" y="1013"/>
                    <a:pt x="179" y="906"/>
                    <a:pt x="107" y="787"/>
                  </a:cubicBezTo>
                  <a:cubicBezTo>
                    <a:pt x="0" y="608"/>
                    <a:pt x="84" y="430"/>
                    <a:pt x="215" y="299"/>
                  </a:cubicBezTo>
                  <a:cubicBezTo>
                    <a:pt x="262" y="251"/>
                    <a:pt x="298" y="227"/>
                    <a:pt x="346" y="191"/>
                  </a:cubicBezTo>
                  <a:cubicBezTo>
                    <a:pt x="477" y="108"/>
                    <a:pt x="631" y="1"/>
                    <a:pt x="762" y="120"/>
                  </a:cubicBezTo>
                  <a:cubicBezTo>
                    <a:pt x="858" y="191"/>
                    <a:pt x="917" y="346"/>
                    <a:pt x="977" y="4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029;p116">
              <a:extLst>
                <a:ext uri="{FF2B5EF4-FFF2-40B4-BE49-F238E27FC236}">
                  <a16:creationId xmlns:a16="http://schemas.microsoft.com/office/drawing/2014/main" id="{120F75AD-1D6C-5CCF-2921-371AB6072AA1}"/>
                </a:ext>
              </a:extLst>
            </p:cNvPr>
            <p:cNvSpPr/>
            <p:nvPr/>
          </p:nvSpPr>
          <p:spPr>
            <a:xfrm>
              <a:off x="6109375" y="1661650"/>
              <a:ext cx="19375" cy="25925"/>
            </a:xfrm>
            <a:custGeom>
              <a:avLst/>
              <a:gdLst/>
              <a:ahLst/>
              <a:cxnLst/>
              <a:rect l="l" t="t" r="r" b="b"/>
              <a:pathLst>
                <a:path w="775" h="1037" extrusionOk="0">
                  <a:moveTo>
                    <a:pt x="13" y="596"/>
                  </a:moveTo>
                  <a:lnTo>
                    <a:pt x="13" y="500"/>
                  </a:lnTo>
                  <a:cubicBezTo>
                    <a:pt x="48" y="191"/>
                    <a:pt x="215" y="0"/>
                    <a:pt x="429" y="24"/>
                  </a:cubicBezTo>
                  <a:cubicBezTo>
                    <a:pt x="608" y="60"/>
                    <a:pt x="775" y="357"/>
                    <a:pt x="739" y="607"/>
                  </a:cubicBezTo>
                  <a:cubicBezTo>
                    <a:pt x="715" y="846"/>
                    <a:pt x="477" y="1036"/>
                    <a:pt x="239" y="1012"/>
                  </a:cubicBezTo>
                  <a:cubicBezTo>
                    <a:pt x="60" y="988"/>
                    <a:pt x="1" y="869"/>
                    <a:pt x="13" y="5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030;p116">
              <a:extLst>
                <a:ext uri="{FF2B5EF4-FFF2-40B4-BE49-F238E27FC236}">
                  <a16:creationId xmlns:a16="http://schemas.microsoft.com/office/drawing/2014/main" id="{117239AE-994B-0CF4-FEB5-A738785758D9}"/>
                </a:ext>
              </a:extLst>
            </p:cNvPr>
            <p:cNvSpPr/>
            <p:nvPr/>
          </p:nvSpPr>
          <p:spPr>
            <a:xfrm>
              <a:off x="6050150" y="1668500"/>
              <a:ext cx="20550" cy="23825"/>
            </a:xfrm>
            <a:custGeom>
              <a:avLst/>
              <a:gdLst/>
              <a:ahLst/>
              <a:cxnLst/>
              <a:rect l="l" t="t" r="r" b="b"/>
              <a:pathLst>
                <a:path w="822" h="953" extrusionOk="0">
                  <a:moveTo>
                    <a:pt x="822" y="453"/>
                  </a:moveTo>
                  <a:cubicBezTo>
                    <a:pt x="822" y="703"/>
                    <a:pt x="608" y="953"/>
                    <a:pt x="405" y="953"/>
                  </a:cubicBezTo>
                  <a:cubicBezTo>
                    <a:pt x="215" y="953"/>
                    <a:pt x="36" y="762"/>
                    <a:pt x="24" y="524"/>
                  </a:cubicBezTo>
                  <a:cubicBezTo>
                    <a:pt x="0" y="262"/>
                    <a:pt x="227" y="0"/>
                    <a:pt x="465" y="0"/>
                  </a:cubicBezTo>
                  <a:cubicBezTo>
                    <a:pt x="655" y="0"/>
                    <a:pt x="822" y="214"/>
                    <a:pt x="822" y="4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031;p116">
              <a:extLst>
                <a:ext uri="{FF2B5EF4-FFF2-40B4-BE49-F238E27FC236}">
                  <a16:creationId xmlns:a16="http://schemas.microsoft.com/office/drawing/2014/main" id="{B8E0BDA2-A6C3-7314-EB94-B7FD7A7CA68F}"/>
                </a:ext>
              </a:extLst>
            </p:cNvPr>
            <p:cNvSpPr/>
            <p:nvPr/>
          </p:nvSpPr>
          <p:spPr>
            <a:xfrm>
              <a:off x="6114750" y="2026275"/>
              <a:ext cx="42275" cy="29200"/>
            </a:xfrm>
            <a:custGeom>
              <a:avLst/>
              <a:gdLst/>
              <a:ahLst/>
              <a:cxnLst/>
              <a:rect l="l" t="t" r="r" b="b"/>
              <a:pathLst>
                <a:path w="1691" h="1168" extrusionOk="0">
                  <a:moveTo>
                    <a:pt x="12" y="96"/>
                  </a:moveTo>
                  <a:cubicBezTo>
                    <a:pt x="536" y="24"/>
                    <a:pt x="1036" y="0"/>
                    <a:pt x="1584" y="48"/>
                  </a:cubicBezTo>
                  <a:cubicBezTo>
                    <a:pt x="1691" y="405"/>
                    <a:pt x="1548" y="691"/>
                    <a:pt x="1298" y="917"/>
                  </a:cubicBezTo>
                  <a:cubicBezTo>
                    <a:pt x="1048" y="1167"/>
                    <a:pt x="738" y="1108"/>
                    <a:pt x="441" y="989"/>
                  </a:cubicBezTo>
                  <a:cubicBezTo>
                    <a:pt x="72" y="834"/>
                    <a:pt x="0" y="512"/>
                    <a:pt x="12" y="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032;p116">
              <a:extLst>
                <a:ext uri="{FF2B5EF4-FFF2-40B4-BE49-F238E27FC236}">
                  <a16:creationId xmlns:a16="http://schemas.microsoft.com/office/drawing/2014/main" id="{6622DB04-D554-E47E-13B7-6C83F2358600}"/>
                </a:ext>
              </a:extLst>
            </p:cNvPr>
            <p:cNvSpPr/>
            <p:nvPr/>
          </p:nvSpPr>
          <p:spPr>
            <a:xfrm>
              <a:off x="5822450" y="2086400"/>
              <a:ext cx="49125" cy="29200"/>
            </a:xfrm>
            <a:custGeom>
              <a:avLst/>
              <a:gdLst/>
              <a:ahLst/>
              <a:cxnLst/>
              <a:rect l="l" t="t" r="r" b="b"/>
              <a:pathLst>
                <a:path w="1965" h="1168" extrusionOk="0">
                  <a:moveTo>
                    <a:pt x="1965" y="131"/>
                  </a:moveTo>
                  <a:cubicBezTo>
                    <a:pt x="1846" y="870"/>
                    <a:pt x="1536" y="1167"/>
                    <a:pt x="1036" y="1167"/>
                  </a:cubicBezTo>
                  <a:cubicBezTo>
                    <a:pt x="476" y="1167"/>
                    <a:pt x="143" y="822"/>
                    <a:pt x="0" y="155"/>
                  </a:cubicBezTo>
                  <a:cubicBezTo>
                    <a:pt x="655" y="0"/>
                    <a:pt x="1298" y="119"/>
                    <a:pt x="1965" y="1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2" name="Google Shape;4061;p116">
            <a:extLst>
              <a:ext uri="{FF2B5EF4-FFF2-40B4-BE49-F238E27FC236}">
                <a16:creationId xmlns:a16="http://schemas.microsoft.com/office/drawing/2014/main" id="{283E42D1-E56E-BC40-8734-054F00C8B1FF}"/>
              </a:ext>
            </a:extLst>
          </p:cNvPr>
          <p:cNvGrpSpPr/>
          <p:nvPr/>
        </p:nvGrpSpPr>
        <p:grpSpPr>
          <a:xfrm>
            <a:off x="3382535" y="1805379"/>
            <a:ext cx="459116" cy="584771"/>
            <a:chOff x="2103825" y="2821000"/>
            <a:chExt cx="380725" cy="484925"/>
          </a:xfrm>
        </p:grpSpPr>
        <p:sp>
          <p:nvSpPr>
            <p:cNvPr id="453" name="Google Shape;4062;p116">
              <a:extLst>
                <a:ext uri="{FF2B5EF4-FFF2-40B4-BE49-F238E27FC236}">
                  <a16:creationId xmlns:a16="http://schemas.microsoft.com/office/drawing/2014/main" id="{531BD92D-2EF5-A7AA-99CB-6FFCB3C60A52}"/>
                </a:ext>
              </a:extLst>
            </p:cNvPr>
            <p:cNvSpPr/>
            <p:nvPr/>
          </p:nvSpPr>
          <p:spPr>
            <a:xfrm>
              <a:off x="2115725" y="2832025"/>
              <a:ext cx="357800" cy="464375"/>
            </a:xfrm>
            <a:custGeom>
              <a:avLst/>
              <a:gdLst/>
              <a:ahLst/>
              <a:cxnLst/>
              <a:rect l="l" t="t" r="r" b="b"/>
              <a:pathLst>
                <a:path w="14312" h="18575" extrusionOk="0">
                  <a:moveTo>
                    <a:pt x="11562" y="120"/>
                  </a:moveTo>
                  <a:cubicBezTo>
                    <a:pt x="11562" y="310"/>
                    <a:pt x="11574" y="465"/>
                    <a:pt x="11574" y="608"/>
                  </a:cubicBezTo>
                  <a:cubicBezTo>
                    <a:pt x="11526" y="1334"/>
                    <a:pt x="11478" y="2084"/>
                    <a:pt x="11454" y="2810"/>
                  </a:cubicBezTo>
                  <a:cubicBezTo>
                    <a:pt x="11443" y="3049"/>
                    <a:pt x="11502" y="3120"/>
                    <a:pt x="11764" y="3144"/>
                  </a:cubicBezTo>
                  <a:cubicBezTo>
                    <a:pt x="12228" y="3168"/>
                    <a:pt x="12681" y="3179"/>
                    <a:pt x="13133" y="3215"/>
                  </a:cubicBezTo>
                  <a:cubicBezTo>
                    <a:pt x="13490" y="3227"/>
                    <a:pt x="13848" y="3251"/>
                    <a:pt x="14252" y="3251"/>
                  </a:cubicBezTo>
                  <a:cubicBezTo>
                    <a:pt x="14264" y="3489"/>
                    <a:pt x="14312" y="3691"/>
                    <a:pt x="14300" y="3882"/>
                  </a:cubicBezTo>
                  <a:cubicBezTo>
                    <a:pt x="14252" y="4787"/>
                    <a:pt x="14169" y="5716"/>
                    <a:pt x="14133" y="6620"/>
                  </a:cubicBezTo>
                  <a:cubicBezTo>
                    <a:pt x="14086" y="7621"/>
                    <a:pt x="14121" y="8621"/>
                    <a:pt x="14074" y="9609"/>
                  </a:cubicBezTo>
                  <a:cubicBezTo>
                    <a:pt x="14026" y="10728"/>
                    <a:pt x="13907" y="11859"/>
                    <a:pt x="13871" y="12978"/>
                  </a:cubicBezTo>
                  <a:cubicBezTo>
                    <a:pt x="13812" y="14633"/>
                    <a:pt x="13467" y="16253"/>
                    <a:pt x="13586" y="17919"/>
                  </a:cubicBezTo>
                  <a:lnTo>
                    <a:pt x="13586" y="17967"/>
                  </a:lnTo>
                  <a:cubicBezTo>
                    <a:pt x="13550" y="18515"/>
                    <a:pt x="13514" y="18574"/>
                    <a:pt x="12943" y="18574"/>
                  </a:cubicBezTo>
                  <a:lnTo>
                    <a:pt x="7502" y="18491"/>
                  </a:lnTo>
                  <a:cubicBezTo>
                    <a:pt x="6811" y="18491"/>
                    <a:pt x="6144" y="18527"/>
                    <a:pt x="5454" y="18527"/>
                  </a:cubicBezTo>
                  <a:cubicBezTo>
                    <a:pt x="4370" y="18527"/>
                    <a:pt x="3299" y="18503"/>
                    <a:pt x="2215" y="18491"/>
                  </a:cubicBezTo>
                  <a:cubicBezTo>
                    <a:pt x="1679" y="18491"/>
                    <a:pt x="1132" y="18491"/>
                    <a:pt x="596" y="18467"/>
                  </a:cubicBezTo>
                  <a:cubicBezTo>
                    <a:pt x="489" y="18467"/>
                    <a:pt x="394" y="18467"/>
                    <a:pt x="298" y="18455"/>
                  </a:cubicBezTo>
                  <a:cubicBezTo>
                    <a:pt x="96" y="18443"/>
                    <a:pt x="1" y="18348"/>
                    <a:pt x="1" y="18146"/>
                  </a:cubicBezTo>
                  <a:cubicBezTo>
                    <a:pt x="13" y="17824"/>
                    <a:pt x="1" y="17503"/>
                    <a:pt x="1" y="17193"/>
                  </a:cubicBezTo>
                  <a:cubicBezTo>
                    <a:pt x="13" y="15621"/>
                    <a:pt x="36" y="14050"/>
                    <a:pt x="60" y="12490"/>
                  </a:cubicBezTo>
                  <a:cubicBezTo>
                    <a:pt x="72" y="11788"/>
                    <a:pt x="120" y="11097"/>
                    <a:pt x="132" y="10407"/>
                  </a:cubicBezTo>
                  <a:cubicBezTo>
                    <a:pt x="155" y="9097"/>
                    <a:pt x="144" y="7799"/>
                    <a:pt x="179" y="6489"/>
                  </a:cubicBezTo>
                  <a:cubicBezTo>
                    <a:pt x="191" y="5406"/>
                    <a:pt x="251" y="4334"/>
                    <a:pt x="274" y="3251"/>
                  </a:cubicBezTo>
                  <a:cubicBezTo>
                    <a:pt x="298" y="2632"/>
                    <a:pt x="298" y="2025"/>
                    <a:pt x="310" y="1417"/>
                  </a:cubicBezTo>
                  <a:cubicBezTo>
                    <a:pt x="310" y="1191"/>
                    <a:pt x="334" y="965"/>
                    <a:pt x="382" y="763"/>
                  </a:cubicBezTo>
                  <a:cubicBezTo>
                    <a:pt x="394" y="667"/>
                    <a:pt x="489" y="548"/>
                    <a:pt x="572" y="536"/>
                  </a:cubicBezTo>
                  <a:cubicBezTo>
                    <a:pt x="858" y="465"/>
                    <a:pt x="1144" y="405"/>
                    <a:pt x="1429" y="405"/>
                  </a:cubicBezTo>
                  <a:cubicBezTo>
                    <a:pt x="2572" y="370"/>
                    <a:pt x="3727" y="370"/>
                    <a:pt x="4882" y="334"/>
                  </a:cubicBezTo>
                  <a:cubicBezTo>
                    <a:pt x="5751" y="298"/>
                    <a:pt x="6621" y="215"/>
                    <a:pt x="7502" y="155"/>
                  </a:cubicBezTo>
                  <a:cubicBezTo>
                    <a:pt x="8252" y="108"/>
                    <a:pt x="9014" y="36"/>
                    <a:pt x="9776" y="12"/>
                  </a:cubicBezTo>
                  <a:cubicBezTo>
                    <a:pt x="10359" y="1"/>
                    <a:pt x="10919" y="72"/>
                    <a:pt x="11562" y="120"/>
                  </a:cubicBezTo>
                  <a:close/>
                  <a:moveTo>
                    <a:pt x="12181" y="17038"/>
                  </a:moveTo>
                  <a:cubicBezTo>
                    <a:pt x="12181" y="16800"/>
                    <a:pt x="12062" y="16788"/>
                    <a:pt x="11931" y="16800"/>
                  </a:cubicBezTo>
                  <a:cubicBezTo>
                    <a:pt x="11633" y="16800"/>
                    <a:pt x="11323" y="16836"/>
                    <a:pt x="11026" y="16836"/>
                  </a:cubicBezTo>
                  <a:cubicBezTo>
                    <a:pt x="9728" y="16800"/>
                    <a:pt x="8418" y="16764"/>
                    <a:pt x="7121" y="16741"/>
                  </a:cubicBezTo>
                  <a:cubicBezTo>
                    <a:pt x="5573" y="16717"/>
                    <a:pt x="4025" y="16681"/>
                    <a:pt x="2465" y="16669"/>
                  </a:cubicBezTo>
                  <a:cubicBezTo>
                    <a:pt x="2406" y="16669"/>
                    <a:pt x="2346" y="16657"/>
                    <a:pt x="2299" y="16669"/>
                  </a:cubicBezTo>
                  <a:cubicBezTo>
                    <a:pt x="2239" y="16681"/>
                    <a:pt x="2179" y="16729"/>
                    <a:pt x="2060" y="16800"/>
                  </a:cubicBezTo>
                  <a:cubicBezTo>
                    <a:pt x="2191" y="16860"/>
                    <a:pt x="2275" y="16907"/>
                    <a:pt x="2346" y="16907"/>
                  </a:cubicBezTo>
                  <a:cubicBezTo>
                    <a:pt x="2668" y="16943"/>
                    <a:pt x="3013" y="16967"/>
                    <a:pt x="3346" y="16955"/>
                  </a:cubicBezTo>
                  <a:cubicBezTo>
                    <a:pt x="4025" y="16955"/>
                    <a:pt x="4727" y="16895"/>
                    <a:pt x="5406" y="16907"/>
                  </a:cubicBezTo>
                  <a:cubicBezTo>
                    <a:pt x="6716" y="16943"/>
                    <a:pt x="8049" y="17003"/>
                    <a:pt x="9359" y="17038"/>
                  </a:cubicBezTo>
                  <a:cubicBezTo>
                    <a:pt x="10204" y="17074"/>
                    <a:pt x="11038" y="17074"/>
                    <a:pt x="11883" y="17086"/>
                  </a:cubicBezTo>
                  <a:cubicBezTo>
                    <a:pt x="11978" y="17086"/>
                    <a:pt x="12074" y="17062"/>
                    <a:pt x="12181" y="17038"/>
                  </a:cubicBezTo>
                  <a:close/>
                  <a:moveTo>
                    <a:pt x="12669" y="9037"/>
                  </a:moveTo>
                  <a:lnTo>
                    <a:pt x="12669" y="8883"/>
                  </a:lnTo>
                  <a:cubicBezTo>
                    <a:pt x="12538" y="8871"/>
                    <a:pt x="12419" y="8823"/>
                    <a:pt x="12288" y="8823"/>
                  </a:cubicBezTo>
                  <a:cubicBezTo>
                    <a:pt x="12181" y="8823"/>
                    <a:pt x="12062" y="8859"/>
                    <a:pt x="11955" y="8859"/>
                  </a:cubicBezTo>
                  <a:cubicBezTo>
                    <a:pt x="10942" y="8847"/>
                    <a:pt x="9930" y="8847"/>
                    <a:pt x="8918" y="8823"/>
                  </a:cubicBezTo>
                  <a:cubicBezTo>
                    <a:pt x="7668" y="8811"/>
                    <a:pt x="6418" y="8799"/>
                    <a:pt x="5192" y="8799"/>
                  </a:cubicBezTo>
                  <a:cubicBezTo>
                    <a:pt x="4204" y="8811"/>
                    <a:pt x="3227" y="8883"/>
                    <a:pt x="2239" y="8716"/>
                  </a:cubicBezTo>
                  <a:cubicBezTo>
                    <a:pt x="2108" y="8704"/>
                    <a:pt x="2013" y="8740"/>
                    <a:pt x="2013" y="8906"/>
                  </a:cubicBezTo>
                  <a:cubicBezTo>
                    <a:pt x="2227" y="9049"/>
                    <a:pt x="2501" y="9014"/>
                    <a:pt x="2727" y="9014"/>
                  </a:cubicBezTo>
                  <a:cubicBezTo>
                    <a:pt x="3644" y="9002"/>
                    <a:pt x="4561" y="8942"/>
                    <a:pt x="5466" y="8942"/>
                  </a:cubicBezTo>
                  <a:cubicBezTo>
                    <a:pt x="7752" y="8954"/>
                    <a:pt x="10014" y="9014"/>
                    <a:pt x="12288" y="9049"/>
                  </a:cubicBezTo>
                  <a:cubicBezTo>
                    <a:pt x="12419" y="9085"/>
                    <a:pt x="12562" y="9049"/>
                    <a:pt x="12669" y="9037"/>
                  </a:cubicBezTo>
                  <a:close/>
                  <a:moveTo>
                    <a:pt x="1989" y="12276"/>
                  </a:moveTo>
                  <a:cubicBezTo>
                    <a:pt x="2001" y="12312"/>
                    <a:pt x="2025" y="12323"/>
                    <a:pt x="2049" y="12335"/>
                  </a:cubicBezTo>
                  <a:cubicBezTo>
                    <a:pt x="2084" y="12359"/>
                    <a:pt x="2120" y="12383"/>
                    <a:pt x="2168" y="12383"/>
                  </a:cubicBezTo>
                  <a:cubicBezTo>
                    <a:pt x="5585" y="12419"/>
                    <a:pt x="9002" y="12788"/>
                    <a:pt x="12419" y="12621"/>
                  </a:cubicBezTo>
                  <a:cubicBezTo>
                    <a:pt x="12478" y="12621"/>
                    <a:pt x="12526" y="12609"/>
                    <a:pt x="12586" y="12585"/>
                  </a:cubicBezTo>
                  <a:cubicBezTo>
                    <a:pt x="12597" y="12585"/>
                    <a:pt x="12621" y="12573"/>
                    <a:pt x="12621" y="12562"/>
                  </a:cubicBezTo>
                  <a:cubicBezTo>
                    <a:pt x="12621" y="12550"/>
                    <a:pt x="12621" y="12526"/>
                    <a:pt x="12633" y="12466"/>
                  </a:cubicBezTo>
                  <a:cubicBezTo>
                    <a:pt x="12562" y="12443"/>
                    <a:pt x="12478" y="12371"/>
                    <a:pt x="12407" y="12371"/>
                  </a:cubicBezTo>
                  <a:cubicBezTo>
                    <a:pt x="12181" y="12347"/>
                    <a:pt x="11966" y="12347"/>
                    <a:pt x="11740" y="12371"/>
                  </a:cubicBezTo>
                  <a:cubicBezTo>
                    <a:pt x="11181" y="12395"/>
                    <a:pt x="10633" y="12454"/>
                    <a:pt x="10085" y="12443"/>
                  </a:cubicBezTo>
                  <a:cubicBezTo>
                    <a:pt x="8883" y="12431"/>
                    <a:pt x="7668" y="12371"/>
                    <a:pt x="6466" y="12323"/>
                  </a:cubicBezTo>
                  <a:cubicBezTo>
                    <a:pt x="5418" y="12276"/>
                    <a:pt x="4370" y="12204"/>
                    <a:pt x="3311" y="12157"/>
                  </a:cubicBezTo>
                  <a:cubicBezTo>
                    <a:pt x="2977" y="12145"/>
                    <a:pt x="2632" y="12109"/>
                    <a:pt x="2275" y="12109"/>
                  </a:cubicBezTo>
                  <a:cubicBezTo>
                    <a:pt x="2156" y="12121"/>
                    <a:pt x="2025" y="12097"/>
                    <a:pt x="1989" y="12276"/>
                  </a:cubicBezTo>
                  <a:close/>
                  <a:moveTo>
                    <a:pt x="12597" y="10609"/>
                  </a:moveTo>
                  <a:cubicBezTo>
                    <a:pt x="12526" y="10407"/>
                    <a:pt x="12407" y="10407"/>
                    <a:pt x="12276" y="10418"/>
                  </a:cubicBezTo>
                  <a:cubicBezTo>
                    <a:pt x="11895" y="10454"/>
                    <a:pt x="11526" y="10490"/>
                    <a:pt x="11157" y="10490"/>
                  </a:cubicBezTo>
                  <a:cubicBezTo>
                    <a:pt x="9323" y="10490"/>
                    <a:pt x="7490" y="10490"/>
                    <a:pt x="5668" y="10478"/>
                  </a:cubicBezTo>
                  <a:lnTo>
                    <a:pt x="2537" y="10430"/>
                  </a:lnTo>
                  <a:cubicBezTo>
                    <a:pt x="2406" y="10430"/>
                    <a:pt x="2251" y="10418"/>
                    <a:pt x="2179" y="10657"/>
                  </a:cubicBezTo>
                  <a:cubicBezTo>
                    <a:pt x="2370" y="10668"/>
                    <a:pt x="2549" y="10704"/>
                    <a:pt x="2715" y="10704"/>
                  </a:cubicBezTo>
                  <a:cubicBezTo>
                    <a:pt x="4251" y="10645"/>
                    <a:pt x="5775" y="10657"/>
                    <a:pt x="7299" y="10692"/>
                  </a:cubicBezTo>
                  <a:cubicBezTo>
                    <a:pt x="8978" y="10716"/>
                    <a:pt x="10669" y="10692"/>
                    <a:pt x="12336" y="10692"/>
                  </a:cubicBezTo>
                  <a:cubicBezTo>
                    <a:pt x="12407" y="10668"/>
                    <a:pt x="12478" y="10645"/>
                    <a:pt x="12597" y="10609"/>
                  </a:cubicBezTo>
                  <a:close/>
                  <a:moveTo>
                    <a:pt x="12300" y="15098"/>
                  </a:moveTo>
                  <a:cubicBezTo>
                    <a:pt x="12324" y="15050"/>
                    <a:pt x="12324" y="15002"/>
                    <a:pt x="12336" y="14979"/>
                  </a:cubicBezTo>
                  <a:cubicBezTo>
                    <a:pt x="12169" y="14812"/>
                    <a:pt x="11943" y="14836"/>
                    <a:pt x="11740" y="14836"/>
                  </a:cubicBezTo>
                  <a:cubicBezTo>
                    <a:pt x="10514" y="14895"/>
                    <a:pt x="9299" y="14979"/>
                    <a:pt x="8097" y="15014"/>
                  </a:cubicBezTo>
                  <a:cubicBezTo>
                    <a:pt x="7037" y="15050"/>
                    <a:pt x="5989" y="15038"/>
                    <a:pt x="4930" y="15014"/>
                  </a:cubicBezTo>
                  <a:cubicBezTo>
                    <a:pt x="4144" y="15014"/>
                    <a:pt x="3358" y="14990"/>
                    <a:pt x="2572" y="14979"/>
                  </a:cubicBezTo>
                  <a:cubicBezTo>
                    <a:pt x="2441" y="14979"/>
                    <a:pt x="2251" y="14919"/>
                    <a:pt x="2179" y="15133"/>
                  </a:cubicBezTo>
                  <a:cubicBezTo>
                    <a:pt x="2239" y="15169"/>
                    <a:pt x="2287" y="15240"/>
                    <a:pt x="2346" y="15229"/>
                  </a:cubicBezTo>
                  <a:cubicBezTo>
                    <a:pt x="5656" y="15193"/>
                    <a:pt x="8966" y="15133"/>
                    <a:pt x="12300" y="150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063;p116">
              <a:extLst>
                <a:ext uri="{FF2B5EF4-FFF2-40B4-BE49-F238E27FC236}">
                  <a16:creationId xmlns:a16="http://schemas.microsoft.com/office/drawing/2014/main" id="{52FBB04B-A7D2-8391-386A-AFEA57D2A533}"/>
                </a:ext>
              </a:extLst>
            </p:cNvPr>
            <p:cNvSpPr/>
            <p:nvPr/>
          </p:nvSpPr>
          <p:spPr>
            <a:xfrm>
              <a:off x="2408925" y="2843325"/>
              <a:ext cx="56575" cy="61050"/>
            </a:xfrm>
            <a:custGeom>
              <a:avLst/>
              <a:gdLst/>
              <a:ahLst/>
              <a:cxnLst/>
              <a:rect l="l" t="t" r="r" b="b"/>
              <a:pathLst>
                <a:path w="2263" h="2442" extrusionOk="0">
                  <a:moveTo>
                    <a:pt x="2262" y="2358"/>
                  </a:moveTo>
                  <a:cubicBezTo>
                    <a:pt x="1465" y="2442"/>
                    <a:pt x="786" y="2418"/>
                    <a:pt x="60" y="2323"/>
                  </a:cubicBezTo>
                  <a:cubicBezTo>
                    <a:pt x="0" y="1525"/>
                    <a:pt x="36" y="775"/>
                    <a:pt x="191" y="1"/>
                  </a:cubicBezTo>
                  <a:cubicBezTo>
                    <a:pt x="1012" y="668"/>
                    <a:pt x="1620" y="1489"/>
                    <a:pt x="2262" y="2358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064;p116">
              <a:extLst>
                <a:ext uri="{FF2B5EF4-FFF2-40B4-BE49-F238E27FC236}">
                  <a16:creationId xmlns:a16="http://schemas.microsoft.com/office/drawing/2014/main" id="{A5D168D7-33F1-395C-E73D-4A93B99E79DD}"/>
                </a:ext>
              </a:extLst>
            </p:cNvPr>
            <p:cNvSpPr/>
            <p:nvPr/>
          </p:nvSpPr>
          <p:spPr>
            <a:xfrm>
              <a:off x="2166025" y="2966275"/>
              <a:ext cx="266425" cy="9550"/>
            </a:xfrm>
            <a:custGeom>
              <a:avLst/>
              <a:gdLst/>
              <a:ahLst/>
              <a:cxnLst/>
              <a:rect l="l" t="t" r="r" b="b"/>
              <a:pathLst>
                <a:path w="10657" h="382" extrusionOk="0">
                  <a:moveTo>
                    <a:pt x="10657" y="334"/>
                  </a:moveTo>
                  <a:lnTo>
                    <a:pt x="10657" y="179"/>
                  </a:lnTo>
                  <a:cubicBezTo>
                    <a:pt x="10526" y="167"/>
                    <a:pt x="10407" y="119"/>
                    <a:pt x="10276" y="119"/>
                  </a:cubicBezTo>
                  <a:cubicBezTo>
                    <a:pt x="10169" y="119"/>
                    <a:pt x="10050" y="155"/>
                    <a:pt x="9943" y="155"/>
                  </a:cubicBezTo>
                  <a:cubicBezTo>
                    <a:pt x="8930" y="143"/>
                    <a:pt x="7918" y="143"/>
                    <a:pt x="6906" y="119"/>
                  </a:cubicBezTo>
                  <a:cubicBezTo>
                    <a:pt x="5656" y="107"/>
                    <a:pt x="4406" y="95"/>
                    <a:pt x="3180" y="95"/>
                  </a:cubicBezTo>
                  <a:cubicBezTo>
                    <a:pt x="2192" y="107"/>
                    <a:pt x="1215" y="179"/>
                    <a:pt x="227" y="12"/>
                  </a:cubicBezTo>
                  <a:cubicBezTo>
                    <a:pt x="96" y="0"/>
                    <a:pt x="1" y="36"/>
                    <a:pt x="1" y="203"/>
                  </a:cubicBezTo>
                  <a:cubicBezTo>
                    <a:pt x="215" y="346"/>
                    <a:pt x="489" y="310"/>
                    <a:pt x="715" y="310"/>
                  </a:cubicBezTo>
                  <a:cubicBezTo>
                    <a:pt x="1632" y="298"/>
                    <a:pt x="2549" y="238"/>
                    <a:pt x="3454" y="238"/>
                  </a:cubicBezTo>
                  <a:cubicBezTo>
                    <a:pt x="5740" y="262"/>
                    <a:pt x="8002" y="310"/>
                    <a:pt x="10276" y="346"/>
                  </a:cubicBezTo>
                  <a:cubicBezTo>
                    <a:pt x="10407" y="381"/>
                    <a:pt x="10550" y="346"/>
                    <a:pt x="10657" y="33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065;p116">
              <a:extLst>
                <a:ext uri="{FF2B5EF4-FFF2-40B4-BE49-F238E27FC236}">
                  <a16:creationId xmlns:a16="http://schemas.microsoft.com/office/drawing/2014/main" id="{B0E52D15-90BE-E411-3557-D248A89AA6B9}"/>
                </a:ext>
              </a:extLst>
            </p:cNvPr>
            <p:cNvSpPr/>
            <p:nvPr/>
          </p:nvSpPr>
          <p:spPr>
            <a:xfrm>
              <a:off x="2170200" y="3008825"/>
              <a:ext cx="260475" cy="7775"/>
            </a:xfrm>
            <a:custGeom>
              <a:avLst/>
              <a:gdLst/>
              <a:ahLst/>
              <a:cxnLst/>
              <a:rect l="l" t="t" r="r" b="b"/>
              <a:pathLst>
                <a:path w="10419" h="311" extrusionOk="0">
                  <a:moveTo>
                    <a:pt x="10418" y="203"/>
                  </a:moveTo>
                  <a:cubicBezTo>
                    <a:pt x="10347" y="1"/>
                    <a:pt x="10228" y="1"/>
                    <a:pt x="10097" y="13"/>
                  </a:cubicBezTo>
                  <a:cubicBezTo>
                    <a:pt x="9716" y="48"/>
                    <a:pt x="9347" y="84"/>
                    <a:pt x="8978" y="84"/>
                  </a:cubicBezTo>
                  <a:cubicBezTo>
                    <a:pt x="7144" y="84"/>
                    <a:pt x="5311" y="84"/>
                    <a:pt x="3489" y="72"/>
                  </a:cubicBezTo>
                  <a:lnTo>
                    <a:pt x="358" y="25"/>
                  </a:lnTo>
                  <a:cubicBezTo>
                    <a:pt x="227" y="25"/>
                    <a:pt x="72" y="13"/>
                    <a:pt x="0" y="251"/>
                  </a:cubicBezTo>
                  <a:cubicBezTo>
                    <a:pt x="191" y="263"/>
                    <a:pt x="370" y="298"/>
                    <a:pt x="536" y="298"/>
                  </a:cubicBezTo>
                  <a:cubicBezTo>
                    <a:pt x="2072" y="239"/>
                    <a:pt x="3596" y="251"/>
                    <a:pt x="5120" y="287"/>
                  </a:cubicBezTo>
                  <a:cubicBezTo>
                    <a:pt x="6799" y="310"/>
                    <a:pt x="8490" y="287"/>
                    <a:pt x="10157" y="287"/>
                  </a:cubicBezTo>
                  <a:cubicBezTo>
                    <a:pt x="10228" y="263"/>
                    <a:pt x="10299" y="239"/>
                    <a:pt x="10418" y="20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066;p116">
              <a:extLst>
                <a:ext uri="{FF2B5EF4-FFF2-40B4-BE49-F238E27FC236}">
                  <a16:creationId xmlns:a16="http://schemas.microsoft.com/office/drawing/2014/main" id="{DF5C3243-FA9A-C4F9-5784-6CB506465624}"/>
                </a:ext>
              </a:extLst>
            </p:cNvPr>
            <p:cNvSpPr/>
            <p:nvPr/>
          </p:nvSpPr>
          <p:spPr>
            <a:xfrm>
              <a:off x="2166925" y="2922525"/>
              <a:ext cx="156000" cy="9550"/>
            </a:xfrm>
            <a:custGeom>
              <a:avLst/>
              <a:gdLst/>
              <a:ahLst/>
              <a:cxnLst/>
              <a:rect l="l" t="t" r="r" b="b"/>
              <a:pathLst>
                <a:path w="6240" h="382" extrusionOk="0">
                  <a:moveTo>
                    <a:pt x="6239" y="202"/>
                  </a:moveTo>
                  <a:lnTo>
                    <a:pt x="6239" y="60"/>
                  </a:lnTo>
                  <a:cubicBezTo>
                    <a:pt x="6156" y="36"/>
                    <a:pt x="6085" y="12"/>
                    <a:pt x="6013" y="0"/>
                  </a:cubicBezTo>
                  <a:cubicBezTo>
                    <a:pt x="5954" y="0"/>
                    <a:pt x="5882" y="24"/>
                    <a:pt x="5823" y="24"/>
                  </a:cubicBezTo>
                  <a:cubicBezTo>
                    <a:pt x="5227" y="24"/>
                    <a:pt x="4632" y="24"/>
                    <a:pt x="4049" y="48"/>
                  </a:cubicBezTo>
                  <a:cubicBezTo>
                    <a:pt x="3322" y="48"/>
                    <a:pt x="2596" y="48"/>
                    <a:pt x="1858" y="71"/>
                  </a:cubicBezTo>
                  <a:cubicBezTo>
                    <a:pt x="1286" y="83"/>
                    <a:pt x="703" y="191"/>
                    <a:pt x="131" y="48"/>
                  </a:cubicBezTo>
                  <a:cubicBezTo>
                    <a:pt x="60" y="24"/>
                    <a:pt x="1" y="60"/>
                    <a:pt x="1" y="238"/>
                  </a:cubicBezTo>
                  <a:cubicBezTo>
                    <a:pt x="120" y="381"/>
                    <a:pt x="262" y="357"/>
                    <a:pt x="417" y="345"/>
                  </a:cubicBezTo>
                  <a:cubicBezTo>
                    <a:pt x="953" y="310"/>
                    <a:pt x="1489" y="238"/>
                    <a:pt x="2025" y="238"/>
                  </a:cubicBezTo>
                  <a:cubicBezTo>
                    <a:pt x="3358" y="226"/>
                    <a:pt x="4692" y="250"/>
                    <a:pt x="6025" y="250"/>
                  </a:cubicBezTo>
                  <a:cubicBezTo>
                    <a:pt x="6085" y="250"/>
                    <a:pt x="6156" y="226"/>
                    <a:pt x="6239" y="20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067;p116">
              <a:extLst>
                <a:ext uri="{FF2B5EF4-FFF2-40B4-BE49-F238E27FC236}">
                  <a16:creationId xmlns:a16="http://schemas.microsoft.com/office/drawing/2014/main" id="{2F75E6B7-80EA-80C7-3341-D8BD8FD39886}"/>
                </a:ext>
              </a:extLst>
            </p:cNvPr>
            <p:cNvSpPr/>
            <p:nvPr/>
          </p:nvSpPr>
          <p:spPr>
            <a:xfrm>
              <a:off x="2103825" y="2821000"/>
              <a:ext cx="380725" cy="484925"/>
            </a:xfrm>
            <a:custGeom>
              <a:avLst/>
              <a:gdLst/>
              <a:ahLst/>
              <a:cxnLst/>
              <a:rect l="l" t="t" r="r" b="b"/>
              <a:pathLst>
                <a:path w="15229" h="19397" extrusionOk="0">
                  <a:moveTo>
                    <a:pt x="14955" y="3097"/>
                  </a:moveTo>
                  <a:cubicBezTo>
                    <a:pt x="14121" y="2156"/>
                    <a:pt x="13288" y="1204"/>
                    <a:pt x="12526" y="299"/>
                  </a:cubicBezTo>
                  <a:cubicBezTo>
                    <a:pt x="12395" y="144"/>
                    <a:pt x="12264" y="37"/>
                    <a:pt x="12026" y="25"/>
                  </a:cubicBezTo>
                  <a:cubicBezTo>
                    <a:pt x="11692" y="13"/>
                    <a:pt x="11371" y="1"/>
                    <a:pt x="11026" y="1"/>
                  </a:cubicBezTo>
                  <a:cubicBezTo>
                    <a:pt x="9942" y="1"/>
                    <a:pt x="8835" y="84"/>
                    <a:pt x="7775" y="180"/>
                  </a:cubicBezTo>
                  <a:cubicBezTo>
                    <a:pt x="7513" y="203"/>
                    <a:pt x="7239" y="215"/>
                    <a:pt x="6989" y="239"/>
                  </a:cubicBezTo>
                  <a:lnTo>
                    <a:pt x="6846" y="251"/>
                  </a:lnTo>
                  <a:cubicBezTo>
                    <a:pt x="6454" y="275"/>
                    <a:pt x="6049" y="311"/>
                    <a:pt x="5668" y="322"/>
                  </a:cubicBezTo>
                  <a:cubicBezTo>
                    <a:pt x="5144" y="334"/>
                    <a:pt x="4608" y="334"/>
                    <a:pt x="4084" y="334"/>
                  </a:cubicBezTo>
                  <a:cubicBezTo>
                    <a:pt x="3048" y="334"/>
                    <a:pt x="1977" y="358"/>
                    <a:pt x="917" y="453"/>
                  </a:cubicBezTo>
                  <a:cubicBezTo>
                    <a:pt x="715" y="477"/>
                    <a:pt x="477" y="549"/>
                    <a:pt x="429" y="894"/>
                  </a:cubicBezTo>
                  <a:lnTo>
                    <a:pt x="429" y="930"/>
                  </a:lnTo>
                  <a:cubicBezTo>
                    <a:pt x="417" y="1096"/>
                    <a:pt x="393" y="1275"/>
                    <a:pt x="381" y="1442"/>
                  </a:cubicBezTo>
                  <a:cubicBezTo>
                    <a:pt x="381" y="1763"/>
                    <a:pt x="369" y="2108"/>
                    <a:pt x="369" y="2442"/>
                  </a:cubicBezTo>
                  <a:cubicBezTo>
                    <a:pt x="369" y="2751"/>
                    <a:pt x="369" y="3073"/>
                    <a:pt x="358" y="3394"/>
                  </a:cubicBezTo>
                  <a:cubicBezTo>
                    <a:pt x="322" y="5395"/>
                    <a:pt x="274" y="7407"/>
                    <a:pt x="239" y="9419"/>
                  </a:cubicBezTo>
                  <a:cubicBezTo>
                    <a:pt x="191" y="11669"/>
                    <a:pt x="143" y="13907"/>
                    <a:pt x="84" y="16158"/>
                  </a:cubicBezTo>
                  <a:cubicBezTo>
                    <a:pt x="72" y="16789"/>
                    <a:pt x="60" y="17420"/>
                    <a:pt x="24" y="18027"/>
                  </a:cubicBezTo>
                  <a:cubicBezTo>
                    <a:pt x="12" y="18301"/>
                    <a:pt x="0" y="18896"/>
                    <a:pt x="0" y="18896"/>
                  </a:cubicBezTo>
                  <a:lnTo>
                    <a:pt x="24" y="18944"/>
                  </a:lnTo>
                  <a:cubicBezTo>
                    <a:pt x="250" y="19206"/>
                    <a:pt x="500" y="19325"/>
                    <a:pt x="858" y="19325"/>
                  </a:cubicBezTo>
                  <a:lnTo>
                    <a:pt x="929" y="19325"/>
                  </a:lnTo>
                  <a:cubicBezTo>
                    <a:pt x="1334" y="19313"/>
                    <a:pt x="1763" y="19301"/>
                    <a:pt x="2179" y="19301"/>
                  </a:cubicBezTo>
                  <a:lnTo>
                    <a:pt x="2536" y="19301"/>
                  </a:lnTo>
                  <a:cubicBezTo>
                    <a:pt x="3013" y="19301"/>
                    <a:pt x="3489" y="19313"/>
                    <a:pt x="3965" y="19325"/>
                  </a:cubicBezTo>
                  <a:cubicBezTo>
                    <a:pt x="4549" y="19337"/>
                    <a:pt x="5156" y="19361"/>
                    <a:pt x="5739" y="19361"/>
                  </a:cubicBezTo>
                  <a:lnTo>
                    <a:pt x="5846" y="19361"/>
                  </a:lnTo>
                  <a:cubicBezTo>
                    <a:pt x="6192" y="19361"/>
                    <a:pt x="6549" y="19337"/>
                    <a:pt x="6870" y="19337"/>
                  </a:cubicBezTo>
                  <a:cubicBezTo>
                    <a:pt x="7216" y="19325"/>
                    <a:pt x="7561" y="19325"/>
                    <a:pt x="7894" y="19325"/>
                  </a:cubicBezTo>
                  <a:lnTo>
                    <a:pt x="8073" y="19325"/>
                  </a:lnTo>
                  <a:cubicBezTo>
                    <a:pt x="8990" y="19337"/>
                    <a:pt x="9906" y="19361"/>
                    <a:pt x="10811" y="19372"/>
                  </a:cubicBezTo>
                  <a:cubicBezTo>
                    <a:pt x="11454" y="19384"/>
                    <a:pt x="12097" y="19396"/>
                    <a:pt x="12752" y="19396"/>
                  </a:cubicBezTo>
                  <a:lnTo>
                    <a:pt x="12990" y="19396"/>
                  </a:lnTo>
                  <a:cubicBezTo>
                    <a:pt x="13300" y="19396"/>
                    <a:pt x="13633" y="19384"/>
                    <a:pt x="13931" y="19372"/>
                  </a:cubicBezTo>
                  <a:cubicBezTo>
                    <a:pt x="14288" y="19337"/>
                    <a:pt x="14419" y="19206"/>
                    <a:pt x="14466" y="18849"/>
                  </a:cubicBezTo>
                  <a:cubicBezTo>
                    <a:pt x="14490" y="18658"/>
                    <a:pt x="14490" y="18444"/>
                    <a:pt x="14490" y="18253"/>
                  </a:cubicBezTo>
                  <a:lnTo>
                    <a:pt x="14490" y="18087"/>
                  </a:lnTo>
                  <a:lnTo>
                    <a:pt x="14490" y="17491"/>
                  </a:lnTo>
                  <a:cubicBezTo>
                    <a:pt x="14490" y="17110"/>
                    <a:pt x="14490" y="16705"/>
                    <a:pt x="14502" y="16324"/>
                  </a:cubicBezTo>
                  <a:cubicBezTo>
                    <a:pt x="14538" y="15884"/>
                    <a:pt x="14562" y="15443"/>
                    <a:pt x="14597" y="15015"/>
                  </a:cubicBezTo>
                  <a:cubicBezTo>
                    <a:pt x="14621" y="14681"/>
                    <a:pt x="14657" y="14372"/>
                    <a:pt x="14669" y="14038"/>
                  </a:cubicBezTo>
                  <a:cubicBezTo>
                    <a:pt x="14705" y="13598"/>
                    <a:pt x="14728" y="13169"/>
                    <a:pt x="14740" y="12717"/>
                  </a:cubicBezTo>
                  <a:cubicBezTo>
                    <a:pt x="14764" y="12312"/>
                    <a:pt x="14788" y="11919"/>
                    <a:pt x="14824" y="11514"/>
                  </a:cubicBezTo>
                  <a:cubicBezTo>
                    <a:pt x="14836" y="11229"/>
                    <a:pt x="14859" y="10943"/>
                    <a:pt x="14883" y="10669"/>
                  </a:cubicBezTo>
                  <a:cubicBezTo>
                    <a:pt x="14907" y="10217"/>
                    <a:pt x="14955" y="9776"/>
                    <a:pt x="14967" y="9312"/>
                  </a:cubicBezTo>
                  <a:cubicBezTo>
                    <a:pt x="14978" y="8907"/>
                    <a:pt x="14978" y="8490"/>
                    <a:pt x="14978" y="8109"/>
                  </a:cubicBezTo>
                  <a:cubicBezTo>
                    <a:pt x="14978" y="7704"/>
                    <a:pt x="14978" y="7300"/>
                    <a:pt x="15002" y="6895"/>
                  </a:cubicBezTo>
                  <a:cubicBezTo>
                    <a:pt x="15038" y="5942"/>
                    <a:pt x="15098" y="4978"/>
                    <a:pt x="15157" y="4037"/>
                  </a:cubicBezTo>
                  <a:lnTo>
                    <a:pt x="15181" y="3787"/>
                  </a:lnTo>
                  <a:cubicBezTo>
                    <a:pt x="15228" y="3537"/>
                    <a:pt x="15157" y="3335"/>
                    <a:pt x="14955" y="3097"/>
                  </a:cubicBezTo>
                  <a:close/>
                  <a:moveTo>
                    <a:pt x="13907" y="18372"/>
                  </a:moveTo>
                  <a:lnTo>
                    <a:pt x="13907" y="18408"/>
                  </a:lnTo>
                  <a:cubicBezTo>
                    <a:pt x="13895" y="18872"/>
                    <a:pt x="13895" y="18872"/>
                    <a:pt x="13490" y="18872"/>
                  </a:cubicBezTo>
                  <a:lnTo>
                    <a:pt x="13419" y="18872"/>
                  </a:lnTo>
                  <a:cubicBezTo>
                    <a:pt x="12585" y="18849"/>
                    <a:pt x="11740" y="18837"/>
                    <a:pt x="10907" y="18825"/>
                  </a:cubicBezTo>
                  <a:cubicBezTo>
                    <a:pt x="9942" y="18813"/>
                    <a:pt x="8954" y="18789"/>
                    <a:pt x="7978" y="18777"/>
                  </a:cubicBezTo>
                  <a:lnTo>
                    <a:pt x="7859" y="18777"/>
                  </a:lnTo>
                  <a:cubicBezTo>
                    <a:pt x="7537" y="18777"/>
                    <a:pt x="7227" y="18789"/>
                    <a:pt x="6918" y="18789"/>
                  </a:cubicBezTo>
                  <a:cubicBezTo>
                    <a:pt x="6620" y="18813"/>
                    <a:pt x="6311" y="18813"/>
                    <a:pt x="5989" y="18813"/>
                  </a:cubicBezTo>
                  <a:lnTo>
                    <a:pt x="5930" y="18813"/>
                  </a:lnTo>
                  <a:cubicBezTo>
                    <a:pt x="5263" y="18813"/>
                    <a:pt x="4584" y="18789"/>
                    <a:pt x="3929" y="18777"/>
                  </a:cubicBezTo>
                  <a:cubicBezTo>
                    <a:pt x="3513" y="18765"/>
                    <a:pt x="3108" y="18765"/>
                    <a:pt x="2691" y="18765"/>
                  </a:cubicBezTo>
                  <a:lnTo>
                    <a:pt x="1632" y="18765"/>
                  </a:lnTo>
                  <a:lnTo>
                    <a:pt x="1072" y="18765"/>
                  </a:lnTo>
                  <a:cubicBezTo>
                    <a:pt x="977" y="18765"/>
                    <a:pt x="870" y="18765"/>
                    <a:pt x="786" y="18753"/>
                  </a:cubicBezTo>
                  <a:cubicBezTo>
                    <a:pt x="655" y="18729"/>
                    <a:pt x="620" y="18706"/>
                    <a:pt x="620" y="18587"/>
                  </a:cubicBezTo>
                  <a:lnTo>
                    <a:pt x="620" y="18015"/>
                  </a:lnTo>
                  <a:lnTo>
                    <a:pt x="620" y="17622"/>
                  </a:lnTo>
                  <a:lnTo>
                    <a:pt x="631" y="16491"/>
                  </a:lnTo>
                  <a:cubicBezTo>
                    <a:pt x="655" y="15312"/>
                    <a:pt x="667" y="14110"/>
                    <a:pt x="679" y="12919"/>
                  </a:cubicBezTo>
                  <a:cubicBezTo>
                    <a:pt x="679" y="12574"/>
                    <a:pt x="691" y="12229"/>
                    <a:pt x="715" y="11883"/>
                  </a:cubicBezTo>
                  <a:cubicBezTo>
                    <a:pt x="727" y="11550"/>
                    <a:pt x="739" y="11193"/>
                    <a:pt x="750" y="10836"/>
                  </a:cubicBezTo>
                  <a:cubicBezTo>
                    <a:pt x="774" y="10217"/>
                    <a:pt x="774" y="9597"/>
                    <a:pt x="774" y="8990"/>
                  </a:cubicBezTo>
                  <a:cubicBezTo>
                    <a:pt x="774" y="8312"/>
                    <a:pt x="786" y="7621"/>
                    <a:pt x="798" y="6930"/>
                  </a:cubicBezTo>
                  <a:cubicBezTo>
                    <a:pt x="810" y="6311"/>
                    <a:pt x="834" y="5668"/>
                    <a:pt x="858" y="5061"/>
                  </a:cubicBezTo>
                  <a:cubicBezTo>
                    <a:pt x="870" y="4597"/>
                    <a:pt x="893" y="4144"/>
                    <a:pt x="905" y="3692"/>
                  </a:cubicBezTo>
                  <a:cubicBezTo>
                    <a:pt x="917" y="3370"/>
                    <a:pt x="917" y="3061"/>
                    <a:pt x="917" y="2763"/>
                  </a:cubicBezTo>
                  <a:cubicBezTo>
                    <a:pt x="917" y="2466"/>
                    <a:pt x="917" y="2168"/>
                    <a:pt x="929" y="1858"/>
                  </a:cubicBezTo>
                  <a:cubicBezTo>
                    <a:pt x="929" y="1632"/>
                    <a:pt x="965" y="1430"/>
                    <a:pt x="1012" y="1227"/>
                  </a:cubicBezTo>
                  <a:cubicBezTo>
                    <a:pt x="1024" y="1192"/>
                    <a:pt x="1072" y="1120"/>
                    <a:pt x="1084" y="1108"/>
                  </a:cubicBezTo>
                  <a:cubicBezTo>
                    <a:pt x="1346" y="1049"/>
                    <a:pt x="1632" y="989"/>
                    <a:pt x="1905" y="977"/>
                  </a:cubicBezTo>
                  <a:cubicBezTo>
                    <a:pt x="2405" y="965"/>
                    <a:pt x="2941" y="953"/>
                    <a:pt x="3453" y="953"/>
                  </a:cubicBezTo>
                  <a:cubicBezTo>
                    <a:pt x="4072" y="930"/>
                    <a:pt x="4727" y="930"/>
                    <a:pt x="5370" y="906"/>
                  </a:cubicBezTo>
                  <a:cubicBezTo>
                    <a:pt x="5954" y="894"/>
                    <a:pt x="6549" y="846"/>
                    <a:pt x="7120" y="799"/>
                  </a:cubicBezTo>
                  <a:cubicBezTo>
                    <a:pt x="7406" y="787"/>
                    <a:pt x="7704" y="751"/>
                    <a:pt x="7989" y="739"/>
                  </a:cubicBezTo>
                  <a:lnTo>
                    <a:pt x="8609" y="692"/>
                  </a:lnTo>
                  <a:cubicBezTo>
                    <a:pt x="9144" y="656"/>
                    <a:pt x="9716" y="620"/>
                    <a:pt x="10264" y="608"/>
                  </a:cubicBezTo>
                  <a:lnTo>
                    <a:pt x="10371" y="608"/>
                  </a:lnTo>
                  <a:cubicBezTo>
                    <a:pt x="10716" y="608"/>
                    <a:pt x="11073" y="632"/>
                    <a:pt x="11442" y="668"/>
                  </a:cubicBezTo>
                  <a:cubicBezTo>
                    <a:pt x="11585" y="680"/>
                    <a:pt x="11740" y="692"/>
                    <a:pt x="11883" y="692"/>
                  </a:cubicBezTo>
                  <a:lnTo>
                    <a:pt x="11883" y="739"/>
                  </a:lnTo>
                  <a:cubicBezTo>
                    <a:pt x="11883" y="858"/>
                    <a:pt x="11907" y="953"/>
                    <a:pt x="11883" y="1037"/>
                  </a:cubicBezTo>
                  <a:cubicBezTo>
                    <a:pt x="11871" y="1465"/>
                    <a:pt x="11847" y="1906"/>
                    <a:pt x="11811" y="2335"/>
                  </a:cubicBezTo>
                  <a:cubicBezTo>
                    <a:pt x="11799" y="2632"/>
                    <a:pt x="11788" y="2930"/>
                    <a:pt x="11764" y="3239"/>
                  </a:cubicBezTo>
                  <a:cubicBezTo>
                    <a:pt x="11752" y="3573"/>
                    <a:pt x="11871" y="3704"/>
                    <a:pt x="12216" y="3728"/>
                  </a:cubicBezTo>
                  <a:cubicBezTo>
                    <a:pt x="12597" y="3763"/>
                    <a:pt x="12990" y="3775"/>
                    <a:pt x="13359" y="3787"/>
                  </a:cubicBezTo>
                  <a:lnTo>
                    <a:pt x="13597" y="3811"/>
                  </a:lnTo>
                  <a:cubicBezTo>
                    <a:pt x="13847" y="3823"/>
                    <a:pt x="14109" y="3823"/>
                    <a:pt x="14371" y="3835"/>
                  </a:cubicBezTo>
                  <a:lnTo>
                    <a:pt x="14597" y="3835"/>
                  </a:lnTo>
                  <a:cubicBezTo>
                    <a:pt x="14597" y="3871"/>
                    <a:pt x="14597" y="3894"/>
                    <a:pt x="14609" y="3930"/>
                  </a:cubicBezTo>
                  <a:cubicBezTo>
                    <a:pt x="14621" y="4073"/>
                    <a:pt x="14645" y="4192"/>
                    <a:pt x="14645" y="4323"/>
                  </a:cubicBezTo>
                  <a:cubicBezTo>
                    <a:pt x="14621" y="4704"/>
                    <a:pt x="14597" y="5073"/>
                    <a:pt x="14562" y="5442"/>
                  </a:cubicBezTo>
                  <a:cubicBezTo>
                    <a:pt x="14538" y="5978"/>
                    <a:pt x="14490" y="6526"/>
                    <a:pt x="14478" y="7061"/>
                  </a:cubicBezTo>
                  <a:cubicBezTo>
                    <a:pt x="14466" y="7538"/>
                    <a:pt x="14443" y="8038"/>
                    <a:pt x="14443" y="8514"/>
                  </a:cubicBezTo>
                  <a:cubicBezTo>
                    <a:pt x="14443" y="9014"/>
                    <a:pt x="14431" y="9550"/>
                    <a:pt x="14419" y="10062"/>
                  </a:cubicBezTo>
                  <a:cubicBezTo>
                    <a:pt x="14383" y="10598"/>
                    <a:pt x="14359" y="11133"/>
                    <a:pt x="14312" y="11669"/>
                  </a:cubicBezTo>
                  <a:cubicBezTo>
                    <a:pt x="14264" y="12241"/>
                    <a:pt x="14228" y="12836"/>
                    <a:pt x="14205" y="13419"/>
                  </a:cubicBezTo>
                  <a:cubicBezTo>
                    <a:pt x="14181" y="14050"/>
                    <a:pt x="14121" y="14681"/>
                    <a:pt x="14062" y="15300"/>
                  </a:cubicBezTo>
                  <a:cubicBezTo>
                    <a:pt x="13943" y="16313"/>
                    <a:pt x="13835" y="17336"/>
                    <a:pt x="13907" y="18372"/>
                  </a:cubicBezTo>
                  <a:close/>
                  <a:moveTo>
                    <a:pt x="12502" y="1168"/>
                  </a:moveTo>
                  <a:cubicBezTo>
                    <a:pt x="13121" y="1727"/>
                    <a:pt x="13633" y="2382"/>
                    <a:pt x="14193" y="3132"/>
                  </a:cubicBezTo>
                  <a:cubicBezTo>
                    <a:pt x="13966" y="3156"/>
                    <a:pt x="13764" y="3168"/>
                    <a:pt x="13550" y="3168"/>
                  </a:cubicBezTo>
                  <a:lnTo>
                    <a:pt x="13550" y="3168"/>
                  </a:lnTo>
                  <a:cubicBezTo>
                    <a:pt x="13181" y="3168"/>
                    <a:pt x="12800" y="3132"/>
                    <a:pt x="12407" y="3097"/>
                  </a:cubicBezTo>
                  <a:cubicBezTo>
                    <a:pt x="12347" y="2442"/>
                    <a:pt x="12395" y="1811"/>
                    <a:pt x="12502" y="116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068;p116">
              <a:extLst>
                <a:ext uri="{FF2B5EF4-FFF2-40B4-BE49-F238E27FC236}">
                  <a16:creationId xmlns:a16="http://schemas.microsoft.com/office/drawing/2014/main" id="{84AA9813-ACBF-0C54-27E9-CF8CCD9F1078}"/>
                </a:ext>
              </a:extLst>
            </p:cNvPr>
            <p:cNvSpPr/>
            <p:nvPr/>
          </p:nvSpPr>
          <p:spPr>
            <a:xfrm>
              <a:off x="2158600" y="3244575"/>
              <a:ext cx="266125" cy="18775"/>
            </a:xfrm>
            <a:custGeom>
              <a:avLst/>
              <a:gdLst/>
              <a:ahLst/>
              <a:cxnLst/>
              <a:rect l="l" t="t" r="r" b="b"/>
              <a:pathLst>
                <a:path w="10645" h="751" extrusionOk="0">
                  <a:moveTo>
                    <a:pt x="10251" y="155"/>
                  </a:moveTo>
                  <a:lnTo>
                    <a:pt x="10216" y="155"/>
                  </a:lnTo>
                  <a:cubicBezTo>
                    <a:pt x="10109" y="155"/>
                    <a:pt x="9989" y="155"/>
                    <a:pt x="9882" y="167"/>
                  </a:cubicBezTo>
                  <a:cubicBezTo>
                    <a:pt x="9728" y="167"/>
                    <a:pt x="9573" y="179"/>
                    <a:pt x="9406" y="179"/>
                  </a:cubicBezTo>
                  <a:lnTo>
                    <a:pt x="9311" y="179"/>
                  </a:lnTo>
                  <a:cubicBezTo>
                    <a:pt x="8680" y="167"/>
                    <a:pt x="8037" y="155"/>
                    <a:pt x="7418" y="143"/>
                  </a:cubicBezTo>
                  <a:lnTo>
                    <a:pt x="5406" y="96"/>
                  </a:lnTo>
                  <a:cubicBezTo>
                    <a:pt x="4346" y="84"/>
                    <a:pt x="3310" y="48"/>
                    <a:pt x="2250" y="36"/>
                  </a:cubicBezTo>
                  <a:cubicBezTo>
                    <a:pt x="1750" y="24"/>
                    <a:pt x="1250" y="24"/>
                    <a:pt x="750" y="1"/>
                  </a:cubicBezTo>
                  <a:lnTo>
                    <a:pt x="703" y="1"/>
                  </a:lnTo>
                  <a:lnTo>
                    <a:pt x="631" y="1"/>
                  </a:lnTo>
                  <a:cubicBezTo>
                    <a:pt x="584" y="1"/>
                    <a:pt x="560" y="1"/>
                    <a:pt x="524" y="24"/>
                  </a:cubicBezTo>
                  <a:cubicBezTo>
                    <a:pt x="464" y="36"/>
                    <a:pt x="417" y="60"/>
                    <a:pt x="357" y="108"/>
                  </a:cubicBezTo>
                  <a:cubicBezTo>
                    <a:pt x="334" y="120"/>
                    <a:pt x="298" y="143"/>
                    <a:pt x="274" y="167"/>
                  </a:cubicBezTo>
                  <a:lnTo>
                    <a:pt x="0" y="322"/>
                  </a:lnTo>
                  <a:lnTo>
                    <a:pt x="286" y="441"/>
                  </a:lnTo>
                  <a:cubicBezTo>
                    <a:pt x="334" y="453"/>
                    <a:pt x="381" y="465"/>
                    <a:pt x="405" y="477"/>
                  </a:cubicBezTo>
                  <a:cubicBezTo>
                    <a:pt x="476" y="513"/>
                    <a:pt x="536" y="536"/>
                    <a:pt x="619" y="560"/>
                  </a:cubicBezTo>
                  <a:lnTo>
                    <a:pt x="738" y="572"/>
                  </a:lnTo>
                  <a:cubicBezTo>
                    <a:pt x="1000" y="584"/>
                    <a:pt x="1286" y="620"/>
                    <a:pt x="1572" y="620"/>
                  </a:cubicBezTo>
                  <a:lnTo>
                    <a:pt x="1631" y="620"/>
                  </a:lnTo>
                  <a:cubicBezTo>
                    <a:pt x="1905" y="620"/>
                    <a:pt x="2203" y="596"/>
                    <a:pt x="2489" y="584"/>
                  </a:cubicBezTo>
                  <a:cubicBezTo>
                    <a:pt x="2822" y="572"/>
                    <a:pt x="3143" y="548"/>
                    <a:pt x="3477" y="548"/>
                  </a:cubicBezTo>
                  <a:lnTo>
                    <a:pt x="3715" y="548"/>
                  </a:lnTo>
                  <a:cubicBezTo>
                    <a:pt x="4501" y="572"/>
                    <a:pt x="5298" y="596"/>
                    <a:pt x="6096" y="632"/>
                  </a:cubicBezTo>
                  <a:cubicBezTo>
                    <a:pt x="6608" y="643"/>
                    <a:pt x="7132" y="667"/>
                    <a:pt x="7656" y="691"/>
                  </a:cubicBezTo>
                  <a:cubicBezTo>
                    <a:pt x="8335" y="703"/>
                    <a:pt x="9025" y="715"/>
                    <a:pt x="9692" y="727"/>
                  </a:cubicBezTo>
                  <a:lnTo>
                    <a:pt x="10204" y="751"/>
                  </a:lnTo>
                  <a:cubicBezTo>
                    <a:pt x="10275" y="751"/>
                    <a:pt x="10335" y="727"/>
                    <a:pt x="10406" y="715"/>
                  </a:cubicBezTo>
                  <a:cubicBezTo>
                    <a:pt x="10442" y="715"/>
                    <a:pt x="10466" y="703"/>
                    <a:pt x="10513" y="703"/>
                  </a:cubicBezTo>
                  <a:lnTo>
                    <a:pt x="10644" y="691"/>
                  </a:lnTo>
                  <a:lnTo>
                    <a:pt x="10644" y="548"/>
                  </a:lnTo>
                  <a:cubicBezTo>
                    <a:pt x="10644" y="417"/>
                    <a:pt x="10621" y="310"/>
                    <a:pt x="10537" y="251"/>
                  </a:cubicBezTo>
                  <a:cubicBezTo>
                    <a:pt x="10442" y="155"/>
                    <a:pt x="10335" y="155"/>
                    <a:pt x="10251" y="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069;p116">
              <a:extLst>
                <a:ext uri="{FF2B5EF4-FFF2-40B4-BE49-F238E27FC236}">
                  <a16:creationId xmlns:a16="http://schemas.microsoft.com/office/drawing/2014/main" id="{FBD38BD3-1A8C-B3DD-B791-B61F4C5DC1F1}"/>
                </a:ext>
              </a:extLst>
            </p:cNvPr>
            <p:cNvSpPr/>
            <p:nvPr/>
          </p:nvSpPr>
          <p:spPr>
            <a:xfrm>
              <a:off x="2162450" y="3046625"/>
              <a:ext cx="273575" cy="16400"/>
            </a:xfrm>
            <a:custGeom>
              <a:avLst/>
              <a:gdLst/>
              <a:ahLst/>
              <a:cxnLst/>
              <a:rect l="l" t="t" r="r" b="b"/>
              <a:pathLst>
                <a:path w="10943" h="656" extrusionOk="0">
                  <a:moveTo>
                    <a:pt x="10728" y="144"/>
                  </a:moveTo>
                  <a:cubicBezTo>
                    <a:pt x="10645" y="120"/>
                    <a:pt x="10538" y="108"/>
                    <a:pt x="10455" y="96"/>
                  </a:cubicBezTo>
                  <a:lnTo>
                    <a:pt x="10419" y="96"/>
                  </a:lnTo>
                  <a:cubicBezTo>
                    <a:pt x="10359" y="96"/>
                    <a:pt x="10300" y="108"/>
                    <a:pt x="10240" y="108"/>
                  </a:cubicBezTo>
                  <a:cubicBezTo>
                    <a:pt x="10193" y="108"/>
                    <a:pt x="10145" y="120"/>
                    <a:pt x="10109" y="120"/>
                  </a:cubicBezTo>
                  <a:lnTo>
                    <a:pt x="10109" y="120"/>
                  </a:lnTo>
                  <a:cubicBezTo>
                    <a:pt x="9550" y="120"/>
                    <a:pt x="8990" y="108"/>
                    <a:pt x="8442" y="108"/>
                  </a:cubicBezTo>
                  <a:cubicBezTo>
                    <a:pt x="7978" y="108"/>
                    <a:pt x="7526" y="96"/>
                    <a:pt x="7073" y="96"/>
                  </a:cubicBezTo>
                  <a:cubicBezTo>
                    <a:pt x="6728" y="96"/>
                    <a:pt x="6395" y="96"/>
                    <a:pt x="6061" y="84"/>
                  </a:cubicBezTo>
                  <a:cubicBezTo>
                    <a:pt x="5371" y="60"/>
                    <a:pt x="4656" y="60"/>
                    <a:pt x="3954" y="60"/>
                  </a:cubicBezTo>
                  <a:lnTo>
                    <a:pt x="3323" y="60"/>
                  </a:lnTo>
                  <a:cubicBezTo>
                    <a:pt x="3097" y="60"/>
                    <a:pt x="2858" y="60"/>
                    <a:pt x="2632" y="84"/>
                  </a:cubicBezTo>
                  <a:cubicBezTo>
                    <a:pt x="2370" y="84"/>
                    <a:pt x="2085" y="96"/>
                    <a:pt x="1811" y="96"/>
                  </a:cubicBezTo>
                  <a:cubicBezTo>
                    <a:pt x="1251" y="96"/>
                    <a:pt x="822" y="60"/>
                    <a:pt x="406" y="1"/>
                  </a:cubicBezTo>
                  <a:lnTo>
                    <a:pt x="310" y="1"/>
                  </a:lnTo>
                  <a:cubicBezTo>
                    <a:pt x="227" y="1"/>
                    <a:pt x="144" y="37"/>
                    <a:pt x="84" y="96"/>
                  </a:cubicBezTo>
                  <a:cubicBezTo>
                    <a:pt x="25" y="156"/>
                    <a:pt x="1" y="239"/>
                    <a:pt x="1" y="346"/>
                  </a:cubicBezTo>
                  <a:lnTo>
                    <a:pt x="1" y="418"/>
                  </a:lnTo>
                  <a:lnTo>
                    <a:pt x="60" y="465"/>
                  </a:lnTo>
                  <a:cubicBezTo>
                    <a:pt x="251" y="596"/>
                    <a:pt x="465" y="620"/>
                    <a:pt x="644" y="620"/>
                  </a:cubicBezTo>
                  <a:lnTo>
                    <a:pt x="775" y="620"/>
                  </a:lnTo>
                  <a:lnTo>
                    <a:pt x="846" y="620"/>
                  </a:lnTo>
                  <a:cubicBezTo>
                    <a:pt x="1203" y="620"/>
                    <a:pt x="1561" y="596"/>
                    <a:pt x="1906" y="584"/>
                  </a:cubicBezTo>
                  <a:cubicBezTo>
                    <a:pt x="2394" y="572"/>
                    <a:pt x="2906" y="537"/>
                    <a:pt x="3394" y="537"/>
                  </a:cubicBezTo>
                  <a:lnTo>
                    <a:pt x="3573" y="537"/>
                  </a:lnTo>
                  <a:cubicBezTo>
                    <a:pt x="5085" y="561"/>
                    <a:pt x="6621" y="584"/>
                    <a:pt x="8109" y="620"/>
                  </a:cubicBezTo>
                  <a:lnTo>
                    <a:pt x="10383" y="656"/>
                  </a:lnTo>
                  <a:lnTo>
                    <a:pt x="10407" y="656"/>
                  </a:lnTo>
                  <a:cubicBezTo>
                    <a:pt x="10490" y="656"/>
                    <a:pt x="10586" y="644"/>
                    <a:pt x="10669" y="632"/>
                  </a:cubicBezTo>
                  <a:cubicBezTo>
                    <a:pt x="10717" y="632"/>
                    <a:pt x="10740" y="620"/>
                    <a:pt x="10788" y="620"/>
                  </a:cubicBezTo>
                  <a:lnTo>
                    <a:pt x="10919" y="584"/>
                  </a:lnTo>
                  <a:lnTo>
                    <a:pt x="10943" y="180"/>
                  </a:lnTo>
                  <a:lnTo>
                    <a:pt x="10800" y="168"/>
                  </a:lnTo>
                  <a:cubicBezTo>
                    <a:pt x="10800" y="156"/>
                    <a:pt x="10764" y="156"/>
                    <a:pt x="10728" y="1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070;p116">
              <a:extLst>
                <a:ext uri="{FF2B5EF4-FFF2-40B4-BE49-F238E27FC236}">
                  <a16:creationId xmlns:a16="http://schemas.microsoft.com/office/drawing/2014/main" id="{5277B2BB-6757-0EAD-9B66-B317D7E8DE32}"/>
                </a:ext>
              </a:extLst>
            </p:cNvPr>
            <p:cNvSpPr/>
            <p:nvPr/>
          </p:nvSpPr>
          <p:spPr>
            <a:xfrm>
              <a:off x="2161275" y="3131175"/>
              <a:ext cx="275350" cy="20550"/>
            </a:xfrm>
            <a:custGeom>
              <a:avLst/>
              <a:gdLst/>
              <a:ahLst/>
              <a:cxnLst/>
              <a:rect l="l" t="t" r="r" b="b"/>
              <a:pathLst>
                <a:path w="11014" h="822" extrusionOk="0">
                  <a:moveTo>
                    <a:pt x="10823" y="357"/>
                  </a:moveTo>
                  <a:cubicBezTo>
                    <a:pt x="10764" y="322"/>
                    <a:pt x="10692" y="286"/>
                    <a:pt x="10597" y="262"/>
                  </a:cubicBezTo>
                  <a:cubicBezTo>
                    <a:pt x="10514" y="262"/>
                    <a:pt x="10406" y="250"/>
                    <a:pt x="10323" y="250"/>
                  </a:cubicBezTo>
                  <a:cubicBezTo>
                    <a:pt x="10180" y="250"/>
                    <a:pt x="10061" y="250"/>
                    <a:pt x="9930" y="262"/>
                  </a:cubicBezTo>
                  <a:cubicBezTo>
                    <a:pt x="9740" y="286"/>
                    <a:pt x="9549" y="286"/>
                    <a:pt x="9347" y="298"/>
                  </a:cubicBezTo>
                  <a:cubicBezTo>
                    <a:pt x="9037" y="310"/>
                    <a:pt x="8716" y="346"/>
                    <a:pt x="8382" y="346"/>
                  </a:cubicBezTo>
                  <a:lnTo>
                    <a:pt x="8275" y="346"/>
                  </a:lnTo>
                  <a:cubicBezTo>
                    <a:pt x="7025" y="322"/>
                    <a:pt x="5763" y="262"/>
                    <a:pt x="4668" y="226"/>
                  </a:cubicBezTo>
                  <a:cubicBezTo>
                    <a:pt x="3953" y="191"/>
                    <a:pt x="3239" y="155"/>
                    <a:pt x="2536" y="107"/>
                  </a:cubicBezTo>
                  <a:cubicBezTo>
                    <a:pt x="2191" y="96"/>
                    <a:pt x="1846" y="60"/>
                    <a:pt x="1512" y="48"/>
                  </a:cubicBezTo>
                  <a:cubicBezTo>
                    <a:pt x="1167" y="36"/>
                    <a:pt x="810" y="0"/>
                    <a:pt x="465" y="0"/>
                  </a:cubicBezTo>
                  <a:lnTo>
                    <a:pt x="441" y="0"/>
                  </a:lnTo>
                  <a:lnTo>
                    <a:pt x="357" y="0"/>
                  </a:lnTo>
                  <a:cubicBezTo>
                    <a:pt x="96" y="0"/>
                    <a:pt x="36" y="179"/>
                    <a:pt x="24" y="286"/>
                  </a:cubicBezTo>
                  <a:lnTo>
                    <a:pt x="0" y="346"/>
                  </a:lnTo>
                  <a:lnTo>
                    <a:pt x="48" y="393"/>
                  </a:lnTo>
                  <a:lnTo>
                    <a:pt x="60" y="405"/>
                  </a:lnTo>
                  <a:cubicBezTo>
                    <a:pt x="84" y="429"/>
                    <a:pt x="107" y="465"/>
                    <a:pt x="155" y="488"/>
                  </a:cubicBezTo>
                  <a:cubicBezTo>
                    <a:pt x="215" y="524"/>
                    <a:pt x="274" y="548"/>
                    <a:pt x="346" y="548"/>
                  </a:cubicBezTo>
                  <a:cubicBezTo>
                    <a:pt x="1703" y="572"/>
                    <a:pt x="3084" y="631"/>
                    <a:pt x="4406" y="691"/>
                  </a:cubicBezTo>
                  <a:cubicBezTo>
                    <a:pt x="5858" y="762"/>
                    <a:pt x="7358" y="822"/>
                    <a:pt x="8835" y="822"/>
                  </a:cubicBezTo>
                  <a:cubicBezTo>
                    <a:pt x="9466" y="822"/>
                    <a:pt x="10049" y="810"/>
                    <a:pt x="10621" y="774"/>
                  </a:cubicBezTo>
                  <a:cubicBezTo>
                    <a:pt x="10680" y="774"/>
                    <a:pt x="10740" y="762"/>
                    <a:pt x="10775" y="750"/>
                  </a:cubicBezTo>
                  <a:lnTo>
                    <a:pt x="10811" y="750"/>
                  </a:lnTo>
                  <a:cubicBezTo>
                    <a:pt x="10883" y="727"/>
                    <a:pt x="10918" y="691"/>
                    <a:pt x="10942" y="655"/>
                  </a:cubicBezTo>
                  <a:cubicBezTo>
                    <a:pt x="10954" y="619"/>
                    <a:pt x="10954" y="596"/>
                    <a:pt x="10978" y="584"/>
                  </a:cubicBezTo>
                  <a:lnTo>
                    <a:pt x="10990" y="536"/>
                  </a:lnTo>
                  <a:lnTo>
                    <a:pt x="11014" y="417"/>
                  </a:lnTo>
                  <a:lnTo>
                    <a:pt x="10918" y="357"/>
                  </a:lnTo>
                  <a:cubicBezTo>
                    <a:pt x="10871" y="369"/>
                    <a:pt x="10835" y="369"/>
                    <a:pt x="10823" y="35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071;p116">
              <a:extLst>
                <a:ext uri="{FF2B5EF4-FFF2-40B4-BE49-F238E27FC236}">
                  <a16:creationId xmlns:a16="http://schemas.microsoft.com/office/drawing/2014/main" id="{794B155B-9819-AFAA-9938-6872B294EEA9}"/>
                </a:ext>
              </a:extLst>
            </p:cNvPr>
            <p:cNvSpPr/>
            <p:nvPr/>
          </p:nvSpPr>
          <p:spPr>
            <a:xfrm>
              <a:off x="2165425" y="3088300"/>
              <a:ext cx="270300" cy="14625"/>
            </a:xfrm>
            <a:custGeom>
              <a:avLst/>
              <a:gdLst/>
              <a:ahLst/>
              <a:cxnLst/>
              <a:rect l="l" t="t" r="r" b="b"/>
              <a:pathLst>
                <a:path w="10812" h="585" extrusionOk="0">
                  <a:moveTo>
                    <a:pt x="692" y="584"/>
                  </a:moveTo>
                  <a:lnTo>
                    <a:pt x="727" y="584"/>
                  </a:lnTo>
                  <a:cubicBezTo>
                    <a:pt x="1442" y="548"/>
                    <a:pt x="2204" y="537"/>
                    <a:pt x="3073" y="537"/>
                  </a:cubicBezTo>
                  <a:cubicBezTo>
                    <a:pt x="3859" y="537"/>
                    <a:pt x="4633" y="560"/>
                    <a:pt x="5299" y="572"/>
                  </a:cubicBezTo>
                  <a:cubicBezTo>
                    <a:pt x="5823" y="584"/>
                    <a:pt x="6383" y="584"/>
                    <a:pt x="7014" y="584"/>
                  </a:cubicBezTo>
                  <a:cubicBezTo>
                    <a:pt x="7669" y="584"/>
                    <a:pt x="8312" y="584"/>
                    <a:pt x="8966" y="572"/>
                  </a:cubicBezTo>
                  <a:cubicBezTo>
                    <a:pt x="9419" y="572"/>
                    <a:pt x="9871" y="572"/>
                    <a:pt x="10336" y="560"/>
                  </a:cubicBezTo>
                  <a:cubicBezTo>
                    <a:pt x="10407" y="560"/>
                    <a:pt x="10467" y="537"/>
                    <a:pt x="10526" y="525"/>
                  </a:cubicBezTo>
                  <a:cubicBezTo>
                    <a:pt x="10550" y="525"/>
                    <a:pt x="10586" y="513"/>
                    <a:pt x="10633" y="489"/>
                  </a:cubicBezTo>
                  <a:lnTo>
                    <a:pt x="10812" y="465"/>
                  </a:lnTo>
                  <a:lnTo>
                    <a:pt x="10752" y="298"/>
                  </a:lnTo>
                  <a:cubicBezTo>
                    <a:pt x="10669" y="108"/>
                    <a:pt x="10550" y="1"/>
                    <a:pt x="10359" y="1"/>
                  </a:cubicBezTo>
                  <a:lnTo>
                    <a:pt x="10276" y="1"/>
                  </a:lnTo>
                  <a:cubicBezTo>
                    <a:pt x="10169" y="13"/>
                    <a:pt x="10062" y="13"/>
                    <a:pt x="9943" y="36"/>
                  </a:cubicBezTo>
                  <a:cubicBezTo>
                    <a:pt x="9693" y="60"/>
                    <a:pt x="9419" y="72"/>
                    <a:pt x="9157" y="72"/>
                  </a:cubicBezTo>
                  <a:lnTo>
                    <a:pt x="9050" y="72"/>
                  </a:lnTo>
                  <a:cubicBezTo>
                    <a:pt x="7371" y="72"/>
                    <a:pt x="5609" y="72"/>
                    <a:pt x="3668" y="60"/>
                  </a:cubicBezTo>
                  <a:cubicBezTo>
                    <a:pt x="2989" y="60"/>
                    <a:pt x="2323" y="48"/>
                    <a:pt x="1656" y="36"/>
                  </a:cubicBezTo>
                  <a:cubicBezTo>
                    <a:pt x="1287" y="36"/>
                    <a:pt x="906" y="13"/>
                    <a:pt x="549" y="13"/>
                  </a:cubicBezTo>
                  <a:lnTo>
                    <a:pt x="489" y="13"/>
                  </a:lnTo>
                  <a:cubicBezTo>
                    <a:pt x="406" y="13"/>
                    <a:pt x="168" y="13"/>
                    <a:pt x="61" y="334"/>
                  </a:cubicBezTo>
                  <a:lnTo>
                    <a:pt x="1" y="513"/>
                  </a:lnTo>
                  <a:lnTo>
                    <a:pt x="191" y="525"/>
                  </a:lnTo>
                  <a:cubicBezTo>
                    <a:pt x="251" y="525"/>
                    <a:pt x="311" y="537"/>
                    <a:pt x="370" y="537"/>
                  </a:cubicBezTo>
                  <a:cubicBezTo>
                    <a:pt x="477" y="584"/>
                    <a:pt x="584" y="584"/>
                    <a:pt x="692" y="5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072;p116">
              <a:extLst>
                <a:ext uri="{FF2B5EF4-FFF2-40B4-BE49-F238E27FC236}">
                  <a16:creationId xmlns:a16="http://schemas.microsoft.com/office/drawing/2014/main" id="{EE39E0A7-9234-2EF4-FC8E-46E85756DC66}"/>
                </a:ext>
              </a:extLst>
            </p:cNvPr>
            <p:cNvSpPr/>
            <p:nvPr/>
          </p:nvSpPr>
          <p:spPr>
            <a:xfrm>
              <a:off x="2162750" y="2963300"/>
              <a:ext cx="273575" cy="16400"/>
            </a:xfrm>
            <a:custGeom>
              <a:avLst/>
              <a:gdLst/>
              <a:ahLst/>
              <a:cxnLst/>
              <a:rect l="l" t="t" r="r" b="b"/>
              <a:pathLst>
                <a:path w="10943" h="656" extrusionOk="0">
                  <a:moveTo>
                    <a:pt x="10716" y="131"/>
                  </a:moveTo>
                  <a:cubicBezTo>
                    <a:pt x="10633" y="119"/>
                    <a:pt x="10526" y="107"/>
                    <a:pt x="10443" y="95"/>
                  </a:cubicBezTo>
                  <a:lnTo>
                    <a:pt x="10407" y="95"/>
                  </a:lnTo>
                  <a:cubicBezTo>
                    <a:pt x="10347" y="95"/>
                    <a:pt x="10288" y="107"/>
                    <a:pt x="10228" y="107"/>
                  </a:cubicBezTo>
                  <a:cubicBezTo>
                    <a:pt x="10181" y="107"/>
                    <a:pt x="10133" y="119"/>
                    <a:pt x="10097" y="119"/>
                  </a:cubicBezTo>
                  <a:lnTo>
                    <a:pt x="10097" y="119"/>
                  </a:lnTo>
                  <a:cubicBezTo>
                    <a:pt x="9538" y="119"/>
                    <a:pt x="8990" y="107"/>
                    <a:pt x="8430" y="107"/>
                  </a:cubicBezTo>
                  <a:cubicBezTo>
                    <a:pt x="7966" y="107"/>
                    <a:pt x="7514" y="95"/>
                    <a:pt x="7061" y="95"/>
                  </a:cubicBezTo>
                  <a:cubicBezTo>
                    <a:pt x="6728" y="95"/>
                    <a:pt x="6383" y="95"/>
                    <a:pt x="6061" y="84"/>
                  </a:cubicBezTo>
                  <a:cubicBezTo>
                    <a:pt x="5371" y="60"/>
                    <a:pt x="4644" y="60"/>
                    <a:pt x="3942" y="60"/>
                  </a:cubicBezTo>
                  <a:lnTo>
                    <a:pt x="3323" y="60"/>
                  </a:lnTo>
                  <a:cubicBezTo>
                    <a:pt x="3096" y="60"/>
                    <a:pt x="2858" y="84"/>
                    <a:pt x="2632" y="84"/>
                  </a:cubicBezTo>
                  <a:cubicBezTo>
                    <a:pt x="2370" y="84"/>
                    <a:pt x="2084" y="95"/>
                    <a:pt x="1822" y="95"/>
                  </a:cubicBezTo>
                  <a:cubicBezTo>
                    <a:pt x="1251" y="95"/>
                    <a:pt x="822" y="60"/>
                    <a:pt x="406" y="0"/>
                  </a:cubicBezTo>
                  <a:lnTo>
                    <a:pt x="310" y="0"/>
                  </a:lnTo>
                  <a:cubicBezTo>
                    <a:pt x="227" y="0"/>
                    <a:pt x="156" y="36"/>
                    <a:pt x="96" y="95"/>
                  </a:cubicBezTo>
                  <a:cubicBezTo>
                    <a:pt x="37" y="155"/>
                    <a:pt x="1" y="238"/>
                    <a:pt x="1" y="345"/>
                  </a:cubicBezTo>
                  <a:lnTo>
                    <a:pt x="1" y="417"/>
                  </a:lnTo>
                  <a:lnTo>
                    <a:pt x="60" y="465"/>
                  </a:lnTo>
                  <a:cubicBezTo>
                    <a:pt x="251" y="595"/>
                    <a:pt x="465" y="619"/>
                    <a:pt x="644" y="619"/>
                  </a:cubicBezTo>
                  <a:lnTo>
                    <a:pt x="775" y="619"/>
                  </a:lnTo>
                  <a:lnTo>
                    <a:pt x="846" y="619"/>
                  </a:lnTo>
                  <a:cubicBezTo>
                    <a:pt x="1203" y="619"/>
                    <a:pt x="1561" y="595"/>
                    <a:pt x="1906" y="584"/>
                  </a:cubicBezTo>
                  <a:cubicBezTo>
                    <a:pt x="2394" y="572"/>
                    <a:pt x="2906" y="536"/>
                    <a:pt x="3394" y="536"/>
                  </a:cubicBezTo>
                  <a:lnTo>
                    <a:pt x="3573" y="536"/>
                  </a:lnTo>
                  <a:cubicBezTo>
                    <a:pt x="5073" y="560"/>
                    <a:pt x="6621" y="584"/>
                    <a:pt x="8097" y="619"/>
                  </a:cubicBezTo>
                  <a:cubicBezTo>
                    <a:pt x="8859" y="631"/>
                    <a:pt x="9621" y="643"/>
                    <a:pt x="10395" y="655"/>
                  </a:cubicBezTo>
                  <a:lnTo>
                    <a:pt x="10407" y="655"/>
                  </a:lnTo>
                  <a:cubicBezTo>
                    <a:pt x="10490" y="655"/>
                    <a:pt x="10585" y="643"/>
                    <a:pt x="10669" y="631"/>
                  </a:cubicBezTo>
                  <a:cubicBezTo>
                    <a:pt x="10716" y="631"/>
                    <a:pt x="10752" y="607"/>
                    <a:pt x="10788" y="607"/>
                  </a:cubicBezTo>
                  <a:lnTo>
                    <a:pt x="10931" y="595"/>
                  </a:lnTo>
                  <a:lnTo>
                    <a:pt x="10943" y="191"/>
                  </a:lnTo>
                  <a:lnTo>
                    <a:pt x="10812" y="179"/>
                  </a:lnTo>
                  <a:cubicBezTo>
                    <a:pt x="10788" y="155"/>
                    <a:pt x="10752" y="131"/>
                    <a:pt x="10716" y="1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073;p116">
              <a:extLst>
                <a:ext uri="{FF2B5EF4-FFF2-40B4-BE49-F238E27FC236}">
                  <a16:creationId xmlns:a16="http://schemas.microsoft.com/office/drawing/2014/main" id="{E4C1EC6B-D27B-E612-1EC8-EEF2DD1C51C4}"/>
                </a:ext>
              </a:extLst>
            </p:cNvPr>
            <p:cNvSpPr/>
            <p:nvPr/>
          </p:nvSpPr>
          <p:spPr>
            <a:xfrm>
              <a:off x="2162750" y="2919250"/>
              <a:ext cx="163750" cy="15500"/>
            </a:xfrm>
            <a:custGeom>
              <a:avLst/>
              <a:gdLst/>
              <a:ahLst/>
              <a:cxnLst/>
              <a:rect l="l" t="t" r="r" b="b"/>
              <a:pathLst>
                <a:path w="6550" h="620" extrusionOk="0">
                  <a:moveTo>
                    <a:pt x="441" y="619"/>
                  </a:moveTo>
                  <a:lnTo>
                    <a:pt x="537" y="619"/>
                  </a:lnTo>
                  <a:lnTo>
                    <a:pt x="584" y="619"/>
                  </a:lnTo>
                  <a:lnTo>
                    <a:pt x="1215" y="572"/>
                  </a:lnTo>
                  <a:cubicBezTo>
                    <a:pt x="1537" y="548"/>
                    <a:pt x="1870" y="512"/>
                    <a:pt x="2180" y="512"/>
                  </a:cubicBezTo>
                  <a:lnTo>
                    <a:pt x="2918" y="512"/>
                  </a:lnTo>
                  <a:cubicBezTo>
                    <a:pt x="3561" y="512"/>
                    <a:pt x="4204" y="512"/>
                    <a:pt x="4823" y="536"/>
                  </a:cubicBezTo>
                  <a:cubicBezTo>
                    <a:pt x="5275" y="536"/>
                    <a:pt x="5716" y="536"/>
                    <a:pt x="6168" y="548"/>
                  </a:cubicBezTo>
                  <a:cubicBezTo>
                    <a:pt x="6240" y="548"/>
                    <a:pt x="6299" y="536"/>
                    <a:pt x="6359" y="512"/>
                  </a:cubicBezTo>
                  <a:cubicBezTo>
                    <a:pt x="6371" y="512"/>
                    <a:pt x="6406" y="500"/>
                    <a:pt x="6418" y="500"/>
                  </a:cubicBezTo>
                  <a:lnTo>
                    <a:pt x="6537" y="476"/>
                  </a:lnTo>
                  <a:lnTo>
                    <a:pt x="6549" y="83"/>
                  </a:lnTo>
                  <a:lnTo>
                    <a:pt x="6430" y="60"/>
                  </a:lnTo>
                  <a:cubicBezTo>
                    <a:pt x="6418" y="60"/>
                    <a:pt x="6394" y="36"/>
                    <a:pt x="6371" y="36"/>
                  </a:cubicBezTo>
                  <a:cubicBezTo>
                    <a:pt x="6311" y="24"/>
                    <a:pt x="6252" y="12"/>
                    <a:pt x="6180" y="0"/>
                  </a:cubicBezTo>
                  <a:lnTo>
                    <a:pt x="6168" y="0"/>
                  </a:lnTo>
                  <a:cubicBezTo>
                    <a:pt x="6121" y="0"/>
                    <a:pt x="6073" y="12"/>
                    <a:pt x="6037" y="24"/>
                  </a:cubicBezTo>
                  <a:cubicBezTo>
                    <a:pt x="6013" y="24"/>
                    <a:pt x="5990" y="36"/>
                    <a:pt x="5978" y="36"/>
                  </a:cubicBezTo>
                  <a:lnTo>
                    <a:pt x="5001" y="36"/>
                  </a:lnTo>
                  <a:lnTo>
                    <a:pt x="4204" y="36"/>
                  </a:lnTo>
                  <a:lnTo>
                    <a:pt x="3608" y="36"/>
                  </a:lnTo>
                  <a:cubicBezTo>
                    <a:pt x="3085" y="36"/>
                    <a:pt x="2537" y="36"/>
                    <a:pt x="2001" y="71"/>
                  </a:cubicBezTo>
                  <a:cubicBezTo>
                    <a:pt x="1870" y="71"/>
                    <a:pt x="1727" y="83"/>
                    <a:pt x="1596" y="95"/>
                  </a:cubicBezTo>
                  <a:cubicBezTo>
                    <a:pt x="1406" y="119"/>
                    <a:pt x="1191" y="131"/>
                    <a:pt x="1001" y="131"/>
                  </a:cubicBezTo>
                  <a:cubicBezTo>
                    <a:pt x="739" y="131"/>
                    <a:pt x="513" y="95"/>
                    <a:pt x="322" y="60"/>
                  </a:cubicBezTo>
                  <a:cubicBezTo>
                    <a:pt x="287" y="60"/>
                    <a:pt x="275" y="36"/>
                    <a:pt x="239" y="36"/>
                  </a:cubicBezTo>
                  <a:cubicBezTo>
                    <a:pt x="168" y="36"/>
                    <a:pt x="1" y="71"/>
                    <a:pt x="1" y="381"/>
                  </a:cubicBezTo>
                  <a:lnTo>
                    <a:pt x="1" y="441"/>
                  </a:lnTo>
                  <a:lnTo>
                    <a:pt x="37" y="488"/>
                  </a:lnTo>
                  <a:cubicBezTo>
                    <a:pt x="168" y="607"/>
                    <a:pt x="334" y="619"/>
                    <a:pt x="441" y="6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074;p116">
              <a:extLst>
                <a:ext uri="{FF2B5EF4-FFF2-40B4-BE49-F238E27FC236}">
                  <a16:creationId xmlns:a16="http://schemas.microsoft.com/office/drawing/2014/main" id="{2D4952C7-5C33-0C6F-16F4-54C75FFA9B52}"/>
                </a:ext>
              </a:extLst>
            </p:cNvPr>
            <p:cNvSpPr/>
            <p:nvPr/>
          </p:nvSpPr>
          <p:spPr>
            <a:xfrm>
              <a:off x="2165425" y="3005250"/>
              <a:ext cx="270300" cy="14625"/>
            </a:xfrm>
            <a:custGeom>
              <a:avLst/>
              <a:gdLst/>
              <a:ahLst/>
              <a:cxnLst/>
              <a:rect l="l" t="t" r="r" b="b"/>
              <a:pathLst>
                <a:path w="10812" h="585" extrusionOk="0">
                  <a:moveTo>
                    <a:pt x="358" y="561"/>
                  </a:moveTo>
                  <a:cubicBezTo>
                    <a:pt x="465" y="572"/>
                    <a:pt x="561" y="584"/>
                    <a:pt x="692" y="584"/>
                  </a:cubicBezTo>
                  <a:lnTo>
                    <a:pt x="727" y="584"/>
                  </a:lnTo>
                  <a:cubicBezTo>
                    <a:pt x="1442" y="561"/>
                    <a:pt x="2204" y="549"/>
                    <a:pt x="3073" y="549"/>
                  </a:cubicBezTo>
                  <a:cubicBezTo>
                    <a:pt x="3859" y="549"/>
                    <a:pt x="4633" y="561"/>
                    <a:pt x="5299" y="572"/>
                  </a:cubicBezTo>
                  <a:cubicBezTo>
                    <a:pt x="5823" y="584"/>
                    <a:pt x="6383" y="584"/>
                    <a:pt x="7014" y="584"/>
                  </a:cubicBezTo>
                  <a:cubicBezTo>
                    <a:pt x="7669" y="584"/>
                    <a:pt x="8312" y="584"/>
                    <a:pt x="8966" y="572"/>
                  </a:cubicBezTo>
                  <a:cubicBezTo>
                    <a:pt x="9419" y="572"/>
                    <a:pt x="9871" y="572"/>
                    <a:pt x="10336" y="561"/>
                  </a:cubicBezTo>
                  <a:cubicBezTo>
                    <a:pt x="10407" y="561"/>
                    <a:pt x="10467" y="549"/>
                    <a:pt x="10526" y="525"/>
                  </a:cubicBezTo>
                  <a:cubicBezTo>
                    <a:pt x="10550" y="525"/>
                    <a:pt x="10586" y="513"/>
                    <a:pt x="10633" y="501"/>
                  </a:cubicBezTo>
                  <a:lnTo>
                    <a:pt x="10812" y="465"/>
                  </a:lnTo>
                  <a:lnTo>
                    <a:pt x="10752" y="299"/>
                  </a:lnTo>
                  <a:cubicBezTo>
                    <a:pt x="10669" y="108"/>
                    <a:pt x="10550" y="1"/>
                    <a:pt x="10359" y="1"/>
                  </a:cubicBezTo>
                  <a:lnTo>
                    <a:pt x="10276" y="1"/>
                  </a:lnTo>
                  <a:cubicBezTo>
                    <a:pt x="10169" y="25"/>
                    <a:pt x="10062" y="25"/>
                    <a:pt x="9943" y="37"/>
                  </a:cubicBezTo>
                  <a:cubicBezTo>
                    <a:pt x="9693" y="72"/>
                    <a:pt x="9419" y="84"/>
                    <a:pt x="9157" y="84"/>
                  </a:cubicBezTo>
                  <a:lnTo>
                    <a:pt x="9050" y="84"/>
                  </a:lnTo>
                  <a:cubicBezTo>
                    <a:pt x="7371" y="84"/>
                    <a:pt x="5609" y="84"/>
                    <a:pt x="3668" y="60"/>
                  </a:cubicBezTo>
                  <a:cubicBezTo>
                    <a:pt x="2989" y="60"/>
                    <a:pt x="2323" y="49"/>
                    <a:pt x="1656" y="37"/>
                  </a:cubicBezTo>
                  <a:cubicBezTo>
                    <a:pt x="1287" y="37"/>
                    <a:pt x="906" y="25"/>
                    <a:pt x="549" y="25"/>
                  </a:cubicBezTo>
                  <a:lnTo>
                    <a:pt x="489" y="25"/>
                  </a:lnTo>
                  <a:cubicBezTo>
                    <a:pt x="406" y="25"/>
                    <a:pt x="168" y="25"/>
                    <a:pt x="61" y="334"/>
                  </a:cubicBezTo>
                  <a:lnTo>
                    <a:pt x="1" y="513"/>
                  </a:lnTo>
                  <a:lnTo>
                    <a:pt x="191" y="525"/>
                  </a:lnTo>
                  <a:cubicBezTo>
                    <a:pt x="239" y="537"/>
                    <a:pt x="299" y="537"/>
                    <a:pt x="358" y="5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075;p116">
              <a:extLst>
                <a:ext uri="{FF2B5EF4-FFF2-40B4-BE49-F238E27FC236}">
                  <a16:creationId xmlns:a16="http://schemas.microsoft.com/office/drawing/2014/main" id="{3450EF63-40D0-E6A0-6CC0-1FBED40A9972}"/>
                </a:ext>
              </a:extLst>
            </p:cNvPr>
            <p:cNvSpPr/>
            <p:nvPr/>
          </p:nvSpPr>
          <p:spPr>
            <a:xfrm>
              <a:off x="2165150" y="3199025"/>
              <a:ext cx="262550" cy="17900"/>
            </a:xfrm>
            <a:custGeom>
              <a:avLst/>
              <a:gdLst/>
              <a:ahLst/>
              <a:cxnLst/>
              <a:rect l="l" t="t" r="r" b="b"/>
              <a:pathLst>
                <a:path w="10502" h="716" extrusionOk="0">
                  <a:moveTo>
                    <a:pt x="9942" y="1"/>
                  </a:moveTo>
                  <a:lnTo>
                    <a:pt x="9775" y="1"/>
                  </a:lnTo>
                  <a:lnTo>
                    <a:pt x="9727" y="1"/>
                  </a:lnTo>
                  <a:cubicBezTo>
                    <a:pt x="9346" y="13"/>
                    <a:pt x="8954" y="37"/>
                    <a:pt x="8573" y="60"/>
                  </a:cubicBezTo>
                  <a:cubicBezTo>
                    <a:pt x="7751" y="96"/>
                    <a:pt x="6918" y="144"/>
                    <a:pt x="6084" y="179"/>
                  </a:cubicBezTo>
                  <a:cubicBezTo>
                    <a:pt x="5679" y="191"/>
                    <a:pt x="5263" y="191"/>
                    <a:pt x="4774" y="191"/>
                  </a:cubicBezTo>
                  <a:lnTo>
                    <a:pt x="3536" y="191"/>
                  </a:lnTo>
                  <a:lnTo>
                    <a:pt x="2941" y="191"/>
                  </a:lnTo>
                  <a:cubicBezTo>
                    <a:pt x="2488" y="191"/>
                    <a:pt x="2024" y="179"/>
                    <a:pt x="1548" y="156"/>
                  </a:cubicBezTo>
                  <a:cubicBezTo>
                    <a:pt x="1215" y="156"/>
                    <a:pt x="893" y="144"/>
                    <a:pt x="560" y="144"/>
                  </a:cubicBezTo>
                  <a:lnTo>
                    <a:pt x="500" y="144"/>
                  </a:lnTo>
                  <a:lnTo>
                    <a:pt x="405" y="144"/>
                  </a:lnTo>
                  <a:cubicBezTo>
                    <a:pt x="202" y="144"/>
                    <a:pt x="83" y="227"/>
                    <a:pt x="24" y="430"/>
                  </a:cubicBezTo>
                  <a:lnTo>
                    <a:pt x="0" y="525"/>
                  </a:lnTo>
                  <a:lnTo>
                    <a:pt x="107" y="584"/>
                  </a:lnTo>
                  <a:cubicBezTo>
                    <a:pt x="119" y="608"/>
                    <a:pt x="131" y="608"/>
                    <a:pt x="131" y="620"/>
                  </a:cubicBezTo>
                  <a:cubicBezTo>
                    <a:pt x="179" y="668"/>
                    <a:pt x="250" y="715"/>
                    <a:pt x="345" y="715"/>
                  </a:cubicBezTo>
                  <a:lnTo>
                    <a:pt x="345" y="715"/>
                  </a:lnTo>
                  <a:cubicBezTo>
                    <a:pt x="3679" y="668"/>
                    <a:pt x="6989" y="608"/>
                    <a:pt x="10323" y="560"/>
                  </a:cubicBezTo>
                  <a:lnTo>
                    <a:pt x="10442" y="549"/>
                  </a:lnTo>
                  <a:lnTo>
                    <a:pt x="10501" y="227"/>
                  </a:lnTo>
                  <a:lnTo>
                    <a:pt x="10442" y="179"/>
                  </a:lnTo>
                  <a:cubicBezTo>
                    <a:pt x="10299" y="25"/>
                    <a:pt x="10085" y="1"/>
                    <a:pt x="99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1" name="TextBox 470">
            <a:extLst>
              <a:ext uri="{FF2B5EF4-FFF2-40B4-BE49-F238E27FC236}">
                <a16:creationId xmlns:a16="http://schemas.microsoft.com/office/drawing/2014/main" id="{1B4D5C01-5FA2-E4E8-3AD2-8D4754CF0189}"/>
              </a:ext>
            </a:extLst>
          </p:cNvPr>
          <p:cNvSpPr txBox="1"/>
          <p:nvPr/>
        </p:nvSpPr>
        <p:spPr>
          <a:xfrm>
            <a:off x="6618651" y="2776225"/>
            <a:ext cx="1854226" cy="1837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89" name="TextBox 488">
            <a:extLst>
              <a:ext uri="{FF2B5EF4-FFF2-40B4-BE49-F238E27FC236}">
                <a16:creationId xmlns:a16="http://schemas.microsoft.com/office/drawing/2014/main" id="{1F341849-CA11-0A62-D361-E375FBD00AB1}"/>
              </a:ext>
            </a:extLst>
          </p:cNvPr>
          <p:cNvSpPr txBox="1"/>
          <p:nvPr/>
        </p:nvSpPr>
        <p:spPr>
          <a:xfrm>
            <a:off x="4637677" y="2776225"/>
            <a:ext cx="1854226" cy="1837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90" name="TextBox 489">
            <a:extLst>
              <a:ext uri="{FF2B5EF4-FFF2-40B4-BE49-F238E27FC236}">
                <a16:creationId xmlns:a16="http://schemas.microsoft.com/office/drawing/2014/main" id="{D6442032-BA2B-F5B8-23D8-4634568996B9}"/>
              </a:ext>
            </a:extLst>
          </p:cNvPr>
          <p:cNvSpPr txBox="1"/>
          <p:nvPr/>
        </p:nvSpPr>
        <p:spPr>
          <a:xfrm>
            <a:off x="2656703" y="2776225"/>
            <a:ext cx="1854226" cy="1837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91" name="TextBox 490">
            <a:extLst>
              <a:ext uri="{FF2B5EF4-FFF2-40B4-BE49-F238E27FC236}">
                <a16:creationId xmlns:a16="http://schemas.microsoft.com/office/drawing/2014/main" id="{7E71F6C3-C657-AE02-0FF3-26A4B6F637E0}"/>
              </a:ext>
            </a:extLst>
          </p:cNvPr>
          <p:cNvSpPr txBox="1"/>
          <p:nvPr/>
        </p:nvSpPr>
        <p:spPr>
          <a:xfrm>
            <a:off x="675729" y="2776225"/>
            <a:ext cx="1854226" cy="1837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solidFill>
                  <a:srgbClr val="FFC000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02E48"/>
              </a:solidFill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" grpId="0" animBg="1"/>
      <p:bldP spid="466" grpId="0" animBg="1"/>
      <p:bldP spid="467" grpId="0" animBg="1"/>
      <p:bldP spid="468" grpId="0" animBg="1"/>
      <p:bldP spid="473" grpId="0" animBg="1"/>
      <p:bldP spid="2" grpId="0"/>
      <p:bldP spid="471" grpId="0"/>
      <p:bldP spid="489" grpId="0"/>
      <p:bldP spid="490" grpId="0"/>
      <p:bldP spid="49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1" name="Google Shape;2031;p98"/>
          <p:cNvGrpSpPr/>
          <p:nvPr/>
        </p:nvGrpSpPr>
        <p:grpSpPr>
          <a:xfrm>
            <a:off x="1832898" y="479778"/>
            <a:ext cx="5801491" cy="4071484"/>
            <a:chOff x="1540350" y="826005"/>
            <a:chExt cx="6259025" cy="3378825"/>
          </a:xfrm>
        </p:grpSpPr>
        <p:sp>
          <p:nvSpPr>
            <p:cNvPr id="2032" name="Google Shape;2032;p98"/>
            <p:cNvSpPr/>
            <p:nvPr/>
          </p:nvSpPr>
          <p:spPr>
            <a:xfrm rot="-129175">
              <a:off x="1789023" y="1167494"/>
              <a:ext cx="5957405" cy="2926472"/>
            </a:xfrm>
            <a:prstGeom prst="roundRect">
              <a:avLst>
                <a:gd name="adj" fmla="val 24491"/>
              </a:avLst>
            </a:prstGeom>
            <a:noFill/>
            <a:ln w="28575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98"/>
            <p:cNvSpPr/>
            <p:nvPr/>
          </p:nvSpPr>
          <p:spPr>
            <a:xfrm rot="-129175">
              <a:off x="1593297" y="936869"/>
              <a:ext cx="5957405" cy="292647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3" name="Google Shape;2043;p98"/>
          <p:cNvGrpSpPr/>
          <p:nvPr/>
        </p:nvGrpSpPr>
        <p:grpSpPr>
          <a:xfrm>
            <a:off x="1314518" y="508000"/>
            <a:ext cx="1387205" cy="1161840"/>
            <a:chOff x="2391350" y="3583000"/>
            <a:chExt cx="571525" cy="478675"/>
          </a:xfrm>
        </p:grpSpPr>
        <p:sp>
          <p:nvSpPr>
            <p:cNvPr id="2044" name="Google Shape;2044;p98"/>
            <p:cNvSpPr/>
            <p:nvPr/>
          </p:nvSpPr>
          <p:spPr>
            <a:xfrm>
              <a:off x="2400875" y="3591050"/>
              <a:ext cx="343225" cy="369125"/>
            </a:xfrm>
            <a:custGeom>
              <a:avLst/>
              <a:gdLst/>
              <a:ahLst/>
              <a:cxnLst/>
              <a:rect l="l" t="t" r="r" b="b"/>
              <a:pathLst>
                <a:path w="13729" h="14765" extrusionOk="0">
                  <a:moveTo>
                    <a:pt x="6621" y="12800"/>
                  </a:moveTo>
                  <a:cubicBezTo>
                    <a:pt x="6073" y="13704"/>
                    <a:pt x="5430" y="14419"/>
                    <a:pt x="4406" y="14764"/>
                  </a:cubicBezTo>
                  <a:cubicBezTo>
                    <a:pt x="4632" y="14228"/>
                    <a:pt x="4823" y="13693"/>
                    <a:pt x="5061" y="13157"/>
                  </a:cubicBezTo>
                  <a:cubicBezTo>
                    <a:pt x="5192" y="12847"/>
                    <a:pt x="5180" y="12740"/>
                    <a:pt x="4859" y="12657"/>
                  </a:cubicBezTo>
                  <a:cubicBezTo>
                    <a:pt x="4466" y="12550"/>
                    <a:pt x="4049" y="12514"/>
                    <a:pt x="3680" y="12383"/>
                  </a:cubicBezTo>
                  <a:cubicBezTo>
                    <a:pt x="3311" y="12252"/>
                    <a:pt x="2942" y="12073"/>
                    <a:pt x="2608" y="11847"/>
                  </a:cubicBezTo>
                  <a:cubicBezTo>
                    <a:pt x="2192" y="11561"/>
                    <a:pt x="1811" y="11240"/>
                    <a:pt x="1453" y="10895"/>
                  </a:cubicBezTo>
                  <a:cubicBezTo>
                    <a:pt x="834" y="10311"/>
                    <a:pt x="632" y="9525"/>
                    <a:pt x="441" y="8740"/>
                  </a:cubicBezTo>
                  <a:cubicBezTo>
                    <a:pt x="1" y="7001"/>
                    <a:pt x="346" y="5394"/>
                    <a:pt x="1251" y="3906"/>
                  </a:cubicBezTo>
                  <a:cubicBezTo>
                    <a:pt x="1608" y="3310"/>
                    <a:pt x="2168" y="2810"/>
                    <a:pt x="2668" y="2334"/>
                  </a:cubicBezTo>
                  <a:cubicBezTo>
                    <a:pt x="3858" y="1203"/>
                    <a:pt x="5287" y="524"/>
                    <a:pt x="6906" y="274"/>
                  </a:cubicBezTo>
                  <a:cubicBezTo>
                    <a:pt x="8633" y="0"/>
                    <a:pt x="10288" y="286"/>
                    <a:pt x="11669" y="1417"/>
                  </a:cubicBezTo>
                  <a:cubicBezTo>
                    <a:pt x="12776" y="2322"/>
                    <a:pt x="13503" y="3501"/>
                    <a:pt x="13622" y="4989"/>
                  </a:cubicBezTo>
                  <a:cubicBezTo>
                    <a:pt x="13681" y="5823"/>
                    <a:pt x="13729" y="6620"/>
                    <a:pt x="13514" y="7442"/>
                  </a:cubicBezTo>
                  <a:cubicBezTo>
                    <a:pt x="13443" y="7692"/>
                    <a:pt x="13383" y="7966"/>
                    <a:pt x="13276" y="8216"/>
                  </a:cubicBezTo>
                  <a:cubicBezTo>
                    <a:pt x="13062" y="8740"/>
                    <a:pt x="12836" y="9275"/>
                    <a:pt x="12586" y="9775"/>
                  </a:cubicBezTo>
                  <a:cubicBezTo>
                    <a:pt x="12252" y="10454"/>
                    <a:pt x="11752" y="11002"/>
                    <a:pt x="11133" y="11430"/>
                  </a:cubicBezTo>
                  <a:cubicBezTo>
                    <a:pt x="10371" y="12002"/>
                    <a:pt x="9538" y="12442"/>
                    <a:pt x="8633" y="12716"/>
                  </a:cubicBezTo>
                  <a:cubicBezTo>
                    <a:pt x="8299" y="12811"/>
                    <a:pt x="7966" y="12919"/>
                    <a:pt x="7621" y="13014"/>
                  </a:cubicBezTo>
                  <a:cubicBezTo>
                    <a:pt x="7287" y="13109"/>
                    <a:pt x="6942" y="13192"/>
                    <a:pt x="6621" y="12800"/>
                  </a:cubicBezTo>
                  <a:close/>
                  <a:moveTo>
                    <a:pt x="10466" y="6787"/>
                  </a:moveTo>
                  <a:cubicBezTo>
                    <a:pt x="10466" y="7085"/>
                    <a:pt x="10645" y="7370"/>
                    <a:pt x="10871" y="7418"/>
                  </a:cubicBezTo>
                  <a:cubicBezTo>
                    <a:pt x="11133" y="7478"/>
                    <a:pt x="11407" y="7299"/>
                    <a:pt x="11526" y="6977"/>
                  </a:cubicBezTo>
                  <a:cubicBezTo>
                    <a:pt x="11586" y="6823"/>
                    <a:pt x="11609" y="6656"/>
                    <a:pt x="11609" y="6489"/>
                  </a:cubicBezTo>
                  <a:cubicBezTo>
                    <a:pt x="11609" y="6132"/>
                    <a:pt x="11336" y="5942"/>
                    <a:pt x="11002" y="6061"/>
                  </a:cubicBezTo>
                  <a:cubicBezTo>
                    <a:pt x="10693" y="6168"/>
                    <a:pt x="10466" y="6477"/>
                    <a:pt x="10466" y="6787"/>
                  </a:cubicBezTo>
                  <a:close/>
                  <a:moveTo>
                    <a:pt x="8192" y="6465"/>
                  </a:moveTo>
                  <a:cubicBezTo>
                    <a:pt x="8192" y="6204"/>
                    <a:pt x="8145" y="6013"/>
                    <a:pt x="7918" y="5930"/>
                  </a:cubicBezTo>
                  <a:cubicBezTo>
                    <a:pt x="7716" y="5834"/>
                    <a:pt x="7514" y="5882"/>
                    <a:pt x="7371" y="6049"/>
                  </a:cubicBezTo>
                  <a:cubicBezTo>
                    <a:pt x="7109" y="6311"/>
                    <a:pt x="7026" y="6656"/>
                    <a:pt x="7133" y="7013"/>
                  </a:cubicBezTo>
                  <a:cubicBezTo>
                    <a:pt x="7216" y="7323"/>
                    <a:pt x="7478" y="7418"/>
                    <a:pt x="7740" y="7216"/>
                  </a:cubicBezTo>
                  <a:cubicBezTo>
                    <a:pt x="8026" y="7025"/>
                    <a:pt x="8145" y="6739"/>
                    <a:pt x="8192" y="6465"/>
                  </a:cubicBezTo>
                  <a:close/>
                  <a:moveTo>
                    <a:pt x="4501" y="6680"/>
                  </a:moveTo>
                  <a:cubicBezTo>
                    <a:pt x="4501" y="6418"/>
                    <a:pt x="4263" y="6204"/>
                    <a:pt x="3966" y="6204"/>
                  </a:cubicBezTo>
                  <a:cubicBezTo>
                    <a:pt x="3692" y="6204"/>
                    <a:pt x="3394" y="6561"/>
                    <a:pt x="3394" y="6858"/>
                  </a:cubicBezTo>
                  <a:cubicBezTo>
                    <a:pt x="3394" y="7192"/>
                    <a:pt x="3620" y="7478"/>
                    <a:pt x="3870" y="7478"/>
                  </a:cubicBezTo>
                  <a:cubicBezTo>
                    <a:pt x="4192" y="7478"/>
                    <a:pt x="4501" y="7085"/>
                    <a:pt x="4501" y="668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98"/>
            <p:cNvSpPr/>
            <p:nvPr/>
          </p:nvSpPr>
          <p:spPr>
            <a:xfrm>
              <a:off x="2650325" y="3685700"/>
              <a:ext cx="297675" cy="361075"/>
            </a:xfrm>
            <a:custGeom>
              <a:avLst/>
              <a:gdLst/>
              <a:ahLst/>
              <a:cxnLst/>
              <a:rect l="l" t="t" r="r" b="b"/>
              <a:pathLst>
                <a:path w="11907" h="14443" extrusionOk="0">
                  <a:moveTo>
                    <a:pt x="6084" y="14443"/>
                  </a:moveTo>
                  <a:cubicBezTo>
                    <a:pt x="5584" y="14407"/>
                    <a:pt x="5239" y="14193"/>
                    <a:pt x="5049" y="13871"/>
                  </a:cubicBezTo>
                  <a:cubicBezTo>
                    <a:pt x="4810" y="13467"/>
                    <a:pt x="4632" y="13038"/>
                    <a:pt x="4477" y="12585"/>
                  </a:cubicBezTo>
                  <a:cubicBezTo>
                    <a:pt x="4406" y="12383"/>
                    <a:pt x="4334" y="12276"/>
                    <a:pt x="4120" y="12240"/>
                  </a:cubicBezTo>
                  <a:cubicBezTo>
                    <a:pt x="3822" y="12216"/>
                    <a:pt x="3525" y="12181"/>
                    <a:pt x="3227" y="12121"/>
                  </a:cubicBezTo>
                  <a:cubicBezTo>
                    <a:pt x="1715" y="11823"/>
                    <a:pt x="643" y="11014"/>
                    <a:pt x="84" y="9537"/>
                  </a:cubicBezTo>
                  <a:cubicBezTo>
                    <a:pt x="72" y="9490"/>
                    <a:pt x="60" y="9430"/>
                    <a:pt x="60" y="9383"/>
                  </a:cubicBezTo>
                  <a:cubicBezTo>
                    <a:pt x="48" y="9204"/>
                    <a:pt x="12" y="9025"/>
                    <a:pt x="0" y="8883"/>
                  </a:cubicBezTo>
                  <a:cubicBezTo>
                    <a:pt x="607" y="8454"/>
                    <a:pt x="1215" y="8061"/>
                    <a:pt x="1774" y="7621"/>
                  </a:cubicBezTo>
                  <a:cubicBezTo>
                    <a:pt x="2084" y="7382"/>
                    <a:pt x="2382" y="7061"/>
                    <a:pt x="2584" y="6740"/>
                  </a:cubicBezTo>
                  <a:cubicBezTo>
                    <a:pt x="3274" y="5656"/>
                    <a:pt x="3858" y="4501"/>
                    <a:pt x="4001" y="3215"/>
                  </a:cubicBezTo>
                  <a:cubicBezTo>
                    <a:pt x="4072" y="2572"/>
                    <a:pt x="4036" y="1906"/>
                    <a:pt x="4048" y="1263"/>
                  </a:cubicBezTo>
                  <a:cubicBezTo>
                    <a:pt x="4048" y="1084"/>
                    <a:pt x="4013" y="894"/>
                    <a:pt x="4001" y="715"/>
                  </a:cubicBezTo>
                  <a:cubicBezTo>
                    <a:pt x="4548" y="358"/>
                    <a:pt x="5168" y="322"/>
                    <a:pt x="5739" y="191"/>
                  </a:cubicBezTo>
                  <a:cubicBezTo>
                    <a:pt x="6620" y="1"/>
                    <a:pt x="7501" y="72"/>
                    <a:pt x="8335" y="310"/>
                  </a:cubicBezTo>
                  <a:cubicBezTo>
                    <a:pt x="10144" y="846"/>
                    <a:pt x="11633" y="2168"/>
                    <a:pt x="11835" y="4287"/>
                  </a:cubicBezTo>
                  <a:cubicBezTo>
                    <a:pt x="11907" y="5073"/>
                    <a:pt x="11907" y="5858"/>
                    <a:pt x="11799" y="6644"/>
                  </a:cubicBezTo>
                  <a:cubicBezTo>
                    <a:pt x="11716" y="7347"/>
                    <a:pt x="11442" y="7978"/>
                    <a:pt x="11133" y="8597"/>
                  </a:cubicBezTo>
                  <a:cubicBezTo>
                    <a:pt x="10740" y="9371"/>
                    <a:pt x="10252" y="10073"/>
                    <a:pt x="9632" y="10669"/>
                  </a:cubicBezTo>
                  <a:cubicBezTo>
                    <a:pt x="8989" y="11276"/>
                    <a:pt x="8180" y="11562"/>
                    <a:pt x="7382" y="11859"/>
                  </a:cubicBezTo>
                  <a:cubicBezTo>
                    <a:pt x="7323" y="11883"/>
                    <a:pt x="7251" y="11883"/>
                    <a:pt x="7192" y="11919"/>
                  </a:cubicBezTo>
                  <a:lnTo>
                    <a:pt x="6299" y="12228"/>
                  </a:lnTo>
                  <a:cubicBezTo>
                    <a:pt x="6215" y="12621"/>
                    <a:pt x="6120" y="13014"/>
                    <a:pt x="6072" y="13407"/>
                  </a:cubicBezTo>
                  <a:cubicBezTo>
                    <a:pt x="6037" y="13597"/>
                    <a:pt x="6096" y="13812"/>
                    <a:pt x="6120" y="14002"/>
                  </a:cubicBezTo>
                  <a:cubicBezTo>
                    <a:pt x="6096" y="14133"/>
                    <a:pt x="6084" y="14252"/>
                    <a:pt x="6084" y="14443"/>
                  </a:cubicBezTo>
                  <a:close/>
                  <a:moveTo>
                    <a:pt x="9490" y="6156"/>
                  </a:moveTo>
                  <a:cubicBezTo>
                    <a:pt x="9478" y="6692"/>
                    <a:pt x="9716" y="6930"/>
                    <a:pt x="10025" y="6811"/>
                  </a:cubicBezTo>
                  <a:cubicBezTo>
                    <a:pt x="10347" y="6692"/>
                    <a:pt x="10597" y="6251"/>
                    <a:pt x="10537" y="5918"/>
                  </a:cubicBezTo>
                  <a:cubicBezTo>
                    <a:pt x="10490" y="5716"/>
                    <a:pt x="10371" y="5549"/>
                    <a:pt x="10144" y="5501"/>
                  </a:cubicBezTo>
                  <a:cubicBezTo>
                    <a:pt x="9930" y="5442"/>
                    <a:pt x="9751" y="5549"/>
                    <a:pt x="9656" y="5751"/>
                  </a:cubicBezTo>
                  <a:cubicBezTo>
                    <a:pt x="9585" y="5906"/>
                    <a:pt x="9525" y="6085"/>
                    <a:pt x="9490" y="6156"/>
                  </a:cubicBezTo>
                  <a:close/>
                  <a:moveTo>
                    <a:pt x="5084" y="6156"/>
                  </a:moveTo>
                  <a:cubicBezTo>
                    <a:pt x="5108" y="5811"/>
                    <a:pt x="4906" y="5608"/>
                    <a:pt x="4596" y="5597"/>
                  </a:cubicBezTo>
                  <a:cubicBezTo>
                    <a:pt x="4346" y="5573"/>
                    <a:pt x="4072" y="5870"/>
                    <a:pt x="4060" y="6216"/>
                  </a:cubicBezTo>
                  <a:cubicBezTo>
                    <a:pt x="4048" y="6513"/>
                    <a:pt x="4251" y="6751"/>
                    <a:pt x="4537" y="6751"/>
                  </a:cubicBezTo>
                  <a:cubicBezTo>
                    <a:pt x="4846" y="6728"/>
                    <a:pt x="5072" y="6501"/>
                    <a:pt x="5084" y="6156"/>
                  </a:cubicBezTo>
                  <a:close/>
                  <a:moveTo>
                    <a:pt x="7966" y="5930"/>
                  </a:moveTo>
                  <a:cubicBezTo>
                    <a:pt x="7966" y="5549"/>
                    <a:pt x="7846" y="5394"/>
                    <a:pt x="7632" y="5430"/>
                  </a:cubicBezTo>
                  <a:cubicBezTo>
                    <a:pt x="7239" y="5477"/>
                    <a:pt x="6942" y="5835"/>
                    <a:pt x="7037" y="6216"/>
                  </a:cubicBezTo>
                  <a:cubicBezTo>
                    <a:pt x="7073" y="6347"/>
                    <a:pt x="7204" y="6549"/>
                    <a:pt x="7323" y="6573"/>
                  </a:cubicBezTo>
                  <a:cubicBezTo>
                    <a:pt x="7442" y="6609"/>
                    <a:pt x="7656" y="6525"/>
                    <a:pt x="7751" y="6430"/>
                  </a:cubicBezTo>
                  <a:cubicBezTo>
                    <a:pt x="7870" y="6251"/>
                    <a:pt x="7918" y="6025"/>
                    <a:pt x="7966" y="59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98"/>
            <p:cNvSpPr/>
            <p:nvPr/>
          </p:nvSpPr>
          <p:spPr>
            <a:xfrm>
              <a:off x="2662525" y="3739575"/>
              <a:ext cx="28300" cy="38425"/>
            </a:xfrm>
            <a:custGeom>
              <a:avLst/>
              <a:gdLst/>
              <a:ahLst/>
              <a:cxnLst/>
              <a:rect l="l" t="t" r="r" b="b"/>
              <a:pathLst>
                <a:path w="1132" h="1537" extrusionOk="0">
                  <a:moveTo>
                    <a:pt x="0" y="846"/>
                  </a:moveTo>
                  <a:cubicBezTo>
                    <a:pt x="0" y="536"/>
                    <a:pt x="227" y="227"/>
                    <a:pt x="524" y="120"/>
                  </a:cubicBezTo>
                  <a:cubicBezTo>
                    <a:pt x="846" y="1"/>
                    <a:pt x="1132" y="191"/>
                    <a:pt x="1132" y="548"/>
                  </a:cubicBezTo>
                  <a:cubicBezTo>
                    <a:pt x="1132" y="715"/>
                    <a:pt x="1108" y="894"/>
                    <a:pt x="1048" y="1036"/>
                  </a:cubicBezTo>
                  <a:cubicBezTo>
                    <a:pt x="941" y="1358"/>
                    <a:pt x="655" y="1537"/>
                    <a:pt x="393" y="1477"/>
                  </a:cubicBezTo>
                  <a:cubicBezTo>
                    <a:pt x="179" y="1429"/>
                    <a:pt x="0" y="1144"/>
                    <a:pt x="0" y="8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98"/>
            <p:cNvSpPr/>
            <p:nvPr/>
          </p:nvSpPr>
          <p:spPr>
            <a:xfrm>
              <a:off x="2576800" y="3736900"/>
              <a:ext cx="28900" cy="39600"/>
            </a:xfrm>
            <a:custGeom>
              <a:avLst/>
              <a:gdLst/>
              <a:ahLst/>
              <a:cxnLst/>
              <a:rect l="l" t="t" r="r" b="b"/>
              <a:pathLst>
                <a:path w="1156" h="1584" extrusionOk="0">
                  <a:moveTo>
                    <a:pt x="1155" y="631"/>
                  </a:moveTo>
                  <a:cubicBezTo>
                    <a:pt x="1108" y="905"/>
                    <a:pt x="989" y="1191"/>
                    <a:pt x="727" y="1382"/>
                  </a:cubicBezTo>
                  <a:cubicBezTo>
                    <a:pt x="453" y="1584"/>
                    <a:pt x="203" y="1489"/>
                    <a:pt x="108" y="1179"/>
                  </a:cubicBezTo>
                  <a:cubicBezTo>
                    <a:pt x="0" y="822"/>
                    <a:pt x="84" y="489"/>
                    <a:pt x="346" y="215"/>
                  </a:cubicBezTo>
                  <a:cubicBezTo>
                    <a:pt x="500" y="48"/>
                    <a:pt x="691" y="0"/>
                    <a:pt x="905" y="96"/>
                  </a:cubicBezTo>
                  <a:cubicBezTo>
                    <a:pt x="1108" y="179"/>
                    <a:pt x="1155" y="358"/>
                    <a:pt x="1155" y="6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98"/>
            <p:cNvSpPr/>
            <p:nvPr/>
          </p:nvSpPr>
          <p:spPr>
            <a:xfrm>
              <a:off x="2485725" y="3745825"/>
              <a:ext cx="27700" cy="32475"/>
            </a:xfrm>
            <a:custGeom>
              <a:avLst/>
              <a:gdLst/>
              <a:ahLst/>
              <a:cxnLst/>
              <a:rect l="l" t="t" r="r" b="b"/>
              <a:pathLst>
                <a:path w="1108" h="1299" extrusionOk="0">
                  <a:moveTo>
                    <a:pt x="1107" y="489"/>
                  </a:moveTo>
                  <a:cubicBezTo>
                    <a:pt x="1107" y="894"/>
                    <a:pt x="810" y="1298"/>
                    <a:pt x="476" y="1287"/>
                  </a:cubicBezTo>
                  <a:cubicBezTo>
                    <a:pt x="226" y="1287"/>
                    <a:pt x="0" y="989"/>
                    <a:pt x="0" y="667"/>
                  </a:cubicBezTo>
                  <a:cubicBezTo>
                    <a:pt x="0" y="358"/>
                    <a:pt x="298" y="1"/>
                    <a:pt x="572" y="13"/>
                  </a:cubicBezTo>
                  <a:cubicBezTo>
                    <a:pt x="869" y="13"/>
                    <a:pt x="1095" y="227"/>
                    <a:pt x="1107" y="48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98"/>
            <p:cNvSpPr/>
            <p:nvPr/>
          </p:nvSpPr>
          <p:spPr>
            <a:xfrm>
              <a:off x="2887250" y="3821725"/>
              <a:ext cx="28000" cy="37225"/>
            </a:xfrm>
            <a:custGeom>
              <a:avLst/>
              <a:gdLst/>
              <a:ahLst/>
              <a:cxnLst/>
              <a:rect l="l" t="t" r="r" b="b"/>
              <a:pathLst>
                <a:path w="1120" h="1489" extrusionOk="0">
                  <a:moveTo>
                    <a:pt x="13" y="715"/>
                  </a:moveTo>
                  <a:cubicBezTo>
                    <a:pt x="48" y="632"/>
                    <a:pt x="108" y="453"/>
                    <a:pt x="179" y="298"/>
                  </a:cubicBezTo>
                  <a:cubicBezTo>
                    <a:pt x="286" y="108"/>
                    <a:pt x="453" y="1"/>
                    <a:pt x="667" y="48"/>
                  </a:cubicBezTo>
                  <a:cubicBezTo>
                    <a:pt x="882" y="96"/>
                    <a:pt x="1013" y="251"/>
                    <a:pt x="1060" y="465"/>
                  </a:cubicBezTo>
                  <a:cubicBezTo>
                    <a:pt x="1120" y="798"/>
                    <a:pt x="882" y="1239"/>
                    <a:pt x="548" y="1358"/>
                  </a:cubicBezTo>
                  <a:cubicBezTo>
                    <a:pt x="239" y="1489"/>
                    <a:pt x="1" y="1251"/>
                    <a:pt x="13" y="7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98"/>
            <p:cNvSpPr/>
            <p:nvPr/>
          </p:nvSpPr>
          <p:spPr>
            <a:xfrm>
              <a:off x="2751525" y="3824700"/>
              <a:ext cx="25925" cy="29500"/>
            </a:xfrm>
            <a:custGeom>
              <a:avLst/>
              <a:gdLst/>
              <a:ahLst/>
              <a:cxnLst/>
              <a:rect l="l" t="t" r="r" b="b"/>
              <a:pathLst>
                <a:path w="1037" h="1180" extrusionOk="0">
                  <a:moveTo>
                    <a:pt x="1036" y="596"/>
                  </a:moveTo>
                  <a:cubicBezTo>
                    <a:pt x="1024" y="941"/>
                    <a:pt x="798" y="1180"/>
                    <a:pt x="489" y="1180"/>
                  </a:cubicBezTo>
                  <a:cubicBezTo>
                    <a:pt x="203" y="1180"/>
                    <a:pt x="0" y="941"/>
                    <a:pt x="12" y="644"/>
                  </a:cubicBezTo>
                  <a:cubicBezTo>
                    <a:pt x="48" y="298"/>
                    <a:pt x="298" y="1"/>
                    <a:pt x="548" y="13"/>
                  </a:cubicBezTo>
                  <a:cubicBezTo>
                    <a:pt x="858" y="37"/>
                    <a:pt x="1036" y="251"/>
                    <a:pt x="1036" y="5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98"/>
            <p:cNvSpPr/>
            <p:nvPr/>
          </p:nvSpPr>
          <p:spPr>
            <a:xfrm>
              <a:off x="2824150" y="3820550"/>
              <a:ext cx="25325" cy="30675"/>
            </a:xfrm>
            <a:custGeom>
              <a:avLst/>
              <a:gdLst/>
              <a:ahLst/>
              <a:cxnLst/>
              <a:rect l="l" t="t" r="r" b="b"/>
              <a:pathLst>
                <a:path w="1013" h="1227" extrusionOk="0">
                  <a:moveTo>
                    <a:pt x="1013" y="536"/>
                  </a:moveTo>
                  <a:cubicBezTo>
                    <a:pt x="965" y="643"/>
                    <a:pt x="917" y="869"/>
                    <a:pt x="798" y="1036"/>
                  </a:cubicBezTo>
                  <a:cubicBezTo>
                    <a:pt x="715" y="1131"/>
                    <a:pt x="489" y="1226"/>
                    <a:pt x="370" y="1179"/>
                  </a:cubicBezTo>
                  <a:cubicBezTo>
                    <a:pt x="251" y="1143"/>
                    <a:pt x="120" y="953"/>
                    <a:pt x="84" y="822"/>
                  </a:cubicBezTo>
                  <a:cubicBezTo>
                    <a:pt x="1" y="453"/>
                    <a:pt x="274" y="83"/>
                    <a:pt x="679" y="36"/>
                  </a:cubicBezTo>
                  <a:cubicBezTo>
                    <a:pt x="893" y="0"/>
                    <a:pt x="989" y="143"/>
                    <a:pt x="1013" y="5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98"/>
            <p:cNvSpPr/>
            <p:nvPr/>
          </p:nvSpPr>
          <p:spPr>
            <a:xfrm>
              <a:off x="2391350" y="3583000"/>
              <a:ext cx="571525" cy="478675"/>
            </a:xfrm>
            <a:custGeom>
              <a:avLst/>
              <a:gdLst/>
              <a:ahLst/>
              <a:cxnLst/>
              <a:rect l="l" t="t" r="r" b="b"/>
              <a:pathLst>
                <a:path w="22861" h="19147" extrusionOk="0">
                  <a:moveTo>
                    <a:pt x="22623" y="7859"/>
                  </a:moveTo>
                  <a:cubicBezTo>
                    <a:pt x="22349" y="6490"/>
                    <a:pt x="21623" y="5418"/>
                    <a:pt x="20480" y="4668"/>
                  </a:cubicBezTo>
                  <a:cubicBezTo>
                    <a:pt x="19658" y="4132"/>
                    <a:pt x="18825" y="3835"/>
                    <a:pt x="17944" y="3716"/>
                  </a:cubicBezTo>
                  <a:cubicBezTo>
                    <a:pt x="17694" y="3692"/>
                    <a:pt x="17443" y="3668"/>
                    <a:pt x="17193" y="3668"/>
                  </a:cubicBezTo>
                  <a:cubicBezTo>
                    <a:pt x="16360" y="3668"/>
                    <a:pt x="15491" y="3823"/>
                    <a:pt x="14395" y="4180"/>
                  </a:cubicBezTo>
                  <a:cubicBezTo>
                    <a:pt x="14181" y="3478"/>
                    <a:pt x="13764" y="2894"/>
                    <a:pt x="13348" y="2346"/>
                  </a:cubicBezTo>
                  <a:lnTo>
                    <a:pt x="13276" y="2239"/>
                  </a:lnTo>
                  <a:cubicBezTo>
                    <a:pt x="12681" y="1442"/>
                    <a:pt x="11979" y="870"/>
                    <a:pt x="11097" y="549"/>
                  </a:cubicBezTo>
                  <a:cubicBezTo>
                    <a:pt x="10181" y="191"/>
                    <a:pt x="9240" y="1"/>
                    <a:pt x="8323" y="1"/>
                  </a:cubicBezTo>
                  <a:cubicBezTo>
                    <a:pt x="7704" y="1"/>
                    <a:pt x="7097" y="72"/>
                    <a:pt x="6502" y="239"/>
                  </a:cubicBezTo>
                  <a:cubicBezTo>
                    <a:pt x="5204" y="572"/>
                    <a:pt x="4013" y="1215"/>
                    <a:pt x="2977" y="2144"/>
                  </a:cubicBezTo>
                  <a:lnTo>
                    <a:pt x="2894" y="2215"/>
                  </a:lnTo>
                  <a:cubicBezTo>
                    <a:pt x="2382" y="2656"/>
                    <a:pt x="1846" y="3132"/>
                    <a:pt x="1441" y="3716"/>
                  </a:cubicBezTo>
                  <a:cubicBezTo>
                    <a:pt x="382" y="5263"/>
                    <a:pt x="1" y="6942"/>
                    <a:pt x="310" y="8716"/>
                  </a:cubicBezTo>
                  <a:lnTo>
                    <a:pt x="322" y="8823"/>
                  </a:lnTo>
                  <a:cubicBezTo>
                    <a:pt x="453" y="9585"/>
                    <a:pt x="596" y="10359"/>
                    <a:pt x="1084" y="11014"/>
                  </a:cubicBezTo>
                  <a:cubicBezTo>
                    <a:pt x="2013" y="12229"/>
                    <a:pt x="3061" y="13003"/>
                    <a:pt x="4323" y="13348"/>
                  </a:cubicBezTo>
                  <a:cubicBezTo>
                    <a:pt x="4489" y="13395"/>
                    <a:pt x="4644" y="13455"/>
                    <a:pt x="4787" y="13514"/>
                  </a:cubicBezTo>
                  <a:cubicBezTo>
                    <a:pt x="4823" y="13526"/>
                    <a:pt x="4847" y="13538"/>
                    <a:pt x="4882" y="13538"/>
                  </a:cubicBezTo>
                  <a:cubicBezTo>
                    <a:pt x="4763" y="14229"/>
                    <a:pt x="4418" y="14777"/>
                    <a:pt x="4049" y="15336"/>
                  </a:cubicBezTo>
                  <a:lnTo>
                    <a:pt x="3870" y="15610"/>
                  </a:lnTo>
                  <a:lnTo>
                    <a:pt x="3763" y="15753"/>
                  </a:lnTo>
                  <a:lnTo>
                    <a:pt x="3930" y="15812"/>
                  </a:lnTo>
                  <a:cubicBezTo>
                    <a:pt x="4120" y="15896"/>
                    <a:pt x="4228" y="15931"/>
                    <a:pt x="4323" y="15931"/>
                  </a:cubicBezTo>
                  <a:cubicBezTo>
                    <a:pt x="4430" y="15931"/>
                    <a:pt x="4513" y="15908"/>
                    <a:pt x="4656" y="15848"/>
                  </a:cubicBezTo>
                  <a:cubicBezTo>
                    <a:pt x="5585" y="15479"/>
                    <a:pt x="6335" y="14908"/>
                    <a:pt x="6906" y="14134"/>
                  </a:cubicBezTo>
                  <a:cubicBezTo>
                    <a:pt x="6966" y="14050"/>
                    <a:pt x="7085" y="13967"/>
                    <a:pt x="7145" y="13967"/>
                  </a:cubicBezTo>
                  <a:lnTo>
                    <a:pt x="7145" y="13967"/>
                  </a:lnTo>
                  <a:lnTo>
                    <a:pt x="7276" y="13967"/>
                  </a:lnTo>
                  <a:cubicBezTo>
                    <a:pt x="8085" y="13967"/>
                    <a:pt x="8823" y="13669"/>
                    <a:pt x="9490" y="13419"/>
                  </a:cubicBezTo>
                  <a:cubicBezTo>
                    <a:pt x="9585" y="13395"/>
                    <a:pt x="9669" y="13360"/>
                    <a:pt x="9776" y="13336"/>
                  </a:cubicBezTo>
                  <a:cubicBezTo>
                    <a:pt x="9788" y="13336"/>
                    <a:pt x="9812" y="13336"/>
                    <a:pt x="9812" y="13312"/>
                  </a:cubicBezTo>
                  <a:cubicBezTo>
                    <a:pt x="9812" y="13336"/>
                    <a:pt x="9823" y="13348"/>
                    <a:pt x="9823" y="13360"/>
                  </a:cubicBezTo>
                  <a:cubicBezTo>
                    <a:pt x="9847" y="13479"/>
                    <a:pt x="9883" y="13574"/>
                    <a:pt x="9931" y="13669"/>
                  </a:cubicBezTo>
                  <a:cubicBezTo>
                    <a:pt x="9954" y="13765"/>
                    <a:pt x="9990" y="13848"/>
                    <a:pt x="10014" y="13931"/>
                  </a:cubicBezTo>
                  <a:cubicBezTo>
                    <a:pt x="10085" y="14146"/>
                    <a:pt x="10169" y="14384"/>
                    <a:pt x="10312" y="14586"/>
                  </a:cubicBezTo>
                  <a:cubicBezTo>
                    <a:pt x="11264" y="15812"/>
                    <a:pt x="12324" y="16515"/>
                    <a:pt x="13514" y="16705"/>
                  </a:cubicBezTo>
                  <a:cubicBezTo>
                    <a:pt x="14169" y="16813"/>
                    <a:pt x="14455" y="17051"/>
                    <a:pt x="14634" y="17622"/>
                  </a:cubicBezTo>
                  <a:cubicBezTo>
                    <a:pt x="14896" y="18456"/>
                    <a:pt x="15550" y="18991"/>
                    <a:pt x="16491" y="19134"/>
                  </a:cubicBezTo>
                  <a:cubicBezTo>
                    <a:pt x="16539" y="19146"/>
                    <a:pt x="16574" y="19146"/>
                    <a:pt x="16622" y="19146"/>
                  </a:cubicBezTo>
                  <a:cubicBezTo>
                    <a:pt x="16753" y="19146"/>
                    <a:pt x="16860" y="19110"/>
                    <a:pt x="16932" y="19027"/>
                  </a:cubicBezTo>
                  <a:cubicBezTo>
                    <a:pt x="17051" y="18896"/>
                    <a:pt x="17039" y="18706"/>
                    <a:pt x="17027" y="18575"/>
                  </a:cubicBezTo>
                  <a:lnTo>
                    <a:pt x="17015" y="18408"/>
                  </a:lnTo>
                  <a:cubicBezTo>
                    <a:pt x="16967" y="18051"/>
                    <a:pt x="16908" y="17694"/>
                    <a:pt x="16908" y="17336"/>
                  </a:cubicBezTo>
                  <a:cubicBezTo>
                    <a:pt x="16908" y="16634"/>
                    <a:pt x="16979" y="16586"/>
                    <a:pt x="17634" y="16372"/>
                  </a:cubicBezTo>
                  <a:cubicBezTo>
                    <a:pt x="18717" y="16015"/>
                    <a:pt x="19670" y="15658"/>
                    <a:pt x="20444" y="14836"/>
                  </a:cubicBezTo>
                  <a:cubicBezTo>
                    <a:pt x="21480" y="13753"/>
                    <a:pt x="22194" y="12467"/>
                    <a:pt x="22563" y="11026"/>
                  </a:cubicBezTo>
                  <a:cubicBezTo>
                    <a:pt x="22849" y="10097"/>
                    <a:pt x="22861" y="9014"/>
                    <a:pt x="22623" y="7859"/>
                  </a:cubicBezTo>
                  <a:close/>
                  <a:moveTo>
                    <a:pt x="17705" y="15800"/>
                  </a:moveTo>
                  <a:lnTo>
                    <a:pt x="17646" y="15812"/>
                  </a:lnTo>
                  <a:cubicBezTo>
                    <a:pt x="17622" y="15836"/>
                    <a:pt x="17586" y="15836"/>
                    <a:pt x="17563" y="15848"/>
                  </a:cubicBezTo>
                  <a:cubicBezTo>
                    <a:pt x="17527" y="15860"/>
                    <a:pt x="17491" y="15860"/>
                    <a:pt x="17455" y="15872"/>
                  </a:cubicBezTo>
                  <a:lnTo>
                    <a:pt x="16562" y="16193"/>
                  </a:lnTo>
                  <a:lnTo>
                    <a:pt x="16491" y="16217"/>
                  </a:lnTo>
                  <a:lnTo>
                    <a:pt x="16479" y="16312"/>
                  </a:lnTo>
                  <a:cubicBezTo>
                    <a:pt x="16443" y="16432"/>
                    <a:pt x="16431" y="16527"/>
                    <a:pt x="16396" y="16646"/>
                  </a:cubicBezTo>
                  <a:cubicBezTo>
                    <a:pt x="16336" y="16932"/>
                    <a:pt x="16277" y="17217"/>
                    <a:pt x="16241" y="17503"/>
                  </a:cubicBezTo>
                  <a:cubicBezTo>
                    <a:pt x="16217" y="17646"/>
                    <a:pt x="16241" y="17777"/>
                    <a:pt x="16253" y="17932"/>
                  </a:cubicBezTo>
                  <a:cubicBezTo>
                    <a:pt x="16265" y="18003"/>
                    <a:pt x="16265" y="18063"/>
                    <a:pt x="16277" y="18134"/>
                  </a:cubicBezTo>
                  <a:lnTo>
                    <a:pt x="16277" y="18396"/>
                  </a:lnTo>
                  <a:cubicBezTo>
                    <a:pt x="15919" y="18313"/>
                    <a:pt x="15669" y="18170"/>
                    <a:pt x="15503" y="17896"/>
                  </a:cubicBezTo>
                  <a:cubicBezTo>
                    <a:pt x="15253" y="17467"/>
                    <a:pt x="15074" y="16979"/>
                    <a:pt x="14955" y="16646"/>
                  </a:cubicBezTo>
                  <a:cubicBezTo>
                    <a:pt x="14896" y="16455"/>
                    <a:pt x="14788" y="16253"/>
                    <a:pt x="14467" y="16217"/>
                  </a:cubicBezTo>
                  <a:cubicBezTo>
                    <a:pt x="14157" y="16193"/>
                    <a:pt x="13860" y="16158"/>
                    <a:pt x="13586" y="16098"/>
                  </a:cubicBezTo>
                  <a:cubicBezTo>
                    <a:pt x="12074" y="15800"/>
                    <a:pt x="11074" y="14979"/>
                    <a:pt x="10550" y="13610"/>
                  </a:cubicBezTo>
                  <a:cubicBezTo>
                    <a:pt x="10538" y="13574"/>
                    <a:pt x="10526" y="13538"/>
                    <a:pt x="10526" y="13491"/>
                  </a:cubicBezTo>
                  <a:cubicBezTo>
                    <a:pt x="10502" y="13360"/>
                    <a:pt x="10490" y="13229"/>
                    <a:pt x="10478" y="13110"/>
                  </a:cubicBezTo>
                  <a:lnTo>
                    <a:pt x="10478" y="13074"/>
                  </a:lnTo>
                  <a:cubicBezTo>
                    <a:pt x="10645" y="12955"/>
                    <a:pt x="10788" y="12860"/>
                    <a:pt x="10955" y="12752"/>
                  </a:cubicBezTo>
                  <a:cubicBezTo>
                    <a:pt x="11383" y="12455"/>
                    <a:pt x="11800" y="12169"/>
                    <a:pt x="12193" y="11860"/>
                  </a:cubicBezTo>
                  <a:cubicBezTo>
                    <a:pt x="12550" y="11574"/>
                    <a:pt x="12824" y="11264"/>
                    <a:pt x="13038" y="10931"/>
                  </a:cubicBezTo>
                  <a:cubicBezTo>
                    <a:pt x="13657" y="9943"/>
                    <a:pt x="14312" y="8752"/>
                    <a:pt x="14467" y="7347"/>
                  </a:cubicBezTo>
                  <a:cubicBezTo>
                    <a:pt x="14515" y="6871"/>
                    <a:pt x="14515" y="6371"/>
                    <a:pt x="14515" y="5895"/>
                  </a:cubicBezTo>
                  <a:lnTo>
                    <a:pt x="14515" y="5371"/>
                  </a:lnTo>
                  <a:cubicBezTo>
                    <a:pt x="14515" y="5240"/>
                    <a:pt x="14491" y="5097"/>
                    <a:pt x="14479" y="4978"/>
                  </a:cubicBezTo>
                  <a:cubicBezTo>
                    <a:pt x="14479" y="4954"/>
                    <a:pt x="14479" y="4918"/>
                    <a:pt x="14467" y="4894"/>
                  </a:cubicBezTo>
                  <a:cubicBezTo>
                    <a:pt x="14836" y="4668"/>
                    <a:pt x="15241" y="4597"/>
                    <a:pt x="15669" y="4525"/>
                  </a:cubicBezTo>
                  <a:cubicBezTo>
                    <a:pt x="15800" y="4490"/>
                    <a:pt x="15955" y="4478"/>
                    <a:pt x="16086" y="4442"/>
                  </a:cubicBezTo>
                  <a:cubicBezTo>
                    <a:pt x="16420" y="4371"/>
                    <a:pt x="16741" y="4347"/>
                    <a:pt x="17086" y="4347"/>
                  </a:cubicBezTo>
                  <a:cubicBezTo>
                    <a:pt x="17574" y="4347"/>
                    <a:pt x="18098" y="4418"/>
                    <a:pt x="18622" y="4561"/>
                  </a:cubicBezTo>
                  <a:cubicBezTo>
                    <a:pt x="20599" y="5144"/>
                    <a:pt x="21837" y="6549"/>
                    <a:pt x="22004" y="8419"/>
                  </a:cubicBezTo>
                  <a:cubicBezTo>
                    <a:pt x="22087" y="9264"/>
                    <a:pt x="22087" y="10026"/>
                    <a:pt x="21980" y="10740"/>
                  </a:cubicBezTo>
                  <a:cubicBezTo>
                    <a:pt x="21873" y="11455"/>
                    <a:pt x="21587" y="12110"/>
                    <a:pt x="21325" y="12645"/>
                  </a:cubicBezTo>
                  <a:cubicBezTo>
                    <a:pt x="20932" y="13431"/>
                    <a:pt x="20432" y="14110"/>
                    <a:pt x="19849" y="14669"/>
                  </a:cubicBezTo>
                  <a:cubicBezTo>
                    <a:pt x="19253" y="15241"/>
                    <a:pt x="18515" y="15515"/>
                    <a:pt x="17705" y="15800"/>
                  </a:cubicBezTo>
                  <a:close/>
                  <a:moveTo>
                    <a:pt x="8776" y="12979"/>
                  </a:moveTo>
                  <a:cubicBezTo>
                    <a:pt x="8514" y="13050"/>
                    <a:pt x="8240" y="13133"/>
                    <a:pt x="7978" y="13193"/>
                  </a:cubicBezTo>
                  <a:cubicBezTo>
                    <a:pt x="7847" y="13229"/>
                    <a:pt x="7704" y="13253"/>
                    <a:pt x="7585" y="13253"/>
                  </a:cubicBezTo>
                  <a:cubicBezTo>
                    <a:pt x="7395" y="13253"/>
                    <a:pt x="7252" y="13181"/>
                    <a:pt x="7109" y="13014"/>
                  </a:cubicBezTo>
                  <a:lnTo>
                    <a:pt x="6978" y="12860"/>
                  </a:lnTo>
                  <a:lnTo>
                    <a:pt x="6871" y="13038"/>
                  </a:lnTo>
                  <a:cubicBezTo>
                    <a:pt x="6323" y="13955"/>
                    <a:pt x="5763" y="14503"/>
                    <a:pt x="5061" y="14824"/>
                  </a:cubicBezTo>
                  <a:cubicBezTo>
                    <a:pt x="5085" y="14765"/>
                    <a:pt x="5097" y="14705"/>
                    <a:pt x="5132" y="14657"/>
                  </a:cubicBezTo>
                  <a:cubicBezTo>
                    <a:pt x="5275" y="14288"/>
                    <a:pt x="5430" y="13907"/>
                    <a:pt x="5597" y="13538"/>
                  </a:cubicBezTo>
                  <a:cubicBezTo>
                    <a:pt x="5668" y="13372"/>
                    <a:pt x="5728" y="13217"/>
                    <a:pt x="5656" y="13062"/>
                  </a:cubicBezTo>
                  <a:cubicBezTo>
                    <a:pt x="5597" y="12931"/>
                    <a:pt x="5430" y="12872"/>
                    <a:pt x="5275" y="12836"/>
                  </a:cubicBezTo>
                  <a:cubicBezTo>
                    <a:pt x="5121" y="12800"/>
                    <a:pt x="4954" y="12764"/>
                    <a:pt x="4799" y="12729"/>
                  </a:cubicBezTo>
                  <a:cubicBezTo>
                    <a:pt x="4561" y="12693"/>
                    <a:pt x="4347" y="12645"/>
                    <a:pt x="4120" y="12574"/>
                  </a:cubicBezTo>
                  <a:cubicBezTo>
                    <a:pt x="3727" y="12431"/>
                    <a:pt x="3370" y="12252"/>
                    <a:pt x="3073" y="12062"/>
                  </a:cubicBezTo>
                  <a:cubicBezTo>
                    <a:pt x="2704" y="11812"/>
                    <a:pt x="2334" y="11502"/>
                    <a:pt x="1930" y="11133"/>
                  </a:cubicBezTo>
                  <a:cubicBezTo>
                    <a:pt x="1382" y="10586"/>
                    <a:pt x="1168" y="9895"/>
                    <a:pt x="965" y="9050"/>
                  </a:cubicBezTo>
                  <a:cubicBezTo>
                    <a:pt x="560" y="7419"/>
                    <a:pt x="834" y="5847"/>
                    <a:pt x="1763" y="4323"/>
                  </a:cubicBezTo>
                  <a:cubicBezTo>
                    <a:pt x="2096" y="3787"/>
                    <a:pt x="2584" y="3323"/>
                    <a:pt x="3061" y="2882"/>
                  </a:cubicBezTo>
                  <a:lnTo>
                    <a:pt x="3156" y="2787"/>
                  </a:lnTo>
                  <a:cubicBezTo>
                    <a:pt x="4311" y="1692"/>
                    <a:pt x="5716" y="1025"/>
                    <a:pt x="7323" y="763"/>
                  </a:cubicBezTo>
                  <a:cubicBezTo>
                    <a:pt x="7704" y="703"/>
                    <a:pt x="8097" y="680"/>
                    <a:pt x="8466" y="680"/>
                  </a:cubicBezTo>
                  <a:cubicBezTo>
                    <a:pt x="9800" y="680"/>
                    <a:pt x="10978" y="1084"/>
                    <a:pt x="11967" y="1882"/>
                  </a:cubicBezTo>
                  <a:cubicBezTo>
                    <a:pt x="13122" y="2835"/>
                    <a:pt x="13753" y="4001"/>
                    <a:pt x="13860" y="5347"/>
                  </a:cubicBezTo>
                  <a:cubicBezTo>
                    <a:pt x="13919" y="6097"/>
                    <a:pt x="13967" y="6942"/>
                    <a:pt x="13753" y="7764"/>
                  </a:cubicBezTo>
                  <a:lnTo>
                    <a:pt x="13729" y="7847"/>
                  </a:lnTo>
                  <a:cubicBezTo>
                    <a:pt x="13669" y="8073"/>
                    <a:pt x="13622" y="8311"/>
                    <a:pt x="13526" y="8526"/>
                  </a:cubicBezTo>
                  <a:cubicBezTo>
                    <a:pt x="13288" y="9097"/>
                    <a:pt x="13074" y="9597"/>
                    <a:pt x="12836" y="10086"/>
                  </a:cubicBezTo>
                  <a:cubicBezTo>
                    <a:pt x="12526" y="10693"/>
                    <a:pt x="12086" y="11228"/>
                    <a:pt x="11443" y="11693"/>
                  </a:cubicBezTo>
                  <a:cubicBezTo>
                    <a:pt x="10621" y="12288"/>
                    <a:pt x="9823" y="12705"/>
                    <a:pt x="8990" y="129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54DC021-46C3-BFFA-0C36-A3E8CC2E2DE3}"/>
              </a:ext>
            </a:extLst>
          </p:cNvPr>
          <p:cNvGrpSpPr/>
          <p:nvPr/>
        </p:nvGrpSpPr>
        <p:grpSpPr>
          <a:xfrm>
            <a:off x="6389189" y="3120697"/>
            <a:ext cx="1823384" cy="1342157"/>
            <a:chOff x="6389189" y="3120697"/>
            <a:chExt cx="1823384" cy="1342157"/>
          </a:xfrm>
        </p:grpSpPr>
        <p:grpSp>
          <p:nvGrpSpPr>
            <p:cNvPr id="2035" name="Google Shape;2035;p98"/>
            <p:cNvGrpSpPr/>
            <p:nvPr/>
          </p:nvGrpSpPr>
          <p:grpSpPr>
            <a:xfrm>
              <a:off x="6389189" y="3344337"/>
              <a:ext cx="1315564" cy="1118517"/>
              <a:chOff x="1168000" y="1750950"/>
              <a:chExt cx="405425" cy="344700"/>
            </a:xfrm>
          </p:grpSpPr>
          <p:sp>
            <p:nvSpPr>
              <p:cNvPr id="2036" name="Google Shape;2036;p98"/>
              <p:cNvSpPr/>
              <p:nvPr/>
            </p:nvSpPr>
            <p:spPr>
              <a:xfrm>
                <a:off x="1364750" y="1767600"/>
                <a:ext cx="190525" cy="258100"/>
              </a:xfrm>
              <a:custGeom>
                <a:avLst/>
                <a:gdLst/>
                <a:ahLst/>
                <a:cxnLst/>
                <a:rect l="l" t="t" r="r" b="b"/>
                <a:pathLst>
                  <a:path w="7621" h="10324" extrusionOk="0">
                    <a:moveTo>
                      <a:pt x="5239" y="1"/>
                    </a:moveTo>
                    <a:cubicBezTo>
                      <a:pt x="5025" y="1"/>
                      <a:pt x="4810" y="60"/>
                      <a:pt x="4596" y="84"/>
                    </a:cubicBezTo>
                    <a:cubicBezTo>
                      <a:pt x="4251" y="132"/>
                      <a:pt x="3917" y="191"/>
                      <a:pt x="3572" y="239"/>
                    </a:cubicBezTo>
                    <a:cubicBezTo>
                      <a:pt x="3346" y="263"/>
                      <a:pt x="3120" y="334"/>
                      <a:pt x="2905" y="394"/>
                    </a:cubicBezTo>
                    <a:cubicBezTo>
                      <a:pt x="2489" y="513"/>
                      <a:pt x="2084" y="668"/>
                      <a:pt x="1691" y="858"/>
                    </a:cubicBezTo>
                    <a:cubicBezTo>
                      <a:pt x="1619" y="906"/>
                      <a:pt x="1536" y="906"/>
                      <a:pt x="1441" y="918"/>
                    </a:cubicBezTo>
                    <a:cubicBezTo>
                      <a:pt x="1238" y="953"/>
                      <a:pt x="1060" y="1049"/>
                      <a:pt x="905" y="1191"/>
                    </a:cubicBezTo>
                    <a:cubicBezTo>
                      <a:pt x="595" y="1501"/>
                      <a:pt x="238" y="1787"/>
                      <a:pt x="84" y="2227"/>
                    </a:cubicBezTo>
                    <a:cubicBezTo>
                      <a:pt x="72" y="2287"/>
                      <a:pt x="24" y="2323"/>
                      <a:pt x="0" y="2358"/>
                    </a:cubicBezTo>
                    <a:cubicBezTo>
                      <a:pt x="131" y="3227"/>
                      <a:pt x="262" y="4025"/>
                      <a:pt x="405" y="4835"/>
                    </a:cubicBezTo>
                    <a:cubicBezTo>
                      <a:pt x="441" y="5121"/>
                      <a:pt x="524" y="5406"/>
                      <a:pt x="595" y="5668"/>
                    </a:cubicBezTo>
                    <a:cubicBezTo>
                      <a:pt x="703" y="6037"/>
                      <a:pt x="786" y="6418"/>
                      <a:pt x="846" y="6799"/>
                    </a:cubicBezTo>
                    <a:cubicBezTo>
                      <a:pt x="893" y="7097"/>
                      <a:pt x="941" y="7395"/>
                      <a:pt x="1012" y="7692"/>
                    </a:cubicBezTo>
                    <a:cubicBezTo>
                      <a:pt x="1238" y="8514"/>
                      <a:pt x="1500" y="9312"/>
                      <a:pt x="1596" y="10169"/>
                    </a:cubicBezTo>
                    <a:cubicBezTo>
                      <a:pt x="1608" y="10240"/>
                      <a:pt x="1608" y="10312"/>
                      <a:pt x="1727" y="10324"/>
                    </a:cubicBezTo>
                    <a:cubicBezTo>
                      <a:pt x="2036" y="10085"/>
                      <a:pt x="2393" y="9907"/>
                      <a:pt x="2631" y="9573"/>
                    </a:cubicBezTo>
                    <a:cubicBezTo>
                      <a:pt x="2739" y="9419"/>
                      <a:pt x="2917" y="9312"/>
                      <a:pt x="3096" y="9276"/>
                    </a:cubicBezTo>
                    <a:cubicBezTo>
                      <a:pt x="3441" y="9181"/>
                      <a:pt x="3763" y="9050"/>
                      <a:pt x="4096" y="8883"/>
                    </a:cubicBezTo>
                    <a:cubicBezTo>
                      <a:pt x="4191" y="8835"/>
                      <a:pt x="4310" y="8811"/>
                      <a:pt x="4417" y="8800"/>
                    </a:cubicBezTo>
                    <a:cubicBezTo>
                      <a:pt x="5072" y="8692"/>
                      <a:pt x="5727" y="8597"/>
                      <a:pt x="6382" y="8514"/>
                    </a:cubicBezTo>
                    <a:cubicBezTo>
                      <a:pt x="6463" y="8506"/>
                      <a:pt x="6545" y="8486"/>
                      <a:pt x="6622" y="8486"/>
                    </a:cubicBezTo>
                    <a:cubicBezTo>
                      <a:pt x="6658" y="8486"/>
                      <a:pt x="6693" y="8491"/>
                      <a:pt x="6727" y="8502"/>
                    </a:cubicBezTo>
                    <a:cubicBezTo>
                      <a:pt x="6989" y="8573"/>
                      <a:pt x="7263" y="8526"/>
                      <a:pt x="7525" y="8585"/>
                    </a:cubicBezTo>
                    <a:cubicBezTo>
                      <a:pt x="7549" y="8585"/>
                      <a:pt x="7573" y="8561"/>
                      <a:pt x="7620" y="8526"/>
                    </a:cubicBezTo>
                    <a:cubicBezTo>
                      <a:pt x="7489" y="8180"/>
                      <a:pt x="7442" y="7788"/>
                      <a:pt x="7382" y="7383"/>
                    </a:cubicBezTo>
                    <a:cubicBezTo>
                      <a:pt x="7323" y="7026"/>
                      <a:pt x="7275" y="6668"/>
                      <a:pt x="7215" y="6311"/>
                    </a:cubicBezTo>
                    <a:cubicBezTo>
                      <a:pt x="7203" y="6156"/>
                      <a:pt x="7192" y="6014"/>
                      <a:pt x="7132" y="5894"/>
                    </a:cubicBezTo>
                    <a:cubicBezTo>
                      <a:pt x="6930" y="5406"/>
                      <a:pt x="6894" y="4882"/>
                      <a:pt x="6811" y="4370"/>
                    </a:cubicBezTo>
                    <a:cubicBezTo>
                      <a:pt x="6787" y="4228"/>
                      <a:pt x="6775" y="4061"/>
                      <a:pt x="6715" y="3918"/>
                    </a:cubicBezTo>
                    <a:cubicBezTo>
                      <a:pt x="6596" y="3597"/>
                      <a:pt x="6537" y="3275"/>
                      <a:pt x="6489" y="2942"/>
                    </a:cubicBezTo>
                    <a:lnTo>
                      <a:pt x="6358" y="1965"/>
                    </a:lnTo>
                    <a:cubicBezTo>
                      <a:pt x="6322" y="1811"/>
                      <a:pt x="6299" y="1644"/>
                      <a:pt x="6239" y="1501"/>
                    </a:cubicBezTo>
                    <a:cubicBezTo>
                      <a:pt x="6144" y="1311"/>
                      <a:pt x="6096" y="1096"/>
                      <a:pt x="6072" y="870"/>
                    </a:cubicBezTo>
                    <a:cubicBezTo>
                      <a:pt x="6060" y="703"/>
                      <a:pt x="6025" y="501"/>
                      <a:pt x="6001" y="322"/>
                    </a:cubicBezTo>
                    <a:cubicBezTo>
                      <a:pt x="5977" y="239"/>
                      <a:pt x="5941" y="144"/>
                      <a:pt x="5906" y="60"/>
                    </a:cubicBezTo>
                    <a:cubicBezTo>
                      <a:pt x="5668" y="25"/>
                      <a:pt x="5465" y="1"/>
                      <a:pt x="523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7" name="Google Shape;2037;p98"/>
              <p:cNvSpPr/>
              <p:nvPr/>
            </p:nvSpPr>
            <p:spPr>
              <a:xfrm>
                <a:off x="1182875" y="1809700"/>
                <a:ext cx="204525" cy="245175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9807" extrusionOk="0">
                    <a:moveTo>
                      <a:pt x="4383" y="1"/>
                    </a:moveTo>
                    <a:cubicBezTo>
                      <a:pt x="3995" y="1"/>
                      <a:pt x="3611" y="79"/>
                      <a:pt x="3227" y="139"/>
                    </a:cubicBezTo>
                    <a:cubicBezTo>
                      <a:pt x="2286" y="317"/>
                      <a:pt x="1382" y="615"/>
                      <a:pt x="501" y="948"/>
                    </a:cubicBezTo>
                    <a:cubicBezTo>
                      <a:pt x="322" y="1008"/>
                      <a:pt x="179" y="1115"/>
                      <a:pt x="0" y="1198"/>
                    </a:cubicBezTo>
                    <a:cubicBezTo>
                      <a:pt x="72" y="1317"/>
                      <a:pt x="108" y="1412"/>
                      <a:pt x="179" y="1484"/>
                    </a:cubicBezTo>
                    <a:cubicBezTo>
                      <a:pt x="322" y="1663"/>
                      <a:pt x="405" y="1853"/>
                      <a:pt x="417" y="2079"/>
                    </a:cubicBezTo>
                    <a:cubicBezTo>
                      <a:pt x="441" y="2341"/>
                      <a:pt x="524" y="2579"/>
                      <a:pt x="643" y="2817"/>
                    </a:cubicBezTo>
                    <a:cubicBezTo>
                      <a:pt x="679" y="2901"/>
                      <a:pt x="703" y="2984"/>
                      <a:pt x="715" y="3079"/>
                    </a:cubicBezTo>
                    <a:cubicBezTo>
                      <a:pt x="846" y="3627"/>
                      <a:pt x="977" y="4163"/>
                      <a:pt x="1096" y="4711"/>
                    </a:cubicBezTo>
                    <a:cubicBezTo>
                      <a:pt x="1239" y="5342"/>
                      <a:pt x="1370" y="5973"/>
                      <a:pt x="1501" y="6616"/>
                    </a:cubicBezTo>
                    <a:cubicBezTo>
                      <a:pt x="1536" y="6746"/>
                      <a:pt x="1560" y="6866"/>
                      <a:pt x="1596" y="6985"/>
                    </a:cubicBezTo>
                    <a:cubicBezTo>
                      <a:pt x="1751" y="7568"/>
                      <a:pt x="1905" y="8163"/>
                      <a:pt x="1965" y="8759"/>
                    </a:cubicBezTo>
                    <a:cubicBezTo>
                      <a:pt x="1977" y="8937"/>
                      <a:pt x="2013" y="9104"/>
                      <a:pt x="2036" y="9271"/>
                    </a:cubicBezTo>
                    <a:cubicBezTo>
                      <a:pt x="2072" y="9473"/>
                      <a:pt x="2191" y="9652"/>
                      <a:pt x="2286" y="9806"/>
                    </a:cubicBezTo>
                    <a:cubicBezTo>
                      <a:pt x="2584" y="9592"/>
                      <a:pt x="2846" y="9390"/>
                      <a:pt x="3120" y="9211"/>
                    </a:cubicBezTo>
                    <a:cubicBezTo>
                      <a:pt x="3763" y="8818"/>
                      <a:pt x="4453" y="8509"/>
                      <a:pt x="5203" y="8413"/>
                    </a:cubicBezTo>
                    <a:cubicBezTo>
                      <a:pt x="5584" y="8378"/>
                      <a:pt x="5954" y="8330"/>
                      <a:pt x="6323" y="8259"/>
                    </a:cubicBezTo>
                    <a:cubicBezTo>
                      <a:pt x="6453" y="8230"/>
                      <a:pt x="6581" y="8217"/>
                      <a:pt x="6707" y="8217"/>
                    </a:cubicBezTo>
                    <a:cubicBezTo>
                      <a:pt x="7108" y="8217"/>
                      <a:pt x="7487" y="8348"/>
                      <a:pt x="7859" y="8520"/>
                    </a:cubicBezTo>
                    <a:cubicBezTo>
                      <a:pt x="7930" y="8552"/>
                      <a:pt x="7996" y="8595"/>
                      <a:pt x="8068" y="8595"/>
                    </a:cubicBezTo>
                    <a:cubicBezTo>
                      <a:pt x="8103" y="8595"/>
                      <a:pt x="8140" y="8584"/>
                      <a:pt x="8180" y="8556"/>
                    </a:cubicBezTo>
                    <a:cubicBezTo>
                      <a:pt x="8180" y="8497"/>
                      <a:pt x="8180" y="8413"/>
                      <a:pt x="8168" y="8342"/>
                    </a:cubicBezTo>
                    <a:cubicBezTo>
                      <a:pt x="8121" y="7925"/>
                      <a:pt x="7990" y="7508"/>
                      <a:pt x="7870" y="7092"/>
                    </a:cubicBezTo>
                    <a:cubicBezTo>
                      <a:pt x="7680" y="6413"/>
                      <a:pt x="7489" y="5734"/>
                      <a:pt x="7406" y="5032"/>
                    </a:cubicBezTo>
                    <a:cubicBezTo>
                      <a:pt x="7394" y="4818"/>
                      <a:pt x="7335" y="4615"/>
                      <a:pt x="7275" y="4401"/>
                    </a:cubicBezTo>
                    <a:cubicBezTo>
                      <a:pt x="7156" y="3972"/>
                      <a:pt x="7049" y="3544"/>
                      <a:pt x="7013" y="3091"/>
                    </a:cubicBezTo>
                    <a:cubicBezTo>
                      <a:pt x="6918" y="2317"/>
                      <a:pt x="6835" y="1543"/>
                      <a:pt x="6751" y="770"/>
                    </a:cubicBezTo>
                    <a:cubicBezTo>
                      <a:pt x="6739" y="662"/>
                      <a:pt x="6716" y="543"/>
                      <a:pt x="6692" y="460"/>
                    </a:cubicBezTo>
                    <a:cubicBezTo>
                      <a:pt x="6561" y="424"/>
                      <a:pt x="6442" y="412"/>
                      <a:pt x="6335" y="365"/>
                    </a:cubicBezTo>
                    <a:cubicBezTo>
                      <a:pt x="5932" y="163"/>
                      <a:pt x="5510" y="37"/>
                      <a:pt x="5061" y="37"/>
                    </a:cubicBezTo>
                    <a:cubicBezTo>
                      <a:pt x="5006" y="37"/>
                      <a:pt x="4950" y="39"/>
                      <a:pt x="4894" y="43"/>
                    </a:cubicBezTo>
                    <a:lnTo>
                      <a:pt x="4846" y="43"/>
                    </a:lnTo>
                    <a:cubicBezTo>
                      <a:pt x="4691" y="13"/>
                      <a:pt x="4537" y="1"/>
                      <a:pt x="43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8" name="Google Shape;2038;p98"/>
              <p:cNvSpPr/>
              <p:nvPr/>
            </p:nvSpPr>
            <p:spPr>
              <a:xfrm>
                <a:off x="1247475" y="2032225"/>
                <a:ext cx="127700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5108" h="1787" extrusionOk="0">
                    <a:moveTo>
                      <a:pt x="3977" y="0"/>
                    </a:moveTo>
                    <a:cubicBezTo>
                      <a:pt x="3608" y="36"/>
                      <a:pt x="3239" y="120"/>
                      <a:pt x="2858" y="143"/>
                    </a:cubicBezTo>
                    <a:cubicBezTo>
                      <a:pt x="2227" y="203"/>
                      <a:pt x="1631" y="429"/>
                      <a:pt x="1072" y="739"/>
                    </a:cubicBezTo>
                    <a:cubicBezTo>
                      <a:pt x="691" y="965"/>
                      <a:pt x="310" y="1203"/>
                      <a:pt x="0" y="1572"/>
                    </a:cubicBezTo>
                    <a:cubicBezTo>
                      <a:pt x="60" y="1644"/>
                      <a:pt x="119" y="1727"/>
                      <a:pt x="167" y="1786"/>
                    </a:cubicBezTo>
                    <a:cubicBezTo>
                      <a:pt x="333" y="1679"/>
                      <a:pt x="464" y="1548"/>
                      <a:pt x="631" y="1501"/>
                    </a:cubicBezTo>
                    <a:cubicBezTo>
                      <a:pt x="869" y="1429"/>
                      <a:pt x="1072" y="1310"/>
                      <a:pt x="1298" y="1203"/>
                    </a:cubicBezTo>
                    <a:cubicBezTo>
                      <a:pt x="1869" y="905"/>
                      <a:pt x="2477" y="739"/>
                      <a:pt x="3096" y="655"/>
                    </a:cubicBezTo>
                    <a:cubicBezTo>
                      <a:pt x="3215" y="632"/>
                      <a:pt x="3334" y="620"/>
                      <a:pt x="3429" y="572"/>
                    </a:cubicBezTo>
                    <a:cubicBezTo>
                      <a:pt x="3596" y="477"/>
                      <a:pt x="3786" y="453"/>
                      <a:pt x="3965" y="417"/>
                    </a:cubicBezTo>
                    <a:cubicBezTo>
                      <a:pt x="4322" y="358"/>
                      <a:pt x="4667" y="274"/>
                      <a:pt x="5108" y="203"/>
                    </a:cubicBezTo>
                    <a:cubicBezTo>
                      <a:pt x="4763" y="120"/>
                      <a:pt x="4524" y="60"/>
                      <a:pt x="4310" y="12"/>
                    </a:cubicBezTo>
                    <a:cubicBezTo>
                      <a:pt x="4203" y="0"/>
                      <a:pt x="4084" y="0"/>
                      <a:pt x="397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9" name="Google Shape;2039;p98"/>
              <p:cNvSpPr/>
              <p:nvPr/>
            </p:nvSpPr>
            <p:spPr>
              <a:xfrm>
                <a:off x="1416825" y="1995825"/>
                <a:ext cx="136350" cy="43425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1737" extrusionOk="0">
                    <a:moveTo>
                      <a:pt x="4423" y="0"/>
                    </a:moveTo>
                    <a:cubicBezTo>
                      <a:pt x="4303" y="0"/>
                      <a:pt x="4183" y="12"/>
                      <a:pt x="4061" y="40"/>
                    </a:cubicBezTo>
                    <a:cubicBezTo>
                      <a:pt x="3870" y="87"/>
                      <a:pt x="3668" y="99"/>
                      <a:pt x="3465" y="123"/>
                    </a:cubicBezTo>
                    <a:cubicBezTo>
                      <a:pt x="2787" y="206"/>
                      <a:pt x="2096" y="325"/>
                      <a:pt x="1477" y="647"/>
                    </a:cubicBezTo>
                    <a:cubicBezTo>
                      <a:pt x="1441" y="659"/>
                      <a:pt x="1418" y="683"/>
                      <a:pt x="1406" y="683"/>
                    </a:cubicBezTo>
                    <a:cubicBezTo>
                      <a:pt x="1025" y="778"/>
                      <a:pt x="703" y="1004"/>
                      <a:pt x="370" y="1218"/>
                    </a:cubicBezTo>
                    <a:cubicBezTo>
                      <a:pt x="191" y="1337"/>
                      <a:pt x="60" y="1492"/>
                      <a:pt x="1" y="1707"/>
                    </a:cubicBezTo>
                    <a:cubicBezTo>
                      <a:pt x="46" y="1727"/>
                      <a:pt x="86" y="1736"/>
                      <a:pt x="123" y="1736"/>
                    </a:cubicBezTo>
                    <a:cubicBezTo>
                      <a:pt x="211" y="1736"/>
                      <a:pt x="279" y="1686"/>
                      <a:pt x="346" y="1635"/>
                    </a:cubicBezTo>
                    <a:cubicBezTo>
                      <a:pt x="632" y="1421"/>
                      <a:pt x="941" y="1302"/>
                      <a:pt x="1263" y="1183"/>
                    </a:cubicBezTo>
                    <a:lnTo>
                      <a:pt x="1715" y="1052"/>
                    </a:lnTo>
                    <a:cubicBezTo>
                      <a:pt x="1787" y="1016"/>
                      <a:pt x="1894" y="1016"/>
                      <a:pt x="1953" y="980"/>
                    </a:cubicBezTo>
                    <a:cubicBezTo>
                      <a:pt x="2120" y="825"/>
                      <a:pt x="2311" y="814"/>
                      <a:pt x="2513" y="778"/>
                    </a:cubicBezTo>
                    <a:cubicBezTo>
                      <a:pt x="2739" y="754"/>
                      <a:pt x="2977" y="718"/>
                      <a:pt x="3204" y="683"/>
                    </a:cubicBezTo>
                    <a:cubicBezTo>
                      <a:pt x="3311" y="659"/>
                      <a:pt x="3406" y="659"/>
                      <a:pt x="3489" y="599"/>
                    </a:cubicBezTo>
                    <a:cubicBezTo>
                      <a:pt x="3680" y="456"/>
                      <a:pt x="3918" y="444"/>
                      <a:pt x="4144" y="409"/>
                    </a:cubicBezTo>
                    <a:cubicBezTo>
                      <a:pt x="4573" y="337"/>
                      <a:pt x="5001" y="266"/>
                      <a:pt x="5454" y="206"/>
                    </a:cubicBezTo>
                    <a:cubicBezTo>
                      <a:pt x="5108" y="100"/>
                      <a:pt x="4770" y="0"/>
                      <a:pt x="442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0" name="Google Shape;2040;p98"/>
              <p:cNvSpPr/>
              <p:nvPr/>
            </p:nvSpPr>
            <p:spPr>
              <a:xfrm>
                <a:off x="1168000" y="1750950"/>
                <a:ext cx="405425" cy="344700"/>
              </a:xfrm>
              <a:custGeom>
                <a:avLst/>
                <a:gdLst/>
                <a:ahLst/>
                <a:cxnLst/>
                <a:rect l="l" t="t" r="r" b="b"/>
                <a:pathLst>
                  <a:path w="16217" h="13788" extrusionOk="0">
                    <a:moveTo>
                      <a:pt x="2739" y="13133"/>
                    </a:moveTo>
                    <a:cubicBezTo>
                      <a:pt x="2679" y="13121"/>
                      <a:pt x="2631" y="13097"/>
                      <a:pt x="2584" y="13097"/>
                    </a:cubicBezTo>
                    <a:cubicBezTo>
                      <a:pt x="2322" y="13061"/>
                      <a:pt x="2215" y="12895"/>
                      <a:pt x="2167" y="12656"/>
                    </a:cubicBezTo>
                    <a:cubicBezTo>
                      <a:pt x="2143" y="12478"/>
                      <a:pt x="2108" y="12287"/>
                      <a:pt x="1988" y="12144"/>
                    </a:cubicBezTo>
                    <a:cubicBezTo>
                      <a:pt x="1953" y="12061"/>
                      <a:pt x="1953" y="11978"/>
                      <a:pt x="1929" y="11883"/>
                    </a:cubicBezTo>
                    <a:cubicBezTo>
                      <a:pt x="1905" y="11704"/>
                      <a:pt x="1869" y="11513"/>
                      <a:pt x="1858" y="11335"/>
                    </a:cubicBezTo>
                    <a:cubicBezTo>
                      <a:pt x="1786" y="10835"/>
                      <a:pt x="1715" y="10311"/>
                      <a:pt x="1572" y="9799"/>
                    </a:cubicBezTo>
                    <a:cubicBezTo>
                      <a:pt x="1477" y="9418"/>
                      <a:pt x="1417" y="9013"/>
                      <a:pt x="1322" y="8632"/>
                    </a:cubicBezTo>
                    <a:cubicBezTo>
                      <a:pt x="1203" y="8061"/>
                      <a:pt x="1072" y="7501"/>
                      <a:pt x="941" y="6941"/>
                    </a:cubicBezTo>
                    <a:cubicBezTo>
                      <a:pt x="857" y="6608"/>
                      <a:pt x="774" y="6275"/>
                      <a:pt x="703" y="5929"/>
                    </a:cubicBezTo>
                    <a:cubicBezTo>
                      <a:pt x="667" y="5810"/>
                      <a:pt x="643" y="5679"/>
                      <a:pt x="595" y="5560"/>
                    </a:cubicBezTo>
                    <a:cubicBezTo>
                      <a:pt x="476" y="5239"/>
                      <a:pt x="381" y="4905"/>
                      <a:pt x="345" y="4560"/>
                    </a:cubicBezTo>
                    <a:cubicBezTo>
                      <a:pt x="322" y="4465"/>
                      <a:pt x="310" y="4358"/>
                      <a:pt x="250" y="4286"/>
                    </a:cubicBezTo>
                    <a:cubicBezTo>
                      <a:pt x="107" y="4024"/>
                      <a:pt x="83" y="3727"/>
                      <a:pt x="0" y="3465"/>
                    </a:cubicBezTo>
                    <a:cubicBezTo>
                      <a:pt x="238" y="3179"/>
                      <a:pt x="500" y="2989"/>
                      <a:pt x="834" y="2858"/>
                    </a:cubicBezTo>
                    <a:cubicBezTo>
                      <a:pt x="2036" y="2346"/>
                      <a:pt x="3262" y="1965"/>
                      <a:pt x="4548" y="1786"/>
                    </a:cubicBezTo>
                    <a:cubicBezTo>
                      <a:pt x="4632" y="1762"/>
                      <a:pt x="4703" y="1750"/>
                      <a:pt x="4763" y="1750"/>
                    </a:cubicBezTo>
                    <a:cubicBezTo>
                      <a:pt x="5287" y="1762"/>
                      <a:pt x="5798" y="1750"/>
                      <a:pt x="6310" y="1822"/>
                    </a:cubicBezTo>
                    <a:cubicBezTo>
                      <a:pt x="6668" y="1881"/>
                      <a:pt x="7037" y="1988"/>
                      <a:pt x="7346" y="2215"/>
                    </a:cubicBezTo>
                    <a:cubicBezTo>
                      <a:pt x="7430" y="2274"/>
                      <a:pt x="7525" y="2274"/>
                      <a:pt x="7620" y="2298"/>
                    </a:cubicBezTo>
                    <a:cubicBezTo>
                      <a:pt x="7930" y="1881"/>
                      <a:pt x="8275" y="1512"/>
                      <a:pt x="8680" y="1215"/>
                    </a:cubicBezTo>
                    <a:cubicBezTo>
                      <a:pt x="8811" y="1107"/>
                      <a:pt x="8977" y="1036"/>
                      <a:pt x="9156" y="1012"/>
                    </a:cubicBezTo>
                    <a:cubicBezTo>
                      <a:pt x="9275" y="988"/>
                      <a:pt x="9406" y="929"/>
                      <a:pt x="9525" y="893"/>
                    </a:cubicBezTo>
                    <a:cubicBezTo>
                      <a:pt x="9811" y="750"/>
                      <a:pt x="10073" y="595"/>
                      <a:pt x="10418" y="560"/>
                    </a:cubicBezTo>
                    <a:cubicBezTo>
                      <a:pt x="10430" y="560"/>
                      <a:pt x="10442" y="560"/>
                      <a:pt x="10466" y="548"/>
                    </a:cubicBezTo>
                    <a:cubicBezTo>
                      <a:pt x="10942" y="274"/>
                      <a:pt x="11490" y="274"/>
                      <a:pt x="12014" y="191"/>
                    </a:cubicBezTo>
                    <a:cubicBezTo>
                      <a:pt x="12264" y="143"/>
                      <a:pt x="12526" y="119"/>
                      <a:pt x="12787" y="72"/>
                    </a:cubicBezTo>
                    <a:cubicBezTo>
                      <a:pt x="13026" y="24"/>
                      <a:pt x="13264" y="0"/>
                      <a:pt x="13514" y="72"/>
                    </a:cubicBezTo>
                    <a:cubicBezTo>
                      <a:pt x="13597" y="95"/>
                      <a:pt x="13704" y="72"/>
                      <a:pt x="13811" y="72"/>
                    </a:cubicBezTo>
                    <a:cubicBezTo>
                      <a:pt x="14121" y="72"/>
                      <a:pt x="14335" y="238"/>
                      <a:pt x="14371" y="548"/>
                    </a:cubicBezTo>
                    <a:cubicBezTo>
                      <a:pt x="14419" y="786"/>
                      <a:pt x="14454" y="1036"/>
                      <a:pt x="14478" y="1274"/>
                    </a:cubicBezTo>
                    <a:cubicBezTo>
                      <a:pt x="14526" y="1548"/>
                      <a:pt x="14550" y="1810"/>
                      <a:pt x="14692" y="2060"/>
                    </a:cubicBezTo>
                    <a:cubicBezTo>
                      <a:pt x="14752" y="2179"/>
                      <a:pt x="14776" y="2334"/>
                      <a:pt x="14788" y="2477"/>
                    </a:cubicBezTo>
                    <a:cubicBezTo>
                      <a:pt x="14847" y="2810"/>
                      <a:pt x="14895" y="3131"/>
                      <a:pt x="14942" y="3465"/>
                    </a:cubicBezTo>
                    <a:cubicBezTo>
                      <a:pt x="14990" y="3786"/>
                      <a:pt x="15062" y="4120"/>
                      <a:pt x="15169" y="4429"/>
                    </a:cubicBezTo>
                    <a:cubicBezTo>
                      <a:pt x="15240" y="4655"/>
                      <a:pt x="15264" y="4905"/>
                      <a:pt x="15300" y="5144"/>
                    </a:cubicBezTo>
                    <a:cubicBezTo>
                      <a:pt x="15359" y="5572"/>
                      <a:pt x="15443" y="5989"/>
                      <a:pt x="15585" y="6406"/>
                    </a:cubicBezTo>
                    <a:cubicBezTo>
                      <a:pt x="15681" y="6691"/>
                      <a:pt x="15704" y="7001"/>
                      <a:pt x="15740" y="7299"/>
                    </a:cubicBezTo>
                    <a:cubicBezTo>
                      <a:pt x="15776" y="7501"/>
                      <a:pt x="15824" y="7692"/>
                      <a:pt x="15907" y="7882"/>
                    </a:cubicBezTo>
                    <a:cubicBezTo>
                      <a:pt x="16026" y="8168"/>
                      <a:pt x="16121" y="8477"/>
                      <a:pt x="16181" y="8787"/>
                    </a:cubicBezTo>
                    <a:cubicBezTo>
                      <a:pt x="16216" y="9061"/>
                      <a:pt x="16193" y="9323"/>
                      <a:pt x="16157" y="9608"/>
                    </a:cubicBezTo>
                    <a:cubicBezTo>
                      <a:pt x="16145" y="9704"/>
                      <a:pt x="16062" y="9775"/>
                      <a:pt x="16002" y="9882"/>
                    </a:cubicBezTo>
                    <a:cubicBezTo>
                      <a:pt x="16050" y="10132"/>
                      <a:pt x="16181" y="10382"/>
                      <a:pt x="16074" y="10656"/>
                    </a:cubicBezTo>
                    <a:cubicBezTo>
                      <a:pt x="15883" y="10740"/>
                      <a:pt x="15704" y="10740"/>
                      <a:pt x="15526" y="10668"/>
                    </a:cubicBezTo>
                    <a:cubicBezTo>
                      <a:pt x="15300" y="10573"/>
                      <a:pt x="15073" y="10561"/>
                      <a:pt x="14847" y="10620"/>
                    </a:cubicBezTo>
                    <a:cubicBezTo>
                      <a:pt x="14633" y="10668"/>
                      <a:pt x="14395" y="10680"/>
                      <a:pt x="14169" y="10728"/>
                    </a:cubicBezTo>
                    <a:cubicBezTo>
                      <a:pt x="14002" y="10751"/>
                      <a:pt x="13823" y="10775"/>
                      <a:pt x="13669" y="10870"/>
                    </a:cubicBezTo>
                    <a:cubicBezTo>
                      <a:pt x="13585" y="10930"/>
                      <a:pt x="13466" y="10954"/>
                      <a:pt x="13347" y="10966"/>
                    </a:cubicBezTo>
                    <a:cubicBezTo>
                      <a:pt x="13121" y="11013"/>
                      <a:pt x="12883" y="11025"/>
                      <a:pt x="12656" y="11073"/>
                    </a:cubicBezTo>
                    <a:cubicBezTo>
                      <a:pt x="12478" y="11097"/>
                      <a:pt x="12287" y="11097"/>
                      <a:pt x="12121" y="11228"/>
                    </a:cubicBezTo>
                    <a:cubicBezTo>
                      <a:pt x="12085" y="11263"/>
                      <a:pt x="12025" y="11287"/>
                      <a:pt x="11966" y="11287"/>
                    </a:cubicBezTo>
                    <a:cubicBezTo>
                      <a:pt x="11573" y="11287"/>
                      <a:pt x="11228" y="11466"/>
                      <a:pt x="10871" y="11561"/>
                    </a:cubicBezTo>
                    <a:cubicBezTo>
                      <a:pt x="10597" y="11632"/>
                      <a:pt x="10311" y="11763"/>
                      <a:pt x="10073" y="11966"/>
                    </a:cubicBezTo>
                    <a:cubicBezTo>
                      <a:pt x="9918" y="12085"/>
                      <a:pt x="9787" y="12121"/>
                      <a:pt x="9597" y="12049"/>
                    </a:cubicBezTo>
                    <a:cubicBezTo>
                      <a:pt x="9418" y="11978"/>
                      <a:pt x="9204" y="11918"/>
                      <a:pt x="9013" y="11966"/>
                    </a:cubicBezTo>
                    <a:cubicBezTo>
                      <a:pt x="8406" y="11799"/>
                      <a:pt x="7823" y="11990"/>
                      <a:pt x="7227" y="12121"/>
                    </a:cubicBezTo>
                    <a:cubicBezTo>
                      <a:pt x="6941" y="12180"/>
                      <a:pt x="6668" y="12264"/>
                      <a:pt x="6382" y="12299"/>
                    </a:cubicBezTo>
                    <a:cubicBezTo>
                      <a:pt x="5668" y="12442"/>
                      <a:pt x="5001" y="12692"/>
                      <a:pt x="4382" y="13073"/>
                    </a:cubicBezTo>
                    <a:cubicBezTo>
                      <a:pt x="4370" y="13097"/>
                      <a:pt x="4358" y="13097"/>
                      <a:pt x="4358" y="13109"/>
                    </a:cubicBezTo>
                    <a:cubicBezTo>
                      <a:pt x="4060" y="13240"/>
                      <a:pt x="3763" y="13359"/>
                      <a:pt x="3560" y="13645"/>
                    </a:cubicBezTo>
                    <a:cubicBezTo>
                      <a:pt x="3501" y="13716"/>
                      <a:pt x="3346" y="13752"/>
                      <a:pt x="3239" y="13764"/>
                    </a:cubicBezTo>
                    <a:cubicBezTo>
                      <a:pt x="3108" y="13788"/>
                      <a:pt x="2989" y="13716"/>
                      <a:pt x="2917" y="13597"/>
                    </a:cubicBezTo>
                    <a:cubicBezTo>
                      <a:pt x="2881" y="13407"/>
                      <a:pt x="2810" y="13276"/>
                      <a:pt x="2739" y="13133"/>
                    </a:cubicBezTo>
                    <a:close/>
                    <a:moveTo>
                      <a:pt x="7882" y="3024"/>
                    </a:moveTo>
                    <a:cubicBezTo>
                      <a:pt x="8013" y="3893"/>
                      <a:pt x="8156" y="4691"/>
                      <a:pt x="8287" y="5501"/>
                    </a:cubicBezTo>
                    <a:cubicBezTo>
                      <a:pt x="8335" y="5787"/>
                      <a:pt x="8406" y="6072"/>
                      <a:pt x="8477" y="6334"/>
                    </a:cubicBezTo>
                    <a:cubicBezTo>
                      <a:pt x="8585" y="6703"/>
                      <a:pt x="8680" y="7084"/>
                      <a:pt x="8727" y="7465"/>
                    </a:cubicBezTo>
                    <a:cubicBezTo>
                      <a:pt x="8775" y="7763"/>
                      <a:pt x="8823" y="8061"/>
                      <a:pt x="8894" y="8358"/>
                    </a:cubicBezTo>
                    <a:cubicBezTo>
                      <a:pt x="9120" y="9180"/>
                      <a:pt x="9394" y="9978"/>
                      <a:pt x="9478" y="10835"/>
                    </a:cubicBezTo>
                    <a:cubicBezTo>
                      <a:pt x="9489" y="10906"/>
                      <a:pt x="9489" y="10978"/>
                      <a:pt x="9608" y="10990"/>
                    </a:cubicBezTo>
                    <a:cubicBezTo>
                      <a:pt x="9918" y="10751"/>
                      <a:pt x="10275" y="10573"/>
                      <a:pt x="10513" y="10239"/>
                    </a:cubicBezTo>
                    <a:cubicBezTo>
                      <a:pt x="10621" y="10085"/>
                      <a:pt x="10799" y="9978"/>
                      <a:pt x="10978" y="9942"/>
                    </a:cubicBezTo>
                    <a:cubicBezTo>
                      <a:pt x="11323" y="9847"/>
                      <a:pt x="11656" y="9716"/>
                      <a:pt x="11978" y="9549"/>
                    </a:cubicBezTo>
                    <a:cubicBezTo>
                      <a:pt x="12085" y="9501"/>
                      <a:pt x="12204" y="9477"/>
                      <a:pt x="12311" y="9466"/>
                    </a:cubicBezTo>
                    <a:cubicBezTo>
                      <a:pt x="12954" y="9358"/>
                      <a:pt x="13621" y="9263"/>
                      <a:pt x="14264" y="9180"/>
                    </a:cubicBezTo>
                    <a:cubicBezTo>
                      <a:pt x="14395" y="9168"/>
                      <a:pt x="14514" y="9132"/>
                      <a:pt x="14609" y="9168"/>
                    </a:cubicBezTo>
                    <a:cubicBezTo>
                      <a:pt x="14883" y="9239"/>
                      <a:pt x="15145" y="9192"/>
                      <a:pt x="15419" y="9251"/>
                    </a:cubicBezTo>
                    <a:cubicBezTo>
                      <a:pt x="15431" y="9251"/>
                      <a:pt x="15454" y="9227"/>
                      <a:pt x="15502" y="9192"/>
                    </a:cubicBezTo>
                    <a:cubicBezTo>
                      <a:pt x="15335" y="8835"/>
                      <a:pt x="15300" y="8430"/>
                      <a:pt x="15240" y="8037"/>
                    </a:cubicBezTo>
                    <a:cubicBezTo>
                      <a:pt x="15181" y="7680"/>
                      <a:pt x="15133" y="7322"/>
                      <a:pt x="15073" y="6965"/>
                    </a:cubicBezTo>
                    <a:cubicBezTo>
                      <a:pt x="15062" y="6810"/>
                      <a:pt x="15038" y="6668"/>
                      <a:pt x="14978" y="6549"/>
                    </a:cubicBezTo>
                    <a:cubicBezTo>
                      <a:pt x="14788" y="6048"/>
                      <a:pt x="14740" y="5537"/>
                      <a:pt x="14669" y="5025"/>
                    </a:cubicBezTo>
                    <a:cubicBezTo>
                      <a:pt x="14645" y="4882"/>
                      <a:pt x="14621" y="4715"/>
                      <a:pt x="14561" y="4560"/>
                    </a:cubicBezTo>
                    <a:cubicBezTo>
                      <a:pt x="14442" y="4251"/>
                      <a:pt x="14383" y="3929"/>
                      <a:pt x="14347" y="3596"/>
                    </a:cubicBezTo>
                    <a:lnTo>
                      <a:pt x="14204" y="2619"/>
                    </a:lnTo>
                    <a:cubicBezTo>
                      <a:pt x="14180" y="2465"/>
                      <a:pt x="14145" y="2298"/>
                      <a:pt x="14085" y="2155"/>
                    </a:cubicBezTo>
                    <a:cubicBezTo>
                      <a:pt x="14002" y="1965"/>
                      <a:pt x="13954" y="1750"/>
                      <a:pt x="13930" y="1524"/>
                    </a:cubicBezTo>
                    <a:cubicBezTo>
                      <a:pt x="13907" y="1346"/>
                      <a:pt x="13883" y="1155"/>
                      <a:pt x="13847" y="976"/>
                    </a:cubicBezTo>
                    <a:cubicBezTo>
                      <a:pt x="13835" y="893"/>
                      <a:pt x="13788" y="798"/>
                      <a:pt x="13764" y="714"/>
                    </a:cubicBezTo>
                    <a:cubicBezTo>
                      <a:pt x="13526" y="679"/>
                      <a:pt x="13311" y="655"/>
                      <a:pt x="13097" y="655"/>
                    </a:cubicBezTo>
                    <a:cubicBezTo>
                      <a:pt x="12883" y="655"/>
                      <a:pt x="12656" y="714"/>
                      <a:pt x="12454" y="738"/>
                    </a:cubicBezTo>
                    <a:cubicBezTo>
                      <a:pt x="12109" y="786"/>
                      <a:pt x="11764" y="845"/>
                      <a:pt x="11430" y="893"/>
                    </a:cubicBezTo>
                    <a:cubicBezTo>
                      <a:pt x="11204" y="917"/>
                      <a:pt x="10978" y="988"/>
                      <a:pt x="10751" y="1048"/>
                    </a:cubicBezTo>
                    <a:cubicBezTo>
                      <a:pt x="10335" y="1167"/>
                      <a:pt x="9942" y="1322"/>
                      <a:pt x="9549" y="1512"/>
                    </a:cubicBezTo>
                    <a:cubicBezTo>
                      <a:pt x="9478" y="1560"/>
                      <a:pt x="9382" y="1560"/>
                      <a:pt x="9299" y="1572"/>
                    </a:cubicBezTo>
                    <a:cubicBezTo>
                      <a:pt x="9085" y="1607"/>
                      <a:pt x="8906" y="1703"/>
                      <a:pt x="8763" y="1846"/>
                    </a:cubicBezTo>
                    <a:cubicBezTo>
                      <a:pt x="8454" y="2155"/>
                      <a:pt x="8096" y="2429"/>
                      <a:pt x="7942" y="2881"/>
                    </a:cubicBezTo>
                    <a:cubicBezTo>
                      <a:pt x="7954" y="2953"/>
                      <a:pt x="7918" y="3000"/>
                      <a:pt x="7882" y="3024"/>
                    </a:cubicBezTo>
                    <a:close/>
                    <a:moveTo>
                      <a:pt x="584" y="3572"/>
                    </a:moveTo>
                    <a:cubicBezTo>
                      <a:pt x="655" y="3691"/>
                      <a:pt x="679" y="3774"/>
                      <a:pt x="762" y="3846"/>
                    </a:cubicBezTo>
                    <a:cubicBezTo>
                      <a:pt x="905" y="4024"/>
                      <a:pt x="976" y="4215"/>
                      <a:pt x="1000" y="4441"/>
                    </a:cubicBezTo>
                    <a:cubicBezTo>
                      <a:pt x="1024" y="4715"/>
                      <a:pt x="1096" y="4953"/>
                      <a:pt x="1215" y="5191"/>
                    </a:cubicBezTo>
                    <a:cubicBezTo>
                      <a:pt x="1262" y="5263"/>
                      <a:pt x="1274" y="5358"/>
                      <a:pt x="1298" y="5441"/>
                    </a:cubicBezTo>
                    <a:cubicBezTo>
                      <a:pt x="1429" y="5989"/>
                      <a:pt x="1560" y="6525"/>
                      <a:pt x="1679" y="7072"/>
                    </a:cubicBezTo>
                    <a:cubicBezTo>
                      <a:pt x="1810" y="7703"/>
                      <a:pt x="1953" y="8346"/>
                      <a:pt x="2084" y="8977"/>
                    </a:cubicBezTo>
                    <a:cubicBezTo>
                      <a:pt x="2108" y="9120"/>
                      <a:pt x="2143" y="9239"/>
                      <a:pt x="2167" y="9358"/>
                    </a:cubicBezTo>
                    <a:cubicBezTo>
                      <a:pt x="2334" y="9930"/>
                      <a:pt x="2489" y="10525"/>
                      <a:pt x="2548" y="11121"/>
                    </a:cubicBezTo>
                    <a:cubicBezTo>
                      <a:pt x="2560" y="11299"/>
                      <a:pt x="2584" y="11466"/>
                      <a:pt x="2620" y="11632"/>
                    </a:cubicBezTo>
                    <a:cubicBezTo>
                      <a:pt x="2643" y="11835"/>
                      <a:pt x="2762" y="12013"/>
                      <a:pt x="2870" y="12168"/>
                    </a:cubicBezTo>
                    <a:cubicBezTo>
                      <a:pt x="3167" y="11954"/>
                      <a:pt x="3417" y="11752"/>
                      <a:pt x="3703" y="11573"/>
                    </a:cubicBezTo>
                    <a:cubicBezTo>
                      <a:pt x="4346" y="11180"/>
                      <a:pt x="5025" y="10870"/>
                      <a:pt x="5787" y="10787"/>
                    </a:cubicBezTo>
                    <a:cubicBezTo>
                      <a:pt x="6156" y="10740"/>
                      <a:pt x="6537" y="10692"/>
                      <a:pt x="6906" y="10620"/>
                    </a:cubicBezTo>
                    <a:cubicBezTo>
                      <a:pt x="7453" y="10501"/>
                      <a:pt x="7942" y="10668"/>
                      <a:pt x="8442" y="10882"/>
                    </a:cubicBezTo>
                    <a:cubicBezTo>
                      <a:pt x="8537" y="10930"/>
                      <a:pt x="8644" y="11001"/>
                      <a:pt x="8763" y="10918"/>
                    </a:cubicBezTo>
                    <a:cubicBezTo>
                      <a:pt x="8763" y="10859"/>
                      <a:pt x="8763" y="10787"/>
                      <a:pt x="8751" y="10704"/>
                    </a:cubicBezTo>
                    <a:cubicBezTo>
                      <a:pt x="8704" y="10275"/>
                      <a:pt x="8585" y="9858"/>
                      <a:pt x="8465" y="9442"/>
                    </a:cubicBezTo>
                    <a:cubicBezTo>
                      <a:pt x="8275" y="8763"/>
                      <a:pt x="8084" y="8084"/>
                      <a:pt x="8001" y="7370"/>
                    </a:cubicBezTo>
                    <a:cubicBezTo>
                      <a:pt x="7989" y="7168"/>
                      <a:pt x="7930" y="6953"/>
                      <a:pt x="7870" y="6751"/>
                    </a:cubicBezTo>
                    <a:cubicBezTo>
                      <a:pt x="7751" y="6322"/>
                      <a:pt x="7644" y="5882"/>
                      <a:pt x="7608" y="5441"/>
                    </a:cubicBezTo>
                    <a:cubicBezTo>
                      <a:pt x="7513" y="4667"/>
                      <a:pt x="7430" y="3893"/>
                      <a:pt x="7346" y="3120"/>
                    </a:cubicBezTo>
                    <a:cubicBezTo>
                      <a:pt x="7334" y="3012"/>
                      <a:pt x="7311" y="2893"/>
                      <a:pt x="7287" y="2810"/>
                    </a:cubicBezTo>
                    <a:cubicBezTo>
                      <a:pt x="7156" y="2774"/>
                      <a:pt x="7037" y="2762"/>
                      <a:pt x="6930" y="2715"/>
                    </a:cubicBezTo>
                    <a:cubicBezTo>
                      <a:pt x="6477" y="2489"/>
                      <a:pt x="6001" y="2358"/>
                      <a:pt x="5489" y="2393"/>
                    </a:cubicBezTo>
                    <a:lnTo>
                      <a:pt x="5441" y="2393"/>
                    </a:lnTo>
                    <a:cubicBezTo>
                      <a:pt x="4894" y="2286"/>
                      <a:pt x="4358" y="2405"/>
                      <a:pt x="3822" y="2489"/>
                    </a:cubicBezTo>
                    <a:cubicBezTo>
                      <a:pt x="2881" y="2667"/>
                      <a:pt x="1977" y="2965"/>
                      <a:pt x="1096" y="3298"/>
                    </a:cubicBezTo>
                    <a:cubicBezTo>
                      <a:pt x="905" y="3370"/>
                      <a:pt x="762" y="3477"/>
                      <a:pt x="584" y="3572"/>
                    </a:cubicBezTo>
                    <a:close/>
                    <a:moveTo>
                      <a:pt x="8299" y="11454"/>
                    </a:moveTo>
                    <a:cubicBezTo>
                      <a:pt x="7954" y="11359"/>
                      <a:pt x="7727" y="11311"/>
                      <a:pt x="7501" y="11263"/>
                    </a:cubicBezTo>
                    <a:cubicBezTo>
                      <a:pt x="7394" y="11240"/>
                      <a:pt x="7275" y="11228"/>
                      <a:pt x="7156" y="11240"/>
                    </a:cubicBezTo>
                    <a:cubicBezTo>
                      <a:pt x="6787" y="11287"/>
                      <a:pt x="6418" y="11359"/>
                      <a:pt x="6037" y="11394"/>
                    </a:cubicBezTo>
                    <a:cubicBezTo>
                      <a:pt x="5406" y="11454"/>
                      <a:pt x="4810" y="11680"/>
                      <a:pt x="4251" y="11990"/>
                    </a:cubicBezTo>
                    <a:cubicBezTo>
                      <a:pt x="3870" y="12216"/>
                      <a:pt x="3489" y="12454"/>
                      <a:pt x="3179" y="12823"/>
                    </a:cubicBezTo>
                    <a:cubicBezTo>
                      <a:pt x="3239" y="12895"/>
                      <a:pt x="3298" y="12978"/>
                      <a:pt x="3346" y="13037"/>
                    </a:cubicBezTo>
                    <a:cubicBezTo>
                      <a:pt x="3512" y="12930"/>
                      <a:pt x="3643" y="12787"/>
                      <a:pt x="3810" y="12752"/>
                    </a:cubicBezTo>
                    <a:cubicBezTo>
                      <a:pt x="4048" y="12680"/>
                      <a:pt x="4251" y="12549"/>
                      <a:pt x="4477" y="12454"/>
                    </a:cubicBezTo>
                    <a:cubicBezTo>
                      <a:pt x="5048" y="12156"/>
                      <a:pt x="5656" y="11990"/>
                      <a:pt x="6275" y="11906"/>
                    </a:cubicBezTo>
                    <a:cubicBezTo>
                      <a:pt x="6394" y="11883"/>
                      <a:pt x="6513" y="11871"/>
                      <a:pt x="6608" y="11823"/>
                    </a:cubicBezTo>
                    <a:cubicBezTo>
                      <a:pt x="6775" y="11728"/>
                      <a:pt x="6965" y="11704"/>
                      <a:pt x="7144" y="11656"/>
                    </a:cubicBezTo>
                    <a:cubicBezTo>
                      <a:pt x="7501" y="11609"/>
                      <a:pt x="7858" y="11549"/>
                      <a:pt x="8299" y="11454"/>
                    </a:cubicBezTo>
                    <a:close/>
                    <a:moveTo>
                      <a:pt x="15383" y="9978"/>
                    </a:moveTo>
                    <a:cubicBezTo>
                      <a:pt x="14931" y="9858"/>
                      <a:pt x="14478" y="9727"/>
                      <a:pt x="14002" y="9835"/>
                    </a:cubicBezTo>
                    <a:cubicBezTo>
                      <a:pt x="13811" y="9882"/>
                      <a:pt x="13597" y="9894"/>
                      <a:pt x="13407" y="9918"/>
                    </a:cubicBezTo>
                    <a:cubicBezTo>
                      <a:pt x="12728" y="10001"/>
                      <a:pt x="12037" y="10120"/>
                      <a:pt x="11418" y="10442"/>
                    </a:cubicBezTo>
                    <a:cubicBezTo>
                      <a:pt x="11383" y="10454"/>
                      <a:pt x="11359" y="10478"/>
                      <a:pt x="11335" y="10478"/>
                    </a:cubicBezTo>
                    <a:cubicBezTo>
                      <a:pt x="10966" y="10573"/>
                      <a:pt x="10644" y="10799"/>
                      <a:pt x="10311" y="11013"/>
                    </a:cubicBezTo>
                    <a:cubicBezTo>
                      <a:pt x="10132" y="11132"/>
                      <a:pt x="10001" y="11287"/>
                      <a:pt x="9942" y="11502"/>
                    </a:cubicBezTo>
                    <a:cubicBezTo>
                      <a:pt x="10085" y="11573"/>
                      <a:pt x="10192" y="11502"/>
                      <a:pt x="10287" y="11430"/>
                    </a:cubicBezTo>
                    <a:cubicBezTo>
                      <a:pt x="10561" y="11216"/>
                      <a:pt x="10882" y="11097"/>
                      <a:pt x="11204" y="10978"/>
                    </a:cubicBezTo>
                    <a:lnTo>
                      <a:pt x="11656" y="10847"/>
                    </a:lnTo>
                    <a:cubicBezTo>
                      <a:pt x="11728" y="10811"/>
                      <a:pt x="11835" y="10811"/>
                      <a:pt x="11894" y="10775"/>
                    </a:cubicBezTo>
                    <a:cubicBezTo>
                      <a:pt x="12049" y="10620"/>
                      <a:pt x="12252" y="10609"/>
                      <a:pt x="12454" y="10573"/>
                    </a:cubicBezTo>
                    <a:cubicBezTo>
                      <a:pt x="12680" y="10549"/>
                      <a:pt x="12918" y="10513"/>
                      <a:pt x="13145" y="10478"/>
                    </a:cubicBezTo>
                    <a:cubicBezTo>
                      <a:pt x="13240" y="10454"/>
                      <a:pt x="13347" y="10454"/>
                      <a:pt x="13418" y="10394"/>
                    </a:cubicBezTo>
                    <a:cubicBezTo>
                      <a:pt x="13621" y="10251"/>
                      <a:pt x="13859" y="10239"/>
                      <a:pt x="14073" y="10204"/>
                    </a:cubicBezTo>
                    <a:cubicBezTo>
                      <a:pt x="14526" y="10132"/>
                      <a:pt x="14954" y="10061"/>
                      <a:pt x="15383" y="997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1" name="Google Shape;2041;p98"/>
              <p:cNvSpPr/>
              <p:nvPr/>
            </p:nvSpPr>
            <p:spPr>
              <a:xfrm>
                <a:off x="1404625" y="1833700"/>
                <a:ext cx="89925" cy="110150"/>
              </a:xfrm>
              <a:custGeom>
                <a:avLst/>
                <a:gdLst/>
                <a:ahLst/>
                <a:cxnLst/>
                <a:rect l="l" t="t" r="r" b="b"/>
                <a:pathLst>
                  <a:path w="3597" h="4406" extrusionOk="0">
                    <a:moveTo>
                      <a:pt x="1679" y="1834"/>
                    </a:moveTo>
                    <a:cubicBezTo>
                      <a:pt x="1846" y="1488"/>
                      <a:pt x="2025" y="1167"/>
                      <a:pt x="2037" y="762"/>
                    </a:cubicBezTo>
                    <a:cubicBezTo>
                      <a:pt x="1906" y="762"/>
                      <a:pt x="1798" y="774"/>
                      <a:pt x="1679" y="774"/>
                    </a:cubicBezTo>
                    <a:cubicBezTo>
                      <a:pt x="1310" y="822"/>
                      <a:pt x="941" y="869"/>
                      <a:pt x="560" y="893"/>
                    </a:cubicBezTo>
                    <a:cubicBezTo>
                      <a:pt x="441" y="917"/>
                      <a:pt x="346" y="917"/>
                      <a:pt x="227" y="893"/>
                    </a:cubicBezTo>
                    <a:cubicBezTo>
                      <a:pt x="108" y="881"/>
                      <a:pt x="13" y="774"/>
                      <a:pt x="1" y="655"/>
                    </a:cubicBezTo>
                    <a:cubicBezTo>
                      <a:pt x="1" y="560"/>
                      <a:pt x="48" y="452"/>
                      <a:pt x="143" y="417"/>
                    </a:cubicBezTo>
                    <a:cubicBezTo>
                      <a:pt x="274" y="381"/>
                      <a:pt x="417" y="322"/>
                      <a:pt x="560" y="298"/>
                    </a:cubicBezTo>
                    <a:cubicBezTo>
                      <a:pt x="1072" y="214"/>
                      <a:pt x="1596" y="119"/>
                      <a:pt x="2096" y="60"/>
                    </a:cubicBezTo>
                    <a:cubicBezTo>
                      <a:pt x="2572" y="0"/>
                      <a:pt x="2906" y="357"/>
                      <a:pt x="2787" y="833"/>
                    </a:cubicBezTo>
                    <a:cubicBezTo>
                      <a:pt x="2703" y="1119"/>
                      <a:pt x="2608" y="1381"/>
                      <a:pt x="2501" y="1655"/>
                    </a:cubicBezTo>
                    <a:lnTo>
                      <a:pt x="2322" y="2096"/>
                    </a:lnTo>
                    <a:cubicBezTo>
                      <a:pt x="2394" y="2179"/>
                      <a:pt x="2465" y="2227"/>
                      <a:pt x="2513" y="2274"/>
                    </a:cubicBezTo>
                    <a:cubicBezTo>
                      <a:pt x="2644" y="2441"/>
                      <a:pt x="2584" y="2667"/>
                      <a:pt x="2394" y="2727"/>
                    </a:cubicBezTo>
                    <a:cubicBezTo>
                      <a:pt x="2287" y="2750"/>
                      <a:pt x="2168" y="2774"/>
                      <a:pt x="2048" y="2798"/>
                    </a:cubicBezTo>
                    <a:cubicBezTo>
                      <a:pt x="1977" y="3012"/>
                      <a:pt x="1810" y="3203"/>
                      <a:pt x="1906" y="3441"/>
                    </a:cubicBezTo>
                    <a:cubicBezTo>
                      <a:pt x="2037" y="3500"/>
                      <a:pt x="2144" y="3453"/>
                      <a:pt x="2227" y="3393"/>
                    </a:cubicBezTo>
                    <a:cubicBezTo>
                      <a:pt x="2549" y="3215"/>
                      <a:pt x="2906" y="3215"/>
                      <a:pt x="3239" y="3203"/>
                    </a:cubicBezTo>
                    <a:cubicBezTo>
                      <a:pt x="3418" y="3191"/>
                      <a:pt x="3572" y="3322"/>
                      <a:pt x="3584" y="3465"/>
                    </a:cubicBezTo>
                    <a:cubicBezTo>
                      <a:pt x="3596" y="3620"/>
                      <a:pt x="3513" y="3762"/>
                      <a:pt x="3334" y="3822"/>
                    </a:cubicBezTo>
                    <a:cubicBezTo>
                      <a:pt x="3275" y="3846"/>
                      <a:pt x="3227" y="3858"/>
                      <a:pt x="3168" y="3870"/>
                    </a:cubicBezTo>
                    <a:cubicBezTo>
                      <a:pt x="2727" y="3917"/>
                      <a:pt x="2322" y="4120"/>
                      <a:pt x="1906" y="4286"/>
                    </a:cubicBezTo>
                    <a:cubicBezTo>
                      <a:pt x="1727" y="4358"/>
                      <a:pt x="1513" y="4393"/>
                      <a:pt x="1310" y="4393"/>
                    </a:cubicBezTo>
                    <a:cubicBezTo>
                      <a:pt x="1060" y="4405"/>
                      <a:pt x="894" y="4215"/>
                      <a:pt x="953" y="3977"/>
                    </a:cubicBezTo>
                    <a:cubicBezTo>
                      <a:pt x="1001" y="3762"/>
                      <a:pt x="977" y="3548"/>
                      <a:pt x="1156" y="3381"/>
                    </a:cubicBezTo>
                    <a:cubicBezTo>
                      <a:pt x="1179" y="3370"/>
                      <a:pt x="1191" y="3322"/>
                      <a:pt x="1191" y="3310"/>
                    </a:cubicBezTo>
                    <a:cubicBezTo>
                      <a:pt x="1156" y="3084"/>
                      <a:pt x="1298" y="2893"/>
                      <a:pt x="1370" y="2691"/>
                    </a:cubicBezTo>
                    <a:cubicBezTo>
                      <a:pt x="1394" y="2631"/>
                      <a:pt x="1394" y="2560"/>
                      <a:pt x="1429" y="2477"/>
                    </a:cubicBezTo>
                    <a:cubicBezTo>
                      <a:pt x="1298" y="2417"/>
                      <a:pt x="1191" y="2369"/>
                      <a:pt x="1072" y="2310"/>
                    </a:cubicBezTo>
                    <a:cubicBezTo>
                      <a:pt x="1001" y="2274"/>
                      <a:pt x="905" y="2250"/>
                      <a:pt x="834" y="2203"/>
                    </a:cubicBezTo>
                    <a:cubicBezTo>
                      <a:pt x="727" y="2143"/>
                      <a:pt x="715" y="2000"/>
                      <a:pt x="786" y="1905"/>
                    </a:cubicBezTo>
                    <a:cubicBezTo>
                      <a:pt x="894" y="1774"/>
                      <a:pt x="1036" y="1715"/>
                      <a:pt x="1203" y="1762"/>
                    </a:cubicBezTo>
                    <a:cubicBezTo>
                      <a:pt x="1370" y="1762"/>
                      <a:pt x="1513" y="1786"/>
                      <a:pt x="1679" y="183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2" name="Google Shape;2042;p98"/>
              <p:cNvSpPr/>
              <p:nvPr/>
            </p:nvSpPr>
            <p:spPr>
              <a:xfrm>
                <a:off x="1254025" y="1863150"/>
                <a:ext cx="75025" cy="122375"/>
              </a:xfrm>
              <a:custGeom>
                <a:avLst/>
                <a:gdLst/>
                <a:ahLst/>
                <a:cxnLst/>
                <a:rect l="l" t="t" r="r" b="b"/>
                <a:pathLst>
                  <a:path w="3001" h="4895" extrusionOk="0">
                    <a:moveTo>
                      <a:pt x="1786" y="2977"/>
                    </a:moveTo>
                    <a:cubicBezTo>
                      <a:pt x="1584" y="3037"/>
                      <a:pt x="1405" y="3096"/>
                      <a:pt x="1226" y="3144"/>
                    </a:cubicBezTo>
                    <a:cubicBezTo>
                      <a:pt x="1072" y="3192"/>
                      <a:pt x="893" y="3192"/>
                      <a:pt x="691" y="3215"/>
                    </a:cubicBezTo>
                    <a:cubicBezTo>
                      <a:pt x="679" y="3513"/>
                      <a:pt x="595" y="3799"/>
                      <a:pt x="631" y="4097"/>
                    </a:cubicBezTo>
                    <a:cubicBezTo>
                      <a:pt x="667" y="4323"/>
                      <a:pt x="679" y="4561"/>
                      <a:pt x="572" y="4775"/>
                    </a:cubicBezTo>
                    <a:cubicBezTo>
                      <a:pt x="536" y="4882"/>
                      <a:pt x="393" y="4894"/>
                      <a:pt x="333" y="4811"/>
                    </a:cubicBezTo>
                    <a:cubicBezTo>
                      <a:pt x="274" y="4739"/>
                      <a:pt x="214" y="4644"/>
                      <a:pt x="191" y="4561"/>
                    </a:cubicBezTo>
                    <a:cubicBezTo>
                      <a:pt x="83" y="4239"/>
                      <a:pt x="0" y="3930"/>
                      <a:pt x="71" y="3585"/>
                    </a:cubicBezTo>
                    <a:cubicBezTo>
                      <a:pt x="83" y="3501"/>
                      <a:pt x="83" y="3394"/>
                      <a:pt x="83" y="3287"/>
                    </a:cubicBezTo>
                    <a:lnTo>
                      <a:pt x="83" y="2775"/>
                    </a:lnTo>
                    <a:cubicBezTo>
                      <a:pt x="83" y="2668"/>
                      <a:pt x="95" y="2561"/>
                      <a:pt x="83" y="2477"/>
                    </a:cubicBezTo>
                    <a:cubicBezTo>
                      <a:pt x="12" y="1918"/>
                      <a:pt x="71" y="1382"/>
                      <a:pt x="95" y="834"/>
                    </a:cubicBezTo>
                    <a:cubicBezTo>
                      <a:pt x="119" y="596"/>
                      <a:pt x="191" y="394"/>
                      <a:pt x="333" y="191"/>
                    </a:cubicBezTo>
                    <a:cubicBezTo>
                      <a:pt x="488" y="1"/>
                      <a:pt x="691" y="1"/>
                      <a:pt x="857" y="167"/>
                    </a:cubicBezTo>
                    <a:cubicBezTo>
                      <a:pt x="929" y="239"/>
                      <a:pt x="976" y="334"/>
                      <a:pt x="1036" y="406"/>
                    </a:cubicBezTo>
                    <a:cubicBezTo>
                      <a:pt x="1453" y="989"/>
                      <a:pt x="1869" y="1584"/>
                      <a:pt x="2179" y="2239"/>
                    </a:cubicBezTo>
                    <a:cubicBezTo>
                      <a:pt x="2417" y="2727"/>
                      <a:pt x="2655" y="3215"/>
                      <a:pt x="2941" y="3680"/>
                    </a:cubicBezTo>
                    <a:cubicBezTo>
                      <a:pt x="3000" y="3763"/>
                      <a:pt x="3000" y="3906"/>
                      <a:pt x="3000" y="4001"/>
                    </a:cubicBezTo>
                    <a:cubicBezTo>
                      <a:pt x="3000" y="4168"/>
                      <a:pt x="2893" y="4287"/>
                      <a:pt x="2762" y="4335"/>
                    </a:cubicBezTo>
                    <a:cubicBezTo>
                      <a:pt x="2643" y="4358"/>
                      <a:pt x="2512" y="4299"/>
                      <a:pt x="2441" y="4180"/>
                    </a:cubicBezTo>
                    <a:cubicBezTo>
                      <a:pt x="2346" y="4025"/>
                      <a:pt x="2262" y="3858"/>
                      <a:pt x="2179" y="3692"/>
                    </a:cubicBezTo>
                    <a:cubicBezTo>
                      <a:pt x="2084" y="3430"/>
                      <a:pt x="1941" y="3192"/>
                      <a:pt x="1786" y="2977"/>
                    </a:cubicBezTo>
                    <a:close/>
                    <a:moveTo>
                      <a:pt x="738" y="2620"/>
                    </a:moveTo>
                    <a:cubicBezTo>
                      <a:pt x="1036" y="2608"/>
                      <a:pt x="1286" y="2549"/>
                      <a:pt x="1500" y="2322"/>
                    </a:cubicBezTo>
                    <a:cubicBezTo>
                      <a:pt x="1250" y="1906"/>
                      <a:pt x="1084" y="1465"/>
                      <a:pt x="714" y="1108"/>
                    </a:cubicBezTo>
                    <a:cubicBezTo>
                      <a:pt x="607" y="1584"/>
                      <a:pt x="619" y="2144"/>
                      <a:pt x="738" y="262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53" name="Google Shape;2053;p98"/>
            <p:cNvGrpSpPr/>
            <p:nvPr/>
          </p:nvGrpSpPr>
          <p:grpSpPr>
            <a:xfrm>
              <a:off x="7558957" y="3120697"/>
              <a:ext cx="653616" cy="895336"/>
              <a:chOff x="1731150" y="1748550"/>
              <a:chExt cx="228625" cy="313175"/>
            </a:xfrm>
          </p:grpSpPr>
          <p:sp>
            <p:nvSpPr>
              <p:cNvPr id="2054" name="Google Shape;2054;p98"/>
              <p:cNvSpPr/>
              <p:nvPr/>
            </p:nvSpPr>
            <p:spPr>
              <a:xfrm>
                <a:off x="1775500" y="1809575"/>
                <a:ext cx="134275" cy="179800"/>
              </a:xfrm>
              <a:custGeom>
                <a:avLst/>
                <a:gdLst/>
                <a:ahLst/>
                <a:cxnLst/>
                <a:rect l="l" t="t" r="r" b="b"/>
                <a:pathLst>
                  <a:path w="5371" h="7192" extrusionOk="0">
                    <a:moveTo>
                      <a:pt x="5335" y="584"/>
                    </a:moveTo>
                    <a:cubicBezTo>
                      <a:pt x="5335" y="560"/>
                      <a:pt x="5335" y="548"/>
                      <a:pt x="5347" y="525"/>
                    </a:cubicBezTo>
                    <a:lnTo>
                      <a:pt x="5371" y="429"/>
                    </a:lnTo>
                    <a:lnTo>
                      <a:pt x="5299" y="370"/>
                    </a:lnTo>
                    <a:lnTo>
                      <a:pt x="5228" y="310"/>
                    </a:lnTo>
                    <a:cubicBezTo>
                      <a:pt x="5109" y="215"/>
                      <a:pt x="4954" y="108"/>
                      <a:pt x="4763" y="36"/>
                    </a:cubicBezTo>
                    <a:lnTo>
                      <a:pt x="4656" y="1"/>
                    </a:lnTo>
                    <a:lnTo>
                      <a:pt x="4585" y="72"/>
                    </a:lnTo>
                    <a:cubicBezTo>
                      <a:pt x="4573" y="108"/>
                      <a:pt x="4537" y="120"/>
                      <a:pt x="4525" y="132"/>
                    </a:cubicBezTo>
                    <a:cubicBezTo>
                      <a:pt x="4478" y="179"/>
                      <a:pt x="4442" y="227"/>
                      <a:pt x="4406" y="286"/>
                    </a:cubicBezTo>
                    <a:lnTo>
                      <a:pt x="4228" y="548"/>
                    </a:lnTo>
                    <a:cubicBezTo>
                      <a:pt x="4168" y="655"/>
                      <a:pt x="4097" y="751"/>
                      <a:pt x="4037" y="834"/>
                    </a:cubicBezTo>
                    <a:lnTo>
                      <a:pt x="2394" y="3156"/>
                    </a:lnTo>
                    <a:cubicBezTo>
                      <a:pt x="1656" y="4215"/>
                      <a:pt x="929" y="5251"/>
                      <a:pt x="179" y="6311"/>
                    </a:cubicBezTo>
                    <a:cubicBezTo>
                      <a:pt x="132" y="6370"/>
                      <a:pt x="120" y="6418"/>
                      <a:pt x="96" y="6478"/>
                    </a:cubicBezTo>
                    <a:cubicBezTo>
                      <a:pt x="72" y="6501"/>
                      <a:pt x="72" y="6525"/>
                      <a:pt x="60" y="6549"/>
                    </a:cubicBezTo>
                    <a:lnTo>
                      <a:pt x="1" y="6668"/>
                    </a:lnTo>
                    <a:lnTo>
                      <a:pt x="608" y="7097"/>
                    </a:lnTo>
                    <a:lnTo>
                      <a:pt x="703" y="6978"/>
                    </a:lnTo>
                    <a:lnTo>
                      <a:pt x="703" y="6978"/>
                    </a:lnTo>
                    <a:lnTo>
                      <a:pt x="608" y="7097"/>
                    </a:lnTo>
                    <a:lnTo>
                      <a:pt x="727" y="7192"/>
                    </a:lnTo>
                    <a:lnTo>
                      <a:pt x="822" y="7073"/>
                    </a:lnTo>
                    <a:cubicBezTo>
                      <a:pt x="2323" y="4930"/>
                      <a:pt x="3799" y="2834"/>
                      <a:pt x="5275" y="727"/>
                    </a:cubicBezTo>
                    <a:cubicBezTo>
                      <a:pt x="5311" y="667"/>
                      <a:pt x="5335" y="608"/>
                      <a:pt x="5335" y="584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5" name="Google Shape;2055;p98"/>
              <p:cNvSpPr/>
              <p:nvPr/>
            </p:nvSpPr>
            <p:spPr>
              <a:xfrm>
                <a:off x="1760925" y="1797675"/>
                <a:ext cx="126825" cy="174450"/>
              </a:xfrm>
              <a:custGeom>
                <a:avLst/>
                <a:gdLst/>
                <a:ahLst/>
                <a:cxnLst/>
                <a:rect l="l" t="t" r="r" b="b"/>
                <a:pathLst>
                  <a:path w="5073" h="6978" extrusionOk="0">
                    <a:moveTo>
                      <a:pt x="2477" y="4060"/>
                    </a:moveTo>
                    <a:lnTo>
                      <a:pt x="3858" y="2096"/>
                    </a:lnTo>
                    <a:cubicBezTo>
                      <a:pt x="4025" y="1858"/>
                      <a:pt x="4203" y="1620"/>
                      <a:pt x="4382" y="1382"/>
                    </a:cubicBezTo>
                    <a:cubicBezTo>
                      <a:pt x="4560" y="1143"/>
                      <a:pt x="4727" y="905"/>
                      <a:pt x="4882" y="667"/>
                    </a:cubicBezTo>
                    <a:cubicBezTo>
                      <a:pt x="4930" y="608"/>
                      <a:pt x="4965" y="536"/>
                      <a:pt x="4989" y="477"/>
                    </a:cubicBezTo>
                    <a:cubicBezTo>
                      <a:pt x="5001" y="441"/>
                      <a:pt x="5001" y="429"/>
                      <a:pt x="5013" y="405"/>
                    </a:cubicBezTo>
                    <a:lnTo>
                      <a:pt x="5072" y="286"/>
                    </a:lnTo>
                    <a:lnTo>
                      <a:pt x="4680" y="0"/>
                    </a:lnTo>
                    <a:lnTo>
                      <a:pt x="4584" y="60"/>
                    </a:lnTo>
                    <a:cubicBezTo>
                      <a:pt x="4572" y="72"/>
                      <a:pt x="4560" y="72"/>
                      <a:pt x="4560" y="84"/>
                    </a:cubicBezTo>
                    <a:cubicBezTo>
                      <a:pt x="4525" y="108"/>
                      <a:pt x="4477" y="131"/>
                      <a:pt x="4441" y="179"/>
                    </a:cubicBezTo>
                    <a:cubicBezTo>
                      <a:pt x="4299" y="369"/>
                      <a:pt x="4156" y="548"/>
                      <a:pt x="4001" y="727"/>
                    </a:cubicBezTo>
                    <a:cubicBezTo>
                      <a:pt x="3810" y="965"/>
                      <a:pt x="3608" y="1203"/>
                      <a:pt x="3441" y="1489"/>
                    </a:cubicBezTo>
                    <a:cubicBezTo>
                      <a:pt x="3227" y="1834"/>
                      <a:pt x="2989" y="2155"/>
                      <a:pt x="2775" y="2477"/>
                    </a:cubicBezTo>
                    <a:lnTo>
                      <a:pt x="2667" y="2632"/>
                    </a:lnTo>
                    <a:cubicBezTo>
                      <a:pt x="2429" y="2977"/>
                      <a:pt x="2144" y="3382"/>
                      <a:pt x="1965" y="3822"/>
                    </a:cubicBezTo>
                    <a:cubicBezTo>
                      <a:pt x="1941" y="3918"/>
                      <a:pt x="1882" y="3989"/>
                      <a:pt x="1822" y="4084"/>
                    </a:cubicBezTo>
                    <a:cubicBezTo>
                      <a:pt x="1501" y="4513"/>
                      <a:pt x="1203" y="4953"/>
                      <a:pt x="893" y="5394"/>
                    </a:cubicBezTo>
                    <a:lnTo>
                      <a:pt x="155" y="6465"/>
                    </a:lnTo>
                    <a:cubicBezTo>
                      <a:pt x="119" y="6501"/>
                      <a:pt x="108" y="6537"/>
                      <a:pt x="96" y="6585"/>
                    </a:cubicBezTo>
                    <a:cubicBezTo>
                      <a:pt x="96" y="6596"/>
                      <a:pt x="72" y="6608"/>
                      <a:pt x="60" y="6620"/>
                    </a:cubicBezTo>
                    <a:lnTo>
                      <a:pt x="0" y="6763"/>
                    </a:lnTo>
                    <a:lnTo>
                      <a:pt x="393" y="6977"/>
                    </a:lnTo>
                    <a:lnTo>
                      <a:pt x="465" y="6906"/>
                    </a:lnTo>
                    <a:lnTo>
                      <a:pt x="512" y="6858"/>
                    </a:lnTo>
                    <a:cubicBezTo>
                      <a:pt x="536" y="6835"/>
                      <a:pt x="572" y="6799"/>
                      <a:pt x="596" y="6763"/>
                    </a:cubicBezTo>
                    <a:cubicBezTo>
                      <a:pt x="750" y="6549"/>
                      <a:pt x="893" y="6346"/>
                      <a:pt x="1048" y="6144"/>
                    </a:cubicBezTo>
                    <a:cubicBezTo>
                      <a:pt x="1251" y="5823"/>
                      <a:pt x="2477" y="4060"/>
                      <a:pt x="2477" y="4060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6" name="Google Shape;2056;p98"/>
              <p:cNvSpPr/>
              <p:nvPr/>
            </p:nvSpPr>
            <p:spPr>
              <a:xfrm>
                <a:off x="1799625" y="1824750"/>
                <a:ext cx="126525" cy="172075"/>
              </a:xfrm>
              <a:custGeom>
                <a:avLst/>
                <a:gdLst/>
                <a:ahLst/>
                <a:cxnLst/>
                <a:rect l="l" t="t" r="r" b="b"/>
                <a:pathLst>
                  <a:path w="5061" h="6883" extrusionOk="0">
                    <a:moveTo>
                      <a:pt x="4667" y="1"/>
                    </a:moveTo>
                    <a:lnTo>
                      <a:pt x="4572" y="60"/>
                    </a:lnTo>
                    <a:cubicBezTo>
                      <a:pt x="4560" y="72"/>
                      <a:pt x="4548" y="72"/>
                      <a:pt x="4525" y="96"/>
                    </a:cubicBezTo>
                    <a:cubicBezTo>
                      <a:pt x="4501" y="120"/>
                      <a:pt x="4453" y="132"/>
                      <a:pt x="4429" y="179"/>
                    </a:cubicBezTo>
                    <a:cubicBezTo>
                      <a:pt x="3548" y="1501"/>
                      <a:pt x="2620" y="2835"/>
                      <a:pt x="1715" y="4097"/>
                    </a:cubicBezTo>
                    <a:cubicBezTo>
                      <a:pt x="1215" y="4811"/>
                      <a:pt x="691" y="5561"/>
                      <a:pt x="179" y="6287"/>
                    </a:cubicBezTo>
                    <a:cubicBezTo>
                      <a:pt x="143" y="6347"/>
                      <a:pt x="107" y="6418"/>
                      <a:pt x="84" y="6478"/>
                    </a:cubicBezTo>
                    <a:cubicBezTo>
                      <a:pt x="60" y="6502"/>
                      <a:pt x="48" y="6525"/>
                      <a:pt x="48" y="6549"/>
                    </a:cubicBezTo>
                    <a:lnTo>
                      <a:pt x="0" y="6621"/>
                    </a:lnTo>
                    <a:lnTo>
                      <a:pt x="48" y="6704"/>
                    </a:lnTo>
                    <a:cubicBezTo>
                      <a:pt x="84" y="6752"/>
                      <a:pt x="155" y="6883"/>
                      <a:pt x="298" y="6883"/>
                    </a:cubicBezTo>
                    <a:cubicBezTo>
                      <a:pt x="345" y="6883"/>
                      <a:pt x="381" y="6859"/>
                      <a:pt x="417" y="6847"/>
                    </a:cubicBezTo>
                    <a:lnTo>
                      <a:pt x="465" y="6835"/>
                    </a:lnTo>
                    <a:lnTo>
                      <a:pt x="917" y="6192"/>
                    </a:lnTo>
                    <a:cubicBezTo>
                      <a:pt x="1310" y="5609"/>
                      <a:pt x="1727" y="5037"/>
                      <a:pt x="2131" y="4454"/>
                    </a:cubicBezTo>
                    <a:lnTo>
                      <a:pt x="2167" y="4418"/>
                    </a:lnTo>
                    <a:cubicBezTo>
                      <a:pt x="2250" y="4299"/>
                      <a:pt x="2322" y="4180"/>
                      <a:pt x="2429" y="4097"/>
                    </a:cubicBezTo>
                    <a:cubicBezTo>
                      <a:pt x="2715" y="3847"/>
                      <a:pt x="2941" y="3525"/>
                      <a:pt x="3155" y="3227"/>
                    </a:cubicBezTo>
                    <a:lnTo>
                      <a:pt x="3239" y="3132"/>
                    </a:lnTo>
                    <a:lnTo>
                      <a:pt x="3453" y="2811"/>
                    </a:lnTo>
                    <a:cubicBezTo>
                      <a:pt x="3667" y="2513"/>
                      <a:pt x="3882" y="2204"/>
                      <a:pt x="4132" y="1906"/>
                    </a:cubicBezTo>
                    <a:cubicBezTo>
                      <a:pt x="4322" y="1656"/>
                      <a:pt x="4477" y="1382"/>
                      <a:pt x="4644" y="1120"/>
                    </a:cubicBezTo>
                    <a:cubicBezTo>
                      <a:pt x="4763" y="930"/>
                      <a:pt x="4870" y="751"/>
                      <a:pt x="5001" y="549"/>
                    </a:cubicBezTo>
                    <a:cubicBezTo>
                      <a:pt x="5037" y="513"/>
                      <a:pt x="5048" y="453"/>
                      <a:pt x="5048" y="406"/>
                    </a:cubicBezTo>
                    <a:lnTo>
                      <a:pt x="5048" y="358"/>
                    </a:lnTo>
                    <a:lnTo>
                      <a:pt x="5060" y="251"/>
                    </a:ln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7" name="Google Shape;2057;p98"/>
              <p:cNvSpPr/>
              <p:nvPr/>
            </p:nvSpPr>
            <p:spPr>
              <a:xfrm>
                <a:off x="1749900" y="1968525"/>
                <a:ext cx="51225" cy="580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323" extrusionOk="0">
                    <a:moveTo>
                      <a:pt x="346" y="1"/>
                    </a:moveTo>
                    <a:lnTo>
                      <a:pt x="287" y="191"/>
                    </a:lnTo>
                    <a:cubicBezTo>
                      <a:pt x="263" y="227"/>
                      <a:pt x="251" y="251"/>
                      <a:pt x="251" y="286"/>
                    </a:cubicBezTo>
                    <a:cubicBezTo>
                      <a:pt x="227" y="358"/>
                      <a:pt x="203" y="417"/>
                      <a:pt x="191" y="477"/>
                    </a:cubicBezTo>
                    <a:cubicBezTo>
                      <a:pt x="144" y="655"/>
                      <a:pt x="120" y="846"/>
                      <a:pt x="72" y="1024"/>
                    </a:cubicBezTo>
                    <a:lnTo>
                      <a:pt x="60" y="1132"/>
                    </a:lnTo>
                    <a:cubicBezTo>
                      <a:pt x="48" y="1203"/>
                      <a:pt x="25" y="1275"/>
                      <a:pt x="25" y="1358"/>
                    </a:cubicBezTo>
                    <a:cubicBezTo>
                      <a:pt x="1" y="1572"/>
                      <a:pt x="72" y="1775"/>
                      <a:pt x="263" y="1894"/>
                    </a:cubicBezTo>
                    <a:cubicBezTo>
                      <a:pt x="382" y="1965"/>
                      <a:pt x="906" y="2322"/>
                      <a:pt x="906" y="2322"/>
                    </a:cubicBezTo>
                    <a:lnTo>
                      <a:pt x="1120" y="2167"/>
                    </a:lnTo>
                    <a:cubicBezTo>
                      <a:pt x="1203" y="2108"/>
                      <a:pt x="1299" y="2048"/>
                      <a:pt x="1382" y="1977"/>
                    </a:cubicBezTo>
                    <a:cubicBezTo>
                      <a:pt x="1477" y="1906"/>
                      <a:pt x="1561" y="1846"/>
                      <a:pt x="1656" y="1775"/>
                    </a:cubicBezTo>
                    <a:lnTo>
                      <a:pt x="1715" y="1715"/>
                    </a:lnTo>
                    <a:cubicBezTo>
                      <a:pt x="1811" y="1620"/>
                      <a:pt x="1953" y="1489"/>
                      <a:pt x="2025" y="1263"/>
                    </a:cubicBezTo>
                    <a:lnTo>
                      <a:pt x="2049" y="1155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8" name="Google Shape;2058;p98"/>
              <p:cNvSpPr/>
              <p:nvPr/>
            </p:nvSpPr>
            <p:spPr>
              <a:xfrm>
                <a:off x="1896950" y="1757775"/>
                <a:ext cx="53900" cy="4855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1942" extrusionOk="0">
                    <a:moveTo>
                      <a:pt x="2120" y="977"/>
                    </a:moveTo>
                    <a:cubicBezTo>
                      <a:pt x="1727" y="382"/>
                      <a:pt x="1429" y="168"/>
                      <a:pt x="751" y="25"/>
                    </a:cubicBezTo>
                    <a:lnTo>
                      <a:pt x="691" y="1"/>
                    </a:lnTo>
                    <a:lnTo>
                      <a:pt x="655" y="37"/>
                    </a:lnTo>
                    <a:cubicBezTo>
                      <a:pt x="417" y="156"/>
                      <a:pt x="132" y="299"/>
                      <a:pt x="24" y="656"/>
                    </a:cubicBezTo>
                    <a:lnTo>
                      <a:pt x="1" y="751"/>
                    </a:lnTo>
                    <a:lnTo>
                      <a:pt x="72" y="811"/>
                    </a:lnTo>
                    <a:cubicBezTo>
                      <a:pt x="513" y="1227"/>
                      <a:pt x="1036" y="1584"/>
                      <a:pt x="1620" y="1894"/>
                    </a:cubicBezTo>
                    <a:lnTo>
                      <a:pt x="1703" y="1942"/>
                    </a:lnTo>
                    <a:lnTo>
                      <a:pt x="1786" y="1882"/>
                    </a:lnTo>
                    <a:cubicBezTo>
                      <a:pt x="2108" y="1644"/>
                      <a:pt x="2144" y="1299"/>
                      <a:pt x="2156" y="1049"/>
                    </a:cubicBezTo>
                    <a:lnTo>
                      <a:pt x="2156" y="98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9" name="Google Shape;2059;p98"/>
              <p:cNvSpPr/>
              <p:nvPr/>
            </p:nvSpPr>
            <p:spPr>
              <a:xfrm>
                <a:off x="1878200" y="1780700"/>
                <a:ext cx="62825" cy="5062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2025" extrusionOk="0">
                    <a:moveTo>
                      <a:pt x="2394" y="1346"/>
                    </a:moveTo>
                    <a:cubicBezTo>
                      <a:pt x="2334" y="1203"/>
                      <a:pt x="2251" y="1096"/>
                      <a:pt x="2120" y="989"/>
                    </a:cubicBezTo>
                    <a:cubicBezTo>
                      <a:pt x="1834" y="798"/>
                      <a:pt x="1560" y="608"/>
                      <a:pt x="1286" y="417"/>
                    </a:cubicBezTo>
                    <a:lnTo>
                      <a:pt x="905" y="144"/>
                    </a:lnTo>
                    <a:cubicBezTo>
                      <a:pt x="893" y="144"/>
                      <a:pt x="893" y="132"/>
                      <a:pt x="882" y="120"/>
                    </a:cubicBezTo>
                    <a:cubicBezTo>
                      <a:pt x="834" y="84"/>
                      <a:pt x="774" y="36"/>
                      <a:pt x="703" y="25"/>
                    </a:cubicBezTo>
                    <a:cubicBezTo>
                      <a:pt x="608" y="13"/>
                      <a:pt x="524" y="1"/>
                      <a:pt x="429" y="1"/>
                    </a:cubicBezTo>
                    <a:cubicBezTo>
                      <a:pt x="393" y="1"/>
                      <a:pt x="334" y="1"/>
                      <a:pt x="286" y="13"/>
                    </a:cubicBezTo>
                    <a:cubicBezTo>
                      <a:pt x="120" y="36"/>
                      <a:pt x="0" y="203"/>
                      <a:pt x="0" y="394"/>
                    </a:cubicBezTo>
                    <a:lnTo>
                      <a:pt x="0" y="489"/>
                    </a:lnTo>
                    <a:lnTo>
                      <a:pt x="72" y="537"/>
                    </a:lnTo>
                    <a:cubicBezTo>
                      <a:pt x="96" y="548"/>
                      <a:pt x="108" y="548"/>
                      <a:pt x="131" y="560"/>
                    </a:cubicBezTo>
                    <a:cubicBezTo>
                      <a:pt x="179" y="596"/>
                      <a:pt x="239" y="620"/>
                      <a:pt x="298" y="656"/>
                    </a:cubicBezTo>
                    <a:cubicBezTo>
                      <a:pt x="584" y="775"/>
                      <a:pt x="774" y="906"/>
                      <a:pt x="953" y="1072"/>
                    </a:cubicBezTo>
                    <a:cubicBezTo>
                      <a:pt x="1108" y="1203"/>
                      <a:pt x="1286" y="1310"/>
                      <a:pt x="1465" y="1394"/>
                    </a:cubicBezTo>
                    <a:lnTo>
                      <a:pt x="1548" y="1441"/>
                    </a:lnTo>
                    <a:cubicBezTo>
                      <a:pt x="1655" y="1501"/>
                      <a:pt x="1763" y="1620"/>
                      <a:pt x="1858" y="1739"/>
                    </a:cubicBezTo>
                    <a:cubicBezTo>
                      <a:pt x="1917" y="1799"/>
                      <a:pt x="1965" y="1858"/>
                      <a:pt x="2025" y="1918"/>
                    </a:cubicBezTo>
                    <a:lnTo>
                      <a:pt x="2120" y="2025"/>
                    </a:lnTo>
                    <a:lnTo>
                      <a:pt x="2215" y="1930"/>
                    </a:lnTo>
                    <a:cubicBezTo>
                      <a:pt x="2358" y="1822"/>
                      <a:pt x="2513" y="1644"/>
                      <a:pt x="2394" y="134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0" name="Google Shape;2060;p98"/>
              <p:cNvSpPr/>
              <p:nvPr/>
            </p:nvSpPr>
            <p:spPr>
              <a:xfrm>
                <a:off x="1731150" y="1748550"/>
                <a:ext cx="228625" cy="313175"/>
              </a:xfrm>
              <a:custGeom>
                <a:avLst/>
                <a:gdLst/>
                <a:ahLst/>
                <a:cxnLst/>
                <a:rect l="l" t="t" r="r" b="b"/>
                <a:pathLst>
                  <a:path w="9145" h="12527" extrusionOk="0">
                    <a:moveTo>
                      <a:pt x="7609" y="1"/>
                    </a:moveTo>
                    <a:cubicBezTo>
                      <a:pt x="8097" y="346"/>
                      <a:pt x="8573" y="691"/>
                      <a:pt x="9050" y="1013"/>
                    </a:cubicBezTo>
                    <a:cubicBezTo>
                      <a:pt x="9145" y="1311"/>
                      <a:pt x="9109" y="1584"/>
                      <a:pt x="9038" y="1858"/>
                    </a:cubicBezTo>
                    <a:cubicBezTo>
                      <a:pt x="8990" y="2037"/>
                      <a:pt x="8883" y="2156"/>
                      <a:pt x="8799" y="2299"/>
                    </a:cubicBezTo>
                    <a:cubicBezTo>
                      <a:pt x="8692" y="2454"/>
                      <a:pt x="8561" y="2608"/>
                      <a:pt x="8609" y="2835"/>
                    </a:cubicBezTo>
                    <a:cubicBezTo>
                      <a:pt x="8621" y="2918"/>
                      <a:pt x="8561" y="3025"/>
                      <a:pt x="8514" y="3096"/>
                    </a:cubicBezTo>
                    <a:cubicBezTo>
                      <a:pt x="7716" y="4228"/>
                      <a:pt x="7002" y="5430"/>
                      <a:pt x="6192" y="6561"/>
                    </a:cubicBezTo>
                    <a:cubicBezTo>
                      <a:pt x="6013" y="6823"/>
                      <a:pt x="5823" y="7061"/>
                      <a:pt x="5609" y="7276"/>
                    </a:cubicBezTo>
                    <a:cubicBezTo>
                      <a:pt x="5418" y="7490"/>
                      <a:pt x="5240" y="7692"/>
                      <a:pt x="5097" y="7930"/>
                    </a:cubicBezTo>
                    <a:cubicBezTo>
                      <a:pt x="4704" y="8502"/>
                      <a:pt x="4299" y="9062"/>
                      <a:pt x="3918" y="9633"/>
                    </a:cubicBezTo>
                    <a:cubicBezTo>
                      <a:pt x="3739" y="9883"/>
                      <a:pt x="3561" y="10133"/>
                      <a:pt x="3382" y="10371"/>
                    </a:cubicBezTo>
                    <a:cubicBezTo>
                      <a:pt x="3335" y="10431"/>
                      <a:pt x="3275" y="10490"/>
                      <a:pt x="3227" y="10514"/>
                    </a:cubicBezTo>
                    <a:cubicBezTo>
                      <a:pt x="3037" y="10538"/>
                      <a:pt x="2965" y="10693"/>
                      <a:pt x="2846" y="10812"/>
                    </a:cubicBezTo>
                    <a:cubicBezTo>
                      <a:pt x="2739" y="10907"/>
                      <a:pt x="2596" y="10990"/>
                      <a:pt x="2489" y="11086"/>
                    </a:cubicBezTo>
                    <a:cubicBezTo>
                      <a:pt x="2013" y="11538"/>
                      <a:pt x="1465" y="11907"/>
                      <a:pt x="965" y="12336"/>
                    </a:cubicBezTo>
                    <a:cubicBezTo>
                      <a:pt x="751" y="12526"/>
                      <a:pt x="227" y="12431"/>
                      <a:pt x="60" y="12169"/>
                    </a:cubicBezTo>
                    <a:cubicBezTo>
                      <a:pt x="13" y="12098"/>
                      <a:pt x="1" y="12014"/>
                      <a:pt x="13" y="11931"/>
                    </a:cubicBezTo>
                    <a:cubicBezTo>
                      <a:pt x="36" y="11752"/>
                      <a:pt x="48" y="11562"/>
                      <a:pt x="96" y="11395"/>
                    </a:cubicBezTo>
                    <a:cubicBezTo>
                      <a:pt x="239" y="10919"/>
                      <a:pt x="334" y="10419"/>
                      <a:pt x="417" y="9931"/>
                    </a:cubicBezTo>
                    <a:cubicBezTo>
                      <a:pt x="477" y="9633"/>
                      <a:pt x="548" y="9335"/>
                      <a:pt x="644" y="9038"/>
                    </a:cubicBezTo>
                    <a:cubicBezTo>
                      <a:pt x="703" y="8823"/>
                      <a:pt x="810" y="8621"/>
                      <a:pt x="929" y="8419"/>
                    </a:cubicBezTo>
                    <a:cubicBezTo>
                      <a:pt x="1430" y="7561"/>
                      <a:pt x="2072" y="6799"/>
                      <a:pt x="2620" y="5966"/>
                    </a:cubicBezTo>
                    <a:cubicBezTo>
                      <a:pt x="2751" y="5775"/>
                      <a:pt x="2858" y="5549"/>
                      <a:pt x="2977" y="5347"/>
                    </a:cubicBezTo>
                    <a:cubicBezTo>
                      <a:pt x="3132" y="5109"/>
                      <a:pt x="3251" y="4847"/>
                      <a:pt x="3406" y="4632"/>
                    </a:cubicBezTo>
                    <a:cubicBezTo>
                      <a:pt x="4037" y="3739"/>
                      <a:pt x="4680" y="2846"/>
                      <a:pt x="5359" y="1977"/>
                    </a:cubicBezTo>
                    <a:cubicBezTo>
                      <a:pt x="5537" y="1751"/>
                      <a:pt x="5704" y="1501"/>
                      <a:pt x="5871" y="1251"/>
                    </a:cubicBezTo>
                    <a:cubicBezTo>
                      <a:pt x="5942" y="1144"/>
                      <a:pt x="6013" y="1037"/>
                      <a:pt x="6168" y="1025"/>
                    </a:cubicBezTo>
                    <a:cubicBezTo>
                      <a:pt x="6323" y="1001"/>
                      <a:pt x="6418" y="858"/>
                      <a:pt x="6502" y="739"/>
                    </a:cubicBezTo>
                    <a:cubicBezTo>
                      <a:pt x="6621" y="596"/>
                      <a:pt x="6716" y="429"/>
                      <a:pt x="6883" y="299"/>
                    </a:cubicBezTo>
                    <a:cubicBezTo>
                      <a:pt x="7073" y="132"/>
                      <a:pt x="7311" y="48"/>
                      <a:pt x="7609" y="1"/>
                    </a:cubicBezTo>
                    <a:close/>
                    <a:moveTo>
                      <a:pt x="2477" y="9407"/>
                    </a:moveTo>
                    <a:cubicBezTo>
                      <a:pt x="3977" y="7264"/>
                      <a:pt x="5454" y="5168"/>
                      <a:pt x="6918" y="3073"/>
                    </a:cubicBezTo>
                    <a:cubicBezTo>
                      <a:pt x="6942" y="3037"/>
                      <a:pt x="6954" y="2989"/>
                      <a:pt x="6966" y="2918"/>
                    </a:cubicBezTo>
                    <a:cubicBezTo>
                      <a:pt x="6823" y="2799"/>
                      <a:pt x="6692" y="2680"/>
                      <a:pt x="6478" y="2608"/>
                    </a:cubicBezTo>
                    <a:cubicBezTo>
                      <a:pt x="6418" y="2680"/>
                      <a:pt x="6359" y="2739"/>
                      <a:pt x="6311" y="2799"/>
                    </a:cubicBezTo>
                    <a:cubicBezTo>
                      <a:pt x="6180" y="2977"/>
                      <a:pt x="6061" y="3168"/>
                      <a:pt x="5942" y="3370"/>
                    </a:cubicBezTo>
                    <a:cubicBezTo>
                      <a:pt x="4656" y="5192"/>
                      <a:pt x="3370" y="7014"/>
                      <a:pt x="2084" y="8847"/>
                    </a:cubicBezTo>
                    <a:cubicBezTo>
                      <a:pt x="2037" y="8907"/>
                      <a:pt x="2013" y="8978"/>
                      <a:pt x="1965" y="9050"/>
                    </a:cubicBezTo>
                    <a:cubicBezTo>
                      <a:pt x="2144" y="9169"/>
                      <a:pt x="2299" y="9276"/>
                      <a:pt x="2477" y="9407"/>
                    </a:cubicBezTo>
                    <a:close/>
                    <a:moveTo>
                      <a:pt x="1537" y="8740"/>
                    </a:moveTo>
                    <a:cubicBezTo>
                      <a:pt x="1584" y="8692"/>
                      <a:pt x="1632" y="8669"/>
                      <a:pt x="1656" y="8621"/>
                    </a:cubicBezTo>
                    <a:cubicBezTo>
                      <a:pt x="1811" y="8407"/>
                      <a:pt x="1953" y="8216"/>
                      <a:pt x="2108" y="8014"/>
                    </a:cubicBezTo>
                    <a:lnTo>
                      <a:pt x="3358" y="6228"/>
                    </a:lnTo>
                    <a:cubicBezTo>
                      <a:pt x="3870" y="5478"/>
                      <a:pt x="4394" y="4740"/>
                      <a:pt x="4930" y="3989"/>
                    </a:cubicBezTo>
                    <a:lnTo>
                      <a:pt x="5954" y="2561"/>
                    </a:lnTo>
                    <a:cubicBezTo>
                      <a:pt x="6013" y="2489"/>
                      <a:pt x="6049" y="2394"/>
                      <a:pt x="6073" y="2311"/>
                    </a:cubicBezTo>
                    <a:cubicBezTo>
                      <a:pt x="5990" y="2251"/>
                      <a:pt x="5930" y="2204"/>
                      <a:pt x="5859" y="2156"/>
                    </a:cubicBezTo>
                    <a:cubicBezTo>
                      <a:pt x="5811" y="2192"/>
                      <a:pt x="5763" y="2204"/>
                      <a:pt x="5740" y="2227"/>
                    </a:cubicBezTo>
                    <a:cubicBezTo>
                      <a:pt x="5418" y="2680"/>
                      <a:pt x="5037" y="3073"/>
                      <a:pt x="4739" y="3525"/>
                    </a:cubicBezTo>
                    <a:cubicBezTo>
                      <a:pt x="4501" y="3918"/>
                      <a:pt x="4227" y="4299"/>
                      <a:pt x="3966" y="4668"/>
                    </a:cubicBezTo>
                    <a:cubicBezTo>
                      <a:pt x="3716" y="5049"/>
                      <a:pt x="3454" y="5418"/>
                      <a:pt x="3275" y="5835"/>
                    </a:cubicBezTo>
                    <a:cubicBezTo>
                      <a:pt x="3239" y="5942"/>
                      <a:pt x="3180" y="6025"/>
                      <a:pt x="3096" y="6121"/>
                    </a:cubicBezTo>
                    <a:cubicBezTo>
                      <a:pt x="2549" y="6906"/>
                      <a:pt x="1989" y="7692"/>
                      <a:pt x="1430" y="8502"/>
                    </a:cubicBezTo>
                    <a:cubicBezTo>
                      <a:pt x="1406" y="8538"/>
                      <a:pt x="1394" y="8585"/>
                      <a:pt x="1358" y="8645"/>
                    </a:cubicBezTo>
                    <a:cubicBezTo>
                      <a:pt x="1430" y="8681"/>
                      <a:pt x="1477" y="8704"/>
                      <a:pt x="1537" y="8740"/>
                    </a:cubicBezTo>
                    <a:close/>
                    <a:moveTo>
                      <a:pt x="7418" y="3227"/>
                    </a:moveTo>
                    <a:cubicBezTo>
                      <a:pt x="7371" y="3275"/>
                      <a:pt x="7323" y="3287"/>
                      <a:pt x="7299" y="3323"/>
                    </a:cubicBezTo>
                    <a:cubicBezTo>
                      <a:pt x="5930" y="5394"/>
                      <a:pt x="4466" y="7383"/>
                      <a:pt x="3061" y="9419"/>
                    </a:cubicBezTo>
                    <a:cubicBezTo>
                      <a:pt x="3001" y="9502"/>
                      <a:pt x="2965" y="9585"/>
                      <a:pt x="2918" y="9657"/>
                    </a:cubicBezTo>
                    <a:cubicBezTo>
                      <a:pt x="2965" y="9752"/>
                      <a:pt x="3013" y="9800"/>
                      <a:pt x="3120" y="9752"/>
                    </a:cubicBezTo>
                    <a:cubicBezTo>
                      <a:pt x="3656" y="8978"/>
                      <a:pt x="4216" y="8192"/>
                      <a:pt x="4763" y="7395"/>
                    </a:cubicBezTo>
                    <a:cubicBezTo>
                      <a:pt x="4870" y="7264"/>
                      <a:pt x="4966" y="7121"/>
                      <a:pt x="5085" y="7014"/>
                    </a:cubicBezTo>
                    <a:cubicBezTo>
                      <a:pt x="5394" y="6740"/>
                      <a:pt x="5621" y="6406"/>
                      <a:pt x="5859" y="6073"/>
                    </a:cubicBezTo>
                    <a:cubicBezTo>
                      <a:pt x="6156" y="5656"/>
                      <a:pt x="6430" y="5240"/>
                      <a:pt x="6752" y="4859"/>
                    </a:cubicBezTo>
                    <a:cubicBezTo>
                      <a:pt x="7073" y="4442"/>
                      <a:pt x="7311" y="3966"/>
                      <a:pt x="7621" y="3513"/>
                    </a:cubicBezTo>
                    <a:cubicBezTo>
                      <a:pt x="7645" y="3489"/>
                      <a:pt x="7645" y="3442"/>
                      <a:pt x="7656" y="3382"/>
                    </a:cubicBezTo>
                    <a:cubicBezTo>
                      <a:pt x="7561" y="3335"/>
                      <a:pt x="7490" y="3275"/>
                      <a:pt x="7418" y="3227"/>
                    </a:cubicBezTo>
                    <a:close/>
                    <a:moveTo>
                      <a:pt x="1632" y="10943"/>
                    </a:moveTo>
                    <a:cubicBezTo>
                      <a:pt x="1775" y="10836"/>
                      <a:pt x="1894" y="10764"/>
                      <a:pt x="2013" y="10669"/>
                    </a:cubicBezTo>
                    <a:cubicBezTo>
                      <a:pt x="2120" y="10585"/>
                      <a:pt x="2239" y="10490"/>
                      <a:pt x="2346" y="10407"/>
                    </a:cubicBezTo>
                    <a:cubicBezTo>
                      <a:pt x="2465" y="10300"/>
                      <a:pt x="2549" y="10193"/>
                      <a:pt x="2596" y="10026"/>
                    </a:cubicBezTo>
                    <a:cubicBezTo>
                      <a:pt x="2120" y="9693"/>
                      <a:pt x="1644" y="9359"/>
                      <a:pt x="1156" y="9014"/>
                    </a:cubicBezTo>
                    <a:cubicBezTo>
                      <a:pt x="1120" y="9121"/>
                      <a:pt x="1072" y="9216"/>
                      <a:pt x="1060" y="9300"/>
                    </a:cubicBezTo>
                    <a:cubicBezTo>
                      <a:pt x="1013" y="9526"/>
                      <a:pt x="965" y="9728"/>
                      <a:pt x="929" y="9954"/>
                    </a:cubicBezTo>
                    <a:cubicBezTo>
                      <a:pt x="918" y="10026"/>
                      <a:pt x="894" y="10085"/>
                      <a:pt x="894" y="10169"/>
                    </a:cubicBezTo>
                    <a:cubicBezTo>
                      <a:pt x="882" y="10324"/>
                      <a:pt x="929" y="10466"/>
                      <a:pt x="1072" y="10562"/>
                    </a:cubicBezTo>
                    <a:cubicBezTo>
                      <a:pt x="1275" y="10693"/>
                      <a:pt x="1453" y="10824"/>
                      <a:pt x="1632" y="10943"/>
                    </a:cubicBezTo>
                    <a:close/>
                    <a:moveTo>
                      <a:pt x="6811" y="1084"/>
                    </a:moveTo>
                    <a:cubicBezTo>
                      <a:pt x="7264" y="1501"/>
                      <a:pt x="7776" y="1858"/>
                      <a:pt x="8323" y="2156"/>
                    </a:cubicBezTo>
                    <a:cubicBezTo>
                      <a:pt x="8597" y="1965"/>
                      <a:pt x="8621" y="1703"/>
                      <a:pt x="8633" y="1430"/>
                    </a:cubicBezTo>
                    <a:cubicBezTo>
                      <a:pt x="8252" y="858"/>
                      <a:pt x="7978" y="680"/>
                      <a:pt x="7359" y="549"/>
                    </a:cubicBezTo>
                    <a:cubicBezTo>
                      <a:pt x="7121" y="656"/>
                      <a:pt x="6894" y="787"/>
                      <a:pt x="6811" y="1084"/>
                    </a:cubicBezTo>
                    <a:close/>
                    <a:moveTo>
                      <a:pt x="8002" y="3108"/>
                    </a:moveTo>
                    <a:cubicBezTo>
                      <a:pt x="8157" y="2966"/>
                      <a:pt x="8192" y="2846"/>
                      <a:pt x="8133" y="2692"/>
                    </a:cubicBezTo>
                    <a:cubicBezTo>
                      <a:pt x="8085" y="2573"/>
                      <a:pt x="8014" y="2489"/>
                      <a:pt x="7895" y="2418"/>
                    </a:cubicBezTo>
                    <a:lnTo>
                      <a:pt x="6680" y="1561"/>
                    </a:lnTo>
                    <a:cubicBezTo>
                      <a:pt x="6644" y="1537"/>
                      <a:pt x="6597" y="1489"/>
                      <a:pt x="6549" y="1477"/>
                    </a:cubicBezTo>
                    <a:cubicBezTo>
                      <a:pt x="6430" y="1465"/>
                      <a:pt x="6299" y="1442"/>
                      <a:pt x="6180" y="1465"/>
                    </a:cubicBezTo>
                    <a:cubicBezTo>
                      <a:pt x="6085" y="1477"/>
                      <a:pt x="6013" y="1561"/>
                      <a:pt x="6013" y="1703"/>
                    </a:cubicBezTo>
                    <a:cubicBezTo>
                      <a:pt x="6073" y="1727"/>
                      <a:pt x="6144" y="1787"/>
                      <a:pt x="6228" y="1823"/>
                    </a:cubicBezTo>
                    <a:cubicBezTo>
                      <a:pt x="6478" y="1942"/>
                      <a:pt x="6716" y="2061"/>
                      <a:pt x="6906" y="2251"/>
                    </a:cubicBezTo>
                    <a:cubicBezTo>
                      <a:pt x="7073" y="2394"/>
                      <a:pt x="7275" y="2489"/>
                      <a:pt x="7478" y="2608"/>
                    </a:cubicBezTo>
                    <a:cubicBezTo>
                      <a:pt x="7680" y="2715"/>
                      <a:pt x="7823" y="2918"/>
                      <a:pt x="8002" y="310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01C7FA3-10D6-7479-332B-F13F2437BB2A}"/>
              </a:ext>
            </a:extLst>
          </p:cNvPr>
          <p:cNvSpPr txBox="1"/>
          <p:nvPr/>
        </p:nvSpPr>
        <p:spPr>
          <a:xfrm>
            <a:off x="2522484" y="2053402"/>
            <a:ext cx="43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با تشکر از توجه شما</a:t>
            </a:r>
            <a:endParaRPr lang="en-US" sz="36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01575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5" name="Google Shape;3355;p114"/>
          <p:cNvGrpSpPr/>
          <p:nvPr/>
        </p:nvGrpSpPr>
        <p:grpSpPr>
          <a:xfrm>
            <a:off x="988562" y="1206872"/>
            <a:ext cx="317436" cy="319353"/>
            <a:chOff x="1079950" y="1963450"/>
            <a:chExt cx="240100" cy="241550"/>
          </a:xfrm>
        </p:grpSpPr>
        <p:sp>
          <p:nvSpPr>
            <p:cNvPr id="3356" name="Google Shape;3356;p114"/>
            <p:cNvSpPr/>
            <p:nvPr/>
          </p:nvSpPr>
          <p:spPr>
            <a:xfrm>
              <a:off x="1106150" y="1969750"/>
              <a:ext cx="167325" cy="224825"/>
            </a:xfrm>
            <a:custGeom>
              <a:avLst/>
              <a:gdLst/>
              <a:ahLst/>
              <a:cxnLst/>
              <a:rect l="l" t="t" r="r" b="b"/>
              <a:pathLst>
                <a:path w="6693" h="8993" extrusionOk="0">
                  <a:moveTo>
                    <a:pt x="5394" y="0"/>
                  </a:moveTo>
                  <a:cubicBezTo>
                    <a:pt x="5350" y="0"/>
                    <a:pt x="5306" y="5"/>
                    <a:pt x="5264" y="15"/>
                  </a:cubicBezTo>
                  <a:cubicBezTo>
                    <a:pt x="5049" y="62"/>
                    <a:pt x="4859" y="86"/>
                    <a:pt x="4644" y="134"/>
                  </a:cubicBezTo>
                  <a:cubicBezTo>
                    <a:pt x="3882" y="229"/>
                    <a:pt x="3120" y="253"/>
                    <a:pt x="2358" y="253"/>
                  </a:cubicBezTo>
                  <a:cubicBezTo>
                    <a:pt x="2122" y="236"/>
                    <a:pt x="1887" y="219"/>
                    <a:pt x="1651" y="219"/>
                  </a:cubicBezTo>
                  <a:cubicBezTo>
                    <a:pt x="1553" y="219"/>
                    <a:pt x="1456" y="222"/>
                    <a:pt x="1358" y="229"/>
                  </a:cubicBezTo>
                  <a:cubicBezTo>
                    <a:pt x="905" y="229"/>
                    <a:pt x="501" y="443"/>
                    <a:pt x="286" y="824"/>
                  </a:cubicBezTo>
                  <a:cubicBezTo>
                    <a:pt x="167" y="1063"/>
                    <a:pt x="120" y="1301"/>
                    <a:pt x="120" y="1563"/>
                  </a:cubicBezTo>
                  <a:cubicBezTo>
                    <a:pt x="96" y="1753"/>
                    <a:pt x="96" y="1967"/>
                    <a:pt x="72" y="2158"/>
                  </a:cubicBezTo>
                  <a:cubicBezTo>
                    <a:pt x="48" y="2563"/>
                    <a:pt x="24" y="2968"/>
                    <a:pt x="24" y="3349"/>
                  </a:cubicBezTo>
                  <a:cubicBezTo>
                    <a:pt x="1" y="4135"/>
                    <a:pt x="1" y="4944"/>
                    <a:pt x="24" y="5730"/>
                  </a:cubicBezTo>
                  <a:cubicBezTo>
                    <a:pt x="48" y="6635"/>
                    <a:pt x="120" y="7516"/>
                    <a:pt x="215" y="8421"/>
                  </a:cubicBezTo>
                  <a:cubicBezTo>
                    <a:pt x="239" y="8564"/>
                    <a:pt x="286" y="8707"/>
                    <a:pt x="405" y="8826"/>
                  </a:cubicBezTo>
                  <a:cubicBezTo>
                    <a:pt x="501" y="8921"/>
                    <a:pt x="644" y="8993"/>
                    <a:pt x="810" y="8993"/>
                  </a:cubicBezTo>
                  <a:lnTo>
                    <a:pt x="2763" y="8993"/>
                  </a:lnTo>
                  <a:cubicBezTo>
                    <a:pt x="3001" y="8993"/>
                    <a:pt x="3192" y="8850"/>
                    <a:pt x="3287" y="8659"/>
                  </a:cubicBezTo>
                  <a:cubicBezTo>
                    <a:pt x="3644" y="8659"/>
                    <a:pt x="4025" y="8635"/>
                    <a:pt x="4359" y="8564"/>
                  </a:cubicBezTo>
                  <a:cubicBezTo>
                    <a:pt x="4525" y="8516"/>
                    <a:pt x="4668" y="8421"/>
                    <a:pt x="4740" y="8254"/>
                  </a:cubicBezTo>
                  <a:cubicBezTo>
                    <a:pt x="4835" y="8207"/>
                    <a:pt x="4930" y="8135"/>
                    <a:pt x="4978" y="8040"/>
                  </a:cubicBezTo>
                  <a:cubicBezTo>
                    <a:pt x="5025" y="7993"/>
                    <a:pt x="5073" y="7945"/>
                    <a:pt x="5121" y="7897"/>
                  </a:cubicBezTo>
                  <a:cubicBezTo>
                    <a:pt x="5168" y="7826"/>
                    <a:pt x="5192" y="7778"/>
                    <a:pt x="5216" y="7707"/>
                  </a:cubicBezTo>
                  <a:cubicBezTo>
                    <a:pt x="5430" y="7421"/>
                    <a:pt x="5549" y="7088"/>
                    <a:pt x="5573" y="6754"/>
                  </a:cubicBezTo>
                  <a:cubicBezTo>
                    <a:pt x="5597" y="6707"/>
                    <a:pt x="5621" y="6635"/>
                    <a:pt x="5621" y="6587"/>
                  </a:cubicBezTo>
                  <a:cubicBezTo>
                    <a:pt x="5645" y="6516"/>
                    <a:pt x="5645" y="6468"/>
                    <a:pt x="5645" y="6421"/>
                  </a:cubicBezTo>
                  <a:cubicBezTo>
                    <a:pt x="5692" y="6302"/>
                    <a:pt x="5716" y="6135"/>
                    <a:pt x="5668" y="6016"/>
                  </a:cubicBezTo>
                  <a:cubicBezTo>
                    <a:pt x="5764" y="5897"/>
                    <a:pt x="5835" y="5754"/>
                    <a:pt x="5883" y="5611"/>
                  </a:cubicBezTo>
                  <a:lnTo>
                    <a:pt x="6002" y="5587"/>
                  </a:lnTo>
                  <a:cubicBezTo>
                    <a:pt x="6240" y="5516"/>
                    <a:pt x="6407" y="5278"/>
                    <a:pt x="6430" y="5016"/>
                  </a:cubicBezTo>
                  <a:cubicBezTo>
                    <a:pt x="6407" y="4968"/>
                    <a:pt x="6407" y="4944"/>
                    <a:pt x="6407" y="4897"/>
                  </a:cubicBezTo>
                  <a:cubicBezTo>
                    <a:pt x="6430" y="4778"/>
                    <a:pt x="6454" y="4659"/>
                    <a:pt x="6430" y="4539"/>
                  </a:cubicBezTo>
                  <a:cubicBezTo>
                    <a:pt x="6454" y="4492"/>
                    <a:pt x="6478" y="4444"/>
                    <a:pt x="6478" y="4373"/>
                  </a:cubicBezTo>
                  <a:cubicBezTo>
                    <a:pt x="6573" y="4230"/>
                    <a:pt x="6621" y="4039"/>
                    <a:pt x="6597" y="3873"/>
                  </a:cubicBezTo>
                  <a:lnTo>
                    <a:pt x="6597" y="3849"/>
                  </a:lnTo>
                  <a:cubicBezTo>
                    <a:pt x="6597" y="3730"/>
                    <a:pt x="6550" y="3634"/>
                    <a:pt x="6502" y="3539"/>
                  </a:cubicBezTo>
                  <a:cubicBezTo>
                    <a:pt x="6502" y="3468"/>
                    <a:pt x="6502" y="3420"/>
                    <a:pt x="6478" y="3349"/>
                  </a:cubicBezTo>
                  <a:cubicBezTo>
                    <a:pt x="6478" y="3325"/>
                    <a:pt x="6478" y="3301"/>
                    <a:pt x="6454" y="3277"/>
                  </a:cubicBezTo>
                  <a:cubicBezTo>
                    <a:pt x="6478" y="3182"/>
                    <a:pt x="6478" y="3087"/>
                    <a:pt x="6454" y="2991"/>
                  </a:cubicBezTo>
                  <a:cubicBezTo>
                    <a:pt x="6430" y="2896"/>
                    <a:pt x="6407" y="2825"/>
                    <a:pt x="6335" y="2753"/>
                  </a:cubicBezTo>
                  <a:cubicBezTo>
                    <a:pt x="6311" y="2658"/>
                    <a:pt x="6288" y="2587"/>
                    <a:pt x="6216" y="2491"/>
                  </a:cubicBezTo>
                  <a:cubicBezTo>
                    <a:pt x="6264" y="2444"/>
                    <a:pt x="6311" y="2372"/>
                    <a:pt x="6335" y="2325"/>
                  </a:cubicBezTo>
                  <a:cubicBezTo>
                    <a:pt x="6383" y="2253"/>
                    <a:pt x="6407" y="2182"/>
                    <a:pt x="6407" y="2110"/>
                  </a:cubicBezTo>
                  <a:cubicBezTo>
                    <a:pt x="6454" y="2063"/>
                    <a:pt x="6478" y="2015"/>
                    <a:pt x="6526" y="1991"/>
                  </a:cubicBezTo>
                  <a:cubicBezTo>
                    <a:pt x="6597" y="1848"/>
                    <a:pt x="6621" y="1682"/>
                    <a:pt x="6573" y="1539"/>
                  </a:cubicBezTo>
                  <a:lnTo>
                    <a:pt x="6550" y="1491"/>
                  </a:lnTo>
                  <a:cubicBezTo>
                    <a:pt x="6621" y="1348"/>
                    <a:pt x="6645" y="1182"/>
                    <a:pt x="6621" y="1039"/>
                  </a:cubicBezTo>
                  <a:lnTo>
                    <a:pt x="6597" y="991"/>
                  </a:lnTo>
                  <a:cubicBezTo>
                    <a:pt x="6692" y="729"/>
                    <a:pt x="6597" y="420"/>
                    <a:pt x="6335" y="277"/>
                  </a:cubicBezTo>
                  <a:cubicBezTo>
                    <a:pt x="6243" y="231"/>
                    <a:pt x="6151" y="204"/>
                    <a:pt x="6058" y="204"/>
                  </a:cubicBezTo>
                  <a:cubicBezTo>
                    <a:pt x="6008" y="204"/>
                    <a:pt x="5957" y="212"/>
                    <a:pt x="5907" y="229"/>
                  </a:cubicBezTo>
                  <a:lnTo>
                    <a:pt x="5859" y="229"/>
                  </a:lnTo>
                  <a:cubicBezTo>
                    <a:pt x="5745" y="77"/>
                    <a:pt x="5569" y="0"/>
                    <a:pt x="539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Google Shape;3357;p114"/>
            <p:cNvSpPr/>
            <p:nvPr/>
          </p:nvSpPr>
          <p:spPr>
            <a:xfrm>
              <a:off x="1197825" y="2098125"/>
              <a:ext cx="110175" cy="96450"/>
            </a:xfrm>
            <a:custGeom>
              <a:avLst/>
              <a:gdLst/>
              <a:ahLst/>
              <a:cxnLst/>
              <a:rect l="l" t="t" r="r" b="b"/>
              <a:pathLst>
                <a:path w="4407" h="3858" extrusionOk="0">
                  <a:moveTo>
                    <a:pt x="3556" y="1"/>
                  </a:moveTo>
                  <a:cubicBezTo>
                    <a:pt x="3388" y="1"/>
                    <a:pt x="3219" y="37"/>
                    <a:pt x="3073" y="119"/>
                  </a:cubicBezTo>
                  <a:cubicBezTo>
                    <a:pt x="2787" y="286"/>
                    <a:pt x="2549" y="452"/>
                    <a:pt x="2311" y="667"/>
                  </a:cubicBezTo>
                  <a:cubicBezTo>
                    <a:pt x="2097" y="833"/>
                    <a:pt x="1906" y="1000"/>
                    <a:pt x="1716" y="1191"/>
                  </a:cubicBezTo>
                  <a:cubicBezTo>
                    <a:pt x="1477" y="1429"/>
                    <a:pt x="1239" y="1691"/>
                    <a:pt x="1025" y="1976"/>
                  </a:cubicBezTo>
                  <a:lnTo>
                    <a:pt x="954" y="2072"/>
                  </a:lnTo>
                  <a:cubicBezTo>
                    <a:pt x="692" y="2310"/>
                    <a:pt x="453" y="2572"/>
                    <a:pt x="215" y="2858"/>
                  </a:cubicBezTo>
                  <a:cubicBezTo>
                    <a:pt x="49" y="3024"/>
                    <a:pt x="1" y="3286"/>
                    <a:pt x="96" y="3500"/>
                  </a:cubicBezTo>
                  <a:cubicBezTo>
                    <a:pt x="191" y="3715"/>
                    <a:pt x="382" y="3834"/>
                    <a:pt x="620" y="3858"/>
                  </a:cubicBezTo>
                  <a:cubicBezTo>
                    <a:pt x="715" y="3858"/>
                    <a:pt x="811" y="3834"/>
                    <a:pt x="906" y="3834"/>
                  </a:cubicBezTo>
                  <a:lnTo>
                    <a:pt x="1144" y="3834"/>
                  </a:lnTo>
                  <a:cubicBezTo>
                    <a:pt x="1335" y="3834"/>
                    <a:pt x="1501" y="3786"/>
                    <a:pt x="1668" y="3715"/>
                  </a:cubicBezTo>
                  <a:cubicBezTo>
                    <a:pt x="1716" y="3691"/>
                    <a:pt x="1763" y="3643"/>
                    <a:pt x="1811" y="3596"/>
                  </a:cubicBezTo>
                  <a:cubicBezTo>
                    <a:pt x="2049" y="3477"/>
                    <a:pt x="2287" y="3310"/>
                    <a:pt x="2525" y="3167"/>
                  </a:cubicBezTo>
                  <a:cubicBezTo>
                    <a:pt x="2978" y="2858"/>
                    <a:pt x="3359" y="2500"/>
                    <a:pt x="3668" y="2048"/>
                  </a:cubicBezTo>
                  <a:cubicBezTo>
                    <a:pt x="3764" y="1953"/>
                    <a:pt x="3859" y="1833"/>
                    <a:pt x="3954" y="1714"/>
                  </a:cubicBezTo>
                  <a:cubicBezTo>
                    <a:pt x="4073" y="1595"/>
                    <a:pt x="4168" y="1452"/>
                    <a:pt x="4240" y="1286"/>
                  </a:cubicBezTo>
                  <a:cubicBezTo>
                    <a:pt x="4407" y="1024"/>
                    <a:pt x="4407" y="714"/>
                    <a:pt x="4288" y="428"/>
                  </a:cubicBezTo>
                  <a:lnTo>
                    <a:pt x="4288" y="405"/>
                  </a:lnTo>
                  <a:cubicBezTo>
                    <a:pt x="4168" y="214"/>
                    <a:pt x="4002" y="95"/>
                    <a:pt x="3787" y="24"/>
                  </a:cubicBezTo>
                  <a:cubicBezTo>
                    <a:pt x="3712" y="9"/>
                    <a:pt x="3634" y="1"/>
                    <a:pt x="3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Google Shape;3358;p114"/>
            <p:cNvSpPr/>
            <p:nvPr/>
          </p:nvSpPr>
          <p:spPr>
            <a:xfrm>
              <a:off x="1079950" y="1963450"/>
              <a:ext cx="188750" cy="241550"/>
            </a:xfrm>
            <a:custGeom>
              <a:avLst/>
              <a:gdLst/>
              <a:ahLst/>
              <a:cxnLst/>
              <a:rect l="l" t="t" r="r" b="b"/>
              <a:pathLst>
                <a:path w="7550" h="9662" extrusionOk="0">
                  <a:moveTo>
                    <a:pt x="2345" y="1"/>
                  </a:moveTo>
                  <a:cubicBezTo>
                    <a:pt x="1493" y="1"/>
                    <a:pt x="432" y="136"/>
                    <a:pt x="239" y="1100"/>
                  </a:cubicBezTo>
                  <a:cubicBezTo>
                    <a:pt x="239" y="1148"/>
                    <a:pt x="239" y="1172"/>
                    <a:pt x="239" y="1219"/>
                  </a:cubicBezTo>
                  <a:cubicBezTo>
                    <a:pt x="48" y="1767"/>
                    <a:pt x="144" y="3410"/>
                    <a:pt x="96" y="3696"/>
                  </a:cubicBezTo>
                  <a:cubicBezTo>
                    <a:pt x="96" y="5077"/>
                    <a:pt x="144" y="6482"/>
                    <a:pt x="96" y="7840"/>
                  </a:cubicBezTo>
                  <a:cubicBezTo>
                    <a:pt x="96" y="8364"/>
                    <a:pt x="1" y="8840"/>
                    <a:pt x="429" y="9221"/>
                  </a:cubicBezTo>
                  <a:cubicBezTo>
                    <a:pt x="795" y="9587"/>
                    <a:pt x="1278" y="9662"/>
                    <a:pt x="1773" y="9662"/>
                  </a:cubicBezTo>
                  <a:cubicBezTo>
                    <a:pt x="2116" y="9662"/>
                    <a:pt x="2465" y="9626"/>
                    <a:pt x="2787" y="9626"/>
                  </a:cubicBezTo>
                  <a:cubicBezTo>
                    <a:pt x="2803" y="9629"/>
                    <a:pt x="2818" y="9630"/>
                    <a:pt x="2833" y="9630"/>
                  </a:cubicBezTo>
                  <a:cubicBezTo>
                    <a:pt x="3116" y="9630"/>
                    <a:pt x="3087" y="9042"/>
                    <a:pt x="2812" y="9042"/>
                  </a:cubicBezTo>
                  <a:cubicBezTo>
                    <a:pt x="2790" y="9042"/>
                    <a:pt x="2765" y="9046"/>
                    <a:pt x="2739" y="9054"/>
                  </a:cubicBezTo>
                  <a:cubicBezTo>
                    <a:pt x="2335" y="9078"/>
                    <a:pt x="1930" y="9102"/>
                    <a:pt x="1501" y="9102"/>
                  </a:cubicBezTo>
                  <a:cubicBezTo>
                    <a:pt x="1478" y="9103"/>
                    <a:pt x="1456" y="9104"/>
                    <a:pt x="1434" y="9104"/>
                  </a:cubicBezTo>
                  <a:cubicBezTo>
                    <a:pt x="1105" y="9104"/>
                    <a:pt x="822" y="8941"/>
                    <a:pt x="644" y="8673"/>
                  </a:cubicBezTo>
                  <a:cubicBezTo>
                    <a:pt x="572" y="8506"/>
                    <a:pt x="548" y="8340"/>
                    <a:pt x="572" y="8173"/>
                  </a:cubicBezTo>
                  <a:cubicBezTo>
                    <a:pt x="572" y="7530"/>
                    <a:pt x="572" y="6887"/>
                    <a:pt x="548" y="6244"/>
                  </a:cubicBezTo>
                  <a:cubicBezTo>
                    <a:pt x="525" y="5482"/>
                    <a:pt x="477" y="4649"/>
                    <a:pt x="453" y="3863"/>
                  </a:cubicBezTo>
                  <a:cubicBezTo>
                    <a:pt x="453" y="3386"/>
                    <a:pt x="453" y="2910"/>
                    <a:pt x="429" y="2434"/>
                  </a:cubicBezTo>
                  <a:lnTo>
                    <a:pt x="429" y="1815"/>
                  </a:lnTo>
                  <a:cubicBezTo>
                    <a:pt x="429" y="1624"/>
                    <a:pt x="453" y="1457"/>
                    <a:pt x="501" y="1291"/>
                  </a:cubicBezTo>
                  <a:cubicBezTo>
                    <a:pt x="501" y="1267"/>
                    <a:pt x="525" y="1243"/>
                    <a:pt x="525" y="1219"/>
                  </a:cubicBezTo>
                  <a:cubicBezTo>
                    <a:pt x="620" y="1029"/>
                    <a:pt x="787" y="862"/>
                    <a:pt x="977" y="743"/>
                  </a:cubicBezTo>
                  <a:cubicBezTo>
                    <a:pt x="1279" y="630"/>
                    <a:pt x="1610" y="562"/>
                    <a:pt x="1947" y="562"/>
                  </a:cubicBezTo>
                  <a:cubicBezTo>
                    <a:pt x="2036" y="562"/>
                    <a:pt x="2126" y="566"/>
                    <a:pt x="2215" y="576"/>
                  </a:cubicBezTo>
                  <a:lnTo>
                    <a:pt x="3192" y="576"/>
                  </a:lnTo>
                  <a:cubicBezTo>
                    <a:pt x="3332" y="606"/>
                    <a:pt x="3486" y="618"/>
                    <a:pt x="3650" y="618"/>
                  </a:cubicBezTo>
                  <a:cubicBezTo>
                    <a:pt x="4263" y="618"/>
                    <a:pt x="5015" y="454"/>
                    <a:pt x="5672" y="454"/>
                  </a:cubicBezTo>
                  <a:cubicBezTo>
                    <a:pt x="6395" y="454"/>
                    <a:pt x="7005" y="652"/>
                    <a:pt x="7193" y="1481"/>
                  </a:cubicBezTo>
                  <a:cubicBezTo>
                    <a:pt x="7193" y="2077"/>
                    <a:pt x="7193" y="2672"/>
                    <a:pt x="7193" y="3267"/>
                  </a:cubicBezTo>
                  <a:lnTo>
                    <a:pt x="7193" y="3553"/>
                  </a:lnTo>
                  <a:cubicBezTo>
                    <a:pt x="7193" y="3720"/>
                    <a:pt x="7097" y="4006"/>
                    <a:pt x="7336" y="4029"/>
                  </a:cubicBezTo>
                  <a:cubicBezTo>
                    <a:pt x="7431" y="4029"/>
                    <a:pt x="7502" y="3934"/>
                    <a:pt x="7502" y="3863"/>
                  </a:cubicBezTo>
                  <a:lnTo>
                    <a:pt x="7526" y="3267"/>
                  </a:lnTo>
                  <a:cubicBezTo>
                    <a:pt x="7526" y="2672"/>
                    <a:pt x="7550" y="2005"/>
                    <a:pt x="7550" y="1434"/>
                  </a:cubicBezTo>
                  <a:cubicBezTo>
                    <a:pt x="7357" y="227"/>
                    <a:pt x="6305" y="31"/>
                    <a:pt x="5239" y="31"/>
                  </a:cubicBezTo>
                  <a:cubicBezTo>
                    <a:pt x="4727" y="31"/>
                    <a:pt x="4212" y="76"/>
                    <a:pt x="3787" y="76"/>
                  </a:cubicBezTo>
                  <a:lnTo>
                    <a:pt x="3811" y="52"/>
                  </a:lnTo>
                  <a:cubicBezTo>
                    <a:pt x="3620" y="52"/>
                    <a:pt x="3406" y="29"/>
                    <a:pt x="3216" y="5"/>
                  </a:cubicBezTo>
                  <a:lnTo>
                    <a:pt x="2620" y="5"/>
                  </a:lnTo>
                  <a:cubicBezTo>
                    <a:pt x="2532" y="2"/>
                    <a:pt x="2440" y="1"/>
                    <a:pt x="23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Google Shape;3359;p114"/>
            <p:cNvSpPr/>
            <p:nvPr/>
          </p:nvSpPr>
          <p:spPr>
            <a:xfrm>
              <a:off x="1133925" y="2020600"/>
              <a:ext cx="115550" cy="15150"/>
            </a:xfrm>
            <a:custGeom>
              <a:avLst/>
              <a:gdLst/>
              <a:ahLst/>
              <a:cxnLst/>
              <a:rect l="l" t="t" r="r" b="b"/>
              <a:pathLst>
                <a:path w="4622" h="606" extrusionOk="0">
                  <a:moveTo>
                    <a:pt x="295" y="0"/>
                  </a:moveTo>
                  <a:cubicBezTo>
                    <a:pt x="1" y="0"/>
                    <a:pt x="1" y="605"/>
                    <a:pt x="295" y="605"/>
                  </a:cubicBezTo>
                  <a:cubicBezTo>
                    <a:pt x="310" y="605"/>
                    <a:pt x="326" y="604"/>
                    <a:pt x="342" y="600"/>
                  </a:cubicBezTo>
                  <a:lnTo>
                    <a:pt x="961" y="553"/>
                  </a:lnTo>
                  <a:cubicBezTo>
                    <a:pt x="1914" y="481"/>
                    <a:pt x="2867" y="481"/>
                    <a:pt x="3819" y="481"/>
                  </a:cubicBezTo>
                  <a:cubicBezTo>
                    <a:pt x="4010" y="481"/>
                    <a:pt x="4176" y="505"/>
                    <a:pt x="4367" y="505"/>
                  </a:cubicBezTo>
                  <a:cubicBezTo>
                    <a:pt x="4621" y="482"/>
                    <a:pt x="4584" y="99"/>
                    <a:pt x="4341" y="99"/>
                  </a:cubicBezTo>
                  <a:cubicBezTo>
                    <a:pt x="4334" y="99"/>
                    <a:pt x="4327" y="99"/>
                    <a:pt x="4319" y="100"/>
                  </a:cubicBezTo>
                  <a:cubicBezTo>
                    <a:pt x="3974" y="110"/>
                    <a:pt x="3629" y="116"/>
                    <a:pt x="3285" y="116"/>
                  </a:cubicBezTo>
                  <a:cubicBezTo>
                    <a:pt x="2799" y="116"/>
                    <a:pt x="2317" y="104"/>
                    <a:pt x="1843" y="76"/>
                  </a:cubicBezTo>
                  <a:cubicBezTo>
                    <a:pt x="1366" y="53"/>
                    <a:pt x="818" y="53"/>
                    <a:pt x="342" y="5"/>
                  </a:cubicBezTo>
                  <a:cubicBezTo>
                    <a:pt x="326" y="2"/>
                    <a:pt x="310" y="0"/>
                    <a:pt x="2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Google Shape;3360;p114"/>
            <p:cNvSpPr/>
            <p:nvPr/>
          </p:nvSpPr>
          <p:spPr>
            <a:xfrm>
              <a:off x="1134100" y="2059850"/>
              <a:ext cx="112575" cy="15275"/>
            </a:xfrm>
            <a:custGeom>
              <a:avLst/>
              <a:gdLst/>
              <a:ahLst/>
              <a:cxnLst/>
              <a:rect l="l" t="t" r="r" b="b"/>
              <a:pathLst>
                <a:path w="4503" h="611" extrusionOk="0">
                  <a:moveTo>
                    <a:pt x="984" y="1"/>
                  </a:moveTo>
                  <a:cubicBezTo>
                    <a:pt x="768" y="1"/>
                    <a:pt x="552" y="3"/>
                    <a:pt x="335" y="7"/>
                  </a:cubicBezTo>
                  <a:cubicBezTo>
                    <a:pt x="324" y="5"/>
                    <a:pt x="313" y="4"/>
                    <a:pt x="303" y="4"/>
                  </a:cubicBezTo>
                  <a:cubicBezTo>
                    <a:pt x="0" y="4"/>
                    <a:pt x="10" y="611"/>
                    <a:pt x="298" y="611"/>
                  </a:cubicBezTo>
                  <a:cubicBezTo>
                    <a:pt x="317" y="611"/>
                    <a:pt x="337" y="608"/>
                    <a:pt x="359" y="602"/>
                  </a:cubicBezTo>
                  <a:cubicBezTo>
                    <a:pt x="1445" y="517"/>
                    <a:pt x="2589" y="432"/>
                    <a:pt x="3687" y="432"/>
                  </a:cubicBezTo>
                  <a:cubicBezTo>
                    <a:pt x="3817" y="432"/>
                    <a:pt x="3946" y="433"/>
                    <a:pt x="4074" y="435"/>
                  </a:cubicBezTo>
                  <a:lnTo>
                    <a:pt x="4312" y="435"/>
                  </a:lnTo>
                  <a:cubicBezTo>
                    <a:pt x="4479" y="435"/>
                    <a:pt x="4503" y="173"/>
                    <a:pt x="4336" y="173"/>
                  </a:cubicBezTo>
                  <a:cubicBezTo>
                    <a:pt x="3219" y="54"/>
                    <a:pt x="2102" y="1"/>
                    <a:pt x="9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Google Shape;3361;p114"/>
            <p:cNvSpPr/>
            <p:nvPr/>
          </p:nvSpPr>
          <p:spPr>
            <a:xfrm>
              <a:off x="1136225" y="2096125"/>
              <a:ext cx="75450" cy="14725"/>
            </a:xfrm>
            <a:custGeom>
              <a:avLst/>
              <a:gdLst/>
              <a:ahLst/>
              <a:cxnLst/>
              <a:rect l="l" t="t" r="r" b="b"/>
              <a:pathLst>
                <a:path w="3018" h="589" extrusionOk="0">
                  <a:moveTo>
                    <a:pt x="2759" y="0"/>
                  </a:moveTo>
                  <a:cubicBezTo>
                    <a:pt x="2741" y="0"/>
                    <a:pt x="2723" y="3"/>
                    <a:pt x="2703" y="8"/>
                  </a:cubicBezTo>
                  <a:cubicBezTo>
                    <a:pt x="1870" y="104"/>
                    <a:pt x="1060" y="151"/>
                    <a:pt x="250" y="151"/>
                  </a:cubicBezTo>
                  <a:cubicBezTo>
                    <a:pt x="244" y="151"/>
                    <a:pt x="238" y="150"/>
                    <a:pt x="232" y="150"/>
                  </a:cubicBezTo>
                  <a:cubicBezTo>
                    <a:pt x="1" y="150"/>
                    <a:pt x="16" y="583"/>
                    <a:pt x="240" y="583"/>
                  </a:cubicBezTo>
                  <a:cubicBezTo>
                    <a:pt x="251" y="583"/>
                    <a:pt x="262" y="582"/>
                    <a:pt x="274" y="580"/>
                  </a:cubicBezTo>
                  <a:cubicBezTo>
                    <a:pt x="582" y="524"/>
                    <a:pt x="898" y="504"/>
                    <a:pt x="1217" y="504"/>
                  </a:cubicBezTo>
                  <a:cubicBezTo>
                    <a:pt x="1710" y="504"/>
                    <a:pt x="2211" y="551"/>
                    <a:pt x="2703" y="580"/>
                  </a:cubicBezTo>
                  <a:cubicBezTo>
                    <a:pt x="2723" y="586"/>
                    <a:pt x="2741" y="588"/>
                    <a:pt x="2759" y="588"/>
                  </a:cubicBezTo>
                  <a:cubicBezTo>
                    <a:pt x="3018" y="588"/>
                    <a:pt x="3018" y="0"/>
                    <a:pt x="27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Google Shape;3362;p114"/>
            <p:cNvSpPr/>
            <p:nvPr/>
          </p:nvSpPr>
          <p:spPr>
            <a:xfrm>
              <a:off x="1205225" y="2098200"/>
              <a:ext cx="114825" cy="101175"/>
            </a:xfrm>
            <a:custGeom>
              <a:avLst/>
              <a:gdLst/>
              <a:ahLst/>
              <a:cxnLst/>
              <a:rect l="l" t="t" r="r" b="b"/>
              <a:pathLst>
                <a:path w="4593" h="4047" extrusionOk="0">
                  <a:moveTo>
                    <a:pt x="3241" y="396"/>
                  </a:moveTo>
                  <a:cubicBezTo>
                    <a:pt x="3319" y="396"/>
                    <a:pt x="3396" y="414"/>
                    <a:pt x="3468" y="449"/>
                  </a:cubicBezTo>
                  <a:cubicBezTo>
                    <a:pt x="3730" y="568"/>
                    <a:pt x="3872" y="902"/>
                    <a:pt x="3753" y="1188"/>
                  </a:cubicBezTo>
                  <a:cubicBezTo>
                    <a:pt x="3658" y="1283"/>
                    <a:pt x="3563" y="1378"/>
                    <a:pt x="3468" y="1473"/>
                  </a:cubicBezTo>
                  <a:lnTo>
                    <a:pt x="3301" y="1354"/>
                  </a:lnTo>
                  <a:cubicBezTo>
                    <a:pt x="3063" y="1164"/>
                    <a:pt x="2825" y="973"/>
                    <a:pt x="2587" y="783"/>
                  </a:cubicBezTo>
                  <a:cubicBezTo>
                    <a:pt x="2729" y="664"/>
                    <a:pt x="2872" y="568"/>
                    <a:pt x="3015" y="449"/>
                  </a:cubicBezTo>
                  <a:cubicBezTo>
                    <a:pt x="3087" y="414"/>
                    <a:pt x="3164" y="396"/>
                    <a:pt x="3241" y="396"/>
                  </a:cubicBezTo>
                  <a:close/>
                  <a:moveTo>
                    <a:pt x="2372" y="973"/>
                  </a:moveTo>
                  <a:cubicBezTo>
                    <a:pt x="2587" y="1259"/>
                    <a:pt x="2825" y="1569"/>
                    <a:pt x="3063" y="1854"/>
                  </a:cubicBezTo>
                  <a:cubicBezTo>
                    <a:pt x="2539" y="2307"/>
                    <a:pt x="2039" y="2783"/>
                    <a:pt x="1562" y="3283"/>
                  </a:cubicBezTo>
                  <a:lnTo>
                    <a:pt x="1562" y="3259"/>
                  </a:lnTo>
                  <a:cubicBezTo>
                    <a:pt x="1229" y="3355"/>
                    <a:pt x="919" y="3450"/>
                    <a:pt x="586" y="3521"/>
                  </a:cubicBezTo>
                  <a:cubicBezTo>
                    <a:pt x="658" y="3188"/>
                    <a:pt x="729" y="2878"/>
                    <a:pt x="848" y="2569"/>
                  </a:cubicBezTo>
                  <a:cubicBezTo>
                    <a:pt x="919" y="2450"/>
                    <a:pt x="1015" y="2331"/>
                    <a:pt x="1134" y="2235"/>
                  </a:cubicBezTo>
                  <a:cubicBezTo>
                    <a:pt x="1562" y="1830"/>
                    <a:pt x="1944" y="1378"/>
                    <a:pt x="2372" y="973"/>
                  </a:cubicBezTo>
                  <a:close/>
                  <a:moveTo>
                    <a:pt x="3326" y="0"/>
                  </a:moveTo>
                  <a:cubicBezTo>
                    <a:pt x="3164" y="0"/>
                    <a:pt x="3000" y="50"/>
                    <a:pt x="2848" y="163"/>
                  </a:cubicBezTo>
                  <a:cubicBezTo>
                    <a:pt x="2753" y="211"/>
                    <a:pt x="2682" y="306"/>
                    <a:pt x="2610" y="354"/>
                  </a:cubicBezTo>
                  <a:cubicBezTo>
                    <a:pt x="2372" y="521"/>
                    <a:pt x="2158" y="735"/>
                    <a:pt x="1944" y="949"/>
                  </a:cubicBezTo>
                  <a:cubicBezTo>
                    <a:pt x="1634" y="1235"/>
                    <a:pt x="1324" y="1569"/>
                    <a:pt x="1015" y="1878"/>
                  </a:cubicBezTo>
                  <a:cubicBezTo>
                    <a:pt x="824" y="2021"/>
                    <a:pt x="634" y="2212"/>
                    <a:pt x="491" y="2450"/>
                  </a:cubicBezTo>
                  <a:cubicBezTo>
                    <a:pt x="348" y="2807"/>
                    <a:pt x="253" y="3188"/>
                    <a:pt x="157" y="3593"/>
                  </a:cubicBezTo>
                  <a:cubicBezTo>
                    <a:pt x="134" y="3731"/>
                    <a:pt x="0" y="4046"/>
                    <a:pt x="249" y="4046"/>
                  </a:cubicBezTo>
                  <a:cubicBezTo>
                    <a:pt x="257" y="4046"/>
                    <a:pt x="267" y="4046"/>
                    <a:pt x="276" y="4045"/>
                  </a:cubicBezTo>
                  <a:cubicBezTo>
                    <a:pt x="562" y="4021"/>
                    <a:pt x="1134" y="3855"/>
                    <a:pt x="1396" y="3807"/>
                  </a:cubicBezTo>
                  <a:cubicBezTo>
                    <a:pt x="1539" y="3759"/>
                    <a:pt x="1729" y="3783"/>
                    <a:pt x="1872" y="3688"/>
                  </a:cubicBezTo>
                  <a:cubicBezTo>
                    <a:pt x="2491" y="3116"/>
                    <a:pt x="3158" y="2593"/>
                    <a:pt x="3777" y="1997"/>
                  </a:cubicBezTo>
                  <a:cubicBezTo>
                    <a:pt x="3944" y="1830"/>
                    <a:pt x="4087" y="1640"/>
                    <a:pt x="4230" y="1449"/>
                  </a:cubicBezTo>
                  <a:cubicBezTo>
                    <a:pt x="4592" y="801"/>
                    <a:pt x="3977" y="0"/>
                    <a:pt x="33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63" name="Google Shape;3363;p114"/>
          <p:cNvGrpSpPr/>
          <p:nvPr/>
        </p:nvGrpSpPr>
        <p:grpSpPr>
          <a:xfrm>
            <a:off x="7092763" y="1213317"/>
            <a:ext cx="322725" cy="307256"/>
            <a:chOff x="5697000" y="1968325"/>
            <a:chExt cx="244100" cy="232400"/>
          </a:xfrm>
        </p:grpSpPr>
        <p:sp>
          <p:nvSpPr>
            <p:cNvPr id="3364" name="Google Shape;3364;p114"/>
            <p:cNvSpPr/>
            <p:nvPr/>
          </p:nvSpPr>
          <p:spPr>
            <a:xfrm>
              <a:off x="5708900" y="2162400"/>
              <a:ext cx="189350" cy="31000"/>
            </a:xfrm>
            <a:custGeom>
              <a:avLst/>
              <a:gdLst/>
              <a:ahLst/>
              <a:cxnLst/>
              <a:rect l="l" t="t" r="r" b="b"/>
              <a:pathLst>
                <a:path w="7574" h="1240" extrusionOk="0">
                  <a:moveTo>
                    <a:pt x="7002" y="1"/>
                  </a:moveTo>
                  <a:lnTo>
                    <a:pt x="2120" y="72"/>
                  </a:lnTo>
                  <a:lnTo>
                    <a:pt x="715" y="96"/>
                  </a:lnTo>
                  <a:cubicBezTo>
                    <a:pt x="0" y="144"/>
                    <a:pt x="0" y="1191"/>
                    <a:pt x="715" y="1239"/>
                  </a:cubicBezTo>
                  <a:lnTo>
                    <a:pt x="5621" y="1168"/>
                  </a:lnTo>
                  <a:lnTo>
                    <a:pt x="7002" y="1144"/>
                  </a:lnTo>
                  <a:cubicBezTo>
                    <a:pt x="7311" y="1120"/>
                    <a:pt x="7573" y="882"/>
                    <a:pt x="7573" y="572"/>
                  </a:cubicBezTo>
                  <a:cubicBezTo>
                    <a:pt x="7549" y="239"/>
                    <a:pt x="7311" y="1"/>
                    <a:pt x="70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Google Shape;3365;p114"/>
            <p:cNvSpPr/>
            <p:nvPr/>
          </p:nvSpPr>
          <p:spPr>
            <a:xfrm>
              <a:off x="5741650" y="2043025"/>
              <a:ext cx="35150" cy="116875"/>
            </a:xfrm>
            <a:custGeom>
              <a:avLst/>
              <a:gdLst/>
              <a:ahLst/>
              <a:cxnLst/>
              <a:rect l="l" t="t" r="r" b="b"/>
              <a:pathLst>
                <a:path w="1406" h="4675" extrusionOk="0">
                  <a:moveTo>
                    <a:pt x="572" y="1"/>
                  </a:moveTo>
                  <a:cubicBezTo>
                    <a:pt x="298" y="1"/>
                    <a:pt x="24" y="180"/>
                    <a:pt x="0" y="537"/>
                  </a:cubicBezTo>
                  <a:cubicBezTo>
                    <a:pt x="24" y="1585"/>
                    <a:pt x="310" y="2632"/>
                    <a:pt x="191" y="3680"/>
                  </a:cubicBezTo>
                  <a:lnTo>
                    <a:pt x="167" y="3847"/>
                  </a:lnTo>
                  <a:cubicBezTo>
                    <a:pt x="95" y="4061"/>
                    <a:pt x="143" y="4276"/>
                    <a:pt x="262" y="4466"/>
                  </a:cubicBezTo>
                  <a:cubicBezTo>
                    <a:pt x="379" y="4600"/>
                    <a:pt x="566" y="4675"/>
                    <a:pt x="750" y="4675"/>
                  </a:cubicBezTo>
                  <a:cubicBezTo>
                    <a:pt x="828" y="4675"/>
                    <a:pt x="905" y="4661"/>
                    <a:pt x="976" y="4633"/>
                  </a:cubicBezTo>
                  <a:cubicBezTo>
                    <a:pt x="1238" y="4514"/>
                    <a:pt x="1405" y="4204"/>
                    <a:pt x="1310" y="3918"/>
                  </a:cubicBezTo>
                  <a:lnTo>
                    <a:pt x="1310" y="3895"/>
                  </a:lnTo>
                  <a:cubicBezTo>
                    <a:pt x="1334" y="3656"/>
                    <a:pt x="1358" y="3442"/>
                    <a:pt x="1381" y="3204"/>
                  </a:cubicBezTo>
                  <a:cubicBezTo>
                    <a:pt x="1358" y="2918"/>
                    <a:pt x="1358" y="2609"/>
                    <a:pt x="1310" y="2323"/>
                  </a:cubicBezTo>
                  <a:cubicBezTo>
                    <a:pt x="1262" y="1728"/>
                    <a:pt x="1167" y="1132"/>
                    <a:pt x="1143" y="537"/>
                  </a:cubicBezTo>
                  <a:cubicBezTo>
                    <a:pt x="1119" y="180"/>
                    <a:pt x="846" y="1"/>
                    <a:pt x="5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Google Shape;3366;p114"/>
            <p:cNvSpPr/>
            <p:nvPr/>
          </p:nvSpPr>
          <p:spPr>
            <a:xfrm>
              <a:off x="5782125" y="2042450"/>
              <a:ext cx="33950" cy="116100"/>
            </a:xfrm>
            <a:custGeom>
              <a:avLst/>
              <a:gdLst/>
              <a:ahLst/>
              <a:cxnLst/>
              <a:rect l="l" t="t" r="r" b="b"/>
              <a:pathLst>
                <a:path w="1358" h="4644" extrusionOk="0">
                  <a:moveTo>
                    <a:pt x="563" y="0"/>
                  </a:moveTo>
                  <a:cubicBezTo>
                    <a:pt x="417" y="0"/>
                    <a:pt x="274" y="60"/>
                    <a:pt x="167" y="179"/>
                  </a:cubicBezTo>
                  <a:cubicBezTo>
                    <a:pt x="48" y="274"/>
                    <a:pt x="0" y="417"/>
                    <a:pt x="0" y="584"/>
                  </a:cubicBezTo>
                  <a:cubicBezTo>
                    <a:pt x="120" y="1751"/>
                    <a:pt x="191" y="2917"/>
                    <a:pt x="215" y="4108"/>
                  </a:cubicBezTo>
                  <a:cubicBezTo>
                    <a:pt x="239" y="4465"/>
                    <a:pt x="512" y="4644"/>
                    <a:pt x="786" y="4644"/>
                  </a:cubicBezTo>
                  <a:cubicBezTo>
                    <a:pt x="1060" y="4644"/>
                    <a:pt x="1334" y="4465"/>
                    <a:pt x="1358" y="4108"/>
                  </a:cubicBezTo>
                  <a:cubicBezTo>
                    <a:pt x="1334" y="2917"/>
                    <a:pt x="1263" y="1751"/>
                    <a:pt x="1144" y="584"/>
                  </a:cubicBezTo>
                  <a:cubicBezTo>
                    <a:pt x="1144" y="417"/>
                    <a:pt x="1072" y="274"/>
                    <a:pt x="977" y="179"/>
                  </a:cubicBezTo>
                  <a:cubicBezTo>
                    <a:pt x="858" y="60"/>
                    <a:pt x="709" y="0"/>
                    <a:pt x="5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Google Shape;3367;p114"/>
            <p:cNvSpPr/>
            <p:nvPr/>
          </p:nvSpPr>
          <p:spPr>
            <a:xfrm>
              <a:off x="5827375" y="2040950"/>
              <a:ext cx="33350" cy="117025"/>
            </a:xfrm>
            <a:custGeom>
              <a:avLst/>
              <a:gdLst/>
              <a:ahLst/>
              <a:cxnLst/>
              <a:rect l="l" t="t" r="r" b="b"/>
              <a:pathLst>
                <a:path w="1334" h="4681" extrusionOk="0">
                  <a:moveTo>
                    <a:pt x="572" y="1"/>
                  </a:moveTo>
                  <a:cubicBezTo>
                    <a:pt x="262" y="24"/>
                    <a:pt x="24" y="263"/>
                    <a:pt x="0" y="572"/>
                  </a:cubicBezTo>
                  <a:cubicBezTo>
                    <a:pt x="96" y="1763"/>
                    <a:pt x="143" y="2954"/>
                    <a:pt x="191" y="4144"/>
                  </a:cubicBezTo>
                  <a:cubicBezTo>
                    <a:pt x="215" y="4502"/>
                    <a:pt x="489" y="4680"/>
                    <a:pt x="762" y="4680"/>
                  </a:cubicBezTo>
                  <a:cubicBezTo>
                    <a:pt x="1036" y="4680"/>
                    <a:pt x="1310" y="4502"/>
                    <a:pt x="1334" y="4144"/>
                  </a:cubicBezTo>
                  <a:cubicBezTo>
                    <a:pt x="1286" y="2954"/>
                    <a:pt x="1239" y="1763"/>
                    <a:pt x="1143" y="572"/>
                  </a:cubicBezTo>
                  <a:cubicBezTo>
                    <a:pt x="1143" y="429"/>
                    <a:pt x="1072" y="286"/>
                    <a:pt x="977" y="167"/>
                  </a:cubicBezTo>
                  <a:cubicBezTo>
                    <a:pt x="858" y="72"/>
                    <a:pt x="715" y="1"/>
                    <a:pt x="5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Google Shape;3368;p114"/>
            <p:cNvSpPr/>
            <p:nvPr/>
          </p:nvSpPr>
          <p:spPr>
            <a:xfrm>
              <a:off x="5869050" y="2040950"/>
              <a:ext cx="33950" cy="84325"/>
            </a:xfrm>
            <a:custGeom>
              <a:avLst/>
              <a:gdLst/>
              <a:ahLst/>
              <a:cxnLst/>
              <a:rect l="l" t="t" r="r" b="b"/>
              <a:pathLst>
                <a:path w="1358" h="3373" extrusionOk="0">
                  <a:moveTo>
                    <a:pt x="572" y="1"/>
                  </a:moveTo>
                  <a:cubicBezTo>
                    <a:pt x="262" y="24"/>
                    <a:pt x="0" y="263"/>
                    <a:pt x="0" y="572"/>
                  </a:cubicBezTo>
                  <a:lnTo>
                    <a:pt x="215" y="2787"/>
                  </a:lnTo>
                  <a:cubicBezTo>
                    <a:pt x="215" y="2954"/>
                    <a:pt x="262" y="3096"/>
                    <a:pt x="381" y="3192"/>
                  </a:cubicBezTo>
                  <a:cubicBezTo>
                    <a:pt x="499" y="3317"/>
                    <a:pt x="644" y="3373"/>
                    <a:pt x="787" y="3373"/>
                  </a:cubicBezTo>
                  <a:cubicBezTo>
                    <a:pt x="1078" y="3373"/>
                    <a:pt x="1358" y="3139"/>
                    <a:pt x="1358" y="2787"/>
                  </a:cubicBezTo>
                  <a:lnTo>
                    <a:pt x="1143" y="572"/>
                  </a:lnTo>
                  <a:cubicBezTo>
                    <a:pt x="1143" y="429"/>
                    <a:pt x="1072" y="286"/>
                    <a:pt x="977" y="167"/>
                  </a:cubicBezTo>
                  <a:cubicBezTo>
                    <a:pt x="858" y="72"/>
                    <a:pt x="715" y="1"/>
                    <a:pt x="5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Google Shape;3369;p114"/>
            <p:cNvSpPr/>
            <p:nvPr/>
          </p:nvSpPr>
          <p:spPr>
            <a:xfrm>
              <a:off x="5702350" y="1971700"/>
              <a:ext cx="229225" cy="74850"/>
            </a:xfrm>
            <a:custGeom>
              <a:avLst/>
              <a:gdLst/>
              <a:ahLst/>
              <a:cxnLst/>
              <a:rect l="l" t="t" r="r" b="b"/>
              <a:pathLst>
                <a:path w="9169" h="2994" extrusionOk="0">
                  <a:moveTo>
                    <a:pt x="4713" y="0"/>
                  </a:moveTo>
                  <a:cubicBezTo>
                    <a:pt x="4376" y="0"/>
                    <a:pt x="4055" y="183"/>
                    <a:pt x="3763" y="365"/>
                  </a:cubicBezTo>
                  <a:lnTo>
                    <a:pt x="3573" y="461"/>
                  </a:lnTo>
                  <a:cubicBezTo>
                    <a:pt x="2858" y="627"/>
                    <a:pt x="2191" y="889"/>
                    <a:pt x="1548" y="1246"/>
                  </a:cubicBezTo>
                  <a:cubicBezTo>
                    <a:pt x="1286" y="1389"/>
                    <a:pt x="1024" y="1556"/>
                    <a:pt x="786" y="1723"/>
                  </a:cubicBezTo>
                  <a:cubicBezTo>
                    <a:pt x="667" y="1770"/>
                    <a:pt x="548" y="1794"/>
                    <a:pt x="429" y="1842"/>
                  </a:cubicBezTo>
                  <a:cubicBezTo>
                    <a:pt x="167" y="1937"/>
                    <a:pt x="0" y="2199"/>
                    <a:pt x="24" y="2461"/>
                  </a:cubicBezTo>
                  <a:cubicBezTo>
                    <a:pt x="72" y="2747"/>
                    <a:pt x="310" y="2961"/>
                    <a:pt x="596" y="2961"/>
                  </a:cubicBezTo>
                  <a:cubicBezTo>
                    <a:pt x="1090" y="2983"/>
                    <a:pt x="1584" y="2994"/>
                    <a:pt x="2078" y="2994"/>
                  </a:cubicBezTo>
                  <a:cubicBezTo>
                    <a:pt x="3179" y="2994"/>
                    <a:pt x="4281" y="2941"/>
                    <a:pt x="5382" y="2842"/>
                  </a:cubicBezTo>
                  <a:lnTo>
                    <a:pt x="5740" y="2794"/>
                  </a:lnTo>
                  <a:cubicBezTo>
                    <a:pt x="6228" y="2902"/>
                    <a:pt x="6728" y="2955"/>
                    <a:pt x="7228" y="2955"/>
                  </a:cubicBezTo>
                  <a:cubicBezTo>
                    <a:pt x="7728" y="2955"/>
                    <a:pt x="8228" y="2902"/>
                    <a:pt x="8716" y="2794"/>
                  </a:cubicBezTo>
                  <a:cubicBezTo>
                    <a:pt x="8978" y="2723"/>
                    <a:pt x="9169" y="2461"/>
                    <a:pt x="9121" y="2175"/>
                  </a:cubicBezTo>
                  <a:lnTo>
                    <a:pt x="9097" y="2151"/>
                  </a:lnTo>
                  <a:cubicBezTo>
                    <a:pt x="9050" y="1866"/>
                    <a:pt x="8812" y="1675"/>
                    <a:pt x="8550" y="1651"/>
                  </a:cubicBezTo>
                  <a:lnTo>
                    <a:pt x="8216" y="1628"/>
                  </a:lnTo>
                  <a:cubicBezTo>
                    <a:pt x="8193" y="1604"/>
                    <a:pt x="8145" y="1580"/>
                    <a:pt x="8121" y="1556"/>
                  </a:cubicBezTo>
                  <a:cubicBezTo>
                    <a:pt x="7788" y="1366"/>
                    <a:pt x="7430" y="1199"/>
                    <a:pt x="7049" y="1127"/>
                  </a:cubicBezTo>
                  <a:cubicBezTo>
                    <a:pt x="6930" y="985"/>
                    <a:pt x="6787" y="889"/>
                    <a:pt x="6621" y="794"/>
                  </a:cubicBezTo>
                  <a:cubicBezTo>
                    <a:pt x="6478" y="723"/>
                    <a:pt x="6311" y="675"/>
                    <a:pt x="6144" y="627"/>
                  </a:cubicBezTo>
                  <a:cubicBezTo>
                    <a:pt x="6025" y="604"/>
                    <a:pt x="5906" y="580"/>
                    <a:pt x="5787" y="532"/>
                  </a:cubicBezTo>
                  <a:lnTo>
                    <a:pt x="5668" y="461"/>
                  </a:lnTo>
                  <a:lnTo>
                    <a:pt x="5573" y="389"/>
                  </a:lnTo>
                  <a:cubicBezTo>
                    <a:pt x="5430" y="246"/>
                    <a:pt x="5240" y="127"/>
                    <a:pt x="5025" y="56"/>
                  </a:cubicBezTo>
                  <a:cubicBezTo>
                    <a:pt x="4920" y="17"/>
                    <a:pt x="4816" y="0"/>
                    <a:pt x="47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Google Shape;3370;p114"/>
            <p:cNvSpPr/>
            <p:nvPr/>
          </p:nvSpPr>
          <p:spPr>
            <a:xfrm>
              <a:off x="5697000" y="1968325"/>
              <a:ext cx="244100" cy="232400"/>
            </a:xfrm>
            <a:custGeom>
              <a:avLst/>
              <a:gdLst/>
              <a:ahLst/>
              <a:cxnLst/>
              <a:rect l="l" t="t" r="r" b="b"/>
              <a:pathLst>
                <a:path w="9764" h="9296" extrusionOk="0">
                  <a:moveTo>
                    <a:pt x="4811" y="334"/>
                  </a:moveTo>
                  <a:cubicBezTo>
                    <a:pt x="6192" y="1048"/>
                    <a:pt x="7692" y="1548"/>
                    <a:pt x="9050" y="2334"/>
                  </a:cubicBezTo>
                  <a:cubicBezTo>
                    <a:pt x="9073" y="2453"/>
                    <a:pt x="9073" y="2572"/>
                    <a:pt x="9050" y="2691"/>
                  </a:cubicBezTo>
                  <a:cubicBezTo>
                    <a:pt x="8292" y="2906"/>
                    <a:pt x="7518" y="2948"/>
                    <a:pt x="6736" y="2948"/>
                  </a:cubicBezTo>
                  <a:cubicBezTo>
                    <a:pt x="6216" y="2948"/>
                    <a:pt x="5692" y="2929"/>
                    <a:pt x="5168" y="2929"/>
                  </a:cubicBezTo>
                  <a:cubicBezTo>
                    <a:pt x="4274" y="2943"/>
                    <a:pt x="3357" y="2957"/>
                    <a:pt x="2443" y="2957"/>
                  </a:cubicBezTo>
                  <a:cubicBezTo>
                    <a:pt x="1774" y="2957"/>
                    <a:pt x="1107" y="2950"/>
                    <a:pt x="452" y="2929"/>
                  </a:cubicBezTo>
                  <a:cubicBezTo>
                    <a:pt x="452" y="2620"/>
                    <a:pt x="357" y="2263"/>
                    <a:pt x="595" y="2120"/>
                  </a:cubicBezTo>
                  <a:lnTo>
                    <a:pt x="595" y="2144"/>
                  </a:lnTo>
                  <a:cubicBezTo>
                    <a:pt x="1834" y="1215"/>
                    <a:pt x="3453" y="1000"/>
                    <a:pt x="4811" y="334"/>
                  </a:cubicBezTo>
                  <a:close/>
                  <a:moveTo>
                    <a:pt x="5382" y="3406"/>
                  </a:moveTo>
                  <a:lnTo>
                    <a:pt x="5787" y="3430"/>
                  </a:lnTo>
                  <a:cubicBezTo>
                    <a:pt x="5977" y="3525"/>
                    <a:pt x="6120" y="3715"/>
                    <a:pt x="6144" y="3930"/>
                  </a:cubicBezTo>
                  <a:lnTo>
                    <a:pt x="6168" y="5144"/>
                  </a:lnTo>
                  <a:cubicBezTo>
                    <a:pt x="6192" y="5906"/>
                    <a:pt x="6192" y="6692"/>
                    <a:pt x="6287" y="7454"/>
                  </a:cubicBezTo>
                  <a:lnTo>
                    <a:pt x="4953" y="7454"/>
                  </a:lnTo>
                  <a:cubicBezTo>
                    <a:pt x="5001" y="7097"/>
                    <a:pt x="5049" y="6740"/>
                    <a:pt x="5073" y="6359"/>
                  </a:cubicBezTo>
                  <a:cubicBezTo>
                    <a:pt x="5120" y="5573"/>
                    <a:pt x="5096" y="4763"/>
                    <a:pt x="5001" y="3977"/>
                  </a:cubicBezTo>
                  <a:cubicBezTo>
                    <a:pt x="5001" y="3739"/>
                    <a:pt x="5144" y="3501"/>
                    <a:pt x="5382" y="3406"/>
                  </a:cubicBezTo>
                  <a:close/>
                  <a:moveTo>
                    <a:pt x="3894" y="3373"/>
                  </a:moveTo>
                  <a:cubicBezTo>
                    <a:pt x="4090" y="3373"/>
                    <a:pt x="4288" y="3468"/>
                    <a:pt x="4406" y="3668"/>
                  </a:cubicBezTo>
                  <a:cubicBezTo>
                    <a:pt x="4572" y="4858"/>
                    <a:pt x="4525" y="6216"/>
                    <a:pt x="4596" y="7454"/>
                  </a:cubicBezTo>
                  <a:cubicBezTo>
                    <a:pt x="4191" y="7454"/>
                    <a:pt x="3763" y="7478"/>
                    <a:pt x="3334" y="7478"/>
                  </a:cubicBezTo>
                  <a:cubicBezTo>
                    <a:pt x="3358" y="7216"/>
                    <a:pt x="3358" y="6930"/>
                    <a:pt x="3358" y="6644"/>
                  </a:cubicBezTo>
                  <a:cubicBezTo>
                    <a:pt x="3358" y="6049"/>
                    <a:pt x="3358" y="5382"/>
                    <a:pt x="3310" y="4811"/>
                  </a:cubicBezTo>
                  <a:cubicBezTo>
                    <a:pt x="3263" y="4430"/>
                    <a:pt x="3286" y="4049"/>
                    <a:pt x="3382" y="3668"/>
                  </a:cubicBezTo>
                  <a:cubicBezTo>
                    <a:pt x="3490" y="3474"/>
                    <a:pt x="3691" y="3373"/>
                    <a:pt x="3894" y="3373"/>
                  </a:cubicBezTo>
                  <a:close/>
                  <a:moveTo>
                    <a:pt x="2477" y="3334"/>
                  </a:moveTo>
                  <a:cubicBezTo>
                    <a:pt x="2548" y="3382"/>
                    <a:pt x="2620" y="3430"/>
                    <a:pt x="2667" y="3477"/>
                  </a:cubicBezTo>
                  <a:cubicBezTo>
                    <a:pt x="2953" y="3834"/>
                    <a:pt x="2858" y="4334"/>
                    <a:pt x="2858" y="4739"/>
                  </a:cubicBezTo>
                  <a:cubicBezTo>
                    <a:pt x="2858" y="5668"/>
                    <a:pt x="2834" y="6597"/>
                    <a:pt x="2762" y="7502"/>
                  </a:cubicBezTo>
                  <a:lnTo>
                    <a:pt x="1595" y="7502"/>
                  </a:lnTo>
                  <a:cubicBezTo>
                    <a:pt x="1571" y="6317"/>
                    <a:pt x="1524" y="4994"/>
                    <a:pt x="1477" y="3834"/>
                  </a:cubicBezTo>
                  <a:cubicBezTo>
                    <a:pt x="1477" y="3620"/>
                    <a:pt x="1619" y="3406"/>
                    <a:pt x="1834" y="3334"/>
                  </a:cubicBezTo>
                  <a:close/>
                  <a:moveTo>
                    <a:pt x="1405" y="8002"/>
                  </a:moveTo>
                  <a:cubicBezTo>
                    <a:pt x="1958" y="8036"/>
                    <a:pt x="2514" y="8047"/>
                    <a:pt x="3070" y="8047"/>
                  </a:cubicBezTo>
                  <a:cubicBezTo>
                    <a:pt x="4017" y="8047"/>
                    <a:pt x="4966" y="8016"/>
                    <a:pt x="5911" y="8016"/>
                  </a:cubicBezTo>
                  <a:cubicBezTo>
                    <a:pt x="6708" y="8016"/>
                    <a:pt x="7502" y="8038"/>
                    <a:pt x="8287" y="8121"/>
                  </a:cubicBezTo>
                  <a:cubicBezTo>
                    <a:pt x="8478" y="8335"/>
                    <a:pt x="8597" y="8621"/>
                    <a:pt x="8788" y="8859"/>
                  </a:cubicBezTo>
                  <a:cubicBezTo>
                    <a:pt x="8272" y="8841"/>
                    <a:pt x="7756" y="8834"/>
                    <a:pt x="7241" y="8834"/>
                  </a:cubicBezTo>
                  <a:cubicBezTo>
                    <a:pt x="5557" y="8834"/>
                    <a:pt x="3873" y="8908"/>
                    <a:pt x="2190" y="8908"/>
                  </a:cubicBezTo>
                  <a:cubicBezTo>
                    <a:pt x="1674" y="8908"/>
                    <a:pt x="1159" y="8901"/>
                    <a:pt x="643" y="8883"/>
                  </a:cubicBezTo>
                  <a:cubicBezTo>
                    <a:pt x="857" y="8573"/>
                    <a:pt x="1119" y="8264"/>
                    <a:pt x="1405" y="8002"/>
                  </a:cubicBezTo>
                  <a:close/>
                  <a:moveTo>
                    <a:pt x="195" y="8934"/>
                  </a:moveTo>
                  <a:cubicBezTo>
                    <a:pt x="193" y="8934"/>
                    <a:pt x="192" y="8943"/>
                    <a:pt x="192" y="8952"/>
                  </a:cubicBezTo>
                  <a:lnTo>
                    <a:pt x="192" y="8952"/>
                  </a:lnTo>
                  <a:cubicBezTo>
                    <a:pt x="194" y="8949"/>
                    <a:pt x="195" y="8945"/>
                    <a:pt x="197" y="8942"/>
                  </a:cubicBezTo>
                  <a:lnTo>
                    <a:pt x="197" y="8942"/>
                  </a:lnTo>
                  <a:cubicBezTo>
                    <a:pt x="196" y="8936"/>
                    <a:pt x="195" y="8934"/>
                    <a:pt x="195" y="8934"/>
                  </a:cubicBezTo>
                  <a:close/>
                  <a:moveTo>
                    <a:pt x="192" y="8952"/>
                  </a:moveTo>
                  <a:cubicBezTo>
                    <a:pt x="191" y="8953"/>
                    <a:pt x="191" y="8954"/>
                    <a:pt x="191" y="8954"/>
                  </a:cubicBezTo>
                  <a:cubicBezTo>
                    <a:pt x="191" y="8969"/>
                    <a:pt x="191" y="8974"/>
                    <a:pt x="191" y="8974"/>
                  </a:cubicBezTo>
                  <a:cubicBezTo>
                    <a:pt x="191" y="8974"/>
                    <a:pt x="191" y="8963"/>
                    <a:pt x="192" y="8952"/>
                  </a:cubicBezTo>
                  <a:close/>
                  <a:moveTo>
                    <a:pt x="4811" y="0"/>
                  </a:moveTo>
                  <a:cubicBezTo>
                    <a:pt x="3310" y="691"/>
                    <a:pt x="1572" y="905"/>
                    <a:pt x="238" y="1953"/>
                  </a:cubicBezTo>
                  <a:cubicBezTo>
                    <a:pt x="0" y="2191"/>
                    <a:pt x="71" y="2572"/>
                    <a:pt x="71" y="2882"/>
                  </a:cubicBezTo>
                  <a:cubicBezTo>
                    <a:pt x="71" y="3048"/>
                    <a:pt x="71" y="3287"/>
                    <a:pt x="310" y="3287"/>
                  </a:cubicBezTo>
                  <a:cubicBezTo>
                    <a:pt x="595" y="3310"/>
                    <a:pt x="881" y="3310"/>
                    <a:pt x="1167" y="3334"/>
                  </a:cubicBezTo>
                  <a:cubicBezTo>
                    <a:pt x="1143" y="4668"/>
                    <a:pt x="1048" y="6359"/>
                    <a:pt x="1024" y="7716"/>
                  </a:cubicBezTo>
                  <a:cubicBezTo>
                    <a:pt x="717" y="8094"/>
                    <a:pt x="434" y="8494"/>
                    <a:pt x="197" y="8942"/>
                  </a:cubicBezTo>
                  <a:lnTo>
                    <a:pt x="197" y="8942"/>
                  </a:lnTo>
                  <a:cubicBezTo>
                    <a:pt x="201" y="8961"/>
                    <a:pt x="206" y="9021"/>
                    <a:pt x="214" y="9169"/>
                  </a:cubicBezTo>
                  <a:cubicBezTo>
                    <a:pt x="333" y="9193"/>
                    <a:pt x="452" y="9216"/>
                    <a:pt x="595" y="9216"/>
                  </a:cubicBezTo>
                  <a:cubicBezTo>
                    <a:pt x="905" y="9216"/>
                    <a:pt x="1167" y="9240"/>
                    <a:pt x="1429" y="9240"/>
                  </a:cubicBezTo>
                  <a:cubicBezTo>
                    <a:pt x="2767" y="9240"/>
                    <a:pt x="4098" y="9219"/>
                    <a:pt x="5429" y="9219"/>
                  </a:cubicBezTo>
                  <a:cubicBezTo>
                    <a:pt x="6539" y="9219"/>
                    <a:pt x="7649" y="9234"/>
                    <a:pt x="8764" y="9288"/>
                  </a:cubicBezTo>
                  <a:cubicBezTo>
                    <a:pt x="8778" y="9286"/>
                    <a:pt x="8797" y="9285"/>
                    <a:pt x="8819" y="9285"/>
                  </a:cubicBezTo>
                  <a:cubicBezTo>
                    <a:pt x="8896" y="9285"/>
                    <a:pt x="9014" y="9295"/>
                    <a:pt x="9129" y="9295"/>
                  </a:cubicBezTo>
                  <a:cubicBezTo>
                    <a:pt x="9354" y="9295"/>
                    <a:pt x="9570" y="9256"/>
                    <a:pt x="9454" y="9026"/>
                  </a:cubicBezTo>
                  <a:cubicBezTo>
                    <a:pt x="9359" y="8883"/>
                    <a:pt x="9073" y="8431"/>
                    <a:pt x="8978" y="8288"/>
                  </a:cubicBezTo>
                  <a:cubicBezTo>
                    <a:pt x="8811" y="8026"/>
                    <a:pt x="8668" y="7668"/>
                    <a:pt x="8335" y="7621"/>
                  </a:cubicBezTo>
                  <a:cubicBezTo>
                    <a:pt x="7764" y="7526"/>
                    <a:pt x="7216" y="7478"/>
                    <a:pt x="6644" y="7478"/>
                  </a:cubicBezTo>
                  <a:cubicBezTo>
                    <a:pt x="6716" y="6454"/>
                    <a:pt x="6740" y="5430"/>
                    <a:pt x="6716" y="4430"/>
                  </a:cubicBezTo>
                  <a:cubicBezTo>
                    <a:pt x="6740" y="4168"/>
                    <a:pt x="6811" y="3906"/>
                    <a:pt x="6954" y="3691"/>
                  </a:cubicBezTo>
                  <a:cubicBezTo>
                    <a:pt x="7025" y="3572"/>
                    <a:pt x="7168" y="3525"/>
                    <a:pt x="7287" y="3525"/>
                  </a:cubicBezTo>
                  <a:cubicBezTo>
                    <a:pt x="7358" y="3492"/>
                    <a:pt x="7430" y="3477"/>
                    <a:pt x="7501" y="3477"/>
                  </a:cubicBezTo>
                  <a:cubicBezTo>
                    <a:pt x="7743" y="3477"/>
                    <a:pt x="7965" y="3654"/>
                    <a:pt x="8002" y="3930"/>
                  </a:cubicBezTo>
                  <a:cubicBezTo>
                    <a:pt x="7978" y="4573"/>
                    <a:pt x="7906" y="5239"/>
                    <a:pt x="7835" y="5882"/>
                  </a:cubicBezTo>
                  <a:cubicBezTo>
                    <a:pt x="7773" y="6067"/>
                    <a:pt x="7953" y="6163"/>
                    <a:pt x="8129" y="6163"/>
                  </a:cubicBezTo>
                  <a:cubicBezTo>
                    <a:pt x="8293" y="6163"/>
                    <a:pt x="8453" y="6079"/>
                    <a:pt x="8407" y="5906"/>
                  </a:cubicBezTo>
                  <a:cubicBezTo>
                    <a:pt x="8359" y="5097"/>
                    <a:pt x="8335" y="4239"/>
                    <a:pt x="8359" y="3430"/>
                  </a:cubicBezTo>
                  <a:cubicBezTo>
                    <a:pt x="8692" y="3382"/>
                    <a:pt x="9026" y="3310"/>
                    <a:pt x="9359" y="3215"/>
                  </a:cubicBezTo>
                  <a:lnTo>
                    <a:pt x="9335" y="3215"/>
                  </a:lnTo>
                  <a:cubicBezTo>
                    <a:pt x="9764" y="3120"/>
                    <a:pt x="9740" y="2048"/>
                    <a:pt x="9407" y="1858"/>
                  </a:cubicBezTo>
                  <a:lnTo>
                    <a:pt x="9407" y="1858"/>
                  </a:lnTo>
                  <a:lnTo>
                    <a:pt x="9407" y="1882"/>
                  </a:lnTo>
                  <a:cubicBezTo>
                    <a:pt x="7930" y="1120"/>
                    <a:pt x="6382" y="500"/>
                    <a:pt x="48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Google Shape;3371;p114"/>
            <p:cNvSpPr/>
            <p:nvPr/>
          </p:nvSpPr>
          <p:spPr>
            <a:xfrm>
              <a:off x="5803550" y="2003000"/>
              <a:ext cx="25625" cy="24125"/>
            </a:xfrm>
            <a:custGeom>
              <a:avLst/>
              <a:gdLst/>
              <a:ahLst/>
              <a:cxnLst/>
              <a:rect l="l" t="t" r="r" b="b"/>
              <a:pathLst>
                <a:path w="1025" h="965" extrusionOk="0">
                  <a:moveTo>
                    <a:pt x="513" y="0"/>
                  </a:moveTo>
                  <a:cubicBezTo>
                    <a:pt x="281" y="0"/>
                    <a:pt x="48" y="149"/>
                    <a:pt x="25" y="447"/>
                  </a:cubicBezTo>
                  <a:cubicBezTo>
                    <a:pt x="1" y="792"/>
                    <a:pt x="257" y="965"/>
                    <a:pt x="513" y="965"/>
                  </a:cubicBezTo>
                  <a:cubicBezTo>
                    <a:pt x="769" y="965"/>
                    <a:pt x="1025" y="792"/>
                    <a:pt x="1001" y="447"/>
                  </a:cubicBezTo>
                  <a:cubicBezTo>
                    <a:pt x="977" y="149"/>
                    <a:pt x="745" y="0"/>
                    <a:pt x="5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72" name="Google Shape;3372;p114"/>
          <p:cNvGrpSpPr/>
          <p:nvPr/>
        </p:nvGrpSpPr>
        <p:grpSpPr>
          <a:xfrm>
            <a:off x="7853103" y="1207137"/>
            <a:ext cx="308611" cy="317205"/>
            <a:chOff x="6272100" y="1963650"/>
            <a:chExt cx="233425" cy="239925"/>
          </a:xfrm>
        </p:grpSpPr>
        <p:sp>
          <p:nvSpPr>
            <p:cNvPr id="3373" name="Google Shape;3373;p114"/>
            <p:cNvSpPr/>
            <p:nvPr/>
          </p:nvSpPr>
          <p:spPr>
            <a:xfrm>
              <a:off x="6276275" y="2160375"/>
              <a:ext cx="120300" cy="36975"/>
            </a:xfrm>
            <a:custGeom>
              <a:avLst/>
              <a:gdLst/>
              <a:ahLst/>
              <a:cxnLst/>
              <a:rect l="l" t="t" r="r" b="b"/>
              <a:pathLst>
                <a:path w="4812" h="1479" extrusionOk="0">
                  <a:moveTo>
                    <a:pt x="1824" y="1"/>
                  </a:moveTo>
                  <a:cubicBezTo>
                    <a:pt x="1573" y="1"/>
                    <a:pt x="1316" y="23"/>
                    <a:pt x="1072" y="58"/>
                  </a:cubicBezTo>
                  <a:cubicBezTo>
                    <a:pt x="715" y="106"/>
                    <a:pt x="382" y="320"/>
                    <a:pt x="167" y="629"/>
                  </a:cubicBezTo>
                  <a:cubicBezTo>
                    <a:pt x="1" y="915"/>
                    <a:pt x="96" y="1249"/>
                    <a:pt x="382" y="1415"/>
                  </a:cubicBezTo>
                  <a:cubicBezTo>
                    <a:pt x="477" y="1463"/>
                    <a:pt x="622" y="1479"/>
                    <a:pt x="774" y="1479"/>
                  </a:cubicBezTo>
                  <a:cubicBezTo>
                    <a:pt x="1077" y="1479"/>
                    <a:pt x="1406" y="1415"/>
                    <a:pt x="1406" y="1415"/>
                  </a:cubicBezTo>
                  <a:cubicBezTo>
                    <a:pt x="1596" y="1368"/>
                    <a:pt x="1787" y="1344"/>
                    <a:pt x="2001" y="1344"/>
                  </a:cubicBezTo>
                  <a:cubicBezTo>
                    <a:pt x="2263" y="1344"/>
                    <a:pt x="2477" y="1320"/>
                    <a:pt x="2739" y="1320"/>
                  </a:cubicBezTo>
                  <a:cubicBezTo>
                    <a:pt x="2788" y="1322"/>
                    <a:pt x="2836" y="1323"/>
                    <a:pt x="2884" y="1323"/>
                  </a:cubicBezTo>
                  <a:cubicBezTo>
                    <a:pt x="3264" y="1323"/>
                    <a:pt x="3622" y="1261"/>
                    <a:pt x="3987" y="1261"/>
                  </a:cubicBezTo>
                  <a:cubicBezTo>
                    <a:pt x="4071" y="1261"/>
                    <a:pt x="4155" y="1264"/>
                    <a:pt x="4239" y="1272"/>
                  </a:cubicBezTo>
                  <a:cubicBezTo>
                    <a:pt x="4549" y="1272"/>
                    <a:pt x="4811" y="1010"/>
                    <a:pt x="4811" y="701"/>
                  </a:cubicBezTo>
                  <a:cubicBezTo>
                    <a:pt x="4811" y="558"/>
                    <a:pt x="4763" y="391"/>
                    <a:pt x="4644" y="296"/>
                  </a:cubicBezTo>
                  <a:cubicBezTo>
                    <a:pt x="4525" y="201"/>
                    <a:pt x="4382" y="129"/>
                    <a:pt x="4239" y="129"/>
                  </a:cubicBezTo>
                  <a:cubicBezTo>
                    <a:pt x="3525" y="58"/>
                    <a:pt x="2811" y="10"/>
                    <a:pt x="2096" y="10"/>
                  </a:cubicBezTo>
                  <a:cubicBezTo>
                    <a:pt x="2007" y="4"/>
                    <a:pt x="1916" y="1"/>
                    <a:pt x="18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Google Shape;3374;p114"/>
            <p:cNvSpPr/>
            <p:nvPr/>
          </p:nvSpPr>
          <p:spPr>
            <a:xfrm>
              <a:off x="6391175" y="1973675"/>
              <a:ext cx="96475" cy="102925"/>
            </a:xfrm>
            <a:custGeom>
              <a:avLst/>
              <a:gdLst/>
              <a:ahLst/>
              <a:cxnLst/>
              <a:rect l="l" t="t" r="r" b="b"/>
              <a:pathLst>
                <a:path w="3859" h="4117" extrusionOk="0">
                  <a:moveTo>
                    <a:pt x="2335" y="1"/>
                  </a:moveTo>
                  <a:cubicBezTo>
                    <a:pt x="2025" y="1"/>
                    <a:pt x="1620" y="191"/>
                    <a:pt x="1668" y="501"/>
                  </a:cubicBezTo>
                  <a:cubicBezTo>
                    <a:pt x="1668" y="572"/>
                    <a:pt x="1596" y="644"/>
                    <a:pt x="1596" y="715"/>
                  </a:cubicBezTo>
                  <a:cubicBezTo>
                    <a:pt x="1596" y="763"/>
                    <a:pt x="1549" y="929"/>
                    <a:pt x="1525" y="1001"/>
                  </a:cubicBezTo>
                  <a:cubicBezTo>
                    <a:pt x="1382" y="1358"/>
                    <a:pt x="1215" y="1691"/>
                    <a:pt x="1025" y="2001"/>
                  </a:cubicBezTo>
                  <a:lnTo>
                    <a:pt x="215" y="3192"/>
                  </a:lnTo>
                  <a:cubicBezTo>
                    <a:pt x="1" y="3573"/>
                    <a:pt x="263" y="4049"/>
                    <a:pt x="715" y="4049"/>
                  </a:cubicBezTo>
                  <a:lnTo>
                    <a:pt x="1787" y="4049"/>
                  </a:lnTo>
                  <a:cubicBezTo>
                    <a:pt x="1863" y="4049"/>
                    <a:pt x="2000" y="4080"/>
                    <a:pt x="2101" y="4080"/>
                  </a:cubicBezTo>
                  <a:cubicBezTo>
                    <a:pt x="2126" y="4080"/>
                    <a:pt x="2149" y="4078"/>
                    <a:pt x="2168" y="4073"/>
                  </a:cubicBezTo>
                  <a:cubicBezTo>
                    <a:pt x="2263" y="4097"/>
                    <a:pt x="2382" y="4097"/>
                    <a:pt x="2477" y="4097"/>
                  </a:cubicBezTo>
                  <a:cubicBezTo>
                    <a:pt x="2573" y="4097"/>
                    <a:pt x="2668" y="4073"/>
                    <a:pt x="2739" y="4073"/>
                  </a:cubicBezTo>
                  <a:cubicBezTo>
                    <a:pt x="2773" y="4106"/>
                    <a:pt x="2806" y="4116"/>
                    <a:pt x="2841" y="4116"/>
                  </a:cubicBezTo>
                  <a:cubicBezTo>
                    <a:pt x="2895" y="4116"/>
                    <a:pt x="2954" y="4093"/>
                    <a:pt x="3024" y="4093"/>
                  </a:cubicBezTo>
                  <a:cubicBezTo>
                    <a:pt x="3040" y="4093"/>
                    <a:pt x="3056" y="4094"/>
                    <a:pt x="3073" y="4097"/>
                  </a:cubicBezTo>
                  <a:cubicBezTo>
                    <a:pt x="3096" y="4099"/>
                    <a:pt x="3119" y="4100"/>
                    <a:pt x="3141" y="4100"/>
                  </a:cubicBezTo>
                  <a:cubicBezTo>
                    <a:pt x="3599" y="4100"/>
                    <a:pt x="3859" y="3648"/>
                    <a:pt x="3859" y="3239"/>
                  </a:cubicBezTo>
                  <a:cubicBezTo>
                    <a:pt x="3859" y="2930"/>
                    <a:pt x="3763" y="2620"/>
                    <a:pt x="3621" y="2358"/>
                  </a:cubicBezTo>
                  <a:lnTo>
                    <a:pt x="3644" y="2358"/>
                  </a:lnTo>
                  <a:cubicBezTo>
                    <a:pt x="3549" y="2168"/>
                    <a:pt x="3430" y="2001"/>
                    <a:pt x="3311" y="1834"/>
                  </a:cubicBezTo>
                  <a:cubicBezTo>
                    <a:pt x="3311" y="1763"/>
                    <a:pt x="3287" y="1691"/>
                    <a:pt x="3263" y="1596"/>
                  </a:cubicBezTo>
                  <a:cubicBezTo>
                    <a:pt x="3263" y="1334"/>
                    <a:pt x="3168" y="1048"/>
                    <a:pt x="3025" y="810"/>
                  </a:cubicBezTo>
                  <a:cubicBezTo>
                    <a:pt x="3025" y="763"/>
                    <a:pt x="3025" y="620"/>
                    <a:pt x="3001" y="572"/>
                  </a:cubicBezTo>
                  <a:cubicBezTo>
                    <a:pt x="2954" y="405"/>
                    <a:pt x="2858" y="263"/>
                    <a:pt x="2739" y="167"/>
                  </a:cubicBezTo>
                  <a:cubicBezTo>
                    <a:pt x="2620" y="72"/>
                    <a:pt x="2477" y="1"/>
                    <a:pt x="23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Google Shape;3375;p114"/>
            <p:cNvSpPr/>
            <p:nvPr/>
          </p:nvSpPr>
          <p:spPr>
            <a:xfrm>
              <a:off x="6272100" y="1963650"/>
              <a:ext cx="233425" cy="239925"/>
            </a:xfrm>
            <a:custGeom>
              <a:avLst/>
              <a:gdLst/>
              <a:ahLst/>
              <a:cxnLst/>
              <a:rect l="l" t="t" r="r" b="b"/>
              <a:pathLst>
                <a:path w="9337" h="9597" extrusionOk="0">
                  <a:moveTo>
                    <a:pt x="7074" y="474"/>
                  </a:moveTo>
                  <a:cubicBezTo>
                    <a:pt x="7217" y="474"/>
                    <a:pt x="7359" y="523"/>
                    <a:pt x="7479" y="616"/>
                  </a:cubicBezTo>
                  <a:cubicBezTo>
                    <a:pt x="7764" y="830"/>
                    <a:pt x="7645" y="1187"/>
                    <a:pt x="7693" y="1497"/>
                  </a:cubicBezTo>
                  <a:cubicBezTo>
                    <a:pt x="7598" y="1497"/>
                    <a:pt x="7526" y="1497"/>
                    <a:pt x="7431" y="1473"/>
                  </a:cubicBezTo>
                  <a:lnTo>
                    <a:pt x="6431" y="1402"/>
                  </a:lnTo>
                  <a:cubicBezTo>
                    <a:pt x="6502" y="1092"/>
                    <a:pt x="6431" y="735"/>
                    <a:pt x="6740" y="544"/>
                  </a:cubicBezTo>
                  <a:lnTo>
                    <a:pt x="6740" y="568"/>
                  </a:lnTo>
                  <a:cubicBezTo>
                    <a:pt x="6846" y="505"/>
                    <a:pt x="6960" y="474"/>
                    <a:pt x="7074" y="474"/>
                  </a:cubicBezTo>
                  <a:close/>
                  <a:moveTo>
                    <a:pt x="4411" y="7967"/>
                  </a:moveTo>
                  <a:cubicBezTo>
                    <a:pt x="5043" y="7967"/>
                    <a:pt x="5737" y="8384"/>
                    <a:pt x="5692" y="9046"/>
                  </a:cubicBezTo>
                  <a:cubicBezTo>
                    <a:pt x="5060" y="9021"/>
                    <a:pt x="4424" y="9007"/>
                    <a:pt x="3788" y="9007"/>
                  </a:cubicBezTo>
                  <a:cubicBezTo>
                    <a:pt x="2651" y="9007"/>
                    <a:pt x="1512" y="9050"/>
                    <a:pt x="382" y="9141"/>
                  </a:cubicBezTo>
                  <a:cubicBezTo>
                    <a:pt x="382" y="9022"/>
                    <a:pt x="406" y="8903"/>
                    <a:pt x="429" y="8808"/>
                  </a:cubicBezTo>
                  <a:cubicBezTo>
                    <a:pt x="549" y="8260"/>
                    <a:pt x="834" y="8165"/>
                    <a:pt x="1311" y="8094"/>
                  </a:cubicBezTo>
                  <a:cubicBezTo>
                    <a:pt x="1537" y="8082"/>
                    <a:pt x="1763" y="8076"/>
                    <a:pt x="1989" y="8076"/>
                  </a:cubicBezTo>
                  <a:cubicBezTo>
                    <a:pt x="2216" y="8076"/>
                    <a:pt x="2442" y="8082"/>
                    <a:pt x="2668" y="8094"/>
                  </a:cubicBezTo>
                  <a:cubicBezTo>
                    <a:pt x="2752" y="8101"/>
                    <a:pt x="2835" y="8103"/>
                    <a:pt x="2919" y="8103"/>
                  </a:cubicBezTo>
                  <a:cubicBezTo>
                    <a:pt x="3121" y="8103"/>
                    <a:pt x="3323" y="8087"/>
                    <a:pt x="3525" y="8070"/>
                  </a:cubicBezTo>
                  <a:cubicBezTo>
                    <a:pt x="3763" y="8046"/>
                    <a:pt x="4002" y="7998"/>
                    <a:pt x="4240" y="7975"/>
                  </a:cubicBezTo>
                  <a:lnTo>
                    <a:pt x="4264" y="7975"/>
                  </a:lnTo>
                  <a:cubicBezTo>
                    <a:pt x="4312" y="7969"/>
                    <a:pt x="4361" y="7967"/>
                    <a:pt x="4411" y="7967"/>
                  </a:cubicBezTo>
                  <a:close/>
                  <a:moveTo>
                    <a:pt x="2775" y="1"/>
                  </a:moveTo>
                  <a:cubicBezTo>
                    <a:pt x="2144" y="1"/>
                    <a:pt x="1517" y="214"/>
                    <a:pt x="1025" y="592"/>
                  </a:cubicBezTo>
                  <a:cubicBezTo>
                    <a:pt x="239" y="1187"/>
                    <a:pt x="48" y="2259"/>
                    <a:pt x="168" y="3188"/>
                  </a:cubicBezTo>
                  <a:cubicBezTo>
                    <a:pt x="334" y="4545"/>
                    <a:pt x="1120" y="5879"/>
                    <a:pt x="1954" y="6951"/>
                  </a:cubicBezTo>
                  <a:cubicBezTo>
                    <a:pt x="2120" y="7141"/>
                    <a:pt x="2287" y="7332"/>
                    <a:pt x="2430" y="7546"/>
                  </a:cubicBezTo>
                  <a:cubicBezTo>
                    <a:pt x="2001" y="7546"/>
                    <a:pt x="1573" y="7617"/>
                    <a:pt x="1168" y="7713"/>
                  </a:cubicBezTo>
                  <a:cubicBezTo>
                    <a:pt x="287" y="7855"/>
                    <a:pt x="1" y="8546"/>
                    <a:pt x="72" y="9356"/>
                  </a:cubicBezTo>
                  <a:cubicBezTo>
                    <a:pt x="72" y="9439"/>
                    <a:pt x="126" y="9503"/>
                    <a:pt x="203" y="9503"/>
                  </a:cubicBezTo>
                  <a:cubicBezTo>
                    <a:pt x="214" y="9503"/>
                    <a:pt x="226" y="9502"/>
                    <a:pt x="239" y="9499"/>
                  </a:cubicBezTo>
                  <a:cubicBezTo>
                    <a:pt x="406" y="9522"/>
                    <a:pt x="596" y="9522"/>
                    <a:pt x="763" y="9546"/>
                  </a:cubicBezTo>
                  <a:cubicBezTo>
                    <a:pt x="1261" y="9581"/>
                    <a:pt x="1759" y="9597"/>
                    <a:pt x="2257" y="9597"/>
                  </a:cubicBezTo>
                  <a:cubicBezTo>
                    <a:pt x="3117" y="9597"/>
                    <a:pt x="3976" y="9550"/>
                    <a:pt x="4835" y="9475"/>
                  </a:cubicBezTo>
                  <a:lnTo>
                    <a:pt x="5550" y="9451"/>
                  </a:lnTo>
                  <a:lnTo>
                    <a:pt x="5907" y="9451"/>
                  </a:lnTo>
                  <a:cubicBezTo>
                    <a:pt x="5954" y="9451"/>
                    <a:pt x="6026" y="9403"/>
                    <a:pt x="6026" y="9332"/>
                  </a:cubicBezTo>
                  <a:cubicBezTo>
                    <a:pt x="6288" y="8308"/>
                    <a:pt x="5335" y="7641"/>
                    <a:pt x="4406" y="7641"/>
                  </a:cubicBezTo>
                  <a:cubicBezTo>
                    <a:pt x="4478" y="7451"/>
                    <a:pt x="4502" y="7260"/>
                    <a:pt x="4549" y="7046"/>
                  </a:cubicBezTo>
                  <a:cubicBezTo>
                    <a:pt x="4597" y="6879"/>
                    <a:pt x="4430" y="6796"/>
                    <a:pt x="4264" y="6796"/>
                  </a:cubicBezTo>
                  <a:cubicBezTo>
                    <a:pt x="4097" y="6796"/>
                    <a:pt x="3930" y="6879"/>
                    <a:pt x="3978" y="7046"/>
                  </a:cubicBezTo>
                  <a:cubicBezTo>
                    <a:pt x="4025" y="7236"/>
                    <a:pt x="4073" y="7451"/>
                    <a:pt x="4121" y="7617"/>
                  </a:cubicBezTo>
                  <a:cubicBezTo>
                    <a:pt x="3954" y="7570"/>
                    <a:pt x="3787" y="7570"/>
                    <a:pt x="3621" y="7570"/>
                  </a:cubicBezTo>
                  <a:lnTo>
                    <a:pt x="3668" y="7570"/>
                  </a:lnTo>
                  <a:cubicBezTo>
                    <a:pt x="3382" y="7546"/>
                    <a:pt x="3121" y="7546"/>
                    <a:pt x="2859" y="7546"/>
                  </a:cubicBezTo>
                  <a:cubicBezTo>
                    <a:pt x="2811" y="7498"/>
                    <a:pt x="2763" y="7451"/>
                    <a:pt x="2739" y="7427"/>
                  </a:cubicBezTo>
                  <a:cubicBezTo>
                    <a:pt x="2501" y="7117"/>
                    <a:pt x="2239" y="6831"/>
                    <a:pt x="2025" y="6522"/>
                  </a:cubicBezTo>
                  <a:cubicBezTo>
                    <a:pt x="1334" y="5522"/>
                    <a:pt x="691" y="4402"/>
                    <a:pt x="572" y="3188"/>
                  </a:cubicBezTo>
                  <a:cubicBezTo>
                    <a:pt x="501" y="2640"/>
                    <a:pt x="596" y="2092"/>
                    <a:pt x="858" y="1592"/>
                  </a:cubicBezTo>
                  <a:cubicBezTo>
                    <a:pt x="1248" y="936"/>
                    <a:pt x="2027" y="615"/>
                    <a:pt x="2768" y="615"/>
                  </a:cubicBezTo>
                  <a:cubicBezTo>
                    <a:pt x="2887" y="615"/>
                    <a:pt x="3005" y="623"/>
                    <a:pt x="3121" y="640"/>
                  </a:cubicBezTo>
                  <a:cubicBezTo>
                    <a:pt x="4097" y="783"/>
                    <a:pt x="5002" y="1211"/>
                    <a:pt x="5883" y="1640"/>
                  </a:cubicBezTo>
                  <a:lnTo>
                    <a:pt x="5645" y="1926"/>
                  </a:lnTo>
                  <a:cubicBezTo>
                    <a:pt x="5240" y="2331"/>
                    <a:pt x="4930" y="2831"/>
                    <a:pt x="4764" y="3378"/>
                  </a:cubicBezTo>
                  <a:cubicBezTo>
                    <a:pt x="4668" y="3664"/>
                    <a:pt x="4406" y="4688"/>
                    <a:pt x="4930" y="4712"/>
                  </a:cubicBezTo>
                  <a:cubicBezTo>
                    <a:pt x="6312" y="4712"/>
                    <a:pt x="7741" y="4641"/>
                    <a:pt x="9098" y="4498"/>
                  </a:cubicBezTo>
                  <a:cubicBezTo>
                    <a:pt x="9312" y="4498"/>
                    <a:pt x="9312" y="4164"/>
                    <a:pt x="9098" y="4164"/>
                  </a:cubicBezTo>
                  <a:lnTo>
                    <a:pt x="9098" y="4140"/>
                  </a:lnTo>
                  <a:cubicBezTo>
                    <a:pt x="8765" y="4117"/>
                    <a:pt x="8407" y="4093"/>
                    <a:pt x="8050" y="4093"/>
                  </a:cubicBezTo>
                  <a:cubicBezTo>
                    <a:pt x="7586" y="4081"/>
                    <a:pt x="7109" y="4075"/>
                    <a:pt x="6630" y="4075"/>
                  </a:cubicBezTo>
                  <a:cubicBezTo>
                    <a:pt x="6151" y="4075"/>
                    <a:pt x="5669" y="4081"/>
                    <a:pt x="5192" y="4093"/>
                  </a:cubicBezTo>
                  <a:cubicBezTo>
                    <a:pt x="5169" y="3235"/>
                    <a:pt x="5645" y="2593"/>
                    <a:pt x="6145" y="1950"/>
                  </a:cubicBezTo>
                  <a:cubicBezTo>
                    <a:pt x="6193" y="1973"/>
                    <a:pt x="6240" y="1973"/>
                    <a:pt x="6288" y="1973"/>
                  </a:cubicBezTo>
                  <a:lnTo>
                    <a:pt x="7455" y="1830"/>
                  </a:lnTo>
                  <a:cubicBezTo>
                    <a:pt x="7550" y="1807"/>
                    <a:pt x="7717" y="1807"/>
                    <a:pt x="7836" y="1783"/>
                  </a:cubicBezTo>
                  <a:cubicBezTo>
                    <a:pt x="8098" y="1997"/>
                    <a:pt x="8336" y="2259"/>
                    <a:pt x="8550" y="2521"/>
                  </a:cubicBezTo>
                  <a:cubicBezTo>
                    <a:pt x="8680" y="2650"/>
                    <a:pt x="8692" y="2936"/>
                    <a:pt x="8870" y="2936"/>
                  </a:cubicBezTo>
                  <a:cubicBezTo>
                    <a:pt x="8888" y="2936"/>
                    <a:pt x="8909" y="2933"/>
                    <a:pt x="8931" y="2926"/>
                  </a:cubicBezTo>
                  <a:cubicBezTo>
                    <a:pt x="9336" y="2712"/>
                    <a:pt x="8336" y="1783"/>
                    <a:pt x="8050" y="1521"/>
                  </a:cubicBezTo>
                  <a:cubicBezTo>
                    <a:pt x="7979" y="1164"/>
                    <a:pt x="8098" y="759"/>
                    <a:pt x="7836" y="449"/>
                  </a:cubicBezTo>
                  <a:cubicBezTo>
                    <a:pt x="7633" y="211"/>
                    <a:pt x="7348" y="92"/>
                    <a:pt x="7062" y="92"/>
                  </a:cubicBezTo>
                  <a:cubicBezTo>
                    <a:pt x="6776" y="92"/>
                    <a:pt x="6490" y="211"/>
                    <a:pt x="6288" y="449"/>
                  </a:cubicBezTo>
                  <a:cubicBezTo>
                    <a:pt x="6145" y="687"/>
                    <a:pt x="6050" y="973"/>
                    <a:pt x="6050" y="1259"/>
                  </a:cubicBezTo>
                  <a:cubicBezTo>
                    <a:pt x="5669" y="997"/>
                    <a:pt x="5288" y="783"/>
                    <a:pt x="4883" y="568"/>
                  </a:cubicBezTo>
                  <a:cubicBezTo>
                    <a:pt x="4383" y="330"/>
                    <a:pt x="3835" y="140"/>
                    <a:pt x="3263" y="44"/>
                  </a:cubicBezTo>
                  <a:cubicBezTo>
                    <a:pt x="3102" y="15"/>
                    <a:pt x="2938" y="1"/>
                    <a:pt x="27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76" name="Google Shape;3376;p114"/>
          <p:cNvGrpSpPr/>
          <p:nvPr/>
        </p:nvGrpSpPr>
        <p:grpSpPr>
          <a:xfrm>
            <a:off x="4817958" y="1207765"/>
            <a:ext cx="309636" cy="317073"/>
            <a:chOff x="3976400" y="1964125"/>
            <a:chExt cx="234200" cy="239825"/>
          </a:xfrm>
        </p:grpSpPr>
        <p:sp>
          <p:nvSpPr>
            <p:cNvPr id="3377" name="Google Shape;3377;p114"/>
            <p:cNvSpPr/>
            <p:nvPr/>
          </p:nvSpPr>
          <p:spPr>
            <a:xfrm>
              <a:off x="3981750" y="2070850"/>
              <a:ext cx="35750" cy="34425"/>
            </a:xfrm>
            <a:custGeom>
              <a:avLst/>
              <a:gdLst/>
              <a:ahLst/>
              <a:cxnLst/>
              <a:rect l="l" t="t" r="r" b="b"/>
              <a:pathLst>
                <a:path w="1430" h="1377" extrusionOk="0">
                  <a:moveTo>
                    <a:pt x="741" y="1"/>
                  </a:moveTo>
                  <a:cubicBezTo>
                    <a:pt x="669" y="1"/>
                    <a:pt x="595" y="15"/>
                    <a:pt x="524" y="43"/>
                  </a:cubicBezTo>
                  <a:cubicBezTo>
                    <a:pt x="453" y="43"/>
                    <a:pt x="405" y="67"/>
                    <a:pt x="358" y="114"/>
                  </a:cubicBezTo>
                  <a:cubicBezTo>
                    <a:pt x="310" y="138"/>
                    <a:pt x="262" y="162"/>
                    <a:pt x="239" y="210"/>
                  </a:cubicBezTo>
                  <a:cubicBezTo>
                    <a:pt x="191" y="257"/>
                    <a:pt x="143" y="305"/>
                    <a:pt x="120" y="353"/>
                  </a:cubicBezTo>
                  <a:cubicBezTo>
                    <a:pt x="96" y="400"/>
                    <a:pt x="72" y="448"/>
                    <a:pt x="72" y="519"/>
                  </a:cubicBezTo>
                  <a:cubicBezTo>
                    <a:pt x="0" y="734"/>
                    <a:pt x="72" y="972"/>
                    <a:pt x="239" y="1162"/>
                  </a:cubicBezTo>
                  <a:cubicBezTo>
                    <a:pt x="358" y="1281"/>
                    <a:pt x="548" y="1377"/>
                    <a:pt x="739" y="1377"/>
                  </a:cubicBezTo>
                  <a:cubicBezTo>
                    <a:pt x="977" y="1353"/>
                    <a:pt x="1167" y="1234"/>
                    <a:pt x="1286" y="1043"/>
                  </a:cubicBezTo>
                  <a:cubicBezTo>
                    <a:pt x="1334" y="996"/>
                    <a:pt x="1358" y="924"/>
                    <a:pt x="1358" y="876"/>
                  </a:cubicBezTo>
                  <a:lnTo>
                    <a:pt x="1382" y="805"/>
                  </a:lnTo>
                  <a:cubicBezTo>
                    <a:pt x="1429" y="710"/>
                    <a:pt x="1429" y="615"/>
                    <a:pt x="1382" y="519"/>
                  </a:cubicBezTo>
                  <a:lnTo>
                    <a:pt x="1382" y="495"/>
                  </a:lnTo>
                  <a:cubicBezTo>
                    <a:pt x="1358" y="400"/>
                    <a:pt x="1310" y="281"/>
                    <a:pt x="1215" y="210"/>
                  </a:cubicBezTo>
                  <a:cubicBezTo>
                    <a:pt x="1081" y="76"/>
                    <a:pt x="913" y="1"/>
                    <a:pt x="7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Google Shape;3378;p114"/>
            <p:cNvSpPr/>
            <p:nvPr/>
          </p:nvSpPr>
          <p:spPr>
            <a:xfrm>
              <a:off x="4107375" y="1997625"/>
              <a:ext cx="32775" cy="33775"/>
            </a:xfrm>
            <a:custGeom>
              <a:avLst/>
              <a:gdLst/>
              <a:ahLst/>
              <a:cxnLst/>
              <a:rect l="l" t="t" r="r" b="b"/>
              <a:pathLst>
                <a:path w="1311" h="1351" extrusionOk="0">
                  <a:moveTo>
                    <a:pt x="650" y="1"/>
                  </a:moveTo>
                  <a:cubicBezTo>
                    <a:pt x="601" y="1"/>
                    <a:pt x="551" y="6"/>
                    <a:pt x="500" y="19"/>
                  </a:cubicBezTo>
                  <a:cubicBezTo>
                    <a:pt x="429" y="43"/>
                    <a:pt x="358" y="90"/>
                    <a:pt x="286" y="138"/>
                  </a:cubicBezTo>
                  <a:cubicBezTo>
                    <a:pt x="215" y="186"/>
                    <a:pt x="167" y="257"/>
                    <a:pt x="119" y="329"/>
                  </a:cubicBezTo>
                  <a:cubicBezTo>
                    <a:pt x="0" y="543"/>
                    <a:pt x="0" y="805"/>
                    <a:pt x="119" y="1019"/>
                  </a:cubicBezTo>
                  <a:cubicBezTo>
                    <a:pt x="243" y="1231"/>
                    <a:pt x="470" y="1351"/>
                    <a:pt x="696" y="1351"/>
                  </a:cubicBezTo>
                  <a:cubicBezTo>
                    <a:pt x="776" y="1351"/>
                    <a:pt x="855" y="1336"/>
                    <a:pt x="929" y="1305"/>
                  </a:cubicBezTo>
                  <a:cubicBezTo>
                    <a:pt x="1001" y="1281"/>
                    <a:pt x="1072" y="1234"/>
                    <a:pt x="1120" y="1186"/>
                  </a:cubicBezTo>
                  <a:cubicBezTo>
                    <a:pt x="1167" y="1138"/>
                    <a:pt x="1215" y="1067"/>
                    <a:pt x="1239" y="995"/>
                  </a:cubicBezTo>
                  <a:cubicBezTo>
                    <a:pt x="1286" y="924"/>
                    <a:pt x="1286" y="852"/>
                    <a:pt x="1286" y="781"/>
                  </a:cubicBezTo>
                  <a:lnTo>
                    <a:pt x="1286" y="710"/>
                  </a:lnTo>
                  <a:lnTo>
                    <a:pt x="1310" y="710"/>
                  </a:lnTo>
                  <a:cubicBezTo>
                    <a:pt x="1310" y="662"/>
                    <a:pt x="1310" y="638"/>
                    <a:pt x="1310" y="614"/>
                  </a:cubicBezTo>
                  <a:cubicBezTo>
                    <a:pt x="1286" y="567"/>
                    <a:pt x="1286" y="519"/>
                    <a:pt x="1286" y="471"/>
                  </a:cubicBezTo>
                  <a:lnTo>
                    <a:pt x="1215" y="329"/>
                  </a:lnTo>
                  <a:cubicBezTo>
                    <a:pt x="1097" y="132"/>
                    <a:pt x="882" y="1"/>
                    <a:pt x="6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Google Shape;3379;p114"/>
            <p:cNvSpPr/>
            <p:nvPr/>
          </p:nvSpPr>
          <p:spPr>
            <a:xfrm>
              <a:off x="4119275" y="2129800"/>
              <a:ext cx="31575" cy="32025"/>
            </a:xfrm>
            <a:custGeom>
              <a:avLst/>
              <a:gdLst/>
              <a:ahLst/>
              <a:cxnLst/>
              <a:rect l="l" t="t" r="r" b="b"/>
              <a:pathLst>
                <a:path w="1263" h="1281" extrusionOk="0">
                  <a:moveTo>
                    <a:pt x="635" y="1"/>
                  </a:moveTo>
                  <a:cubicBezTo>
                    <a:pt x="596" y="1"/>
                    <a:pt x="560" y="7"/>
                    <a:pt x="525" y="19"/>
                  </a:cubicBezTo>
                  <a:lnTo>
                    <a:pt x="382" y="90"/>
                  </a:lnTo>
                  <a:lnTo>
                    <a:pt x="334" y="114"/>
                  </a:lnTo>
                  <a:cubicBezTo>
                    <a:pt x="286" y="138"/>
                    <a:pt x="215" y="185"/>
                    <a:pt x="167" y="233"/>
                  </a:cubicBezTo>
                  <a:cubicBezTo>
                    <a:pt x="96" y="305"/>
                    <a:pt x="48" y="400"/>
                    <a:pt x="24" y="495"/>
                  </a:cubicBezTo>
                  <a:cubicBezTo>
                    <a:pt x="1" y="590"/>
                    <a:pt x="1" y="662"/>
                    <a:pt x="24" y="757"/>
                  </a:cubicBezTo>
                  <a:cubicBezTo>
                    <a:pt x="24" y="781"/>
                    <a:pt x="24" y="805"/>
                    <a:pt x="24" y="852"/>
                  </a:cubicBezTo>
                  <a:cubicBezTo>
                    <a:pt x="72" y="948"/>
                    <a:pt x="120" y="1043"/>
                    <a:pt x="191" y="1114"/>
                  </a:cubicBezTo>
                  <a:lnTo>
                    <a:pt x="310" y="1209"/>
                  </a:lnTo>
                  <a:cubicBezTo>
                    <a:pt x="382" y="1257"/>
                    <a:pt x="453" y="1281"/>
                    <a:pt x="548" y="1281"/>
                  </a:cubicBezTo>
                  <a:lnTo>
                    <a:pt x="620" y="1281"/>
                  </a:lnTo>
                  <a:cubicBezTo>
                    <a:pt x="739" y="1281"/>
                    <a:pt x="834" y="1257"/>
                    <a:pt x="929" y="1209"/>
                  </a:cubicBezTo>
                  <a:cubicBezTo>
                    <a:pt x="977" y="1162"/>
                    <a:pt x="1025" y="1138"/>
                    <a:pt x="1048" y="1090"/>
                  </a:cubicBezTo>
                  <a:cubicBezTo>
                    <a:pt x="1096" y="1067"/>
                    <a:pt x="1144" y="995"/>
                    <a:pt x="1168" y="948"/>
                  </a:cubicBezTo>
                  <a:cubicBezTo>
                    <a:pt x="1239" y="852"/>
                    <a:pt x="1263" y="733"/>
                    <a:pt x="1263" y="614"/>
                  </a:cubicBezTo>
                  <a:cubicBezTo>
                    <a:pt x="1263" y="543"/>
                    <a:pt x="1263" y="471"/>
                    <a:pt x="1239" y="400"/>
                  </a:cubicBezTo>
                  <a:lnTo>
                    <a:pt x="1239" y="447"/>
                  </a:lnTo>
                  <a:cubicBezTo>
                    <a:pt x="1215" y="352"/>
                    <a:pt x="1168" y="305"/>
                    <a:pt x="1120" y="233"/>
                  </a:cubicBezTo>
                  <a:cubicBezTo>
                    <a:pt x="1096" y="185"/>
                    <a:pt x="1025" y="114"/>
                    <a:pt x="977" y="90"/>
                  </a:cubicBezTo>
                  <a:cubicBezTo>
                    <a:pt x="906" y="43"/>
                    <a:pt x="834" y="19"/>
                    <a:pt x="763" y="19"/>
                  </a:cubicBezTo>
                  <a:cubicBezTo>
                    <a:pt x="715" y="7"/>
                    <a:pt x="673" y="1"/>
                    <a:pt x="6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Google Shape;3380;p114"/>
            <p:cNvSpPr/>
            <p:nvPr/>
          </p:nvSpPr>
          <p:spPr>
            <a:xfrm>
              <a:off x="3982675" y="1965000"/>
              <a:ext cx="213425" cy="234550"/>
            </a:xfrm>
            <a:custGeom>
              <a:avLst/>
              <a:gdLst/>
              <a:ahLst/>
              <a:cxnLst/>
              <a:rect l="l" t="t" r="r" b="b"/>
              <a:pathLst>
                <a:path w="8537" h="9382" extrusionOk="0">
                  <a:moveTo>
                    <a:pt x="3702" y="3467"/>
                  </a:moveTo>
                  <a:lnTo>
                    <a:pt x="3821" y="3515"/>
                  </a:lnTo>
                  <a:cubicBezTo>
                    <a:pt x="4464" y="3801"/>
                    <a:pt x="5084" y="4110"/>
                    <a:pt x="5703" y="4444"/>
                  </a:cubicBezTo>
                  <a:cubicBezTo>
                    <a:pt x="5893" y="4539"/>
                    <a:pt x="6084" y="4658"/>
                    <a:pt x="6274" y="4777"/>
                  </a:cubicBezTo>
                  <a:cubicBezTo>
                    <a:pt x="6179" y="4849"/>
                    <a:pt x="6060" y="4920"/>
                    <a:pt x="5941" y="4991"/>
                  </a:cubicBezTo>
                  <a:cubicBezTo>
                    <a:pt x="5322" y="5349"/>
                    <a:pt x="4679" y="5682"/>
                    <a:pt x="4012" y="5968"/>
                  </a:cubicBezTo>
                  <a:lnTo>
                    <a:pt x="4036" y="5968"/>
                  </a:lnTo>
                  <a:cubicBezTo>
                    <a:pt x="3893" y="6015"/>
                    <a:pt x="3750" y="6087"/>
                    <a:pt x="3631" y="6134"/>
                  </a:cubicBezTo>
                  <a:cubicBezTo>
                    <a:pt x="3536" y="5372"/>
                    <a:pt x="3536" y="4634"/>
                    <a:pt x="3631" y="3896"/>
                  </a:cubicBezTo>
                  <a:cubicBezTo>
                    <a:pt x="3631" y="3753"/>
                    <a:pt x="3655" y="3610"/>
                    <a:pt x="3702" y="3467"/>
                  </a:cubicBezTo>
                  <a:close/>
                  <a:moveTo>
                    <a:pt x="4289" y="1"/>
                  </a:moveTo>
                  <a:cubicBezTo>
                    <a:pt x="4194" y="1"/>
                    <a:pt x="4092" y="26"/>
                    <a:pt x="3988" y="86"/>
                  </a:cubicBezTo>
                  <a:cubicBezTo>
                    <a:pt x="3679" y="324"/>
                    <a:pt x="3440" y="610"/>
                    <a:pt x="3298" y="967"/>
                  </a:cubicBezTo>
                  <a:cubicBezTo>
                    <a:pt x="3131" y="1300"/>
                    <a:pt x="2988" y="1657"/>
                    <a:pt x="2869" y="2015"/>
                  </a:cubicBezTo>
                  <a:cubicBezTo>
                    <a:pt x="2726" y="1991"/>
                    <a:pt x="2559" y="1967"/>
                    <a:pt x="2393" y="1943"/>
                  </a:cubicBezTo>
                  <a:cubicBezTo>
                    <a:pt x="2314" y="1937"/>
                    <a:pt x="2235" y="1934"/>
                    <a:pt x="2155" y="1934"/>
                  </a:cubicBezTo>
                  <a:cubicBezTo>
                    <a:pt x="1606" y="1934"/>
                    <a:pt x="1037" y="2075"/>
                    <a:pt x="559" y="2324"/>
                  </a:cubicBezTo>
                  <a:cubicBezTo>
                    <a:pt x="273" y="2491"/>
                    <a:pt x="178" y="2848"/>
                    <a:pt x="345" y="3134"/>
                  </a:cubicBezTo>
                  <a:cubicBezTo>
                    <a:pt x="455" y="3307"/>
                    <a:pt x="638" y="3407"/>
                    <a:pt x="832" y="3407"/>
                  </a:cubicBezTo>
                  <a:cubicBezTo>
                    <a:pt x="931" y="3407"/>
                    <a:pt x="1033" y="3381"/>
                    <a:pt x="1130" y="3324"/>
                  </a:cubicBezTo>
                  <a:lnTo>
                    <a:pt x="1273" y="3253"/>
                  </a:lnTo>
                  <a:cubicBezTo>
                    <a:pt x="1440" y="3205"/>
                    <a:pt x="1607" y="3158"/>
                    <a:pt x="1773" y="3134"/>
                  </a:cubicBezTo>
                  <a:cubicBezTo>
                    <a:pt x="1904" y="3122"/>
                    <a:pt x="2029" y="3116"/>
                    <a:pt x="2154" y="3116"/>
                  </a:cubicBezTo>
                  <a:cubicBezTo>
                    <a:pt x="2279" y="3116"/>
                    <a:pt x="2404" y="3122"/>
                    <a:pt x="2535" y="3134"/>
                  </a:cubicBezTo>
                  <a:lnTo>
                    <a:pt x="2583" y="3134"/>
                  </a:lnTo>
                  <a:cubicBezTo>
                    <a:pt x="2512" y="3491"/>
                    <a:pt x="2464" y="3872"/>
                    <a:pt x="2440" y="4229"/>
                  </a:cubicBezTo>
                  <a:cubicBezTo>
                    <a:pt x="2369" y="4968"/>
                    <a:pt x="2393" y="5682"/>
                    <a:pt x="2488" y="6396"/>
                  </a:cubicBezTo>
                  <a:lnTo>
                    <a:pt x="2440" y="6396"/>
                  </a:lnTo>
                  <a:cubicBezTo>
                    <a:pt x="2273" y="6420"/>
                    <a:pt x="2107" y="6432"/>
                    <a:pt x="1940" y="6432"/>
                  </a:cubicBezTo>
                  <a:cubicBezTo>
                    <a:pt x="1773" y="6432"/>
                    <a:pt x="1607" y="6420"/>
                    <a:pt x="1440" y="6396"/>
                  </a:cubicBezTo>
                  <a:cubicBezTo>
                    <a:pt x="1273" y="6373"/>
                    <a:pt x="1083" y="6325"/>
                    <a:pt x="916" y="6277"/>
                  </a:cubicBezTo>
                  <a:cubicBezTo>
                    <a:pt x="878" y="6271"/>
                    <a:pt x="840" y="6268"/>
                    <a:pt x="805" y="6268"/>
                  </a:cubicBezTo>
                  <a:cubicBezTo>
                    <a:pt x="199" y="6268"/>
                    <a:pt x="1" y="7172"/>
                    <a:pt x="630" y="7397"/>
                  </a:cubicBezTo>
                  <a:cubicBezTo>
                    <a:pt x="1053" y="7517"/>
                    <a:pt x="1494" y="7581"/>
                    <a:pt x="1936" y="7581"/>
                  </a:cubicBezTo>
                  <a:cubicBezTo>
                    <a:pt x="2192" y="7581"/>
                    <a:pt x="2449" y="7559"/>
                    <a:pt x="2702" y="7516"/>
                  </a:cubicBezTo>
                  <a:cubicBezTo>
                    <a:pt x="2774" y="7897"/>
                    <a:pt x="2916" y="8254"/>
                    <a:pt x="3131" y="8564"/>
                  </a:cubicBezTo>
                  <a:cubicBezTo>
                    <a:pt x="3345" y="8968"/>
                    <a:pt x="3726" y="9230"/>
                    <a:pt x="4155" y="9349"/>
                  </a:cubicBezTo>
                  <a:cubicBezTo>
                    <a:pt x="4242" y="9371"/>
                    <a:pt x="4331" y="9382"/>
                    <a:pt x="4420" y="9382"/>
                  </a:cubicBezTo>
                  <a:cubicBezTo>
                    <a:pt x="4814" y="9382"/>
                    <a:pt x="5203" y="9171"/>
                    <a:pt x="5417" y="8802"/>
                  </a:cubicBezTo>
                  <a:cubicBezTo>
                    <a:pt x="5697" y="8341"/>
                    <a:pt x="5306" y="7915"/>
                    <a:pt x="4904" y="7915"/>
                  </a:cubicBezTo>
                  <a:cubicBezTo>
                    <a:pt x="4724" y="7915"/>
                    <a:pt x="4542" y="8000"/>
                    <a:pt x="4417" y="8206"/>
                  </a:cubicBezTo>
                  <a:cubicBezTo>
                    <a:pt x="4298" y="8206"/>
                    <a:pt x="4226" y="8111"/>
                    <a:pt x="4155" y="8016"/>
                  </a:cubicBezTo>
                  <a:cubicBezTo>
                    <a:pt x="4083" y="7897"/>
                    <a:pt x="4012" y="7754"/>
                    <a:pt x="3941" y="7635"/>
                  </a:cubicBezTo>
                  <a:cubicBezTo>
                    <a:pt x="3893" y="7492"/>
                    <a:pt x="3845" y="7373"/>
                    <a:pt x="3821" y="7254"/>
                  </a:cubicBezTo>
                  <a:cubicBezTo>
                    <a:pt x="4202" y="7111"/>
                    <a:pt x="4583" y="6968"/>
                    <a:pt x="4941" y="6777"/>
                  </a:cubicBezTo>
                  <a:cubicBezTo>
                    <a:pt x="5536" y="6516"/>
                    <a:pt x="6131" y="6206"/>
                    <a:pt x="6679" y="5873"/>
                  </a:cubicBezTo>
                  <a:cubicBezTo>
                    <a:pt x="6870" y="5753"/>
                    <a:pt x="7036" y="5634"/>
                    <a:pt x="7203" y="5491"/>
                  </a:cubicBezTo>
                  <a:lnTo>
                    <a:pt x="7275" y="5563"/>
                  </a:lnTo>
                  <a:cubicBezTo>
                    <a:pt x="7382" y="5670"/>
                    <a:pt x="7525" y="5724"/>
                    <a:pt x="7670" y="5724"/>
                  </a:cubicBezTo>
                  <a:cubicBezTo>
                    <a:pt x="7816" y="5724"/>
                    <a:pt x="7965" y="5670"/>
                    <a:pt x="8084" y="5563"/>
                  </a:cubicBezTo>
                  <a:cubicBezTo>
                    <a:pt x="8299" y="5349"/>
                    <a:pt x="8299" y="4991"/>
                    <a:pt x="8084" y="4753"/>
                  </a:cubicBezTo>
                  <a:cubicBezTo>
                    <a:pt x="8062" y="4710"/>
                    <a:pt x="8041" y="4686"/>
                    <a:pt x="8000" y="4664"/>
                  </a:cubicBezTo>
                  <a:lnTo>
                    <a:pt x="8000" y="4664"/>
                  </a:lnTo>
                  <a:cubicBezTo>
                    <a:pt x="8041" y="4599"/>
                    <a:pt x="8064" y="4535"/>
                    <a:pt x="8108" y="4491"/>
                  </a:cubicBezTo>
                  <a:cubicBezTo>
                    <a:pt x="8513" y="3777"/>
                    <a:pt x="8537" y="2896"/>
                    <a:pt x="8156" y="2181"/>
                  </a:cubicBezTo>
                  <a:cubicBezTo>
                    <a:pt x="8030" y="1975"/>
                    <a:pt x="7848" y="1890"/>
                    <a:pt x="7668" y="1890"/>
                  </a:cubicBezTo>
                  <a:cubicBezTo>
                    <a:pt x="7267" y="1890"/>
                    <a:pt x="6876" y="2316"/>
                    <a:pt x="7155" y="2777"/>
                  </a:cubicBezTo>
                  <a:cubicBezTo>
                    <a:pt x="7203" y="2872"/>
                    <a:pt x="7251" y="2991"/>
                    <a:pt x="7251" y="3086"/>
                  </a:cubicBezTo>
                  <a:cubicBezTo>
                    <a:pt x="7275" y="3205"/>
                    <a:pt x="7275" y="3301"/>
                    <a:pt x="7251" y="3396"/>
                  </a:cubicBezTo>
                  <a:cubicBezTo>
                    <a:pt x="7227" y="3539"/>
                    <a:pt x="7203" y="3658"/>
                    <a:pt x="7155" y="3801"/>
                  </a:cubicBezTo>
                  <a:cubicBezTo>
                    <a:pt x="7132" y="3848"/>
                    <a:pt x="7108" y="3872"/>
                    <a:pt x="7084" y="3920"/>
                  </a:cubicBezTo>
                  <a:cubicBezTo>
                    <a:pt x="6608" y="3586"/>
                    <a:pt x="6108" y="3301"/>
                    <a:pt x="5584" y="3062"/>
                  </a:cubicBezTo>
                  <a:cubicBezTo>
                    <a:pt x="5060" y="2800"/>
                    <a:pt x="4536" y="2539"/>
                    <a:pt x="3988" y="2348"/>
                  </a:cubicBezTo>
                  <a:cubicBezTo>
                    <a:pt x="4060" y="2134"/>
                    <a:pt x="4131" y="1943"/>
                    <a:pt x="4226" y="1753"/>
                  </a:cubicBezTo>
                  <a:cubicBezTo>
                    <a:pt x="4274" y="1610"/>
                    <a:pt x="4345" y="1467"/>
                    <a:pt x="4417" y="1324"/>
                  </a:cubicBezTo>
                  <a:cubicBezTo>
                    <a:pt x="4464" y="1229"/>
                    <a:pt x="4512" y="1157"/>
                    <a:pt x="4583" y="1086"/>
                  </a:cubicBezTo>
                  <a:cubicBezTo>
                    <a:pt x="5147" y="764"/>
                    <a:pt x="4810" y="1"/>
                    <a:pt x="428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Google Shape;3381;p114"/>
            <p:cNvSpPr/>
            <p:nvPr/>
          </p:nvSpPr>
          <p:spPr>
            <a:xfrm>
              <a:off x="4093075" y="21713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Google Shape;3382;p114"/>
            <p:cNvSpPr/>
            <p:nvPr/>
          </p:nvSpPr>
          <p:spPr>
            <a:xfrm>
              <a:off x="3976400" y="1964125"/>
              <a:ext cx="234200" cy="239825"/>
            </a:xfrm>
            <a:custGeom>
              <a:avLst/>
              <a:gdLst/>
              <a:ahLst/>
              <a:cxnLst/>
              <a:rect l="l" t="t" r="r" b="b"/>
              <a:pathLst>
                <a:path w="9368" h="9593" extrusionOk="0">
                  <a:moveTo>
                    <a:pt x="3072" y="2597"/>
                  </a:moveTo>
                  <a:cubicBezTo>
                    <a:pt x="3382" y="2669"/>
                    <a:pt x="3715" y="2764"/>
                    <a:pt x="4025" y="2859"/>
                  </a:cubicBezTo>
                  <a:lnTo>
                    <a:pt x="3977" y="2883"/>
                  </a:lnTo>
                  <a:cubicBezTo>
                    <a:pt x="3644" y="3074"/>
                    <a:pt x="3263" y="3336"/>
                    <a:pt x="2882" y="3502"/>
                  </a:cubicBezTo>
                  <a:cubicBezTo>
                    <a:pt x="2929" y="3193"/>
                    <a:pt x="3001" y="2907"/>
                    <a:pt x="3072" y="2597"/>
                  </a:cubicBezTo>
                  <a:close/>
                  <a:moveTo>
                    <a:pt x="6692" y="4074"/>
                  </a:moveTo>
                  <a:lnTo>
                    <a:pt x="6692" y="4074"/>
                  </a:lnTo>
                  <a:cubicBezTo>
                    <a:pt x="6954" y="4264"/>
                    <a:pt x="7216" y="4479"/>
                    <a:pt x="7430" y="4693"/>
                  </a:cubicBezTo>
                  <a:cubicBezTo>
                    <a:pt x="7216" y="4907"/>
                    <a:pt x="6978" y="5098"/>
                    <a:pt x="6763" y="5265"/>
                  </a:cubicBezTo>
                  <a:cubicBezTo>
                    <a:pt x="6763" y="4860"/>
                    <a:pt x="6740" y="4479"/>
                    <a:pt x="6692" y="4074"/>
                  </a:cubicBezTo>
                  <a:close/>
                  <a:moveTo>
                    <a:pt x="4739" y="3097"/>
                  </a:moveTo>
                  <a:cubicBezTo>
                    <a:pt x="5311" y="3288"/>
                    <a:pt x="5859" y="3550"/>
                    <a:pt x="6382" y="3859"/>
                  </a:cubicBezTo>
                  <a:cubicBezTo>
                    <a:pt x="6382" y="4002"/>
                    <a:pt x="6382" y="4145"/>
                    <a:pt x="6359" y="4264"/>
                  </a:cubicBezTo>
                  <a:cubicBezTo>
                    <a:pt x="6335" y="4502"/>
                    <a:pt x="6311" y="4764"/>
                    <a:pt x="6287" y="4979"/>
                  </a:cubicBezTo>
                  <a:cubicBezTo>
                    <a:pt x="6240" y="5217"/>
                    <a:pt x="6216" y="5455"/>
                    <a:pt x="6168" y="5669"/>
                  </a:cubicBezTo>
                  <a:cubicBezTo>
                    <a:pt x="5644" y="6050"/>
                    <a:pt x="5073" y="6360"/>
                    <a:pt x="4501" y="6646"/>
                  </a:cubicBezTo>
                  <a:cubicBezTo>
                    <a:pt x="4477" y="6622"/>
                    <a:pt x="4477" y="6622"/>
                    <a:pt x="4453" y="6598"/>
                  </a:cubicBezTo>
                  <a:cubicBezTo>
                    <a:pt x="4311" y="6527"/>
                    <a:pt x="4192" y="6431"/>
                    <a:pt x="4049" y="6360"/>
                  </a:cubicBezTo>
                  <a:cubicBezTo>
                    <a:pt x="3644" y="6169"/>
                    <a:pt x="3263" y="5908"/>
                    <a:pt x="2906" y="5622"/>
                  </a:cubicBezTo>
                  <a:cubicBezTo>
                    <a:pt x="2882" y="5598"/>
                    <a:pt x="2834" y="5574"/>
                    <a:pt x="2786" y="5574"/>
                  </a:cubicBezTo>
                  <a:cubicBezTo>
                    <a:pt x="2786" y="5026"/>
                    <a:pt x="2786" y="4502"/>
                    <a:pt x="2834" y="3979"/>
                  </a:cubicBezTo>
                  <a:cubicBezTo>
                    <a:pt x="3406" y="3574"/>
                    <a:pt x="4096" y="3383"/>
                    <a:pt x="4739" y="3097"/>
                  </a:cubicBezTo>
                  <a:close/>
                  <a:moveTo>
                    <a:pt x="2834" y="6265"/>
                  </a:moveTo>
                  <a:lnTo>
                    <a:pt x="3001" y="6336"/>
                  </a:lnTo>
                  <a:cubicBezTo>
                    <a:pt x="3382" y="6527"/>
                    <a:pt x="3787" y="6646"/>
                    <a:pt x="4192" y="6789"/>
                  </a:cubicBezTo>
                  <a:lnTo>
                    <a:pt x="3787" y="6932"/>
                  </a:lnTo>
                  <a:cubicBezTo>
                    <a:pt x="3549" y="7027"/>
                    <a:pt x="3287" y="7122"/>
                    <a:pt x="3001" y="7170"/>
                  </a:cubicBezTo>
                  <a:cubicBezTo>
                    <a:pt x="2929" y="6884"/>
                    <a:pt x="2882" y="6574"/>
                    <a:pt x="2834" y="6265"/>
                  </a:cubicBezTo>
                  <a:close/>
                  <a:moveTo>
                    <a:pt x="4594" y="0"/>
                  </a:moveTo>
                  <a:cubicBezTo>
                    <a:pt x="4418" y="0"/>
                    <a:pt x="4241" y="44"/>
                    <a:pt x="4072" y="144"/>
                  </a:cubicBezTo>
                  <a:cubicBezTo>
                    <a:pt x="3882" y="264"/>
                    <a:pt x="3739" y="406"/>
                    <a:pt x="3572" y="573"/>
                  </a:cubicBezTo>
                  <a:cubicBezTo>
                    <a:pt x="3215" y="978"/>
                    <a:pt x="2953" y="1430"/>
                    <a:pt x="2786" y="1931"/>
                  </a:cubicBezTo>
                  <a:cubicBezTo>
                    <a:pt x="2580" y="1891"/>
                    <a:pt x="2370" y="1871"/>
                    <a:pt x="2159" y="1871"/>
                  </a:cubicBezTo>
                  <a:cubicBezTo>
                    <a:pt x="1618" y="1871"/>
                    <a:pt x="1076" y="2000"/>
                    <a:pt x="596" y="2240"/>
                  </a:cubicBezTo>
                  <a:cubicBezTo>
                    <a:pt x="0" y="2574"/>
                    <a:pt x="143" y="3383"/>
                    <a:pt x="476" y="3836"/>
                  </a:cubicBezTo>
                  <a:cubicBezTo>
                    <a:pt x="516" y="3907"/>
                    <a:pt x="577" y="3936"/>
                    <a:pt x="636" y="3936"/>
                  </a:cubicBezTo>
                  <a:cubicBezTo>
                    <a:pt x="754" y="3936"/>
                    <a:pt x="865" y="3820"/>
                    <a:pt x="786" y="3693"/>
                  </a:cubicBezTo>
                  <a:cubicBezTo>
                    <a:pt x="667" y="3383"/>
                    <a:pt x="500" y="2883"/>
                    <a:pt x="834" y="2693"/>
                  </a:cubicBezTo>
                  <a:cubicBezTo>
                    <a:pt x="1223" y="2530"/>
                    <a:pt x="1634" y="2446"/>
                    <a:pt x="2053" y="2446"/>
                  </a:cubicBezTo>
                  <a:cubicBezTo>
                    <a:pt x="2249" y="2446"/>
                    <a:pt x="2446" y="2464"/>
                    <a:pt x="2644" y="2502"/>
                  </a:cubicBezTo>
                  <a:cubicBezTo>
                    <a:pt x="2524" y="2978"/>
                    <a:pt x="2453" y="3455"/>
                    <a:pt x="2429" y="3931"/>
                  </a:cubicBezTo>
                  <a:cubicBezTo>
                    <a:pt x="2382" y="4550"/>
                    <a:pt x="2382" y="5169"/>
                    <a:pt x="2429" y="5788"/>
                  </a:cubicBezTo>
                  <a:cubicBezTo>
                    <a:pt x="2405" y="5836"/>
                    <a:pt x="2405" y="5860"/>
                    <a:pt x="2429" y="5908"/>
                  </a:cubicBezTo>
                  <a:cubicBezTo>
                    <a:pt x="2453" y="6360"/>
                    <a:pt x="2548" y="6789"/>
                    <a:pt x="2644" y="7241"/>
                  </a:cubicBezTo>
                  <a:cubicBezTo>
                    <a:pt x="2465" y="7268"/>
                    <a:pt x="2280" y="7281"/>
                    <a:pt x="2093" y="7281"/>
                  </a:cubicBezTo>
                  <a:cubicBezTo>
                    <a:pt x="1781" y="7281"/>
                    <a:pt x="1465" y="7244"/>
                    <a:pt x="1167" y="7170"/>
                  </a:cubicBezTo>
                  <a:cubicBezTo>
                    <a:pt x="596" y="7098"/>
                    <a:pt x="476" y="6574"/>
                    <a:pt x="667" y="6098"/>
                  </a:cubicBezTo>
                  <a:cubicBezTo>
                    <a:pt x="728" y="5975"/>
                    <a:pt x="621" y="5872"/>
                    <a:pt x="518" y="5872"/>
                  </a:cubicBezTo>
                  <a:cubicBezTo>
                    <a:pt x="462" y="5872"/>
                    <a:pt x="407" y="5903"/>
                    <a:pt x="381" y="5979"/>
                  </a:cubicBezTo>
                  <a:cubicBezTo>
                    <a:pt x="191" y="6360"/>
                    <a:pt x="238" y="6860"/>
                    <a:pt x="500" y="7217"/>
                  </a:cubicBezTo>
                  <a:cubicBezTo>
                    <a:pt x="821" y="7538"/>
                    <a:pt x="1454" y="7644"/>
                    <a:pt x="2058" y="7644"/>
                  </a:cubicBezTo>
                  <a:cubicBezTo>
                    <a:pt x="2306" y="7644"/>
                    <a:pt x="2548" y="7626"/>
                    <a:pt x="2763" y="7598"/>
                  </a:cubicBezTo>
                  <a:cubicBezTo>
                    <a:pt x="2929" y="8122"/>
                    <a:pt x="3215" y="8599"/>
                    <a:pt x="3549" y="9051"/>
                  </a:cubicBezTo>
                  <a:cubicBezTo>
                    <a:pt x="3787" y="9289"/>
                    <a:pt x="4072" y="9456"/>
                    <a:pt x="4406" y="9551"/>
                  </a:cubicBezTo>
                  <a:cubicBezTo>
                    <a:pt x="4492" y="9580"/>
                    <a:pt x="4576" y="9593"/>
                    <a:pt x="4657" y="9593"/>
                  </a:cubicBezTo>
                  <a:cubicBezTo>
                    <a:pt x="5116" y="9593"/>
                    <a:pt x="5497" y="9177"/>
                    <a:pt x="5739" y="8813"/>
                  </a:cubicBezTo>
                  <a:cubicBezTo>
                    <a:pt x="5871" y="8632"/>
                    <a:pt x="5718" y="8451"/>
                    <a:pt x="5564" y="8451"/>
                  </a:cubicBezTo>
                  <a:cubicBezTo>
                    <a:pt x="5495" y="8451"/>
                    <a:pt x="5426" y="8487"/>
                    <a:pt x="5382" y="8575"/>
                  </a:cubicBezTo>
                  <a:cubicBezTo>
                    <a:pt x="5214" y="8848"/>
                    <a:pt x="4972" y="9214"/>
                    <a:pt x="4638" y="9214"/>
                  </a:cubicBezTo>
                  <a:cubicBezTo>
                    <a:pt x="4594" y="9214"/>
                    <a:pt x="4548" y="9208"/>
                    <a:pt x="4501" y="9194"/>
                  </a:cubicBezTo>
                  <a:cubicBezTo>
                    <a:pt x="4239" y="9122"/>
                    <a:pt x="4001" y="8980"/>
                    <a:pt x="3810" y="8813"/>
                  </a:cubicBezTo>
                  <a:cubicBezTo>
                    <a:pt x="3501" y="8408"/>
                    <a:pt x="3263" y="7979"/>
                    <a:pt x="3120" y="7527"/>
                  </a:cubicBezTo>
                  <a:cubicBezTo>
                    <a:pt x="4168" y="7241"/>
                    <a:pt x="5168" y="6836"/>
                    <a:pt x="6097" y="6312"/>
                  </a:cubicBezTo>
                  <a:cubicBezTo>
                    <a:pt x="6549" y="6050"/>
                    <a:pt x="7002" y="5765"/>
                    <a:pt x="7406" y="5455"/>
                  </a:cubicBezTo>
                  <a:cubicBezTo>
                    <a:pt x="7526" y="5360"/>
                    <a:pt x="7692" y="5217"/>
                    <a:pt x="7811" y="5122"/>
                  </a:cubicBezTo>
                  <a:cubicBezTo>
                    <a:pt x="8240" y="5622"/>
                    <a:pt x="8716" y="6431"/>
                    <a:pt x="8288" y="7051"/>
                  </a:cubicBezTo>
                  <a:cubicBezTo>
                    <a:pt x="8121" y="7193"/>
                    <a:pt x="7907" y="7289"/>
                    <a:pt x="7668" y="7289"/>
                  </a:cubicBezTo>
                  <a:cubicBezTo>
                    <a:pt x="7445" y="7311"/>
                    <a:pt x="7473" y="7627"/>
                    <a:pt x="7674" y="7627"/>
                  </a:cubicBezTo>
                  <a:cubicBezTo>
                    <a:pt x="7687" y="7627"/>
                    <a:pt x="7701" y="7625"/>
                    <a:pt x="7716" y="7622"/>
                  </a:cubicBezTo>
                  <a:cubicBezTo>
                    <a:pt x="9335" y="7455"/>
                    <a:pt x="8835" y="5693"/>
                    <a:pt x="8073" y="4860"/>
                  </a:cubicBezTo>
                  <a:cubicBezTo>
                    <a:pt x="8192" y="4717"/>
                    <a:pt x="8288" y="4574"/>
                    <a:pt x="8407" y="4431"/>
                  </a:cubicBezTo>
                  <a:cubicBezTo>
                    <a:pt x="9367" y="3400"/>
                    <a:pt x="9083" y="1977"/>
                    <a:pt x="7554" y="1977"/>
                  </a:cubicBezTo>
                  <a:cubicBezTo>
                    <a:pt x="7529" y="1977"/>
                    <a:pt x="7503" y="1977"/>
                    <a:pt x="7478" y="1978"/>
                  </a:cubicBezTo>
                  <a:cubicBezTo>
                    <a:pt x="7287" y="2002"/>
                    <a:pt x="7287" y="2288"/>
                    <a:pt x="7478" y="2312"/>
                  </a:cubicBezTo>
                  <a:cubicBezTo>
                    <a:pt x="8288" y="2407"/>
                    <a:pt x="8716" y="2907"/>
                    <a:pt x="8264" y="3669"/>
                  </a:cubicBezTo>
                  <a:cubicBezTo>
                    <a:pt x="8097" y="3931"/>
                    <a:pt x="7883" y="4193"/>
                    <a:pt x="7668" y="4431"/>
                  </a:cubicBezTo>
                  <a:cubicBezTo>
                    <a:pt x="6478" y="3216"/>
                    <a:pt x="4858" y="2502"/>
                    <a:pt x="3239" y="2050"/>
                  </a:cubicBezTo>
                  <a:cubicBezTo>
                    <a:pt x="3453" y="1478"/>
                    <a:pt x="3834" y="954"/>
                    <a:pt x="4334" y="597"/>
                  </a:cubicBezTo>
                  <a:cubicBezTo>
                    <a:pt x="4411" y="558"/>
                    <a:pt x="4490" y="541"/>
                    <a:pt x="4569" y="541"/>
                  </a:cubicBezTo>
                  <a:cubicBezTo>
                    <a:pt x="4879" y="541"/>
                    <a:pt x="5183" y="807"/>
                    <a:pt x="5335" y="1073"/>
                  </a:cubicBezTo>
                  <a:cubicBezTo>
                    <a:pt x="5362" y="1177"/>
                    <a:pt x="5437" y="1219"/>
                    <a:pt x="5521" y="1219"/>
                  </a:cubicBezTo>
                  <a:cubicBezTo>
                    <a:pt x="5728" y="1219"/>
                    <a:pt x="5997" y="973"/>
                    <a:pt x="5811" y="787"/>
                  </a:cubicBezTo>
                  <a:cubicBezTo>
                    <a:pt x="5565" y="348"/>
                    <a:pt x="5086" y="0"/>
                    <a:pt x="45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Google Shape;3383;p114"/>
            <p:cNvSpPr/>
            <p:nvPr/>
          </p:nvSpPr>
          <p:spPr>
            <a:xfrm>
              <a:off x="4116575" y="2003450"/>
              <a:ext cx="25925" cy="24575"/>
            </a:xfrm>
            <a:custGeom>
              <a:avLst/>
              <a:gdLst/>
              <a:ahLst/>
              <a:cxnLst/>
              <a:rect l="l" t="t" r="r" b="b"/>
              <a:pathLst>
                <a:path w="1037" h="983" extrusionOk="0">
                  <a:moveTo>
                    <a:pt x="529" y="0"/>
                  </a:moveTo>
                  <a:cubicBezTo>
                    <a:pt x="266" y="0"/>
                    <a:pt x="1" y="185"/>
                    <a:pt x="37" y="548"/>
                  </a:cubicBezTo>
                  <a:cubicBezTo>
                    <a:pt x="61" y="840"/>
                    <a:pt x="284" y="983"/>
                    <a:pt x="511" y="983"/>
                  </a:cubicBezTo>
                  <a:cubicBezTo>
                    <a:pt x="748" y="983"/>
                    <a:pt x="989" y="828"/>
                    <a:pt x="1014" y="524"/>
                  </a:cubicBezTo>
                  <a:cubicBezTo>
                    <a:pt x="1037" y="173"/>
                    <a:pt x="784" y="0"/>
                    <a:pt x="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Google Shape;3384;p114"/>
            <p:cNvSpPr/>
            <p:nvPr/>
          </p:nvSpPr>
          <p:spPr>
            <a:xfrm>
              <a:off x="3995450" y="2075025"/>
              <a:ext cx="24725" cy="22800"/>
            </a:xfrm>
            <a:custGeom>
              <a:avLst/>
              <a:gdLst/>
              <a:ahLst/>
              <a:cxnLst/>
              <a:rect l="l" t="t" r="r" b="b"/>
              <a:pathLst>
                <a:path w="989" h="912" extrusionOk="0">
                  <a:moveTo>
                    <a:pt x="491" y="1"/>
                  </a:moveTo>
                  <a:cubicBezTo>
                    <a:pt x="244" y="1"/>
                    <a:pt x="0" y="174"/>
                    <a:pt x="48" y="519"/>
                  </a:cubicBezTo>
                  <a:cubicBezTo>
                    <a:pt x="72" y="781"/>
                    <a:pt x="280" y="912"/>
                    <a:pt x="491" y="912"/>
                  </a:cubicBezTo>
                  <a:cubicBezTo>
                    <a:pt x="703" y="912"/>
                    <a:pt x="917" y="781"/>
                    <a:pt x="953" y="519"/>
                  </a:cubicBezTo>
                  <a:cubicBezTo>
                    <a:pt x="989" y="174"/>
                    <a:pt x="738" y="1"/>
                    <a:pt x="4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Google Shape;3385;p114"/>
            <p:cNvSpPr/>
            <p:nvPr/>
          </p:nvSpPr>
          <p:spPr>
            <a:xfrm>
              <a:off x="4118375" y="2137325"/>
              <a:ext cx="25050" cy="24800"/>
            </a:xfrm>
            <a:custGeom>
              <a:avLst/>
              <a:gdLst/>
              <a:ahLst/>
              <a:cxnLst/>
              <a:rect l="l" t="t" r="r" b="b"/>
              <a:pathLst>
                <a:path w="1002" h="992" extrusionOk="0">
                  <a:moveTo>
                    <a:pt x="503" y="1"/>
                  </a:moveTo>
                  <a:cubicBezTo>
                    <a:pt x="258" y="1"/>
                    <a:pt x="13" y="161"/>
                    <a:pt x="13" y="480"/>
                  </a:cubicBezTo>
                  <a:cubicBezTo>
                    <a:pt x="1" y="819"/>
                    <a:pt x="254" y="992"/>
                    <a:pt x="505" y="992"/>
                  </a:cubicBezTo>
                  <a:cubicBezTo>
                    <a:pt x="748" y="992"/>
                    <a:pt x="989" y="831"/>
                    <a:pt x="989" y="504"/>
                  </a:cubicBezTo>
                  <a:cubicBezTo>
                    <a:pt x="1001" y="167"/>
                    <a:pt x="753" y="1"/>
                    <a:pt x="5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86" name="Google Shape;3386;p114"/>
          <p:cNvGrpSpPr/>
          <p:nvPr/>
        </p:nvGrpSpPr>
        <p:grpSpPr>
          <a:xfrm>
            <a:off x="6341050" y="1211136"/>
            <a:ext cx="321171" cy="310066"/>
            <a:chOff x="5128425" y="1966675"/>
            <a:chExt cx="242925" cy="234525"/>
          </a:xfrm>
        </p:grpSpPr>
        <p:sp>
          <p:nvSpPr>
            <p:cNvPr id="3387" name="Google Shape;3387;p114"/>
            <p:cNvSpPr/>
            <p:nvPr/>
          </p:nvSpPr>
          <p:spPr>
            <a:xfrm>
              <a:off x="5135550" y="2084000"/>
              <a:ext cx="225075" cy="100100"/>
            </a:xfrm>
            <a:custGeom>
              <a:avLst/>
              <a:gdLst/>
              <a:ahLst/>
              <a:cxnLst/>
              <a:rect l="l" t="t" r="r" b="b"/>
              <a:pathLst>
                <a:path w="9003" h="4004" extrusionOk="0">
                  <a:moveTo>
                    <a:pt x="4114" y="1"/>
                  </a:moveTo>
                  <a:cubicBezTo>
                    <a:pt x="3678" y="1"/>
                    <a:pt x="3240" y="70"/>
                    <a:pt x="2811" y="208"/>
                  </a:cubicBezTo>
                  <a:cubicBezTo>
                    <a:pt x="2311" y="303"/>
                    <a:pt x="1835" y="493"/>
                    <a:pt x="1382" y="779"/>
                  </a:cubicBezTo>
                  <a:cubicBezTo>
                    <a:pt x="1192" y="922"/>
                    <a:pt x="1001" y="1065"/>
                    <a:pt x="834" y="1208"/>
                  </a:cubicBezTo>
                  <a:cubicBezTo>
                    <a:pt x="644" y="1374"/>
                    <a:pt x="501" y="1565"/>
                    <a:pt x="382" y="1779"/>
                  </a:cubicBezTo>
                  <a:cubicBezTo>
                    <a:pt x="191" y="1994"/>
                    <a:pt x="96" y="2303"/>
                    <a:pt x="72" y="2589"/>
                  </a:cubicBezTo>
                  <a:cubicBezTo>
                    <a:pt x="1" y="2994"/>
                    <a:pt x="191" y="3375"/>
                    <a:pt x="549" y="3565"/>
                  </a:cubicBezTo>
                  <a:cubicBezTo>
                    <a:pt x="620" y="3613"/>
                    <a:pt x="692" y="3637"/>
                    <a:pt x="787" y="3661"/>
                  </a:cubicBezTo>
                  <a:cubicBezTo>
                    <a:pt x="977" y="3780"/>
                    <a:pt x="1192" y="3851"/>
                    <a:pt x="1430" y="3875"/>
                  </a:cubicBezTo>
                  <a:cubicBezTo>
                    <a:pt x="1549" y="3899"/>
                    <a:pt x="1692" y="3923"/>
                    <a:pt x="1811" y="3946"/>
                  </a:cubicBezTo>
                  <a:cubicBezTo>
                    <a:pt x="2142" y="3981"/>
                    <a:pt x="2486" y="4003"/>
                    <a:pt x="2834" y="4003"/>
                  </a:cubicBezTo>
                  <a:cubicBezTo>
                    <a:pt x="2961" y="4003"/>
                    <a:pt x="3088" y="4000"/>
                    <a:pt x="3216" y="3994"/>
                  </a:cubicBezTo>
                  <a:lnTo>
                    <a:pt x="3478" y="3970"/>
                  </a:lnTo>
                  <a:lnTo>
                    <a:pt x="4002" y="3970"/>
                  </a:lnTo>
                  <a:cubicBezTo>
                    <a:pt x="4204" y="3982"/>
                    <a:pt x="4401" y="3988"/>
                    <a:pt x="4597" y="3988"/>
                  </a:cubicBezTo>
                  <a:cubicBezTo>
                    <a:pt x="4794" y="3988"/>
                    <a:pt x="4990" y="3982"/>
                    <a:pt x="5193" y="3970"/>
                  </a:cubicBezTo>
                  <a:cubicBezTo>
                    <a:pt x="6026" y="3899"/>
                    <a:pt x="6860" y="3708"/>
                    <a:pt x="7622" y="3375"/>
                  </a:cubicBezTo>
                  <a:cubicBezTo>
                    <a:pt x="7717" y="3327"/>
                    <a:pt x="7812" y="3280"/>
                    <a:pt x="7907" y="3232"/>
                  </a:cubicBezTo>
                  <a:cubicBezTo>
                    <a:pt x="8241" y="3089"/>
                    <a:pt x="8527" y="2899"/>
                    <a:pt x="8789" y="2660"/>
                  </a:cubicBezTo>
                  <a:cubicBezTo>
                    <a:pt x="9003" y="2422"/>
                    <a:pt x="9003" y="2065"/>
                    <a:pt x="8789" y="1827"/>
                  </a:cubicBezTo>
                  <a:lnTo>
                    <a:pt x="8765" y="1827"/>
                  </a:lnTo>
                  <a:cubicBezTo>
                    <a:pt x="8646" y="1708"/>
                    <a:pt x="8503" y="1660"/>
                    <a:pt x="8360" y="1660"/>
                  </a:cubicBezTo>
                  <a:cubicBezTo>
                    <a:pt x="8265" y="1660"/>
                    <a:pt x="8193" y="1684"/>
                    <a:pt x="8122" y="1708"/>
                  </a:cubicBezTo>
                  <a:cubicBezTo>
                    <a:pt x="8122" y="1708"/>
                    <a:pt x="8122" y="1684"/>
                    <a:pt x="8122" y="1684"/>
                  </a:cubicBezTo>
                  <a:cubicBezTo>
                    <a:pt x="8122" y="1374"/>
                    <a:pt x="7955" y="1113"/>
                    <a:pt x="7693" y="970"/>
                  </a:cubicBezTo>
                  <a:cubicBezTo>
                    <a:pt x="7575" y="911"/>
                    <a:pt x="7458" y="868"/>
                    <a:pt x="7327" y="868"/>
                  </a:cubicBezTo>
                  <a:cubicBezTo>
                    <a:pt x="7299" y="868"/>
                    <a:pt x="7270" y="870"/>
                    <a:pt x="7241" y="874"/>
                  </a:cubicBezTo>
                  <a:cubicBezTo>
                    <a:pt x="7098" y="708"/>
                    <a:pt x="6931" y="565"/>
                    <a:pt x="6740" y="470"/>
                  </a:cubicBezTo>
                  <a:cubicBezTo>
                    <a:pt x="6188" y="204"/>
                    <a:pt x="5594" y="62"/>
                    <a:pt x="4979" y="62"/>
                  </a:cubicBezTo>
                  <a:cubicBezTo>
                    <a:pt x="4931" y="62"/>
                    <a:pt x="4883" y="63"/>
                    <a:pt x="4835" y="65"/>
                  </a:cubicBezTo>
                  <a:cubicBezTo>
                    <a:pt x="4597" y="22"/>
                    <a:pt x="4356" y="1"/>
                    <a:pt x="41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8" name="Google Shape;3388;p114"/>
            <p:cNvSpPr/>
            <p:nvPr/>
          </p:nvSpPr>
          <p:spPr>
            <a:xfrm>
              <a:off x="5154750" y="1982600"/>
              <a:ext cx="207075" cy="162575"/>
            </a:xfrm>
            <a:custGeom>
              <a:avLst/>
              <a:gdLst/>
              <a:ahLst/>
              <a:cxnLst/>
              <a:rect l="l" t="t" r="r" b="b"/>
              <a:pathLst>
                <a:path w="8283" h="6503" extrusionOk="0">
                  <a:moveTo>
                    <a:pt x="3782" y="1"/>
                  </a:moveTo>
                  <a:cubicBezTo>
                    <a:pt x="3567" y="1"/>
                    <a:pt x="3377" y="120"/>
                    <a:pt x="3281" y="287"/>
                  </a:cubicBezTo>
                  <a:lnTo>
                    <a:pt x="1805" y="2430"/>
                  </a:lnTo>
                  <a:cubicBezTo>
                    <a:pt x="1757" y="2501"/>
                    <a:pt x="1733" y="2597"/>
                    <a:pt x="1710" y="2692"/>
                  </a:cubicBezTo>
                  <a:cubicBezTo>
                    <a:pt x="1281" y="3168"/>
                    <a:pt x="852" y="3644"/>
                    <a:pt x="424" y="4097"/>
                  </a:cubicBezTo>
                  <a:cubicBezTo>
                    <a:pt x="0" y="4520"/>
                    <a:pt x="388" y="5100"/>
                    <a:pt x="838" y="5100"/>
                  </a:cubicBezTo>
                  <a:cubicBezTo>
                    <a:pt x="971" y="5100"/>
                    <a:pt x="1109" y="5049"/>
                    <a:pt x="1233" y="4930"/>
                  </a:cubicBezTo>
                  <a:cubicBezTo>
                    <a:pt x="1281" y="4859"/>
                    <a:pt x="1329" y="4811"/>
                    <a:pt x="1376" y="4764"/>
                  </a:cubicBezTo>
                  <a:cubicBezTo>
                    <a:pt x="1424" y="4787"/>
                    <a:pt x="1477" y="4799"/>
                    <a:pt x="1531" y="4799"/>
                  </a:cubicBezTo>
                  <a:cubicBezTo>
                    <a:pt x="1585" y="4799"/>
                    <a:pt x="1638" y="4787"/>
                    <a:pt x="1686" y="4764"/>
                  </a:cubicBezTo>
                  <a:cubicBezTo>
                    <a:pt x="2162" y="4645"/>
                    <a:pt x="2615" y="4549"/>
                    <a:pt x="3091" y="4478"/>
                  </a:cubicBezTo>
                  <a:cubicBezTo>
                    <a:pt x="3329" y="4430"/>
                    <a:pt x="3591" y="4430"/>
                    <a:pt x="3829" y="4430"/>
                  </a:cubicBezTo>
                  <a:cubicBezTo>
                    <a:pt x="3829" y="4930"/>
                    <a:pt x="3805" y="5430"/>
                    <a:pt x="3782" y="5931"/>
                  </a:cubicBezTo>
                  <a:cubicBezTo>
                    <a:pt x="3782" y="6240"/>
                    <a:pt x="4043" y="6502"/>
                    <a:pt x="4353" y="6502"/>
                  </a:cubicBezTo>
                  <a:lnTo>
                    <a:pt x="7687" y="6454"/>
                  </a:lnTo>
                  <a:cubicBezTo>
                    <a:pt x="7878" y="6454"/>
                    <a:pt x="8068" y="6335"/>
                    <a:pt x="8187" y="6169"/>
                  </a:cubicBezTo>
                  <a:cubicBezTo>
                    <a:pt x="8282" y="5978"/>
                    <a:pt x="8282" y="5740"/>
                    <a:pt x="8187" y="5573"/>
                  </a:cubicBezTo>
                  <a:lnTo>
                    <a:pt x="8187" y="5597"/>
                  </a:lnTo>
                  <a:cubicBezTo>
                    <a:pt x="7139" y="4216"/>
                    <a:pt x="6092" y="2835"/>
                    <a:pt x="5068" y="1453"/>
                  </a:cubicBezTo>
                  <a:cubicBezTo>
                    <a:pt x="4782" y="1072"/>
                    <a:pt x="4520" y="691"/>
                    <a:pt x="4282" y="287"/>
                  </a:cubicBezTo>
                  <a:cubicBezTo>
                    <a:pt x="4186" y="120"/>
                    <a:pt x="3996" y="1"/>
                    <a:pt x="37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9" name="Google Shape;3389;p114"/>
            <p:cNvSpPr/>
            <p:nvPr/>
          </p:nvSpPr>
          <p:spPr>
            <a:xfrm>
              <a:off x="5128425" y="1966675"/>
              <a:ext cx="242925" cy="234525"/>
            </a:xfrm>
            <a:custGeom>
              <a:avLst/>
              <a:gdLst/>
              <a:ahLst/>
              <a:cxnLst/>
              <a:rect l="l" t="t" r="r" b="b"/>
              <a:pathLst>
                <a:path w="9717" h="9381" extrusionOk="0">
                  <a:moveTo>
                    <a:pt x="4739" y="733"/>
                  </a:moveTo>
                  <a:lnTo>
                    <a:pt x="4739" y="1066"/>
                  </a:lnTo>
                  <a:lnTo>
                    <a:pt x="4715" y="1066"/>
                  </a:lnTo>
                  <a:cubicBezTo>
                    <a:pt x="4668" y="1924"/>
                    <a:pt x="4620" y="2781"/>
                    <a:pt x="4620" y="3638"/>
                  </a:cubicBezTo>
                  <a:lnTo>
                    <a:pt x="4620" y="4948"/>
                  </a:lnTo>
                  <a:lnTo>
                    <a:pt x="3834" y="4996"/>
                  </a:lnTo>
                  <a:cubicBezTo>
                    <a:pt x="3001" y="5020"/>
                    <a:pt x="2167" y="5186"/>
                    <a:pt x="1381" y="5448"/>
                  </a:cubicBezTo>
                  <a:cubicBezTo>
                    <a:pt x="1596" y="5139"/>
                    <a:pt x="1834" y="4805"/>
                    <a:pt x="2048" y="4496"/>
                  </a:cubicBezTo>
                  <a:cubicBezTo>
                    <a:pt x="2929" y="3257"/>
                    <a:pt x="3858" y="1995"/>
                    <a:pt x="4739" y="733"/>
                  </a:cubicBezTo>
                  <a:close/>
                  <a:moveTo>
                    <a:pt x="4977" y="781"/>
                  </a:moveTo>
                  <a:cubicBezTo>
                    <a:pt x="5501" y="1567"/>
                    <a:pt x="5978" y="2376"/>
                    <a:pt x="6502" y="3138"/>
                  </a:cubicBezTo>
                  <a:cubicBezTo>
                    <a:pt x="7287" y="4258"/>
                    <a:pt x="8049" y="5377"/>
                    <a:pt x="8788" y="6520"/>
                  </a:cubicBezTo>
                  <a:cubicBezTo>
                    <a:pt x="8788" y="6520"/>
                    <a:pt x="8788" y="6544"/>
                    <a:pt x="8812" y="6544"/>
                  </a:cubicBezTo>
                  <a:cubicBezTo>
                    <a:pt x="8859" y="6639"/>
                    <a:pt x="8907" y="6758"/>
                    <a:pt x="8954" y="6853"/>
                  </a:cubicBezTo>
                  <a:cubicBezTo>
                    <a:pt x="8224" y="6946"/>
                    <a:pt x="7494" y="6995"/>
                    <a:pt x="6764" y="6995"/>
                  </a:cubicBezTo>
                  <a:cubicBezTo>
                    <a:pt x="6184" y="6995"/>
                    <a:pt x="5605" y="6964"/>
                    <a:pt x="5025" y="6901"/>
                  </a:cubicBezTo>
                  <a:cubicBezTo>
                    <a:pt x="5025" y="6377"/>
                    <a:pt x="5025" y="5829"/>
                    <a:pt x="5001" y="5282"/>
                  </a:cubicBezTo>
                  <a:cubicBezTo>
                    <a:pt x="5478" y="5282"/>
                    <a:pt x="5954" y="5329"/>
                    <a:pt x="6430" y="5401"/>
                  </a:cubicBezTo>
                  <a:cubicBezTo>
                    <a:pt x="6438" y="5402"/>
                    <a:pt x="6445" y="5402"/>
                    <a:pt x="6452" y="5402"/>
                  </a:cubicBezTo>
                  <a:cubicBezTo>
                    <a:pt x="6624" y="5402"/>
                    <a:pt x="6661" y="5137"/>
                    <a:pt x="6478" y="5091"/>
                  </a:cubicBezTo>
                  <a:lnTo>
                    <a:pt x="6073" y="5020"/>
                  </a:lnTo>
                  <a:cubicBezTo>
                    <a:pt x="5739" y="4972"/>
                    <a:pt x="5335" y="4948"/>
                    <a:pt x="5001" y="4924"/>
                  </a:cubicBezTo>
                  <a:cubicBezTo>
                    <a:pt x="5001" y="4186"/>
                    <a:pt x="4954" y="3448"/>
                    <a:pt x="4954" y="2781"/>
                  </a:cubicBezTo>
                  <a:cubicBezTo>
                    <a:pt x="4954" y="2138"/>
                    <a:pt x="4977" y="1447"/>
                    <a:pt x="4977" y="781"/>
                  </a:cubicBezTo>
                  <a:close/>
                  <a:moveTo>
                    <a:pt x="4823" y="1"/>
                  </a:moveTo>
                  <a:cubicBezTo>
                    <a:pt x="4763" y="1"/>
                    <a:pt x="4704" y="31"/>
                    <a:pt x="4668" y="90"/>
                  </a:cubicBezTo>
                  <a:cubicBezTo>
                    <a:pt x="4477" y="352"/>
                    <a:pt x="4311" y="638"/>
                    <a:pt x="4120" y="900"/>
                  </a:cubicBezTo>
                  <a:cubicBezTo>
                    <a:pt x="3930" y="1162"/>
                    <a:pt x="3739" y="1447"/>
                    <a:pt x="3572" y="1709"/>
                  </a:cubicBezTo>
                  <a:cubicBezTo>
                    <a:pt x="2596" y="3091"/>
                    <a:pt x="1572" y="4543"/>
                    <a:pt x="572" y="5925"/>
                  </a:cubicBezTo>
                  <a:cubicBezTo>
                    <a:pt x="405" y="6091"/>
                    <a:pt x="262" y="6282"/>
                    <a:pt x="167" y="6496"/>
                  </a:cubicBezTo>
                  <a:cubicBezTo>
                    <a:pt x="167" y="6496"/>
                    <a:pt x="143" y="6520"/>
                    <a:pt x="143" y="6544"/>
                  </a:cubicBezTo>
                  <a:cubicBezTo>
                    <a:pt x="72" y="6758"/>
                    <a:pt x="24" y="6996"/>
                    <a:pt x="24" y="7211"/>
                  </a:cubicBezTo>
                  <a:cubicBezTo>
                    <a:pt x="24" y="7234"/>
                    <a:pt x="24" y="7234"/>
                    <a:pt x="24" y="7234"/>
                  </a:cubicBezTo>
                  <a:cubicBezTo>
                    <a:pt x="0" y="7544"/>
                    <a:pt x="95" y="7854"/>
                    <a:pt x="262" y="8139"/>
                  </a:cubicBezTo>
                  <a:cubicBezTo>
                    <a:pt x="972" y="9204"/>
                    <a:pt x="2384" y="9380"/>
                    <a:pt x="3594" y="9380"/>
                  </a:cubicBezTo>
                  <a:cubicBezTo>
                    <a:pt x="3683" y="9380"/>
                    <a:pt x="3771" y="9379"/>
                    <a:pt x="3858" y="9378"/>
                  </a:cubicBezTo>
                  <a:cubicBezTo>
                    <a:pt x="5049" y="9354"/>
                    <a:pt x="6287" y="9378"/>
                    <a:pt x="7454" y="9068"/>
                  </a:cubicBezTo>
                  <a:cubicBezTo>
                    <a:pt x="7740" y="9020"/>
                    <a:pt x="8026" y="8925"/>
                    <a:pt x="8288" y="8806"/>
                  </a:cubicBezTo>
                  <a:lnTo>
                    <a:pt x="8431" y="8758"/>
                  </a:lnTo>
                  <a:cubicBezTo>
                    <a:pt x="8584" y="8671"/>
                    <a:pt x="8496" y="8443"/>
                    <a:pt x="8351" y="8443"/>
                  </a:cubicBezTo>
                  <a:cubicBezTo>
                    <a:pt x="8338" y="8443"/>
                    <a:pt x="8325" y="8445"/>
                    <a:pt x="8311" y="8449"/>
                  </a:cubicBezTo>
                  <a:cubicBezTo>
                    <a:pt x="7883" y="8639"/>
                    <a:pt x="7430" y="8758"/>
                    <a:pt x="6954" y="8830"/>
                  </a:cubicBezTo>
                  <a:cubicBezTo>
                    <a:pt x="6296" y="8920"/>
                    <a:pt x="5638" y="8962"/>
                    <a:pt x="4979" y="8962"/>
                  </a:cubicBezTo>
                  <a:cubicBezTo>
                    <a:pt x="4423" y="8962"/>
                    <a:pt x="3867" y="8932"/>
                    <a:pt x="3310" y="8878"/>
                  </a:cubicBezTo>
                  <a:cubicBezTo>
                    <a:pt x="2191" y="8735"/>
                    <a:pt x="643" y="8497"/>
                    <a:pt x="334" y="7234"/>
                  </a:cubicBezTo>
                  <a:cubicBezTo>
                    <a:pt x="381" y="7044"/>
                    <a:pt x="476" y="6853"/>
                    <a:pt x="596" y="6710"/>
                  </a:cubicBezTo>
                  <a:cubicBezTo>
                    <a:pt x="1000" y="6139"/>
                    <a:pt x="1691" y="5925"/>
                    <a:pt x="2334" y="5710"/>
                  </a:cubicBezTo>
                  <a:cubicBezTo>
                    <a:pt x="3048" y="5496"/>
                    <a:pt x="3811" y="5353"/>
                    <a:pt x="4573" y="5305"/>
                  </a:cubicBezTo>
                  <a:cubicBezTo>
                    <a:pt x="4573" y="5925"/>
                    <a:pt x="4573" y="6568"/>
                    <a:pt x="4573" y="7091"/>
                  </a:cubicBezTo>
                  <a:cubicBezTo>
                    <a:pt x="4573" y="7211"/>
                    <a:pt x="4644" y="7306"/>
                    <a:pt x="4763" y="7330"/>
                  </a:cubicBezTo>
                  <a:cubicBezTo>
                    <a:pt x="5525" y="7401"/>
                    <a:pt x="6287" y="7473"/>
                    <a:pt x="7049" y="7496"/>
                  </a:cubicBezTo>
                  <a:cubicBezTo>
                    <a:pt x="7208" y="7506"/>
                    <a:pt x="7368" y="7511"/>
                    <a:pt x="7529" y="7511"/>
                  </a:cubicBezTo>
                  <a:cubicBezTo>
                    <a:pt x="8138" y="7511"/>
                    <a:pt x="8756" y="7443"/>
                    <a:pt x="9359" y="7330"/>
                  </a:cubicBezTo>
                  <a:lnTo>
                    <a:pt x="9312" y="7330"/>
                  </a:lnTo>
                  <a:cubicBezTo>
                    <a:pt x="9716" y="7282"/>
                    <a:pt x="9597" y="6901"/>
                    <a:pt x="9455" y="6591"/>
                  </a:cubicBezTo>
                  <a:lnTo>
                    <a:pt x="9478" y="6591"/>
                  </a:lnTo>
                  <a:cubicBezTo>
                    <a:pt x="9478" y="6449"/>
                    <a:pt x="9335" y="6282"/>
                    <a:pt x="9240" y="6187"/>
                  </a:cubicBezTo>
                  <a:cubicBezTo>
                    <a:pt x="9002" y="5829"/>
                    <a:pt x="8740" y="5448"/>
                    <a:pt x="8502" y="5067"/>
                  </a:cubicBezTo>
                  <a:cubicBezTo>
                    <a:pt x="8169" y="4615"/>
                    <a:pt x="7788" y="4115"/>
                    <a:pt x="7454" y="3662"/>
                  </a:cubicBezTo>
                  <a:cubicBezTo>
                    <a:pt x="6597" y="2519"/>
                    <a:pt x="5859" y="1233"/>
                    <a:pt x="4977" y="90"/>
                  </a:cubicBezTo>
                  <a:cubicBezTo>
                    <a:pt x="4942" y="31"/>
                    <a:pt x="4882" y="1"/>
                    <a:pt x="48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90" name="Google Shape;3390;p114"/>
          <p:cNvGrpSpPr/>
          <p:nvPr/>
        </p:nvGrpSpPr>
        <p:grpSpPr>
          <a:xfrm>
            <a:off x="5561011" y="1209219"/>
            <a:ext cx="325104" cy="319750"/>
            <a:chOff x="4538425" y="1965225"/>
            <a:chExt cx="245900" cy="241850"/>
          </a:xfrm>
        </p:grpSpPr>
        <p:sp>
          <p:nvSpPr>
            <p:cNvPr id="3391" name="Google Shape;3391;p114"/>
            <p:cNvSpPr/>
            <p:nvPr/>
          </p:nvSpPr>
          <p:spPr>
            <a:xfrm>
              <a:off x="4550925" y="1988125"/>
              <a:ext cx="233400" cy="64650"/>
            </a:xfrm>
            <a:custGeom>
              <a:avLst/>
              <a:gdLst/>
              <a:ahLst/>
              <a:cxnLst/>
              <a:rect l="l" t="t" r="r" b="b"/>
              <a:pathLst>
                <a:path w="9336" h="2586" extrusionOk="0">
                  <a:moveTo>
                    <a:pt x="7400" y="1"/>
                  </a:moveTo>
                  <a:cubicBezTo>
                    <a:pt x="7207" y="1"/>
                    <a:pt x="7015" y="11"/>
                    <a:pt x="6835" y="18"/>
                  </a:cubicBezTo>
                  <a:cubicBezTo>
                    <a:pt x="6168" y="42"/>
                    <a:pt x="5549" y="66"/>
                    <a:pt x="4930" y="89"/>
                  </a:cubicBezTo>
                  <a:cubicBezTo>
                    <a:pt x="4287" y="137"/>
                    <a:pt x="3644" y="185"/>
                    <a:pt x="3001" y="232"/>
                  </a:cubicBezTo>
                  <a:lnTo>
                    <a:pt x="2048" y="304"/>
                  </a:lnTo>
                  <a:cubicBezTo>
                    <a:pt x="1691" y="328"/>
                    <a:pt x="1358" y="351"/>
                    <a:pt x="1000" y="399"/>
                  </a:cubicBezTo>
                  <a:cubicBezTo>
                    <a:pt x="834" y="447"/>
                    <a:pt x="667" y="494"/>
                    <a:pt x="500" y="566"/>
                  </a:cubicBezTo>
                  <a:cubicBezTo>
                    <a:pt x="429" y="637"/>
                    <a:pt x="357" y="709"/>
                    <a:pt x="310" y="780"/>
                  </a:cubicBezTo>
                  <a:cubicBezTo>
                    <a:pt x="286" y="828"/>
                    <a:pt x="262" y="875"/>
                    <a:pt x="238" y="923"/>
                  </a:cubicBezTo>
                  <a:cubicBezTo>
                    <a:pt x="214" y="971"/>
                    <a:pt x="167" y="1018"/>
                    <a:pt x="143" y="1066"/>
                  </a:cubicBezTo>
                  <a:cubicBezTo>
                    <a:pt x="24" y="1256"/>
                    <a:pt x="0" y="1494"/>
                    <a:pt x="48" y="1709"/>
                  </a:cubicBezTo>
                  <a:cubicBezTo>
                    <a:pt x="167" y="2090"/>
                    <a:pt x="476" y="2352"/>
                    <a:pt x="857" y="2423"/>
                  </a:cubicBezTo>
                  <a:cubicBezTo>
                    <a:pt x="1191" y="2471"/>
                    <a:pt x="1524" y="2495"/>
                    <a:pt x="1858" y="2518"/>
                  </a:cubicBezTo>
                  <a:cubicBezTo>
                    <a:pt x="2167" y="2542"/>
                    <a:pt x="2501" y="2566"/>
                    <a:pt x="2810" y="2566"/>
                  </a:cubicBezTo>
                  <a:cubicBezTo>
                    <a:pt x="3169" y="2579"/>
                    <a:pt x="3528" y="2585"/>
                    <a:pt x="3888" y="2585"/>
                  </a:cubicBezTo>
                  <a:cubicBezTo>
                    <a:pt x="4814" y="2585"/>
                    <a:pt x="5741" y="2546"/>
                    <a:pt x="6668" y="2495"/>
                  </a:cubicBezTo>
                  <a:cubicBezTo>
                    <a:pt x="6978" y="2495"/>
                    <a:pt x="7287" y="2471"/>
                    <a:pt x="7597" y="2447"/>
                  </a:cubicBezTo>
                  <a:cubicBezTo>
                    <a:pt x="7907" y="2423"/>
                    <a:pt x="8192" y="2352"/>
                    <a:pt x="8454" y="2233"/>
                  </a:cubicBezTo>
                  <a:cubicBezTo>
                    <a:pt x="9169" y="1923"/>
                    <a:pt x="9335" y="971"/>
                    <a:pt x="8764" y="447"/>
                  </a:cubicBezTo>
                  <a:lnTo>
                    <a:pt x="8788" y="447"/>
                  </a:lnTo>
                  <a:cubicBezTo>
                    <a:pt x="8411" y="70"/>
                    <a:pt x="7898" y="1"/>
                    <a:pt x="740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2" name="Google Shape;3392;p114"/>
            <p:cNvSpPr/>
            <p:nvPr/>
          </p:nvSpPr>
          <p:spPr>
            <a:xfrm>
              <a:off x="4548525" y="2046750"/>
              <a:ext cx="228050" cy="146050"/>
            </a:xfrm>
            <a:custGeom>
              <a:avLst/>
              <a:gdLst/>
              <a:ahLst/>
              <a:cxnLst/>
              <a:rect l="l" t="t" r="r" b="b"/>
              <a:pathLst>
                <a:path w="9122" h="5842" extrusionOk="0">
                  <a:moveTo>
                    <a:pt x="8356" y="1"/>
                  </a:moveTo>
                  <a:cubicBezTo>
                    <a:pt x="8119" y="1"/>
                    <a:pt x="7882" y="47"/>
                    <a:pt x="7645" y="126"/>
                  </a:cubicBezTo>
                  <a:cubicBezTo>
                    <a:pt x="7206" y="104"/>
                    <a:pt x="6763" y="93"/>
                    <a:pt x="6316" y="93"/>
                  </a:cubicBezTo>
                  <a:cubicBezTo>
                    <a:pt x="5770" y="93"/>
                    <a:pt x="5219" y="110"/>
                    <a:pt x="4669" y="150"/>
                  </a:cubicBezTo>
                  <a:cubicBezTo>
                    <a:pt x="4090" y="46"/>
                    <a:pt x="3499" y="10"/>
                    <a:pt x="2903" y="10"/>
                  </a:cubicBezTo>
                  <a:cubicBezTo>
                    <a:pt x="2125" y="10"/>
                    <a:pt x="1341" y="72"/>
                    <a:pt x="572" y="126"/>
                  </a:cubicBezTo>
                  <a:cubicBezTo>
                    <a:pt x="430" y="126"/>
                    <a:pt x="287" y="197"/>
                    <a:pt x="168" y="293"/>
                  </a:cubicBezTo>
                  <a:cubicBezTo>
                    <a:pt x="72" y="412"/>
                    <a:pt x="1" y="554"/>
                    <a:pt x="1" y="697"/>
                  </a:cubicBezTo>
                  <a:lnTo>
                    <a:pt x="96" y="5270"/>
                  </a:lnTo>
                  <a:cubicBezTo>
                    <a:pt x="120" y="5579"/>
                    <a:pt x="358" y="5817"/>
                    <a:pt x="668" y="5841"/>
                  </a:cubicBezTo>
                  <a:cubicBezTo>
                    <a:pt x="2454" y="5675"/>
                    <a:pt x="4216" y="5508"/>
                    <a:pt x="5978" y="5270"/>
                  </a:cubicBezTo>
                  <a:lnTo>
                    <a:pt x="6740" y="5246"/>
                  </a:lnTo>
                  <a:cubicBezTo>
                    <a:pt x="6859" y="5246"/>
                    <a:pt x="6979" y="5198"/>
                    <a:pt x="7074" y="5151"/>
                  </a:cubicBezTo>
                  <a:lnTo>
                    <a:pt x="8098" y="5008"/>
                  </a:lnTo>
                  <a:lnTo>
                    <a:pt x="8241" y="4936"/>
                  </a:lnTo>
                  <a:cubicBezTo>
                    <a:pt x="8312" y="4913"/>
                    <a:pt x="8360" y="4865"/>
                    <a:pt x="8407" y="4793"/>
                  </a:cubicBezTo>
                  <a:cubicBezTo>
                    <a:pt x="8479" y="4698"/>
                    <a:pt x="8526" y="4579"/>
                    <a:pt x="8526" y="4460"/>
                  </a:cubicBezTo>
                  <a:cubicBezTo>
                    <a:pt x="8503" y="3412"/>
                    <a:pt x="8479" y="2364"/>
                    <a:pt x="8455" y="1340"/>
                  </a:cubicBezTo>
                  <a:cubicBezTo>
                    <a:pt x="8622" y="1245"/>
                    <a:pt x="8788" y="1126"/>
                    <a:pt x="8931" y="983"/>
                  </a:cubicBezTo>
                  <a:cubicBezTo>
                    <a:pt x="9074" y="816"/>
                    <a:pt x="9122" y="578"/>
                    <a:pt x="9050" y="364"/>
                  </a:cubicBezTo>
                  <a:lnTo>
                    <a:pt x="9027" y="364"/>
                  </a:lnTo>
                  <a:cubicBezTo>
                    <a:pt x="8955" y="150"/>
                    <a:pt x="8741" y="7"/>
                    <a:pt x="8503" y="7"/>
                  </a:cubicBezTo>
                  <a:cubicBezTo>
                    <a:pt x="8454" y="3"/>
                    <a:pt x="8405" y="1"/>
                    <a:pt x="83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Google Shape;3393;p114"/>
            <p:cNvSpPr/>
            <p:nvPr/>
          </p:nvSpPr>
          <p:spPr>
            <a:xfrm>
              <a:off x="4538425" y="1965225"/>
              <a:ext cx="240550" cy="241850"/>
            </a:xfrm>
            <a:custGeom>
              <a:avLst/>
              <a:gdLst/>
              <a:ahLst/>
              <a:cxnLst/>
              <a:rect l="l" t="t" r="r" b="b"/>
              <a:pathLst>
                <a:path w="9622" h="9674" extrusionOk="0">
                  <a:moveTo>
                    <a:pt x="8270" y="1157"/>
                  </a:moveTo>
                  <a:cubicBezTo>
                    <a:pt x="8504" y="1157"/>
                    <a:pt x="8736" y="1178"/>
                    <a:pt x="8954" y="1267"/>
                  </a:cubicBezTo>
                  <a:cubicBezTo>
                    <a:pt x="9288" y="1529"/>
                    <a:pt x="9192" y="2006"/>
                    <a:pt x="9216" y="2387"/>
                  </a:cubicBezTo>
                  <a:lnTo>
                    <a:pt x="9216" y="2839"/>
                  </a:lnTo>
                  <a:lnTo>
                    <a:pt x="9145" y="2839"/>
                  </a:lnTo>
                  <a:cubicBezTo>
                    <a:pt x="6311" y="2982"/>
                    <a:pt x="3429" y="2982"/>
                    <a:pt x="572" y="2982"/>
                  </a:cubicBezTo>
                  <a:cubicBezTo>
                    <a:pt x="500" y="2553"/>
                    <a:pt x="595" y="2125"/>
                    <a:pt x="786" y="1767"/>
                  </a:cubicBezTo>
                  <a:lnTo>
                    <a:pt x="810" y="1767"/>
                  </a:lnTo>
                  <a:cubicBezTo>
                    <a:pt x="1191" y="1386"/>
                    <a:pt x="1715" y="1315"/>
                    <a:pt x="2239" y="1315"/>
                  </a:cubicBezTo>
                  <a:cubicBezTo>
                    <a:pt x="2239" y="1410"/>
                    <a:pt x="2239" y="1505"/>
                    <a:pt x="2239" y="1601"/>
                  </a:cubicBezTo>
                  <a:cubicBezTo>
                    <a:pt x="2239" y="1720"/>
                    <a:pt x="2167" y="1815"/>
                    <a:pt x="2191" y="1910"/>
                  </a:cubicBezTo>
                  <a:cubicBezTo>
                    <a:pt x="2212" y="2014"/>
                    <a:pt x="2305" y="2082"/>
                    <a:pt x="2407" y="2082"/>
                  </a:cubicBezTo>
                  <a:cubicBezTo>
                    <a:pt x="2422" y="2082"/>
                    <a:pt x="2438" y="2080"/>
                    <a:pt x="2453" y="2077"/>
                  </a:cubicBezTo>
                  <a:cubicBezTo>
                    <a:pt x="2667" y="2006"/>
                    <a:pt x="2596" y="1767"/>
                    <a:pt x="2596" y="1625"/>
                  </a:cubicBezTo>
                  <a:cubicBezTo>
                    <a:pt x="2596" y="1505"/>
                    <a:pt x="2596" y="1410"/>
                    <a:pt x="2596" y="1291"/>
                  </a:cubicBezTo>
                  <a:cubicBezTo>
                    <a:pt x="2727" y="1303"/>
                    <a:pt x="2858" y="1309"/>
                    <a:pt x="2989" y="1309"/>
                  </a:cubicBezTo>
                  <a:cubicBezTo>
                    <a:pt x="3120" y="1309"/>
                    <a:pt x="3251" y="1303"/>
                    <a:pt x="3382" y="1291"/>
                  </a:cubicBezTo>
                  <a:lnTo>
                    <a:pt x="4763" y="1291"/>
                  </a:lnTo>
                  <a:lnTo>
                    <a:pt x="4763" y="1553"/>
                  </a:lnTo>
                  <a:cubicBezTo>
                    <a:pt x="4763" y="1625"/>
                    <a:pt x="4739" y="1696"/>
                    <a:pt x="4739" y="1767"/>
                  </a:cubicBezTo>
                  <a:cubicBezTo>
                    <a:pt x="4739" y="1866"/>
                    <a:pt x="4815" y="1923"/>
                    <a:pt x="4891" y="1923"/>
                  </a:cubicBezTo>
                  <a:cubicBezTo>
                    <a:pt x="4943" y="1923"/>
                    <a:pt x="4996" y="1897"/>
                    <a:pt x="5025" y="1839"/>
                  </a:cubicBezTo>
                  <a:cubicBezTo>
                    <a:pt x="5073" y="1672"/>
                    <a:pt x="5096" y="1505"/>
                    <a:pt x="5120" y="1339"/>
                  </a:cubicBezTo>
                  <a:cubicBezTo>
                    <a:pt x="5120" y="1315"/>
                    <a:pt x="5120" y="1291"/>
                    <a:pt x="5120" y="1291"/>
                  </a:cubicBezTo>
                  <a:cubicBezTo>
                    <a:pt x="5501" y="1291"/>
                    <a:pt x="5858" y="1267"/>
                    <a:pt x="6216" y="1244"/>
                  </a:cubicBezTo>
                  <a:cubicBezTo>
                    <a:pt x="6525" y="1220"/>
                    <a:pt x="6859" y="1220"/>
                    <a:pt x="7168" y="1196"/>
                  </a:cubicBezTo>
                  <a:cubicBezTo>
                    <a:pt x="7192" y="1410"/>
                    <a:pt x="7216" y="1625"/>
                    <a:pt x="7240" y="1791"/>
                  </a:cubicBezTo>
                  <a:cubicBezTo>
                    <a:pt x="7252" y="1863"/>
                    <a:pt x="7305" y="1898"/>
                    <a:pt x="7362" y="1898"/>
                  </a:cubicBezTo>
                  <a:cubicBezTo>
                    <a:pt x="7418" y="1898"/>
                    <a:pt x="7478" y="1863"/>
                    <a:pt x="7502" y="1791"/>
                  </a:cubicBezTo>
                  <a:cubicBezTo>
                    <a:pt x="7502" y="1672"/>
                    <a:pt x="7525" y="1553"/>
                    <a:pt x="7549" y="1410"/>
                  </a:cubicBezTo>
                  <a:cubicBezTo>
                    <a:pt x="7549" y="1339"/>
                    <a:pt x="7549" y="1267"/>
                    <a:pt x="7573" y="1172"/>
                  </a:cubicBezTo>
                  <a:lnTo>
                    <a:pt x="7668" y="1172"/>
                  </a:lnTo>
                  <a:cubicBezTo>
                    <a:pt x="7866" y="1172"/>
                    <a:pt x="8069" y="1157"/>
                    <a:pt x="8270" y="1157"/>
                  </a:cubicBezTo>
                  <a:close/>
                  <a:moveTo>
                    <a:pt x="3644" y="3363"/>
                  </a:moveTo>
                  <a:lnTo>
                    <a:pt x="6120" y="3387"/>
                  </a:lnTo>
                  <a:lnTo>
                    <a:pt x="6120" y="4006"/>
                  </a:lnTo>
                  <a:cubicBezTo>
                    <a:pt x="6144" y="4649"/>
                    <a:pt x="6168" y="5292"/>
                    <a:pt x="6192" y="5959"/>
                  </a:cubicBezTo>
                  <a:cubicBezTo>
                    <a:pt x="5569" y="5942"/>
                    <a:pt x="4958" y="5925"/>
                    <a:pt x="4342" y="5925"/>
                  </a:cubicBezTo>
                  <a:cubicBezTo>
                    <a:pt x="4086" y="5925"/>
                    <a:pt x="3830" y="5928"/>
                    <a:pt x="3572" y="5935"/>
                  </a:cubicBezTo>
                  <a:cubicBezTo>
                    <a:pt x="3572" y="5078"/>
                    <a:pt x="3596" y="4197"/>
                    <a:pt x="3644" y="3363"/>
                  </a:cubicBezTo>
                  <a:close/>
                  <a:moveTo>
                    <a:pt x="6692" y="3411"/>
                  </a:moveTo>
                  <a:cubicBezTo>
                    <a:pt x="7525" y="3411"/>
                    <a:pt x="8383" y="3434"/>
                    <a:pt x="9192" y="3434"/>
                  </a:cubicBezTo>
                  <a:lnTo>
                    <a:pt x="9240" y="3434"/>
                  </a:lnTo>
                  <a:cubicBezTo>
                    <a:pt x="9240" y="4292"/>
                    <a:pt x="9169" y="5173"/>
                    <a:pt x="9192" y="6030"/>
                  </a:cubicBezTo>
                  <a:cubicBezTo>
                    <a:pt x="8335" y="6030"/>
                    <a:pt x="7478" y="6006"/>
                    <a:pt x="6620" y="5983"/>
                  </a:cubicBezTo>
                  <a:lnTo>
                    <a:pt x="6620" y="5959"/>
                  </a:lnTo>
                  <a:cubicBezTo>
                    <a:pt x="6620" y="5101"/>
                    <a:pt x="6644" y="4244"/>
                    <a:pt x="6692" y="3411"/>
                  </a:cubicBezTo>
                  <a:close/>
                  <a:moveTo>
                    <a:pt x="2355" y="3334"/>
                  </a:moveTo>
                  <a:cubicBezTo>
                    <a:pt x="2451" y="3334"/>
                    <a:pt x="2547" y="3336"/>
                    <a:pt x="2643" y="3339"/>
                  </a:cubicBezTo>
                  <a:lnTo>
                    <a:pt x="3072" y="3339"/>
                  </a:lnTo>
                  <a:cubicBezTo>
                    <a:pt x="3096" y="4197"/>
                    <a:pt x="3144" y="5078"/>
                    <a:pt x="3167" y="5935"/>
                  </a:cubicBezTo>
                  <a:cubicBezTo>
                    <a:pt x="2286" y="5959"/>
                    <a:pt x="1429" y="6006"/>
                    <a:pt x="572" y="6125"/>
                  </a:cubicBezTo>
                  <a:lnTo>
                    <a:pt x="572" y="4649"/>
                  </a:lnTo>
                  <a:lnTo>
                    <a:pt x="572" y="3839"/>
                  </a:lnTo>
                  <a:cubicBezTo>
                    <a:pt x="595" y="3696"/>
                    <a:pt x="595" y="3554"/>
                    <a:pt x="595" y="3411"/>
                  </a:cubicBezTo>
                  <a:cubicBezTo>
                    <a:pt x="1190" y="3390"/>
                    <a:pt x="1766" y="3334"/>
                    <a:pt x="2355" y="3334"/>
                  </a:cubicBezTo>
                  <a:close/>
                  <a:moveTo>
                    <a:pt x="6192" y="6364"/>
                  </a:moveTo>
                  <a:cubicBezTo>
                    <a:pt x="6216" y="7221"/>
                    <a:pt x="6239" y="8102"/>
                    <a:pt x="6263" y="8983"/>
                  </a:cubicBezTo>
                  <a:lnTo>
                    <a:pt x="4882" y="8983"/>
                  </a:lnTo>
                  <a:lnTo>
                    <a:pt x="3548" y="9031"/>
                  </a:lnTo>
                  <a:cubicBezTo>
                    <a:pt x="3548" y="8769"/>
                    <a:pt x="3525" y="8507"/>
                    <a:pt x="3525" y="8245"/>
                  </a:cubicBezTo>
                  <a:cubicBezTo>
                    <a:pt x="3548" y="7650"/>
                    <a:pt x="3548" y="7078"/>
                    <a:pt x="3548" y="6483"/>
                  </a:cubicBezTo>
                  <a:cubicBezTo>
                    <a:pt x="4096" y="6459"/>
                    <a:pt x="4644" y="6411"/>
                    <a:pt x="5168" y="6387"/>
                  </a:cubicBezTo>
                  <a:cubicBezTo>
                    <a:pt x="5501" y="6364"/>
                    <a:pt x="5858" y="6364"/>
                    <a:pt x="6192" y="6364"/>
                  </a:cubicBezTo>
                  <a:close/>
                  <a:moveTo>
                    <a:pt x="572" y="6483"/>
                  </a:moveTo>
                  <a:cubicBezTo>
                    <a:pt x="1048" y="6530"/>
                    <a:pt x="1524" y="6530"/>
                    <a:pt x="2000" y="6530"/>
                  </a:cubicBezTo>
                  <a:cubicBezTo>
                    <a:pt x="2381" y="6530"/>
                    <a:pt x="2786" y="6530"/>
                    <a:pt x="3191" y="6507"/>
                  </a:cubicBezTo>
                  <a:lnTo>
                    <a:pt x="3191" y="6507"/>
                  </a:lnTo>
                  <a:cubicBezTo>
                    <a:pt x="3215" y="7364"/>
                    <a:pt x="3215" y="8197"/>
                    <a:pt x="3167" y="9055"/>
                  </a:cubicBezTo>
                  <a:lnTo>
                    <a:pt x="2882" y="9055"/>
                  </a:lnTo>
                  <a:cubicBezTo>
                    <a:pt x="2524" y="9055"/>
                    <a:pt x="2191" y="9055"/>
                    <a:pt x="1858" y="9078"/>
                  </a:cubicBezTo>
                  <a:lnTo>
                    <a:pt x="1834" y="9078"/>
                  </a:lnTo>
                  <a:cubicBezTo>
                    <a:pt x="1753" y="9095"/>
                    <a:pt x="1672" y="9102"/>
                    <a:pt x="1590" y="9102"/>
                  </a:cubicBezTo>
                  <a:cubicBezTo>
                    <a:pt x="1309" y="9102"/>
                    <a:pt x="1026" y="9012"/>
                    <a:pt x="786" y="8864"/>
                  </a:cubicBezTo>
                  <a:cubicBezTo>
                    <a:pt x="619" y="8697"/>
                    <a:pt x="548" y="8459"/>
                    <a:pt x="572" y="8221"/>
                  </a:cubicBezTo>
                  <a:lnTo>
                    <a:pt x="572" y="7435"/>
                  </a:lnTo>
                  <a:lnTo>
                    <a:pt x="572" y="6483"/>
                  </a:lnTo>
                  <a:close/>
                  <a:moveTo>
                    <a:pt x="4888" y="1"/>
                  </a:moveTo>
                  <a:cubicBezTo>
                    <a:pt x="4759" y="1"/>
                    <a:pt x="4637" y="157"/>
                    <a:pt x="4620" y="291"/>
                  </a:cubicBezTo>
                  <a:cubicBezTo>
                    <a:pt x="4572" y="458"/>
                    <a:pt x="4572" y="624"/>
                    <a:pt x="4644" y="767"/>
                  </a:cubicBezTo>
                  <a:cubicBezTo>
                    <a:pt x="4001" y="767"/>
                    <a:pt x="3334" y="743"/>
                    <a:pt x="2715" y="743"/>
                  </a:cubicBezTo>
                  <a:lnTo>
                    <a:pt x="2643" y="743"/>
                  </a:lnTo>
                  <a:cubicBezTo>
                    <a:pt x="2643" y="577"/>
                    <a:pt x="2667" y="434"/>
                    <a:pt x="2667" y="291"/>
                  </a:cubicBezTo>
                  <a:cubicBezTo>
                    <a:pt x="2713" y="118"/>
                    <a:pt x="2553" y="35"/>
                    <a:pt x="2389" y="35"/>
                  </a:cubicBezTo>
                  <a:cubicBezTo>
                    <a:pt x="2214" y="35"/>
                    <a:pt x="2034" y="130"/>
                    <a:pt x="2096" y="315"/>
                  </a:cubicBezTo>
                  <a:cubicBezTo>
                    <a:pt x="2143" y="458"/>
                    <a:pt x="2167" y="601"/>
                    <a:pt x="2167" y="743"/>
                  </a:cubicBezTo>
                  <a:cubicBezTo>
                    <a:pt x="1381" y="767"/>
                    <a:pt x="476" y="1005"/>
                    <a:pt x="214" y="1815"/>
                  </a:cubicBezTo>
                  <a:cubicBezTo>
                    <a:pt x="0" y="2482"/>
                    <a:pt x="238" y="3172"/>
                    <a:pt x="238" y="3839"/>
                  </a:cubicBezTo>
                  <a:cubicBezTo>
                    <a:pt x="238" y="3839"/>
                    <a:pt x="238" y="5435"/>
                    <a:pt x="214" y="5435"/>
                  </a:cubicBezTo>
                  <a:cubicBezTo>
                    <a:pt x="214" y="6221"/>
                    <a:pt x="214" y="7030"/>
                    <a:pt x="191" y="7816"/>
                  </a:cubicBezTo>
                  <a:lnTo>
                    <a:pt x="191" y="8435"/>
                  </a:lnTo>
                  <a:cubicBezTo>
                    <a:pt x="234" y="9188"/>
                    <a:pt x="955" y="9494"/>
                    <a:pt x="1621" y="9494"/>
                  </a:cubicBezTo>
                  <a:cubicBezTo>
                    <a:pt x="1693" y="9494"/>
                    <a:pt x="1764" y="9490"/>
                    <a:pt x="1834" y="9483"/>
                  </a:cubicBezTo>
                  <a:cubicBezTo>
                    <a:pt x="2815" y="9529"/>
                    <a:pt x="3816" y="9545"/>
                    <a:pt x="4817" y="9545"/>
                  </a:cubicBezTo>
                  <a:cubicBezTo>
                    <a:pt x="5395" y="9545"/>
                    <a:pt x="5974" y="9540"/>
                    <a:pt x="6549" y="9531"/>
                  </a:cubicBezTo>
                  <a:cubicBezTo>
                    <a:pt x="7644" y="9507"/>
                    <a:pt x="9478" y="9674"/>
                    <a:pt x="9526" y="8102"/>
                  </a:cubicBezTo>
                  <a:cubicBezTo>
                    <a:pt x="9526" y="7999"/>
                    <a:pt x="9434" y="7937"/>
                    <a:pt x="9347" y="7937"/>
                  </a:cubicBezTo>
                  <a:cubicBezTo>
                    <a:pt x="9274" y="7937"/>
                    <a:pt x="9203" y="7980"/>
                    <a:pt x="9192" y="8078"/>
                  </a:cubicBezTo>
                  <a:lnTo>
                    <a:pt x="9240" y="8102"/>
                  </a:lnTo>
                  <a:cubicBezTo>
                    <a:pt x="9169" y="8531"/>
                    <a:pt x="8835" y="8864"/>
                    <a:pt x="8383" y="8936"/>
                  </a:cubicBezTo>
                  <a:cubicBezTo>
                    <a:pt x="8034" y="8970"/>
                    <a:pt x="7685" y="8993"/>
                    <a:pt x="7327" y="8993"/>
                  </a:cubicBezTo>
                  <a:cubicBezTo>
                    <a:pt x="7196" y="8993"/>
                    <a:pt x="7064" y="8990"/>
                    <a:pt x="6930" y="8983"/>
                  </a:cubicBezTo>
                  <a:lnTo>
                    <a:pt x="6549" y="8983"/>
                  </a:lnTo>
                  <a:lnTo>
                    <a:pt x="6549" y="8459"/>
                  </a:lnTo>
                  <a:cubicBezTo>
                    <a:pt x="6573" y="7816"/>
                    <a:pt x="6597" y="7007"/>
                    <a:pt x="6597" y="6340"/>
                  </a:cubicBezTo>
                  <a:lnTo>
                    <a:pt x="9359" y="6340"/>
                  </a:lnTo>
                  <a:cubicBezTo>
                    <a:pt x="9407" y="6340"/>
                    <a:pt x="9454" y="6316"/>
                    <a:pt x="9502" y="6292"/>
                  </a:cubicBezTo>
                  <a:cubicBezTo>
                    <a:pt x="9502" y="6245"/>
                    <a:pt x="9526" y="6197"/>
                    <a:pt x="9526" y="6149"/>
                  </a:cubicBezTo>
                  <a:cubicBezTo>
                    <a:pt x="9454" y="4935"/>
                    <a:pt x="9621" y="3577"/>
                    <a:pt x="9573" y="2363"/>
                  </a:cubicBezTo>
                  <a:cubicBezTo>
                    <a:pt x="9573" y="1910"/>
                    <a:pt x="9621" y="1291"/>
                    <a:pt x="9192" y="982"/>
                  </a:cubicBezTo>
                  <a:lnTo>
                    <a:pt x="9192" y="982"/>
                  </a:lnTo>
                  <a:lnTo>
                    <a:pt x="9216" y="1005"/>
                  </a:lnTo>
                  <a:cubicBezTo>
                    <a:pt x="8953" y="801"/>
                    <a:pt x="8619" y="776"/>
                    <a:pt x="8279" y="776"/>
                  </a:cubicBezTo>
                  <a:cubicBezTo>
                    <a:pt x="8166" y="776"/>
                    <a:pt x="8054" y="778"/>
                    <a:pt x="7943" y="778"/>
                  </a:cubicBezTo>
                  <a:cubicBezTo>
                    <a:pt x="7841" y="778"/>
                    <a:pt x="7741" y="776"/>
                    <a:pt x="7644" y="767"/>
                  </a:cubicBezTo>
                  <a:lnTo>
                    <a:pt x="7597" y="767"/>
                  </a:lnTo>
                  <a:cubicBezTo>
                    <a:pt x="7621" y="601"/>
                    <a:pt x="7621" y="434"/>
                    <a:pt x="7644" y="291"/>
                  </a:cubicBezTo>
                  <a:cubicBezTo>
                    <a:pt x="7692" y="112"/>
                    <a:pt x="7525" y="23"/>
                    <a:pt x="7359" y="23"/>
                  </a:cubicBezTo>
                  <a:cubicBezTo>
                    <a:pt x="7192" y="23"/>
                    <a:pt x="7025" y="112"/>
                    <a:pt x="7073" y="291"/>
                  </a:cubicBezTo>
                  <a:cubicBezTo>
                    <a:pt x="7097" y="434"/>
                    <a:pt x="7097" y="601"/>
                    <a:pt x="7121" y="791"/>
                  </a:cubicBezTo>
                  <a:lnTo>
                    <a:pt x="5168" y="791"/>
                  </a:lnTo>
                  <a:cubicBezTo>
                    <a:pt x="5192" y="553"/>
                    <a:pt x="5144" y="315"/>
                    <a:pt x="5049" y="100"/>
                  </a:cubicBezTo>
                  <a:cubicBezTo>
                    <a:pt x="4999" y="29"/>
                    <a:pt x="4943" y="1"/>
                    <a:pt x="48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94" name="Google Shape;3394;p114"/>
          <p:cNvGrpSpPr/>
          <p:nvPr/>
        </p:nvGrpSpPr>
        <p:grpSpPr>
          <a:xfrm>
            <a:off x="4030813" y="1208062"/>
            <a:ext cx="323551" cy="316874"/>
            <a:chOff x="3381025" y="1964350"/>
            <a:chExt cx="244725" cy="239675"/>
          </a:xfrm>
        </p:grpSpPr>
        <p:sp>
          <p:nvSpPr>
            <p:cNvPr id="3395" name="Google Shape;3395;p114"/>
            <p:cNvSpPr/>
            <p:nvPr/>
          </p:nvSpPr>
          <p:spPr>
            <a:xfrm>
              <a:off x="3389375" y="2011200"/>
              <a:ext cx="192325" cy="176675"/>
            </a:xfrm>
            <a:custGeom>
              <a:avLst/>
              <a:gdLst/>
              <a:ahLst/>
              <a:cxnLst/>
              <a:rect l="l" t="t" r="r" b="b"/>
              <a:pathLst>
                <a:path w="7693" h="7067" extrusionOk="0">
                  <a:moveTo>
                    <a:pt x="6552" y="706"/>
                  </a:moveTo>
                  <a:cubicBezTo>
                    <a:pt x="6543" y="717"/>
                    <a:pt x="6534" y="727"/>
                    <a:pt x="6525" y="738"/>
                  </a:cubicBezTo>
                  <a:cubicBezTo>
                    <a:pt x="6536" y="725"/>
                    <a:pt x="6545" y="715"/>
                    <a:pt x="6552" y="706"/>
                  </a:cubicBezTo>
                  <a:close/>
                  <a:moveTo>
                    <a:pt x="4217" y="0"/>
                  </a:moveTo>
                  <a:cubicBezTo>
                    <a:pt x="3998" y="0"/>
                    <a:pt x="3792" y="95"/>
                    <a:pt x="3644" y="262"/>
                  </a:cubicBezTo>
                  <a:cubicBezTo>
                    <a:pt x="3453" y="429"/>
                    <a:pt x="3263" y="619"/>
                    <a:pt x="3072" y="786"/>
                  </a:cubicBezTo>
                  <a:cubicBezTo>
                    <a:pt x="3025" y="833"/>
                    <a:pt x="2977" y="857"/>
                    <a:pt x="2929" y="905"/>
                  </a:cubicBezTo>
                  <a:lnTo>
                    <a:pt x="2977" y="857"/>
                  </a:lnTo>
                  <a:lnTo>
                    <a:pt x="2977" y="857"/>
                  </a:lnTo>
                  <a:cubicBezTo>
                    <a:pt x="2596" y="1167"/>
                    <a:pt x="2167" y="1405"/>
                    <a:pt x="1715" y="1595"/>
                  </a:cubicBezTo>
                  <a:cubicBezTo>
                    <a:pt x="1358" y="1762"/>
                    <a:pt x="976" y="1881"/>
                    <a:pt x="572" y="1953"/>
                  </a:cubicBezTo>
                  <a:cubicBezTo>
                    <a:pt x="119" y="2072"/>
                    <a:pt x="0" y="2667"/>
                    <a:pt x="357" y="2953"/>
                  </a:cubicBezTo>
                  <a:cubicBezTo>
                    <a:pt x="333" y="3096"/>
                    <a:pt x="357" y="3239"/>
                    <a:pt x="429" y="3382"/>
                  </a:cubicBezTo>
                  <a:cubicBezTo>
                    <a:pt x="586" y="3629"/>
                    <a:pt x="870" y="3812"/>
                    <a:pt x="1162" y="3812"/>
                  </a:cubicBezTo>
                  <a:cubicBezTo>
                    <a:pt x="1180" y="3812"/>
                    <a:pt x="1197" y="3812"/>
                    <a:pt x="1215" y="3810"/>
                  </a:cubicBezTo>
                  <a:lnTo>
                    <a:pt x="1238" y="3810"/>
                  </a:lnTo>
                  <a:cubicBezTo>
                    <a:pt x="1215" y="4048"/>
                    <a:pt x="1286" y="4263"/>
                    <a:pt x="1453" y="4429"/>
                  </a:cubicBezTo>
                  <a:cubicBezTo>
                    <a:pt x="1548" y="4525"/>
                    <a:pt x="1667" y="4596"/>
                    <a:pt x="1786" y="4620"/>
                  </a:cubicBezTo>
                  <a:cubicBezTo>
                    <a:pt x="1739" y="4810"/>
                    <a:pt x="1762" y="5001"/>
                    <a:pt x="1881" y="5168"/>
                  </a:cubicBezTo>
                  <a:cubicBezTo>
                    <a:pt x="2006" y="5313"/>
                    <a:pt x="2186" y="5386"/>
                    <a:pt x="2373" y="5386"/>
                  </a:cubicBezTo>
                  <a:cubicBezTo>
                    <a:pt x="2399" y="5386"/>
                    <a:pt x="2426" y="5385"/>
                    <a:pt x="2453" y="5382"/>
                  </a:cubicBezTo>
                  <a:lnTo>
                    <a:pt x="2453" y="5382"/>
                  </a:lnTo>
                  <a:cubicBezTo>
                    <a:pt x="2215" y="5668"/>
                    <a:pt x="2024" y="6001"/>
                    <a:pt x="1858" y="6335"/>
                  </a:cubicBezTo>
                  <a:cubicBezTo>
                    <a:pt x="1834" y="6430"/>
                    <a:pt x="1834" y="6549"/>
                    <a:pt x="1858" y="6644"/>
                  </a:cubicBezTo>
                  <a:cubicBezTo>
                    <a:pt x="1945" y="6907"/>
                    <a:pt x="2200" y="7066"/>
                    <a:pt x="2452" y="7066"/>
                  </a:cubicBezTo>
                  <a:cubicBezTo>
                    <a:pt x="2542" y="7066"/>
                    <a:pt x="2633" y="7045"/>
                    <a:pt x="2715" y="7001"/>
                  </a:cubicBezTo>
                  <a:cubicBezTo>
                    <a:pt x="3001" y="6835"/>
                    <a:pt x="3263" y="6644"/>
                    <a:pt x="3525" y="6454"/>
                  </a:cubicBezTo>
                  <a:cubicBezTo>
                    <a:pt x="3525" y="6477"/>
                    <a:pt x="3525" y="6501"/>
                    <a:pt x="3548" y="6549"/>
                  </a:cubicBezTo>
                  <a:cubicBezTo>
                    <a:pt x="3572" y="6668"/>
                    <a:pt x="3668" y="6763"/>
                    <a:pt x="3763" y="6835"/>
                  </a:cubicBezTo>
                  <a:cubicBezTo>
                    <a:pt x="3860" y="6921"/>
                    <a:pt x="3983" y="6964"/>
                    <a:pt x="4108" y="6964"/>
                  </a:cubicBezTo>
                  <a:cubicBezTo>
                    <a:pt x="4256" y="6964"/>
                    <a:pt x="4408" y="6904"/>
                    <a:pt x="4525" y="6787"/>
                  </a:cubicBezTo>
                  <a:cubicBezTo>
                    <a:pt x="4930" y="6454"/>
                    <a:pt x="5263" y="6049"/>
                    <a:pt x="5573" y="5596"/>
                  </a:cubicBezTo>
                  <a:cubicBezTo>
                    <a:pt x="5763" y="5334"/>
                    <a:pt x="5930" y="5049"/>
                    <a:pt x="6049" y="4763"/>
                  </a:cubicBezTo>
                  <a:cubicBezTo>
                    <a:pt x="6287" y="4453"/>
                    <a:pt x="6501" y="4191"/>
                    <a:pt x="6716" y="3905"/>
                  </a:cubicBezTo>
                  <a:cubicBezTo>
                    <a:pt x="6835" y="3739"/>
                    <a:pt x="6930" y="3548"/>
                    <a:pt x="7002" y="3358"/>
                  </a:cubicBezTo>
                  <a:cubicBezTo>
                    <a:pt x="7097" y="3120"/>
                    <a:pt x="7097" y="2881"/>
                    <a:pt x="7049" y="2643"/>
                  </a:cubicBezTo>
                  <a:cubicBezTo>
                    <a:pt x="7025" y="2524"/>
                    <a:pt x="6978" y="2453"/>
                    <a:pt x="6906" y="2381"/>
                  </a:cubicBezTo>
                  <a:cubicBezTo>
                    <a:pt x="7121" y="2024"/>
                    <a:pt x="7335" y="1667"/>
                    <a:pt x="7525" y="1310"/>
                  </a:cubicBezTo>
                  <a:cubicBezTo>
                    <a:pt x="7692" y="1024"/>
                    <a:pt x="7597" y="667"/>
                    <a:pt x="7335" y="500"/>
                  </a:cubicBezTo>
                  <a:lnTo>
                    <a:pt x="7335" y="524"/>
                  </a:lnTo>
                  <a:cubicBezTo>
                    <a:pt x="7243" y="478"/>
                    <a:pt x="7140" y="451"/>
                    <a:pt x="7041" y="451"/>
                  </a:cubicBezTo>
                  <a:cubicBezTo>
                    <a:pt x="6987" y="451"/>
                    <a:pt x="6933" y="459"/>
                    <a:pt x="6882" y="476"/>
                  </a:cubicBezTo>
                  <a:cubicBezTo>
                    <a:pt x="6763" y="516"/>
                    <a:pt x="6661" y="589"/>
                    <a:pt x="6574" y="681"/>
                  </a:cubicBezTo>
                  <a:lnTo>
                    <a:pt x="6574" y="681"/>
                  </a:lnTo>
                  <a:cubicBezTo>
                    <a:pt x="6577" y="678"/>
                    <a:pt x="6578" y="675"/>
                    <a:pt x="6578" y="675"/>
                  </a:cubicBezTo>
                  <a:lnTo>
                    <a:pt x="6578" y="675"/>
                  </a:lnTo>
                  <a:cubicBezTo>
                    <a:pt x="6578" y="675"/>
                    <a:pt x="6570" y="684"/>
                    <a:pt x="6552" y="706"/>
                  </a:cubicBezTo>
                  <a:lnTo>
                    <a:pt x="6552" y="706"/>
                  </a:lnTo>
                  <a:cubicBezTo>
                    <a:pt x="6559" y="698"/>
                    <a:pt x="6567" y="689"/>
                    <a:pt x="6574" y="681"/>
                  </a:cubicBezTo>
                  <a:lnTo>
                    <a:pt x="6574" y="681"/>
                  </a:lnTo>
                  <a:cubicBezTo>
                    <a:pt x="6562" y="698"/>
                    <a:pt x="6525" y="749"/>
                    <a:pt x="6525" y="762"/>
                  </a:cubicBezTo>
                  <a:lnTo>
                    <a:pt x="6430" y="881"/>
                  </a:lnTo>
                  <a:cubicBezTo>
                    <a:pt x="6382" y="929"/>
                    <a:pt x="6359" y="952"/>
                    <a:pt x="6335" y="1000"/>
                  </a:cubicBezTo>
                  <a:cubicBezTo>
                    <a:pt x="6287" y="952"/>
                    <a:pt x="6239" y="905"/>
                    <a:pt x="6168" y="881"/>
                  </a:cubicBezTo>
                  <a:cubicBezTo>
                    <a:pt x="6168" y="762"/>
                    <a:pt x="6097" y="619"/>
                    <a:pt x="6001" y="524"/>
                  </a:cubicBezTo>
                  <a:cubicBezTo>
                    <a:pt x="5894" y="417"/>
                    <a:pt x="5747" y="363"/>
                    <a:pt x="5589" y="363"/>
                  </a:cubicBezTo>
                  <a:cubicBezTo>
                    <a:pt x="5537" y="363"/>
                    <a:pt x="5483" y="369"/>
                    <a:pt x="5430" y="381"/>
                  </a:cubicBezTo>
                  <a:cubicBezTo>
                    <a:pt x="5411" y="386"/>
                    <a:pt x="5393" y="389"/>
                    <a:pt x="5376" y="389"/>
                  </a:cubicBezTo>
                  <a:cubicBezTo>
                    <a:pt x="5265" y="389"/>
                    <a:pt x="5184" y="293"/>
                    <a:pt x="5077" y="293"/>
                  </a:cubicBezTo>
                  <a:cubicBezTo>
                    <a:pt x="5053" y="293"/>
                    <a:pt x="5028" y="298"/>
                    <a:pt x="5001" y="309"/>
                  </a:cubicBezTo>
                  <a:cubicBezTo>
                    <a:pt x="4930" y="48"/>
                    <a:pt x="4668" y="95"/>
                    <a:pt x="4406" y="24"/>
                  </a:cubicBezTo>
                  <a:cubicBezTo>
                    <a:pt x="4343" y="8"/>
                    <a:pt x="4279" y="0"/>
                    <a:pt x="42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Google Shape;3396;p114"/>
            <p:cNvSpPr/>
            <p:nvPr/>
          </p:nvSpPr>
          <p:spPr>
            <a:xfrm>
              <a:off x="3501300" y="1975325"/>
              <a:ext cx="75025" cy="51400"/>
            </a:xfrm>
            <a:custGeom>
              <a:avLst/>
              <a:gdLst/>
              <a:ahLst/>
              <a:cxnLst/>
              <a:rect l="l" t="t" r="r" b="b"/>
              <a:pathLst>
                <a:path w="3001" h="2056" extrusionOk="0">
                  <a:moveTo>
                    <a:pt x="941" y="0"/>
                  </a:moveTo>
                  <a:cubicBezTo>
                    <a:pt x="834" y="0"/>
                    <a:pt x="727" y="18"/>
                    <a:pt x="619" y="54"/>
                  </a:cubicBezTo>
                  <a:cubicBezTo>
                    <a:pt x="215" y="244"/>
                    <a:pt x="0" y="697"/>
                    <a:pt x="119" y="1101"/>
                  </a:cubicBezTo>
                  <a:cubicBezTo>
                    <a:pt x="268" y="1584"/>
                    <a:pt x="706" y="1893"/>
                    <a:pt x="1174" y="1893"/>
                  </a:cubicBezTo>
                  <a:cubicBezTo>
                    <a:pt x="1306" y="1893"/>
                    <a:pt x="1441" y="1868"/>
                    <a:pt x="1572" y="1816"/>
                  </a:cubicBezTo>
                  <a:cubicBezTo>
                    <a:pt x="1739" y="1911"/>
                    <a:pt x="1929" y="1983"/>
                    <a:pt x="2120" y="2030"/>
                  </a:cubicBezTo>
                  <a:cubicBezTo>
                    <a:pt x="2170" y="2047"/>
                    <a:pt x="2224" y="2055"/>
                    <a:pt x="2278" y="2055"/>
                  </a:cubicBezTo>
                  <a:cubicBezTo>
                    <a:pt x="2378" y="2055"/>
                    <a:pt x="2480" y="2029"/>
                    <a:pt x="2572" y="1983"/>
                  </a:cubicBezTo>
                  <a:cubicBezTo>
                    <a:pt x="3001" y="1697"/>
                    <a:pt x="2906" y="1054"/>
                    <a:pt x="2429" y="911"/>
                  </a:cubicBezTo>
                  <a:lnTo>
                    <a:pt x="2405" y="887"/>
                  </a:lnTo>
                  <a:cubicBezTo>
                    <a:pt x="2334" y="816"/>
                    <a:pt x="2263" y="768"/>
                    <a:pt x="2167" y="720"/>
                  </a:cubicBezTo>
                  <a:cubicBezTo>
                    <a:pt x="2167" y="649"/>
                    <a:pt x="2120" y="601"/>
                    <a:pt x="2096" y="530"/>
                  </a:cubicBezTo>
                  <a:cubicBezTo>
                    <a:pt x="1905" y="268"/>
                    <a:pt x="1596" y="77"/>
                    <a:pt x="1262" y="54"/>
                  </a:cubicBezTo>
                  <a:cubicBezTo>
                    <a:pt x="1155" y="18"/>
                    <a:pt x="1048" y="0"/>
                    <a:pt x="9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Google Shape;3397;p114"/>
            <p:cNvSpPr/>
            <p:nvPr/>
          </p:nvSpPr>
          <p:spPr>
            <a:xfrm>
              <a:off x="3559650" y="2021275"/>
              <a:ext cx="51800" cy="54450"/>
            </a:xfrm>
            <a:custGeom>
              <a:avLst/>
              <a:gdLst/>
              <a:ahLst/>
              <a:cxnLst/>
              <a:rect l="l" t="t" r="r" b="b"/>
              <a:pathLst>
                <a:path w="2072" h="2178" extrusionOk="0">
                  <a:moveTo>
                    <a:pt x="604" y="1"/>
                  </a:moveTo>
                  <a:cubicBezTo>
                    <a:pt x="547" y="1"/>
                    <a:pt x="488" y="9"/>
                    <a:pt x="429" y="26"/>
                  </a:cubicBezTo>
                  <a:cubicBezTo>
                    <a:pt x="286" y="73"/>
                    <a:pt x="167" y="168"/>
                    <a:pt x="95" y="288"/>
                  </a:cubicBezTo>
                  <a:cubicBezTo>
                    <a:pt x="24" y="430"/>
                    <a:pt x="0" y="597"/>
                    <a:pt x="24" y="740"/>
                  </a:cubicBezTo>
                  <a:cubicBezTo>
                    <a:pt x="71" y="1073"/>
                    <a:pt x="119" y="1407"/>
                    <a:pt x="167" y="1764"/>
                  </a:cubicBezTo>
                  <a:cubicBezTo>
                    <a:pt x="214" y="1907"/>
                    <a:pt x="310" y="2026"/>
                    <a:pt x="452" y="2097"/>
                  </a:cubicBezTo>
                  <a:cubicBezTo>
                    <a:pt x="542" y="2151"/>
                    <a:pt x="631" y="2178"/>
                    <a:pt x="720" y="2178"/>
                  </a:cubicBezTo>
                  <a:cubicBezTo>
                    <a:pt x="750" y="2178"/>
                    <a:pt x="780" y="2175"/>
                    <a:pt x="810" y="2169"/>
                  </a:cubicBezTo>
                  <a:cubicBezTo>
                    <a:pt x="837" y="2165"/>
                    <a:pt x="868" y="2164"/>
                    <a:pt x="900" y="2164"/>
                  </a:cubicBezTo>
                  <a:cubicBezTo>
                    <a:pt x="964" y="2164"/>
                    <a:pt x="1033" y="2169"/>
                    <a:pt x="1098" y="2169"/>
                  </a:cubicBezTo>
                  <a:cubicBezTo>
                    <a:pt x="1197" y="2169"/>
                    <a:pt x="1286" y="2157"/>
                    <a:pt x="1334" y="2097"/>
                  </a:cubicBezTo>
                  <a:cubicBezTo>
                    <a:pt x="1429" y="2097"/>
                    <a:pt x="1500" y="2002"/>
                    <a:pt x="1619" y="1978"/>
                  </a:cubicBezTo>
                  <a:cubicBezTo>
                    <a:pt x="1977" y="1883"/>
                    <a:pt x="2072" y="1383"/>
                    <a:pt x="1881" y="1050"/>
                  </a:cubicBezTo>
                  <a:cubicBezTo>
                    <a:pt x="1691" y="764"/>
                    <a:pt x="1453" y="502"/>
                    <a:pt x="1167" y="335"/>
                  </a:cubicBezTo>
                  <a:lnTo>
                    <a:pt x="1119" y="311"/>
                  </a:lnTo>
                  <a:cubicBezTo>
                    <a:pt x="1048" y="216"/>
                    <a:pt x="976" y="145"/>
                    <a:pt x="881" y="73"/>
                  </a:cubicBezTo>
                  <a:cubicBezTo>
                    <a:pt x="804" y="27"/>
                    <a:pt x="708" y="1"/>
                    <a:pt x="6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Google Shape;3398;p114"/>
            <p:cNvSpPr/>
            <p:nvPr/>
          </p:nvSpPr>
          <p:spPr>
            <a:xfrm>
              <a:off x="3381025" y="1964350"/>
              <a:ext cx="244725" cy="239675"/>
            </a:xfrm>
            <a:custGeom>
              <a:avLst/>
              <a:gdLst/>
              <a:ahLst/>
              <a:cxnLst/>
              <a:rect l="l" t="t" r="r" b="b"/>
              <a:pathLst>
                <a:path w="9789" h="9587" extrusionOk="0">
                  <a:moveTo>
                    <a:pt x="5942" y="608"/>
                  </a:moveTo>
                  <a:cubicBezTo>
                    <a:pt x="6332" y="608"/>
                    <a:pt x="6664" y="1079"/>
                    <a:pt x="6907" y="1517"/>
                  </a:cubicBezTo>
                  <a:cubicBezTo>
                    <a:pt x="7026" y="1707"/>
                    <a:pt x="7121" y="1922"/>
                    <a:pt x="7216" y="2112"/>
                  </a:cubicBezTo>
                  <a:cubicBezTo>
                    <a:pt x="6980" y="2157"/>
                    <a:pt x="6744" y="2181"/>
                    <a:pt x="6508" y="2181"/>
                  </a:cubicBezTo>
                  <a:cubicBezTo>
                    <a:pt x="6244" y="2181"/>
                    <a:pt x="5980" y="2151"/>
                    <a:pt x="5716" y="2088"/>
                  </a:cubicBezTo>
                  <a:cubicBezTo>
                    <a:pt x="5478" y="2041"/>
                    <a:pt x="5264" y="1874"/>
                    <a:pt x="5121" y="1660"/>
                  </a:cubicBezTo>
                  <a:lnTo>
                    <a:pt x="5145" y="1636"/>
                  </a:lnTo>
                  <a:cubicBezTo>
                    <a:pt x="5097" y="1398"/>
                    <a:pt x="5168" y="1136"/>
                    <a:pt x="5359" y="969"/>
                  </a:cubicBezTo>
                  <a:cubicBezTo>
                    <a:pt x="5564" y="711"/>
                    <a:pt x="5759" y="608"/>
                    <a:pt x="5942" y="608"/>
                  </a:cubicBezTo>
                  <a:close/>
                  <a:moveTo>
                    <a:pt x="7621" y="2469"/>
                  </a:moveTo>
                  <a:cubicBezTo>
                    <a:pt x="8455" y="2588"/>
                    <a:pt x="9788" y="3541"/>
                    <a:pt x="8598" y="4208"/>
                  </a:cubicBezTo>
                  <a:cubicBezTo>
                    <a:pt x="8400" y="4322"/>
                    <a:pt x="8233" y="4372"/>
                    <a:pt x="8092" y="4372"/>
                  </a:cubicBezTo>
                  <a:cubicBezTo>
                    <a:pt x="7586" y="4372"/>
                    <a:pt x="7428" y="3732"/>
                    <a:pt x="7502" y="3136"/>
                  </a:cubicBezTo>
                  <a:cubicBezTo>
                    <a:pt x="7502" y="2898"/>
                    <a:pt x="7550" y="2684"/>
                    <a:pt x="7621" y="2469"/>
                  </a:cubicBezTo>
                  <a:close/>
                  <a:moveTo>
                    <a:pt x="9319" y="1"/>
                  </a:moveTo>
                  <a:cubicBezTo>
                    <a:pt x="9256" y="1"/>
                    <a:pt x="9191" y="33"/>
                    <a:pt x="9145" y="112"/>
                  </a:cubicBezTo>
                  <a:cubicBezTo>
                    <a:pt x="9074" y="207"/>
                    <a:pt x="9026" y="278"/>
                    <a:pt x="8955" y="374"/>
                  </a:cubicBezTo>
                  <a:cubicBezTo>
                    <a:pt x="8526" y="850"/>
                    <a:pt x="8050" y="1326"/>
                    <a:pt x="7526" y="1731"/>
                  </a:cubicBezTo>
                  <a:cubicBezTo>
                    <a:pt x="7407" y="1183"/>
                    <a:pt x="7121" y="659"/>
                    <a:pt x="6693" y="302"/>
                  </a:cubicBezTo>
                  <a:cubicBezTo>
                    <a:pt x="6490" y="135"/>
                    <a:pt x="6246" y="52"/>
                    <a:pt x="6002" y="52"/>
                  </a:cubicBezTo>
                  <a:cubicBezTo>
                    <a:pt x="5758" y="52"/>
                    <a:pt x="5514" y="135"/>
                    <a:pt x="5311" y="302"/>
                  </a:cubicBezTo>
                  <a:cubicBezTo>
                    <a:pt x="5002" y="540"/>
                    <a:pt x="4787" y="874"/>
                    <a:pt x="4716" y="1279"/>
                  </a:cubicBezTo>
                  <a:cubicBezTo>
                    <a:pt x="4644" y="1279"/>
                    <a:pt x="4573" y="1302"/>
                    <a:pt x="4502" y="1350"/>
                  </a:cubicBezTo>
                  <a:cubicBezTo>
                    <a:pt x="3978" y="1612"/>
                    <a:pt x="3501" y="1969"/>
                    <a:pt x="3097" y="2374"/>
                  </a:cubicBezTo>
                  <a:cubicBezTo>
                    <a:pt x="2811" y="2684"/>
                    <a:pt x="2454" y="2874"/>
                    <a:pt x="2073" y="2969"/>
                  </a:cubicBezTo>
                  <a:cubicBezTo>
                    <a:pt x="1334" y="3184"/>
                    <a:pt x="144" y="3469"/>
                    <a:pt x="24" y="4374"/>
                  </a:cubicBezTo>
                  <a:cubicBezTo>
                    <a:pt x="1" y="5279"/>
                    <a:pt x="929" y="5732"/>
                    <a:pt x="1430" y="6303"/>
                  </a:cubicBezTo>
                  <a:cubicBezTo>
                    <a:pt x="1834" y="6708"/>
                    <a:pt x="2215" y="7113"/>
                    <a:pt x="2620" y="7542"/>
                  </a:cubicBezTo>
                  <a:cubicBezTo>
                    <a:pt x="2596" y="7542"/>
                    <a:pt x="2573" y="7542"/>
                    <a:pt x="2549" y="7566"/>
                  </a:cubicBezTo>
                  <a:cubicBezTo>
                    <a:pt x="2001" y="7970"/>
                    <a:pt x="2001" y="8756"/>
                    <a:pt x="2525" y="9161"/>
                  </a:cubicBezTo>
                  <a:cubicBezTo>
                    <a:pt x="2678" y="9278"/>
                    <a:pt x="2857" y="9334"/>
                    <a:pt x="3036" y="9334"/>
                  </a:cubicBezTo>
                  <a:cubicBezTo>
                    <a:pt x="3331" y="9334"/>
                    <a:pt x="3624" y="9181"/>
                    <a:pt x="3787" y="8899"/>
                  </a:cubicBezTo>
                  <a:cubicBezTo>
                    <a:pt x="3826" y="8782"/>
                    <a:pt x="3738" y="8666"/>
                    <a:pt x="3627" y="8666"/>
                  </a:cubicBezTo>
                  <a:cubicBezTo>
                    <a:pt x="3601" y="8666"/>
                    <a:pt x="3575" y="8672"/>
                    <a:pt x="3549" y="8685"/>
                  </a:cubicBezTo>
                  <a:cubicBezTo>
                    <a:pt x="3335" y="8732"/>
                    <a:pt x="3120" y="8756"/>
                    <a:pt x="2906" y="8756"/>
                  </a:cubicBezTo>
                  <a:cubicBezTo>
                    <a:pt x="2573" y="8756"/>
                    <a:pt x="2430" y="8328"/>
                    <a:pt x="2549" y="8042"/>
                  </a:cubicBezTo>
                  <a:cubicBezTo>
                    <a:pt x="2596" y="7947"/>
                    <a:pt x="2644" y="7875"/>
                    <a:pt x="2739" y="7827"/>
                  </a:cubicBezTo>
                  <a:cubicBezTo>
                    <a:pt x="2763" y="7804"/>
                    <a:pt x="2787" y="7756"/>
                    <a:pt x="2811" y="7732"/>
                  </a:cubicBezTo>
                  <a:cubicBezTo>
                    <a:pt x="3239" y="8185"/>
                    <a:pt x="3668" y="8613"/>
                    <a:pt x="4121" y="9066"/>
                  </a:cubicBezTo>
                  <a:cubicBezTo>
                    <a:pt x="4263" y="9233"/>
                    <a:pt x="4430" y="9375"/>
                    <a:pt x="4644" y="9471"/>
                  </a:cubicBezTo>
                  <a:cubicBezTo>
                    <a:pt x="4794" y="9549"/>
                    <a:pt x="4956" y="9586"/>
                    <a:pt x="5117" y="9586"/>
                  </a:cubicBezTo>
                  <a:cubicBezTo>
                    <a:pt x="5445" y="9586"/>
                    <a:pt x="5771" y="9433"/>
                    <a:pt x="5978" y="9161"/>
                  </a:cubicBezTo>
                  <a:cubicBezTo>
                    <a:pt x="6085" y="8930"/>
                    <a:pt x="5913" y="8726"/>
                    <a:pt x="5720" y="8726"/>
                  </a:cubicBezTo>
                  <a:cubicBezTo>
                    <a:pt x="5654" y="8726"/>
                    <a:pt x="5586" y="8749"/>
                    <a:pt x="5526" y="8804"/>
                  </a:cubicBezTo>
                  <a:cubicBezTo>
                    <a:pt x="5415" y="8943"/>
                    <a:pt x="5247" y="9017"/>
                    <a:pt x="5079" y="9017"/>
                  </a:cubicBezTo>
                  <a:cubicBezTo>
                    <a:pt x="4959" y="9017"/>
                    <a:pt x="4839" y="8979"/>
                    <a:pt x="4740" y="8899"/>
                  </a:cubicBezTo>
                  <a:cubicBezTo>
                    <a:pt x="3811" y="8066"/>
                    <a:pt x="2954" y="7137"/>
                    <a:pt x="2073" y="6280"/>
                  </a:cubicBezTo>
                  <a:cubicBezTo>
                    <a:pt x="1882" y="6113"/>
                    <a:pt x="1644" y="5851"/>
                    <a:pt x="1453" y="5684"/>
                  </a:cubicBezTo>
                  <a:cubicBezTo>
                    <a:pt x="1049" y="5327"/>
                    <a:pt x="167" y="4755"/>
                    <a:pt x="525" y="4160"/>
                  </a:cubicBezTo>
                  <a:cubicBezTo>
                    <a:pt x="1120" y="3374"/>
                    <a:pt x="2263" y="3493"/>
                    <a:pt x="3001" y="2922"/>
                  </a:cubicBezTo>
                  <a:cubicBezTo>
                    <a:pt x="3382" y="2541"/>
                    <a:pt x="3811" y="2160"/>
                    <a:pt x="4263" y="1802"/>
                  </a:cubicBezTo>
                  <a:cubicBezTo>
                    <a:pt x="4406" y="1707"/>
                    <a:pt x="4549" y="1636"/>
                    <a:pt x="4716" y="1564"/>
                  </a:cubicBezTo>
                  <a:cubicBezTo>
                    <a:pt x="4740" y="1850"/>
                    <a:pt x="4906" y="2088"/>
                    <a:pt x="5145" y="2231"/>
                  </a:cubicBezTo>
                  <a:cubicBezTo>
                    <a:pt x="5407" y="2398"/>
                    <a:pt x="5716" y="2493"/>
                    <a:pt x="6026" y="2517"/>
                  </a:cubicBezTo>
                  <a:cubicBezTo>
                    <a:pt x="5954" y="2565"/>
                    <a:pt x="5883" y="2612"/>
                    <a:pt x="5811" y="2660"/>
                  </a:cubicBezTo>
                  <a:cubicBezTo>
                    <a:pt x="5692" y="2731"/>
                    <a:pt x="5597" y="2803"/>
                    <a:pt x="5478" y="2850"/>
                  </a:cubicBezTo>
                  <a:cubicBezTo>
                    <a:pt x="5311" y="2922"/>
                    <a:pt x="5168" y="2993"/>
                    <a:pt x="5002" y="3065"/>
                  </a:cubicBezTo>
                  <a:cubicBezTo>
                    <a:pt x="4690" y="3109"/>
                    <a:pt x="4732" y="3403"/>
                    <a:pt x="4933" y="3403"/>
                  </a:cubicBezTo>
                  <a:cubicBezTo>
                    <a:pt x="4947" y="3403"/>
                    <a:pt x="4962" y="3401"/>
                    <a:pt x="4978" y="3398"/>
                  </a:cubicBezTo>
                  <a:lnTo>
                    <a:pt x="5502" y="3231"/>
                  </a:lnTo>
                  <a:cubicBezTo>
                    <a:pt x="5859" y="3160"/>
                    <a:pt x="6216" y="3041"/>
                    <a:pt x="6573" y="2922"/>
                  </a:cubicBezTo>
                  <a:lnTo>
                    <a:pt x="6573" y="2922"/>
                  </a:lnTo>
                  <a:lnTo>
                    <a:pt x="6478" y="3065"/>
                  </a:lnTo>
                  <a:cubicBezTo>
                    <a:pt x="6312" y="3327"/>
                    <a:pt x="6145" y="3589"/>
                    <a:pt x="6002" y="3850"/>
                  </a:cubicBezTo>
                  <a:cubicBezTo>
                    <a:pt x="5923" y="4047"/>
                    <a:pt x="5942" y="4570"/>
                    <a:pt x="6166" y="4570"/>
                  </a:cubicBezTo>
                  <a:cubicBezTo>
                    <a:pt x="6213" y="4570"/>
                    <a:pt x="6269" y="4547"/>
                    <a:pt x="6335" y="4493"/>
                  </a:cubicBezTo>
                  <a:cubicBezTo>
                    <a:pt x="6526" y="4160"/>
                    <a:pt x="6669" y="3803"/>
                    <a:pt x="6764" y="3422"/>
                  </a:cubicBezTo>
                  <a:cubicBezTo>
                    <a:pt x="6835" y="3279"/>
                    <a:pt x="6883" y="3136"/>
                    <a:pt x="6955" y="2993"/>
                  </a:cubicBezTo>
                  <a:lnTo>
                    <a:pt x="6955" y="2993"/>
                  </a:lnTo>
                  <a:cubicBezTo>
                    <a:pt x="6907" y="3469"/>
                    <a:pt x="7002" y="3970"/>
                    <a:pt x="7264" y="4398"/>
                  </a:cubicBezTo>
                  <a:cubicBezTo>
                    <a:pt x="7407" y="4636"/>
                    <a:pt x="7669" y="4803"/>
                    <a:pt x="7979" y="4803"/>
                  </a:cubicBezTo>
                  <a:cubicBezTo>
                    <a:pt x="7907" y="4946"/>
                    <a:pt x="7836" y="5089"/>
                    <a:pt x="7740" y="5232"/>
                  </a:cubicBezTo>
                  <a:cubicBezTo>
                    <a:pt x="7455" y="5708"/>
                    <a:pt x="6931" y="5994"/>
                    <a:pt x="6597" y="6446"/>
                  </a:cubicBezTo>
                  <a:cubicBezTo>
                    <a:pt x="6407" y="6708"/>
                    <a:pt x="6264" y="6994"/>
                    <a:pt x="6169" y="7304"/>
                  </a:cubicBezTo>
                  <a:cubicBezTo>
                    <a:pt x="6169" y="7502"/>
                    <a:pt x="6320" y="7616"/>
                    <a:pt x="6473" y="7616"/>
                  </a:cubicBezTo>
                  <a:cubicBezTo>
                    <a:pt x="6577" y="7616"/>
                    <a:pt x="6682" y="7562"/>
                    <a:pt x="6740" y="7446"/>
                  </a:cubicBezTo>
                  <a:cubicBezTo>
                    <a:pt x="7002" y="6208"/>
                    <a:pt x="8002" y="6089"/>
                    <a:pt x="8288" y="4779"/>
                  </a:cubicBezTo>
                  <a:cubicBezTo>
                    <a:pt x="8645" y="4684"/>
                    <a:pt x="8955" y="4493"/>
                    <a:pt x="9193" y="4232"/>
                  </a:cubicBezTo>
                  <a:cubicBezTo>
                    <a:pt x="9765" y="3636"/>
                    <a:pt x="9312" y="2874"/>
                    <a:pt x="8717" y="2541"/>
                  </a:cubicBezTo>
                  <a:cubicBezTo>
                    <a:pt x="8455" y="2374"/>
                    <a:pt x="8193" y="2231"/>
                    <a:pt x="7907" y="2136"/>
                  </a:cubicBezTo>
                  <a:cubicBezTo>
                    <a:pt x="8431" y="1564"/>
                    <a:pt x="8907" y="898"/>
                    <a:pt x="9455" y="374"/>
                  </a:cubicBezTo>
                  <a:cubicBezTo>
                    <a:pt x="9645" y="218"/>
                    <a:pt x="9485" y="1"/>
                    <a:pt x="9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99" name="Google Shape;3399;p114"/>
          <p:cNvGrpSpPr/>
          <p:nvPr/>
        </p:nvGrpSpPr>
        <p:grpSpPr>
          <a:xfrm>
            <a:off x="2521900" y="1208194"/>
            <a:ext cx="270535" cy="316841"/>
            <a:chOff x="2239725" y="1964450"/>
            <a:chExt cx="204625" cy="239650"/>
          </a:xfrm>
        </p:grpSpPr>
        <p:sp>
          <p:nvSpPr>
            <p:cNvPr id="3400" name="Google Shape;3400;p114"/>
            <p:cNvSpPr/>
            <p:nvPr/>
          </p:nvSpPr>
          <p:spPr>
            <a:xfrm>
              <a:off x="2262350" y="2056575"/>
              <a:ext cx="83975" cy="145775"/>
            </a:xfrm>
            <a:custGeom>
              <a:avLst/>
              <a:gdLst/>
              <a:ahLst/>
              <a:cxnLst/>
              <a:rect l="l" t="t" r="r" b="b"/>
              <a:pathLst>
                <a:path w="3359" h="5831" extrusionOk="0">
                  <a:moveTo>
                    <a:pt x="2404" y="0"/>
                  </a:moveTo>
                  <a:cubicBezTo>
                    <a:pt x="2347" y="0"/>
                    <a:pt x="2300" y="40"/>
                    <a:pt x="2239" y="161"/>
                  </a:cubicBezTo>
                  <a:cubicBezTo>
                    <a:pt x="1643" y="1424"/>
                    <a:pt x="1072" y="2710"/>
                    <a:pt x="524" y="3996"/>
                  </a:cubicBezTo>
                  <a:cubicBezTo>
                    <a:pt x="381" y="4353"/>
                    <a:pt x="215" y="4710"/>
                    <a:pt x="72" y="5067"/>
                  </a:cubicBezTo>
                  <a:cubicBezTo>
                    <a:pt x="0" y="5401"/>
                    <a:pt x="167" y="5710"/>
                    <a:pt x="500" y="5805"/>
                  </a:cubicBezTo>
                  <a:cubicBezTo>
                    <a:pt x="551" y="5822"/>
                    <a:pt x="605" y="5830"/>
                    <a:pt x="659" y="5830"/>
                  </a:cubicBezTo>
                  <a:cubicBezTo>
                    <a:pt x="758" y="5830"/>
                    <a:pt x="861" y="5804"/>
                    <a:pt x="953" y="5758"/>
                  </a:cubicBezTo>
                  <a:cubicBezTo>
                    <a:pt x="1072" y="5663"/>
                    <a:pt x="1167" y="5544"/>
                    <a:pt x="1215" y="5401"/>
                  </a:cubicBezTo>
                  <a:cubicBezTo>
                    <a:pt x="1358" y="5043"/>
                    <a:pt x="1524" y="4686"/>
                    <a:pt x="1667" y="4329"/>
                  </a:cubicBezTo>
                  <a:cubicBezTo>
                    <a:pt x="2167" y="3138"/>
                    <a:pt x="2691" y="1948"/>
                    <a:pt x="3263" y="757"/>
                  </a:cubicBezTo>
                  <a:cubicBezTo>
                    <a:pt x="3334" y="614"/>
                    <a:pt x="3358" y="447"/>
                    <a:pt x="3334" y="304"/>
                  </a:cubicBezTo>
                  <a:cubicBezTo>
                    <a:pt x="3287" y="185"/>
                    <a:pt x="2810" y="114"/>
                    <a:pt x="2739" y="114"/>
                  </a:cubicBezTo>
                  <a:cubicBezTo>
                    <a:pt x="2575" y="73"/>
                    <a:pt x="2481" y="0"/>
                    <a:pt x="240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Google Shape;3401;p114"/>
            <p:cNvSpPr/>
            <p:nvPr/>
          </p:nvSpPr>
          <p:spPr>
            <a:xfrm>
              <a:off x="2361175" y="2094275"/>
              <a:ext cx="55375" cy="87400"/>
            </a:xfrm>
            <a:custGeom>
              <a:avLst/>
              <a:gdLst/>
              <a:ahLst/>
              <a:cxnLst/>
              <a:rect l="l" t="t" r="r" b="b"/>
              <a:pathLst>
                <a:path w="2215" h="3496" extrusionOk="0">
                  <a:moveTo>
                    <a:pt x="606" y="0"/>
                  </a:moveTo>
                  <a:cubicBezTo>
                    <a:pt x="403" y="0"/>
                    <a:pt x="207" y="106"/>
                    <a:pt x="96" y="297"/>
                  </a:cubicBezTo>
                  <a:cubicBezTo>
                    <a:pt x="24" y="440"/>
                    <a:pt x="0" y="606"/>
                    <a:pt x="48" y="749"/>
                  </a:cubicBezTo>
                  <a:cubicBezTo>
                    <a:pt x="358" y="1511"/>
                    <a:pt x="667" y="2273"/>
                    <a:pt x="977" y="3059"/>
                  </a:cubicBezTo>
                  <a:cubicBezTo>
                    <a:pt x="1001" y="3202"/>
                    <a:pt x="1120" y="3345"/>
                    <a:pt x="1239" y="3416"/>
                  </a:cubicBezTo>
                  <a:cubicBezTo>
                    <a:pt x="1334" y="3471"/>
                    <a:pt x="1432" y="3496"/>
                    <a:pt x="1528" y="3496"/>
                  </a:cubicBezTo>
                  <a:cubicBezTo>
                    <a:pt x="1891" y="3496"/>
                    <a:pt x="2214" y="3145"/>
                    <a:pt x="2120" y="2750"/>
                  </a:cubicBezTo>
                  <a:cubicBezTo>
                    <a:pt x="1810" y="1964"/>
                    <a:pt x="1501" y="1202"/>
                    <a:pt x="1191" y="440"/>
                  </a:cubicBezTo>
                  <a:cubicBezTo>
                    <a:pt x="1144" y="297"/>
                    <a:pt x="1048" y="154"/>
                    <a:pt x="905" y="82"/>
                  </a:cubicBezTo>
                  <a:cubicBezTo>
                    <a:pt x="810" y="27"/>
                    <a:pt x="707" y="0"/>
                    <a:pt x="60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Google Shape;3402;p114"/>
            <p:cNvSpPr/>
            <p:nvPr/>
          </p:nvSpPr>
          <p:spPr>
            <a:xfrm>
              <a:off x="2298650" y="1989600"/>
              <a:ext cx="71475" cy="60425"/>
            </a:xfrm>
            <a:custGeom>
              <a:avLst/>
              <a:gdLst/>
              <a:ahLst/>
              <a:cxnLst/>
              <a:rect l="l" t="t" r="r" b="b"/>
              <a:pathLst>
                <a:path w="2859" h="2417" extrusionOk="0">
                  <a:moveTo>
                    <a:pt x="1489" y="1"/>
                  </a:moveTo>
                  <a:cubicBezTo>
                    <a:pt x="1446" y="1"/>
                    <a:pt x="1402" y="3"/>
                    <a:pt x="1358" y="7"/>
                  </a:cubicBezTo>
                  <a:cubicBezTo>
                    <a:pt x="1263" y="7"/>
                    <a:pt x="1168" y="30"/>
                    <a:pt x="1073" y="54"/>
                  </a:cubicBezTo>
                  <a:cubicBezTo>
                    <a:pt x="644" y="102"/>
                    <a:pt x="287" y="411"/>
                    <a:pt x="144" y="816"/>
                  </a:cubicBezTo>
                  <a:cubicBezTo>
                    <a:pt x="1" y="1221"/>
                    <a:pt x="96" y="1674"/>
                    <a:pt x="382" y="2007"/>
                  </a:cubicBezTo>
                  <a:cubicBezTo>
                    <a:pt x="628" y="2272"/>
                    <a:pt x="965" y="2417"/>
                    <a:pt x="1321" y="2417"/>
                  </a:cubicBezTo>
                  <a:cubicBezTo>
                    <a:pt x="1412" y="2417"/>
                    <a:pt x="1504" y="2407"/>
                    <a:pt x="1597" y="2388"/>
                  </a:cubicBezTo>
                  <a:cubicBezTo>
                    <a:pt x="1787" y="2340"/>
                    <a:pt x="1978" y="2269"/>
                    <a:pt x="2120" y="2150"/>
                  </a:cubicBezTo>
                  <a:cubicBezTo>
                    <a:pt x="2192" y="2126"/>
                    <a:pt x="2239" y="2078"/>
                    <a:pt x="2287" y="2031"/>
                  </a:cubicBezTo>
                  <a:cubicBezTo>
                    <a:pt x="2716" y="1697"/>
                    <a:pt x="2859" y="1126"/>
                    <a:pt x="2621" y="626"/>
                  </a:cubicBezTo>
                  <a:cubicBezTo>
                    <a:pt x="2501" y="411"/>
                    <a:pt x="2335" y="245"/>
                    <a:pt x="2097" y="149"/>
                  </a:cubicBezTo>
                  <a:cubicBezTo>
                    <a:pt x="1918" y="50"/>
                    <a:pt x="1706" y="1"/>
                    <a:pt x="148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Google Shape;3403;p114"/>
            <p:cNvSpPr/>
            <p:nvPr/>
          </p:nvSpPr>
          <p:spPr>
            <a:xfrm>
              <a:off x="2239725" y="1964450"/>
              <a:ext cx="204625" cy="239650"/>
            </a:xfrm>
            <a:custGeom>
              <a:avLst/>
              <a:gdLst/>
              <a:ahLst/>
              <a:cxnLst/>
              <a:rect l="l" t="t" r="r" b="b"/>
              <a:pathLst>
                <a:path w="8185" h="9586" extrusionOk="0">
                  <a:moveTo>
                    <a:pt x="3901" y="1417"/>
                  </a:moveTo>
                  <a:cubicBezTo>
                    <a:pt x="4080" y="1417"/>
                    <a:pt x="4261" y="1455"/>
                    <a:pt x="4430" y="1536"/>
                  </a:cubicBezTo>
                  <a:cubicBezTo>
                    <a:pt x="5192" y="1965"/>
                    <a:pt x="5216" y="3061"/>
                    <a:pt x="4454" y="3513"/>
                  </a:cubicBezTo>
                  <a:cubicBezTo>
                    <a:pt x="4266" y="3624"/>
                    <a:pt x="4068" y="3675"/>
                    <a:pt x="3875" y="3675"/>
                  </a:cubicBezTo>
                  <a:cubicBezTo>
                    <a:pt x="3281" y="3675"/>
                    <a:pt x="2739" y="3196"/>
                    <a:pt x="2739" y="2513"/>
                  </a:cubicBezTo>
                  <a:cubicBezTo>
                    <a:pt x="2721" y="1851"/>
                    <a:pt x="3298" y="1417"/>
                    <a:pt x="3901" y="1417"/>
                  </a:cubicBezTo>
                  <a:close/>
                  <a:moveTo>
                    <a:pt x="3966" y="1"/>
                  </a:moveTo>
                  <a:cubicBezTo>
                    <a:pt x="3840" y="1"/>
                    <a:pt x="3718" y="102"/>
                    <a:pt x="3668" y="203"/>
                  </a:cubicBezTo>
                  <a:cubicBezTo>
                    <a:pt x="3596" y="417"/>
                    <a:pt x="3811" y="536"/>
                    <a:pt x="3811" y="846"/>
                  </a:cubicBezTo>
                  <a:cubicBezTo>
                    <a:pt x="2953" y="917"/>
                    <a:pt x="2334" y="1679"/>
                    <a:pt x="2406" y="2513"/>
                  </a:cubicBezTo>
                  <a:cubicBezTo>
                    <a:pt x="2406" y="2942"/>
                    <a:pt x="2572" y="3346"/>
                    <a:pt x="2906" y="3632"/>
                  </a:cubicBezTo>
                  <a:cubicBezTo>
                    <a:pt x="2668" y="4061"/>
                    <a:pt x="2453" y="4513"/>
                    <a:pt x="2286" y="4966"/>
                  </a:cubicBezTo>
                  <a:cubicBezTo>
                    <a:pt x="2072" y="5490"/>
                    <a:pt x="1905" y="6037"/>
                    <a:pt x="1739" y="6585"/>
                  </a:cubicBezTo>
                  <a:lnTo>
                    <a:pt x="1667" y="6752"/>
                  </a:lnTo>
                  <a:lnTo>
                    <a:pt x="167" y="6799"/>
                  </a:lnTo>
                  <a:cubicBezTo>
                    <a:pt x="0" y="6823"/>
                    <a:pt x="0" y="7038"/>
                    <a:pt x="167" y="7061"/>
                  </a:cubicBezTo>
                  <a:cubicBezTo>
                    <a:pt x="381" y="7061"/>
                    <a:pt x="667" y="7085"/>
                    <a:pt x="881" y="7085"/>
                  </a:cubicBezTo>
                  <a:lnTo>
                    <a:pt x="1548" y="7085"/>
                  </a:lnTo>
                  <a:cubicBezTo>
                    <a:pt x="1358" y="7562"/>
                    <a:pt x="1143" y="8038"/>
                    <a:pt x="953" y="8514"/>
                  </a:cubicBezTo>
                  <a:cubicBezTo>
                    <a:pt x="858" y="8752"/>
                    <a:pt x="739" y="8990"/>
                    <a:pt x="643" y="9205"/>
                  </a:cubicBezTo>
                  <a:cubicBezTo>
                    <a:pt x="568" y="9356"/>
                    <a:pt x="675" y="9459"/>
                    <a:pt x="781" y="9459"/>
                  </a:cubicBezTo>
                  <a:cubicBezTo>
                    <a:pt x="842" y="9459"/>
                    <a:pt x="903" y="9426"/>
                    <a:pt x="929" y="9348"/>
                  </a:cubicBezTo>
                  <a:cubicBezTo>
                    <a:pt x="1262" y="8586"/>
                    <a:pt x="1644" y="7847"/>
                    <a:pt x="2025" y="7085"/>
                  </a:cubicBezTo>
                  <a:lnTo>
                    <a:pt x="3763" y="7109"/>
                  </a:lnTo>
                  <a:lnTo>
                    <a:pt x="3763" y="7276"/>
                  </a:lnTo>
                  <a:cubicBezTo>
                    <a:pt x="3811" y="7419"/>
                    <a:pt x="3763" y="7728"/>
                    <a:pt x="3954" y="7776"/>
                  </a:cubicBezTo>
                  <a:cubicBezTo>
                    <a:pt x="3963" y="7778"/>
                    <a:pt x="3971" y="7780"/>
                    <a:pt x="3979" y="7780"/>
                  </a:cubicBezTo>
                  <a:cubicBezTo>
                    <a:pt x="4118" y="7780"/>
                    <a:pt x="4098" y="7411"/>
                    <a:pt x="4120" y="7276"/>
                  </a:cubicBezTo>
                  <a:cubicBezTo>
                    <a:pt x="4120" y="7228"/>
                    <a:pt x="4120" y="7180"/>
                    <a:pt x="4144" y="7109"/>
                  </a:cubicBezTo>
                  <a:lnTo>
                    <a:pt x="6073" y="7133"/>
                  </a:lnTo>
                  <a:cubicBezTo>
                    <a:pt x="6430" y="7895"/>
                    <a:pt x="6740" y="8657"/>
                    <a:pt x="7026" y="9443"/>
                  </a:cubicBezTo>
                  <a:cubicBezTo>
                    <a:pt x="7059" y="9544"/>
                    <a:pt x="7134" y="9585"/>
                    <a:pt x="7212" y="9585"/>
                  </a:cubicBezTo>
                  <a:cubicBezTo>
                    <a:pt x="7355" y="9585"/>
                    <a:pt x="7507" y="9446"/>
                    <a:pt x="7430" y="9276"/>
                  </a:cubicBezTo>
                  <a:cubicBezTo>
                    <a:pt x="7240" y="8943"/>
                    <a:pt x="7073" y="8586"/>
                    <a:pt x="6954" y="8228"/>
                  </a:cubicBezTo>
                  <a:cubicBezTo>
                    <a:pt x="6811" y="7895"/>
                    <a:pt x="6668" y="7514"/>
                    <a:pt x="6525" y="7157"/>
                  </a:cubicBezTo>
                  <a:lnTo>
                    <a:pt x="7788" y="7157"/>
                  </a:lnTo>
                  <a:cubicBezTo>
                    <a:pt x="8185" y="7133"/>
                    <a:pt x="8147" y="6561"/>
                    <a:pt x="7786" y="6561"/>
                  </a:cubicBezTo>
                  <a:cubicBezTo>
                    <a:pt x="7779" y="6561"/>
                    <a:pt x="7771" y="6561"/>
                    <a:pt x="7764" y="6561"/>
                  </a:cubicBezTo>
                  <a:lnTo>
                    <a:pt x="6311" y="6609"/>
                  </a:lnTo>
                  <a:cubicBezTo>
                    <a:pt x="6168" y="6252"/>
                    <a:pt x="6049" y="5895"/>
                    <a:pt x="5930" y="5561"/>
                  </a:cubicBezTo>
                  <a:cubicBezTo>
                    <a:pt x="5859" y="5371"/>
                    <a:pt x="5787" y="5180"/>
                    <a:pt x="5716" y="4990"/>
                  </a:cubicBezTo>
                  <a:cubicBezTo>
                    <a:pt x="5652" y="4877"/>
                    <a:pt x="5555" y="4830"/>
                    <a:pt x="5461" y="4830"/>
                  </a:cubicBezTo>
                  <a:cubicBezTo>
                    <a:pt x="5275" y="4830"/>
                    <a:pt x="5097" y="5015"/>
                    <a:pt x="5192" y="5252"/>
                  </a:cubicBezTo>
                  <a:cubicBezTo>
                    <a:pt x="5406" y="5704"/>
                    <a:pt x="5621" y="6156"/>
                    <a:pt x="5835" y="6633"/>
                  </a:cubicBezTo>
                  <a:lnTo>
                    <a:pt x="4192" y="6680"/>
                  </a:lnTo>
                  <a:cubicBezTo>
                    <a:pt x="4215" y="6466"/>
                    <a:pt x="4239" y="6276"/>
                    <a:pt x="4239" y="6109"/>
                  </a:cubicBezTo>
                  <a:cubicBezTo>
                    <a:pt x="4239" y="5906"/>
                    <a:pt x="4090" y="5805"/>
                    <a:pt x="3942" y="5805"/>
                  </a:cubicBezTo>
                  <a:cubicBezTo>
                    <a:pt x="3793" y="5805"/>
                    <a:pt x="3644" y="5906"/>
                    <a:pt x="3644" y="6109"/>
                  </a:cubicBezTo>
                  <a:cubicBezTo>
                    <a:pt x="3668" y="6276"/>
                    <a:pt x="3692" y="6490"/>
                    <a:pt x="3715" y="6704"/>
                  </a:cubicBezTo>
                  <a:lnTo>
                    <a:pt x="2191" y="6728"/>
                  </a:lnTo>
                  <a:cubicBezTo>
                    <a:pt x="2620" y="5823"/>
                    <a:pt x="2977" y="4847"/>
                    <a:pt x="3215" y="3870"/>
                  </a:cubicBezTo>
                  <a:cubicBezTo>
                    <a:pt x="3430" y="3989"/>
                    <a:pt x="3692" y="4061"/>
                    <a:pt x="3954" y="4061"/>
                  </a:cubicBezTo>
                  <a:cubicBezTo>
                    <a:pt x="5621" y="3966"/>
                    <a:pt x="6097" y="1679"/>
                    <a:pt x="4549" y="965"/>
                  </a:cubicBezTo>
                  <a:cubicBezTo>
                    <a:pt x="4430" y="917"/>
                    <a:pt x="4311" y="870"/>
                    <a:pt x="4168" y="846"/>
                  </a:cubicBezTo>
                  <a:cubicBezTo>
                    <a:pt x="4239" y="584"/>
                    <a:pt x="4335" y="274"/>
                    <a:pt x="4120" y="60"/>
                  </a:cubicBezTo>
                  <a:cubicBezTo>
                    <a:pt x="4071" y="18"/>
                    <a:pt x="4018" y="1"/>
                    <a:pt x="39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04" name="Google Shape;3404;p114"/>
          <p:cNvGrpSpPr/>
          <p:nvPr/>
        </p:nvGrpSpPr>
        <p:grpSpPr>
          <a:xfrm>
            <a:off x="3318465" y="1208260"/>
            <a:ext cx="229880" cy="316874"/>
            <a:chOff x="2842225" y="1964500"/>
            <a:chExt cx="173875" cy="239675"/>
          </a:xfrm>
        </p:grpSpPr>
        <p:sp>
          <p:nvSpPr>
            <p:cNvPr id="3405" name="Google Shape;3405;p114"/>
            <p:cNvSpPr/>
            <p:nvPr/>
          </p:nvSpPr>
          <p:spPr>
            <a:xfrm>
              <a:off x="2883300" y="2084700"/>
              <a:ext cx="104825" cy="87700"/>
            </a:xfrm>
            <a:custGeom>
              <a:avLst/>
              <a:gdLst/>
              <a:ahLst/>
              <a:cxnLst/>
              <a:rect l="l" t="t" r="r" b="b"/>
              <a:pathLst>
                <a:path w="4193" h="3508" extrusionOk="0">
                  <a:moveTo>
                    <a:pt x="584" y="1"/>
                  </a:moveTo>
                  <a:cubicBezTo>
                    <a:pt x="435" y="1"/>
                    <a:pt x="287" y="61"/>
                    <a:pt x="167" y="180"/>
                  </a:cubicBezTo>
                  <a:cubicBezTo>
                    <a:pt x="48" y="275"/>
                    <a:pt x="1" y="442"/>
                    <a:pt x="1" y="608"/>
                  </a:cubicBezTo>
                  <a:cubicBezTo>
                    <a:pt x="25" y="942"/>
                    <a:pt x="96" y="1251"/>
                    <a:pt x="215" y="1585"/>
                  </a:cubicBezTo>
                  <a:cubicBezTo>
                    <a:pt x="358" y="1918"/>
                    <a:pt x="548" y="2251"/>
                    <a:pt x="787" y="2537"/>
                  </a:cubicBezTo>
                  <a:cubicBezTo>
                    <a:pt x="1001" y="2799"/>
                    <a:pt x="1263" y="3013"/>
                    <a:pt x="1573" y="3180"/>
                  </a:cubicBezTo>
                  <a:cubicBezTo>
                    <a:pt x="1906" y="3347"/>
                    <a:pt x="2263" y="3466"/>
                    <a:pt x="2644" y="3490"/>
                  </a:cubicBezTo>
                  <a:cubicBezTo>
                    <a:pt x="2739" y="3502"/>
                    <a:pt x="2835" y="3508"/>
                    <a:pt x="2929" y="3508"/>
                  </a:cubicBezTo>
                  <a:cubicBezTo>
                    <a:pt x="3213" y="3508"/>
                    <a:pt x="3490" y="3454"/>
                    <a:pt x="3740" y="3347"/>
                  </a:cubicBezTo>
                  <a:cubicBezTo>
                    <a:pt x="3906" y="3299"/>
                    <a:pt x="4025" y="3204"/>
                    <a:pt x="4097" y="3085"/>
                  </a:cubicBezTo>
                  <a:cubicBezTo>
                    <a:pt x="4192" y="2942"/>
                    <a:pt x="4192" y="2775"/>
                    <a:pt x="4168" y="2609"/>
                  </a:cubicBezTo>
                  <a:cubicBezTo>
                    <a:pt x="4121" y="2466"/>
                    <a:pt x="4025" y="2347"/>
                    <a:pt x="3883" y="2251"/>
                  </a:cubicBezTo>
                  <a:cubicBezTo>
                    <a:pt x="3806" y="2205"/>
                    <a:pt x="3709" y="2179"/>
                    <a:pt x="3605" y="2179"/>
                  </a:cubicBezTo>
                  <a:cubicBezTo>
                    <a:pt x="3548" y="2179"/>
                    <a:pt x="3489" y="2187"/>
                    <a:pt x="3430" y="2204"/>
                  </a:cubicBezTo>
                  <a:cubicBezTo>
                    <a:pt x="3311" y="2251"/>
                    <a:pt x="3192" y="2275"/>
                    <a:pt x="3049" y="2323"/>
                  </a:cubicBezTo>
                  <a:lnTo>
                    <a:pt x="2692" y="2323"/>
                  </a:lnTo>
                  <a:cubicBezTo>
                    <a:pt x="2239" y="2251"/>
                    <a:pt x="1834" y="1989"/>
                    <a:pt x="1596" y="1632"/>
                  </a:cubicBezTo>
                  <a:lnTo>
                    <a:pt x="1596" y="1632"/>
                  </a:lnTo>
                  <a:lnTo>
                    <a:pt x="1644" y="1728"/>
                  </a:lnTo>
                  <a:cubicBezTo>
                    <a:pt x="1525" y="1561"/>
                    <a:pt x="1430" y="1394"/>
                    <a:pt x="1334" y="1204"/>
                  </a:cubicBezTo>
                  <a:cubicBezTo>
                    <a:pt x="1263" y="989"/>
                    <a:pt x="1191" y="775"/>
                    <a:pt x="1168" y="561"/>
                  </a:cubicBezTo>
                  <a:lnTo>
                    <a:pt x="1168" y="513"/>
                  </a:lnTo>
                  <a:cubicBezTo>
                    <a:pt x="1144" y="394"/>
                    <a:pt x="1096" y="275"/>
                    <a:pt x="1001" y="180"/>
                  </a:cubicBezTo>
                  <a:cubicBezTo>
                    <a:pt x="882" y="61"/>
                    <a:pt x="733" y="1"/>
                    <a:pt x="58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Google Shape;3406;p114"/>
            <p:cNvSpPr/>
            <p:nvPr/>
          </p:nvSpPr>
          <p:spPr>
            <a:xfrm>
              <a:off x="2847000" y="1964500"/>
              <a:ext cx="166725" cy="229525"/>
            </a:xfrm>
            <a:custGeom>
              <a:avLst/>
              <a:gdLst/>
              <a:ahLst/>
              <a:cxnLst/>
              <a:rect l="l" t="t" r="r" b="b"/>
              <a:pathLst>
                <a:path w="6669" h="9181" extrusionOk="0">
                  <a:moveTo>
                    <a:pt x="3360" y="0"/>
                  </a:moveTo>
                  <a:cubicBezTo>
                    <a:pt x="2938" y="0"/>
                    <a:pt x="2541" y="123"/>
                    <a:pt x="2215" y="368"/>
                  </a:cubicBezTo>
                  <a:cubicBezTo>
                    <a:pt x="1810" y="677"/>
                    <a:pt x="1500" y="1082"/>
                    <a:pt x="1262" y="1534"/>
                  </a:cubicBezTo>
                  <a:cubicBezTo>
                    <a:pt x="1048" y="1939"/>
                    <a:pt x="881" y="2368"/>
                    <a:pt x="786" y="2844"/>
                  </a:cubicBezTo>
                  <a:cubicBezTo>
                    <a:pt x="715" y="3344"/>
                    <a:pt x="667" y="3868"/>
                    <a:pt x="715" y="4392"/>
                  </a:cubicBezTo>
                  <a:cubicBezTo>
                    <a:pt x="738" y="4940"/>
                    <a:pt x="810" y="5488"/>
                    <a:pt x="834" y="6012"/>
                  </a:cubicBezTo>
                  <a:cubicBezTo>
                    <a:pt x="834" y="6559"/>
                    <a:pt x="834" y="7083"/>
                    <a:pt x="762" y="7607"/>
                  </a:cubicBezTo>
                  <a:cubicBezTo>
                    <a:pt x="762" y="7702"/>
                    <a:pt x="738" y="7821"/>
                    <a:pt x="691" y="7917"/>
                  </a:cubicBezTo>
                  <a:cubicBezTo>
                    <a:pt x="691" y="7941"/>
                    <a:pt x="667" y="7964"/>
                    <a:pt x="667" y="7964"/>
                  </a:cubicBezTo>
                  <a:lnTo>
                    <a:pt x="643" y="7988"/>
                  </a:lnTo>
                  <a:lnTo>
                    <a:pt x="595" y="7988"/>
                  </a:lnTo>
                  <a:cubicBezTo>
                    <a:pt x="262" y="7988"/>
                    <a:pt x="0" y="8274"/>
                    <a:pt x="0" y="8584"/>
                  </a:cubicBezTo>
                  <a:cubicBezTo>
                    <a:pt x="0" y="8750"/>
                    <a:pt x="72" y="8893"/>
                    <a:pt x="167" y="9012"/>
                  </a:cubicBezTo>
                  <a:cubicBezTo>
                    <a:pt x="286" y="9107"/>
                    <a:pt x="429" y="9179"/>
                    <a:pt x="595" y="9179"/>
                  </a:cubicBezTo>
                  <a:cubicBezTo>
                    <a:pt x="615" y="9180"/>
                    <a:pt x="634" y="9180"/>
                    <a:pt x="653" y="9180"/>
                  </a:cubicBezTo>
                  <a:cubicBezTo>
                    <a:pt x="1130" y="9180"/>
                    <a:pt x="1556" y="8899"/>
                    <a:pt x="1762" y="8464"/>
                  </a:cubicBezTo>
                  <a:cubicBezTo>
                    <a:pt x="1929" y="8012"/>
                    <a:pt x="2000" y="7560"/>
                    <a:pt x="2000" y="7083"/>
                  </a:cubicBezTo>
                  <a:cubicBezTo>
                    <a:pt x="2024" y="6250"/>
                    <a:pt x="2000" y="5416"/>
                    <a:pt x="1929" y="4607"/>
                  </a:cubicBezTo>
                  <a:cubicBezTo>
                    <a:pt x="1881" y="4154"/>
                    <a:pt x="1881" y="3725"/>
                    <a:pt x="1929" y="3297"/>
                  </a:cubicBezTo>
                  <a:cubicBezTo>
                    <a:pt x="1977" y="2987"/>
                    <a:pt x="2048" y="2678"/>
                    <a:pt x="2167" y="2392"/>
                  </a:cubicBezTo>
                  <a:cubicBezTo>
                    <a:pt x="2286" y="2130"/>
                    <a:pt x="2429" y="1892"/>
                    <a:pt x="2596" y="1654"/>
                  </a:cubicBezTo>
                  <a:cubicBezTo>
                    <a:pt x="2691" y="1487"/>
                    <a:pt x="2858" y="1368"/>
                    <a:pt x="3025" y="1273"/>
                  </a:cubicBezTo>
                  <a:cubicBezTo>
                    <a:pt x="3120" y="1249"/>
                    <a:pt x="3191" y="1225"/>
                    <a:pt x="3286" y="1201"/>
                  </a:cubicBezTo>
                  <a:lnTo>
                    <a:pt x="3548" y="1201"/>
                  </a:lnTo>
                  <a:cubicBezTo>
                    <a:pt x="3644" y="1225"/>
                    <a:pt x="3715" y="1249"/>
                    <a:pt x="3810" y="1273"/>
                  </a:cubicBezTo>
                  <a:cubicBezTo>
                    <a:pt x="4430" y="1487"/>
                    <a:pt x="4430" y="2344"/>
                    <a:pt x="3810" y="2559"/>
                  </a:cubicBezTo>
                  <a:cubicBezTo>
                    <a:pt x="3668" y="2606"/>
                    <a:pt x="3501" y="2654"/>
                    <a:pt x="3358" y="2678"/>
                  </a:cubicBezTo>
                  <a:cubicBezTo>
                    <a:pt x="3191" y="2701"/>
                    <a:pt x="3072" y="2820"/>
                    <a:pt x="3001" y="2940"/>
                  </a:cubicBezTo>
                  <a:cubicBezTo>
                    <a:pt x="2929" y="3059"/>
                    <a:pt x="2905" y="3178"/>
                    <a:pt x="2929" y="3321"/>
                  </a:cubicBezTo>
                  <a:cubicBezTo>
                    <a:pt x="2905" y="3368"/>
                    <a:pt x="2905" y="3416"/>
                    <a:pt x="2905" y="3440"/>
                  </a:cubicBezTo>
                  <a:cubicBezTo>
                    <a:pt x="2905" y="3606"/>
                    <a:pt x="2977" y="3749"/>
                    <a:pt x="3072" y="3868"/>
                  </a:cubicBezTo>
                  <a:cubicBezTo>
                    <a:pt x="3191" y="3964"/>
                    <a:pt x="3334" y="4035"/>
                    <a:pt x="3477" y="4035"/>
                  </a:cubicBezTo>
                  <a:lnTo>
                    <a:pt x="3382" y="4035"/>
                  </a:lnTo>
                  <a:cubicBezTo>
                    <a:pt x="3644" y="4059"/>
                    <a:pt x="3906" y="4130"/>
                    <a:pt x="4144" y="4226"/>
                  </a:cubicBezTo>
                  <a:cubicBezTo>
                    <a:pt x="4430" y="4368"/>
                    <a:pt x="4715" y="4535"/>
                    <a:pt x="5001" y="4726"/>
                  </a:cubicBezTo>
                  <a:cubicBezTo>
                    <a:pt x="5049" y="4749"/>
                    <a:pt x="5144" y="4845"/>
                    <a:pt x="5192" y="4869"/>
                  </a:cubicBezTo>
                  <a:cubicBezTo>
                    <a:pt x="5311" y="4988"/>
                    <a:pt x="5477" y="5107"/>
                    <a:pt x="5477" y="5273"/>
                  </a:cubicBezTo>
                  <a:lnTo>
                    <a:pt x="5477" y="5250"/>
                  </a:lnTo>
                  <a:cubicBezTo>
                    <a:pt x="5525" y="5535"/>
                    <a:pt x="5787" y="5750"/>
                    <a:pt x="6073" y="5750"/>
                  </a:cubicBezTo>
                  <a:cubicBezTo>
                    <a:pt x="6406" y="5750"/>
                    <a:pt x="6668" y="5488"/>
                    <a:pt x="6668" y="5154"/>
                  </a:cubicBezTo>
                  <a:lnTo>
                    <a:pt x="6644" y="5130"/>
                  </a:lnTo>
                  <a:cubicBezTo>
                    <a:pt x="6644" y="4940"/>
                    <a:pt x="6573" y="4726"/>
                    <a:pt x="6478" y="4535"/>
                  </a:cubicBezTo>
                  <a:cubicBezTo>
                    <a:pt x="6382" y="4392"/>
                    <a:pt x="6287" y="4249"/>
                    <a:pt x="6144" y="4154"/>
                  </a:cubicBezTo>
                  <a:cubicBezTo>
                    <a:pt x="5906" y="3916"/>
                    <a:pt x="5644" y="3725"/>
                    <a:pt x="5382" y="3559"/>
                  </a:cubicBezTo>
                  <a:cubicBezTo>
                    <a:pt x="5215" y="3440"/>
                    <a:pt x="5049" y="3344"/>
                    <a:pt x="4858" y="3273"/>
                  </a:cubicBezTo>
                  <a:cubicBezTo>
                    <a:pt x="4882" y="3249"/>
                    <a:pt x="4906" y="3225"/>
                    <a:pt x="4906" y="3225"/>
                  </a:cubicBezTo>
                  <a:cubicBezTo>
                    <a:pt x="5287" y="2868"/>
                    <a:pt x="5477" y="2392"/>
                    <a:pt x="5454" y="1892"/>
                  </a:cubicBezTo>
                  <a:cubicBezTo>
                    <a:pt x="5454" y="1392"/>
                    <a:pt x="5239" y="915"/>
                    <a:pt x="4882" y="582"/>
                  </a:cubicBezTo>
                  <a:cubicBezTo>
                    <a:pt x="4525" y="249"/>
                    <a:pt x="4049" y="34"/>
                    <a:pt x="3572" y="10"/>
                  </a:cubicBezTo>
                  <a:cubicBezTo>
                    <a:pt x="3501" y="4"/>
                    <a:pt x="3430" y="0"/>
                    <a:pt x="33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Google Shape;3407;p114"/>
            <p:cNvSpPr/>
            <p:nvPr/>
          </p:nvSpPr>
          <p:spPr>
            <a:xfrm>
              <a:off x="2842225" y="1964800"/>
              <a:ext cx="173875" cy="239375"/>
            </a:xfrm>
            <a:custGeom>
              <a:avLst/>
              <a:gdLst/>
              <a:ahLst/>
              <a:cxnLst/>
              <a:rect l="l" t="t" r="r" b="b"/>
              <a:pathLst>
                <a:path w="6955" h="9575" extrusionOk="0">
                  <a:moveTo>
                    <a:pt x="3872" y="0"/>
                  </a:moveTo>
                  <a:cubicBezTo>
                    <a:pt x="2832" y="0"/>
                    <a:pt x="1850" y="746"/>
                    <a:pt x="1882" y="1999"/>
                  </a:cubicBezTo>
                  <a:cubicBezTo>
                    <a:pt x="1858" y="3904"/>
                    <a:pt x="1715" y="5857"/>
                    <a:pt x="1787" y="7762"/>
                  </a:cubicBezTo>
                  <a:cubicBezTo>
                    <a:pt x="1787" y="7952"/>
                    <a:pt x="1810" y="8143"/>
                    <a:pt x="1810" y="8310"/>
                  </a:cubicBezTo>
                  <a:cubicBezTo>
                    <a:pt x="1849" y="8827"/>
                    <a:pt x="1445" y="9113"/>
                    <a:pt x="1056" y="9113"/>
                  </a:cubicBezTo>
                  <a:cubicBezTo>
                    <a:pt x="730" y="9113"/>
                    <a:pt x="414" y="8911"/>
                    <a:pt x="382" y="8476"/>
                  </a:cubicBezTo>
                  <a:cubicBezTo>
                    <a:pt x="382" y="8363"/>
                    <a:pt x="302" y="8303"/>
                    <a:pt x="220" y="8303"/>
                  </a:cubicBezTo>
                  <a:cubicBezTo>
                    <a:pt x="146" y="8303"/>
                    <a:pt x="71" y="8351"/>
                    <a:pt x="48" y="8452"/>
                  </a:cubicBezTo>
                  <a:cubicBezTo>
                    <a:pt x="1" y="9024"/>
                    <a:pt x="453" y="9548"/>
                    <a:pt x="1048" y="9572"/>
                  </a:cubicBezTo>
                  <a:cubicBezTo>
                    <a:pt x="1075" y="9574"/>
                    <a:pt x="1102" y="9575"/>
                    <a:pt x="1129" y="9575"/>
                  </a:cubicBezTo>
                  <a:cubicBezTo>
                    <a:pt x="1785" y="9575"/>
                    <a:pt x="2334" y="9021"/>
                    <a:pt x="2334" y="8357"/>
                  </a:cubicBezTo>
                  <a:lnTo>
                    <a:pt x="2334" y="7309"/>
                  </a:lnTo>
                  <a:cubicBezTo>
                    <a:pt x="2382" y="7381"/>
                    <a:pt x="2430" y="7452"/>
                    <a:pt x="2501" y="7524"/>
                  </a:cubicBezTo>
                  <a:cubicBezTo>
                    <a:pt x="2979" y="8121"/>
                    <a:pt x="3723" y="8482"/>
                    <a:pt x="4454" y="8482"/>
                  </a:cubicBezTo>
                  <a:cubicBezTo>
                    <a:pt x="5033" y="8482"/>
                    <a:pt x="5604" y="8254"/>
                    <a:pt x="6026" y="7738"/>
                  </a:cubicBezTo>
                  <a:cubicBezTo>
                    <a:pt x="6105" y="7619"/>
                    <a:pt x="6002" y="7483"/>
                    <a:pt x="5869" y="7483"/>
                  </a:cubicBezTo>
                  <a:cubicBezTo>
                    <a:pt x="5842" y="7483"/>
                    <a:pt x="5815" y="7488"/>
                    <a:pt x="5787" y="7500"/>
                  </a:cubicBezTo>
                  <a:cubicBezTo>
                    <a:pt x="5621" y="7595"/>
                    <a:pt x="5430" y="7667"/>
                    <a:pt x="5240" y="7738"/>
                  </a:cubicBezTo>
                  <a:cubicBezTo>
                    <a:pt x="4959" y="7832"/>
                    <a:pt x="4663" y="7896"/>
                    <a:pt x="4353" y="7896"/>
                  </a:cubicBezTo>
                  <a:cubicBezTo>
                    <a:pt x="4269" y="7896"/>
                    <a:pt x="4183" y="7891"/>
                    <a:pt x="4097" y="7881"/>
                  </a:cubicBezTo>
                  <a:cubicBezTo>
                    <a:pt x="3311" y="7833"/>
                    <a:pt x="2620" y="7309"/>
                    <a:pt x="2358" y="6547"/>
                  </a:cubicBezTo>
                  <a:cubicBezTo>
                    <a:pt x="2358" y="5571"/>
                    <a:pt x="2406" y="4595"/>
                    <a:pt x="2406" y="3642"/>
                  </a:cubicBezTo>
                  <a:cubicBezTo>
                    <a:pt x="2406" y="3047"/>
                    <a:pt x="2406" y="2356"/>
                    <a:pt x="2406" y="1737"/>
                  </a:cubicBezTo>
                  <a:cubicBezTo>
                    <a:pt x="2477" y="1022"/>
                    <a:pt x="3049" y="475"/>
                    <a:pt x="3763" y="451"/>
                  </a:cubicBezTo>
                  <a:cubicBezTo>
                    <a:pt x="3795" y="449"/>
                    <a:pt x="3826" y="449"/>
                    <a:pt x="3857" y="449"/>
                  </a:cubicBezTo>
                  <a:cubicBezTo>
                    <a:pt x="5349" y="449"/>
                    <a:pt x="6238" y="2116"/>
                    <a:pt x="4978" y="3166"/>
                  </a:cubicBezTo>
                  <a:cubicBezTo>
                    <a:pt x="4787" y="3309"/>
                    <a:pt x="4549" y="3428"/>
                    <a:pt x="4311" y="3499"/>
                  </a:cubicBezTo>
                  <a:cubicBezTo>
                    <a:pt x="4097" y="3594"/>
                    <a:pt x="4144" y="3880"/>
                    <a:pt x="4359" y="3904"/>
                  </a:cubicBezTo>
                  <a:cubicBezTo>
                    <a:pt x="4501" y="3928"/>
                    <a:pt x="4644" y="3952"/>
                    <a:pt x="4787" y="3975"/>
                  </a:cubicBezTo>
                  <a:cubicBezTo>
                    <a:pt x="5049" y="3999"/>
                    <a:pt x="5287" y="4094"/>
                    <a:pt x="5526" y="4261"/>
                  </a:cubicBezTo>
                  <a:cubicBezTo>
                    <a:pt x="6680" y="4992"/>
                    <a:pt x="6249" y="6119"/>
                    <a:pt x="6586" y="6119"/>
                  </a:cubicBezTo>
                  <a:cubicBezTo>
                    <a:pt x="6590" y="6119"/>
                    <a:pt x="6594" y="6119"/>
                    <a:pt x="6597" y="6119"/>
                  </a:cubicBezTo>
                  <a:cubicBezTo>
                    <a:pt x="6954" y="6095"/>
                    <a:pt x="6645" y="5238"/>
                    <a:pt x="6597" y="5047"/>
                  </a:cubicBezTo>
                  <a:lnTo>
                    <a:pt x="6573" y="5047"/>
                  </a:lnTo>
                  <a:cubicBezTo>
                    <a:pt x="6288" y="4333"/>
                    <a:pt x="5668" y="3809"/>
                    <a:pt x="4930" y="3642"/>
                  </a:cubicBezTo>
                  <a:cubicBezTo>
                    <a:pt x="6026" y="3047"/>
                    <a:pt x="6383" y="1522"/>
                    <a:pt x="5359" y="594"/>
                  </a:cubicBezTo>
                  <a:cubicBezTo>
                    <a:pt x="4929" y="188"/>
                    <a:pt x="4393" y="0"/>
                    <a:pt x="38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08" name="Google Shape;3408;p114"/>
          <p:cNvGrpSpPr/>
          <p:nvPr/>
        </p:nvGrpSpPr>
        <p:grpSpPr>
          <a:xfrm>
            <a:off x="1745794" y="1207798"/>
            <a:ext cx="318824" cy="317238"/>
            <a:chOff x="1652700" y="1964150"/>
            <a:chExt cx="241150" cy="239950"/>
          </a:xfrm>
        </p:grpSpPr>
        <p:sp>
          <p:nvSpPr>
            <p:cNvPr id="3409" name="Google Shape;3409;p114"/>
            <p:cNvSpPr/>
            <p:nvPr/>
          </p:nvSpPr>
          <p:spPr>
            <a:xfrm>
              <a:off x="1657450" y="1990950"/>
              <a:ext cx="113750" cy="202200"/>
            </a:xfrm>
            <a:custGeom>
              <a:avLst/>
              <a:gdLst/>
              <a:ahLst/>
              <a:cxnLst/>
              <a:rect l="l" t="t" r="r" b="b"/>
              <a:pathLst>
                <a:path w="4550" h="8088" extrusionOk="0">
                  <a:moveTo>
                    <a:pt x="3978" y="0"/>
                  </a:moveTo>
                  <a:lnTo>
                    <a:pt x="3001" y="72"/>
                  </a:lnTo>
                  <a:lnTo>
                    <a:pt x="2525" y="119"/>
                  </a:lnTo>
                  <a:cubicBezTo>
                    <a:pt x="2287" y="119"/>
                    <a:pt x="2025" y="215"/>
                    <a:pt x="1834" y="357"/>
                  </a:cubicBezTo>
                  <a:cubicBezTo>
                    <a:pt x="1763" y="453"/>
                    <a:pt x="1692" y="524"/>
                    <a:pt x="1644" y="643"/>
                  </a:cubicBezTo>
                  <a:cubicBezTo>
                    <a:pt x="1596" y="691"/>
                    <a:pt x="1525" y="762"/>
                    <a:pt x="1501" y="834"/>
                  </a:cubicBezTo>
                  <a:cubicBezTo>
                    <a:pt x="1453" y="810"/>
                    <a:pt x="1430" y="786"/>
                    <a:pt x="1382" y="762"/>
                  </a:cubicBezTo>
                  <a:lnTo>
                    <a:pt x="1382" y="738"/>
                  </a:lnTo>
                  <a:cubicBezTo>
                    <a:pt x="1301" y="477"/>
                    <a:pt x="1068" y="317"/>
                    <a:pt x="811" y="317"/>
                  </a:cubicBezTo>
                  <a:cubicBezTo>
                    <a:pt x="763" y="317"/>
                    <a:pt x="715" y="323"/>
                    <a:pt x="668" y="334"/>
                  </a:cubicBezTo>
                  <a:cubicBezTo>
                    <a:pt x="358" y="429"/>
                    <a:pt x="191" y="738"/>
                    <a:pt x="263" y="1048"/>
                  </a:cubicBezTo>
                  <a:lnTo>
                    <a:pt x="263" y="1119"/>
                  </a:lnTo>
                  <a:cubicBezTo>
                    <a:pt x="144" y="1215"/>
                    <a:pt x="96" y="1358"/>
                    <a:pt x="48" y="1477"/>
                  </a:cubicBezTo>
                  <a:cubicBezTo>
                    <a:pt x="25" y="1643"/>
                    <a:pt x="1" y="1810"/>
                    <a:pt x="1" y="1977"/>
                  </a:cubicBezTo>
                  <a:cubicBezTo>
                    <a:pt x="1" y="2286"/>
                    <a:pt x="1" y="2620"/>
                    <a:pt x="25" y="2929"/>
                  </a:cubicBezTo>
                  <a:cubicBezTo>
                    <a:pt x="48" y="3549"/>
                    <a:pt x="72" y="4192"/>
                    <a:pt x="144" y="4835"/>
                  </a:cubicBezTo>
                  <a:cubicBezTo>
                    <a:pt x="167" y="5192"/>
                    <a:pt x="215" y="5549"/>
                    <a:pt x="239" y="5906"/>
                  </a:cubicBezTo>
                  <a:cubicBezTo>
                    <a:pt x="263" y="6049"/>
                    <a:pt x="310" y="6192"/>
                    <a:pt x="406" y="6311"/>
                  </a:cubicBezTo>
                  <a:cubicBezTo>
                    <a:pt x="477" y="6359"/>
                    <a:pt x="548" y="6406"/>
                    <a:pt x="620" y="6430"/>
                  </a:cubicBezTo>
                  <a:cubicBezTo>
                    <a:pt x="704" y="6662"/>
                    <a:pt x="919" y="6819"/>
                    <a:pt x="1166" y="6819"/>
                  </a:cubicBezTo>
                  <a:cubicBezTo>
                    <a:pt x="1198" y="6819"/>
                    <a:pt x="1230" y="6817"/>
                    <a:pt x="1263" y="6811"/>
                  </a:cubicBezTo>
                  <a:cubicBezTo>
                    <a:pt x="1406" y="6811"/>
                    <a:pt x="1549" y="6716"/>
                    <a:pt x="1620" y="6597"/>
                  </a:cubicBezTo>
                  <a:lnTo>
                    <a:pt x="1620" y="6597"/>
                  </a:lnTo>
                  <a:cubicBezTo>
                    <a:pt x="1620" y="6716"/>
                    <a:pt x="1596" y="6811"/>
                    <a:pt x="1620" y="6930"/>
                  </a:cubicBezTo>
                  <a:cubicBezTo>
                    <a:pt x="1620" y="7073"/>
                    <a:pt x="1644" y="7216"/>
                    <a:pt x="1644" y="7383"/>
                  </a:cubicBezTo>
                  <a:cubicBezTo>
                    <a:pt x="1644" y="7645"/>
                    <a:pt x="1811" y="7883"/>
                    <a:pt x="2073" y="7954"/>
                  </a:cubicBezTo>
                  <a:cubicBezTo>
                    <a:pt x="2406" y="8026"/>
                    <a:pt x="2763" y="8049"/>
                    <a:pt x="3120" y="8073"/>
                  </a:cubicBezTo>
                  <a:cubicBezTo>
                    <a:pt x="3197" y="8083"/>
                    <a:pt x="3272" y="8088"/>
                    <a:pt x="3346" y="8088"/>
                  </a:cubicBezTo>
                  <a:cubicBezTo>
                    <a:pt x="3643" y="8088"/>
                    <a:pt x="3925" y="8011"/>
                    <a:pt x="4192" y="7859"/>
                  </a:cubicBezTo>
                  <a:cubicBezTo>
                    <a:pt x="4549" y="7597"/>
                    <a:pt x="4525" y="7168"/>
                    <a:pt x="4478" y="6763"/>
                  </a:cubicBezTo>
                  <a:cubicBezTo>
                    <a:pt x="4478" y="6644"/>
                    <a:pt x="4454" y="6525"/>
                    <a:pt x="4454" y="6382"/>
                  </a:cubicBezTo>
                  <a:lnTo>
                    <a:pt x="4454" y="3215"/>
                  </a:lnTo>
                  <a:cubicBezTo>
                    <a:pt x="4454" y="3120"/>
                    <a:pt x="4406" y="3001"/>
                    <a:pt x="4359" y="2929"/>
                  </a:cubicBezTo>
                  <a:lnTo>
                    <a:pt x="4454" y="1667"/>
                  </a:lnTo>
                  <a:cubicBezTo>
                    <a:pt x="4502" y="1310"/>
                    <a:pt x="4525" y="929"/>
                    <a:pt x="4549" y="572"/>
                  </a:cubicBezTo>
                  <a:cubicBezTo>
                    <a:pt x="4549" y="262"/>
                    <a:pt x="4287" y="0"/>
                    <a:pt x="39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Google Shape;3410;p114"/>
            <p:cNvSpPr/>
            <p:nvPr/>
          </p:nvSpPr>
          <p:spPr>
            <a:xfrm>
              <a:off x="1771775" y="1967500"/>
              <a:ext cx="117300" cy="230250"/>
            </a:xfrm>
            <a:custGeom>
              <a:avLst/>
              <a:gdLst/>
              <a:ahLst/>
              <a:cxnLst/>
              <a:rect l="l" t="t" r="r" b="b"/>
              <a:pathLst>
                <a:path w="4692" h="9210" extrusionOk="0">
                  <a:moveTo>
                    <a:pt x="3685" y="1"/>
                  </a:moveTo>
                  <a:cubicBezTo>
                    <a:pt x="3632" y="1"/>
                    <a:pt x="3578" y="3"/>
                    <a:pt x="3525" y="9"/>
                  </a:cubicBezTo>
                  <a:lnTo>
                    <a:pt x="2477" y="9"/>
                  </a:lnTo>
                  <a:cubicBezTo>
                    <a:pt x="2120" y="33"/>
                    <a:pt x="1834" y="367"/>
                    <a:pt x="1929" y="748"/>
                  </a:cubicBezTo>
                  <a:cubicBezTo>
                    <a:pt x="1953" y="795"/>
                    <a:pt x="1977" y="867"/>
                    <a:pt x="1977" y="938"/>
                  </a:cubicBezTo>
                  <a:cubicBezTo>
                    <a:pt x="1977" y="1033"/>
                    <a:pt x="1977" y="1153"/>
                    <a:pt x="1977" y="1248"/>
                  </a:cubicBezTo>
                  <a:cubicBezTo>
                    <a:pt x="1977" y="1295"/>
                    <a:pt x="1977" y="1319"/>
                    <a:pt x="1977" y="1367"/>
                  </a:cubicBezTo>
                  <a:cubicBezTo>
                    <a:pt x="1905" y="1462"/>
                    <a:pt x="1858" y="1581"/>
                    <a:pt x="1858" y="1700"/>
                  </a:cubicBezTo>
                  <a:lnTo>
                    <a:pt x="1977" y="2986"/>
                  </a:lnTo>
                  <a:cubicBezTo>
                    <a:pt x="1881" y="2986"/>
                    <a:pt x="1810" y="3010"/>
                    <a:pt x="1715" y="3058"/>
                  </a:cubicBezTo>
                  <a:cubicBezTo>
                    <a:pt x="1596" y="3129"/>
                    <a:pt x="1500" y="3248"/>
                    <a:pt x="1453" y="3391"/>
                  </a:cubicBezTo>
                  <a:lnTo>
                    <a:pt x="1429" y="3463"/>
                  </a:lnTo>
                  <a:cubicBezTo>
                    <a:pt x="1381" y="3439"/>
                    <a:pt x="1334" y="3415"/>
                    <a:pt x="1286" y="3391"/>
                  </a:cubicBezTo>
                  <a:lnTo>
                    <a:pt x="1215" y="3391"/>
                  </a:lnTo>
                  <a:cubicBezTo>
                    <a:pt x="1143" y="3391"/>
                    <a:pt x="1072" y="3391"/>
                    <a:pt x="977" y="3415"/>
                  </a:cubicBezTo>
                  <a:cubicBezTo>
                    <a:pt x="903" y="3385"/>
                    <a:pt x="820" y="3365"/>
                    <a:pt x="734" y="3365"/>
                  </a:cubicBezTo>
                  <a:cubicBezTo>
                    <a:pt x="681" y="3365"/>
                    <a:pt x="626" y="3373"/>
                    <a:pt x="572" y="3391"/>
                  </a:cubicBezTo>
                  <a:cubicBezTo>
                    <a:pt x="429" y="3439"/>
                    <a:pt x="310" y="3534"/>
                    <a:pt x="238" y="3653"/>
                  </a:cubicBezTo>
                  <a:cubicBezTo>
                    <a:pt x="167" y="3796"/>
                    <a:pt x="143" y="3939"/>
                    <a:pt x="167" y="4106"/>
                  </a:cubicBezTo>
                  <a:lnTo>
                    <a:pt x="167" y="4153"/>
                  </a:lnTo>
                  <a:cubicBezTo>
                    <a:pt x="238" y="4582"/>
                    <a:pt x="262" y="5010"/>
                    <a:pt x="286" y="5463"/>
                  </a:cubicBezTo>
                  <a:cubicBezTo>
                    <a:pt x="238" y="5773"/>
                    <a:pt x="214" y="6082"/>
                    <a:pt x="191" y="6392"/>
                  </a:cubicBezTo>
                  <a:cubicBezTo>
                    <a:pt x="72" y="6511"/>
                    <a:pt x="0" y="6654"/>
                    <a:pt x="24" y="6797"/>
                  </a:cubicBezTo>
                  <a:lnTo>
                    <a:pt x="143" y="8178"/>
                  </a:lnTo>
                  <a:cubicBezTo>
                    <a:pt x="143" y="8392"/>
                    <a:pt x="262" y="8583"/>
                    <a:pt x="429" y="8702"/>
                  </a:cubicBezTo>
                  <a:lnTo>
                    <a:pt x="476" y="8797"/>
                  </a:lnTo>
                  <a:cubicBezTo>
                    <a:pt x="540" y="9050"/>
                    <a:pt x="753" y="9210"/>
                    <a:pt x="999" y="9210"/>
                  </a:cubicBezTo>
                  <a:cubicBezTo>
                    <a:pt x="1031" y="9210"/>
                    <a:pt x="1063" y="9207"/>
                    <a:pt x="1096" y="9202"/>
                  </a:cubicBezTo>
                  <a:cubicBezTo>
                    <a:pt x="1262" y="9202"/>
                    <a:pt x="1405" y="9107"/>
                    <a:pt x="1500" y="8964"/>
                  </a:cubicBezTo>
                  <a:cubicBezTo>
                    <a:pt x="1834" y="9083"/>
                    <a:pt x="2191" y="9154"/>
                    <a:pt x="2572" y="9154"/>
                  </a:cubicBezTo>
                  <a:lnTo>
                    <a:pt x="3620" y="9154"/>
                  </a:lnTo>
                  <a:cubicBezTo>
                    <a:pt x="3656" y="9157"/>
                    <a:pt x="3691" y="9159"/>
                    <a:pt x="3726" y="9159"/>
                  </a:cubicBezTo>
                  <a:cubicBezTo>
                    <a:pt x="3971" y="9159"/>
                    <a:pt x="4197" y="9086"/>
                    <a:pt x="4406" y="8940"/>
                  </a:cubicBezTo>
                  <a:cubicBezTo>
                    <a:pt x="4596" y="8725"/>
                    <a:pt x="4668" y="8440"/>
                    <a:pt x="4620" y="8178"/>
                  </a:cubicBezTo>
                  <a:cubicBezTo>
                    <a:pt x="4620" y="7821"/>
                    <a:pt x="4620" y="7440"/>
                    <a:pt x="4596" y="7082"/>
                  </a:cubicBezTo>
                  <a:cubicBezTo>
                    <a:pt x="4572" y="6677"/>
                    <a:pt x="4525" y="6249"/>
                    <a:pt x="4501" y="5844"/>
                  </a:cubicBezTo>
                  <a:cubicBezTo>
                    <a:pt x="4501" y="5820"/>
                    <a:pt x="4501" y="5796"/>
                    <a:pt x="4501" y="5773"/>
                  </a:cubicBezTo>
                  <a:cubicBezTo>
                    <a:pt x="4501" y="4868"/>
                    <a:pt x="4525" y="4010"/>
                    <a:pt x="4596" y="3105"/>
                  </a:cubicBezTo>
                  <a:cubicBezTo>
                    <a:pt x="4668" y="3034"/>
                    <a:pt x="4692" y="2915"/>
                    <a:pt x="4692" y="2796"/>
                  </a:cubicBezTo>
                  <a:cubicBezTo>
                    <a:pt x="4692" y="2605"/>
                    <a:pt x="4692" y="2391"/>
                    <a:pt x="4668" y="2200"/>
                  </a:cubicBezTo>
                  <a:cubicBezTo>
                    <a:pt x="4668" y="2129"/>
                    <a:pt x="4668" y="2057"/>
                    <a:pt x="4692" y="1986"/>
                  </a:cubicBezTo>
                  <a:cubicBezTo>
                    <a:pt x="4692" y="1915"/>
                    <a:pt x="4692" y="1867"/>
                    <a:pt x="4668" y="1796"/>
                  </a:cubicBezTo>
                  <a:lnTo>
                    <a:pt x="4668" y="1748"/>
                  </a:lnTo>
                  <a:lnTo>
                    <a:pt x="4668" y="1248"/>
                  </a:lnTo>
                  <a:cubicBezTo>
                    <a:pt x="4668" y="1057"/>
                    <a:pt x="4644" y="867"/>
                    <a:pt x="4620" y="652"/>
                  </a:cubicBezTo>
                  <a:cubicBezTo>
                    <a:pt x="4572" y="390"/>
                    <a:pt x="4406" y="176"/>
                    <a:pt x="4168" y="81"/>
                  </a:cubicBezTo>
                  <a:cubicBezTo>
                    <a:pt x="4007" y="27"/>
                    <a:pt x="3846" y="1"/>
                    <a:pt x="368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Google Shape;3411;p114"/>
            <p:cNvSpPr/>
            <p:nvPr/>
          </p:nvSpPr>
          <p:spPr>
            <a:xfrm>
              <a:off x="1729600" y="2060125"/>
              <a:ext cx="16000" cy="74925"/>
            </a:xfrm>
            <a:custGeom>
              <a:avLst/>
              <a:gdLst/>
              <a:ahLst/>
              <a:cxnLst/>
              <a:rect l="l" t="t" r="r" b="b"/>
              <a:pathLst>
                <a:path w="640" h="2997" extrusionOk="0">
                  <a:moveTo>
                    <a:pt x="296" y="1"/>
                  </a:moveTo>
                  <a:cubicBezTo>
                    <a:pt x="76" y="1"/>
                    <a:pt x="1" y="631"/>
                    <a:pt x="20" y="805"/>
                  </a:cubicBezTo>
                  <a:cubicBezTo>
                    <a:pt x="44" y="1091"/>
                    <a:pt x="92" y="1353"/>
                    <a:pt x="163" y="1639"/>
                  </a:cubicBezTo>
                  <a:cubicBezTo>
                    <a:pt x="187" y="1877"/>
                    <a:pt x="187" y="2139"/>
                    <a:pt x="187" y="2401"/>
                  </a:cubicBezTo>
                  <a:cubicBezTo>
                    <a:pt x="163" y="2520"/>
                    <a:pt x="163" y="2663"/>
                    <a:pt x="139" y="2806"/>
                  </a:cubicBezTo>
                  <a:cubicBezTo>
                    <a:pt x="126" y="2928"/>
                    <a:pt x="213" y="2997"/>
                    <a:pt x="300" y="2997"/>
                  </a:cubicBezTo>
                  <a:cubicBezTo>
                    <a:pt x="365" y="2997"/>
                    <a:pt x="428" y="2959"/>
                    <a:pt x="449" y="2877"/>
                  </a:cubicBezTo>
                  <a:cubicBezTo>
                    <a:pt x="544" y="2401"/>
                    <a:pt x="592" y="1925"/>
                    <a:pt x="592" y="1472"/>
                  </a:cubicBezTo>
                  <a:cubicBezTo>
                    <a:pt x="639" y="1020"/>
                    <a:pt x="592" y="567"/>
                    <a:pt x="473" y="115"/>
                  </a:cubicBezTo>
                  <a:cubicBezTo>
                    <a:pt x="406" y="34"/>
                    <a:pt x="347" y="1"/>
                    <a:pt x="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Google Shape;3412;p114"/>
            <p:cNvSpPr/>
            <p:nvPr/>
          </p:nvSpPr>
          <p:spPr>
            <a:xfrm>
              <a:off x="1652700" y="1964150"/>
              <a:ext cx="241150" cy="239950"/>
            </a:xfrm>
            <a:custGeom>
              <a:avLst/>
              <a:gdLst/>
              <a:ahLst/>
              <a:cxnLst/>
              <a:rect l="l" t="t" r="r" b="b"/>
              <a:pathLst>
                <a:path w="9646" h="9598" extrusionOk="0">
                  <a:moveTo>
                    <a:pt x="500" y="429"/>
                  </a:moveTo>
                  <a:cubicBezTo>
                    <a:pt x="822" y="429"/>
                    <a:pt x="1143" y="469"/>
                    <a:pt x="1465" y="469"/>
                  </a:cubicBezTo>
                  <a:cubicBezTo>
                    <a:pt x="1572" y="469"/>
                    <a:pt x="1679" y="465"/>
                    <a:pt x="1786" y="453"/>
                  </a:cubicBezTo>
                  <a:lnTo>
                    <a:pt x="1786" y="1596"/>
                  </a:lnTo>
                  <a:lnTo>
                    <a:pt x="1762" y="1596"/>
                  </a:lnTo>
                  <a:cubicBezTo>
                    <a:pt x="1593" y="1626"/>
                    <a:pt x="1423" y="1639"/>
                    <a:pt x="1254" y="1639"/>
                  </a:cubicBezTo>
                  <a:cubicBezTo>
                    <a:pt x="1018" y="1639"/>
                    <a:pt x="783" y="1614"/>
                    <a:pt x="548" y="1572"/>
                  </a:cubicBezTo>
                  <a:cubicBezTo>
                    <a:pt x="548" y="1191"/>
                    <a:pt x="524" y="786"/>
                    <a:pt x="500" y="429"/>
                  </a:cubicBezTo>
                  <a:close/>
                  <a:moveTo>
                    <a:pt x="5201" y="1868"/>
                  </a:moveTo>
                  <a:cubicBezTo>
                    <a:pt x="5374" y="1868"/>
                    <a:pt x="5550" y="1884"/>
                    <a:pt x="5716" y="1930"/>
                  </a:cubicBezTo>
                  <a:cubicBezTo>
                    <a:pt x="5862" y="2011"/>
                    <a:pt x="6031" y="2048"/>
                    <a:pt x="6199" y="2048"/>
                  </a:cubicBezTo>
                  <a:cubicBezTo>
                    <a:pt x="6277" y="2048"/>
                    <a:pt x="6355" y="2040"/>
                    <a:pt x="6430" y="2025"/>
                  </a:cubicBezTo>
                  <a:lnTo>
                    <a:pt x="6430" y="2453"/>
                  </a:lnTo>
                  <a:lnTo>
                    <a:pt x="6430" y="3025"/>
                  </a:lnTo>
                  <a:cubicBezTo>
                    <a:pt x="6049" y="3073"/>
                    <a:pt x="5644" y="3096"/>
                    <a:pt x="5263" y="3120"/>
                  </a:cubicBezTo>
                  <a:cubicBezTo>
                    <a:pt x="5144" y="3120"/>
                    <a:pt x="5025" y="3120"/>
                    <a:pt x="4906" y="3096"/>
                  </a:cubicBezTo>
                  <a:lnTo>
                    <a:pt x="4906" y="1977"/>
                  </a:lnTo>
                  <a:lnTo>
                    <a:pt x="4906" y="1882"/>
                  </a:lnTo>
                  <a:cubicBezTo>
                    <a:pt x="5002" y="1873"/>
                    <a:pt x="5101" y="1868"/>
                    <a:pt x="5201" y="1868"/>
                  </a:cubicBezTo>
                  <a:close/>
                  <a:moveTo>
                    <a:pt x="1409" y="2024"/>
                  </a:moveTo>
                  <a:cubicBezTo>
                    <a:pt x="1526" y="2024"/>
                    <a:pt x="1644" y="2032"/>
                    <a:pt x="1762" y="2049"/>
                  </a:cubicBezTo>
                  <a:cubicBezTo>
                    <a:pt x="1762" y="3501"/>
                    <a:pt x="1786" y="5002"/>
                    <a:pt x="1762" y="6454"/>
                  </a:cubicBezTo>
                  <a:cubicBezTo>
                    <a:pt x="1762" y="6788"/>
                    <a:pt x="1739" y="7145"/>
                    <a:pt x="1739" y="7478"/>
                  </a:cubicBezTo>
                  <a:lnTo>
                    <a:pt x="1143" y="7550"/>
                  </a:lnTo>
                  <a:cubicBezTo>
                    <a:pt x="977" y="7550"/>
                    <a:pt x="810" y="7574"/>
                    <a:pt x="619" y="7597"/>
                  </a:cubicBezTo>
                  <a:lnTo>
                    <a:pt x="619" y="3930"/>
                  </a:lnTo>
                  <a:cubicBezTo>
                    <a:pt x="596" y="3358"/>
                    <a:pt x="572" y="2739"/>
                    <a:pt x="548" y="2144"/>
                  </a:cubicBezTo>
                  <a:lnTo>
                    <a:pt x="786" y="2096"/>
                  </a:lnTo>
                  <a:cubicBezTo>
                    <a:pt x="986" y="2050"/>
                    <a:pt x="1196" y="2024"/>
                    <a:pt x="1409" y="2024"/>
                  </a:cubicBezTo>
                  <a:close/>
                  <a:moveTo>
                    <a:pt x="6954" y="7907"/>
                  </a:moveTo>
                  <a:cubicBezTo>
                    <a:pt x="7097" y="7907"/>
                    <a:pt x="7240" y="7931"/>
                    <a:pt x="7383" y="7931"/>
                  </a:cubicBezTo>
                  <a:cubicBezTo>
                    <a:pt x="7954" y="7955"/>
                    <a:pt x="8550" y="7978"/>
                    <a:pt x="9121" y="7978"/>
                  </a:cubicBezTo>
                  <a:lnTo>
                    <a:pt x="9121" y="8979"/>
                  </a:lnTo>
                  <a:cubicBezTo>
                    <a:pt x="8764" y="8979"/>
                    <a:pt x="8401" y="8973"/>
                    <a:pt x="8038" y="8973"/>
                  </a:cubicBezTo>
                  <a:cubicBezTo>
                    <a:pt x="7674" y="8973"/>
                    <a:pt x="7311" y="8979"/>
                    <a:pt x="6954" y="9002"/>
                  </a:cubicBezTo>
                  <a:cubicBezTo>
                    <a:pt x="6930" y="8740"/>
                    <a:pt x="6930" y="8455"/>
                    <a:pt x="6954" y="8169"/>
                  </a:cubicBezTo>
                  <a:lnTo>
                    <a:pt x="6954" y="7907"/>
                  </a:lnTo>
                  <a:close/>
                  <a:moveTo>
                    <a:pt x="619" y="7883"/>
                  </a:moveTo>
                  <a:cubicBezTo>
                    <a:pt x="977" y="7955"/>
                    <a:pt x="1358" y="8002"/>
                    <a:pt x="1715" y="8050"/>
                  </a:cubicBezTo>
                  <a:lnTo>
                    <a:pt x="1715" y="9002"/>
                  </a:lnTo>
                  <a:cubicBezTo>
                    <a:pt x="1557" y="9012"/>
                    <a:pt x="1403" y="9018"/>
                    <a:pt x="1252" y="9018"/>
                  </a:cubicBezTo>
                  <a:cubicBezTo>
                    <a:pt x="1038" y="9018"/>
                    <a:pt x="829" y="9006"/>
                    <a:pt x="619" y="8979"/>
                  </a:cubicBezTo>
                  <a:lnTo>
                    <a:pt x="619" y="8717"/>
                  </a:lnTo>
                  <a:lnTo>
                    <a:pt x="619" y="7883"/>
                  </a:lnTo>
                  <a:close/>
                  <a:moveTo>
                    <a:pt x="4312" y="1164"/>
                  </a:moveTo>
                  <a:cubicBezTo>
                    <a:pt x="4394" y="1164"/>
                    <a:pt x="4468" y="1172"/>
                    <a:pt x="4525" y="1215"/>
                  </a:cubicBezTo>
                  <a:cubicBezTo>
                    <a:pt x="4668" y="1429"/>
                    <a:pt x="4525" y="1715"/>
                    <a:pt x="4525" y="1953"/>
                  </a:cubicBezTo>
                  <a:lnTo>
                    <a:pt x="4525" y="2668"/>
                  </a:lnTo>
                  <a:cubicBezTo>
                    <a:pt x="4501" y="4240"/>
                    <a:pt x="4501" y="6073"/>
                    <a:pt x="4477" y="7621"/>
                  </a:cubicBezTo>
                  <a:cubicBezTo>
                    <a:pt x="4477" y="7931"/>
                    <a:pt x="4454" y="8264"/>
                    <a:pt x="4454" y="8550"/>
                  </a:cubicBezTo>
                  <a:lnTo>
                    <a:pt x="4454" y="8955"/>
                  </a:lnTo>
                  <a:cubicBezTo>
                    <a:pt x="4072" y="9002"/>
                    <a:pt x="3686" y="9026"/>
                    <a:pt x="3299" y="9026"/>
                  </a:cubicBezTo>
                  <a:cubicBezTo>
                    <a:pt x="2920" y="9026"/>
                    <a:pt x="2541" y="9003"/>
                    <a:pt x="2167" y="8958"/>
                  </a:cubicBezTo>
                  <a:lnTo>
                    <a:pt x="2167" y="8958"/>
                  </a:lnTo>
                  <a:lnTo>
                    <a:pt x="2167" y="8145"/>
                  </a:lnTo>
                  <a:cubicBezTo>
                    <a:pt x="2191" y="6264"/>
                    <a:pt x="2167" y="4359"/>
                    <a:pt x="2120" y="2477"/>
                  </a:cubicBezTo>
                  <a:lnTo>
                    <a:pt x="2120" y="1287"/>
                  </a:lnTo>
                  <a:cubicBezTo>
                    <a:pt x="2810" y="1239"/>
                    <a:pt x="3477" y="1239"/>
                    <a:pt x="4144" y="1167"/>
                  </a:cubicBezTo>
                  <a:cubicBezTo>
                    <a:pt x="4201" y="1167"/>
                    <a:pt x="4258" y="1164"/>
                    <a:pt x="4312" y="1164"/>
                  </a:cubicBezTo>
                  <a:close/>
                  <a:moveTo>
                    <a:pt x="5263" y="3454"/>
                  </a:moveTo>
                  <a:cubicBezTo>
                    <a:pt x="5644" y="3477"/>
                    <a:pt x="6025" y="3501"/>
                    <a:pt x="6406" y="3573"/>
                  </a:cubicBezTo>
                  <a:cubicBezTo>
                    <a:pt x="6406" y="4883"/>
                    <a:pt x="6406" y="6288"/>
                    <a:pt x="6383" y="7550"/>
                  </a:cubicBezTo>
                  <a:lnTo>
                    <a:pt x="6383" y="8217"/>
                  </a:lnTo>
                  <a:cubicBezTo>
                    <a:pt x="6359" y="8478"/>
                    <a:pt x="6359" y="8740"/>
                    <a:pt x="6359" y="9002"/>
                  </a:cubicBezTo>
                  <a:lnTo>
                    <a:pt x="6192" y="9002"/>
                  </a:lnTo>
                  <a:cubicBezTo>
                    <a:pt x="5845" y="9002"/>
                    <a:pt x="5480" y="9055"/>
                    <a:pt x="5128" y="9055"/>
                  </a:cubicBezTo>
                  <a:cubicBezTo>
                    <a:pt x="5070" y="9055"/>
                    <a:pt x="5011" y="9053"/>
                    <a:pt x="4954" y="9050"/>
                  </a:cubicBezTo>
                  <a:lnTo>
                    <a:pt x="4930" y="9074"/>
                  </a:lnTo>
                  <a:lnTo>
                    <a:pt x="4930" y="8693"/>
                  </a:lnTo>
                  <a:cubicBezTo>
                    <a:pt x="4930" y="7002"/>
                    <a:pt x="4906" y="5216"/>
                    <a:pt x="4906" y="3501"/>
                  </a:cubicBezTo>
                  <a:cubicBezTo>
                    <a:pt x="5025" y="3477"/>
                    <a:pt x="5144" y="3454"/>
                    <a:pt x="5263" y="3454"/>
                  </a:cubicBezTo>
                  <a:close/>
                  <a:moveTo>
                    <a:pt x="6716" y="1"/>
                  </a:moveTo>
                  <a:cubicBezTo>
                    <a:pt x="6573" y="1"/>
                    <a:pt x="6454" y="120"/>
                    <a:pt x="6454" y="263"/>
                  </a:cubicBezTo>
                  <a:cubicBezTo>
                    <a:pt x="6454" y="691"/>
                    <a:pt x="6454" y="1096"/>
                    <a:pt x="6430" y="1525"/>
                  </a:cubicBezTo>
                  <a:cubicBezTo>
                    <a:pt x="6287" y="1477"/>
                    <a:pt x="6121" y="1453"/>
                    <a:pt x="5954" y="1453"/>
                  </a:cubicBezTo>
                  <a:cubicBezTo>
                    <a:pt x="5740" y="1453"/>
                    <a:pt x="5478" y="1501"/>
                    <a:pt x="5263" y="1501"/>
                  </a:cubicBezTo>
                  <a:cubicBezTo>
                    <a:pt x="5144" y="1501"/>
                    <a:pt x="5025" y="1548"/>
                    <a:pt x="4906" y="1572"/>
                  </a:cubicBezTo>
                  <a:cubicBezTo>
                    <a:pt x="4930" y="1406"/>
                    <a:pt x="4906" y="1239"/>
                    <a:pt x="4835" y="1120"/>
                  </a:cubicBezTo>
                  <a:cubicBezTo>
                    <a:pt x="4704" y="882"/>
                    <a:pt x="4483" y="822"/>
                    <a:pt x="4242" y="822"/>
                  </a:cubicBezTo>
                  <a:cubicBezTo>
                    <a:pt x="4001" y="822"/>
                    <a:pt x="3739" y="882"/>
                    <a:pt x="3525" y="882"/>
                  </a:cubicBezTo>
                  <a:cubicBezTo>
                    <a:pt x="3406" y="875"/>
                    <a:pt x="3275" y="872"/>
                    <a:pt x="3138" y="872"/>
                  </a:cubicBezTo>
                  <a:cubicBezTo>
                    <a:pt x="2807" y="872"/>
                    <a:pt x="2440" y="889"/>
                    <a:pt x="2120" y="906"/>
                  </a:cubicBezTo>
                  <a:lnTo>
                    <a:pt x="2120" y="215"/>
                  </a:lnTo>
                  <a:cubicBezTo>
                    <a:pt x="2091" y="128"/>
                    <a:pt x="2031" y="104"/>
                    <a:pt x="1961" y="104"/>
                  </a:cubicBezTo>
                  <a:cubicBezTo>
                    <a:pt x="1869" y="104"/>
                    <a:pt x="1758" y="146"/>
                    <a:pt x="1675" y="146"/>
                  </a:cubicBezTo>
                  <a:cubicBezTo>
                    <a:pt x="1664" y="146"/>
                    <a:pt x="1653" y="145"/>
                    <a:pt x="1643" y="143"/>
                  </a:cubicBezTo>
                  <a:cubicBezTo>
                    <a:pt x="1421" y="143"/>
                    <a:pt x="1199" y="133"/>
                    <a:pt x="977" y="133"/>
                  </a:cubicBezTo>
                  <a:cubicBezTo>
                    <a:pt x="865" y="133"/>
                    <a:pt x="754" y="136"/>
                    <a:pt x="643" y="143"/>
                  </a:cubicBezTo>
                  <a:lnTo>
                    <a:pt x="310" y="143"/>
                  </a:lnTo>
                  <a:cubicBezTo>
                    <a:pt x="215" y="143"/>
                    <a:pt x="143" y="215"/>
                    <a:pt x="167" y="310"/>
                  </a:cubicBezTo>
                  <a:cubicBezTo>
                    <a:pt x="95" y="1191"/>
                    <a:pt x="72" y="2096"/>
                    <a:pt x="72" y="2954"/>
                  </a:cubicBezTo>
                  <a:cubicBezTo>
                    <a:pt x="72" y="3716"/>
                    <a:pt x="72" y="4811"/>
                    <a:pt x="48" y="5597"/>
                  </a:cubicBezTo>
                  <a:cubicBezTo>
                    <a:pt x="48" y="6454"/>
                    <a:pt x="48" y="7383"/>
                    <a:pt x="72" y="8240"/>
                  </a:cubicBezTo>
                  <a:lnTo>
                    <a:pt x="72" y="8812"/>
                  </a:lnTo>
                  <a:cubicBezTo>
                    <a:pt x="72" y="9026"/>
                    <a:pt x="0" y="9360"/>
                    <a:pt x="262" y="9455"/>
                  </a:cubicBezTo>
                  <a:cubicBezTo>
                    <a:pt x="543" y="9508"/>
                    <a:pt x="824" y="9539"/>
                    <a:pt x="1105" y="9539"/>
                  </a:cubicBezTo>
                  <a:cubicBezTo>
                    <a:pt x="1324" y="9539"/>
                    <a:pt x="1543" y="9520"/>
                    <a:pt x="1762" y="9479"/>
                  </a:cubicBezTo>
                  <a:cubicBezTo>
                    <a:pt x="1810" y="9526"/>
                    <a:pt x="1882" y="9574"/>
                    <a:pt x="1953" y="9574"/>
                  </a:cubicBezTo>
                  <a:cubicBezTo>
                    <a:pt x="2382" y="9574"/>
                    <a:pt x="2816" y="9598"/>
                    <a:pt x="3251" y="9598"/>
                  </a:cubicBezTo>
                  <a:cubicBezTo>
                    <a:pt x="3686" y="9598"/>
                    <a:pt x="4120" y="9574"/>
                    <a:pt x="4549" y="9479"/>
                  </a:cubicBezTo>
                  <a:lnTo>
                    <a:pt x="4668" y="9479"/>
                  </a:lnTo>
                  <a:cubicBezTo>
                    <a:pt x="4879" y="9464"/>
                    <a:pt x="5090" y="9456"/>
                    <a:pt x="5301" y="9456"/>
                  </a:cubicBezTo>
                  <a:cubicBezTo>
                    <a:pt x="5757" y="9456"/>
                    <a:pt x="6213" y="9493"/>
                    <a:pt x="6668" y="9574"/>
                  </a:cubicBezTo>
                  <a:lnTo>
                    <a:pt x="6692" y="9574"/>
                  </a:lnTo>
                  <a:cubicBezTo>
                    <a:pt x="6811" y="9586"/>
                    <a:pt x="6924" y="9592"/>
                    <a:pt x="7034" y="9592"/>
                  </a:cubicBezTo>
                  <a:cubicBezTo>
                    <a:pt x="7145" y="9592"/>
                    <a:pt x="7252" y="9586"/>
                    <a:pt x="7359" y="9574"/>
                  </a:cubicBezTo>
                  <a:cubicBezTo>
                    <a:pt x="8026" y="9574"/>
                    <a:pt x="8693" y="9574"/>
                    <a:pt x="9359" y="9550"/>
                  </a:cubicBezTo>
                  <a:cubicBezTo>
                    <a:pt x="9502" y="9550"/>
                    <a:pt x="9645" y="9431"/>
                    <a:pt x="9645" y="9288"/>
                  </a:cubicBezTo>
                  <a:cubicBezTo>
                    <a:pt x="9645" y="8907"/>
                    <a:pt x="9621" y="8121"/>
                    <a:pt x="9597" y="7740"/>
                  </a:cubicBezTo>
                  <a:lnTo>
                    <a:pt x="9621" y="7740"/>
                  </a:lnTo>
                  <a:cubicBezTo>
                    <a:pt x="9621" y="7621"/>
                    <a:pt x="9526" y="7502"/>
                    <a:pt x="9383" y="7502"/>
                  </a:cubicBezTo>
                  <a:cubicBezTo>
                    <a:pt x="8931" y="7502"/>
                    <a:pt x="8502" y="7526"/>
                    <a:pt x="8050" y="7526"/>
                  </a:cubicBezTo>
                  <a:lnTo>
                    <a:pt x="7049" y="7574"/>
                  </a:lnTo>
                  <a:lnTo>
                    <a:pt x="6954" y="7574"/>
                  </a:lnTo>
                  <a:cubicBezTo>
                    <a:pt x="6954" y="7050"/>
                    <a:pt x="6930" y="6407"/>
                    <a:pt x="6906" y="6073"/>
                  </a:cubicBezTo>
                  <a:cubicBezTo>
                    <a:pt x="6859" y="4216"/>
                    <a:pt x="6835" y="2263"/>
                    <a:pt x="6859" y="405"/>
                  </a:cubicBezTo>
                  <a:lnTo>
                    <a:pt x="9240" y="405"/>
                  </a:lnTo>
                  <a:cubicBezTo>
                    <a:pt x="9240" y="2215"/>
                    <a:pt x="9240" y="4049"/>
                    <a:pt x="9216" y="5883"/>
                  </a:cubicBezTo>
                  <a:cubicBezTo>
                    <a:pt x="9228" y="5978"/>
                    <a:pt x="9300" y="6026"/>
                    <a:pt x="9371" y="6026"/>
                  </a:cubicBezTo>
                  <a:cubicBezTo>
                    <a:pt x="9443" y="6026"/>
                    <a:pt x="9514" y="5978"/>
                    <a:pt x="9526" y="5883"/>
                  </a:cubicBezTo>
                  <a:lnTo>
                    <a:pt x="9526" y="4478"/>
                  </a:lnTo>
                  <a:cubicBezTo>
                    <a:pt x="9574" y="3549"/>
                    <a:pt x="9574" y="2573"/>
                    <a:pt x="9574" y="1668"/>
                  </a:cubicBezTo>
                  <a:cubicBezTo>
                    <a:pt x="9574" y="1191"/>
                    <a:pt x="9574" y="739"/>
                    <a:pt x="9597" y="263"/>
                  </a:cubicBezTo>
                  <a:cubicBezTo>
                    <a:pt x="9597" y="143"/>
                    <a:pt x="9478" y="24"/>
                    <a:pt x="9359" y="24"/>
                  </a:cubicBezTo>
                  <a:lnTo>
                    <a:pt x="671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Google Shape;3413;p114"/>
            <p:cNvSpPr/>
            <p:nvPr/>
          </p:nvSpPr>
          <p:spPr>
            <a:xfrm>
              <a:off x="1845300" y="2032325"/>
              <a:ext cx="16975" cy="84925"/>
            </a:xfrm>
            <a:custGeom>
              <a:avLst/>
              <a:gdLst/>
              <a:ahLst/>
              <a:cxnLst/>
              <a:rect l="l" t="t" r="r" b="b"/>
              <a:pathLst>
                <a:path w="679" h="3397" extrusionOk="0">
                  <a:moveTo>
                    <a:pt x="337" y="0"/>
                  </a:moveTo>
                  <a:cubicBezTo>
                    <a:pt x="167" y="0"/>
                    <a:pt x="0" y="84"/>
                    <a:pt x="60" y="250"/>
                  </a:cubicBezTo>
                  <a:cubicBezTo>
                    <a:pt x="107" y="989"/>
                    <a:pt x="131" y="1703"/>
                    <a:pt x="155" y="2441"/>
                  </a:cubicBezTo>
                  <a:cubicBezTo>
                    <a:pt x="179" y="2679"/>
                    <a:pt x="155" y="2918"/>
                    <a:pt x="131" y="3156"/>
                  </a:cubicBezTo>
                  <a:cubicBezTo>
                    <a:pt x="109" y="3286"/>
                    <a:pt x="207" y="3397"/>
                    <a:pt x="333" y="3397"/>
                  </a:cubicBezTo>
                  <a:cubicBezTo>
                    <a:pt x="345" y="3397"/>
                    <a:pt x="357" y="3396"/>
                    <a:pt x="369" y="3394"/>
                  </a:cubicBezTo>
                  <a:cubicBezTo>
                    <a:pt x="488" y="3370"/>
                    <a:pt x="560" y="3275"/>
                    <a:pt x="560" y="3156"/>
                  </a:cubicBezTo>
                  <a:cubicBezTo>
                    <a:pt x="512" y="2918"/>
                    <a:pt x="512" y="2679"/>
                    <a:pt x="512" y="2441"/>
                  </a:cubicBezTo>
                  <a:cubicBezTo>
                    <a:pt x="536" y="1703"/>
                    <a:pt x="560" y="989"/>
                    <a:pt x="631" y="250"/>
                  </a:cubicBezTo>
                  <a:cubicBezTo>
                    <a:pt x="679" y="84"/>
                    <a:pt x="506" y="0"/>
                    <a:pt x="3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14" name="Google Shape;3414;p114"/>
          <p:cNvGrpSpPr/>
          <p:nvPr/>
        </p:nvGrpSpPr>
        <p:grpSpPr>
          <a:xfrm>
            <a:off x="7849269" y="4026581"/>
            <a:ext cx="315585" cy="317139"/>
            <a:chOff x="6269200" y="4096200"/>
            <a:chExt cx="238700" cy="239875"/>
          </a:xfrm>
        </p:grpSpPr>
        <p:sp>
          <p:nvSpPr>
            <p:cNvPr id="3415" name="Google Shape;3415;p114"/>
            <p:cNvSpPr/>
            <p:nvPr/>
          </p:nvSpPr>
          <p:spPr>
            <a:xfrm>
              <a:off x="6421550" y="4164000"/>
              <a:ext cx="79200" cy="165325"/>
            </a:xfrm>
            <a:custGeom>
              <a:avLst/>
              <a:gdLst/>
              <a:ahLst/>
              <a:cxnLst/>
              <a:rect l="l" t="t" r="r" b="b"/>
              <a:pathLst>
                <a:path w="3168" h="6613" extrusionOk="0">
                  <a:moveTo>
                    <a:pt x="643" y="1"/>
                  </a:moveTo>
                  <a:cubicBezTo>
                    <a:pt x="334" y="1"/>
                    <a:pt x="72" y="239"/>
                    <a:pt x="48" y="572"/>
                  </a:cubicBezTo>
                  <a:cubicBezTo>
                    <a:pt x="24" y="1549"/>
                    <a:pt x="0" y="2525"/>
                    <a:pt x="24" y="3501"/>
                  </a:cubicBezTo>
                  <a:cubicBezTo>
                    <a:pt x="48" y="4001"/>
                    <a:pt x="72" y="4502"/>
                    <a:pt x="143" y="5002"/>
                  </a:cubicBezTo>
                  <a:cubicBezTo>
                    <a:pt x="143" y="5240"/>
                    <a:pt x="191" y="5478"/>
                    <a:pt x="262" y="5716"/>
                  </a:cubicBezTo>
                  <a:cubicBezTo>
                    <a:pt x="402" y="6257"/>
                    <a:pt x="897" y="6613"/>
                    <a:pt x="1447" y="6613"/>
                  </a:cubicBezTo>
                  <a:cubicBezTo>
                    <a:pt x="1551" y="6613"/>
                    <a:pt x="1657" y="6600"/>
                    <a:pt x="1763" y="6573"/>
                  </a:cubicBezTo>
                  <a:cubicBezTo>
                    <a:pt x="2024" y="6502"/>
                    <a:pt x="2286" y="6383"/>
                    <a:pt x="2525" y="6216"/>
                  </a:cubicBezTo>
                  <a:cubicBezTo>
                    <a:pt x="2787" y="6049"/>
                    <a:pt x="3168" y="5121"/>
                    <a:pt x="3001" y="4859"/>
                  </a:cubicBezTo>
                  <a:lnTo>
                    <a:pt x="3025" y="4859"/>
                  </a:lnTo>
                  <a:cubicBezTo>
                    <a:pt x="2999" y="4822"/>
                    <a:pt x="2968" y="4807"/>
                    <a:pt x="2933" y="4807"/>
                  </a:cubicBezTo>
                  <a:cubicBezTo>
                    <a:pt x="2737" y="4807"/>
                    <a:pt x="2409" y="5293"/>
                    <a:pt x="2167" y="5454"/>
                  </a:cubicBezTo>
                  <a:lnTo>
                    <a:pt x="2167" y="5478"/>
                  </a:lnTo>
                  <a:lnTo>
                    <a:pt x="2120" y="5502"/>
                  </a:lnTo>
                  <a:cubicBezTo>
                    <a:pt x="2024" y="5597"/>
                    <a:pt x="1882" y="5645"/>
                    <a:pt x="1739" y="5645"/>
                  </a:cubicBezTo>
                  <a:lnTo>
                    <a:pt x="1691" y="5645"/>
                  </a:lnTo>
                  <a:cubicBezTo>
                    <a:pt x="1477" y="5645"/>
                    <a:pt x="1262" y="5573"/>
                    <a:pt x="1191" y="5335"/>
                  </a:cubicBezTo>
                  <a:cubicBezTo>
                    <a:pt x="1191" y="5335"/>
                    <a:pt x="1191" y="5168"/>
                    <a:pt x="1167" y="5097"/>
                  </a:cubicBezTo>
                  <a:cubicBezTo>
                    <a:pt x="977" y="3597"/>
                    <a:pt x="1167" y="2072"/>
                    <a:pt x="1239" y="572"/>
                  </a:cubicBezTo>
                  <a:cubicBezTo>
                    <a:pt x="1215" y="263"/>
                    <a:pt x="977" y="1"/>
                    <a:pt x="6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Google Shape;3416;p114"/>
            <p:cNvSpPr/>
            <p:nvPr/>
          </p:nvSpPr>
          <p:spPr>
            <a:xfrm>
              <a:off x="6473925" y="4116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Google Shape;3417;p114"/>
            <p:cNvSpPr/>
            <p:nvPr/>
          </p:nvSpPr>
          <p:spPr>
            <a:xfrm>
              <a:off x="6329425" y="4290225"/>
              <a:ext cx="1050" cy="1575"/>
            </a:xfrm>
            <a:custGeom>
              <a:avLst/>
              <a:gdLst/>
              <a:ahLst/>
              <a:cxnLst/>
              <a:rect l="l" t="t" r="r" b="b"/>
              <a:pathLst>
                <a:path w="42" h="63" extrusionOk="0">
                  <a:moveTo>
                    <a:pt x="42" y="0"/>
                  </a:moveTo>
                  <a:cubicBezTo>
                    <a:pt x="11" y="46"/>
                    <a:pt x="0" y="62"/>
                    <a:pt x="2" y="62"/>
                  </a:cubicBezTo>
                  <a:cubicBezTo>
                    <a:pt x="4" y="62"/>
                    <a:pt x="9" y="57"/>
                    <a:pt x="18" y="48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Google Shape;3418;p114"/>
            <p:cNvSpPr/>
            <p:nvPr/>
          </p:nvSpPr>
          <p:spPr>
            <a:xfrm>
              <a:off x="6273900" y="4104775"/>
              <a:ext cx="234000" cy="230100"/>
            </a:xfrm>
            <a:custGeom>
              <a:avLst/>
              <a:gdLst/>
              <a:ahLst/>
              <a:cxnLst/>
              <a:rect l="l" t="t" r="r" b="b"/>
              <a:pathLst>
                <a:path w="9360" h="9204" extrusionOk="0">
                  <a:moveTo>
                    <a:pt x="8731" y="0"/>
                  </a:moveTo>
                  <a:cubicBezTo>
                    <a:pt x="8585" y="0"/>
                    <a:pt x="8442" y="60"/>
                    <a:pt x="8335" y="179"/>
                  </a:cubicBezTo>
                  <a:cubicBezTo>
                    <a:pt x="8240" y="274"/>
                    <a:pt x="8145" y="393"/>
                    <a:pt x="8026" y="488"/>
                  </a:cubicBezTo>
                  <a:lnTo>
                    <a:pt x="8050" y="464"/>
                  </a:lnTo>
                  <a:lnTo>
                    <a:pt x="8050" y="464"/>
                  </a:lnTo>
                  <a:lnTo>
                    <a:pt x="8002" y="488"/>
                  </a:lnTo>
                  <a:cubicBezTo>
                    <a:pt x="7859" y="607"/>
                    <a:pt x="7716" y="679"/>
                    <a:pt x="7549" y="750"/>
                  </a:cubicBezTo>
                  <a:cubicBezTo>
                    <a:pt x="7264" y="869"/>
                    <a:pt x="6978" y="941"/>
                    <a:pt x="6692" y="988"/>
                  </a:cubicBezTo>
                  <a:cubicBezTo>
                    <a:pt x="6478" y="1011"/>
                    <a:pt x="6266" y="1020"/>
                    <a:pt x="6054" y="1020"/>
                  </a:cubicBezTo>
                  <a:cubicBezTo>
                    <a:pt x="5369" y="1020"/>
                    <a:pt x="4692" y="924"/>
                    <a:pt x="4001" y="869"/>
                  </a:cubicBezTo>
                  <a:cubicBezTo>
                    <a:pt x="3764" y="852"/>
                    <a:pt x="3522" y="840"/>
                    <a:pt x="3278" y="840"/>
                  </a:cubicBezTo>
                  <a:cubicBezTo>
                    <a:pt x="2517" y="840"/>
                    <a:pt x="1745" y="955"/>
                    <a:pt x="1096" y="1369"/>
                  </a:cubicBezTo>
                  <a:cubicBezTo>
                    <a:pt x="619" y="1679"/>
                    <a:pt x="262" y="2131"/>
                    <a:pt x="72" y="2655"/>
                  </a:cubicBezTo>
                  <a:cubicBezTo>
                    <a:pt x="0" y="2965"/>
                    <a:pt x="167" y="3298"/>
                    <a:pt x="477" y="3370"/>
                  </a:cubicBezTo>
                  <a:cubicBezTo>
                    <a:pt x="531" y="3387"/>
                    <a:pt x="585" y="3394"/>
                    <a:pt x="639" y="3394"/>
                  </a:cubicBezTo>
                  <a:cubicBezTo>
                    <a:pt x="888" y="3394"/>
                    <a:pt x="1112" y="3220"/>
                    <a:pt x="1191" y="2965"/>
                  </a:cubicBezTo>
                  <a:cubicBezTo>
                    <a:pt x="1191" y="2965"/>
                    <a:pt x="1191" y="2941"/>
                    <a:pt x="1215" y="2941"/>
                  </a:cubicBezTo>
                  <a:cubicBezTo>
                    <a:pt x="1239" y="2846"/>
                    <a:pt x="1286" y="2774"/>
                    <a:pt x="1334" y="2703"/>
                  </a:cubicBezTo>
                  <a:cubicBezTo>
                    <a:pt x="1453" y="2560"/>
                    <a:pt x="1548" y="2465"/>
                    <a:pt x="1691" y="2370"/>
                  </a:cubicBezTo>
                  <a:cubicBezTo>
                    <a:pt x="1786" y="2322"/>
                    <a:pt x="1882" y="2251"/>
                    <a:pt x="2001" y="2227"/>
                  </a:cubicBezTo>
                  <a:cubicBezTo>
                    <a:pt x="2215" y="2131"/>
                    <a:pt x="2453" y="2084"/>
                    <a:pt x="2691" y="2036"/>
                  </a:cubicBezTo>
                  <a:cubicBezTo>
                    <a:pt x="2929" y="2012"/>
                    <a:pt x="3144" y="2012"/>
                    <a:pt x="3382" y="2012"/>
                  </a:cubicBezTo>
                  <a:cubicBezTo>
                    <a:pt x="3453" y="2917"/>
                    <a:pt x="3430" y="3846"/>
                    <a:pt x="3334" y="4775"/>
                  </a:cubicBezTo>
                  <a:cubicBezTo>
                    <a:pt x="3239" y="5323"/>
                    <a:pt x="3096" y="5870"/>
                    <a:pt x="2906" y="6418"/>
                  </a:cubicBezTo>
                  <a:cubicBezTo>
                    <a:pt x="2739" y="6751"/>
                    <a:pt x="2548" y="7109"/>
                    <a:pt x="2310" y="7418"/>
                  </a:cubicBezTo>
                  <a:lnTo>
                    <a:pt x="2334" y="7394"/>
                  </a:lnTo>
                  <a:lnTo>
                    <a:pt x="2334" y="7394"/>
                  </a:lnTo>
                  <a:cubicBezTo>
                    <a:pt x="2120" y="7680"/>
                    <a:pt x="1882" y="7918"/>
                    <a:pt x="1596" y="8133"/>
                  </a:cubicBezTo>
                  <a:cubicBezTo>
                    <a:pt x="1453" y="8204"/>
                    <a:pt x="1358" y="8323"/>
                    <a:pt x="1334" y="8466"/>
                  </a:cubicBezTo>
                  <a:cubicBezTo>
                    <a:pt x="1239" y="8865"/>
                    <a:pt x="1553" y="9203"/>
                    <a:pt x="1901" y="9203"/>
                  </a:cubicBezTo>
                  <a:cubicBezTo>
                    <a:pt x="1990" y="9203"/>
                    <a:pt x="2080" y="9181"/>
                    <a:pt x="2167" y="9133"/>
                  </a:cubicBezTo>
                  <a:cubicBezTo>
                    <a:pt x="2620" y="8823"/>
                    <a:pt x="2977" y="8442"/>
                    <a:pt x="3310" y="8037"/>
                  </a:cubicBezTo>
                  <a:cubicBezTo>
                    <a:pt x="3596" y="7633"/>
                    <a:pt x="3834" y="7180"/>
                    <a:pt x="4001" y="6728"/>
                  </a:cubicBezTo>
                  <a:cubicBezTo>
                    <a:pt x="4382" y="5727"/>
                    <a:pt x="4573" y="4680"/>
                    <a:pt x="4573" y="3632"/>
                  </a:cubicBezTo>
                  <a:cubicBezTo>
                    <a:pt x="4573" y="3108"/>
                    <a:pt x="4573" y="2608"/>
                    <a:pt x="4549" y="2084"/>
                  </a:cubicBezTo>
                  <a:lnTo>
                    <a:pt x="4549" y="2084"/>
                  </a:lnTo>
                  <a:cubicBezTo>
                    <a:pt x="4858" y="2108"/>
                    <a:pt x="5168" y="2155"/>
                    <a:pt x="5478" y="2155"/>
                  </a:cubicBezTo>
                  <a:cubicBezTo>
                    <a:pt x="5679" y="2176"/>
                    <a:pt x="5879" y="2187"/>
                    <a:pt x="6077" y="2187"/>
                  </a:cubicBezTo>
                  <a:cubicBezTo>
                    <a:pt x="6772" y="2187"/>
                    <a:pt x="7449" y="2057"/>
                    <a:pt x="8097" y="1798"/>
                  </a:cubicBezTo>
                  <a:cubicBezTo>
                    <a:pt x="8526" y="1608"/>
                    <a:pt x="8883" y="1346"/>
                    <a:pt x="9193" y="988"/>
                  </a:cubicBezTo>
                  <a:cubicBezTo>
                    <a:pt x="9288" y="869"/>
                    <a:pt x="9359" y="726"/>
                    <a:pt x="9359" y="584"/>
                  </a:cubicBezTo>
                  <a:cubicBezTo>
                    <a:pt x="9359" y="417"/>
                    <a:pt x="9312" y="274"/>
                    <a:pt x="9193" y="155"/>
                  </a:cubicBezTo>
                  <a:lnTo>
                    <a:pt x="9145" y="179"/>
                  </a:lnTo>
                  <a:cubicBezTo>
                    <a:pt x="9026" y="60"/>
                    <a:pt x="8877" y="0"/>
                    <a:pt x="87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Google Shape;3419;p114"/>
            <p:cNvSpPr/>
            <p:nvPr/>
          </p:nvSpPr>
          <p:spPr>
            <a:xfrm>
              <a:off x="6269200" y="4096200"/>
              <a:ext cx="235200" cy="239875"/>
            </a:xfrm>
            <a:custGeom>
              <a:avLst/>
              <a:gdLst/>
              <a:ahLst/>
              <a:cxnLst/>
              <a:rect l="l" t="t" r="r" b="b"/>
              <a:pathLst>
                <a:path w="9408" h="9595" extrusionOk="0">
                  <a:moveTo>
                    <a:pt x="9196" y="0"/>
                  </a:moveTo>
                  <a:cubicBezTo>
                    <a:pt x="9151" y="0"/>
                    <a:pt x="9106" y="20"/>
                    <a:pt x="9071" y="69"/>
                  </a:cubicBezTo>
                  <a:lnTo>
                    <a:pt x="9095" y="69"/>
                  </a:lnTo>
                  <a:cubicBezTo>
                    <a:pt x="8904" y="307"/>
                    <a:pt x="8690" y="498"/>
                    <a:pt x="8452" y="665"/>
                  </a:cubicBezTo>
                  <a:cubicBezTo>
                    <a:pt x="7797" y="1030"/>
                    <a:pt x="7055" y="1114"/>
                    <a:pt x="6292" y="1114"/>
                  </a:cubicBezTo>
                  <a:cubicBezTo>
                    <a:pt x="5635" y="1114"/>
                    <a:pt x="4963" y="1052"/>
                    <a:pt x="4316" y="1052"/>
                  </a:cubicBezTo>
                  <a:cubicBezTo>
                    <a:pt x="4046" y="1052"/>
                    <a:pt x="3780" y="1062"/>
                    <a:pt x="3522" y="1093"/>
                  </a:cubicBezTo>
                  <a:cubicBezTo>
                    <a:pt x="3423" y="1097"/>
                    <a:pt x="3323" y="1098"/>
                    <a:pt x="3222" y="1098"/>
                  </a:cubicBezTo>
                  <a:cubicBezTo>
                    <a:pt x="3116" y="1098"/>
                    <a:pt x="3008" y="1097"/>
                    <a:pt x="2901" y="1097"/>
                  </a:cubicBezTo>
                  <a:cubicBezTo>
                    <a:pt x="2427" y="1097"/>
                    <a:pt x="1952" y="1117"/>
                    <a:pt x="1522" y="1331"/>
                  </a:cubicBezTo>
                  <a:cubicBezTo>
                    <a:pt x="950" y="1593"/>
                    <a:pt x="498" y="2046"/>
                    <a:pt x="236" y="2617"/>
                  </a:cubicBezTo>
                  <a:cubicBezTo>
                    <a:pt x="164" y="2760"/>
                    <a:pt x="93" y="2927"/>
                    <a:pt x="45" y="3070"/>
                  </a:cubicBezTo>
                  <a:cubicBezTo>
                    <a:pt x="1" y="3204"/>
                    <a:pt x="105" y="3291"/>
                    <a:pt x="207" y="3291"/>
                  </a:cubicBezTo>
                  <a:cubicBezTo>
                    <a:pt x="268" y="3291"/>
                    <a:pt x="328" y="3260"/>
                    <a:pt x="355" y="3189"/>
                  </a:cubicBezTo>
                  <a:cubicBezTo>
                    <a:pt x="593" y="2379"/>
                    <a:pt x="1212" y="1760"/>
                    <a:pt x="2022" y="1546"/>
                  </a:cubicBezTo>
                  <a:cubicBezTo>
                    <a:pt x="2284" y="1506"/>
                    <a:pt x="2546" y="1489"/>
                    <a:pt x="2809" y="1489"/>
                  </a:cubicBezTo>
                  <a:cubicBezTo>
                    <a:pt x="3023" y="1489"/>
                    <a:pt x="3237" y="1500"/>
                    <a:pt x="3451" y="1522"/>
                  </a:cubicBezTo>
                  <a:cubicBezTo>
                    <a:pt x="3451" y="2117"/>
                    <a:pt x="3403" y="2689"/>
                    <a:pt x="3379" y="3260"/>
                  </a:cubicBezTo>
                  <a:cubicBezTo>
                    <a:pt x="3141" y="5142"/>
                    <a:pt x="3237" y="7261"/>
                    <a:pt x="1974" y="8809"/>
                  </a:cubicBezTo>
                  <a:cubicBezTo>
                    <a:pt x="1850" y="8934"/>
                    <a:pt x="1689" y="9004"/>
                    <a:pt x="1523" y="9004"/>
                  </a:cubicBezTo>
                  <a:cubicBezTo>
                    <a:pt x="1499" y="9004"/>
                    <a:pt x="1475" y="9003"/>
                    <a:pt x="1450" y="9000"/>
                  </a:cubicBezTo>
                  <a:cubicBezTo>
                    <a:pt x="1141" y="9071"/>
                    <a:pt x="1141" y="9524"/>
                    <a:pt x="1450" y="9595"/>
                  </a:cubicBezTo>
                  <a:cubicBezTo>
                    <a:pt x="1808" y="9571"/>
                    <a:pt x="2141" y="9428"/>
                    <a:pt x="2379" y="9142"/>
                  </a:cubicBezTo>
                  <a:cubicBezTo>
                    <a:pt x="2784" y="8595"/>
                    <a:pt x="3070" y="7976"/>
                    <a:pt x="3237" y="7309"/>
                  </a:cubicBezTo>
                  <a:cubicBezTo>
                    <a:pt x="3546" y="6190"/>
                    <a:pt x="3570" y="5046"/>
                    <a:pt x="3641" y="3903"/>
                  </a:cubicBezTo>
                  <a:cubicBezTo>
                    <a:pt x="3737" y="3117"/>
                    <a:pt x="3760" y="2284"/>
                    <a:pt x="3856" y="1498"/>
                  </a:cubicBezTo>
                  <a:cubicBezTo>
                    <a:pt x="4739" y="1498"/>
                    <a:pt x="5622" y="1689"/>
                    <a:pt x="6515" y="1689"/>
                  </a:cubicBezTo>
                  <a:cubicBezTo>
                    <a:pt x="6802" y="1689"/>
                    <a:pt x="7091" y="1669"/>
                    <a:pt x="7380" y="1617"/>
                  </a:cubicBezTo>
                  <a:cubicBezTo>
                    <a:pt x="8214" y="1522"/>
                    <a:pt x="8952" y="998"/>
                    <a:pt x="9357" y="236"/>
                  </a:cubicBezTo>
                  <a:cubicBezTo>
                    <a:pt x="9407" y="118"/>
                    <a:pt x="9303" y="0"/>
                    <a:pt x="91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Google Shape;3420;p114"/>
            <p:cNvSpPr/>
            <p:nvPr/>
          </p:nvSpPr>
          <p:spPr>
            <a:xfrm>
              <a:off x="6410825" y="4169175"/>
              <a:ext cx="91700" cy="163550"/>
            </a:xfrm>
            <a:custGeom>
              <a:avLst/>
              <a:gdLst/>
              <a:ahLst/>
              <a:cxnLst/>
              <a:rect l="l" t="t" r="r" b="b"/>
              <a:pathLst>
                <a:path w="3668" h="6542" extrusionOk="0">
                  <a:moveTo>
                    <a:pt x="757" y="1"/>
                  </a:moveTo>
                  <a:cubicBezTo>
                    <a:pt x="604" y="1"/>
                    <a:pt x="455" y="79"/>
                    <a:pt x="477" y="246"/>
                  </a:cubicBezTo>
                  <a:cubicBezTo>
                    <a:pt x="405" y="1175"/>
                    <a:pt x="382" y="2294"/>
                    <a:pt x="310" y="3223"/>
                  </a:cubicBezTo>
                  <a:cubicBezTo>
                    <a:pt x="239" y="4247"/>
                    <a:pt x="1" y="5485"/>
                    <a:pt x="906" y="6200"/>
                  </a:cubicBezTo>
                  <a:cubicBezTo>
                    <a:pt x="1181" y="6420"/>
                    <a:pt x="1528" y="6542"/>
                    <a:pt x="1869" y="6542"/>
                  </a:cubicBezTo>
                  <a:cubicBezTo>
                    <a:pt x="1970" y="6542"/>
                    <a:pt x="2070" y="6531"/>
                    <a:pt x="2168" y="6509"/>
                  </a:cubicBezTo>
                  <a:cubicBezTo>
                    <a:pt x="3096" y="6414"/>
                    <a:pt x="3668" y="5461"/>
                    <a:pt x="3644" y="4580"/>
                  </a:cubicBezTo>
                  <a:cubicBezTo>
                    <a:pt x="3632" y="4497"/>
                    <a:pt x="3561" y="4455"/>
                    <a:pt x="3495" y="4455"/>
                  </a:cubicBezTo>
                  <a:cubicBezTo>
                    <a:pt x="3430" y="4455"/>
                    <a:pt x="3370" y="4497"/>
                    <a:pt x="3382" y="4580"/>
                  </a:cubicBezTo>
                  <a:lnTo>
                    <a:pt x="3358" y="4580"/>
                  </a:lnTo>
                  <a:cubicBezTo>
                    <a:pt x="3358" y="4961"/>
                    <a:pt x="3239" y="5319"/>
                    <a:pt x="3025" y="5628"/>
                  </a:cubicBezTo>
                  <a:cubicBezTo>
                    <a:pt x="2835" y="5914"/>
                    <a:pt x="2501" y="6104"/>
                    <a:pt x="2144" y="6152"/>
                  </a:cubicBezTo>
                  <a:cubicBezTo>
                    <a:pt x="2074" y="6165"/>
                    <a:pt x="2004" y="6171"/>
                    <a:pt x="1934" y="6171"/>
                  </a:cubicBezTo>
                  <a:cubicBezTo>
                    <a:pt x="1743" y="6171"/>
                    <a:pt x="1556" y="6127"/>
                    <a:pt x="1382" y="6057"/>
                  </a:cubicBezTo>
                  <a:cubicBezTo>
                    <a:pt x="453" y="5533"/>
                    <a:pt x="691" y="4318"/>
                    <a:pt x="786" y="3413"/>
                  </a:cubicBezTo>
                  <a:cubicBezTo>
                    <a:pt x="882" y="2437"/>
                    <a:pt x="953" y="1270"/>
                    <a:pt x="1048" y="294"/>
                  </a:cubicBezTo>
                  <a:cubicBezTo>
                    <a:pt x="1112" y="103"/>
                    <a:pt x="932" y="1"/>
                    <a:pt x="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21" name="Google Shape;3421;p114"/>
          <p:cNvGrpSpPr/>
          <p:nvPr/>
        </p:nvGrpSpPr>
        <p:grpSpPr>
          <a:xfrm>
            <a:off x="7088797" y="4030018"/>
            <a:ext cx="321997" cy="310264"/>
            <a:chOff x="5694000" y="4098800"/>
            <a:chExt cx="243550" cy="234675"/>
          </a:xfrm>
        </p:grpSpPr>
        <p:sp>
          <p:nvSpPr>
            <p:cNvPr id="3422" name="Google Shape;3422;p114"/>
            <p:cNvSpPr/>
            <p:nvPr/>
          </p:nvSpPr>
          <p:spPr>
            <a:xfrm>
              <a:off x="5711275" y="4113050"/>
              <a:ext cx="221500" cy="140875"/>
            </a:xfrm>
            <a:custGeom>
              <a:avLst/>
              <a:gdLst/>
              <a:ahLst/>
              <a:cxnLst/>
              <a:rect l="l" t="t" r="r" b="b"/>
              <a:pathLst>
                <a:path w="8860" h="5635" extrusionOk="0">
                  <a:moveTo>
                    <a:pt x="7792" y="0"/>
                  </a:moveTo>
                  <a:cubicBezTo>
                    <a:pt x="7710" y="0"/>
                    <a:pt x="7628" y="6"/>
                    <a:pt x="7550" y="14"/>
                  </a:cubicBezTo>
                  <a:lnTo>
                    <a:pt x="6907" y="38"/>
                  </a:lnTo>
                  <a:lnTo>
                    <a:pt x="4311" y="181"/>
                  </a:lnTo>
                  <a:lnTo>
                    <a:pt x="2977" y="253"/>
                  </a:lnTo>
                  <a:cubicBezTo>
                    <a:pt x="2642" y="118"/>
                    <a:pt x="2295" y="52"/>
                    <a:pt x="1951" y="52"/>
                  </a:cubicBezTo>
                  <a:cubicBezTo>
                    <a:pt x="1562" y="52"/>
                    <a:pt x="1176" y="136"/>
                    <a:pt x="810" y="300"/>
                  </a:cubicBezTo>
                  <a:cubicBezTo>
                    <a:pt x="715" y="372"/>
                    <a:pt x="620" y="467"/>
                    <a:pt x="572" y="586"/>
                  </a:cubicBezTo>
                  <a:cubicBezTo>
                    <a:pt x="572" y="610"/>
                    <a:pt x="548" y="657"/>
                    <a:pt x="548" y="705"/>
                  </a:cubicBezTo>
                  <a:cubicBezTo>
                    <a:pt x="263" y="753"/>
                    <a:pt x="72" y="991"/>
                    <a:pt x="72" y="1277"/>
                  </a:cubicBezTo>
                  <a:lnTo>
                    <a:pt x="72" y="1824"/>
                  </a:lnTo>
                  <a:cubicBezTo>
                    <a:pt x="1" y="1943"/>
                    <a:pt x="1" y="2039"/>
                    <a:pt x="1" y="2158"/>
                  </a:cubicBezTo>
                  <a:cubicBezTo>
                    <a:pt x="24" y="2229"/>
                    <a:pt x="24" y="2277"/>
                    <a:pt x="72" y="2348"/>
                  </a:cubicBezTo>
                  <a:cubicBezTo>
                    <a:pt x="72" y="2515"/>
                    <a:pt x="72" y="2682"/>
                    <a:pt x="72" y="2824"/>
                  </a:cubicBezTo>
                  <a:cubicBezTo>
                    <a:pt x="24" y="2944"/>
                    <a:pt x="1" y="3063"/>
                    <a:pt x="24" y="3182"/>
                  </a:cubicBezTo>
                  <a:cubicBezTo>
                    <a:pt x="24" y="3277"/>
                    <a:pt x="48" y="3348"/>
                    <a:pt x="120" y="3444"/>
                  </a:cubicBezTo>
                  <a:cubicBezTo>
                    <a:pt x="120" y="3658"/>
                    <a:pt x="143" y="3872"/>
                    <a:pt x="167" y="4087"/>
                  </a:cubicBezTo>
                  <a:cubicBezTo>
                    <a:pt x="167" y="4420"/>
                    <a:pt x="239" y="4730"/>
                    <a:pt x="382" y="5039"/>
                  </a:cubicBezTo>
                  <a:cubicBezTo>
                    <a:pt x="501" y="5230"/>
                    <a:pt x="667" y="5373"/>
                    <a:pt x="906" y="5444"/>
                  </a:cubicBezTo>
                  <a:lnTo>
                    <a:pt x="929" y="5468"/>
                  </a:lnTo>
                  <a:cubicBezTo>
                    <a:pt x="1120" y="5563"/>
                    <a:pt x="1334" y="5611"/>
                    <a:pt x="1549" y="5611"/>
                  </a:cubicBezTo>
                  <a:cubicBezTo>
                    <a:pt x="1834" y="5635"/>
                    <a:pt x="2168" y="5635"/>
                    <a:pt x="2477" y="5635"/>
                  </a:cubicBezTo>
                  <a:cubicBezTo>
                    <a:pt x="3739" y="5635"/>
                    <a:pt x="5002" y="5516"/>
                    <a:pt x="6264" y="5277"/>
                  </a:cubicBezTo>
                  <a:cubicBezTo>
                    <a:pt x="6954" y="5158"/>
                    <a:pt x="7621" y="4992"/>
                    <a:pt x="8288" y="4777"/>
                  </a:cubicBezTo>
                  <a:cubicBezTo>
                    <a:pt x="8574" y="4706"/>
                    <a:pt x="8740" y="4420"/>
                    <a:pt x="8717" y="4158"/>
                  </a:cubicBezTo>
                  <a:cubicBezTo>
                    <a:pt x="8693" y="4015"/>
                    <a:pt x="8645" y="3896"/>
                    <a:pt x="8550" y="3825"/>
                  </a:cubicBezTo>
                  <a:cubicBezTo>
                    <a:pt x="8479" y="3753"/>
                    <a:pt x="8407" y="3706"/>
                    <a:pt x="8336" y="3682"/>
                  </a:cubicBezTo>
                  <a:lnTo>
                    <a:pt x="8407" y="3658"/>
                  </a:lnTo>
                  <a:cubicBezTo>
                    <a:pt x="8526" y="3587"/>
                    <a:pt x="8598" y="3491"/>
                    <a:pt x="8645" y="3372"/>
                  </a:cubicBezTo>
                  <a:cubicBezTo>
                    <a:pt x="8693" y="3253"/>
                    <a:pt x="8717" y="3110"/>
                    <a:pt x="8669" y="2991"/>
                  </a:cubicBezTo>
                  <a:cubicBezTo>
                    <a:pt x="8598" y="2753"/>
                    <a:pt x="8383" y="2563"/>
                    <a:pt x="8121" y="2563"/>
                  </a:cubicBezTo>
                  <a:lnTo>
                    <a:pt x="7955" y="2563"/>
                  </a:lnTo>
                  <a:lnTo>
                    <a:pt x="8407" y="2491"/>
                  </a:lnTo>
                  <a:cubicBezTo>
                    <a:pt x="8669" y="2396"/>
                    <a:pt x="8860" y="2134"/>
                    <a:pt x="8812" y="1848"/>
                  </a:cubicBezTo>
                  <a:cubicBezTo>
                    <a:pt x="8788" y="1705"/>
                    <a:pt x="8717" y="1586"/>
                    <a:pt x="8621" y="1515"/>
                  </a:cubicBezTo>
                  <a:lnTo>
                    <a:pt x="8645" y="1467"/>
                  </a:lnTo>
                  <a:cubicBezTo>
                    <a:pt x="8788" y="1229"/>
                    <a:pt x="8836" y="967"/>
                    <a:pt x="8788" y="705"/>
                  </a:cubicBezTo>
                  <a:cubicBezTo>
                    <a:pt x="8717" y="395"/>
                    <a:pt x="8502" y="157"/>
                    <a:pt x="8217" y="62"/>
                  </a:cubicBezTo>
                  <a:cubicBezTo>
                    <a:pt x="8081" y="17"/>
                    <a:pt x="7935" y="0"/>
                    <a:pt x="77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3" name="Google Shape;3423;p114"/>
            <p:cNvSpPr/>
            <p:nvPr/>
          </p:nvSpPr>
          <p:spPr>
            <a:xfrm>
              <a:off x="5694000" y="4098800"/>
              <a:ext cx="243550" cy="234675"/>
            </a:xfrm>
            <a:custGeom>
              <a:avLst/>
              <a:gdLst/>
              <a:ahLst/>
              <a:cxnLst/>
              <a:rect l="l" t="t" r="r" b="b"/>
              <a:pathLst>
                <a:path w="9742" h="9387" extrusionOk="0">
                  <a:moveTo>
                    <a:pt x="4934" y="0"/>
                  </a:moveTo>
                  <a:cubicBezTo>
                    <a:pt x="4883" y="0"/>
                    <a:pt x="4833" y="12"/>
                    <a:pt x="4788" y="37"/>
                  </a:cubicBezTo>
                  <a:cubicBezTo>
                    <a:pt x="4454" y="203"/>
                    <a:pt x="4859" y="299"/>
                    <a:pt x="4811" y="561"/>
                  </a:cubicBezTo>
                  <a:lnTo>
                    <a:pt x="3359" y="513"/>
                  </a:lnTo>
                  <a:cubicBezTo>
                    <a:pt x="3252" y="519"/>
                    <a:pt x="3143" y="521"/>
                    <a:pt x="3031" y="521"/>
                  </a:cubicBezTo>
                  <a:cubicBezTo>
                    <a:pt x="2803" y="521"/>
                    <a:pt x="2565" y="513"/>
                    <a:pt x="2327" y="513"/>
                  </a:cubicBezTo>
                  <a:cubicBezTo>
                    <a:pt x="1719" y="513"/>
                    <a:pt x="1110" y="565"/>
                    <a:pt x="644" y="942"/>
                  </a:cubicBezTo>
                  <a:cubicBezTo>
                    <a:pt x="1" y="1561"/>
                    <a:pt x="215" y="2537"/>
                    <a:pt x="239" y="3323"/>
                  </a:cubicBezTo>
                  <a:cubicBezTo>
                    <a:pt x="239" y="4061"/>
                    <a:pt x="263" y="4800"/>
                    <a:pt x="287" y="5514"/>
                  </a:cubicBezTo>
                  <a:cubicBezTo>
                    <a:pt x="263" y="5681"/>
                    <a:pt x="311" y="5847"/>
                    <a:pt x="382" y="5966"/>
                  </a:cubicBezTo>
                  <a:cubicBezTo>
                    <a:pt x="612" y="6449"/>
                    <a:pt x="1107" y="6754"/>
                    <a:pt x="1633" y="6754"/>
                  </a:cubicBezTo>
                  <a:cubicBezTo>
                    <a:pt x="1652" y="6754"/>
                    <a:pt x="1672" y="6753"/>
                    <a:pt x="1692" y="6752"/>
                  </a:cubicBezTo>
                  <a:lnTo>
                    <a:pt x="2573" y="6752"/>
                  </a:lnTo>
                  <a:cubicBezTo>
                    <a:pt x="2454" y="7110"/>
                    <a:pt x="2263" y="7443"/>
                    <a:pt x="2120" y="7800"/>
                  </a:cubicBezTo>
                  <a:cubicBezTo>
                    <a:pt x="1954" y="8134"/>
                    <a:pt x="1739" y="8586"/>
                    <a:pt x="1525" y="8943"/>
                  </a:cubicBezTo>
                  <a:cubicBezTo>
                    <a:pt x="1430" y="9110"/>
                    <a:pt x="1501" y="9324"/>
                    <a:pt x="1668" y="9372"/>
                  </a:cubicBezTo>
                  <a:cubicBezTo>
                    <a:pt x="1698" y="9382"/>
                    <a:pt x="1729" y="9387"/>
                    <a:pt x="1759" y="9387"/>
                  </a:cubicBezTo>
                  <a:cubicBezTo>
                    <a:pt x="1876" y="9387"/>
                    <a:pt x="1992" y="9318"/>
                    <a:pt x="2049" y="9205"/>
                  </a:cubicBezTo>
                  <a:cubicBezTo>
                    <a:pt x="2144" y="8896"/>
                    <a:pt x="2263" y="8562"/>
                    <a:pt x="2359" y="8253"/>
                  </a:cubicBezTo>
                  <a:cubicBezTo>
                    <a:pt x="2525" y="7729"/>
                    <a:pt x="2740" y="7229"/>
                    <a:pt x="3002" y="6776"/>
                  </a:cubicBezTo>
                  <a:lnTo>
                    <a:pt x="3002" y="6752"/>
                  </a:lnTo>
                  <a:lnTo>
                    <a:pt x="4073" y="6752"/>
                  </a:lnTo>
                  <a:cubicBezTo>
                    <a:pt x="5050" y="6752"/>
                    <a:pt x="6050" y="6848"/>
                    <a:pt x="7050" y="6871"/>
                  </a:cubicBezTo>
                  <a:cubicBezTo>
                    <a:pt x="7074" y="6943"/>
                    <a:pt x="7121" y="6990"/>
                    <a:pt x="7145" y="7038"/>
                  </a:cubicBezTo>
                  <a:cubicBezTo>
                    <a:pt x="7241" y="7205"/>
                    <a:pt x="7383" y="7491"/>
                    <a:pt x="7479" y="7657"/>
                  </a:cubicBezTo>
                  <a:cubicBezTo>
                    <a:pt x="7526" y="7776"/>
                    <a:pt x="7598" y="7895"/>
                    <a:pt x="7645" y="8014"/>
                  </a:cubicBezTo>
                  <a:cubicBezTo>
                    <a:pt x="7026" y="7967"/>
                    <a:pt x="6359" y="7967"/>
                    <a:pt x="5716" y="7967"/>
                  </a:cubicBezTo>
                  <a:lnTo>
                    <a:pt x="3668" y="7967"/>
                  </a:lnTo>
                  <a:cubicBezTo>
                    <a:pt x="3502" y="7967"/>
                    <a:pt x="3383" y="8086"/>
                    <a:pt x="3383" y="8253"/>
                  </a:cubicBezTo>
                  <a:cubicBezTo>
                    <a:pt x="3383" y="8419"/>
                    <a:pt x="3502" y="8562"/>
                    <a:pt x="3668" y="8562"/>
                  </a:cubicBezTo>
                  <a:cubicBezTo>
                    <a:pt x="5050" y="8515"/>
                    <a:pt x="6431" y="8324"/>
                    <a:pt x="7812" y="8300"/>
                  </a:cubicBezTo>
                  <a:cubicBezTo>
                    <a:pt x="7979" y="8610"/>
                    <a:pt x="8098" y="8919"/>
                    <a:pt x="8217" y="9253"/>
                  </a:cubicBezTo>
                  <a:cubicBezTo>
                    <a:pt x="8232" y="9327"/>
                    <a:pt x="8286" y="9357"/>
                    <a:pt x="8350" y="9357"/>
                  </a:cubicBezTo>
                  <a:cubicBezTo>
                    <a:pt x="8491" y="9357"/>
                    <a:pt x="8680" y="9210"/>
                    <a:pt x="8598" y="9062"/>
                  </a:cubicBezTo>
                  <a:cubicBezTo>
                    <a:pt x="8360" y="8681"/>
                    <a:pt x="8169" y="8253"/>
                    <a:pt x="8003" y="7824"/>
                  </a:cubicBezTo>
                  <a:cubicBezTo>
                    <a:pt x="7884" y="7562"/>
                    <a:pt x="7788" y="7276"/>
                    <a:pt x="7693" y="7014"/>
                  </a:cubicBezTo>
                  <a:lnTo>
                    <a:pt x="7645" y="6895"/>
                  </a:lnTo>
                  <a:cubicBezTo>
                    <a:pt x="7836" y="6895"/>
                    <a:pt x="8050" y="6895"/>
                    <a:pt x="8265" y="6871"/>
                  </a:cubicBezTo>
                  <a:cubicBezTo>
                    <a:pt x="8646" y="6871"/>
                    <a:pt x="9146" y="6824"/>
                    <a:pt x="9384" y="6443"/>
                  </a:cubicBezTo>
                  <a:cubicBezTo>
                    <a:pt x="9646" y="6181"/>
                    <a:pt x="9741" y="5824"/>
                    <a:pt x="9693" y="5466"/>
                  </a:cubicBezTo>
                  <a:cubicBezTo>
                    <a:pt x="9693" y="5347"/>
                    <a:pt x="9610" y="5288"/>
                    <a:pt x="9527" y="5288"/>
                  </a:cubicBezTo>
                  <a:cubicBezTo>
                    <a:pt x="9443" y="5288"/>
                    <a:pt x="9360" y="5347"/>
                    <a:pt x="9360" y="5466"/>
                  </a:cubicBezTo>
                  <a:cubicBezTo>
                    <a:pt x="9360" y="5514"/>
                    <a:pt x="9336" y="5585"/>
                    <a:pt x="9336" y="5657"/>
                  </a:cubicBezTo>
                  <a:cubicBezTo>
                    <a:pt x="9289" y="5847"/>
                    <a:pt x="9170" y="6038"/>
                    <a:pt x="9003" y="6157"/>
                  </a:cubicBezTo>
                  <a:cubicBezTo>
                    <a:pt x="8862" y="6287"/>
                    <a:pt x="8696" y="6319"/>
                    <a:pt x="8521" y="6319"/>
                  </a:cubicBezTo>
                  <a:cubicBezTo>
                    <a:pt x="8359" y="6319"/>
                    <a:pt x="8190" y="6292"/>
                    <a:pt x="8025" y="6292"/>
                  </a:cubicBezTo>
                  <a:cubicBezTo>
                    <a:pt x="7978" y="6292"/>
                    <a:pt x="7930" y="6294"/>
                    <a:pt x="7884" y="6300"/>
                  </a:cubicBezTo>
                  <a:cubicBezTo>
                    <a:pt x="7515" y="6291"/>
                    <a:pt x="7146" y="6287"/>
                    <a:pt x="6776" y="6287"/>
                  </a:cubicBezTo>
                  <a:cubicBezTo>
                    <a:pt x="5210" y="6287"/>
                    <a:pt x="3633" y="6357"/>
                    <a:pt x="2073" y="6395"/>
                  </a:cubicBezTo>
                  <a:cubicBezTo>
                    <a:pt x="1954" y="6405"/>
                    <a:pt x="1836" y="6411"/>
                    <a:pt x="1719" y="6411"/>
                  </a:cubicBezTo>
                  <a:cubicBezTo>
                    <a:pt x="1554" y="6411"/>
                    <a:pt x="1393" y="6399"/>
                    <a:pt x="1239" y="6371"/>
                  </a:cubicBezTo>
                  <a:cubicBezTo>
                    <a:pt x="977" y="6276"/>
                    <a:pt x="763" y="6109"/>
                    <a:pt x="644" y="5847"/>
                  </a:cubicBezTo>
                  <a:cubicBezTo>
                    <a:pt x="596" y="5800"/>
                    <a:pt x="572" y="5728"/>
                    <a:pt x="572" y="5633"/>
                  </a:cubicBezTo>
                  <a:cubicBezTo>
                    <a:pt x="572" y="5609"/>
                    <a:pt x="572" y="5562"/>
                    <a:pt x="572" y="5538"/>
                  </a:cubicBezTo>
                  <a:cubicBezTo>
                    <a:pt x="644" y="4919"/>
                    <a:pt x="668" y="4299"/>
                    <a:pt x="692" y="3680"/>
                  </a:cubicBezTo>
                  <a:cubicBezTo>
                    <a:pt x="787" y="3061"/>
                    <a:pt x="644" y="2418"/>
                    <a:pt x="763" y="1799"/>
                  </a:cubicBezTo>
                  <a:cubicBezTo>
                    <a:pt x="834" y="1513"/>
                    <a:pt x="1073" y="1275"/>
                    <a:pt x="1358" y="1204"/>
                  </a:cubicBezTo>
                  <a:cubicBezTo>
                    <a:pt x="2001" y="1037"/>
                    <a:pt x="2668" y="1108"/>
                    <a:pt x="3311" y="1037"/>
                  </a:cubicBezTo>
                  <a:cubicBezTo>
                    <a:pt x="4526" y="1013"/>
                    <a:pt x="5812" y="1013"/>
                    <a:pt x="7026" y="989"/>
                  </a:cubicBezTo>
                  <a:lnTo>
                    <a:pt x="8527" y="989"/>
                  </a:lnTo>
                  <a:cubicBezTo>
                    <a:pt x="8884" y="1013"/>
                    <a:pt x="9193" y="1251"/>
                    <a:pt x="9289" y="1585"/>
                  </a:cubicBezTo>
                  <a:cubicBezTo>
                    <a:pt x="9479" y="2228"/>
                    <a:pt x="9312" y="2871"/>
                    <a:pt x="9336" y="3537"/>
                  </a:cubicBezTo>
                  <a:cubicBezTo>
                    <a:pt x="9336" y="3645"/>
                    <a:pt x="9420" y="3698"/>
                    <a:pt x="9503" y="3698"/>
                  </a:cubicBezTo>
                  <a:cubicBezTo>
                    <a:pt x="9586" y="3698"/>
                    <a:pt x="9670" y="3645"/>
                    <a:pt x="9670" y="3537"/>
                  </a:cubicBezTo>
                  <a:cubicBezTo>
                    <a:pt x="9670" y="3204"/>
                    <a:pt x="9693" y="2871"/>
                    <a:pt x="9717" y="2537"/>
                  </a:cubicBezTo>
                  <a:cubicBezTo>
                    <a:pt x="9741" y="2037"/>
                    <a:pt x="9717" y="1418"/>
                    <a:pt x="9336" y="1061"/>
                  </a:cubicBezTo>
                  <a:lnTo>
                    <a:pt x="9384" y="989"/>
                  </a:lnTo>
                  <a:cubicBezTo>
                    <a:pt x="9158" y="650"/>
                    <a:pt x="8757" y="596"/>
                    <a:pt x="8367" y="596"/>
                  </a:cubicBezTo>
                  <a:cubicBezTo>
                    <a:pt x="8181" y="596"/>
                    <a:pt x="7997" y="608"/>
                    <a:pt x="7836" y="608"/>
                  </a:cubicBezTo>
                  <a:cubicBezTo>
                    <a:pt x="7002" y="608"/>
                    <a:pt x="6074" y="561"/>
                    <a:pt x="5145" y="561"/>
                  </a:cubicBezTo>
                  <a:cubicBezTo>
                    <a:pt x="5193" y="489"/>
                    <a:pt x="5216" y="418"/>
                    <a:pt x="5240" y="346"/>
                  </a:cubicBezTo>
                  <a:cubicBezTo>
                    <a:pt x="5315" y="158"/>
                    <a:pt x="5124" y="0"/>
                    <a:pt x="4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4" name="Google Shape;3424;p114"/>
            <p:cNvSpPr/>
            <p:nvPr/>
          </p:nvSpPr>
          <p:spPr>
            <a:xfrm>
              <a:off x="5745050" y="4153050"/>
              <a:ext cx="146050" cy="75675"/>
            </a:xfrm>
            <a:custGeom>
              <a:avLst/>
              <a:gdLst/>
              <a:ahLst/>
              <a:cxnLst/>
              <a:rect l="l" t="t" r="r" b="b"/>
              <a:pathLst>
                <a:path w="5842" h="3027" extrusionOk="0">
                  <a:moveTo>
                    <a:pt x="5666" y="1"/>
                  </a:moveTo>
                  <a:cubicBezTo>
                    <a:pt x="5623" y="1"/>
                    <a:pt x="5582" y="18"/>
                    <a:pt x="5556" y="58"/>
                  </a:cubicBezTo>
                  <a:lnTo>
                    <a:pt x="5127" y="439"/>
                  </a:lnTo>
                  <a:cubicBezTo>
                    <a:pt x="4722" y="820"/>
                    <a:pt x="4317" y="1224"/>
                    <a:pt x="3889" y="1606"/>
                  </a:cubicBezTo>
                  <a:cubicBezTo>
                    <a:pt x="3809" y="1685"/>
                    <a:pt x="3646" y="1948"/>
                    <a:pt x="3511" y="1948"/>
                  </a:cubicBezTo>
                  <a:cubicBezTo>
                    <a:pt x="3485" y="1948"/>
                    <a:pt x="3460" y="1938"/>
                    <a:pt x="3436" y="1915"/>
                  </a:cubicBezTo>
                  <a:cubicBezTo>
                    <a:pt x="3055" y="1582"/>
                    <a:pt x="2722" y="1129"/>
                    <a:pt x="2317" y="772"/>
                  </a:cubicBezTo>
                  <a:cubicBezTo>
                    <a:pt x="2249" y="711"/>
                    <a:pt x="2185" y="686"/>
                    <a:pt x="2124" y="686"/>
                  </a:cubicBezTo>
                  <a:cubicBezTo>
                    <a:pt x="1948" y="686"/>
                    <a:pt x="1798" y="893"/>
                    <a:pt x="1674" y="1034"/>
                  </a:cubicBezTo>
                  <a:lnTo>
                    <a:pt x="1460" y="1272"/>
                  </a:lnTo>
                  <a:cubicBezTo>
                    <a:pt x="1031" y="1748"/>
                    <a:pt x="531" y="2272"/>
                    <a:pt x="102" y="2749"/>
                  </a:cubicBezTo>
                  <a:cubicBezTo>
                    <a:pt x="1" y="2870"/>
                    <a:pt x="106" y="3026"/>
                    <a:pt x="243" y="3026"/>
                  </a:cubicBezTo>
                  <a:cubicBezTo>
                    <a:pt x="267" y="3026"/>
                    <a:pt x="292" y="3021"/>
                    <a:pt x="317" y="3011"/>
                  </a:cubicBezTo>
                  <a:cubicBezTo>
                    <a:pt x="459" y="2915"/>
                    <a:pt x="602" y="2796"/>
                    <a:pt x="745" y="2701"/>
                  </a:cubicBezTo>
                  <a:cubicBezTo>
                    <a:pt x="1269" y="2296"/>
                    <a:pt x="1745" y="1844"/>
                    <a:pt x="2150" y="1367"/>
                  </a:cubicBezTo>
                  <a:cubicBezTo>
                    <a:pt x="2460" y="1606"/>
                    <a:pt x="2722" y="1915"/>
                    <a:pt x="3031" y="2129"/>
                  </a:cubicBezTo>
                  <a:cubicBezTo>
                    <a:pt x="3172" y="2295"/>
                    <a:pt x="3321" y="2363"/>
                    <a:pt x="3467" y="2363"/>
                  </a:cubicBezTo>
                  <a:cubicBezTo>
                    <a:pt x="3741" y="2363"/>
                    <a:pt x="4004" y="2123"/>
                    <a:pt x="4175" y="1844"/>
                  </a:cubicBezTo>
                  <a:cubicBezTo>
                    <a:pt x="4556" y="1463"/>
                    <a:pt x="4984" y="1034"/>
                    <a:pt x="5365" y="653"/>
                  </a:cubicBezTo>
                  <a:cubicBezTo>
                    <a:pt x="5508" y="510"/>
                    <a:pt x="5627" y="391"/>
                    <a:pt x="5770" y="272"/>
                  </a:cubicBezTo>
                  <a:cubicBezTo>
                    <a:pt x="5842" y="200"/>
                    <a:pt x="5842" y="105"/>
                    <a:pt x="5770" y="34"/>
                  </a:cubicBezTo>
                  <a:cubicBezTo>
                    <a:pt x="5738" y="12"/>
                    <a:pt x="5701" y="1"/>
                    <a:pt x="56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25" name="Google Shape;3425;p114"/>
          <p:cNvGrpSpPr/>
          <p:nvPr/>
        </p:nvGrpSpPr>
        <p:grpSpPr>
          <a:xfrm>
            <a:off x="5560218" y="4026284"/>
            <a:ext cx="317238" cy="316676"/>
            <a:chOff x="4537825" y="4095975"/>
            <a:chExt cx="239950" cy="239525"/>
          </a:xfrm>
        </p:grpSpPr>
        <p:sp>
          <p:nvSpPr>
            <p:cNvPr id="3426" name="Google Shape;3426;p114"/>
            <p:cNvSpPr/>
            <p:nvPr/>
          </p:nvSpPr>
          <p:spPr>
            <a:xfrm>
              <a:off x="4616400" y="4292125"/>
              <a:ext cx="79800" cy="40400"/>
            </a:xfrm>
            <a:custGeom>
              <a:avLst/>
              <a:gdLst/>
              <a:ahLst/>
              <a:cxnLst/>
              <a:rect l="l" t="t" r="r" b="b"/>
              <a:pathLst>
                <a:path w="3192" h="1616" extrusionOk="0">
                  <a:moveTo>
                    <a:pt x="1786" y="1"/>
                  </a:moveTo>
                  <a:cubicBezTo>
                    <a:pt x="1697" y="1"/>
                    <a:pt x="1607" y="22"/>
                    <a:pt x="1525" y="67"/>
                  </a:cubicBezTo>
                  <a:cubicBezTo>
                    <a:pt x="1382" y="139"/>
                    <a:pt x="1263" y="210"/>
                    <a:pt x="1120" y="258"/>
                  </a:cubicBezTo>
                  <a:cubicBezTo>
                    <a:pt x="906" y="353"/>
                    <a:pt x="668" y="424"/>
                    <a:pt x="429" y="496"/>
                  </a:cubicBezTo>
                  <a:cubicBezTo>
                    <a:pt x="167" y="567"/>
                    <a:pt x="1" y="853"/>
                    <a:pt x="25" y="1139"/>
                  </a:cubicBezTo>
                  <a:cubicBezTo>
                    <a:pt x="72" y="1401"/>
                    <a:pt x="310" y="1615"/>
                    <a:pt x="596" y="1615"/>
                  </a:cubicBezTo>
                  <a:lnTo>
                    <a:pt x="2620" y="1615"/>
                  </a:lnTo>
                  <a:cubicBezTo>
                    <a:pt x="2926" y="1615"/>
                    <a:pt x="3162" y="1383"/>
                    <a:pt x="3191" y="1055"/>
                  </a:cubicBezTo>
                  <a:lnTo>
                    <a:pt x="3191" y="1055"/>
                  </a:lnTo>
                  <a:cubicBezTo>
                    <a:pt x="3191" y="1059"/>
                    <a:pt x="3192" y="1063"/>
                    <a:pt x="3192" y="1067"/>
                  </a:cubicBezTo>
                  <a:lnTo>
                    <a:pt x="3192" y="1044"/>
                  </a:lnTo>
                  <a:cubicBezTo>
                    <a:pt x="3192" y="1048"/>
                    <a:pt x="3191" y="1051"/>
                    <a:pt x="3191" y="1055"/>
                  </a:cubicBezTo>
                  <a:cubicBezTo>
                    <a:pt x="3162" y="728"/>
                    <a:pt x="2926" y="496"/>
                    <a:pt x="2620" y="496"/>
                  </a:cubicBezTo>
                  <a:lnTo>
                    <a:pt x="2382" y="496"/>
                  </a:lnTo>
                  <a:cubicBezTo>
                    <a:pt x="2358" y="401"/>
                    <a:pt x="2335" y="329"/>
                    <a:pt x="2287" y="281"/>
                  </a:cubicBezTo>
                  <a:cubicBezTo>
                    <a:pt x="2173" y="102"/>
                    <a:pt x="1980" y="1"/>
                    <a:pt x="17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7" name="Google Shape;3427;p114"/>
            <p:cNvSpPr/>
            <p:nvPr/>
          </p:nvSpPr>
          <p:spPr>
            <a:xfrm>
              <a:off x="4622350" y="4096125"/>
              <a:ext cx="101850" cy="161425"/>
            </a:xfrm>
            <a:custGeom>
              <a:avLst/>
              <a:gdLst/>
              <a:ahLst/>
              <a:cxnLst/>
              <a:rect l="l" t="t" r="r" b="b"/>
              <a:pathLst>
                <a:path w="4074" h="6457" extrusionOk="0">
                  <a:moveTo>
                    <a:pt x="572" y="1"/>
                  </a:moveTo>
                  <a:cubicBezTo>
                    <a:pt x="263" y="1"/>
                    <a:pt x="1" y="263"/>
                    <a:pt x="1" y="572"/>
                  </a:cubicBezTo>
                  <a:cubicBezTo>
                    <a:pt x="49" y="1287"/>
                    <a:pt x="96" y="2001"/>
                    <a:pt x="168" y="2716"/>
                  </a:cubicBezTo>
                  <a:cubicBezTo>
                    <a:pt x="239" y="3430"/>
                    <a:pt x="334" y="4144"/>
                    <a:pt x="501" y="4859"/>
                  </a:cubicBezTo>
                  <a:cubicBezTo>
                    <a:pt x="596" y="5192"/>
                    <a:pt x="739" y="5502"/>
                    <a:pt x="953" y="5788"/>
                  </a:cubicBezTo>
                  <a:cubicBezTo>
                    <a:pt x="953" y="5859"/>
                    <a:pt x="977" y="5954"/>
                    <a:pt x="977" y="6026"/>
                  </a:cubicBezTo>
                  <a:cubicBezTo>
                    <a:pt x="1066" y="6294"/>
                    <a:pt x="1302" y="6457"/>
                    <a:pt x="1566" y="6457"/>
                  </a:cubicBezTo>
                  <a:cubicBezTo>
                    <a:pt x="1584" y="6457"/>
                    <a:pt x="1602" y="6456"/>
                    <a:pt x="1620" y="6454"/>
                  </a:cubicBezTo>
                  <a:cubicBezTo>
                    <a:pt x="1739" y="6431"/>
                    <a:pt x="1858" y="6383"/>
                    <a:pt x="1930" y="6288"/>
                  </a:cubicBezTo>
                  <a:cubicBezTo>
                    <a:pt x="2049" y="6169"/>
                    <a:pt x="2097" y="6026"/>
                    <a:pt x="2097" y="5883"/>
                  </a:cubicBezTo>
                  <a:cubicBezTo>
                    <a:pt x="2097" y="5835"/>
                    <a:pt x="2097" y="5764"/>
                    <a:pt x="2120" y="5716"/>
                  </a:cubicBezTo>
                  <a:cubicBezTo>
                    <a:pt x="2144" y="5669"/>
                    <a:pt x="2120" y="5621"/>
                    <a:pt x="2144" y="5573"/>
                  </a:cubicBezTo>
                  <a:cubicBezTo>
                    <a:pt x="2644" y="5121"/>
                    <a:pt x="3049" y="4573"/>
                    <a:pt x="3359" y="3978"/>
                  </a:cubicBezTo>
                  <a:cubicBezTo>
                    <a:pt x="3716" y="3311"/>
                    <a:pt x="3930" y="2597"/>
                    <a:pt x="4002" y="1858"/>
                  </a:cubicBezTo>
                  <a:cubicBezTo>
                    <a:pt x="4026" y="1692"/>
                    <a:pt x="4049" y="1525"/>
                    <a:pt x="4049" y="1382"/>
                  </a:cubicBezTo>
                  <a:lnTo>
                    <a:pt x="4049" y="1025"/>
                  </a:lnTo>
                  <a:cubicBezTo>
                    <a:pt x="4073" y="882"/>
                    <a:pt x="4073" y="763"/>
                    <a:pt x="4049" y="620"/>
                  </a:cubicBezTo>
                  <a:lnTo>
                    <a:pt x="4073" y="620"/>
                  </a:lnTo>
                  <a:cubicBezTo>
                    <a:pt x="4009" y="385"/>
                    <a:pt x="3792" y="208"/>
                    <a:pt x="3559" y="208"/>
                  </a:cubicBezTo>
                  <a:cubicBezTo>
                    <a:pt x="3532" y="208"/>
                    <a:pt x="3505" y="210"/>
                    <a:pt x="3478" y="215"/>
                  </a:cubicBezTo>
                  <a:cubicBezTo>
                    <a:pt x="3383" y="167"/>
                    <a:pt x="3311" y="167"/>
                    <a:pt x="3216" y="144"/>
                  </a:cubicBezTo>
                  <a:cubicBezTo>
                    <a:pt x="3001" y="144"/>
                    <a:pt x="2787" y="167"/>
                    <a:pt x="2573" y="215"/>
                  </a:cubicBezTo>
                  <a:cubicBezTo>
                    <a:pt x="2454" y="215"/>
                    <a:pt x="2335" y="239"/>
                    <a:pt x="2216" y="287"/>
                  </a:cubicBezTo>
                  <a:cubicBezTo>
                    <a:pt x="1835" y="287"/>
                    <a:pt x="1454" y="287"/>
                    <a:pt x="1073" y="334"/>
                  </a:cubicBezTo>
                  <a:cubicBezTo>
                    <a:pt x="1001" y="120"/>
                    <a:pt x="787" y="1"/>
                    <a:pt x="5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8" name="Google Shape;3428;p114"/>
            <p:cNvSpPr/>
            <p:nvPr/>
          </p:nvSpPr>
          <p:spPr>
            <a:xfrm>
              <a:off x="4537825" y="4095975"/>
              <a:ext cx="239950" cy="239525"/>
            </a:xfrm>
            <a:custGeom>
              <a:avLst/>
              <a:gdLst/>
              <a:ahLst/>
              <a:cxnLst/>
              <a:rect l="l" t="t" r="r" b="b"/>
              <a:pathLst>
                <a:path w="9598" h="9581" extrusionOk="0">
                  <a:moveTo>
                    <a:pt x="9216" y="1364"/>
                  </a:moveTo>
                  <a:lnTo>
                    <a:pt x="9264" y="1388"/>
                  </a:lnTo>
                  <a:cubicBezTo>
                    <a:pt x="9240" y="1388"/>
                    <a:pt x="9216" y="1388"/>
                    <a:pt x="9193" y="1364"/>
                  </a:cubicBezTo>
                  <a:close/>
                  <a:moveTo>
                    <a:pt x="2167" y="1436"/>
                  </a:moveTo>
                  <a:cubicBezTo>
                    <a:pt x="2191" y="1769"/>
                    <a:pt x="2239" y="2102"/>
                    <a:pt x="2310" y="2436"/>
                  </a:cubicBezTo>
                  <a:cubicBezTo>
                    <a:pt x="2358" y="2912"/>
                    <a:pt x="2477" y="3388"/>
                    <a:pt x="2644" y="3841"/>
                  </a:cubicBezTo>
                  <a:cubicBezTo>
                    <a:pt x="2810" y="4246"/>
                    <a:pt x="3025" y="4627"/>
                    <a:pt x="3263" y="4984"/>
                  </a:cubicBezTo>
                  <a:cubicBezTo>
                    <a:pt x="3072" y="4865"/>
                    <a:pt x="2882" y="4746"/>
                    <a:pt x="2715" y="4603"/>
                  </a:cubicBezTo>
                  <a:cubicBezTo>
                    <a:pt x="2548" y="4460"/>
                    <a:pt x="2382" y="4293"/>
                    <a:pt x="2239" y="4127"/>
                  </a:cubicBezTo>
                  <a:cubicBezTo>
                    <a:pt x="1572" y="3365"/>
                    <a:pt x="858" y="2507"/>
                    <a:pt x="691" y="1483"/>
                  </a:cubicBezTo>
                  <a:cubicBezTo>
                    <a:pt x="1072" y="1459"/>
                    <a:pt x="1477" y="1436"/>
                    <a:pt x="1858" y="1436"/>
                  </a:cubicBezTo>
                  <a:close/>
                  <a:moveTo>
                    <a:pt x="6502" y="481"/>
                  </a:moveTo>
                  <a:cubicBezTo>
                    <a:pt x="6747" y="481"/>
                    <a:pt x="6987" y="512"/>
                    <a:pt x="7216" y="602"/>
                  </a:cubicBezTo>
                  <a:cubicBezTo>
                    <a:pt x="7478" y="840"/>
                    <a:pt x="7216" y="1983"/>
                    <a:pt x="7192" y="2364"/>
                  </a:cubicBezTo>
                  <a:cubicBezTo>
                    <a:pt x="7025" y="3412"/>
                    <a:pt x="6549" y="4412"/>
                    <a:pt x="5835" y="5198"/>
                  </a:cubicBezTo>
                  <a:cubicBezTo>
                    <a:pt x="5525" y="5532"/>
                    <a:pt x="5120" y="5794"/>
                    <a:pt x="4882" y="6199"/>
                  </a:cubicBezTo>
                  <a:cubicBezTo>
                    <a:pt x="4858" y="6246"/>
                    <a:pt x="4835" y="6294"/>
                    <a:pt x="4811" y="6341"/>
                  </a:cubicBezTo>
                  <a:cubicBezTo>
                    <a:pt x="4715" y="6270"/>
                    <a:pt x="4668" y="6222"/>
                    <a:pt x="4596" y="6151"/>
                  </a:cubicBezTo>
                  <a:cubicBezTo>
                    <a:pt x="4382" y="5913"/>
                    <a:pt x="4192" y="5651"/>
                    <a:pt x="4001" y="5413"/>
                  </a:cubicBezTo>
                  <a:cubicBezTo>
                    <a:pt x="4001" y="5389"/>
                    <a:pt x="3977" y="5365"/>
                    <a:pt x="3953" y="5341"/>
                  </a:cubicBezTo>
                  <a:cubicBezTo>
                    <a:pt x="3739" y="5055"/>
                    <a:pt x="3525" y="4770"/>
                    <a:pt x="3358" y="4460"/>
                  </a:cubicBezTo>
                  <a:cubicBezTo>
                    <a:pt x="2977" y="3793"/>
                    <a:pt x="2763" y="3055"/>
                    <a:pt x="2715" y="2293"/>
                  </a:cubicBezTo>
                  <a:cubicBezTo>
                    <a:pt x="2644" y="1769"/>
                    <a:pt x="2620" y="1221"/>
                    <a:pt x="2620" y="697"/>
                  </a:cubicBezTo>
                  <a:lnTo>
                    <a:pt x="2620" y="697"/>
                  </a:lnTo>
                  <a:cubicBezTo>
                    <a:pt x="2773" y="702"/>
                    <a:pt x="2925" y="704"/>
                    <a:pt x="3077" y="704"/>
                  </a:cubicBezTo>
                  <a:cubicBezTo>
                    <a:pt x="3751" y="704"/>
                    <a:pt x="4416" y="665"/>
                    <a:pt x="5097" y="626"/>
                  </a:cubicBezTo>
                  <a:cubicBezTo>
                    <a:pt x="5550" y="595"/>
                    <a:pt x="6034" y="481"/>
                    <a:pt x="6502" y="481"/>
                  </a:cubicBezTo>
                  <a:close/>
                  <a:moveTo>
                    <a:pt x="4882" y="8104"/>
                  </a:moveTo>
                  <a:cubicBezTo>
                    <a:pt x="4906" y="8127"/>
                    <a:pt x="4954" y="8151"/>
                    <a:pt x="4977" y="8175"/>
                  </a:cubicBezTo>
                  <a:cubicBezTo>
                    <a:pt x="5358" y="8509"/>
                    <a:pt x="6001" y="8651"/>
                    <a:pt x="6335" y="9032"/>
                  </a:cubicBezTo>
                  <a:cubicBezTo>
                    <a:pt x="5335" y="9032"/>
                    <a:pt x="4311" y="9032"/>
                    <a:pt x="3310" y="9056"/>
                  </a:cubicBezTo>
                  <a:cubicBezTo>
                    <a:pt x="3572" y="8580"/>
                    <a:pt x="4430" y="8294"/>
                    <a:pt x="4882" y="8104"/>
                  </a:cubicBezTo>
                  <a:close/>
                  <a:moveTo>
                    <a:pt x="6240" y="1"/>
                  </a:moveTo>
                  <a:cubicBezTo>
                    <a:pt x="6184" y="1"/>
                    <a:pt x="6128" y="3"/>
                    <a:pt x="6073" y="7"/>
                  </a:cubicBezTo>
                  <a:cubicBezTo>
                    <a:pt x="5501" y="31"/>
                    <a:pt x="4930" y="78"/>
                    <a:pt x="4358" y="78"/>
                  </a:cubicBezTo>
                  <a:lnTo>
                    <a:pt x="2953" y="150"/>
                  </a:lnTo>
                  <a:lnTo>
                    <a:pt x="2358" y="150"/>
                  </a:lnTo>
                  <a:cubicBezTo>
                    <a:pt x="2343" y="147"/>
                    <a:pt x="2329" y="146"/>
                    <a:pt x="2315" y="146"/>
                  </a:cubicBezTo>
                  <a:cubicBezTo>
                    <a:pt x="2192" y="146"/>
                    <a:pt x="2098" y="236"/>
                    <a:pt x="2120" y="364"/>
                  </a:cubicBezTo>
                  <a:cubicBezTo>
                    <a:pt x="2120" y="531"/>
                    <a:pt x="2120" y="674"/>
                    <a:pt x="2120" y="840"/>
                  </a:cubicBezTo>
                  <a:cubicBezTo>
                    <a:pt x="1667" y="888"/>
                    <a:pt x="1215" y="912"/>
                    <a:pt x="762" y="983"/>
                  </a:cubicBezTo>
                  <a:lnTo>
                    <a:pt x="405" y="1007"/>
                  </a:lnTo>
                  <a:cubicBezTo>
                    <a:pt x="0" y="1078"/>
                    <a:pt x="310" y="1745"/>
                    <a:pt x="357" y="1983"/>
                  </a:cubicBezTo>
                  <a:cubicBezTo>
                    <a:pt x="691" y="2769"/>
                    <a:pt x="1143" y="3484"/>
                    <a:pt x="1739" y="4103"/>
                  </a:cubicBezTo>
                  <a:cubicBezTo>
                    <a:pt x="2286" y="4722"/>
                    <a:pt x="2953" y="5246"/>
                    <a:pt x="3691" y="5651"/>
                  </a:cubicBezTo>
                  <a:cubicBezTo>
                    <a:pt x="3715" y="5675"/>
                    <a:pt x="3763" y="5675"/>
                    <a:pt x="3787" y="5698"/>
                  </a:cubicBezTo>
                  <a:cubicBezTo>
                    <a:pt x="3953" y="5889"/>
                    <a:pt x="4144" y="6103"/>
                    <a:pt x="4311" y="6294"/>
                  </a:cubicBezTo>
                  <a:cubicBezTo>
                    <a:pt x="4406" y="6365"/>
                    <a:pt x="4525" y="6556"/>
                    <a:pt x="4644" y="6651"/>
                  </a:cubicBezTo>
                  <a:cubicBezTo>
                    <a:pt x="4501" y="7008"/>
                    <a:pt x="4501" y="7437"/>
                    <a:pt x="4644" y="7794"/>
                  </a:cubicBezTo>
                  <a:cubicBezTo>
                    <a:pt x="4168" y="7913"/>
                    <a:pt x="3715" y="8080"/>
                    <a:pt x="3287" y="8342"/>
                  </a:cubicBezTo>
                  <a:cubicBezTo>
                    <a:pt x="3072" y="8461"/>
                    <a:pt x="2906" y="8651"/>
                    <a:pt x="2787" y="8890"/>
                  </a:cubicBezTo>
                  <a:cubicBezTo>
                    <a:pt x="2667" y="9104"/>
                    <a:pt x="2596" y="9556"/>
                    <a:pt x="2953" y="9580"/>
                  </a:cubicBezTo>
                  <a:lnTo>
                    <a:pt x="5811" y="9580"/>
                  </a:lnTo>
                  <a:cubicBezTo>
                    <a:pt x="6097" y="9580"/>
                    <a:pt x="6502" y="9580"/>
                    <a:pt x="6811" y="9533"/>
                  </a:cubicBezTo>
                  <a:cubicBezTo>
                    <a:pt x="7287" y="9390"/>
                    <a:pt x="6835" y="8747"/>
                    <a:pt x="6597" y="8556"/>
                  </a:cubicBezTo>
                  <a:cubicBezTo>
                    <a:pt x="6311" y="8342"/>
                    <a:pt x="6001" y="8175"/>
                    <a:pt x="5668" y="8032"/>
                  </a:cubicBezTo>
                  <a:cubicBezTo>
                    <a:pt x="5311" y="7889"/>
                    <a:pt x="4954" y="7675"/>
                    <a:pt x="4954" y="7246"/>
                  </a:cubicBezTo>
                  <a:cubicBezTo>
                    <a:pt x="4977" y="6722"/>
                    <a:pt x="5192" y="6222"/>
                    <a:pt x="5597" y="5913"/>
                  </a:cubicBezTo>
                  <a:cubicBezTo>
                    <a:pt x="5787" y="5722"/>
                    <a:pt x="5978" y="5556"/>
                    <a:pt x="6144" y="5365"/>
                  </a:cubicBezTo>
                  <a:cubicBezTo>
                    <a:pt x="7097" y="5055"/>
                    <a:pt x="7930" y="4460"/>
                    <a:pt x="8550" y="3674"/>
                  </a:cubicBezTo>
                  <a:cubicBezTo>
                    <a:pt x="8809" y="3536"/>
                    <a:pt x="8491" y="3234"/>
                    <a:pt x="8279" y="3234"/>
                  </a:cubicBezTo>
                  <a:cubicBezTo>
                    <a:pt x="8199" y="3234"/>
                    <a:pt x="8134" y="3277"/>
                    <a:pt x="8121" y="3388"/>
                  </a:cubicBezTo>
                  <a:cubicBezTo>
                    <a:pt x="7978" y="3579"/>
                    <a:pt x="7859" y="3769"/>
                    <a:pt x="7716" y="3936"/>
                  </a:cubicBezTo>
                  <a:cubicBezTo>
                    <a:pt x="7407" y="4270"/>
                    <a:pt x="7049" y="4579"/>
                    <a:pt x="6668" y="4793"/>
                  </a:cubicBezTo>
                  <a:lnTo>
                    <a:pt x="6573" y="4841"/>
                  </a:lnTo>
                  <a:cubicBezTo>
                    <a:pt x="6692" y="4698"/>
                    <a:pt x="6787" y="4532"/>
                    <a:pt x="6883" y="4365"/>
                  </a:cubicBezTo>
                  <a:cubicBezTo>
                    <a:pt x="7287" y="3531"/>
                    <a:pt x="7526" y="2650"/>
                    <a:pt x="7597" y="1769"/>
                  </a:cubicBezTo>
                  <a:cubicBezTo>
                    <a:pt x="7597" y="1602"/>
                    <a:pt x="7621" y="1436"/>
                    <a:pt x="7645" y="1269"/>
                  </a:cubicBezTo>
                  <a:lnTo>
                    <a:pt x="8002" y="1269"/>
                  </a:lnTo>
                  <a:cubicBezTo>
                    <a:pt x="8091" y="1263"/>
                    <a:pt x="8180" y="1260"/>
                    <a:pt x="8270" y="1260"/>
                  </a:cubicBezTo>
                  <a:cubicBezTo>
                    <a:pt x="8538" y="1260"/>
                    <a:pt x="8806" y="1287"/>
                    <a:pt x="9074" y="1340"/>
                  </a:cubicBezTo>
                  <a:cubicBezTo>
                    <a:pt x="8978" y="1626"/>
                    <a:pt x="8716" y="2102"/>
                    <a:pt x="9169" y="2174"/>
                  </a:cubicBezTo>
                  <a:cubicBezTo>
                    <a:pt x="9181" y="2175"/>
                    <a:pt x="9193" y="2176"/>
                    <a:pt x="9204" y="2176"/>
                  </a:cubicBezTo>
                  <a:cubicBezTo>
                    <a:pt x="9414" y="2176"/>
                    <a:pt x="9480" y="1972"/>
                    <a:pt x="9502" y="1769"/>
                  </a:cubicBezTo>
                  <a:cubicBezTo>
                    <a:pt x="9550" y="1602"/>
                    <a:pt x="9574" y="1436"/>
                    <a:pt x="9597" y="1245"/>
                  </a:cubicBezTo>
                  <a:cubicBezTo>
                    <a:pt x="9597" y="1126"/>
                    <a:pt x="9526" y="983"/>
                    <a:pt x="9383" y="936"/>
                  </a:cubicBezTo>
                  <a:lnTo>
                    <a:pt x="9407" y="936"/>
                  </a:lnTo>
                  <a:cubicBezTo>
                    <a:pt x="9212" y="865"/>
                    <a:pt x="9020" y="841"/>
                    <a:pt x="8828" y="841"/>
                  </a:cubicBezTo>
                  <a:cubicBezTo>
                    <a:pt x="8435" y="841"/>
                    <a:pt x="8045" y="943"/>
                    <a:pt x="7645" y="959"/>
                  </a:cubicBezTo>
                  <a:cubicBezTo>
                    <a:pt x="7645" y="816"/>
                    <a:pt x="7597" y="650"/>
                    <a:pt x="7549" y="507"/>
                  </a:cubicBezTo>
                  <a:cubicBezTo>
                    <a:pt x="7502" y="435"/>
                    <a:pt x="7454" y="364"/>
                    <a:pt x="7383" y="340"/>
                  </a:cubicBezTo>
                  <a:lnTo>
                    <a:pt x="7383" y="316"/>
                  </a:lnTo>
                  <a:cubicBezTo>
                    <a:pt x="7287" y="245"/>
                    <a:pt x="7192" y="197"/>
                    <a:pt x="7073" y="150"/>
                  </a:cubicBezTo>
                  <a:cubicBezTo>
                    <a:pt x="6795" y="50"/>
                    <a:pt x="6517" y="1"/>
                    <a:pt x="62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9" name="Google Shape;3429;p114"/>
            <p:cNvSpPr/>
            <p:nvPr/>
          </p:nvSpPr>
          <p:spPr>
            <a:xfrm>
              <a:off x="4642600" y="4135325"/>
              <a:ext cx="25025" cy="57925"/>
            </a:xfrm>
            <a:custGeom>
              <a:avLst/>
              <a:gdLst/>
              <a:ahLst/>
              <a:cxnLst/>
              <a:rect l="l" t="t" r="r" b="b"/>
              <a:pathLst>
                <a:path w="1001" h="2317" extrusionOk="0">
                  <a:moveTo>
                    <a:pt x="697" y="1"/>
                  </a:moveTo>
                  <a:cubicBezTo>
                    <a:pt x="640" y="1"/>
                    <a:pt x="580" y="17"/>
                    <a:pt x="524" y="52"/>
                  </a:cubicBezTo>
                  <a:cubicBezTo>
                    <a:pt x="358" y="219"/>
                    <a:pt x="24" y="433"/>
                    <a:pt x="1" y="695"/>
                  </a:cubicBezTo>
                  <a:cubicBezTo>
                    <a:pt x="24" y="802"/>
                    <a:pt x="96" y="844"/>
                    <a:pt x="188" y="844"/>
                  </a:cubicBezTo>
                  <a:cubicBezTo>
                    <a:pt x="280" y="844"/>
                    <a:pt x="394" y="802"/>
                    <a:pt x="501" y="743"/>
                  </a:cubicBezTo>
                  <a:cubicBezTo>
                    <a:pt x="501" y="838"/>
                    <a:pt x="524" y="909"/>
                    <a:pt x="548" y="981"/>
                  </a:cubicBezTo>
                  <a:cubicBezTo>
                    <a:pt x="572" y="1362"/>
                    <a:pt x="548" y="1767"/>
                    <a:pt x="501" y="2148"/>
                  </a:cubicBezTo>
                  <a:cubicBezTo>
                    <a:pt x="474" y="2255"/>
                    <a:pt x="560" y="2317"/>
                    <a:pt x="649" y="2317"/>
                  </a:cubicBezTo>
                  <a:cubicBezTo>
                    <a:pt x="718" y="2317"/>
                    <a:pt x="789" y="2279"/>
                    <a:pt x="810" y="2195"/>
                  </a:cubicBezTo>
                  <a:cubicBezTo>
                    <a:pt x="858" y="1957"/>
                    <a:pt x="882" y="1719"/>
                    <a:pt x="929" y="1457"/>
                  </a:cubicBezTo>
                  <a:cubicBezTo>
                    <a:pt x="977" y="1076"/>
                    <a:pt x="1001" y="671"/>
                    <a:pt x="977" y="266"/>
                  </a:cubicBezTo>
                  <a:cubicBezTo>
                    <a:pt x="960" y="98"/>
                    <a:pt x="836" y="1"/>
                    <a:pt x="6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30" name="Google Shape;3430;p114"/>
          <p:cNvGrpSpPr/>
          <p:nvPr/>
        </p:nvGrpSpPr>
        <p:grpSpPr>
          <a:xfrm>
            <a:off x="6365443" y="4026978"/>
            <a:ext cx="267659" cy="319023"/>
            <a:chOff x="5146875" y="4096500"/>
            <a:chExt cx="202450" cy="241300"/>
          </a:xfrm>
        </p:grpSpPr>
        <p:sp>
          <p:nvSpPr>
            <p:cNvPr id="3431" name="Google Shape;3431;p114"/>
            <p:cNvSpPr/>
            <p:nvPr/>
          </p:nvSpPr>
          <p:spPr>
            <a:xfrm>
              <a:off x="5155800" y="4116975"/>
              <a:ext cx="94100" cy="105700"/>
            </a:xfrm>
            <a:custGeom>
              <a:avLst/>
              <a:gdLst/>
              <a:ahLst/>
              <a:cxnLst/>
              <a:rect l="l" t="t" r="r" b="b"/>
              <a:pathLst>
                <a:path w="3764" h="4228" extrusionOk="0">
                  <a:moveTo>
                    <a:pt x="1067" y="0"/>
                  </a:moveTo>
                  <a:cubicBezTo>
                    <a:pt x="951" y="0"/>
                    <a:pt x="834" y="32"/>
                    <a:pt x="739" y="96"/>
                  </a:cubicBezTo>
                  <a:cubicBezTo>
                    <a:pt x="572" y="191"/>
                    <a:pt x="477" y="358"/>
                    <a:pt x="429" y="524"/>
                  </a:cubicBezTo>
                  <a:lnTo>
                    <a:pt x="405" y="596"/>
                  </a:lnTo>
                  <a:cubicBezTo>
                    <a:pt x="1" y="1215"/>
                    <a:pt x="167" y="2025"/>
                    <a:pt x="572" y="2596"/>
                  </a:cubicBezTo>
                  <a:cubicBezTo>
                    <a:pt x="763" y="2858"/>
                    <a:pt x="1001" y="3120"/>
                    <a:pt x="1215" y="3382"/>
                  </a:cubicBezTo>
                  <a:cubicBezTo>
                    <a:pt x="1382" y="3644"/>
                    <a:pt x="1620" y="3882"/>
                    <a:pt x="1882" y="4049"/>
                  </a:cubicBezTo>
                  <a:cubicBezTo>
                    <a:pt x="2061" y="4168"/>
                    <a:pt x="2263" y="4227"/>
                    <a:pt x="2468" y="4227"/>
                  </a:cubicBezTo>
                  <a:cubicBezTo>
                    <a:pt x="2674" y="4227"/>
                    <a:pt x="2882" y="4168"/>
                    <a:pt x="3073" y="4049"/>
                  </a:cubicBezTo>
                  <a:cubicBezTo>
                    <a:pt x="3192" y="4049"/>
                    <a:pt x="3311" y="4025"/>
                    <a:pt x="3406" y="3977"/>
                  </a:cubicBezTo>
                  <a:cubicBezTo>
                    <a:pt x="3668" y="3811"/>
                    <a:pt x="3763" y="3453"/>
                    <a:pt x="3620" y="3168"/>
                  </a:cubicBezTo>
                  <a:cubicBezTo>
                    <a:pt x="3549" y="3072"/>
                    <a:pt x="3454" y="3001"/>
                    <a:pt x="3358" y="2953"/>
                  </a:cubicBezTo>
                  <a:lnTo>
                    <a:pt x="3382" y="2953"/>
                  </a:lnTo>
                  <a:cubicBezTo>
                    <a:pt x="3358" y="2929"/>
                    <a:pt x="3311" y="2906"/>
                    <a:pt x="3287" y="2882"/>
                  </a:cubicBezTo>
                  <a:lnTo>
                    <a:pt x="3049" y="2548"/>
                  </a:lnTo>
                  <a:cubicBezTo>
                    <a:pt x="2835" y="2286"/>
                    <a:pt x="2644" y="2025"/>
                    <a:pt x="2454" y="1786"/>
                  </a:cubicBezTo>
                  <a:lnTo>
                    <a:pt x="2096" y="1382"/>
                  </a:lnTo>
                  <a:cubicBezTo>
                    <a:pt x="2073" y="1310"/>
                    <a:pt x="2049" y="1262"/>
                    <a:pt x="2025" y="1215"/>
                  </a:cubicBezTo>
                  <a:cubicBezTo>
                    <a:pt x="1953" y="953"/>
                    <a:pt x="1834" y="715"/>
                    <a:pt x="1715" y="477"/>
                  </a:cubicBezTo>
                  <a:cubicBezTo>
                    <a:pt x="1620" y="262"/>
                    <a:pt x="1453" y="96"/>
                    <a:pt x="1239" y="24"/>
                  </a:cubicBezTo>
                  <a:cubicBezTo>
                    <a:pt x="1183" y="8"/>
                    <a:pt x="1125" y="0"/>
                    <a:pt x="106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2" name="Google Shape;3432;p114"/>
            <p:cNvSpPr/>
            <p:nvPr/>
          </p:nvSpPr>
          <p:spPr>
            <a:xfrm>
              <a:off x="5330250" y="4127675"/>
              <a:ext cx="1325" cy="1575"/>
            </a:xfrm>
            <a:custGeom>
              <a:avLst/>
              <a:gdLst/>
              <a:ahLst/>
              <a:cxnLst/>
              <a:rect l="l" t="t" r="r" b="b"/>
              <a:pathLst>
                <a:path w="53" h="63" extrusionOk="0">
                  <a:moveTo>
                    <a:pt x="0" y="1"/>
                  </a:moveTo>
                  <a:lnTo>
                    <a:pt x="24" y="49"/>
                  </a:lnTo>
                  <a:cubicBezTo>
                    <a:pt x="33" y="57"/>
                    <a:pt x="42" y="63"/>
                    <a:pt x="46" y="63"/>
                  </a:cubicBezTo>
                  <a:cubicBezTo>
                    <a:pt x="53" y="63"/>
                    <a:pt x="46" y="46"/>
                    <a:pt x="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3" name="Google Shape;3433;p114"/>
            <p:cNvSpPr/>
            <p:nvPr/>
          </p:nvSpPr>
          <p:spPr>
            <a:xfrm>
              <a:off x="5249275" y="4116975"/>
              <a:ext cx="95875" cy="103475"/>
            </a:xfrm>
            <a:custGeom>
              <a:avLst/>
              <a:gdLst/>
              <a:ahLst/>
              <a:cxnLst/>
              <a:rect l="l" t="t" r="r" b="b"/>
              <a:pathLst>
                <a:path w="3835" h="4139" extrusionOk="0">
                  <a:moveTo>
                    <a:pt x="2644" y="0"/>
                  </a:moveTo>
                  <a:cubicBezTo>
                    <a:pt x="2430" y="0"/>
                    <a:pt x="2239" y="119"/>
                    <a:pt x="2144" y="310"/>
                  </a:cubicBezTo>
                  <a:cubicBezTo>
                    <a:pt x="2025" y="572"/>
                    <a:pt x="1906" y="834"/>
                    <a:pt x="1787" y="1072"/>
                  </a:cubicBezTo>
                  <a:cubicBezTo>
                    <a:pt x="1715" y="1191"/>
                    <a:pt x="1644" y="1334"/>
                    <a:pt x="1572" y="1453"/>
                  </a:cubicBezTo>
                  <a:cubicBezTo>
                    <a:pt x="1525" y="1501"/>
                    <a:pt x="1477" y="1572"/>
                    <a:pt x="1453" y="1620"/>
                  </a:cubicBezTo>
                  <a:lnTo>
                    <a:pt x="1382" y="1715"/>
                  </a:lnTo>
                  <a:cubicBezTo>
                    <a:pt x="1001" y="2167"/>
                    <a:pt x="620" y="2596"/>
                    <a:pt x="215" y="3049"/>
                  </a:cubicBezTo>
                  <a:cubicBezTo>
                    <a:pt x="1" y="3263"/>
                    <a:pt x="1" y="3644"/>
                    <a:pt x="215" y="3858"/>
                  </a:cubicBezTo>
                  <a:cubicBezTo>
                    <a:pt x="330" y="3974"/>
                    <a:pt x="489" y="4037"/>
                    <a:pt x="650" y="4037"/>
                  </a:cubicBezTo>
                  <a:cubicBezTo>
                    <a:pt x="754" y="4037"/>
                    <a:pt x="859" y="4010"/>
                    <a:pt x="953" y="3953"/>
                  </a:cubicBezTo>
                  <a:lnTo>
                    <a:pt x="977" y="3977"/>
                  </a:lnTo>
                  <a:cubicBezTo>
                    <a:pt x="1096" y="4084"/>
                    <a:pt x="1245" y="4138"/>
                    <a:pt x="1394" y="4138"/>
                  </a:cubicBezTo>
                  <a:cubicBezTo>
                    <a:pt x="1543" y="4138"/>
                    <a:pt x="1691" y="4084"/>
                    <a:pt x="1810" y="3977"/>
                  </a:cubicBezTo>
                  <a:cubicBezTo>
                    <a:pt x="2144" y="3644"/>
                    <a:pt x="2453" y="3287"/>
                    <a:pt x="2739" y="2882"/>
                  </a:cubicBezTo>
                  <a:cubicBezTo>
                    <a:pt x="3073" y="2453"/>
                    <a:pt x="3406" y="2025"/>
                    <a:pt x="3739" y="1596"/>
                  </a:cubicBezTo>
                  <a:lnTo>
                    <a:pt x="3811" y="1453"/>
                  </a:lnTo>
                  <a:cubicBezTo>
                    <a:pt x="3835" y="1382"/>
                    <a:pt x="3835" y="1286"/>
                    <a:pt x="3811" y="1215"/>
                  </a:cubicBezTo>
                  <a:lnTo>
                    <a:pt x="3811" y="1215"/>
                  </a:lnTo>
                  <a:lnTo>
                    <a:pt x="3835" y="1239"/>
                  </a:lnTo>
                  <a:cubicBezTo>
                    <a:pt x="3811" y="1096"/>
                    <a:pt x="3763" y="977"/>
                    <a:pt x="3668" y="905"/>
                  </a:cubicBezTo>
                  <a:cubicBezTo>
                    <a:pt x="3501" y="739"/>
                    <a:pt x="3358" y="596"/>
                    <a:pt x="3215" y="429"/>
                  </a:cubicBezTo>
                  <a:lnTo>
                    <a:pt x="3144" y="310"/>
                  </a:lnTo>
                  <a:cubicBezTo>
                    <a:pt x="3049" y="119"/>
                    <a:pt x="2858" y="0"/>
                    <a:pt x="26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4" name="Google Shape;3434;p114"/>
            <p:cNvSpPr/>
            <p:nvPr/>
          </p:nvSpPr>
          <p:spPr>
            <a:xfrm>
              <a:off x="5190925" y="4209025"/>
              <a:ext cx="104225" cy="104725"/>
            </a:xfrm>
            <a:custGeom>
              <a:avLst/>
              <a:gdLst/>
              <a:ahLst/>
              <a:cxnLst/>
              <a:rect l="l" t="t" r="r" b="b"/>
              <a:pathLst>
                <a:path w="4169" h="4189" extrusionOk="0">
                  <a:moveTo>
                    <a:pt x="2029" y="0"/>
                  </a:moveTo>
                  <a:cubicBezTo>
                    <a:pt x="1799" y="0"/>
                    <a:pt x="1567" y="60"/>
                    <a:pt x="1358" y="176"/>
                  </a:cubicBezTo>
                  <a:cubicBezTo>
                    <a:pt x="1025" y="367"/>
                    <a:pt x="739" y="652"/>
                    <a:pt x="525" y="1010"/>
                  </a:cubicBezTo>
                  <a:cubicBezTo>
                    <a:pt x="286" y="1295"/>
                    <a:pt x="144" y="1653"/>
                    <a:pt x="48" y="2010"/>
                  </a:cubicBezTo>
                  <a:cubicBezTo>
                    <a:pt x="1" y="2272"/>
                    <a:pt x="1" y="2510"/>
                    <a:pt x="48" y="2748"/>
                  </a:cubicBezTo>
                  <a:cubicBezTo>
                    <a:pt x="120" y="2986"/>
                    <a:pt x="215" y="3177"/>
                    <a:pt x="358" y="3344"/>
                  </a:cubicBezTo>
                  <a:cubicBezTo>
                    <a:pt x="548" y="3605"/>
                    <a:pt x="834" y="3796"/>
                    <a:pt x="1144" y="3891"/>
                  </a:cubicBezTo>
                  <a:lnTo>
                    <a:pt x="1168" y="3891"/>
                  </a:lnTo>
                  <a:cubicBezTo>
                    <a:pt x="1239" y="3939"/>
                    <a:pt x="1287" y="3987"/>
                    <a:pt x="1382" y="4010"/>
                  </a:cubicBezTo>
                  <a:cubicBezTo>
                    <a:pt x="1598" y="4126"/>
                    <a:pt x="1841" y="4189"/>
                    <a:pt x="2088" y="4189"/>
                  </a:cubicBezTo>
                  <a:cubicBezTo>
                    <a:pt x="2250" y="4189"/>
                    <a:pt x="2413" y="4162"/>
                    <a:pt x="2573" y="4106"/>
                  </a:cubicBezTo>
                  <a:cubicBezTo>
                    <a:pt x="2716" y="4058"/>
                    <a:pt x="2858" y="3963"/>
                    <a:pt x="3001" y="3867"/>
                  </a:cubicBezTo>
                  <a:cubicBezTo>
                    <a:pt x="3144" y="3796"/>
                    <a:pt x="3287" y="3725"/>
                    <a:pt x="3430" y="3605"/>
                  </a:cubicBezTo>
                  <a:cubicBezTo>
                    <a:pt x="3573" y="3486"/>
                    <a:pt x="3692" y="3344"/>
                    <a:pt x="3763" y="3177"/>
                  </a:cubicBezTo>
                  <a:cubicBezTo>
                    <a:pt x="3882" y="2986"/>
                    <a:pt x="3954" y="2772"/>
                    <a:pt x="3978" y="2581"/>
                  </a:cubicBezTo>
                  <a:cubicBezTo>
                    <a:pt x="3954" y="2558"/>
                    <a:pt x="3954" y="2534"/>
                    <a:pt x="3978" y="2534"/>
                  </a:cubicBezTo>
                  <a:lnTo>
                    <a:pt x="4025" y="2558"/>
                  </a:lnTo>
                  <a:cubicBezTo>
                    <a:pt x="4168" y="2034"/>
                    <a:pt x="4144" y="1462"/>
                    <a:pt x="3906" y="962"/>
                  </a:cubicBezTo>
                  <a:cubicBezTo>
                    <a:pt x="3787" y="700"/>
                    <a:pt x="3597" y="486"/>
                    <a:pt x="3359" y="367"/>
                  </a:cubicBezTo>
                  <a:cubicBezTo>
                    <a:pt x="3193" y="263"/>
                    <a:pt x="2991" y="195"/>
                    <a:pt x="2800" y="195"/>
                  </a:cubicBezTo>
                  <a:cubicBezTo>
                    <a:pt x="2771" y="195"/>
                    <a:pt x="2743" y="197"/>
                    <a:pt x="2716" y="200"/>
                  </a:cubicBezTo>
                  <a:cubicBezTo>
                    <a:pt x="2508" y="66"/>
                    <a:pt x="2270" y="0"/>
                    <a:pt x="20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5" name="Google Shape;3435;p114"/>
            <p:cNvSpPr/>
            <p:nvPr/>
          </p:nvSpPr>
          <p:spPr>
            <a:xfrm>
              <a:off x="5146875" y="4096500"/>
              <a:ext cx="202450" cy="241300"/>
            </a:xfrm>
            <a:custGeom>
              <a:avLst/>
              <a:gdLst/>
              <a:ahLst/>
              <a:cxnLst/>
              <a:rect l="l" t="t" r="r" b="b"/>
              <a:pathLst>
                <a:path w="8098" h="9652" extrusionOk="0">
                  <a:moveTo>
                    <a:pt x="4217" y="354"/>
                  </a:moveTo>
                  <a:cubicBezTo>
                    <a:pt x="4981" y="354"/>
                    <a:pt x="5743" y="461"/>
                    <a:pt x="6478" y="676"/>
                  </a:cubicBezTo>
                  <a:lnTo>
                    <a:pt x="6478" y="700"/>
                  </a:lnTo>
                  <a:cubicBezTo>
                    <a:pt x="6240" y="915"/>
                    <a:pt x="6049" y="1153"/>
                    <a:pt x="5835" y="1415"/>
                  </a:cubicBezTo>
                  <a:cubicBezTo>
                    <a:pt x="5263" y="2201"/>
                    <a:pt x="4716" y="3129"/>
                    <a:pt x="4192" y="3963"/>
                  </a:cubicBezTo>
                  <a:lnTo>
                    <a:pt x="3692" y="3296"/>
                  </a:lnTo>
                  <a:cubicBezTo>
                    <a:pt x="3430" y="2963"/>
                    <a:pt x="3168" y="2605"/>
                    <a:pt x="2882" y="2248"/>
                  </a:cubicBezTo>
                  <a:lnTo>
                    <a:pt x="2882" y="2248"/>
                  </a:lnTo>
                  <a:cubicBezTo>
                    <a:pt x="3192" y="2272"/>
                    <a:pt x="3549" y="2272"/>
                    <a:pt x="3835" y="2296"/>
                  </a:cubicBezTo>
                  <a:lnTo>
                    <a:pt x="4263" y="2296"/>
                  </a:lnTo>
                  <a:cubicBezTo>
                    <a:pt x="4660" y="2272"/>
                    <a:pt x="4599" y="1700"/>
                    <a:pt x="4215" y="1700"/>
                  </a:cubicBezTo>
                  <a:cubicBezTo>
                    <a:pt x="4208" y="1700"/>
                    <a:pt x="4200" y="1700"/>
                    <a:pt x="4192" y="1700"/>
                  </a:cubicBezTo>
                  <a:cubicBezTo>
                    <a:pt x="3692" y="1772"/>
                    <a:pt x="3192" y="1867"/>
                    <a:pt x="2715" y="1962"/>
                  </a:cubicBezTo>
                  <a:lnTo>
                    <a:pt x="2691" y="1962"/>
                  </a:lnTo>
                  <a:cubicBezTo>
                    <a:pt x="2382" y="1558"/>
                    <a:pt x="2048" y="1153"/>
                    <a:pt x="1715" y="748"/>
                  </a:cubicBezTo>
                  <a:cubicBezTo>
                    <a:pt x="2528" y="485"/>
                    <a:pt x="3373" y="354"/>
                    <a:pt x="4217" y="354"/>
                  </a:cubicBezTo>
                  <a:close/>
                  <a:moveTo>
                    <a:pt x="1405" y="867"/>
                  </a:moveTo>
                  <a:cubicBezTo>
                    <a:pt x="1810" y="1462"/>
                    <a:pt x="2215" y="2058"/>
                    <a:pt x="2596" y="2629"/>
                  </a:cubicBezTo>
                  <a:cubicBezTo>
                    <a:pt x="3001" y="3201"/>
                    <a:pt x="3358" y="3796"/>
                    <a:pt x="3763" y="4391"/>
                  </a:cubicBezTo>
                  <a:cubicBezTo>
                    <a:pt x="3406" y="4415"/>
                    <a:pt x="3096" y="4511"/>
                    <a:pt x="2787" y="4677"/>
                  </a:cubicBezTo>
                  <a:cubicBezTo>
                    <a:pt x="2721" y="4721"/>
                    <a:pt x="2656" y="4745"/>
                    <a:pt x="2590" y="4785"/>
                  </a:cubicBezTo>
                  <a:lnTo>
                    <a:pt x="2590" y="4785"/>
                  </a:lnTo>
                  <a:cubicBezTo>
                    <a:pt x="2568" y="4745"/>
                    <a:pt x="2547" y="4725"/>
                    <a:pt x="2525" y="4725"/>
                  </a:cubicBezTo>
                  <a:cubicBezTo>
                    <a:pt x="1858" y="3939"/>
                    <a:pt x="1215" y="3153"/>
                    <a:pt x="596" y="2320"/>
                  </a:cubicBezTo>
                  <a:cubicBezTo>
                    <a:pt x="620" y="2272"/>
                    <a:pt x="643" y="2224"/>
                    <a:pt x="667" y="2201"/>
                  </a:cubicBezTo>
                  <a:cubicBezTo>
                    <a:pt x="810" y="1939"/>
                    <a:pt x="1001" y="1629"/>
                    <a:pt x="1120" y="1391"/>
                  </a:cubicBezTo>
                  <a:cubicBezTo>
                    <a:pt x="1191" y="1224"/>
                    <a:pt x="1263" y="962"/>
                    <a:pt x="1405" y="867"/>
                  </a:cubicBezTo>
                  <a:close/>
                  <a:moveTo>
                    <a:pt x="6811" y="938"/>
                  </a:moveTo>
                  <a:cubicBezTo>
                    <a:pt x="6954" y="1153"/>
                    <a:pt x="7097" y="1391"/>
                    <a:pt x="7192" y="1581"/>
                  </a:cubicBezTo>
                  <a:cubicBezTo>
                    <a:pt x="7288" y="1772"/>
                    <a:pt x="7431" y="1939"/>
                    <a:pt x="7526" y="2129"/>
                  </a:cubicBezTo>
                  <a:cubicBezTo>
                    <a:pt x="7526" y="2129"/>
                    <a:pt x="7502" y="2153"/>
                    <a:pt x="7502" y="2153"/>
                  </a:cubicBezTo>
                  <a:cubicBezTo>
                    <a:pt x="7407" y="2415"/>
                    <a:pt x="7264" y="2653"/>
                    <a:pt x="7121" y="2867"/>
                  </a:cubicBezTo>
                  <a:cubicBezTo>
                    <a:pt x="6668" y="3558"/>
                    <a:pt x="6097" y="4153"/>
                    <a:pt x="5621" y="4820"/>
                  </a:cubicBezTo>
                  <a:cubicBezTo>
                    <a:pt x="5263" y="4582"/>
                    <a:pt x="4859" y="4439"/>
                    <a:pt x="4430" y="4391"/>
                  </a:cubicBezTo>
                  <a:cubicBezTo>
                    <a:pt x="4430" y="4344"/>
                    <a:pt x="4406" y="4296"/>
                    <a:pt x="4382" y="4249"/>
                  </a:cubicBezTo>
                  <a:lnTo>
                    <a:pt x="4525" y="4034"/>
                  </a:lnTo>
                  <a:cubicBezTo>
                    <a:pt x="4692" y="3796"/>
                    <a:pt x="4859" y="3558"/>
                    <a:pt x="5025" y="3320"/>
                  </a:cubicBezTo>
                  <a:cubicBezTo>
                    <a:pt x="5597" y="2510"/>
                    <a:pt x="6407" y="1843"/>
                    <a:pt x="6811" y="938"/>
                  </a:cubicBezTo>
                  <a:close/>
                  <a:moveTo>
                    <a:pt x="3979" y="1"/>
                  </a:moveTo>
                  <a:cubicBezTo>
                    <a:pt x="3060" y="1"/>
                    <a:pt x="2147" y="144"/>
                    <a:pt x="1286" y="462"/>
                  </a:cubicBezTo>
                  <a:cubicBezTo>
                    <a:pt x="882" y="605"/>
                    <a:pt x="810" y="1057"/>
                    <a:pt x="620" y="1391"/>
                  </a:cubicBezTo>
                  <a:cubicBezTo>
                    <a:pt x="524" y="1510"/>
                    <a:pt x="334" y="1843"/>
                    <a:pt x="262" y="1986"/>
                  </a:cubicBezTo>
                  <a:cubicBezTo>
                    <a:pt x="167" y="2105"/>
                    <a:pt x="0" y="2272"/>
                    <a:pt x="120" y="2462"/>
                  </a:cubicBezTo>
                  <a:cubicBezTo>
                    <a:pt x="715" y="3415"/>
                    <a:pt x="1453" y="4272"/>
                    <a:pt x="2144" y="5153"/>
                  </a:cubicBezTo>
                  <a:lnTo>
                    <a:pt x="2144" y="5177"/>
                  </a:lnTo>
                  <a:cubicBezTo>
                    <a:pt x="418" y="6964"/>
                    <a:pt x="1895" y="9652"/>
                    <a:pt x="4006" y="9652"/>
                  </a:cubicBezTo>
                  <a:cubicBezTo>
                    <a:pt x="4371" y="9652"/>
                    <a:pt x="4755" y="9571"/>
                    <a:pt x="5144" y="9392"/>
                  </a:cubicBezTo>
                  <a:cubicBezTo>
                    <a:pt x="5373" y="9288"/>
                    <a:pt x="5257" y="8966"/>
                    <a:pt x="5065" y="8966"/>
                  </a:cubicBezTo>
                  <a:cubicBezTo>
                    <a:pt x="5037" y="8966"/>
                    <a:pt x="5008" y="8973"/>
                    <a:pt x="4978" y="8988"/>
                  </a:cubicBezTo>
                  <a:cubicBezTo>
                    <a:pt x="4882" y="9035"/>
                    <a:pt x="4787" y="9083"/>
                    <a:pt x="4692" y="9107"/>
                  </a:cubicBezTo>
                  <a:cubicBezTo>
                    <a:pt x="4484" y="9176"/>
                    <a:pt x="4260" y="9213"/>
                    <a:pt x="4038" y="9213"/>
                  </a:cubicBezTo>
                  <a:cubicBezTo>
                    <a:pt x="3879" y="9213"/>
                    <a:pt x="3722" y="9194"/>
                    <a:pt x="3573" y="9154"/>
                  </a:cubicBezTo>
                  <a:cubicBezTo>
                    <a:pt x="1787" y="8797"/>
                    <a:pt x="1263" y="6844"/>
                    <a:pt x="2382" y="5511"/>
                  </a:cubicBezTo>
                  <a:cubicBezTo>
                    <a:pt x="2792" y="5048"/>
                    <a:pt x="3389" y="4827"/>
                    <a:pt x="3986" y="4827"/>
                  </a:cubicBezTo>
                  <a:cubicBezTo>
                    <a:pt x="4741" y="4827"/>
                    <a:pt x="5497" y="5180"/>
                    <a:pt x="5883" y="5844"/>
                  </a:cubicBezTo>
                  <a:cubicBezTo>
                    <a:pt x="6264" y="6392"/>
                    <a:pt x="6335" y="7059"/>
                    <a:pt x="6097" y="7678"/>
                  </a:cubicBezTo>
                  <a:cubicBezTo>
                    <a:pt x="5970" y="7868"/>
                    <a:pt x="6224" y="8048"/>
                    <a:pt x="6429" y="8048"/>
                  </a:cubicBezTo>
                  <a:cubicBezTo>
                    <a:pt x="6531" y="8048"/>
                    <a:pt x="6621" y="8003"/>
                    <a:pt x="6645" y="7892"/>
                  </a:cubicBezTo>
                  <a:cubicBezTo>
                    <a:pt x="6764" y="7606"/>
                    <a:pt x="6811" y="7273"/>
                    <a:pt x="6788" y="6963"/>
                  </a:cubicBezTo>
                  <a:cubicBezTo>
                    <a:pt x="6764" y="6535"/>
                    <a:pt x="6645" y="6130"/>
                    <a:pt x="6430" y="5749"/>
                  </a:cubicBezTo>
                  <a:cubicBezTo>
                    <a:pt x="6335" y="5558"/>
                    <a:pt x="6216" y="5392"/>
                    <a:pt x="6049" y="5225"/>
                  </a:cubicBezTo>
                  <a:cubicBezTo>
                    <a:pt x="6287" y="4892"/>
                    <a:pt x="6526" y="4582"/>
                    <a:pt x="6788" y="4272"/>
                  </a:cubicBezTo>
                  <a:cubicBezTo>
                    <a:pt x="7288" y="3701"/>
                    <a:pt x="7693" y="3082"/>
                    <a:pt x="8026" y="2415"/>
                  </a:cubicBezTo>
                  <a:lnTo>
                    <a:pt x="8050" y="2415"/>
                  </a:lnTo>
                  <a:cubicBezTo>
                    <a:pt x="8097" y="2296"/>
                    <a:pt x="8074" y="2153"/>
                    <a:pt x="7954" y="2058"/>
                  </a:cubicBezTo>
                  <a:cubicBezTo>
                    <a:pt x="7835" y="1843"/>
                    <a:pt x="7669" y="1629"/>
                    <a:pt x="7526" y="1415"/>
                  </a:cubicBezTo>
                  <a:cubicBezTo>
                    <a:pt x="7359" y="1153"/>
                    <a:pt x="7145" y="795"/>
                    <a:pt x="6978" y="510"/>
                  </a:cubicBezTo>
                  <a:cubicBezTo>
                    <a:pt x="6954" y="438"/>
                    <a:pt x="6835" y="438"/>
                    <a:pt x="6764" y="414"/>
                  </a:cubicBezTo>
                  <a:cubicBezTo>
                    <a:pt x="5862" y="150"/>
                    <a:pt x="4917" y="1"/>
                    <a:pt x="39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6" name="Google Shape;3436;p114"/>
            <p:cNvSpPr/>
            <p:nvPr/>
          </p:nvSpPr>
          <p:spPr>
            <a:xfrm>
              <a:off x="5231200" y="4243875"/>
              <a:ext cx="28225" cy="51750"/>
            </a:xfrm>
            <a:custGeom>
              <a:avLst/>
              <a:gdLst/>
              <a:ahLst/>
              <a:cxnLst/>
              <a:rect l="l" t="t" r="r" b="b"/>
              <a:pathLst>
                <a:path w="1129" h="2070" extrusionOk="0">
                  <a:moveTo>
                    <a:pt x="838" y="0"/>
                  </a:moveTo>
                  <a:cubicBezTo>
                    <a:pt x="715" y="0"/>
                    <a:pt x="580" y="106"/>
                    <a:pt x="509" y="211"/>
                  </a:cubicBezTo>
                  <a:cubicBezTo>
                    <a:pt x="414" y="283"/>
                    <a:pt x="319" y="402"/>
                    <a:pt x="247" y="497"/>
                  </a:cubicBezTo>
                  <a:cubicBezTo>
                    <a:pt x="176" y="592"/>
                    <a:pt x="152" y="640"/>
                    <a:pt x="104" y="711"/>
                  </a:cubicBezTo>
                  <a:cubicBezTo>
                    <a:pt x="0" y="832"/>
                    <a:pt x="123" y="966"/>
                    <a:pt x="244" y="966"/>
                  </a:cubicBezTo>
                  <a:cubicBezTo>
                    <a:pt x="289" y="966"/>
                    <a:pt x="334" y="947"/>
                    <a:pt x="366" y="902"/>
                  </a:cubicBezTo>
                  <a:cubicBezTo>
                    <a:pt x="438" y="783"/>
                    <a:pt x="533" y="687"/>
                    <a:pt x="628" y="592"/>
                  </a:cubicBezTo>
                  <a:lnTo>
                    <a:pt x="628" y="592"/>
                  </a:lnTo>
                  <a:cubicBezTo>
                    <a:pt x="557" y="1045"/>
                    <a:pt x="366" y="1402"/>
                    <a:pt x="628" y="1950"/>
                  </a:cubicBezTo>
                  <a:cubicBezTo>
                    <a:pt x="641" y="2027"/>
                    <a:pt x="710" y="2069"/>
                    <a:pt x="782" y="2069"/>
                  </a:cubicBezTo>
                  <a:cubicBezTo>
                    <a:pt x="842" y="2069"/>
                    <a:pt x="905" y="2039"/>
                    <a:pt x="938" y="1973"/>
                  </a:cubicBezTo>
                  <a:cubicBezTo>
                    <a:pt x="1081" y="1545"/>
                    <a:pt x="1128" y="1116"/>
                    <a:pt x="1081" y="687"/>
                  </a:cubicBezTo>
                  <a:cubicBezTo>
                    <a:pt x="1057" y="521"/>
                    <a:pt x="1105" y="140"/>
                    <a:pt x="962" y="44"/>
                  </a:cubicBezTo>
                  <a:cubicBezTo>
                    <a:pt x="924" y="13"/>
                    <a:pt x="882" y="0"/>
                    <a:pt x="8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37" name="Google Shape;3437;p114"/>
          <p:cNvGrpSpPr/>
          <p:nvPr/>
        </p:nvGrpSpPr>
        <p:grpSpPr>
          <a:xfrm>
            <a:off x="4807712" y="4026449"/>
            <a:ext cx="323551" cy="315519"/>
            <a:chOff x="3968650" y="4096100"/>
            <a:chExt cx="244725" cy="238650"/>
          </a:xfrm>
        </p:grpSpPr>
        <p:sp>
          <p:nvSpPr>
            <p:cNvPr id="3438" name="Google Shape;3438;p114"/>
            <p:cNvSpPr/>
            <p:nvPr/>
          </p:nvSpPr>
          <p:spPr>
            <a:xfrm>
              <a:off x="4111550" y="4252275"/>
              <a:ext cx="74875" cy="77850"/>
            </a:xfrm>
            <a:custGeom>
              <a:avLst/>
              <a:gdLst/>
              <a:ahLst/>
              <a:cxnLst/>
              <a:rect l="l" t="t" r="r" b="b"/>
              <a:pathLst>
                <a:path w="2995" h="3114" extrusionOk="0">
                  <a:moveTo>
                    <a:pt x="610" y="0"/>
                  </a:moveTo>
                  <a:cubicBezTo>
                    <a:pt x="464" y="0"/>
                    <a:pt x="322" y="54"/>
                    <a:pt x="214" y="161"/>
                  </a:cubicBezTo>
                  <a:cubicBezTo>
                    <a:pt x="0" y="399"/>
                    <a:pt x="0" y="756"/>
                    <a:pt x="214" y="971"/>
                  </a:cubicBezTo>
                  <a:lnTo>
                    <a:pt x="1048" y="1971"/>
                  </a:lnTo>
                  <a:lnTo>
                    <a:pt x="1453" y="2447"/>
                  </a:lnTo>
                  <a:cubicBezTo>
                    <a:pt x="1524" y="2518"/>
                    <a:pt x="1596" y="2590"/>
                    <a:pt x="1643" y="2685"/>
                  </a:cubicBezTo>
                  <a:lnTo>
                    <a:pt x="1667" y="2685"/>
                  </a:lnTo>
                  <a:lnTo>
                    <a:pt x="1762" y="2828"/>
                  </a:lnTo>
                  <a:cubicBezTo>
                    <a:pt x="1858" y="2971"/>
                    <a:pt x="1977" y="3066"/>
                    <a:pt x="2120" y="3090"/>
                  </a:cubicBezTo>
                  <a:cubicBezTo>
                    <a:pt x="2174" y="3106"/>
                    <a:pt x="2228" y="3114"/>
                    <a:pt x="2280" y="3114"/>
                  </a:cubicBezTo>
                  <a:cubicBezTo>
                    <a:pt x="2685" y="3114"/>
                    <a:pt x="2995" y="2657"/>
                    <a:pt x="2763" y="2257"/>
                  </a:cubicBezTo>
                  <a:cubicBezTo>
                    <a:pt x="2477" y="1899"/>
                    <a:pt x="2191" y="1518"/>
                    <a:pt x="1881" y="1185"/>
                  </a:cubicBezTo>
                  <a:cubicBezTo>
                    <a:pt x="1596" y="851"/>
                    <a:pt x="1310" y="494"/>
                    <a:pt x="1024" y="161"/>
                  </a:cubicBezTo>
                  <a:cubicBezTo>
                    <a:pt x="905" y="54"/>
                    <a:pt x="756" y="0"/>
                    <a:pt x="6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9" name="Google Shape;3439;p114"/>
            <p:cNvSpPr/>
            <p:nvPr/>
          </p:nvSpPr>
          <p:spPr>
            <a:xfrm>
              <a:off x="3996625" y="4111025"/>
              <a:ext cx="206625" cy="169075"/>
            </a:xfrm>
            <a:custGeom>
              <a:avLst/>
              <a:gdLst/>
              <a:ahLst/>
              <a:cxnLst/>
              <a:rect l="l" t="t" r="r" b="b"/>
              <a:pathLst>
                <a:path w="8265" h="6763" extrusionOk="0">
                  <a:moveTo>
                    <a:pt x="5883" y="0"/>
                  </a:moveTo>
                  <a:cubicBezTo>
                    <a:pt x="5788" y="0"/>
                    <a:pt x="5669" y="24"/>
                    <a:pt x="5573" y="72"/>
                  </a:cubicBezTo>
                  <a:cubicBezTo>
                    <a:pt x="5553" y="65"/>
                    <a:pt x="5530" y="62"/>
                    <a:pt x="5505" y="62"/>
                  </a:cubicBezTo>
                  <a:cubicBezTo>
                    <a:pt x="5446" y="62"/>
                    <a:pt x="5379" y="79"/>
                    <a:pt x="5311" y="95"/>
                  </a:cubicBezTo>
                  <a:cubicBezTo>
                    <a:pt x="5026" y="167"/>
                    <a:pt x="4811" y="357"/>
                    <a:pt x="4668" y="596"/>
                  </a:cubicBezTo>
                  <a:cubicBezTo>
                    <a:pt x="4573" y="548"/>
                    <a:pt x="4478" y="500"/>
                    <a:pt x="4359" y="453"/>
                  </a:cubicBezTo>
                  <a:cubicBezTo>
                    <a:pt x="4287" y="405"/>
                    <a:pt x="4192" y="381"/>
                    <a:pt x="4097" y="357"/>
                  </a:cubicBezTo>
                  <a:cubicBezTo>
                    <a:pt x="4016" y="339"/>
                    <a:pt x="3935" y="331"/>
                    <a:pt x="3853" y="331"/>
                  </a:cubicBezTo>
                  <a:cubicBezTo>
                    <a:pt x="3503" y="331"/>
                    <a:pt x="3158" y="492"/>
                    <a:pt x="2906" y="762"/>
                  </a:cubicBezTo>
                  <a:cubicBezTo>
                    <a:pt x="2859" y="810"/>
                    <a:pt x="2811" y="881"/>
                    <a:pt x="2763" y="929"/>
                  </a:cubicBezTo>
                  <a:cubicBezTo>
                    <a:pt x="2692" y="881"/>
                    <a:pt x="2597" y="834"/>
                    <a:pt x="2501" y="810"/>
                  </a:cubicBezTo>
                  <a:lnTo>
                    <a:pt x="2454" y="810"/>
                  </a:lnTo>
                  <a:cubicBezTo>
                    <a:pt x="2382" y="762"/>
                    <a:pt x="2335" y="738"/>
                    <a:pt x="2263" y="715"/>
                  </a:cubicBezTo>
                  <a:cubicBezTo>
                    <a:pt x="2129" y="643"/>
                    <a:pt x="1987" y="608"/>
                    <a:pt x="1850" y="608"/>
                  </a:cubicBezTo>
                  <a:cubicBezTo>
                    <a:pt x="1621" y="608"/>
                    <a:pt x="1403" y="703"/>
                    <a:pt x="1239" y="881"/>
                  </a:cubicBezTo>
                  <a:cubicBezTo>
                    <a:pt x="1096" y="1048"/>
                    <a:pt x="1025" y="1238"/>
                    <a:pt x="1001" y="1453"/>
                  </a:cubicBezTo>
                  <a:cubicBezTo>
                    <a:pt x="930" y="1453"/>
                    <a:pt x="858" y="1500"/>
                    <a:pt x="811" y="1524"/>
                  </a:cubicBezTo>
                  <a:cubicBezTo>
                    <a:pt x="668" y="1620"/>
                    <a:pt x="549" y="1715"/>
                    <a:pt x="477" y="1858"/>
                  </a:cubicBezTo>
                  <a:cubicBezTo>
                    <a:pt x="287" y="2048"/>
                    <a:pt x="168" y="2334"/>
                    <a:pt x="168" y="2596"/>
                  </a:cubicBezTo>
                  <a:cubicBezTo>
                    <a:pt x="191" y="2739"/>
                    <a:pt x="215" y="2882"/>
                    <a:pt x="287" y="3025"/>
                  </a:cubicBezTo>
                  <a:cubicBezTo>
                    <a:pt x="96" y="3215"/>
                    <a:pt x="1" y="3477"/>
                    <a:pt x="1" y="3739"/>
                  </a:cubicBezTo>
                  <a:cubicBezTo>
                    <a:pt x="1" y="4049"/>
                    <a:pt x="144" y="4311"/>
                    <a:pt x="382" y="4501"/>
                  </a:cubicBezTo>
                  <a:cubicBezTo>
                    <a:pt x="556" y="4675"/>
                    <a:pt x="790" y="4790"/>
                    <a:pt x="1048" y="4790"/>
                  </a:cubicBezTo>
                  <a:cubicBezTo>
                    <a:pt x="1072" y="4790"/>
                    <a:pt x="1096" y="4789"/>
                    <a:pt x="1120" y="4787"/>
                  </a:cubicBezTo>
                  <a:cubicBezTo>
                    <a:pt x="1334" y="4763"/>
                    <a:pt x="1525" y="4692"/>
                    <a:pt x="1715" y="4549"/>
                  </a:cubicBezTo>
                  <a:cubicBezTo>
                    <a:pt x="1715" y="4715"/>
                    <a:pt x="1739" y="4882"/>
                    <a:pt x="1811" y="5025"/>
                  </a:cubicBezTo>
                  <a:cubicBezTo>
                    <a:pt x="2001" y="5358"/>
                    <a:pt x="2335" y="5573"/>
                    <a:pt x="2716" y="5620"/>
                  </a:cubicBezTo>
                  <a:cubicBezTo>
                    <a:pt x="2770" y="5624"/>
                    <a:pt x="2824" y="5626"/>
                    <a:pt x="2878" y="5626"/>
                  </a:cubicBezTo>
                  <a:cubicBezTo>
                    <a:pt x="3157" y="5626"/>
                    <a:pt x="3437" y="5573"/>
                    <a:pt x="3716" y="5454"/>
                  </a:cubicBezTo>
                  <a:cubicBezTo>
                    <a:pt x="3835" y="5454"/>
                    <a:pt x="3978" y="5454"/>
                    <a:pt x="4121" y="5430"/>
                  </a:cubicBezTo>
                  <a:cubicBezTo>
                    <a:pt x="4145" y="5454"/>
                    <a:pt x="4168" y="5477"/>
                    <a:pt x="4192" y="5501"/>
                  </a:cubicBezTo>
                  <a:cubicBezTo>
                    <a:pt x="4216" y="5525"/>
                    <a:pt x="4240" y="5549"/>
                    <a:pt x="4287" y="5597"/>
                  </a:cubicBezTo>
                  <a:cubicBezTo>
                    <a:pt x="4287" y="5620"/>
                    <a:pt x="4287" y="5668"/>
                    <a:pt x="4311" y="5716"/>
                  </a:cubicBezTo>
                  <a:cubicBezTo>
                    <a:pt x="4383" y="5858"/>
                    <a:pt x="4502" y="6001"/>
                    <a:pt x="4645" y="6097"/>
                  </a:cubicBezTo>
                  <a:cubicBezTo>
                    <a:pt x="4859" y="6216"/>
                    <a:pt x="5121" y="6311"/>
                    <a:pt x="5383" y="6335"/>
                  </a:cubicBezTo>
                  <a:cubicBezTo>
                    <a:pt x="5526" y="6406"/>
                    <a:pt x="5693" y="6478"/>
                    <a:pt x="5859" y="6525"/>
                  </a:cubicBezTo>
                  <a:cubicBezTo>
                    <a:pt x="5907" y="6573"/>
                    <a:pt x="5978" y="6621"/>
                    <a:pt x="6050" y="6644"/>
                  </a:cubicBezTo>
                  <a:cubicBezTo>
                    <a:pt x="6196" y="6726"/>
                    <a:pt x="6365" y="6763"/>
                    <a:pt x="6541" y="6763"/>
                  </a:cubicBezTo>
                  <a:cubicBezTo>
                    <a:pt x="6622" y="6763"/>
                    <a:pt x="6705" y="6755"/>
                    <a:pt x="6788" y="6740"/>
                  </a:cubicBezTo>
                  <a:cubicBezTo>
                    <a:pt x="6907" y="6692"/>
                    <a:pt x="7002" y="6668"/>
                    <a:pt x="7121" y="6597"/>
                  </a:cubicBezTo>
                  <a:cubicBezTo>
                    <a:pt x="7336" y="6573"/>
                    <a:pt x="7526" y="6478"/>
                    <a:pt x="7669" y="6311"/>
                  </a:cubicBezTo>
                  <a:cubicBezTo>
                    <a:pt x="7883" y="6120"/>
                    <a:pt x="7979" y="5811"/>
                    <a:pt x="7931" y="5525"/>
                  </a:cubicBezTo>
                  <a:cubicBezTo>
                    <a:pt x="7860" y="5311"/>
                    <a:pt x="7717" y="5120"/>
                    <a:pt x="7526" y="5001"/>
                  </a:cubicBezTo>
                  <a:cubicBezTo>
                    <a:pt x="7502" y="4954"/>
                    <a:pt x="7455" y="4906"/>
                    <a:pt x="7383" y="4858"/>
                  </a:cubicBezTo>
                  <a:lnTo>
                    <a:pt x="7383" y="4739"/>
                  </a:lnTo>
                  <a:cubicBezTo>
                    <a:pt x="7550" y="4692"/>
                    <a:pt x="7693" y="4620"/>
                    <a:pt x="7812" y="4501"/>
                  </a:cubicBezTo>
                  <a:cubicBezTo>
                    <a:pt x="8003" y="4382"/>
                    <a:pt x="8145" y="4168"/>
                    <a:pt x="8217" y="3930"/>
                  </a:cubicBezTo>
                  <a:cubicBezTo>
                    <a:pt x="8264" y="3668"/>
                    <a:pt x="8217" y="3382"/>
                    <a:pt x="8026" y="3167"/>
                  </a:cubicBezTo>
                  <a:cubicBezTo>
                    <a:pt x="7979" y="3072"/>
                    <a:pt x="7931" y="3001"/>
                    <a:pt x="7883" y="2953"/>
                  </a:cubicBezTo>
                  <a:cubicBezTo>
                    <a:pt x="7836" y="2858"/>
                    <a:pt x="7764" y="2786"/>
                    <a:pt x="7693" y="2739"/>
                  </a:cubicBezTo>
                  <a:cubicBezTo>
                    <a:pt x="7741" y="2667"/>
                    <a:pt x="7764" y="2596"/>
                    <a:pt x="7788" y="2524"/>
                  </a:cubicBezTo>
                  <a:cubicBezTo>
                    <a:pt x="7860" y="2143"/>
                    <a:pt x="7741" y="1786"/>
                    <a:pt x="7479" y="1524"/>
                  </a:cubicBezTo>
                  <a:cubicBezTo>
                    <a:pt x="7455" y="1477"/>
                    <a:pt x="7407" y="1453"/>
                    <a:pt x="7336" y="1405"/>
                  </a:cubicBezTo>
                  <a:cubicBezTo>
                    <a:pt x="7240" y="1334"/>
                    <a:pt x="7121" y="1262"/>
                    <a:pt x="7002" y="1215"/>
                  </a:cubicBezTo>
                  <a:cubicBezTo>
                    <a:pt x="6955" y="1215"/>
                    <a:pt x="6907" y="1191"/>
                    <a:pt x="6859" y="1191"/>
                  </a:cubicBezTo>
                  <a:cubicBezTo>
                    <a:pt x="6859" y="953"/>
                    <a:pt x="6764" y="738"/>
                    <a:pt x="6621" y="548"/>
                  </a:cubicBezTo>
                  <a:cubicBezTo>
                    <a:pt x="6597" y="500"/>
                    <a:pt x="6574" y="453"/>
                    <a:pt x="6550" y="405"/>
                  </a:cubicBezTo>
                  <a:cubicBezTo>
                    <a:pt x="6407" y="167"/>
                    <a:pt x="6145" y="24"/>
                    <a:pt x="588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0" name="Google Shape;3440;p114"/>
            <p:cNvSpPr/>
            <p:nvPr/>
          </p:nvSpPr>
          <p:spPr>
            <a:xfrm>
              <a:off x="3968650" y="4096100"/>
              <a:ext cx="244725" cy="238650"/>
            </a:xfrm>
            <a:custGeom>
              <a:avLst/>
              <a:gdLst/>
              <a:ahLst/>
              <a:cxnLst/>
              <a:rect l="l" t="t" r="r" b="b"/>
              <a:pathLst>
                <a:path w="9789" h="9546" extrusionOk="0">
                  <a:moveTo>
                    <a:pt x="8345" y="2081"/>
                  </a:moveTo>
                  <a:lnTo>
                    <a:pt x="8345" y="2081"/>
                  </a:lnTo>
                  <a:cubicBezTo>
                    <a:pt x="8451" y="2243"/>
                    <a:pt x="8561" y="2402"/>
                    <a:pt x="8675" y="2558"/>
                  </a:cubicBezTo>
                  <a:lnTo>
                    <a:pt x="8675" y="2558"/>
                  </a:lnTo>
                  <a:cubicBezTo>
                    <a:pt x="8634" y="2366"/>
                    <a:pt x="8519" y="2190"/>
                    <a:pt x="8345" y="2081"/>
                  </a:cubicBezTo>
                  <a:close/>
                  <a:moveTo>
                    <a:pt x="4737" y="0"/>
                  </a:moveTo>
                  <a:cubicBezTo>
                    <a:pt x="4714" y="0"/>
                    <a:pt x="4691" y="1"/>
                    <a:pt x="4668" y="2"/>
                  </a:cubicBezTo>
                  <a:cubicBezTo>
                    <a:pt x="4216" y="73"/>
                    <a:pt x="3811" y="359"/>
                    <a:pt x="3620" y="788"/>
                  </a:cubicBezTo>
                  <a:cubicBezTo>
                    <a:pt x="3401" y="582"/>
                    <a:pt x="3117" y="479"/>
                    <a:pt x="2835" y="479"/>
                  </a:cubicBezTo>
                  <a:cubicBezTo>
                    <a:pt x="2627" y="479"/>
                    <a:pt x="2420" y="534"/>
                    <a:pt x="2239" y="645"/>
                  </a:cubicBezTo>
                  <a:cubicBezTo>
                    <a:pt x="1882" y="811"/>
                    <a:pt x="1668" y="1169"/>
                    <a:pt x="1644" y="1574"/>
                  </a:cubicBezTo>
                  <a:cubicBezTo>
                    <a:pt x="1610" y="1569"/>
                    <a:pt x="1576" y="1567"/>
                    <a:pt x="1541" y="1567"/>
                  </a:cubicBezTo>
                  <a:cubicBezTo>
                    <a:pt x="1379" y="1567"/>
                    <a:pt x="1209" y="1610"/>
                    <a:pt x="1072" y="1669"/>
                  </a:cubicBezTo>
                  <a:cubicBezTo>
                    <a:pt x="501" y="2002"/>
                    <a:pt x="263" y="2717"/>
                    <a:pt x="572" y="3312"/>
                  </a:cubicBezTo>
                  <a:cubicBezTo>
                    <a:pt x="24" y="3836"/>
                    <a:pt x="1" y="4812"/>
                    <a:pt x="667" y="5265"/>
                  </a:cubicBezTo>
                  <a:cubicBezTo>
                    <a:pt x="882" y="5431"/>
                    <a:pt x="1126" y="5473"/>
                    <a:pt x="1379" y="5473"/>
                  </a:cubicBezTo>
                  <a:cubicBezTo>
                    <a:pt x="1632" y="5473"/>
                    <a:pt x="1894" y="5431"/>
                    <a:pt x="2144" y="5431"/>
                  </a:cubicBezTo>
                  <a:cubicBezTo>
                    <a:pt x="2311" y="5431"/>
                    <a:pt x="2477" y="5431"/>
                    <a:pt x="2620" y="5455"/>
                  </a:cubicBezTo>
                  <a:cubicBezTo>
                    <a:pt x="2755" y="6019"/>
                    <a:pt x="3253" y="6412"/>
                    <a:pt x="3811" y="6412"/>
                  </a:cubicBezTo>
                  <a:cubicBezTo>
                    <a:pt x="3843" y="6412"/>
                    <a:pt x="3874" y="6410"/>
                    <a:pt x="3906" y="6408"/>
                  </a:cubicBezTo>
                  <a:cubicBezTo>
                    <a:pt x="4263" y="6408"/>
                    <a:pt x="4597" y="6408"/>
                    <a:pt x="4954" y="6360"/>
                  </a:cubicBezTo>
                  <a:cubicBezTo>
                    <a:pt x="4978" y="6384"/>
                    <a:pt x="4978" y="6384"/>
                    <a:pt x="5002" y="6408"/>
                  </a:cubicBezTo>
                  <a:cubicBezTo>
                    <a:pt x="5264" y="6575"/>
                    <a:pt x="5502" y="6789"/>
                    <a:pt x="5692" y="7027"/>
                  </a:cubicBezTo>
                  <a:cubicBezTo>
                    <a:pt x="6335" y="7718"/>
                    <a:pt x="6859" y="8504"/>
                    <a:pt x="7193" y="9385"/>
                  </a:cubicBezTo>
                  <a:cubicBezTo>
                    <a:pt x="7208" y="9499"/>
                    <a:pt x="7292" y="9545"/>
                    <a:pt x="7391" y="9545"/>
                  </a:cubicBezTo>
                  <a:cubicBezTo>
                    <a:pt x="7601" y="9545"/>
                    <a:pt x="7878" y="9340"/>
                    <a:pt x="7716" y="9146"/>
                  </a:cubicBezTo>
                  <a:cubicBezTo>
                    <a:pt x="7312" y="8384"/>
                    <a:pt x="6812" y="7670"/>
                    <a:pt x="6192" y="7051"/>
                  </a:cubicBezTo>
                  <a:lnTo>
                    <a:pt x="6192" y="7051"/>
                  </a:lnTo>
                  <a:cubicBezTo>
                    <a:pt x="6665" y="7275"/>
                    <a:pt x="7207" y="7447"/>
                    <a:pt x="7721" y="7447"/>
                  </a:cubicBezTo>
                  <a:cubicBezTo>
                    <a:pt x="8244" y="7447"/>
                    <a:pt x="8737" y="7269"/>
                    <a:pt x="9098" y="6789"/>
                  </a:cubicBezTo>
                  <a:cubicBezTo>
                    <a:pt x="9455" y="6360"/>
                    <a:pt x="9312" y="5670"/>
                    <a:pt x="8931" y="5312"/>
                  </a:cubicBezTo>
                  <a:cubicBezTo>
                    <a:pt x="9122" y="5217"/>
                    <a:pt x="9288" y="5074"/>
                    <a:pt x="9407" y="4884"/>
                  </a:cubicBezTo>
                  <a:cubicBezTo>
                    <a:pt x="9788" y="4312"/>
                    <a:pt x="9669" y="3574"/>
                    <a:pt x="9145" y="3169"/>
                  </a:cubicBezTo>
                  <a:cubicBezTo>
                    <a:pt x="8982" y="2970"/>
                    <a:pt x="8826" y="2766"/>
                    <a:pt x="8675" y="2558"/>
                  </a:cubicBezTo>
                  <a:lnTo>
                    <a:pt x="8675" y="2558"/>
                  </a:lnTo>
                  <a:cubicBezTo>
                    <a:pt x="8715" y="2746"/>
                    <a:pt x="8686" y="2949"/>
                    <a:pt x="8574" y="3121"/>
                  </a:cubicBezTo>
                  <a:cubicBezTo>
                    <a:pt x="8479" y="3241"/>
                    <a:pt x="8526" y="3431"/>
                    <a:pt x="8645" y="3502"/>
                  </a:cubicBezTo>
                  <a:cubicBezTo>
                    <a:pt x="9026" y="3693"/>
                    <a:pt x="9169" y="4145"/>
                    <a:pt x="8979" y="4503"/>
                  </a:cubicBezTo>
                  <a:cubicBezTo>
                    <a:pt x="8836" y="4741"/>
                    <a:pt x="8598" y="4908"/>
                    <a:pt x="8336" y="4955"/>
                  </a:cubicBezTo>
                  <a:cubicBezTo>
                    <a:pt x="8253" y="4934"/>
                    <a:pt x="8170" y="4922"/>
                    <a:pt x="8093" y="4922"/>
                  </a:cubicBezTo>
                  <a:cubicBezTo>
                    <a:pt x="7906" y="4922"/>
                    <a:pt x="7757" y="4997"/>
                    <a:pt x="7740" y="5217"/>
                  </a:cubicBezTo>
                  <a:cubicBezTo>
                    <a:pt x="7740" y="5384"/>
                    <a:pt x="7883" y="5503"/>
                    <a:pt x="8050" y="5503"/>
                  </a:cubicBezTo>
                  <a:cubicBezTo>
                    <a:pt x="8169" y="5503"/>
                    <a:pt x="8288" y="5503"/>
                    <a:pt x="8407" y="5479"/>
                  </a:cubicBezTo>
                  <a:cubicBezTo>
                    <a:pt x="8764" y="5622"/>
                    <a:pt x="8979" y="6027"/>
                    <a:pt x="8883" y="6408"/>
                  </a:cubicBezTo>
                  <a:cubicBezTo>
                    <a:pt x="8860" y="6479"/>
                    <a:pt x="8812" y="6551"/>
                    <a:pt x="8764" y="6598"/>
                  </a:cubicBezTo>
                  <a:cubicBezTo>
                    <a:pt x="8518" y="6926"/>
                    <a:pt x="8131" y="7113"/>
                    <a:pt x="7724" y="7113"/>
                  </a:cubicBezTo>
                  <a:cubicBezTo>
                    <a:pt x="7658" y="7113"/>
                    <a:pt x="7592" y="7108"/>
                    <a:pt x="7526" y="7098"/>
                  </a:cubicBezTo>
                  <a:cubicBezTo>
                    <a:pt x="6812" y="6979"/>
                    <a:pt x="6121" y="6694"/>
                    <a:pt x="5526" y="6289"/>
                  </a:cubicBezTo>
                  <a:cubicBezTo>
                    <a:pt x="5907" y="6241"/>
                    <a:pt x="6264" y="6146"/>
                    <a:pt x="6621" y="6027"/>
                  </a:cubicBezTo>
                  <a:cubicBezTo>
                    <a:pt x="6931" y="5965"/>
                    <a:pt x="6757" y="5438"/>
                    <a:pt x="6520" y="5438"/>
                  </a:cubicBezTo>
                  <a:cubicBezTo>
                    <a:pt x="6483" y="5438"/>
                    <a:pt x="6445" y="5450"/>
                    <a:pt x="6407" y="5479"/>
                  </a:cubicBezTo>
                  <a:cubicBezTo>
                    <a:pt x="5692" y="5765"/>
                    <a:pt x="4930" y="5908"/>
                    <a:pt x="4168" y="5955"/>
                  </a:cubicBezTo>
                  <a:cubicBezTo>
                    <a:pt x="4111" y="5962"/>
                    <a:pt x="4053" y="5965"/>
                    <a:pt x="3996" y="5965"/>
                  </a:cubicBezTo>
                  <a:cubicBezTo>
                    <a:pt x="3839" y="5965"/>
                    <a:pt x="3682" y="5943"/>
                    <a:pt x="3525" y="5908"/>
                  </a:cubicBezTo>
                  <a:cubicBezTo>
                    <a:pt x="3263" y="5812"/>
                    <a:pt x="3073" y="5574"/>
                    <a:pt x="3025" y="5289"/>
                  </a:cubicBezTo>
                  <a:cubicBezTo>
                    <a:pt x="3001" y="4908"/>
                    <a:pt x="3216" y="4574"/>
                    <a:pt x="3549" y="4455"/>
                  </a:cubicBezTo>
                  <a:cubicBezTo>
                    <a:pt x="3597" y="4431"/>
                    <a:pt x="3644" y="4407"/>
                    <a:pt x="3692" y="4407"/>
                  </a:cubicBezTo>
                  <a:cubicBezTo>
                    <a:pt x="4120" y="4384"/>
                    <a:pt x="4549" y="4288"/>
                    <a:pt x="4978" y="4145"/>
                  </a:cubicBezTo>
                  <a:cubicBezTo>
                    <a:pt x="5883" y="3693"/>
                    <a:pt x="5526" y="2478"/>
                    <a:pt x="4549" y="2407"/>
                  </a:cubicBezTo>
                  <a:cubicBezTo>
                    <a:pt x="4287" y="2407"/>
                    <a:pt x="4287" y="2812"/>
                    <a:pt x="4549" y="2812"/>
                  </a:cubicBezTo>
                  <a:cubicBezTo>
                    <a:pt x="4883" y="2812"/>
                    <a:pt x="5168" y="3074"/>
                    <a:pt x="5168" y="3407"/>
                  </a:cubicBezTo>
                  <a:cubicBezTo>
                    <a:pt x="4954" y="4145"/>
                    <a:pt x="4001" y="3884"/>
                    <a:pt x="3430" y="4098"/>
                  </a:cubicBezTo>
                  <a:cubicBezTo>
                    <a:pt x="3263" y="4145"/>
                    <a:pt x="3096" y="4265"/>
                    <a:pt x="2954" y="4384"/>
                  </a:cubicBezTo>
                  <a:cubicBezTo>
                    <a:pt x="2787" y="4598"/>
                    <a:pt x="2668" y="4836"/>
                    <a:pt x="2644" y="5122"/>
                  </a:cubicBezTo>
                  <a:cubicBezTo>
                    <a:pt x="2489" y="5110"/>
                    <a:pt x="2340" y="5104"/>
                    <a:pt x="2192" y="5104"/>
                  </a:cubicBezTo>
                  <a:cubicBezTo>
                    <a:pt x="2043" y="5104"/>
                    <a:pt x="1894" y="5110"/>
                    <a:pt x="1739" y="5122"/>
                  </a:cubicBezTo>
                  <a:cubicBezTo>
                    <a:pt x="1670" y="5133"/>
                    <a:pt x="1599" y="5139"/>
                    <a:pt x="1528" y="5139"/>
                  </a:cubicBezTo>
                  <a:cubicBezTo>
                    <a:pt x="1307" y="5139"/>
                    <a:pt x="1086" y="5081"/>
                    <a:pt x="906" y="4955"/>
                  </a:cubicBezTo>
                  <a:cubicBezTo>
                    <a:pt x="429" y="4598"/>
                    <a:pt x="596" y="3907"/>
                    <a:pt x="1072" y="3622"/>
                  </a:cubicBezTo>
                  <a:cubicBezTo>
                    <a:pt x="1167" y="3550"/>
                    <a:pt x="1215" y="3431"/>
                    <a:pt x="1191" y="3312"/>
                  </a:cubicBezTo>
                  <a:cubicBezTo>
                    <a:pt x="1167" y="3121"/>
                    <a:pt x="1025" y="2931"/>
                    <a:pt x="1025" y="2740"/>
                  </a:cubicBezTo>
                  <a:cubicBezTo>
                    <a:pt x="1001" y="2336"/>
                    <a:pt x="1287" y="2002"/>
                    <a:pt x="1691" y="1907"/>
                  </a:cubicBezTo>
                  <a:cubicBezTo>
                    <a:pt x="1787" y="2502"/>
                    <a:pt x="2287" y="2907"/>
                    <a:pt x="2882" y="2931"/>
                  </a:cubicBezTo>
                  <a:cubicBezTo>
                    <a:pt x="2898" y="2934"/>
                    <a:pt x="2913" y="2936"/>
                    <a:pt x="2928" y="2936"/>
                  </a:cubicBezTo>
                  <a:cubicBezTo>
                    <a:pt x="3213" y="2936"/>
                    <a:pt x="3203" y="2347"/>
                    <a:pt x="2931" y="2347"/>
                  </a:cubicBezTo>
                  <a:cubicBezTo>
                    <a:pt x="2908" y="2347"/>
                    <a:pt x="2884" y="2351"/>
                    <a:pt x="2858" y="2359"/>
                  </a:cubicBezTo>
                  <a:cubicBezTo>
                    <a:pt x="2844" y="2360"/>
                    <a:pt x="2829" y="2361"/>
                    <a:pt x="2815" y="2361"/>
                  </a:cubicBezTo>
                  <a:cubicBezTo>
                    <a:pt x="2430" y="2361"/>
                    <a:pt x="2119" y="2059"/>
                    <a:pt x="2096" y="1669"/>
                  </a:cubicBezTo>
                  <a:lnTo>
                    <a:pt x="2096" y="1550"/>
                  </a:lnTo>
                  <a:cubicBezTo>
                    <a:pt x="2132" y="1118"/>
                    <a:pt x="2493" y="836"/>
                    <a:pt x="2873" y="836"/>
                  </a:cubicBezTo>
                  <a:cubicBezTo>
                    <a:pt x="2997" y="836"/>
                    <a:pt x="3122" y="866"/>
                    <a:pt x="3239" y="931"/>
                  </a:cubicBezTo>
                  <a:cubicBezTo>
                    <a:pt x="3382" y="1026"/>
                    <a:pt x="3501" y="1145"/>
                    <a:pt x="3549" y="1288"/>
                  </a:cubicBezTo>
                  <a:lnTo>
                    <a:pt x="3549" y="1312"/>
                  </a:lnTo>
                  <a:lnTo>
                    <a:pt x="3549" y="1431"/>
                  </a:lnTo>
                  <a:cubicBezTo>
                    <a:pt x="3561" y="1526"/>
                    <a:pt x="3632" y="1574"/>
                    <a:pt x="3704" y="1574"/>
                  </a:cubicBezTo>
                  <a:cubicBezTo>
                    <a:pt x="3775" y="1574"/>
                    <a:pt x="3847" y="1526"/>
                    <a:pt x="3859" y="1431"/>
                  </a:cubicBezTo>
                  <a:cubicBezTo>
                    <a:pt x="3882" y="1359"/>
                    <a:pt x="3882" y="1312"/>
                    <a:pt x="3906" y="1240"/>
                  </a:cubicBezTo>
                  <a:cubicBezTo>
                    <a:pt x="3954" y="1073"/>
                    <a:pt x="4049" y="931"/>
                    <a:pt x="4168" y="835"/>
                  </a:cubicBezTo>
                  <a:cubicBezTo>
                    <a:pt x="4336" y="668"/>
                    <a:pt x="4552" y="584"/>
                    <a:pt x="4769" y="584"/>
                  </a:cubicBezTo>
                  <a:cubicBezTo>
                    <a:pt x="4952" y="584"/>
                    <a:pt x="5135" y="644"/>
                    <a:pt x="5287" y="764"/>
                  </a:cubicBezTo>
                  <a:cubicBezTo>
                    <a:pt x="5478" y="883"/>
                    <a:pt x="5621" y="1073"/>
                    <a:pt x="5716" y="1264"/>
                  </a:cubicBezTo>
                  <a:cubicBezTo>
                    <a:pt x="5744" y="1375"/>
                    <a:pt x="5844" y="1437"/>
                    <a:pt x="5942" y="1437"/>
                  </a:cubicBezTo>
                  <a:cubicBezTo>
                    <a:pt x="6012" y="1437"/>
                    <a:pt x="6081" y="1405"/>
                    <a:pt x="6121" y="1335"/>
                  </a:cubicBezTo>
                  <a:cubicBezTo>
                    <a:pt x="6192" y="1169"/>
                    <a:pt x="6335" y="1026"/>
                    <a:pt x="6478" y="931"/>
                  </a:cubicBezTo>
                  <a:cubicBezTo>
                    <a:pt x="6616" y="858"/>
                    <a:pt x="6752" y="826"/>
                    <a:pt x="6880" y="826"/>
                  </a:cubicBezTo>
                  <a:cubicBezTo>
                    <a:pt x="7550" y="826"/>
                    <a:pt x="8010" y="1701"/>
                    <a:pt x="7431" y="2240"/>
                  </a:cubicBezTo>
                  <a:cubicBezTo>
                    <a:pt x="7288" y="2407"/>
                    <a:pt x="7073" y="2478"/>
                    <a:pt x="6859" y="2478"/>
                  </a:cubicBezTo>
                  <a:cubicBezTo>
                    <a:pt x="6848" y="2476"/>
                    <a:pt x="6837" y="2474"/>
                    <a:pt x="6827" y="2474"/>
                  </a:cubicBezTo>
                  <a:cubicBezTo>
                    <a:pt x="6674" y="2474"/>
                    <a:pt x="6678" y="2789"/>
                    <a:pt x="6821" y="2789"/>
                  </a:cubicBezTo>
                  <a:cubicBezTo>
                    <a:pt x="6825" y="2789"/>
                    <a:pt x="6830" y="2789"/>
                    <a:pt x="6835" y="2788"/>
                  </a:cubicBezTo>
                  <a:cubicBezTo>
                    <a:pt x="6853" y="2789"/>
                    <a:pt x="6870" y="2789"/>
                    <a:pt x="6887" y="2789"/>
                  </a:cubicBezTo>
                  <a:cubicBezTo>
                    <a:pt x="7413" y="2789"/>
                    <a:pt x="7864" y="2439"/>
                    <a:pt x="8002" y="1955"/>
                  </a:cubicBezTo>
                  <a:cubicBezTo>
                    <a:pt x="8050" y="1955"/>
                    <a:pt x="8121" y="1978"/>
                    <a:pt x="8169" y="2002"/>
                  </a:cubicBezTo>
                  <a:cubicBezTo>
                    <a:pt x="8233" y="2021"/>
                    <a:pt x="8291" y="2048"/>
                    <a:pt x="8345" y="2081"/>
                  </a:cubicBezTo>
                  <a:lnTo>
                    <a:pt x="8345" y="2081"/>
                  </a:lnTo>
                  <a:cubicBezTo>
                    <a:pt x="8034" y="1612"/>
                    <a:pt x="7754" y="1124"/>
                    <a:pt x="7502" y="621"/>
                  </a:cubicBezTo>
                  <a:cubicBezTo>
                    <a:pt x="7282" y="489"/>
                    <a:pt x="7037" y="423"/>
                    <a:pt x="6795" y="423"/>
                  </a:cubicBezTo>
                  <a:cubicBezTo>
                    <a:pt x="6512" y="423"/>
                    <a:pt x="6233" y="513"/>
                    <a:pt x="6002" y="692"/>
                  </a:cubicBezTo>
                  <a:cubicBezTo>
                    <a:pt x="5728" y="259"/>
                    <a:pt x="5258" y="0"/>
                    <a:pt x="47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1" name="Google Shape;3441;p114"/>
            <p:cNvSpPr/>
            <p:nvPr/>
          </p:nvSpPr>
          <p:spPr>
            <a:xfrm>
              <a:off x="4175250" y="4303850"/>
              <a:ext cx="22400" cy="30875"/>
            </a:xfrm>
            <a:custGeom>
              <a:avLst/>
              <a:gdLst/>
              <a:ahLst/>
              <a:cxnLst/>
              <a:rect l="l" t="t" r="r" b="b"/>
              <a:pathLst>
                <a:path w="896" h="1235" extrusionOk="0">
                  <a:moveTo>
                    <a:pt x="133" y="0"/>
                  </a:moveTo>
                  <a:cubicBezTo>
                    <a:pt x="65" y="0"/>
                    <a:pt x="0" y="49"/>
                    <a:pt x="0" y="146"/>
                  </a:cubicBezTo>
                  <a:cubicBezTo>
                    <a:pt x="48" y="503"/>
                    <a:pt x="167" y="860"/>
                    <a:pt x="334" y="1170"/>
                  </a:cubicBezTo>
                  <a:cubicBezTo>
                    <a:pt x="390" y="1215"/>
                    <a:pt x="453" y="1235"/>
                    <a:pt x="515" y="1235"/>
                  </a:cubicBezTo>
                  <a:cubicBezTo>
                    <a:pt x="713" y="1235"/>
                    <a:pt x="895" y="1031"/>
                    <a:pt x="786" y="813"/>
                  </a:cubicBezTo>
                  <a:cubicBezTo>
                    <a:pt x="596" y="598"/>
                    <a:pt x="405" y="336"/>
                    <a:pt x="262" y="74"/>
                  </a:cubicBezTo>
                  <a:cubicBezTo>
                    <a:pt x="232" y="25"/>
                    <a:pt x="182" y="0"/>
                    <a:pt x="1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42" name="Google Shape;3442;p114"/>
          <p:cNvGrpSpPr/>
          <p:nvPr/>
        </p:nvGrpSpPr>
        <p:grpSpPr>
          <a:xfrm>
            <a:off x="4030020" y="4026779"/>
            <a:ext cx="320213" cy="316180"/>
            <a:chOff x="3380425" y="4096350"/>
            <a:chExt cx="242200" cy="239150"/>
          </a:xfrm>
        </p:grpSpPr>
        <p:sp>
          <p:nvSpPr>
            <p:cNvPr id="3443" name="Google Shape;3443;p114"/>
            <p:cNvSpPr/>
            <p:nvPr/>
          </p:nvSpPr>
          <p:spPr>
            <a:xfrm>
              <a:off x="3425075" y="4096925"/>
              <a:ext cx="158400" cy="226200"/>
            </a:xfrm>
            <a:custGeom>
              <a:avLst/>
              <a:gdLst/>
              <a:ahLst/>
              <a:cxnLst/>
              <a:rect l="l" t="t" r="r" b="b"/>
              <a:pathLst>
                <a:path w="6336" h="9048" extrusionOk="0">
                  <a:moveTo>
                    <a:pt x="1547" y="0"/>
                  </a:moveTo>
                  <a:cubicBezTo>
                    <a:pt x="1254" y="0"/>
                    <a:pt x="971" y="101"/>
                    <a:pt x="739" y="302"/>
                  </a:cubicBezTo>
                  <a:cubicBezTo>
                    <a:pt x="453" y="612"/>
                    <a:pt x="287" y="1017"/>
                    <a:pt x="287" y="1421"/>
                  </a:cubicBezTo>
                  <a:cubicBezTo>
                    <a:pt x="168" y="2303"/>
                    <a:pt x="96" y="3184"/>
                    <a:pt x="25" y="4065"/>
                  </a:cubicBezTo>
                  <a:cubicBezTo>
                    <a:pt x="1" y="4208"/>
                    <a:pt x="72" y="4351"/>
                    <a:pt x="191" y="4470"/>
                  </a:cubicBezTo>
                  <a:cubicBezTo>
                    <a:pt x="299" y="4577"/>
                    <a:pt x="447" y="4630"/>
                    <a:pt x="596" y="4630"/>
                  </a:cubicBezTo>
                  <a:cubicBezTo>
                    <a:pt x="745" y="4630"/>
                    <a:pt x="894" y="4577"/>
                    <a:pt x="1001" y="4470"/>
                  </a:cubicBezTo>
                  <a:cubicBezTo>
                    <a:pt x="1120" y="4351"/>
                    <a:pt x="1168" y="4208"/>
                    <a:pt x="1168" y="4065"/>
                  </a:cubicBezTo>
                  <a:cubicBezTo>
                    <a:pt x="1263" y="3208"/>
                    <a:pt x="1335" y="2350"/>
                    <a:pt x="1430" y="1493"/>
                  </a:cubicBezTo>
                  <a:cubicBezTo>
                    <a:pt x="1454" y="1398"/>
                    <a:pt x="1477" y="1302"/>
                    <a:pt x="1501" y="1207"/>
                  </a:cubicBezTo>
                  <a:cubicBezTo>
                    <a:pt x="1521" y="1177"/>
                    <a:pt x="1548" y="1165"/>
                    <a:pt x="1579" y="1165"/>
                  </a:cubicBezTo>
                  <a:cubicBezTo>
                    <a:pt x="1697" y="1165"/>
                    <a:pt x="1873" y="1341"/>
                    <a:pt x="1930" y="1398"/>
                  </a:cubicBezTo>
                  <a:cubicBezTo>
                    <a:pt x="2025" y="1493"/>
                    <a:pt x="2097" y="1636"/>
                    <a:pt x="2144" y="1755"/>
                  </a:cubicBezTo>
                  <a:cubicBezTo>
                    <a:pt x="2263" y="2064"/>
                    <a:pt x="2335" y="2374"/>
                    <a:pt x="2406" y="2684"/>
                  </a:cubicBezTo>
                  <a:cubicBezTo>
                    <a:pt x="2454" y="3065"/>
                    <a:pt x="2525" y="3446"/>
                    <a:pt x="2573" y="3827"/>
                  </a:cubicBezTo>
                  <a:cubicBezTo>
                    <a:pt x="2644" y="4374"/>
                    <a:pt x="2692" y="4922"/>
                    <a:pt x="2740" y="5470"/>
                  </a:cubicBezTo>
                  <a:cubicBezTo>
                    <a:pt x="2787" y="6041"/>
                    <a:pt x="2859" y="6589"/>
                    <a:pt x="2978" y="7137"/>
                  </a:cubicBezTo>
                  <a:cubicBezTo>
                    <a:pt x="3073" y="7708"/>
                    <a:pt x="3335" y="8232"/>
                    <a:pt x="3692" y="8685"/>
                  </a:cubicBezTo>
                  <a:cubicBezTo>
                    <a:pt x="3899" y="8911"/>
                    <a:pt x="4196" y="9048"/>
                    <a:pt x="4500" y="9048"/>
                  </a:cubicBezTo>
                  <a:cubicBezTo>
                    <a:pt x="4580" y="9048"/>
                    <a:pt x="4661" y="9038"/>
                    <a:pt x="4740" y="9018"/>
                  </a:cubicBezTo>
                  <a:cubicBezTo>
                    <a:pt x="5050" y="8923"/>
                    <a:pt x="5312" y="8732"/>
                    <a:pt x="5478" y="8471"/>
                  </a:cubicBezTo>
                  <a:cubicBezTo>
                    <a:pt x="5907" y="7970"/>
                    <a:pt x="6193" y="7375"/>
                    <a:pt x="6312" y="6732"/>
                  </a:cubicBezTo>
                  <a:cubicBezTo>
                    <a:pt x="6336" y="6589"/>
                    <a:pt x="6312" y="6422"/>
                    <a:pt x="6240" y="6303"/>
                  </a:cubicBezTo>
                  <a:cubicBezTo>
                    <a:pt x="6116" y="6117"/>
                    <a:pt x="5929" y="6030"/>
                    <a:pt x="5743" y="6030"/>
                  </a:cubicBezTo>
                  <a:cubicBezTo>
                    <a:pt x="5502" y="6030"/>
                    <a:pt x="5263" y="6177"/>
                    <a:pt x="5169" y="6446"/>
                  </a:cubicBezTo>
                  <a:cubicBezTo>
                    <a:pt x="5121" y="6661"/>
                    <a:pt x="5073" y="6875"/>
                    <a:pt x="4978" y="7065"/>
                  </a:cubicBezTo>
                  <a:cubicBezTo>
                    <a:pt x="4907" y="7256"/>
                    <a:pt x="4788" y="7446"/>
                    <a:pt x="4669" y="7613"/>
                  </a:cubicBezTo>
                  <a:lnTo>
                    <a:pt x="4621" y="7685"/>
                  </a:lnTo>
                  <a:cubicBezTo>
                    <a:pt x="4618" y="7688"/>
                    <a:pt x="4616" y="7692"/>
                    <a:pt x="4614" y="7695"/>
                  </a:cubicBezTo>
                  <a:lnTo>
                    <a:pt x="4614" y="7695"/>
                  </a:lnTo>
                  <a:cubicBezTo>
                    <a:pt x="4618" y="7685"/>
                    <a:pt x="4621" y="7673"/>
                    <a:pt x="4621" y="7661"/>
                  </a:cubicBezTo>
                  <a:lnTo>
                    <a:pt x="4621" y="7661"/>
                  </a:lnTo>
                  <a:cubicBezTo>
                    <a:pt x="4573" y="7732"/>
                    <a:pt x="4526" y="7780"/>
                    <a:pt x="4478" y="7851"/>
                  </a:cubicBezTo>
                  <a:lnTo>
                    <a:pt x="4454" y="7804"/>
                  </a:lnTo>
                  <a:cubicBezTo>
                    <a:pt x="4359" y="7685"/>
                    <a:pt x="4311" y="7542"/>
                    <a:pt x="4240" y="7423"/>
                  </a:cubicBezTo>
                  <a:cubicBezTo>
                    <a:pt x="4097" y="7042"/>
                    <a:pt x="4002" y="6661"/>
                    <a:pt x="3954" y="6256"/>
                  </a:cubicBezTo>
                  <a:cubicBezTo>
                    <a:pt x="3859" y="5565"/>
                    <a:pt x="3811" y="4851"/>
                    <a:pt x="3740" y="4160"/>
                  </a:cubicBezTo>
                  <a:cubicBezTo>
                    <a:pt x="3692" y="3708"/>
                    <a:pt x="3621" y="3279"/>
                    <a:pt x="3549" y="2850"/>
                  </a:cubicBezTo>
                  <a:cubicBezTo>
                    <a:pt x="3502" y="2517"/>
                    <a:pt x="3430" y="2184"/>
                    <a:pt x="3359" y="1826"/>
                  </a:cubicBezTo>
                  <a:cubicBezTo>
                    <a:pt x="3287" y="1493"/>
                    <a:pt x="3144" y="1160"/>
                    <a:pt x="2954" y="874"/>
                  </a:cubicBezTo>
                  <a:cubicBezTo>
                    <a:pt x="2716" y="517"/>
                    <a:pt x="2406" y="231"/>
                    <a:pt x="2025" y="88"/>
                  </a:cubicBezTo>
                  <a:cubicBezTo>
                    <a:pt x="1867" y="30"/>
                    <a:pt x="1706" y="0"/>
                    <a:pt x="15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4" name="Google Shape;3444;p114"/>
            <p:cNvSpPr/>
            <p:nvPr/>
          </p:nvSpPr>
          <p:spPr>
            <a:xfrm>
              <a:off x="3386400" y="4210850"/>
              <a:ext cx="231025" cy="38325"/>
            </a:xfrm>
            <a:custGeom>
              <a:avLst/>
              <a:gdLst/>
              <a:ahLst/>
              <a:cxnLst/>
              <a:rect l="l" t="t" r="r" b="b"/>
              <a:pathLst>
                <a:path w="9241" h="1533" extrusionOk="0">
                  <a:moveTo>
                    <a:pt x="6812" y="0"/>
                  </a:moveTo>
                  <a:cubicBezTo>
                    <a:pt x="5327" y="0"/>
                    <a:pt x="3842" y="63"/>
                    <a:pt x="2358" y="198"/>
                  </a:cubicBezTo>
                  <a:cubicBezTo>
                    <a:pt x="1762" y="246"/>
                    <a:pt x="1167" y="294"/>
                    <a:pt x="572" y="365"/>
                  </a:cubicBezTo>
                  <a:cubicBezTo>
                    <a:pt x="405" y="365"/>
                    <a:pt x="262" y="437"/>
                    <a:pt x="167" y="532"/>
                  </a:cubicBezTo>
                  <a:cubicBezTo>
                    <a:pt x="48" y="651"/>
                    <a:pt x="0" y="794"/>
                    <a:pt x="0" y="961"/>
                  </a:cubicBezTo>
                  <a:cubicBezTo>
                    <a:pt x="0" y="1103"/>
                    <a:pt x="48" y="1246"/>
                    <a:pt x="167" y="1365"/>
                  </a:cubicBezTo>
                  <a:cubicBezTo>
                    <a:pt x="262" y="1484"/>
                    <a:pt x="405" y="1532"/>
                    <a:pt x="572" y="1532"/>
                  </a:cubicBezTo>
                  <a:cubicBezTo>
                    <a:pt x="2667" y="1294"/>
                    <a:pt x="4763" y="1175"/>
                    <a:pt x="6882" y="1175"/>
                  </a:cubicBezTo>
                  <a:cubicBezTo>
                    <a:pt x="7478" y="1175"/>
                    <a:pt x="8073" y="1175"/>
                    <a:pt x="8668" y="1199"/>
                  </a:cubicBezTo>
                  <a:cubicBezTo>
                    <a:pt x="8978" y="1199"/>
                    <a:pt x="9240" y="937"/>
                    <a:pt x="9240" y="627"/>
                  </a:cubicBezTo>
                  <a:cubicBezTo>
                    <a:pt x="9240" y="294"/>
                    <a:pt x="8978" y="32"/>
                    <a:pt x="8645" y="32"/>
                  </a:cubicBezTo>
                  <a:cubicBezTo>
                    <a:pt x="8034" y="11"/>
                    <a:pt x="7423" y="0"/>
                    <a:pt x="68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5" name="Google Shape;3445;p114"/>
            <p:cNvSpPr/>
            <p:nvPr/>
          </p:nvSpPr>
          <p:spPr>
            <a:xfrm>
              <a:off x="3382825" y="4096350"/>
              <a:ext cx="239800" cy="238150"/>
            </a:xfrm>
            <a:custGeom>
              <a:avLst/>
              <a:gdLst/>
              <a:ahLst/>
              <a:cxnLst/>
              <a:rect l="l" t="t" r="r" b="b"/>
              <a:pathLst>
                <a:path w="9592" h="9526" extrusionOk="0">
                  <a:moveTo>
                    <a:pt x="3229" y="0"/>
                  </a:moveTo>
                  <a:cubicBezTo>
                    <a:pt x="2838" y="0"/>
                    <a:pt x="2444" y="291"/>
                    <a:pt x="2191" y="968"/>
                  </a:cubicBezTo>
                  <a:lnTo>
                    <a:pt x="2191" y="944"/>
                  </a:lnTo>
                  <a:cubicBezTo>
                    <a:pt x="1739" y="2016"/>
                    <a:pt x="1643" y="3159"/>
                    <a:pt x="1548" y="4302"/>
                  </a:cubicBezTo>
                  <a:cubicBezTo>
                    <a:pt x="1548" y="4374"/>
                    <a:pt x="1548" y="4469"/>
                    <a:pt x="1524" y="4564"/>
                  </a:cubicBezTo>
                  <a:cubicBezTo>
                    <a:pt x="1072" y="4636"/>
                    <a:pt x="643" y="4683"/>
                    <a:pt x="191" y="4731"/>
                  </a:cubicBezTo>
                  <a:cubicBezTo>
                    <a:pt x="0" y="4755"/>
                    <a:pt x="0" y="5017"/>
                    <a:pt x="191" y="5040"/>
                  </a:cubicBezTo>
                  <a:cubicBezTo>
                    <a:pt x="599" y="5091"/>
                    <a:pt x="1014" y="5115"/>
                    <a:pt x="1429" y="5115"/>
                  </a:cubicBezTo>
                  <a:cubicBezTo>
                    <a:pt x="1788" y="5115"/>
                    <a:pt x="2147" y="5097"/>
                    <a:pt x="2501" y="5064"/>
                  </a:cubicBezTo>
                  <a:cubicBezTo>
                    <a:pt x="3215" y="5017"/>
                    <a:pt x="3906" y="4969"/>
                    <a:pt x="4620" y="4921"/>
                  </a:cubicBezTo>
                  <a:lnTo>
                    <a:pt x="4620" y="5112"/>
                  </a:lnTo>
                  <a:cubicBezTo>
                    <a:pt x="4715" y="6088"/>
                    <a:pt x="4620" y="7065"/>
                    <a:pt x="4906" y="8041"/>
                  </a:cubicBezTo>
                  <a:cubicBezTo>
                    <a:pt x="5073" y="8589"/>
                    <a:pt x="5358" y="9279"/>
                    <a:pt x="5954" y="9494"/>
                  </a:cubicBezTo>
                  <a:cubicBezTo>
                    <a:pt x="6034" y="9515"/>
                    <a:pt x="6117" y="9526"/>
                    <a:pt x="6200" y="9526"/>
                  </a:cubicBezTo>
                  <a:cubicBezTo>
                    <a:pt x="6485" y="9526"/>
                    <a:pt x="6769" y="9400"/>
                    <a:pt x="6954" y="9160"/>
                  </a:cubicBezTo>
                  <a:cubicBezTo>
                    <a:pt x="7573" y="8327"/>
                    <a:pt x="7645" y="7279"/>
                    <a:pt x="7764" y="6279"/>
                  </a:cubicBezTo>
                  <a:cubicBezTo>
                    <a:pt x="7778" y="6166"/>
                    <a:pt x="7684" y="6095"/>
                    <a:pt x="7590" y="6095"/>
                  </a:cubicBezTo>
                  <a:cubicBezTo>
                    <a:pt x="7525" y="6095"/>
                    <a:pt x="7459" y="6129"/>
                    <a:pt x="7430" y="6207"/>
                  </a:cubicBezTo>
                  <a:cubicBezTo>
                    <a:pt x="7240" y="6731"/>
                    <a:pt x="7144" y="7279"/>
                    <a:pt x="6954" y="7827"/>
                  </a:cubicBezTo>
                  <a:cubicBezTo>
                    <a:pt x="6835" y="8184"/>
                    <a:pt x="6692" y="8517"/>
                    <a:pt x="6478" y="8851"/>
                  </a:cubicBezTo>
                  <a:cubicBezTo>
                    <a:pt x="6398" y="8944"/>
                    <a:pt x="6281" y="8992"/>
                    <a:pt x="6165" y="8992"/>
                  </a:cubicBezTo>
                  <a:cubicBezTo>
                    <a:pt x="6072" y="8992"/>
                    <a:pt x="5980" y="8962"/>
                    <a:pt x="5906" y="8898"/>
                  </a:cubicBezTo>
                  <a:cubicBezTo>
                    <a:pt x="5144" y="8208"/>
                    <a:pt x="5096" y="7112"/>
                    <a:pt x="5025" y="6136"/>
                  </a:cubicBezTo>
                  <a:cubicBezTo>
                    <a:pt x="5001" y="5731"/>
                    <a:pt x="4954" y="5302"/>
                    <a:pt x="4930" y="4898"/>
                  </a:cubicBezTo>
                  <a:cubicBezTo>
                    <a:pt x="5603" y="4881"/>
                    <a:pt x="6265" y="4864"/>
                    <a:pt x="6932" y="4864"/>
                  </a:cubicBezTo>
                  <a:cubicBezTo>
                    <a:pt x="7208" y="4864"/>
                    <a:pt x="7485" y="4867"/>
                    <a:pt x="7764" y="4874"/>
                  </a:cubicBezTo>
                  <a:lnTo>
                    <a:pt x="9335" y="4874"/>
                  </a:lnTo>
                  <a:cubicBezTo>
                    <a:pt x="9550" y="4874"/>
                    <a:pt x="9550" y="4540"/>
                    <a:pt x="9335" y="4540"/>
                  </a:cubicBezTo>
                  <a:lnTo>
                    <a:pt x="9359" y="4564"/>
                  </a:lnTo>
                  <a:lnTo>
                    <a:pt x="8002" y="4517"/>
                  </a:lnTo>
                  <a:cubicBezTo>
                    <a:pt x="8097" y="3969"/>
                    <a:pt x="8145" y="3397"/>
                    <a:pt x="8240" y="2850"/>
                  </a:cubicBezTo>
                  <a:cubicBezTo>
                    <a:pt x="8288" y="2492"/>
                    <a:pt x="8383" y="2159"/>
                    <a:pt x="8478" y="1825"/>
                  </a:cubicBezTo>
                  <a:cubicBezTo>
                    <a:pt x="8669" y="1254"/>
                    <a:pt x="8788" y="611"/>
                    <a:pt x="9383" y="373"/>
                  </a:cubicBezTo>
                  <a:cubicBezTo>
                    <a:pt x="9592" y="185"/>
                    <a:pt x="9476" y="52"/>
                    <a:pt x="9242" y="52"/>
                  </a:cubicBezTo>
                  <a:cubicBezTo>
                    <a:pt x="8941" y="52"/>
                    <a:pt x="8447" y="271"/>
                    <a:pt x="8192" y="873"/>
                  </a:cubicBezTo>
                  <a:cubicBezTo>
                    <a:pt x="8026" y="1302"/>
                    <a:pt x="7907" y="1778"/>
                    <a:pt x="7883" y="2230"/>
                  </a:cubicBezTo>
                  <a:cubicBezTo>
                    <a:pt x="7859" y="2683"/>
                    <a:pt x="7811" y="3135"/>
                    <a:pt x="7764" y="3588"/>
                  </a:cubicBezTo>
                  <a:cubicBezTo>
                    <a:pt x="7740" y="3897"/>
                    <a:pt x="7716" y="4207"/>
                    <a:pt x="7668" y="4517"/>
                  </a:cubicBezTo>
                  <a:cubicBezTo>
                    <a:pt x="6482" y="4478"/>
                    <a:pt x="5280" y="4439"/>
                    <a:pt x="4114" y="4439"/>
                  </a:cubicBezTo>
                  <a:cubicBezTo>
                    <a:pt x="3852" y="4439"/>
                    <a:pt x="3592" y="4441"/>
                    <a:pt x="3334" y="4445"/>
                  </a:cubicBezTo>
                  <a:cubicBezTo>
                    <a:pt x="2929" y="4445"/>
                    <a:pt x="2524" y="4493"/>
                    <a:pt x="2120" y="4517"/>
                  </a:cubicBezTo>
                  <a:lnTo>
                    <a:pt x="2120" y="4326"/>
                  </a:lnTo>
                  <a:cubicBezTo>
                    <a:pt x="2143" y="3231"/>
                    <a:pt x="2215" y="2135"/>
                    <a:pt x="2596" y="1111"/>
                  </a:cubicBezTo>
                  <a:cubicBezTo>
                    <a:pt x="2667" y="873"/>
                    <a:pt x="2810" y="635"/>
                    <a:pt x="3025" y="468"/>
                  </a:cubicBezTo>
                  <a:cubicBezTo>
                    <a:pt x="3094" y="418"/>
                    <a:pt x="3180" y="394"/>
                    <a:pt x="3269" y="394"/>
                  </a:cubicBezTo>
                  <a:cubicBezTo>
                    <a:pt x="3393" y="394"/>
                    <a:pt x="3523" y="442"/>
                    <a:pt x="3620" y="540"/>
                  </a:cubicBezTo>
                  <a:cubicBezTo>
                    <a:pt x="4239" y="1063"/>
                    <a:pt x="4287" y="2421"/>
                    <a:pt x="4382" y="3231"/>
                  </a:cubicBezTo>
                  <a:cubicBezTo>
                    <a:pt x="4403" y="3347"/>
                    <a:pt x="4496" y="3403"/>
                    <a:pt x="4589" y="3403"/>
                  </a:cubicBezTo>
                  <a:cubicBezTo>
                    <a:pt x="4705" y="3403"/>
                    <a:pt x="4824" y="3317"/>
                    <a:pt x="4811" y="3159"/>
                  </a:cubicBezTo>
                  <a:cubicBezTo>
                    <a:pt x="4692" y="2564"/>
                    <a:pt x="4620" y="1968"/>
                    <a:pt x="4453" y="1373"/>
                  </a:cubicBezTo>
                  <a:cubicBezTo>
                    <a:pt x="4289" y="537"/>
                    <a:pt x="3761" y="0"/>
                    <a:pt x="32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6" name="Google Shape;3446;p114"/>
            <p:cNvSpPr/>
            <p:nvPr/>
          </p:nvSpPr>
          <p:spPr>
            <a:xfrm>
              <a:off x="3380425" y="4250900"/>
              <a:ext cx="48850" cy="84600"/>
            </a:xfrm>
            <a:custGeom>
              <a:avLst/>
              <a:gdLst/>
              <a:ahLst/>
              <a:cxnLst/>
              <a:rect l="l" t="t" r="r" b="b"/>
              <a:pathLst>
                <a:path w="1954" h="3384" extrusionOk="0">
                  <a:moveTo>
                    <a:pt x="1808" y="1"/>
                  </a:moveTo>
                  <a:cubicBezTo>
                    <a:pt x="1754" y="1"/>
                    <a:pt x="1703" y="31"/>
                    <a:pt x="1692" y="97"/>
                  </a:cubicBezTo>
                  <a:cubicBezTo>
                    <a:pt x="1620" y="502"/>
                    <a:pt x="1525" y="906"/>
                    <a:pt x="1430" y="1287"/>
                  </a:cubicBezTo>
                  <a:cubicBezTo>
                    <a:pt x="1287" y="1811"/>
                    <a:pt x="1168" y="2478"/>
                    <a:pt x="644" y="2740"/>
                  </a:cubicBezTo>
                  <a:cubicBezTo>
                    <a:pt x="525" y="2788"/>
                    <a:pt x="406" y="2812"/>
                    <a:pt x="287" y="2812"/>
                  </a:cubicBezTo>
                  <a:cubicBezTo>
                    <a:pt x="1" y="2931"/>
                    <a:pt x="48" y="3359"/>
                    <a:pt x="358" y="3383"/>
                  </a:cubicBezTo>
                  <a:cubicBezTo>
                    <a:pt x="1311" y="3312"/>
                    <a:pt x="1692" y="2288"/>
                    <a:pt x="1787" y="1478"/>
                  </a:cubicBezTo>
                  <a:cubicBezTo>
                    <a:pt x="1858" y="1026"/>
                    <a:pt x="1906" y="573"/>
                    <a:pt x="1954" y="121"/>
                  </a:cubicBezTo>
                  <a:cubicBezTo>
                    <a:pt x="1941" y="43"/>
                    <a:pt x="1872" y="1"/>
                    <a:pt x="18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47" name="Google Shape;3447;p114"/>
          <p:cNvGrpSpPr/>
          <p:nvPr/>
        </p:nvGrpSpPr>
        <p:grpSpPr>
          <a:xfrm>
            <a:off x="3269977" y="4029291"/>
            <a:ext cx="323220" cy="323088"/>
            <a:chOff x="2805550" y="4098250"/>
            <a:chExt cx="244475" cy="244375"/>
          </a:xfrm>
        </p:grpSpPr>
        <p:sp>
          <p:nvSpPr>
            <p:cNvPr id="3448" name="Google Shape;3448;p114"/>
            <p:cNvSpPr/>
            <p:nvPr/>
          </p:nvSpPr>
          <p:spPr>
            <a:xfrm>
              <a:off x="2810100" y="4217075"/>
              <a:ext cx="222675" cy="81525"/>
            </a:xfrm>
            <a:custGeom>
              <a:avLst/>
              <a:gdLst/>
              <a:ahLst/>
              <a:cxnLst/>
              <a:rect l="l" t="t" r="r" b="b"/>
              <a:pathLst>
                <a:path w="8907" h="3261" extrusionOk="0">
                  <a:moveTo>
                    <a:pt x="5201" y="1"/>
                  </a:moveTo>
                  <a:cubicBezTo>
                    <a:pt x="4412" y="1"/>
                    <a:pt x="3623" y="55"/>
                    <a:pt x="2834" y="164"/>
                  </a:cubicBezTo>
                  <a:cubicBezTo>
                    <a:pt x="2476" y="211"/>
                    <a:pt x="2095" y="283"/>
                    <a:pt x="1714" y="354"/>
                  </a:cubicBezTo>
                  <a:cubicBezTo>
                    <a:pt x="1405" y="450"/>
                    <a:pt x="1238" y="759"/>
                    <a:pt x="1309" y="1069"/>
                  </a:cubicBezTo>
                  <a:cubicBezTo>
                    <a:pt x="1333" y="1093"/>
                    <a:pt x="1333" y="1116"/>
                    <a:pt x="1333" y="1140"/>
                  </a:cubicBezTo>
                  <a:cubicBezTo>
                    <a:pt x="1047" y="1164"/>
                    <a:pt x="738" y="1212"/>
                    <a:pt x="452" y="1259"/>
                  </a:cubicBezTo>
                  <a:cubicBezTo>
                    <a:pt x="309" y="1307"/>
                    <a:pt x="190" y="1402"/>
                    <a:pt x="119" y="1521"/>
                  </a:cubicBezTo>
                  <a:cubicBezTo>
                    <a:pt x="47" y="1640"/>
                    <a:pt x="47" y="1759"/>
                    <a:pt x="47" y="1878"/>
                  </a:cubicBezTo>
                  <a:cubicBezTo>
                    <a:pt x="71" y="2021"/>
                    <a:pt x="142" y="2164"/>
                    <a:pt x="238" y="2259"/>
                  </a:cubicBezTo>
                  <a:cubicBezTo>
                    <a:pt x="190" y="2331"/>
                    <a:pt x="142" y="2450"/>
                    <a:pt x="95" y="2545"/>
                  </a:cubicBezTo>
                  <a:cubicBezTo>
                    <a:pt x="1" y="2940"/>
                    <a:pt x="308" y="3261"/>
                    <a:pt x="652" y="3261"/>
                  </a:cubicBezTo>
                  <a:cubicBezTo>
                    <a:pt x="744" y="3261"/>
                    <a:pt x="838" y="3238"/>
                    <a:pt x="928" y="3188"/>
                  </a:cubicBezTo>
                  <a:lnTo>
                    <a:pt x="1000" y="3141"/>
                  </a:lnTo>
                  <a:cubicBezTo>
                    <a:pt x="1071" y="3117"/>
                    <a:pt x="1143" y="3117"/>
                    <a:pt x="1190" y="3093"/>
                  </a:cubicBezTo>
                  <a:lnTo>
                    <a:pt x="1405" y="3069"/>
                  </a:lnTo>
                  <a:cubicBezTo>
                    <a:pt x="1667" y="3141"/>
                    <a:pt x="1929" y="3188"/>
                    <a:pt x="2191" y="3188"/>
                  </a:cubicBezTo>
                  <a:cubicBezTo>
                    <a:pt x="2349" y="3196"/>
                    <a:pt x="2508" y="3199"/>
                    <a:pt x="2667" y="3199"/>
                  </a:cubicBezTo>
                  <a:cubicBezTo>
                    <a:pt x="2984" y="3199"/>
                    <a:pt x="3302" y="3188"/>
                    <a:pt x="3619" y="3188"/>
                  </a:cubicBezTo>
                  <a:cubicBezTo>
                    <a:pt x="4572" y="3164"/>
                    <a:pt x="5501" y="3164"/>
                    <a:pt x="6453" y="3117"/>
                  </a:cubicBezTo>
                  <a:lnTo>
                    <a:pt x="6691" y="3117"/>
                  </a:lnTo>
                  <a:cubicBezTo>
                    <a:pt x="7239" y="3117"/>
                    <a:pt x="7787" y="3117"/>
                    <a:pt x="8311" y="3093"/>
                  </a:cubicBezTo>
                  <a:cubicBezTo>
                    <a:pt x="8597" y="3069"/>
                    <a:pt x="8835" y="2879"/>
                    <a:pt x="8882" y="2593"/>
                  </a:cubicBezTo>
                  <a:cubicBezTo>
                    <a:pt x="8906" y="2474"/>
                    <a:pt x="8882" y="2331"/>
                    <a:pt x="8811" y="2236"/>
                  </a:cubicBezTo>
                  <a:cubicBezTo>
                    <a:pt x="8739" y="2140"/>
                    <a:pt x="8668" y="2045"/>
                    <a:pt x="8573" y="1998"/>
                  </a:cubicBezTo>
                  <a:cubicBezTo>
                    <a:pt x="8739" y="1902"/>
                    <a:pt x="8835" y="1712"/>
                    <a:pt x="8835" y="1521"/>
                  </a:cubicBezTo>
                  <a:cubicBezTo>
                    <a:pt x="8811" y="1283"/>
                    <a:pt x="8644" y="1045"/>
                    <a:pt x="8406" y="973"/>
                  </a:cubicBezTo>
                  <a:cubicBezTo>
                    <a:pt x="8120" y="878"/>
                    <a:pt x="7835" y="783"/>
                    <a:pt x="7549" y="712"/>
                  </a:cubicBezTo>
                  <a:lnTo>
                    <a:pt x="7549" y="664"/>
                  </a:lnTo>
                  <a:cubicBezTo>
                    <a:pt x="7549" y="521"/>
                    <a:pt x="7501" y="378"/>
                    <a:pt x="7382" y="259"/>
                  </a:cubicBezTo>
                  <a:cubicBezTo>
                    <a:pt x="7263" y="164"/>
                    <a:pt x="7120" y="116"/>
                    <a:pt x="6977" y="92"/>
                  </a:cubicBezTo>
                  <a:cubicBezTo>
                    <a:pt x="6385" y="31"/>
                    <a:pt x="5793" y="1"/>
                    <a:pt x="52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9" name="Google Shape;3449;p114"/>
            <p:cNvSpPr/>
            <p:nvPr/>
          </p:nvSpPr>
          <p:spPr>
            <a:xfrm>
              <a:off x="2848175" y="4103575"/>
              <a:ext cx="161975" cy="38250"/>
            </a:xfrm>
            <a:custGeom>
              <a:avLst/>
              <a:gdLst/>
              <a:ahLst/>
              <a:cxnLst/>
              <a:rect l="l" t="t" r="r" b="b"/>
              <a:pathLst>
                <a:path w="6479" h="1530" extrusionOk="0">
                  <a:moveTo>
                    <a:pt x="2929" y="1"/>
                  </a:moveTo>
                  <a:cubicBezTo>
                    <a:pt x="2447" y="1"/>
                    <a:pt x="1964" y="43"/>
                    <a:pt x="1477" y="155"/>
                  </a:cubicBezTo>
                  <a:cubicBezTo>
                    <a:pt x="1120" y="274"/>
                    <a:pt x="787" y="441"/>
                    <a:pt x="477" y="632"/>
                  </a:cubicBezTo>
                  <a:cubicBezTo>
                    <a:pt x="263" y="751"/>
                    <a:pt x="1" y="1179"/>
                    <a:pt x="72" y="1417"/>
                  </a:cubicBezTo>
                  <a:cubicBezTo>
                    <a:pt x="98" y="1502"/>
                    <a:pt x="157" y="1530"/>
                    <a:pt x="234" y="1530"/>
                  </a:cubicBezTo>
                  <a:cubicBezTo>
                    <a:pt x="373" y="1530"/>
                    <a:pt x="571" y="1441"/>
                    <a:pt x="739" y="1441"/>
                  </a:cubicBezTo>
                  <a:cubicBezTo>
                    <a:pt x="1152" y="1425"/>
                    <a:pt x="1565" y="1417"/>
                    <a:pt x="1978" y="1417"/>
                  </a:cubicBezTo>
                  <a:cubicBezTo>
                    <a:pt x="2806" y="1417"/>
                    <a:pt x="3636" y="1449"/>
                    <a:pt x="4478" y="1513"/>
                  </a:cubicBezTo>
                  <a:cubicBezTo>
                    <a:pt x="4645" y="1513"/>
                    <a:pt x="4811" y="1441"/>
                    <a:pt x="4906" y="1298"/>
                  </a:cubicBezTo>
                  <a:cubicBezTo>
                    <a:pt x="5264" y="1370"/>
                    <a:pt x="5645" y="1394"/>
                    <a:pt x="6026" y="1417"/>
                  </a:cubicBezTo>
                  <a:cubicBezTo>
                    <a:pt x="6312" y="1417"/>
                    <a:pt x="6478" y="1298"/>
                    <a:pt x="6454" y="1013"/>
                  </a:cubicBezTo>
                  <a:cubicBezTo>
                    <a:pt x="6431" y="655"/>
                    <a:pt x="6169" y="393"/>
                    <a:pt x="5835" y="346"/>
                  </a:cubicBezTo>
                  <a:cubicBezTo>
                    <a:pt x="5597" y="298"/>
                    <a:pt x="5383" y="251"/>
                    <a:pt x="5168" y="203"/>
                  </a:cubicBezTo>
                  <a:cubicBezTo>
                    <a:pt x="4417" y="102"/>
                    <a:pt x="3674" y="1"/>
                    <a:pt x="29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0" name="Google Shape;3450;p114"/>
            <p:cNvSpPr/>
            <p:nvPr/>
          </p:nvSpPr>
          <p:spPr>
            <a:xfrm>
              <a:off x="2843425" y="4137575"/>
              <a:ext cx="170875" cy="76225"/>
            </a:xfrm>
            <a:custGeom>
              <a:avLst/>
              <a:gdLst/>
              <a:ahLst/>
              <a:cxnLst/>
              <a:rect l="l" t="t" r="r" b="b"/>
              <a:pathLst>
                <a:path w="6835" h="3049" extrusionOk="0">
                  <a:moveTo>
                    <a:pt x="5842" y="1"/>
                  </a:moveTo>
                  <a:cubicBezTo>
                    <a:pt x="5800" y="1"/>
                    <a:pt x="5758" y="4"/>
                    <a:pt x="5716" y="10"/>
                  </a:cubicBezTo>
                  <a:lnTo>
                    <a:pt x="3168" y="105"/>
                  </a:lnTo>
                  <a:cubicBezTo>
                    <a:pt x="2763" y="105"/>
                    <a:pt x="2334" y="129"/>
                    <a:pt x="1929" y="153"/>
                  </a:cubicBezTo>
                  <a:cubicBezTo>
                    <a:pt x="1667" y="176"/>
                    <a:pt x="1405" y="248"/>
                    <a:pt x="1191" y="367"/>
                  </a:cubicBezTo>
                  <a:lnTo>
                    <a:pt x="1119" y="415"/>
                  </a:lnTo>
                  <a:cubicBezTo>
                    <a:pt x="1024" y="248"/>
                    <a:pt x="834" y="153"/>
                    <a:pt x="643" y="153"/>
                  </a:cubicBezTo>
                  <a:cubicBezTo>
                    <a:pt x="334" y="176"/>
                    <a:pt x="95" y="415"/>
                    <a:pt x="72" y="724"/>
                  </a:cubicBezTo>
                  <a:cubicBezTo>
                    <a:pt x="119" y="1320"/>
                    <a:pt x="95" y="1915"/>
                    <a:pt x="0" y="2486"/>
                  </a:cubicBezTo>
                  <a:cubicBezTo>
                    <a:pt x="0" y="2534"/>
                    <a:pt x="24" y="2582"/>
                    <a:pt x="24" y="2629"/>
                  </a:cubicBezTo>
                  <a:cubicBezTo>
                    <a:pt x="48" y="2701"/>
                    <a:pt x="72" y="2772"/>
                    <a:pt x="119" y="2844"/>
                  </a:cubicBezTo>
                  <a:cubicBezTo>
                    <a:pt x="215" y="2939"/>
                    <a:pt x="310" y="3010"/>
                    <a:pt x="429" y="3034"/>
                  </a:cubicBezTo>
                  <a:cubicBezTo>
                    <a:pt x="473" y="3044"/>
                    <a:pt x="517" y="3049"/>
                    <a:pt x="562" y="3049"/>
                  </a:cubicBezTo>
                  <a:cubicBezTo>
                    <a:pt x="736" y="3049"/>
                    <a:pt x="910" y="2976"/>
                    <a:pt x="1024" y="2844"/>
                  </a:cubicBezTo>
                  <a:cubicBezTo>
                    <a:pt x="1096" y="2820"/>
                    <a:pt x="1167" y="2820"/>
                    <a:pt x="1239" y="2796"/>
                  </a:cubicBezTo>
                  <a:cubicBezTo>
                    <a:pt x="1834" y="2748"/>
                    <a:pt x="2453" y="2725"/>
                    <a:pt x="3072" y="2725"/>
                  </a:cubicBezTo>
                  <a:lnTo>
                    <a:pt x="4977" y="2701"/>
                  </a:lnTo>
                  <a:lnTo>
                    <a:pt x="5049" y="2725"/>
                  </a:lnTo>
                  <a:cubicBezTo>
                    <a:pt x="5239" y="2748"/>
                    <a:pt x="5430" y="2772"/>
                    <a:pt x="5620" y="2772"/>
                  </a:cubicBezTo>
                  <a:cubicBezTo>
                    <a:pt x="5739" y="2820"/>
                    <a:pt x="5859" y="2844"/>
                    <a:pt x="5978" y="2891"/>
                  </a:cubicBezTo>
                  <a:cubicBezTo>
                    <a:pt x="6049" y="2939"/>
                    <a:pt x="6144" y="2963"/>
                    <a:pt x="6240" y="2963"/>
                  </a:cubicBezTo>
                  <a:cubicBezTo>
                    <a:pt x="6359" y="2963"/>
                    <a:pt x="6454" y="2939"/>
                    <a:pt x="6549" y="2868"/>
                  </a:cubicBezTo>
                  <a:cubicBezTo>
                    <a:pt x="6716" y="2772"/>
                    <a:pt x="6811" y="2582"/>
                    <a:pt x="6811" y="2391"/>
                  </a:cubicBezTo>
                  <a:cubicBezTo>
                    <a:pt x="6835" y="1963"/>
                    <a:pt x="6811" y="1558"/>
                    <a:pt x="6764" y="1129"/>
                  </a:cubicBezTo>
                  <a:cubicBezTo>
                    <a:pt x="6740" y="867"/>
                    <a:pt x="6692" y="605"/>
                    <a:pt x="6573" y="391"/>
                  </a:cubicBezTo>
                  <a:cubicBezTo>
                    <a:pt x="6407" y="141"/>
                    <a:pt x="6131" y="1"/>
                    <a:pt x="584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1" name="Google Shape;3451;p114"/>
            <p:cNvSpPr/>
            <p:nvPr/>
          </p:nvSpPr>
          <p:spPr>
            <a:xfrm>
              <a:off x="2805550" y="4098250"/>
              <a:ext cx="244475" cy="244375"/>
            </a:xfrm>
            <a:custGeom>
              <a:avLst/>
              <a:gdLst/>
              <a:ahLst/>
              <a:cxnLst/>
              <a:rect l="l" t="t" r="r" b="b"/>
              <a:pathLst>
                <a:path w="9779" h="9775" extrusionOk="0">
                  <a:moveTo>
                    <a:pt x="4539" y="472"/>
                  </a:moveTo>
                  <a:cubicBezTo>
                    <a:pt x="4753" y="472"/>
                    <a:pt x="4949" y="479"/>
                    <a:pt x="5111" y="487"/>
                  </a:cubicBezTo>
                  <a:cubicBezTo>
                    <a:pt x="5349" y="487"/>
                    <a:pt x="5635" y="535"/>
                    <a:pt x="5897" y="559"/>
                  </a:cubicBezTo>
                  <a:cubicBezTo>
                    <a:pt x="6397" y="583"/>
                    <a:pt x="6897" y="678"/>
                    <a:pt x="7374" y="845"/>
                  </a:cubicBezTo>
                  <a:cubicBezTo>
                    <a:pt x="7659" y="940"/>
                    <a:pt x="7874" y="1178"/>
                    <a:pt x="7945" y="1464"/>
                  </a:cubicBezTo>
                  <a:cubicBezTo>
                    <a:pt x="7768" y="1408"/>
                    <a:pt x="7584" y="1392"/>
                    <a:pt x="7397" y="1392"/>
                  </a:cubicBezTo>
                  <a:cubicBezTo>
                    <a:pt x="7152" y="1392"/>
                    <a:pt x="6901" y="1419"/>
                    <a:pt x="6655" y="1419"/>
                  </a:cubicBezTo>
                  <a:cubicBezTo>
                    <a:pt x="6608" y="1419"/>
                    <a:pt x="6562" y="1418"/>
                    <a:pt x="6516" y="1416"/>
                  </a:cubicBezTo>
                  <a:lnTo>
                    <a:pt x="5445" y="1416"/>
                  </a:lnTo>
                  <a:cubicBezTo>
                    <a:pt x="4549" y="1416"/>
                    <a:pt x="3547" y="1447"/>
                    <a:pt x="2609" y="1447"/>
                  </a:cubicBezTo>
                  <a:cubicBezTo>
                    <a:pt x="2374" y="1447"/>
                    <a:pt x="2144" y="1445"/>
                    <a:pt x="1920" y="1440"/>
                  </a:cubicBezTo>
                  <a:cubicBezTo>
                    <a:pt x="2194" y="619"/>
                    <a:pt x="3559" y="472"/>
                    <a:pt x="4539" y="472"/>
                  </a:cubicBezTo>
                  <a:close/>
                  <a:moveTo>
                    <a:pt x="4754" y="1892"/>
                  </a:moveTo>
                  <a:lnTo>
                    <a:pt x="4754" y="2202"/>
                  </a:lnTo>
                  <a:cubicBezTo>
                    <a:pt x="4754" y="2893"/>
                    <a:pt x="4730" y="3607"/>
                    <a:pt x="4659" y="4298"/>
                  </a:cubicBezTo>
                  <a:cubicBezTo>
                    <a:pt x="4177" y="4259"/>
                    <a:pt x="3618" y="4156"/>
                    <a:pt x="3093" y="4156"/>
                  </a:cubicBezTo>
                  <a:cubicBezTo>
                    <a:pt x="2678" y="4156"/>
                    <a:pt x="2284" y="4220"/>
                    <a:pt x="1968" y="4431"/>
                  </a:cubicBezTo>
                  <a:lnTo>
                    <a:pt x="1968" y="4431"/>
                  </a:lnTo>
                  <a:lnTo>
                    <a:pt x="1968" y="4131"/>
                  </a:lnTo>
                  <a:cubicBezTo>
                    <a:pt x="1991" y="3416"/>
                    <a:pt x="2063" y="2726"/>
                    <a:pt x="2063" y="2011"/>
                  </a:cubicBezTo>
                  <a:cubicBezTo>
                    <a:pt x="2181" y="2015"/>
                    <a:pt x="2299" y="2016"/>
                    <a:pt x="2418" y="2016"/>
                  </a:cubicBezTo>
                  <a:cubicBezTo>
                    <a:pt x="3187" y="2016"/>
                    <a:pt x="3970" y="1954"/>
                    <a:pt x="4754" y="1892"/>
                  </a:cubicBezTo>
                  <a:close/>
                  <a:moveTo>
                    <a:pt x="7394" y="1753"/>
                  </a:moveTo>
                  <a:cubicBezTo>
                    <a:pt x="7682" y="1753"/>
                    <a:pt x="7936" y="1794"/>
                    <a:pt x="8040" y="1940"/>
                  </a:cubicBezTo>
                  <a:cubicBezTo>
                    <a:pt x="8279" y="2440"/>
                    <a:pt x="8064" y="3012"/>
                    <a:pt x="8088" y="3536"/>
                  </a:cubicBezTo>
                  <a:lnTo>
                    <a:pt x="8088" y="4512"/>
                  </a:lnTo>
                  <a:cubicBezTo>
                    <a:pt x="7969" y="4417"/>
                    <a:pt x="7850" y="4345"/>
                    <a:pt x="7707" y="4321"/>
                  </a:cubicBezTo>
                  <a:lnTo>
                    <a:pt x="7683" y="4321"/>
                  </a:lnTo>
                  <a:cubicBezTo>
                    <a:pt x="7469" y="4298"/>
                    <a:pt x="7254" y="4274"/>
                    <a:pt x="7040" y="4274"/>
                  </a:cubicBezTo>
                  <a:cubicBezTo>
                    <a:pt x="6691" y="4274"/>
                    <a:pt x="6257" y="4263"/>
                    <a:pt x="5844" y="4263"/>
                  </a:cubicBezTo>
                  <a:cubicBezTo>
                    <a:pt x="5638" y="4263"/>
                    <a:pt x="5437" y="4266"/>
                    <a:pt x="5254" y="4274"/>
                  </a:cubicBezTo>
                  <a:cubicBezTo>
                    <a:pt x="5230" y="4012"/>
                    <a:pt x="5206" y="3726"/>
                    <a:pt x="5183" y="3440"/>
                  </a:cubicBezTo>
                  <a:cubicBezTo>
                    <a:pt x="5135" y="2940"/>
                    <a:pt x="5135" y="2416"/>
                    <a:pt x="5183" y="1892"/>
                  </a:cubicBezTo>
                  <a:cubicBezTo>
                    <a:pt x="5183" y="1892"/>
                    <a:pt x="5183" y="1869"/>
                    <a:pt x="5183" y="1869"/>
                  </a:cubicBezTo>
                  <a:cubicBezTo>
                    <a:pt x="5587" y="1845"/>
                    <a:pt x="5992" y="1821"/>
                    <a:pt x="6373" y="1821"/>
                  </a:cubicBezTo>
                  <a:cubicBezTo>
                    <a:pt x="6601" y="1821"/>
                    <a:pt x="7025" y="1753"/>
                    <a:pt x="7394" y="1753"/>
                  </a:cubicBezTo>
                  <a:close/>
                  <a:moveTo>
                    <a:pt x="4735" y="6392"/>
                  </a:moveTo>
                  <a:cubicBezTo>
                    <a:pt x="4821" y="6392"/>
                    <a:pt x="4906" y="6393"/>
                    <a:pt x="4992" y="6393"/>
                  </a:cubicBezTo>
                  <a:lnTo>
                    <a:pt x="6326" y="6393"/>
                  </a:lnTo>
                  <a:lnTo>
                    <a:pt x="6326" y="7441"/>
                  </a:lnTo>
                  <a:cubicBezTo>
                    <a:pt x="6326" y="7536"/>
                    <a:pt x="6326" y="7655"/>
                    <a:pt x="6302" y="7775"/>
                  </a:cubicBezTo>
                  <a:cubicBezTo>
                    <a:pt x="5421" y="7775"/>
                    <a:pt x="4516" y="7775"/>
                    <a:pt x="3635" y="7727"/>
                  </a:cubicBezTo>
                  <a:cubicBezTo>
                    <a:pt x="3658" y="7608"/>
                    <a:pt x="3658" y="7489"/>
                    <a:pt x="3682" y="7393"/>
                  </a:cubicBezTo>
                  <a:lnTo>
                    <a:pt x="3658" y="7370"/>
                  </a:lnTo>
                  <a:cubicBezTo>
                    <a:pt x="3682" y="7108"/>
                    <a:pt x="3706" y="6822"/>
                    <a:pt x="3778" y="6560"/>
                  </a:cubicBezTo>
                  <a:cubicBezTo>
                    <a:pt x="4063" y="6408"/>
                    <a:pt x="4395" y="6392"/>
                    <a:pt x="4735" y="6392"/>
                  </a:cubicBezTo>
                  <a:close/>
                  <a:moveTo>
                    <a:pt x="8695" y="7995"/>
                  </a:moveTo>
                  <a:cubicBezTo>
                    <a:pt x="8868" y="7995"/>
                    <a:pt x="9041" y="8001"/>
                    <a:pt x="9207" y="8013"/>
                  </a:cubicBezTo>
                  <a:lnTo>
                    <a:pt x="9183" y="8013"/>
                  </a:lnTo>
                  <a:cubicBezTo>
                    <a:pt x="9203" y="8032"/>
                    <a:pt x="9223" y="8068"/>
                    <a:pt x="9256" y="8093"/>
                  </a:cubicBezTo>
                  <a:lnTo>
                    <a:pt x="9256" y="8093"/>
                  </a:lnTo>
                  <a:cubicBezTo>
                    <a:pt x="9279" y="8376"/>
                    <a:pt x="9278" y="8659"/>
                    <a:pt x="9231" y="8965"/>
                  </a:cubicBezTo>
                  <a:cubicBezTo>
                    <a:pt x="8874" y="8918"/>
                    <a:pt x="8517" y="8918"/>
                    <a:pt x="8159" y="8894"/>
                  </a:cubicBezTo>
                  <a:cubicBezTo>
                    <a:pt x="8159" y="8632"/>
                    <a:pt x="8159" y="8370"/>
                    <a:pt x="8183" y="8084"/>
                  </a:cubicBezTo>
                  <a:cubicBezTo>
                    <a:pt x="8183" y="8060"/>
                    <a:pt x="8183" y="8036"/>
                    <a:pt x="8183" y="8013"/>
                  </a:cubicBezTo>
                  <a:cubicBezTo>
                    <a:pt x="8350" y="8001"/>
                    <a:pt x="8523" y="7995"/>
                    <a:pt x="8695" y="7995"/>
                  </a:cubicBezTo>
                  <a:close/>
                  <a:moveTo>
                    <a:pt x="1801" y="8179"/>
                  </a:moveTo>
                  <a:cubicBezTo>
                    <a:pt x="1825" y="8465"/>
                    <a:pt x="1825" y="8751"/>
                    <a:pt x="1825" y="9037"/>
                  </a:cubicBezTo>
                  <a:cubicBezTo>
                    <a:pt x="1444" y="9037"/>
                    <a:pt x="1063" y="9013"/>
                    <a:pt x="705" y="9013"/>
                  </a:cubicBezTo>
                  <a:cubicBezTo>
                    <a:pt x="705" y="8727"/>
                    <a:pt x="729" y="8441"/>
                    <a:pt x="729" y="8179"/>
                  </a:cubicBezTo>
                  <a:close/>
                  <a:moveTo>
                    <a:pt x="5446" y="1"/>
                  </a:moveTo>
                  <a:cubicBezTo>
                    <a:pt x="5216" y="1"/>
                    <a:pt x="5003" y="6"/>
                    <a:pt x="4825" y="11"/>
                  </a:cubicBezTo>
                  <a:cubicBezTo>
                    <a:pt x="3658" y="35"/>
                    <a:pt x="1706" y="273"/>
                    <a:pt x="1563" y="1559"/>
                  </a:cubicBezTo>
                  <a:cubicBezTo>
                    <a:pt x="1491" y="1678"/>
                    <a:pt x="1491" y="1797"/>
                    <a:pt x="1515" y="1940"/>
                  </a:cubicBezTo>
                  <a:lnTo>
                    <a:pt x="1515" y="2369"/>
                  </a:lnTo>
                  <a:cubicBezTo>
                    <a:pt x="1515" y="3035"/>
                    <a:pt x="1468" y="3702"/>
                    <a:pt x="1515" y="4369"/>
                  </a:cubicBezTo>
                  <a:lnTo>
                    <a:pt x="1396" y="4298"/>
                  </a:lnTo>
                  <a:cubicBezTo>
                    <a:pt x="1063" y="4155"/>
                    <a:pt x="610" y="3964"/>
                    <a:pt x="682" y="3512"/>
                  </a:cubicBezTo>
                  <a:cubicBezTo>
                    <a:pt x="682" y="3226"/>
                    <a:pt x="825" y="2416"/>
                    <a:pt x="539" y="2250"/>
                  </a:cubicBezTo>
                  <a:cubicBezTo>
                    <a:pt x="515" y="2243"/>
                    <a:pt x="494" y="2240"/>
                    <a:pt x="475" y="2240"/>
                  </a:cubicBezTo>
                  <a:cubicBezTo>
                    <a:pt x="276" y="2240"/>
                    <a:pt x="270" y="2550"/>
                    <a:pt x="205" y="2702"/>
                  </a:cubicBezTo>
                  <a:cubicBezTo>
                    <a:pt x="110" y="3035"/>
                    <a:pt x="110" y="3393"/>
                    <a:pt x="182" y="3726"/>
                  </a:cubicBezTo>
                  <a:cubicBezTo>
                    <a:pt x="348" y="4345"/>
                    <a:pt x="1039" y="4512"/>
                    <a:pt x="1563" y="4750"/>
                  </a:cubicBezTo>
                  <a:lnTo>
                    <a:pt x="1563" y="4798"/>
                  </a:lnTo>
                  <a:lnTo>
                    <a:pt x="1563" y="4917"/>
                  </a:lnTo>
                  <a:lnTo>
                    <a:pt x="1515" y="4988"/>
                  </a:lnTo>
                  <a:cubicBezTo>
                    <a:pt x="1465" y="4982"/>
                    <a:pt x="1417" y="4980"/>
                    <a:pt x="1370" y="4980"/>
                  </a:cubicBezTo>
                  <a:cubicBezTo>
                    <a:pt x="444" y="4980"/>
                    <a:pt x="0" y="6058"/>
                    <a:pt x="182" y="6965"/>
                  </a:cubicBezTo>
                  <a:cubicBezTo>
                    <a:pt x="182" y="7155"/>
                    <a:pt x="158" y="7489"/>
                    <a:pt x="182" y="7655"/>
                  </a:cubicBezTo>
                  <a:cubicBezTo>
                    <a:pt x="182" y="7727"/>
                    <a:pt x="182" y="7798"/>
                    <a:pt x="182" y="7894"/>
                  </a:cubicBezTo>
                  <a:lnTo>
                    <a:pt x="182" y="7917"/>
                  </a:lnTo>
                  <a:cubicBezTo>
                    <a:pt x="182" y="8013"/>
                    <a:pt x="205" y="8132"/>
                    <a:pt x="205" y="8227"/>
                  </a:cubicBezTo>
                  <a:cubicBezTo>
                    <a:pt x="229" y="8560"/>
                    <a:pt x="229" y="8894"/>
                    <a:pt x="253" y="9203"/>
                  </a:cubicBezTo>
                  <a:cubicBezTo>
                    <a:pt x="253" y="9346"/>
                    <a:pt x="348" y="9442"/>
                    <a:pt x="467" y="9442"/>
                  </a:cubicBezTo>
                  <a:cubicBezTo>
                    <a:pt x="2682" y="9299"/>
                    <a:pt x="2015" y="9775"/>
                    <a:pt x="2206" y="8179"/>
                  </a:cubicBezTo>
                  <a:cubicBezTo>
                    <a:pt x="3349" y="8156"/>
                    <a:pt x="5183" y="8132"/>
                    <a:pt x="6278" y="8108"/>
                  </a:cubicBezTo>
                  <a:cubicBezTo>
                    <a:pt x="6707" y="8108"/>
                    <a:pt x="7159" y="8060"/>
                    <a:pt x="7612" y="8036"/>
                  </a:cubicBezTo>
                  <a:lnTo>
                    <a:pt x="7612" y="8084"/>
                  </a:lnTo>
                  <a:cubicBezTo>
                    <a:pt x="7612" y="8441"/>
                    <a:pt x="7659" y="8799"/>
                    <a:pt x="7659" y="9156"/>
                  </a:cubicBezTo>
                  <a:cubicBezTo>
                    <a:pt x="7659" y="9264"/>
                    <a:pt x="7759" y="9373"/>
                    <a:pt x="7866" y="9373"/>
                  </a:cubicBezTo>
                  <a:cubicBezTo>
                    <a:pt x="7877" y="9373"/>
                    <a:pt x="7887" y="9372"/>
                    <a:pt x="7897" y="9370"/>
                  </a:cubicBezTo>
                  <a:lnTo>
                    <a:pt x="8660" y="9346"/>
                  </a:lnTo>
                  <a:cubicBezTo>
                    <a:pt x="8834" y="9346"/>
                    <a:pt x="8998" y="9336"/>
                    <a:pt x="9166" y="9336"/>
                  </a:cubicBezTo>
                  <a:cubicBezTo>
                    <a:pt x="9250" y="9336"/>
                    <a:pt x="9334" y="9338"/>
                    <a:pt x="9422" y="9346"/>
                  </a:cubicBezTo>
                  <a:cubicBezTo>
                    <a:pt x="9431" y="9347"/>
                    <a:pt x="9440" y="9348"/>
                    <a:pt x="9449" y="9348"/>
                  </a:cubicBezTo>
                  <a:cubicBezTo>
                    <a:pt x="9675" y="9348"/>
                    <a:pt x="9565" y="9054"/>
                    <a:pt x="9588" y="8870"/>
                  </a:cubicBezTo>
                  <a:cubicBezTo>
                    <a:pt x="9564" y="8560"/>
                    <a:pt x="9636" y="8203"/>
                    <a:pt x="9469" y="7917"/>
                  </a:cubicBezTo>
                  <a:cubicBezTo>
                    <a:pt x="9517" y="7822"/>
                    <a:pt x="9445" y="7703"/>
                    <a:pt x="9326" y="7703"/>
                  </a:cubicBezTo>
                  <a:cubicBezTo>
                    <a:pt x="9004" y="7694"/>
                    <a:pt x="8678" y="7689"/>
                    <a:pt x="8350" y="7689"/>
                  </a:cubicBezTo>
                  <a:cubicBezTo>
                    <a:pt x="7783" y="7689"/>
                    <a:pt x="7209" y="7705"/>
                    <a:pt x="6635" y="7751"/>
                  </a:cubicBezTo>
                  <a:cubicBezTo>
                    <a:pt x="6659" y="7393"/>
                    <a:pt x="6683" y="7012"/>
                    <a:pt x="6683" y="6655"/>
                  </a:cubicBezTo>
                  <a:cubicBezTo>
                    <a:pt x="6683" y="6441"/>
                    <a:pt x="6802" y="6060"/>
                    <a:pt x="6492" y="6036"/>
                  </a:cubicBezTo>
                  <a:cubicBezTo>
                    <a:pt x="6016" y="6012"/>
                    <a:pt x="5516" y="5988"/>
                    <a:pt x="5040" y="5941"/>
                  </a:cubicBezTo>
                  <a:cubicBezTo>
                    <a:pt x="4819" y="5909"/>
                    <a:pt x="4571" y="5873"/>
                    <a:pt x="4322" y="5873"/>
                  </a:cubicBezTo>
                  <a:cubicBezTo>
                    <a:pt x="4005" y="5873"/>
                    <a:pt x="3687" y="5931"/>
                    <a:pt x="3420" y="6131"/>
                  </a:cubicBezTo>
                  <a:cubicBezTo>
                    <a:pt x="3039" y="6536"/>
                    <a:pt x="3230" y="7203"/>
                    <a:pt x="3301" y="7703"/>
                  </a:cubicBezTo>
                  <a:cubicBezTo>
                    <a:pt x="2444" y="7679"/>
                    <a:pt x="1610" y="7655"/>
                    <a:pt x="753" y="7632"/>
                  </a:cubicBezTo>
                  <a:lnTo>
                    <a:pt x="753" y="6893"/>
                  </a:lnTo>
                  <a:cubicBezTo>
                    <a:pt x="610" y="6227"/>
                    <a:pt x="777" y="5417"/>
                    <a:pt x="1515" y="5369"/>
                  </a:cubicBezTo>
                  <a:cubicBezTo>
                    <a:pt x="1579" y="5454"/>
                    <a:pt x="1670" y="5496"/>
                    <a:pt x="1761" y="5496"/>
                  </a:cubicBezTo>
                  <a:cubicBezTo>
                    <a:pt x="1874" y="5496"/>
                    <a:pt x="1986" y="5430"/>
                    <a:pt x="2039" y="5298"/>
                  </a:cubicBezTo>
                  <a:cubicBezTo>
                    <a:pt x="2063" y="5179"/>
                    <a:pt x="2134" y="5083"/>
                    <a:pt x="2206" y="4964"/>
                  </a:cubicBezTo>
                  <a:cubicBezTo>
                    <a:pt x="2487" y="4710"/>
                    <a:pt x="2869" y="4640"/>
                    <a:pt x="3289" y="4640"/>
                  </a:cubicBezTo>
                  <a:cubicBezTo>
                    <a:pt x="3801" y="4640"/>
                    <a:pt x="4369" y="4743"/>
                    <a:pt x="4881" y="4743"/>
                  </a:cubicBezTo>
                  <a:cubicBezTo>
                    <a:pt x="5089" y="4743"/>
                    <a:pt x="5287" y="4726"/>
                    <a:pt x="5468" y="4679"/>
                  </a:cubicBezTo>
                  <a:lnTo>
                    <a:pt x="7040" y="4655"/>
                  </a:lnTo>
                  <a:lnTo>
                    <a:pt x="7493" y="4655"/>
                  </a:lnTo>
                  <a:cubicBezTo>
                    <a:pt x="7802" y="4679"/>
                    <a:pt x="8064" y="4941"/>
                    <a:pt x="8040" y="5250"/>
                  </a:cubicBezTo>
                  <a:cubicBezTo>
                    <a:pt x="8066" y="5362"/>
                    <a:pt x="8151" y="5384"/>
                    <a:pt x="8270" y="5384"/>
                  </a:cubicBezTo>
                  <a:cubicBezTo>
                    <a:pt x="8344" y="5384"/>
                    <a:pt x="8431" y="5375"/>
                    <a:pt x="8526" y="5375"/>
                  </a:cubicBezTo>
                  <a:cubicBezTo>
                    <a:pt x="8696" y="5375"/>
                    <a:pt x="8888" y="5403"/>
                    <a:pt x="9064" y="5560"/>
                  </a:cubicBezTo>
                  <a:cubicBezTo>
                    <a:pt x="9303" y="5726"/>
                    <a:pt x="9064" y="6155"/>
                    <a:pt x="9422" y="6155"/>
                  </a:cubicBezTo>
                  <a:cubicBezTo>
                    <a:pt x="9755" y="6131"/>
                    <a:pt x="9588" y="5655"/>
                    <a:pt x="9469" y="5465"/>
                  </a:cubicBezTo>
                  <a:cubicBezTo>
                    <a:pt x="9237" y="5169"/>
                    <a:pt x="8892" y="5004"/>
                    <a:pt x="8517" y="5004"/>
                  </a:cubicBezTo>
                  <a:cubicBezTo>
                    <a:pt x="8470" y="5004"/>
                    <a:pt x="8422" y="5007"/>
                    <a:pt x="8374" y="5012"/>
                  </a:cubicBezTo>
                  <a:lnTo>
                    <a:pt x="8374" y="4726"/>
                  </a:lnTo>
                  <a:cubicBezTo>
                    <a:pt x="8779" y="4536"/>
                    <a:pt x="9183" y="4321"/>
                    <a:pt x="9564" y="4107"/>
                  </a:cubicBezTo>
                  <a:cubicBezTo>
                    <a:pt x="9779" y="3988"/>
                    <a:pt x="9684" y="3678"/>
                    <a:pt x="9731" y="3488"/>
                  </a:cubicBezTo>
                  <a:lnTo>
                    <a:pt x="9731" y="3488"/>
                  </a:lnTo>
                  <a:lnTo>
                    <a:pt x="9707" y="3512"/>
                  </a:lnTo>
                  <a:cubicBezTo>
                    <a:pt x="9731" y="3107"/>
                    <a:pt x="9684" y="2726"/>
                    <a:pt x="9564" y="2345"/>
                  </a:cubicBezTo>
                  <a:cubicBezTo>
                    <a:pt x="9541" y="2273"/>
                    <a:pt x="9475" y="2238"/>
                    <a:pt x="9410" y="2238"/>
                  </a:cubicBezTo>
                  <a:cubicBezTo>
                    <a:pt x="9344" y="2238"/>
                    <a:pt x="9279" y="2273"/>
                    <a:pt x="9255" y="2345"/>
                  </a:cubicBezTo>
                  <a:cubicBezTo>
                    <a:pt x="9183" y="2559"/>
                    <a:pt x="9136" y="2797"/>
                    <a:pt x="9136" y="3035"/>
                  </a:cubicBezTo>
                  <a:cubicBezTo>
                    <a:pt x="9136" y="3297"/>
                    <a:pt x="9160" y="3559"/>
                    <a:pt x="9231" y="3821"/>
                  </a:cubicBezTo>
                  <a:cubicBezTo>
                    <a:pt x="8993" y="3988"/>
                    <a:pt x="8755" y="4155"/>
                    <a:pt x="8517" y="4298"/>
                  </a:cubicBezTo>
                  <a:lnTo>
                    <a:pt x="8374" y="4369"/>
                  </a:lnTo>
                  <a:lnTo>
                    <a:pt x="8398" y="3702"/>
                  </a:lnTo>
                  <a:cubicBezTo>
                    <a:pt x="8374" y="3131"/>
                    <a:pt x="8636" y="2321"/>
                    <a:pt x="8350" y="1797"/>
                  </a:cubicBezTo>
                  <a:cubicBezTo>
                    <a:pt x="8398" y="1416"/>
                    <a:pt x="8302" y="1035"/>
                    <a:pt x="8112" y="725"/>
                  </a:cubicBezTo>
                  <a:cubicBezTo>
                    <a:pt x="7634" y="94"/>
                    <a:pt x="6387" y="1"/>
                    <a:pt x="54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Google Shape;3452;p114"/>
            <p:cNvSpPr/>
            <p:nvPr/>
          </p:nvSpPr>
          <p:spPr>
            <a:xfrm>
              <a:off x="2989875" y="4249875"/>
              <a:ext cx="23850" cy="23700"/>
            </a:xfrm>
            <a:custGeom>
              <a:avLst/>
              <a:gdLst/>
              <a:ahLst/>
              <a:cxnLst/>
              <a:rect l="l" t="t" r="r" b="b"/>
              <a:pathLst>
                <a:path w="954" h="948" extrusionOk="0">
                  <a:moveTo>
                    <a:pt x="490" y="1"/>
                  </a:moveTo>
                  <a:cubicBezTo>
                    <a:pt x="248" y="1"/>
                    <a:pt x="1" y="168"/>
                    <a:pt x="1" y="495"/>
                  </a:cubicBezTo>
                  <a:cubicBezTo>
                    <a:pt x="12" y="799"/>
                    <a:pt x="242" y="948"/>
                    <a:pt x="472" y="948"/>
                  </a:cubicBezTo>
                  <a:cubicBezTo>
                    <a:pt x="712" y="948"/>
                    <a:pt x="953" y="787"/>
                    <a:pt x="953" y="471"/>
                  </a:cubicBezTo>
                  <a:cubicBezTo>
                    <a:pt x="953" y="156"/>
                    <a:pt x="724" y="1"/>
                    <a:pt x="4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3" name="Google Shape;3453;p114"/>
            <p:cNvSpPr/>
            <p:nvPr/>
          </p:nvSpPr>
          <p:spPr>
            <a:xfrm>
              <a:off x="2843425" y="4249800"/>
              <a:ext cx="25025" cy="24375"/>
            </a:xfrm>
            <a:custGeom>
              <a:avLst/>
              <a:gdLst/>
              <a:ahLst/>
              <a:cxnLst/>
              <a:rect l="l" t="t" r="r" b="b"/>
              <a:pathLst>
                <a:path w="1001" h="975" extrusionOk="0">
                  <a:moveTo>
                    <a:pt x="516" y="1"/>
                  </a:moveTo>
                  <a:cubicBezTo>
                    <a:pt x="267" y="1"/>
                    <a:pt x="12" y="162"/>
                    <a:pt x="0" y="474"/>
                  </a:cubicBezTo>
                  <a:cubicBezTo>
                    <a:pt x="0" y="808"/>
                    <a:pt x="250" y="974"/>
                    <a:pt x="500" y="974"/>
                  </a:cubicBezTo>
                  <a:cubicBezTo>
                    <a:pt x="750" y="974"/>
                    <a:pt x="1000" y="808"/>
                    <a:pt x="1000" y="474"/>
                  </a:cubicBezTo>
                  <a:cubicBezTo>
                    <a:pt x="1000" y="156"/>
                    <a:pt x="761" y="1"/>
                    <a:pt x="5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4" name="Google Shape;3454;p114"/>
          <p:cNvGrpSpPr/>
          <p:nvPr/>
        </p:nvGrpSpPr>
        <p:grpSpPr>
          <a:xfrm>
            <a:off x="2495194" y="4027011"/>
            <a:ext cx="321105" cy="316841"/>
            <a:chOff x="2219525" y="4096525"/>
            <a:chExt cx="242875" cy="239650"/>
          </a:xfrm>
        </p:grpSpPr>
        <p:sp>
          <p:nvSpPr>
            <p:cNvPr id="3455" name="Google Shape;3455;p114"/>
            <p:cNvSpPr/>
            <p:nvPr/>
          </p:nvSpPr>
          <p:spPr>
            <a:xfrm>
              <a:off x="2254600" y="4132525"/>
              <a:ext cx="159000" cy="161550"/>
            </a:xfrm>
            <a:custGeom>
              <a:avLst/>
              <a:gdLst/>
              <a:ahLst/>
              <a:cxnLst/>
              <a:rect l="l" t="t" r="r" b="b"/>
              <a:pathLst>
                <a:path w="6360" h="6462" extrusionOk="0">
                  <a:moveTo>
                    <a:pt x="5156" y="1"/>
                  </a:moveTo>
                  <a:cubicBezTo>
                    <a:pt x="5031" y="1"/>
                    <a:pt x="4902" y="43"/>
                    <a:pt x="4787" y="140"/>
                  </a:cubicBezTo>
                  <a:cubicBezTo>
                    <a:pt x="3573" y="1212"/>
                    <a:pt x="2382" y="2331"/>
                    <a:pt x="1215" y="3451"/>
                  </a:cubicBezTo>
                  <a:cubicBezTo>
                    <a:pt x="882" y="3784"/>
                    <a:pt x="548" y="4094"/>
                    <a:pt x="215" y="4427"/>
                  </a:cubicBezTo>
                  <a:cubicBezTo>
                    <a:pt x="1" y="4665"/>
                    <a:pt x="1" y="5022"/>
                    <a:pt x="215" y="5260"/>
                  </a:cubicBezTo>
                  <a:cubicBezTo>
                    <a:pt x="358" y="5380"/>
                    <a:pt x="1049" y="6189"/>
                    <a:pt x="1263" y="6332"/>
                  </a:cubicBezTo>
                  <a:cubicBezTo>
                    <a:pt x="1371" y="6419"/>
                    <a:pt x="1500" y="6461"/>
                    <a:pt x="1625" y="6461"/>
                  </a:cubicBezTo>
                  <a:cubicBezTo>
                    <a:pt x="1775" y="6461"/>
                    <a:pt x="1921" y="6401"/>
                    <a:pt x="2025" y="6284"/>
                  </a:cubicBezTo>
                  <a:cubicBezTo>
                    <a:pt x="3073" y="5189"/>
                    <a:pt x="4121" y="4117"/>
                    <a:pt x="5192" y="3070"/>
                  </a:cubicBezTo>
                  <a:lnTo>
                    <a:pt x="6121" y="2188"/>
                  </a:lnTo>
                  <a:cubicBezTo>
                    <a:pt x="6359" y="1950"/>
                    <a:pt x="6359" y="1593"/>
                    <a:pt x="6121" y="1355"/>
                  </a:cubicBezTo>
                  <a:cubicBezTo>
                    <a:pt x="6050" y="1283"/>
                    <a:pt x="5930" y="1236"/>
                    <a:pt x="5835" y="1212"/>
                  </a:cubicBezTo>
                  <a:lnTo>
                    <a:pt x="5788" y="1141"/>
                  </a:lnTo>
                  <a:cubicBezTo>
                    <a:pt x="5740" y="1093"/>
                    <a:pt x="5692" y="1045"/>
                    <a:pt x="5621" y="998"/>
                  </a:cubicBezTo>
                  <a:cubicBezTo>
                    <a:pt x="5645" y="950"/>
                    <a:pt x="5669" y="902"/>
                    <a:pt x="5692" y="855"/>
                  </a:cubicBezTo>
                  <a:cubicBezTo>
                    <a:pt x="5909" y="421"/>
                    <a:pt x="5550" y="1"/>
                    <a:pt x="51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Google Shape;3456;p114"/>
            <p:cNvSpPr/>
            <p:nvPr/>
          </p:nvSpPr>
          <p:spPr>
            <a:xfrm>
              <a:off x="2230200" y="4107925"/>
              <a:ext cx="100625" cy="101200"/>
            </a:xfrm>
            <a:custGeom>
              <a:avLst/>
              <a:gdLst/>
              <a:ahLst/>
              <a:cxnLst/>
              <a:rect l="l" t="t" r="r" b="b"/>
              <a:pathLst>
                <a:path w="4025" h="4048" extrusionOk="0">
                  <a:moveTo>
                    <a:pt x="2090" y="1"/>
                  </a:moveTo>
                  <a:cubicBezTo>
                    <a:pt x="2068" y="1"/>
                    <a:pt x="2046" y="2"/>
                    <a:pt x="2025" y="5"/>
                  </a:cubicBezTo>
                  <a:cubicBezTo>
                    <a:pt x="1834" y="29"/>
                    <a:pt x="1691" y="148"/>
                    <a:pt x="1596" y="291"/>
                  </a:cubicBezTo>
                  <a:cubicBezTo>
                    <a:pt x="1524" y="410"/>
                    <a:pt x="1429" y="505"/>
                    <a:pt x="1358" y="624"/>
                  </a:cubicBezTo>
                  <a:cubicBezTo>
                    <a:pt x="1096" y="1005"/>
                    <a:pt x="715" y="1291"/>
                    <a:pt x="500" y="1672"/>
                  </a:cubicBezTo>
                  <a:cubicBezTo>
                    <a:pt x="381" y="1696"/>
                    <a:pt x="310" y="1744"/>
                    <a:pt x="238" y="1839"/>
                  </a:cubicBezTo>
                  <a:cubicBezTo>
                    <a:pt x="0" y="2053"/>
                    <a:pt x="0" y="2434"/>
                    <a:pt x="238" y="2672"/>
                  </a:cubicBezTo>
                  <a:lnTo>
                    <a:pt x="1596" y="3887"/>
                  </a:lnTo>
                  <a:cubicBezTo>
                    <a:pt x="1705" y="3996"/>
                    <a:pt x="1848" y="4048"/>
                    <a:pt x="1991" y="4048"/>
                  </a:cubicBezTo>
                  <a:cubicBezTo>
                    <a:pt x="2190" y="4048"/>
                    <a:pt x="2390" y="3948"/>
                    <a:pt x="2501" y="3768"/>
                  </a:cubicBezTo>
                  <a:lnTo>
                    <a:pt x="2572" y="3649"/>
                  </a:lnTo>
                  <a:cubicBezTo>
                    <a:pt x="2644" y="3577"/>
                    <a:pt x="2691" y="3506"/>
                    <a:pt x="2739" y="3458"/>
                  </a:cubicBezTo>
                  <a:cubicBezTo>
                    <a:pt x="2858" y="3339"/>
                    <a:pt x="2977" y="3220"/>
                    <a:pt x="3096" y="3125"/>
                  </a:cubicBezTo>
                  <a:lnTo>
                    <a:pt x="3120" y="3101"/>
                  </a:lnTo>
                  <a:lnTo>
                    <a:pt x="3096" y="3101"/>
                  </a:lnTo>
                  <a:cubicBezTo>
                    <a:pt x="3144" y="3077"/>
                    <a:pt x="3168" y="3053"/>
                    <a:pt x="3215" y="3029"/>
                  </a:cubicBezTo>
                  <a:lnTo>
                    <a:pt x="3430" y="2887"/>
                  </a:lnTo>
                  <a:cubicBezTo>
                    <a:pt x="3620" y="2791"/>
                    <a:pt x="3787" y="2648"/>
                    <a:pt x="3906" y="2458"/>
                  </a:cubicBezTo>
                  <a:cubicBezTo>
                    <a:pt x="4001" y="2291"/>
                    <a:pt x="4025" y="2077"/>
                    <a:pt x="3977" y="1886"/>
                  </a:cubicBezTo>
                  <a:cubicBezTo>
                    <a:pt x="3906" y="1744"/>
                    <a:pt x="3834" y="1624"/>
                    <a:pt x="3739" y="1529"/>
                  </a:cubicBezTo>
                  <a:lnTo>
                    <a:pt x="3310" y="1077"/>
                  </a:lnTo>
                  <a:lnTo>
                    <a:pt x="2501" y="172"/>
                  </a:lnTo>
                  <a:cubicBezTo>
                    <a:pt x="2397" y="68"/>
                    <a:pt x="2239" y="1"/>
                    <a:pt x="20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Google Shape;3457;p114"/>
            <p:cNvSpPr/>
            <p:nvPr/>
          </p:nvSpPr>
          <p:spPr>
            <a:xfrm>
              <a:off x="2340925" y="4219975"/>
              <a:ext cx="109575" cy="103125"/>
            </a:xfrm>
            <a:custGeom>
              <a:avLst/>
              <a:gdLst/>
              <a:ahLst/>
              <a:cxnLst/>
              <a:rect l="l" t="t" r="r" b="b"/>
              <a:pathLst>
                <a:path w="4383" h="4125" extrusionOk="0">
                  <a:moveTo>
                    <a:pt x="2168" y="0"/>
                  </a:moveTo>
                  <a:cubicBezTo>
                    <a:pt x="1715" y="24"/>
                    <a:pt x="1430" y="429"/>
                    <a:pt x="1120" y="715"/>
                  </a:cubicBezTo>
                  <a:cubicBezTo>
                    <a:pt x="834" y="1024"/>
                    <a:pt x="525" y="1286"/>
                    <a:pt x="501" y="1691"/>
                  </a:cubicBezTo>
                  <a:cubicBezTo>
                    <a:pt x="382" y="1715"/>
                    <a:pt x="287" y="1786"/>
                    <a:pt x="215" y="1858"/>
                  </a:cubicBezTo>
                  <a:cubicBezTo>
                    <a:pt x="1" y="2096"/>
                    <a:pt x="1" y="2453"/>
                    <a:pt x="215" y="2691"/>
                  </a:cubicBezTo>
                  <a:cubicBezTo>
                    <a:pt x="477" y="2906"/>
                    <a:pt x="739" y="3096"/>
                    <a:pt x="1001" y="3310"/>
                  </a:cubicBezTo>
                  <a:cubicBezTo>
                    <a:pt x="953" y="3501"/>
                    <a:pt x="1025" y="3691"/>
                    <a:pt x="1168" y="3834"/>
                  </a:cubicBezTo>
                  <a:cubicBezTo>
                    <a:pt x="1275" y="3941"/>
                    <a:pt x="1422" y="3995"/>
                    <a:pt x="1580" y="3995"/>
                  </a:cubicBezTo>
                  <a:cubicBezTo>
                    <a:pt x="1632" y="3995"/>
                    <a:pt x="1686" y="3989"/>
                    <a:pt x="1739" y="3977"/>
                  </a:cubicBezTo>
                  <a:lnTo>
                    <a:pt x="1787" y="3953"/>
                  </a:lnTo>
                  <a:cubicBezTo>
                    <a:pt x="1891" y="4057"/>
                    <a:pt x="2048" y="4125"/>
                    <a:pt x="2198" y="4125"/>
                  </a:cubicBezTo>
                  <a:cubicBezTo>
                    <a:pt x="2220" y="4125"/>
                    <a:pt x="2242" y="4123"/>
                    <a:pt x="2263" y="4120"/>
                  </a:cubicBezTo>
                  <a:cubicBezTo>
                    <a:pt x="2454" y="4072"/>
                    <a:pt x="2597" y="3977"/>
                    <a:pt x="2692" y="3834"/>
                  </a:cubicBezTo>
                  <a:lnTo>
                    <a:pt x="2739" y="3763"/>
                  </a:lnTo>
                  <a:cubicBezTo>
                    <a:pt x="2763" y="3763"/>
                    <a:pt x="2787" y="3691"/>
                    <a:pt x="2787" y="3691"/>
                  </a:cubicBezTo>
                  <a:cubicBezTo>
                    <a:pt x="2906" y="3572"/>
                    <a:pt x="3049" y="3453"/>
                    <a:pt x="3192" y="3358"/>
                  </a:cubicBezTo>
                  <a:cubicBezTo>
                    <a:pt x="3478" y="3167"/>
                    <a:pt x="3763" y="2977"/>
                    <a:pt x="4025" y="2739"/>
                  </a:cubicBezTo>
                  <a:cubicBezTo>
                    <a:pt x="4311" y="2501"/>
                    <a:pt x="4383" y="2096"/>
                    <a:pt x="4216" y="1762"/>
                  </a:cubicBezTo>
                  <a:lnTo>
                    <a:pt x="4216" y="1762"/>
                  </a:lnTo>
                  <a:lnTo>
                    <a:pt x="4216" y="1786"/>
                  </a:lnTo>
                  <a:cubicBezTo>
                    <a:pt x="4168" y="1691"/>
                    <a:pt x="4097" y="1620"/>
                    <a:pt x="4025" y="1572"/>
                  </a:cubicBezTo>
                  <a:cubicBezTo>
                    <a:pt x="4025" y="1524"/>
                    <a:pt x="4025" y="1477"/>
                    <a:pt x="4002" y="1429"/>
                  </a:cubicBezTo>
                  <a:cubicBezTo>
                    <a:pt x="3978" y="1286"/>
                    <a:pt x="3883" y="1167"/>
                    <a:pt x="3740" y="1096"/>
                  </a:cubicBezTo>
                  <a:cubicBezTo>
                    <a:pt x="3621" y="1024"/>
                    <a:pt x="3501" y="977"/>
                    <a:pt x="3406" y="905"/>
                  </a:cubicBezTo>
                  <a:lnTo>
                    <a:pt x="3359" y="881"/>
                  </a:lnTo>
                  <a:lnTo>
                    <a:pt x="3382" y="881"/>
                  </a:lnTo>
                  <a:cubicBezTo>
                    <a:pt x="3192" y="715"/>
                    <a:pt x="3097" y="476"/>
                    <a:pt x="2882" y="286"/>
                  </a:cubicBezTo>
                  <a:cubicBezTo>
                    <a:pt x="2716" y="95"/>
                    <a:pt x="2454" y="0"/>
                    <a:pt x="21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8" name="Google Shape;3458;p114"/>
            <p:cNvSpPr/>
            <p:nvPr/>
          </p:nvSpPr>
          <p:spPr>
            <a:xfrm>
              <a:off x="2426075" y="4242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9" name="Google Shape;3459;p114"/>
            <p:cNvSpPr/>
            <p:nvPr/>
          </p:nvSpPr>
          <p:spPr>
            <a:xfrm>
              <a:off x="2409400" y="4312850"/>
              <a:ext cx="1225" cy="1800"/>
            </a:xfrm>
            <a:custGeom>
              <a:avLst/>
              <a:gdLst/>
              <a:ahLst/>
              <a:cxnLst/>
              <a:rect l="l" t="t" r="r" b="b"/>
              <a:pathLst>
                <a:path w="49" h="72" extrusionOk="0">
                  <a:moveTo>
                    <a:pt x="48" y="0"/>
                  </a:moveTo>
                  <a:lnTo>
                    <a:pt x="0" y="72"/>
                  </a:lnTo>
                  <a:cubicBezTo>
                    <a:pt x="48" y="24"/>
                    <a:pt x="48" y="0"/>
                    <a:pt x="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0" name="Google Shape;3460;p114"/>
            <p:cNvSpPr/>
            <p:nvPr/>
          </p:nvSpPr>
          <p:spPr>
            <a:xfrm>
              <a:off x="2219525" y="4096525"/>
              <a:ext cx="242875" cy="239650"/>
            </a:xfrm>
            <a:custGeom>
              <a:avLst/>
              <a:gdLst/>
              <a:ahLst/>
              <a:cxnLst/>
              <a:rect l="l" t="t" r="r" b="b"/>
              <a:pathLst>
                <a:path w="9715" h="9586" extrusionOk="0">
                  <a:moveTo>
                    <a:pt x="7813" y="472"/>
                  </a:moveTo>
                  <a:cubicBezTo>
                    <a:pt x="8102" y="472"/>
                    <a:pt x="8405" y="579"/>
                    <a:pt x="8715" y="842"/>
                  </a:cubicBezTo>
                  <a:cubicBezTo>
                    <a:pt x="9191" y="1223"/>
                    <a:pt x="9358" y="1914"/>
                    <a:pt x="9072" y="2485"/>
                  </a:cubicBezTo>
                  <a:cubicBezTo>
                    <a:pt x="8929" y="2723"/>
                    <a:pt x="8762" y="2938"/>
                    <a:pt x="8596" y="3128"/>
                  </a:cubicBezTo>
                  <a:cubicBezTo>
                    <a:pt x="8572" y="3104"/>
                    <a:pt x="8548" y="3081"/>
                    <a:pt x="8548" y="3081"/>
                  </a:cubicBezTo>
                  <a:cubicBezTo>
                    <a:pt x="7786" y="2533"/>
                    <a:pt x="7214" y="1747"/>
                    <a:pt x="6595" y="1056"/>
                  </a:cubicBezTo>
                  <a:cubicBezTo>
                    <a:pt x="6956" y="725"/>
                    <a:pt x="7369" y="472"/>
                    <a:pt x="7813" y="472"/>
                  </a:cubicBezTo>
                  <a:close/>
                  <a:moveTo>
                    <a:pt x="2594" y="556"/>
                  </a:moveTo>
                  <a:cubicBezTo>
                    <a:pt x="2856" y="842"/>
                    <a:pt x="3118" y="1128"/>
                    <a:pt x="3380" y="1414"/>
                  </a:cubicBezTo>
                  <a:cubicBezTo>
                    <a:pt x="3166" y="1723"/>
                    <a:pt x="2880" y="2009"/>
                    <a:pt x="2642" y="2342"/>
                  </a:cubicBezTo>
                  <a:cubicBezTo>
                    <a:pt x="2584" y="2439"/>
                    <a:pt x="2668" y="2552"/>
                    <a:pt x="2765" y="2552"/>
                  </a:cubicBezTo>
                  <a:cubicBezTo>
                    <a:pt x="2787" y="2552"/>
                    <a:pt x="2810" y="2546"/>
                    <a:pt x="2833" y="2533"/>
                  </a:cubicBezTo>
                  <a:lnTo>
                    <a:pt x="3071" y="2342"/>
                  </a:lnTo>
                  <a:cubicBezTo>
                    <a:pt x="3309" y="2176"/>
                    <a:pt x="3571" y="2009"/>
                    <a:pt x="3785" y="1818"/>
                  </a:cubicBezTo>
                  <a:cubicBezTo>
                    <a:pt x="3999" y="2033"/>
                    <a:pt x="4238" y="2271"/>
                    <a:pt x="4452" y="2485"/>
                  </a:cubicBezTo>
                  <a:cubicBezTo>
                    <a:pt x="3809" y="3128"/>
                    <a:pt x="3166" y="3771"/>
                    <a:pt x="2547" y="4414"/>
                  </a:cubicBezTo>
                  <a:lnTo>
                    <a:pt x="2380" y="4557"/>
                  </a:lnTo>
                  <a:cubicBezTo>
                    <a:pt x="2213" y="4390"/>
                    <a:pt x="2023" y="4224"/>
                    <a:pt x="1832" y="4057"/>
                  </a:cubicBezTo>
                  <a:cubicBezTo>
                    <a:pt x="1380" y="3628"/>
                    <a:pt x="975" y="3128"/>
                    <a:pt x="546" y="2652"/>
                  </a:cubicBezTo>
                  <a:cubicBezTo>
                    <a:pt x="1189" y="1938"/>
                    <a:pt x="1928" y="1271"/>
                    <a:pt x="2594" y="556"/>
                  </a:cubicBezTo>
                  <a:close/>
                  <a:moveTo>
                    <a:pt x="7072" y="5129"/>
                  </a:moveTo>
                  <a:lnTo>
                    <a:pt x="7834" y="5867"/>
                  </a:lnTo>
                  <a:cubicBezTo>
                    <a:pt x="7810" y="5915"/>
                    <a:pt x="7786" y="5938"/>
                    <a:pt x="7762" y="5962"/>
                  </a:cubicBezTo>
                  <a:cubicBezTo>
                    <a:pt x="7643" y="6081"/>
                    <a:pt x="7548" y="6177"/>
                    <a:pt x="7429" y="6272"/>
                  </a:cubicBezTo>
                  <a:cubicBezTo>
                    <a:pt x="7238" y="6438"/>
                    <a:pt x="7024" y="6558"/>
                    <a:pt x="6857" y="6724"/>
                  </a:cubicBezTo>
                  <a:cubicBezTo>
                    <a:pt x="6707" y="6974"/>
                    <a:pt x="6906" y="7200"/>
                    <a:pt x="7113" y="7200"/>
                  </a:cubicBezTo>
                  <a:cubicBezTo>
                    <a:pt x="7202" y="7200"/>
                    <a:pt x="7293" y="7158"/>
                    <a:pt x="7357" y="7058"/>
                  </a:cubicBezTo>
                  <a:cubicBezTo>
                    <a:pt x="7548" y="6700"/>
                    <a:pt x="7810" y="6391"/>
                    <a:pt x="8119" y="6153"/>
                  </a:cubicBezTo>
                  <a:cubicBezTo>
                    <a:pt x="8429" y="6462"/>
                    <a:pt x="8691" y="6724"/>
                    <a:pt x="8953" y="6986"/>
                  </a:cubicBezTo>
                  <a:cubicBezTo>
                    <a:pt x="8262" y="7653"/>
                    <a:pt x="7667" y="8415"/>
                    <a:pt x="6976" y="9106"/>
                  </a:cubicBezTo>
                  <a:cubicBezTo>
                    <a:pt x="6286" y="8487"/>
                    <a:pt x="5595" y="7844"/>
                    <a:pt x="4904" y="7224"/>
                  </a:cubicBezTo>
                  <a:lnTo>
                    <a:pt x="5666" y="6486"/>
                  </a:lnTo>
                  <a:lnTo>
                    <a:pt x="7072" y="5129"/>
                  </a:lnTo>
                  <a:close/>
                  <a:moveTo>
                    <a:pt x="1189" y="6772"/>
                  </a:moveTo>
                  <a:cubicBezTo>
                    <a:pt x="1761" y="7272"/>
                    <a:pt x="2475" y="7939"/>
                    <a:pt x="3047" y="8510"/>
                  </a:cubicBezTo>
                  <a:cubicBezTo>
                    <a:pt x="2190" y="8725"/>
                    <a:pt x="1332" y="8939"/>
                    <a:pt x="475" y="9129"/>
                  </a:cubicBezTo>
                  <a:cubicBezTo>
                    <a:pt x="594" y="8487"/>
                    <a:pt x="784" y="7844"/>
                    <a:pt x="999" y="7201"/>
                  </a:cubicBezTo>
                  <a:cubicBezTo>
                    <a:pt x="1070" y="7058"/>
                    <a:pt x="1118" y="6915"/>
                    <a:pt x="1189" y="6772"/>
                  </a:cubicBezTo>
                  <a:close/>
                  <a:moveTo>
                    <a:pt x="7757" y="1"/>
                  </a:moveTo>
                  <a:cubicBezTo>
                    <a:pt x="6570" y="1"/>
                    <a:pt x="5795" y="1163"/>
                    <a:pt x="5000" y="1914"/>
                  </a:cubicBezTo>
                  <a:lnTo>
                    <a:pt x="4833" y="2080"/>
                  </a:lnTo>
                  <a:cubicBezTo>
                    <a:pt x="4238" y="1580"/>
                    <a:pt x="3690" y="985"/>
                    <a:pt x="3118" y="437"/>
                  </a:cubicBezTo>
                  <a:lnTo>
                    <a:pt x="3118" y="461"/>
                  </a:lnTo>
                  <a:cubicBezTo>
                    <a:pt x="2988" y="330"/>
                    <a:pt x="2784" y="24"/>
                    <a:pt x="2576" y="24"/>
                  </a:cubicBezTo>
                  <a:cubicBezTo>
                    <a:pt x="2518" y="24"/>
                    <a:pt x="2460" y="47"/>
                    <a:pt x="2404" y="104"/>
                  </a:cubicBezTo>
                  <a:cubicBezTo>
                    <a:pt x="2166" y="342"/>
                    <a:pt x="1904" y="652"/>
                    <a:pt x="1642" y="914"/>
                  </a:cubicBezTo>
                  <a:cubicBezTo>
                    <a:pt x="1332" y="1247"/>
                    <a:pt x="999" y="1580"/>
                    <a:pt x="713" y="1914"/>
                  </a:cubicBezTo>
                  <a:cubicBezTo>
                    <a:pt x="523" y="2104"/>
                    <a:pt x="332" y="2319"/>
                    <a:pt x="141" y="2533"/>
                  </a:cubicBezTo>
                  <a:cubicBezTo>
                    <a:pt x="70" y="2604"/>
                    <a:pt x="70" y="2700"/>
                    <a:pt x="141" y="2771"/>
                  </a:cubicBezTo>
                  <a:cubicBezTo>
                    <a:pt x="784" y="3462"/>
                    <a:pt x="1427" y="4176"/>
                    <a:pt x="2094" y="4867"/>
                  </a:cubicBezTo>
                  <a:cubicBezTo>
                    <a:pt x="1666" y="5272"/>
                    <a:pt x="1308" y="5748"/>
                    <a:pt x="999" y="6248"/>
                  </a:cubicBezTo>
                  <a:cubicBezTo>
                    <a:pt x="975" y="6272"/>
                    <a:pt x="951" y="6296"/>
                    <a:pt x="927" y="6343"/>
                  </a:cubicBezTo>
                  <a:cubicBezTo>
                    <a:pt x="832" y="6581"/>
                    <a:pt x="737" y="6820"/>
                    <a:pt x="642" y="7081"/>
                  </a:cubicBezTo>
                  <a:cubicBezTo>
                    <a:pt x="475" y="7582"/>
                    <a:pt x="332" y="8105"/>
                    <a:pt x="189" y="8582"/>
                  </a:cubicBezTo>
                  <a:cubicBezTo>
                    <a:pt x="141" y="8844"/>
                    <a:pt x="70" y="9106"/>
                    <a:pt x="22" y="9368"/>
                  </a:cubicBezTo>
                  <a:cubicBezTo>
                    <a:pt x="1" y="9476"/>
                    <a:pt x="98" y="9585"/>
                    <a:pt x="224" y="9585"/>
                  </a:cubicBezTo>
                  <a:cubicBezTo>
                    <a:pt x="236" y="9585"/>
                    <a:pt x="248" y="9584"/>
                    <a:pt x="261" y="9582"/>
                  </a:cubicBezTo>
                  <a:cubicBezTo>
                    <a:pt x="665" y="9487"/>
                    <a:pt x="1070" y="9391"/>
                    <a:pt x="1475" y="9320"/>
                  </a:cubicBezTo>
                  <a:cubicBezTo>
                    <a:pt x="2166" y="9177"/>
                    <a:pt x="2833" y="8987"/>
                    <a:pt x="3523" y="8844"/>
                  </a:cubicBezTo>
                  <a:cubicBezTo>
                    <a:pt x="3690" y="8796"/>
                    <a:pt x="3761" y="8582"/>
                    <a:pt x="3618" y="8463"/>
                  </a:cubicBezTo>
                  <a:cubicBezTo>
                    <a:pt x="3452" y="8272"/>
                    <a:pt x="3261" y="8082"/>
                    <a:pt x="3071" y="7891"/>
                  </a:cubicBezTo>
                  <a:cubicBezTo>
                    <a:pt x="2547" y="7343"/>
                    <a:pt x="1975" y="6748"/>
                    <a:pt x="1427" y="6224"/>
                  </a:cubicBezTo>
                  <a:cubicBezTo>
                    <a:pt x="1618" y="5986"/>
                    <a:pt x="1809" y="5772"/>
                    <a:pt x="2023" y="5581"/>
                  </a:cubicBezTo>
                  <a:cubicBezTo>
                    <a:pt x="2999" y="4629"/>
                    <a:pt x="4071" y="3747"/>
                    <a:pt x="5000" y="2747"/>
                  </a:cubicBezTo>
                  <a:cubicBezTo>
                    <a:pt x="5285" y="2461"/>
                    <a:pt x="5643" y="2080"/>
                    <a:pt x="5905" y="1795"/>
                  </a:cubicBezTo>
                  <a:lnTo>
                    <a:pt x="6190" y="1485"/>
                  </a:lnTo>
                  <a:cubicBezTo>
                    <a:pt x="6905" y="2104"/>
                    <a:pt x="7619" y="2747"/>
                    <a:pt x="8262" y="3438"/>
                  </a:cubicBezTo>
                  <a:lnTo>
                    <a:pt x="7905" y="3771"/>
                  </a:lnTo>
                  <a:cubicBezTo>
                    <a:pt x="7119" y="4581"/>
                    <a:pt x="6214" y="5462"/>
                    <a:pt x="5404" y="6248"/>
                  </a:cubicBezTo>
                  <a:lnTo>
                    <a:pt x="5000" y="6653"/>
                  </a:lnTo>
                  <a:cubicBezTo>
                    <a:pt x="4928" y="6772"/>
                    <a:pt x="4595" y="6962"/>
                    <a:pt x="4547" y="7153"/>
                  </a:cubicBezTo>
                  <a:cubicBezTo>
                    <a:pt x="4523" y="7201"/>
                    <a:pt x="4547" y="7248"/>
                    <a:pt x="4571" y="7272"/>
                  </a:cubicBezTo>
                  <a:cubicBezTo>
                    <a:pt x="4952" y="7653"/>
                    <a:pt x="5357" y="8010"/>
                    <a:pt x="5714" y="8391"/>
                  </a:cubicBezTo>
                  <a:cubicBezTo>
                    <a:pt x="5905" y="8582"/>
                    <a:pt x="6095" y="8772"/>
                    <a:pt x="6286" y="8939"/>
                  </a:cubicBezTo>
                  <a:cubicBezTo>
                    <a:pt x="6476" y="9129"/>
                    <a:pt x="6667" y="9320"/>
                    <a:pt x="6881" y="9487"/>
                  </a:cubicBezTo>
                  <a:cubicBezTo>
                    <a:pt x="6917" y="9522"/>
                    <a:pt x="6958" y="9540"/>
                    <a:pt x="7000" y="9540"/>
                  </a:cubicBezTo>
                  <a:cubicBezTo>
                    <a:pt x="7042" y="9540"/>
                    <a:pt x="7083" y="9522"/>
                    <a:pt x="7119" y="9487"/>
                  </a:cubicBezTo>
                  <a:cubicBezTo>
                    <a:pt x="7667" y="9034"/>
                    <a:pt x="8119" y="8510"/>
                    <a:pt x="8619" y="8010"/>
                  </a:cubicBezTo>
                  <a:cubicBezTo>
                    <a:pt x="8691" y="7915"/>
                    <a:pt x="8834" y="7796"/>
                    <a:pt x="8905" y="7701"/>
                  </a:cubicBezTo>
                  <a:cubicBezTo>
                    <a:pt x="9120" y="7510"/>
                    <a:pt x="9310" y="7320"/>
                    <a:pt x="9501" y="7153"/>
                  </a:cubicBezTo>
                  <a:cubicBezTo>
                    <a:pt x="9620" y="7058"/>
                    <a:pt x="9620" y="6891"/>
                    <a:pt x="9524" y="6796"/>
                  </a:cubicBezTo>
                  <a:cubicBezTo>
                    <a:pt x="8929" y="6200"/>
                    <a:pt x="8119" y="5319"/>
                    <a:pt x="7524" y="4676"/>
                  </a:cubicBezTo>
                  <a:lnTo>
                    <a:pt x="7524" y="4676"/>
                  </a:lnTo>
                  <a:lnTo>
                    <a:pt x="7762" y="4438"/>
                  </a:lnTo>
                  <a:cubicBezTo>
                    <a:pt x="8310" y="3890"/>
                    <a:pt x="8953" y="3390"/>
                    <a:pt x="9382" y="2771"/>
                  </a:cubicBezTo>
                  <a:cubicBezTo>
                    <a:pt x="9643" y="2342"/>
                    <a:pt x="9715" y="1818"/>
                    <a:pt x="9548" y="1342"/>
                  </a:cubicBezTo>
                  <a:cubicBezTo>
                    <a:pt x="9310" y="628"/>
                    <a:pt x="8667" y="104"/>
                    <a:pt x="7929" y="9"/>
                  </a:cubicBezTo>
                  <a:cubicBezTo>
                    <a:pt x="7871" y="3"/>
                    <a:pt x="7813" y="1"/>
                    <a:pt x="7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61" name="Google Shape;3461;p114"/>
          <p:cNvGrpSpPr/>
          <p:nvPr/>
        </p:nvGrpSpPr>
        <p:grpSpPr>
          <a:xfrm>
            <a:off x="1741068" y="4028663"/>
            <a:ext cx="322526" cy="315651"/>
            <a:chOff x="1649125" y="4097775"/>
            <a:chExt cx="243950" cy="238750"/>
          </a:xfrm>
        </p:grpSpPr>
        <p:sp>
          <p:nvSpPr>
            <p:cNvPr id="3462" name="Google Shape;3462;p114"/>
            <p:cNvSpPr/>
            <p:nvPr/>
          </p:nvSpPr>
          <p:spPr>
            <a:xfrm>
              <a:off x="1663400" y="4118050"/>
              <a:ext cx="219725" cy="212175"/>
            </a:xfrm>
            <a:custGeom>
              <a:avLst/>
              <a:gdLst/>
              <a:ahLst/>
              <a:cxnLst/>
              <a:rect l="l" t="t" r="r" b="b"/>
              <a:pathLst>
                <a:path w="8789" h="8487" extrusionOk="0">
                  <a:moveTo>
                    <a:pt x="4667" y="0"/>
                  </a:moveTo>
                  <a:cubicBezTo>
                    <a:pt x="4507" y="0"/>
                    <a:pt x="4367" y="68"/>
                    <a:pt x="4264" y="172"/>
                  </a:cubicBezTo>
                  <a:lnTo>
                    <a:pt x="3859" y="219"/>
                  </a:lnTo>
                  <a:lnTo>
                    <a:pt x="3406" y="267"/>
                  </a:lnTo>
                  <a:lnTo>
                    <a:pt x="3359" y="243"/>
                  </a:lnTo>
                  <a:cubicBezTo>
                    <a:pt x="3320" y="237"/>
                    <a:pt x="3282" y="234"/>
                    <a:pt x="3244" y="234"/>
                  </a:cubicBezTo>
                  <a:cubicBezTo>
                    <a:pt x="3139" y="234"/>
                    <a:pt x="3035" y="256"/>
                    <a:pt x="2930" y="291"/>
                  </a:cubicBezTo>
                  <a:cubicBezTo>
                    <a:pt x="2644" y="315"/>
                    <a:pt x="2335" y="338"/>
                    <a:pt x="2025" y="338"/>
                  </a:cubicBezTo>
                  <a:cubicBezTo>
                    <a:pt x="1870" y="326"/>
                    <a:pt x="1721" y="320"/>
                    <a:pt x="1573" y="320"/>
                  </a:cubicBezTo>
                  <a:cubicBezTo>
                    <a:pt x="1424" y="320"/>
                    <a:pt x="1275" y="326"/>
                    <a:pt x="1120" y="338"/>
                  </a:cubicBezTo>
                  <a:cubicBezTo>
                    <a:pt x="930" y="362"/>
                    <a:pt x="739" y="434"/>
                    <a:pt x="572" y="553"/>
                  </a:cubicBezTo>
                  <a:cubicBezTo>
                    <a:pt x="406" y="696"/>
                    <a:pt x="287" y="886"/>
                    <a:pt x="215" y="1077"/>
                  </a:cubicBezTo>
                  <a:cubicBezTo>
                    <a:pt x="168" y="1243"/>
                    <a:pt x="144" y="1410"/>
                    <a:pt x="144" y="1577"/>
                  </a:cubicBezTo>
                  <a:lnTo>
                    <a:pt x="96" y="2053"/>
                  </a:lnTo>
                  <a:cubicBezTo>
                    <a:pt x="72" y="2363"/>
                    <a:pt x="49" y="2672"/>
                    <a:pt x="49" y="2982"/>
                  </a:cubicBezTo>
                  <a:cubicBezTo>
                    <a:pt x="25" y="3625"/>
                    <a:pt x="25" y="4244"/>
                    <a:pt x="72" y="4887"/>
                  </a:cubicBezTo>
                  <a:cubicBezTo>
                    <a:pt x="96" y="5054"/>
                    <a:pt x="120" y="5196"/>
                    <a:pt x="120" y="5363"/>
                  </a:cubicBezTo>
                  <a:lnTo>
                    <a:pt x="49" y="6601"/>
                  </a:lnTo>
                  <a:cubicBezTo>
                    <a:pt x="1" y="6935"/>
                    <a:pt x="25" y="7268"/>
                    <a:pt x="144" y="7602"/>
                  </a:cubicBezTo>
                  <a:cubicBezTo>
                    <a:pt x="263" y="7983"/>
                    <a:pt x="572" y="8268"/>
                    <a:pt x="953" y="8411"/>
                  </a:cubicBezTo>
                  <a:cubicBezTo>
                    <a:pt x="1132" y="8462"/>
                    <a:pt x="1311" y="8486"/>
                    <a:pt x="1489" y="8486"/>
                  </a:cubicBezTo>
                  <a:cubicBezTo>
                    <a:pt x="1644" y="8486"/>
                    <a:pt x="1799" y="8468"/>
                    <a:pt x="1954" y="8435"/>
                  </a:cubicBezTo>
                  <a:lnTo>
                    <a:pt x="2930" y="8316"/>
                  </a:lnTo>
                  <a:lnTo>
                    <a:pt x="4930" y="8102"/>
                  </a:lnTo>
                  <a:lnTo>
                    <a:pt x="4954" y="8126"/>
                  </a:lnTo>
                  <a:cubicBezTo>
                    <a:pt x="5050" y="8292"/>
                    <a:pt x="5216" y="8388"/>
                    <a:pt x="5407" y="8388"/>
                  </a:cubicBezTo>
                  <a:cubicBezTo>
                    <a:pt x="5716" y="8364"/>
                    <a:pt x="5978" y="8126"/>
                    <a:pt x="5978" y="7816"/>
                  </a:cubicBezTo>
                  <a:cubicBezTo>
                    <a:pt x="5978" y="7435"/>
                    <a:pt x="5955" y="7054"/>
                    <a:pt x="5955" y="6673"/>
                  </a:cubicBezTo>
                  <a:lnTo>
                    <a:pt x="5955" y="6220"/>
                  </a:lnTo>
                  <a:cubicBezTo>
                    <a:pt x="5978" y="6173"/>
                    <a:pt x="6002" y="6125"/>
                    <a:pt x="6026" y="6078"/>
                  </a:cubicBezTo>
                  <a:cubicBezTo>
                    <a:pt x="6074" y="5959"/>
                    <a:pt x="6145" y="5839"/>
                    <a:pt x="6193" y="5720"/>
                  </a:cubicBezTo>
                  <a:cubicBezTo>
                    <a:pt x="6216" y="5649"/>
                    <a:pt x="6240" y="5601"/>
                    <a:pt x="6264" y="5530"/>
                  </a:cubicBezTo>
                  <a:lnTo>
                    <a:pt x="6288" y="5482"/>
                  </a:lnTo>
                  <a:cubicBezTo>
                    <a:pt x="6288" y="5435"/>
                    <a:pt x="6312" y="5411"/>
                    <a:pt x="6312" y="5387"/>
                  </a:cubicBezTo>
                  <a:lnTo>
                    <a:pt x="6407" y="5363"/>
                  </a:lnTo>
                  <a:cubicBezTo>
                    <a:pt x="6669" y="5363"/>
                    <a:pt x="6907" y="5363"/>
                    <a:pt x="7145" y="5411"/>
                  </a:cubicBezTo>
                  <a:cubicBezTo>
                    <a:pt x="7455" y="5411"/>
                    <a:pt x="7764" y="5363"/>
                    <a:pt x="8050" y="5244"/>
                  </a:cubicBezTo>
                  <a:cubicBezTo>
                    <a:pt x="8360" y="5077"/>
                    <a:pt x="8574" y="4792"/>
                    <a:pt x="8646" y="4458"/>
                  </a:cubicBezTo>
                  <a:cubicBezTo>
                    <a:pt x="8693" y="4125"/>
                    <a:pt x="8693" y="3791"/>
                    <a:pt x="8693" y="3482"/>
                  </a:cubicBezTo>
                  <a:cubicBezTo>
                    <a:pt x="8765" y="2863"/>
                    <a:pt x="8788" y="2267"/>
                    <a:pt x="8765" y="1672"/>
                  </a:cubicBezTo>
                  <a:lnTo>
                    <a:pt x="8788" y="1672"/>
                  </a:lnTo>
                  <a:cubicBezTo>
                    <a:pt x="8765" y="1339"/>
                    <a:pt x="8669" y="1005"/>
                    <a:pt x="8503" y="696"/>
                  </a:cubicBezTo>
                  <a:cubicBezTo>
                    <a:pt x="8312" y="362"/>
                    <a:pt x="8003" y="148"/>
                    <a:pt x="7622" y="100"/>
                  </a:cubicBezTo>
                  <a:cubicBezTo>
                    <a:pt x="7181" y="53"/>
                    <a:pt x="6740" y="29"/>
                    <a:pt x="6303" y="29"/>
                  </a:cubicBezTo>
                  <a:cubicBezTo>
                    <a:pt x="5865" y="29"/>
                    <a:pt x="5431" y="53"/>
                    <a:pt x="5002" y="100"/>
                  </a:cubicBezTo>
                  <a:cubicBezTo>
                    <a:pt x="4907" y="53"/>
                    <a:pt x="4835" y="29"/>
                    <a:pt x="4740" y="5"/>
                  </a:cubicBezTo>
                  <a:cubicBezTo>
                    <a:pt x="4715" y="2"/>
                    <a:pt x="4691" y="0"/>
                    <a:pt x="46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3" name="Google Shape;3463;p114"/>
            <p:cNvSpPr/>
            <p:nvPr/>
          </p:nvSpPr>
          <p:spPr>
            <a:xfrm>
              <a:off x="1649125" y="4097775"/>
              <a:ext cx="243950" cy="238750"/>
            </a:xfrm>
            <a:custGeom>
              <a:avLst/>
              <a:gdLst/>
              <a:ahLst/>
              <a:cxnLst/>
              <a:rect l="l" t="t" r="r" b="b"/>
              <a:pathLst>
                <a:path w="9758" h="9550" extrusionOk="0">
                  <a:moveTo>
                    <a:pt x="8223" y="6300"/>
                  </a:moveTo>
                  <a:cubicBezTo>
                    <a:pt x="8479" y="6300"/>
                    <a:pt x="8738" y="6321"/>
                    <a:pt x="9002" y="6341"/>
                  </a:cubicBezTo>
                  <a:cubicBezTo>
                    <a:pt x="8312" y="7031"/>
                    <a:pt x="7621" y="7722"/>
                    <a:pt x="6907" y="8413"/>
                  </a:cubicBezTo>
                  <a:cubicBezTo>
                    <a:pt x="6883" y="8437"/>
                    <a:pt x="6811" y="8532"/>
                    <a:pt x="6764" y="8556"/>
                  </a:cubicBezTo>
                  <a:lnTo>
                    <a:pt x="6692" y="8651"/>
                  </a:lnTo>
                  <a:cubicBezTo>
                    <a:pt x="6692" y="8365"/>
                    <a:pt x="6668" y="8079"/>
                    <a:pt x="6668" y="7794"/>
                  </a:cubicBezTo>
                  <a:cubicBezTo>
                    <a:pt x="6668" y="7317"/>
                    <a:pt x="6716" y="6698"/>
                    <a:pt x="7216" y="6460"/>
                  </a:cubicBezTo>
                  <a:cubicBezTo>
                    <a:pt x="7544" y="6337"/>
                    <a:pt x="7880" y="6300"/>
                    <a:pt x="8223" y="6300"/>
                  </a:cubicBezTo>
                  <a:close/>
                  <a:moveTo>
                    <a:pt x="5001" y="0"/>
                  </a:moveTo>
                  <a:cubicBezTo>
                    <a:pt x="4829" y="0"/>
                    <a:pt x="4656" y="90"/>
                    <a:pt x="4716" y="268"/>
                  </a:cubicBezTo>
                  <a:cubicBezTo>
                    <a:pt x="4739" y="435"/>
                    <a:pt x="4763" y="578"/>
                    <a:pt x="4763" y="744"/>
                  </a:cubicBezTo>
                  <a:cubicBezTo>
                    <a:pt x="4335" y="744"/>
                    <a:pt x="3895" y="734"/>
                    <a:pt x="3460" y="734"/>
                  </a:cubicBezTo>
                  <a:cubicBezTo>
                    <a:pt x="3242" y="734"/>
                    <a:pt x="3025" y="737"/>
                    <a:pt x="2810" y="744"/>
                  </a:cubicBezTo>
                  <a:cubicBezTo>
                    <a:pt x="2810" y="721"/>
                    <a:pt x="2810" y="697"/>
                    <a:pt x="2810" y="673"/>
                  </a:cubicBezTo>
                  <a:cubicBezTo>
                    <a:pt x="2810" y="530"/>
                    <a:pt x="2834" y="411"/>
                    <a:pt x="2834" y="268"/>
                  </a:cubicBezTo>
                  <a:cubicBezTo>
                    <a:pt x="2834" y="244"/>
                    <a:pt x="2834" y="244"/>
                    <a:pt x="2834" y="221"/>
                  </a:cubicBezTo>
                  <a:cubicBezTo>
                    <a:pt x="2772" y="106"/>
                    <a:pt x="2663" y="51"/>
                    <a:pt x="2558" y="51"/>
                  </a:cubicBezTo>
                  <a:cubicBezTo>
                    <a:pt x="2422" y="51"/>
                    <a:pt x="2289" y="142"/>
                    <a:pt x="2263" y="316"/>
                  </a:cubicBezTo>
                  <a:cubicBezTo>
                    <a:pt x="2287" y="435"/>
                    <a:pt x="2287" y="554"/>
                    <a:pt x="2310" y="673"/>
                  </a:cubicBezTo>
                  <a:cubicBezTo>
                    <a:pt x="2310" y="697"/>
                    <a:pt x="2310" y="721"/>
                    <a:pt x="2310" y="768"/>
                  </a:cubicBezTo>
                  <a:cubicBezTo>
                    <a:pt x="2025" y="768"/>
                    <a:pt x="1739" y="792"/>
                    <a:pt x="1477" y="816"/>
                  </a:cubicBezTo>
                  <a:cubicBezTo>
                    <a:pt x="477" y="887"/>
                    <a:pt x="191" y="1983"/>
                    <a:pt x="381" y="2793"/>
                  </a:cubicBezTo>
                  <a:cubicBezTo>
                    <a:pt x="358" y="3769"/>
                    <a:pt x="334" y="4864"/>
                    <a:pt x="334" y="5817"/>
                  </a:cubicBezTo>
                  <a:cubicBezTo>
                    <a:pt x="429" y="6722"/>
                    <a:pt x="0" y="7698"/>
                    <a:pt x="381" y="8556"/>
                  </a:cubicBezTo>
                  <a:cubicBezTo>
                    <a:pt x="828" y="9360"/>
                    <a:pt x="1666" y="9549"/>
                    <a:pt x="2534" y="9549"/>
                  </a:cubicBezTo>
                  <a:cubicBezTo>
                    <a:pt x="3054" y="9549"/>
                    <a:pt x="3585" y="9481"/>
                    <a:pt x="4049" y="9437"/>
                  </a:cubicBezTo>
                  <a:cubicBezTo>
                    <a:pt x="4192" y="9425"/>
                    <a:pt x="4341" y="9419"/>
                    <a:pt x="4489" y="9419"/>
                  </a:cubicBezTo>
                  <a:cubicBezTo>
                    <a:pt x="4638" y="9419"/>
                    <a:pt x="4787" y="9425"/>
                    <a:pt x="4930" y="9437"/>
                  </a:cubicBezTo>
                  <a:cubicBezTo>
                    <a:pt x="5430" y="9437"/>
                    <a:pt x="5954" y="9389"/>
                    <a:pt x="6430" y="9365"/>
                  </a:cubicBezTo>
                  <a:lnTo>
                    <a:pt x="6478" y="9365"/>
                  </a:lnTo>
                  <a:cubicBezTo>
                    <a:pt x="6787" y="9246"/>
                    <a:pt x="7049" y="9056"/>
                    <a:pt x="7264" y="8818"/>
                  </a:cubicBezTo>
                  <a:cubicBezTo>
                    <a:pt x="7550" y="8484"/>
                    <a:pt x="7883" y="8175"/>
                    <a:pt x="8169" y="7841"/>
                  </a:cubicBezTo>
                  <a:cubicBezTo>
                    <a:pt x="8645" y="7317"/>
                    <a:pt x="9145" y="6817"/>
                    <a:pt x="9621" y="6293"/>
                  </a:cubicBezTo>
                  <a:cubicBezTo>
                    <a:pt x="9758" y="6157"/>
                    <a:pt x="9656" y="5934"/>
                    <a:pt x="9481" y="5934"/>
                  </a:cubicBezTo>
                  <a:cubicBezTo>
                    <a:pt x="9472" y="5934"/>
                    <a:pt x="9464" y="5935"/>
                    <a:pt x="9455" y="5936"/>
                  </a:cubicBezTo>
                  <a:lnTo>
                    <a:pt x="9502" y="5912"/>
                  </a:lnTo>
                  <a:cubicBezTo>
                    <a:pt x="9213" y="5909"/>
                    <a:pt x="8943" y="5905"/>
                    <a:pt x="8691" y="5905"/>
                  </a:cubicBezTo>
                  <a:cubicBezTo>
                    <a:pt x="6972" y="5905"/>
                    <a:pt x="6136" y="6119"/>
                    <a:pt x="6406" y="8508"/>
                  </a:cubicBezTo>
                  <a:cubicBezTo>
                    <a:pt x="6406" y="8675"/>
                    <a:pt x="6430" y="8841"/>
                    <a:pt x="6430" y="9008"/>
                  </a:cubicBezTo>
                  <a:cubicBezTo>
                    <a:pt x="5954" y="8960"/>
                    <a:pt x="5478" y="8937"/>
                    <a:pt x="5001" y="8913"/>
                  </a:cubicBezTo>
                  <a:cubicBezTo>
                    <a:pt x="4728" y="8877"/>
                    <a:pt x="4454" y="8859"/>
                    <a:pt x="4183" y="8859"/>
                  </a:cubicBezTo>
                  <a:cubicBezTo>
                    <a:pt x="3912" y="8859"/>
                    <a:pt x="3644" y="8877"/>
                    <a:pt x="3382" y="8913"/>
                  </a:cubicBezTo>
                  <a:cubicBezTo>
                    <a:pt x="3084" y="8929"/>
                    <a:pt x="2742" y="8963"/>
                    <a:pt x="2402" y="8963"/>
                  </a:cubicBezTo>
                  <a:cubicBezTo>
                    <a:pt x="1766" y="8963"/>
                    <a:pt x="1136" y="8844"/>
                    <a:pt x="810" y="8270"/>
                  </a:cubicBezTo>
                  <a:cubicBezTo>
                    <a:pt x="477" y="7484"/>
                    <a:pt x="858" y="6579"/>
                    <a:pt x="739" y="5745"/>
                  </a:cubicBezTo>
                  <a:lnTo>
                    <a:pt x="739" y="3888"/>
                  </a:lnTo>
                  <a:cubicBezTo>
                    <a:pt x="739" y="3531"/>
                    <a:pt x="739" y="3126"/>
                    <a:pt x="762" y="2769"/>
                  </a:cubicBezTo>
                  <a:cubicBezTo>
                    <a:pt x="762" y="2745"/>
                    <a:pt x="762" y="2745"/>
                    <a:pt x="762" y="2721"/>
                  </a:cubicBezTo>
                  <a:cubicBezTo>
                    <a:pt x="762" y="2173"/>
                    <a:pt x="881" y="1364"/>
                    <a:pt x="1548" y="1316"/>
                  </a:cubicBezTo>
                  <a:cubicBezTo>
                    <a:pt x="1834" y="1316"/>
                    <a:pt x="2144" y="1292"/>
                    <a:pt x="2429" y="1292"/>
                  </a:cubicBezTo>
                  <a:lnTo>
                    <a:pt x="2429" y="1387"/>
                  </a:lnTo>
                  <a:cubicBezTo>
                    <a:pt x="2429" y="1530"/>
                    <a:pt x="2453" y="1649"/>
                    <a:pt x="2477" y="1768"/>
                  </a:cubicBezTo>
                  <a:cubicBezTo>
                    <a:pt x="2477" y="1840"/>
                    <a:pt x="2525" y="1888"/>
                    <a:pt x="2596" y="1888"/>
                  </a:cubicBezTo>
                  <a:cubicBezTo>
                    <a:pt x="2644" y="1888"/>
                    <a:pt x="2715" y="1840"/>
                    <a:pt x="2739" y="1768"/>
                  </a:cubicBezTo>
                  <a:cubicBezTo>
                    <a:pt x="2739" y="1649"/>
                    <a:pt x="2763" y="1530"/>
                    <a:pt x="2787" y="1387"/>
                  </a:cubicBezTo>
                  <a:lnTo>
                    <a:pt x="2787" y="1292"/>
                  </a:lnTo>
                  <a:cubicBezTo>
                    <a:pt x="3382" y="1268"/>
                    <a:pt x="3977" y="1268"/>
                    <a:pt x="4549" y="1245"/>
                  </a:cubicBezTo>
                  <a:lnTo>
                    <a:pt x="4835" y="1245"/>
                  </a:lnTo>
                  <a:lnTo>
                    <a:pt x="4835" y="1411"/>
                  </a:lnTo>
                  <a:cubicBezTo>
                    <a:pt x="4858" y="1578"/>
                    <a:pt x="4787" y="1745"/>
                    <a:pt x="4811" y="1911"/>
                  </a:cubicBezTo>
                  <a:cubicBezTo>
                    <a:pt x="4831" y="2011"/>
                    <a:pt x="4933" y="2060"/>
                    <a:pt x="5022" y="2060"/>
                  </a:cubicBezTo>
                  <a:cubicBezTo>
                    <a:pt x="5040" y="2060"/>
                    <a:pt x="5057" y="2058"/>
                    <a:pt x="5073" y="2054"/>
                  </a:cubicBezTo>
                  <a:cubicBezTo>
                    <a:pt x="5382" y="1935"/>
                    <a:pt x="5144" y="1626"/>
                    <a:pt x="5192" y="1411"/>
                  </a:cubicBezTo>
                  <a:lnTo>
                    <a:pt x="5192" y="1221"/>
                  </a:lnTo>
                  <a:cubicBezTo>
                    <a:pt x="5712" y="1201"/>
                    <a:pt x="6263" y="1167"/>
                    <a:pt x="6796" y="1167"/>
                  </a:cubicBezTo>
                  <a:cubicBezTo>
                    <a:pt x="6921" y="1167"/>
                    <a:pt x="7046" y="1169"/>
                    <a:pt x="7168" y="1173"/>
                  </a:cubicBezTo>
                  <a:cubicBezTo>
                    <a:pt x="7216" y="1387"/>
                    <a:pt x="7264" y="1602"/>
                    <a:pt x="7288" y="1816"/>
                  </a:cubicBezTo>
                  <a:cubicBezTo>
                    <a:pt x="7299" y="1935"/>
                    <a:pt x="7389" y="1995"/>
                    <a:pt x="7472" y="1995"/>
                  </a:cubicBezTo>
                  <a:cubicBezTo>
                    <a:pt x="7555" y="1995"/>
                    <a:pt x="7633" y="1935"/>
                    <a:pt x="7621" y="1816"/>
                  </a:cubicBezTo>
                  <a:cubicBezTo>
                    <a:pt x="7573" y="1602"/>
                    <a:pt x="7573" y="1387"/>
                    <a:pt x="7597" y="1173"/>
                  </a:cubicBezTo>
                  <a:cubicBezTo>
                    <a:pt x="7835" y="1173"/>
                    <a:pt x="8073" y="1197"/>
                    <a:pt x="8312" y="1221"/>
                  </a:cubicBezTo>
                  <a:cubicBezTo>
                    <a:pt x="8338" y="1219"/>
                    <a:pt x="8363" y="1218"/>
                    <a:pt x="8389" y="1218"/>
                  </a:cubicBezTo>
                  <a:cubicBezTo>
                    <a:pt x="8669" y="1218"/>
                    <a:pt x="8925" y="1336"/>
                    <a:pt x="9121" y="1554"/>
                  </a:cubicBezTo>
                  <a:cubicBezTo>
                    <a:pt x="9478" y="2102"/>
                    <a:pt x="9359" y="2816"/>
                    <a:pt x="9336" y="3435"/>
                  </a:cubicBezTo>
                  <a:cubicBezTo>
                    <a:pt x="9312" y="3697"/>
                    <a:pt x="9336" y="3959"/>
                    <a:pt x="9312" y="4245"/>
                  </a:cubicBezTo>
                  <a:cubicBezTo>
                    <a:pt x="9312" y="4352"/>
                    <a:pt x="9395" y="4406"/>
                    <a:pt x="9478" y="4406"/>
                  </a:cubicBezTo>
                  <a:cubicBezTo>
                    <a:pt x="9562" y="4406"/>
                    <a:pt x="9645" y="4352"/>
                    <a:pt x="9645" y="4245"/>
                  </a:cubicBezTo>
                  <a:cubicBezTo>
                    <a:pt x="9645" y="3555"/>
                    <a:pt x="9740" y="2888"/>
                    <a:pt x="9693" y="2197"/>
                  </a:cubicBezTo>
                  <a:cubicBezTo>
                    <a:pt x="9598" y="1245"/>
                    <a:pt x="9097" y="864"/>
                    <a:pt x="8145" y="840"/>
                  </a:cubicBezTo>
                  <a:lnTo>
                    <a:pt x="7716" y="792"/>
                  </a:lnTo>
                  <a:cubicBezTo>
                    <a:pt x="7774" y="580"/>
                    <a:pt x="7660" y="197"/>
                    <a:pt x="7464" y="197"/>
                  </a:cubicBezTo>
                  <a:cubicBezTo>
                    <a:pt x="7417" y="197"/>
                    <a:pt x="7366" y="218"/>
                    <a:pt x="7311" y="268"/>
                  </a:cubicBezTo>
                  <a:cubicBezTo>
                    <a:pt x="7216" y="435"/>
                    <a:pt x="7168" y="602"/>
                    <a:pt x="7168" y="768"/>
                  </a:cubicBezTo>
                  <a:cubicBezTo>
                    <a:pt x="6668" y="744"/>
                    <a:pt x="6192" y="744"/>
                    <a:pt x="5716" y="744"/>
                  </a:cubicBezTo>
                  <a:lnTo>
                    <a:pt x="5216" y="744"/>
                  </a:lnTo>
                  <a:cubicBezTo>
                    <a:pt x="5216" y="578"/>
                    <a:pt x="5263" y="435"/>
                    <a:pt x="5287" y="268"/>
                  </a:cubicBezTo>
                  <a:cubicBezTo>
                    <a:pt x="5347" y="90"/>
                    <a:pt x="5174" y="0"/>
                    <a:pt x="50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4" name="Google Shape;3464;p114"/>
            <p:cNvSpPr/>
            <p:nvPr/>
          </p:nvSpPr>
          <p:spPr>
            <a:xfrm>
              <a:off x="1751525" y="4188325"/>
              <a:ext cx="32775" cy="87625"/>
            </a:xfrm>
            <a:custGeom>
              <a:avLst/>
              <a:gdLst/>
              <a:ahLst/>
              <a:cxnLst/>
              <a:rect l="l" t="t" r="r" b="b"/>
              <a:pathLst>
                <a:path w="1311" h="3505" extrusionOk="0">
                  <a:moveTo>
                    <a:pt x="918" y="1"/>
                  </a:moveTo>
                  <a:cubicBezTo>
                    <a:pt x="822" y="1"/>
                    <a:pt x="729" y="48"/>
                    <a:pt x="667" y="147"/>
                  </a:cubicBezTo>
                  <a:cubicBezTo>
                    <a:pt x="477" y="290"/>
                    <a:pt x="310" y="456"/>
                    <a:pt x="143" y="623"/>
                  </a:cubicBezTo>
                  <a:cubicBezTo>
                    <a:pt x="96" y="695"/>
                    <a:pt x="0" y="790"/>
                    <a:pt x="48" y="885"/>
                  </a:cubicBezTo>
                  <a:cubicBezTo>
                    <a:pt x="66" y="958"/>
                    <a:pt x="126" y="989"/>
                    <a:pt x="196" y="989"/>
                  </a:cubicBezTo>
                  <a:cubicBezTo>
                    <a:pt x="217" y="989"/>
                    <a:pt x="240" y="986"/>
                    <a:pt x="262" y="980"/>
                  </a:cubicBezTo>
                  <a:cubicBezTo>
                    <a:pt x="381" y="933"/>
                    <a:pt x="524" y="861"/>
                    <a:pt x="643" y="790"/>
                  </a:cubicBezTo>
                  <a:cubicBezTo>
                    <a:pt x="643" y="1623"/>
                    <a:pt x="691" y="2505"/>
                    <a:pt x="762" y="3338"/>
                  </a:cubicBezTo>
                  <a:cubicBezTo>
                    <a:pt x="762" y="3433"/>
                    <a:pt x="834" y="3505"/>
                    <a:pt x="953" y="3505"/>
                  </a:cubicBezTo>
                  <a:cubicBezTo>
                    <a:pt x="1024" y="3505"/>
                    <a:pt x="1096" y="3409"/>
                    <a:pt x="1096" y="3338"/>
                  </a:cubicBezTo>
                  <a:cubicBezTo>
                    <a:pt x="1072" y="3076"/>
                    <a:pt x="1072" y="2814"/>
                    <a:pt x="1048" y="2576"/>
                  </a:cubicBezTo>
                  <a:cubicBezTo>
                    <a:pt x="1048" y="2123"/>
                    <a:pt x="1072" y="1671"/>
                    <a:pt x="1120" y="1242"/>
                  </a:cubicBezTo>
                  <a:cubicBezTo>
                    <a:pt x="1144" y="933"/>
                    <a:pt x="1310" y="361"/>
                    <a:pt x="1167" y="123"/>
                  </a:cubicBezTo>
                  <a:cubicBezTo>
                    <a:pt x="1098" y="43"/>
                    <a:pt x="1007" y="1"/>
                    <a:pt x="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65" name="Google Shape;3465;p114"/>
          <p:cNvGrpSpPr/>
          <p:nvPr/>
        </p:nvGrpSpPr>
        <p:grpSpPr>
          <a:xfrm>
            <a:off x="984628" y="4027969"/>
            <a:ext cx="328277" cy="313933"/>
            <a:chOff x="1076975" y="4097250"/>
            <a:chExt cx="248300" cy="237450"/>
          </a:xfrm>
        </p:grpSpPr>
        <p:sp>
          <p:nvSpPr>
            <p:cNvPr id="3466" name="Google Shape;3466;p114"/>
            <p:cNvSpPr/>
            <p:nvPr/>
          </p:nvSpPr>
          <p:spPr>
            <a:xfrm>
              <a:off x="1178775" y="4129775"/>
              <a:ext cx="133400" cy="200350"/>
            </a:xfrm>
            <a:custGeom>
              <a:avLst/>
              <a:gdLst/>
              <a:ahLst/>
              <a:cxnLst/>
              <a:rect l="l" t="t" r="r" b="b"/>
              <a:pathLst>
                <a:path w="5336" h="8014" extrusionOk="0">
                  <a:moveTo>
                    <a:pt x="2254" y="0"/>
                  </a:moveTo>
                  <a:cubicBezTo>
                    <a:pt x="1983" y="0"/>
                    <a:pt x="1716" y="179"/>
                    <a:pt x="1692" y="536"/>
                  </a:cubicBezTo>
                  <a:lnTo>
                    <a:pt x="1620" y="2322"/>
                  </a:lnTo>
                  <a:cubicBezTo>
                    <a:pt x="1596" y="2608"/>
                    <a:pt x="1596" y="2918"/>
                    <a:pt x="1596" y="3203"/>
                  </a:cubicBezTo>
                  <a:cubicBezTo>
                    <a:pt x="1596" y="3370"/>
                    <a:pt x="1644" y="3561"/>
                    <a:pt x="1716" y="3727"/>
                  </a:cubicBezTo>
                  <a:cubicBezTo>
                    <a:pt x="1763" y="3846"/>
                    <a:pt x="1811" y="3989"/>
                    <a:pt x="1858" y="4108"/>
                  </a:cubicBezTo>
                  <a:cubicBezTo>
                    <a:pt x="1930" y="4251"/>
                    <a:pt x="1954" y="4418"/>
                    <a:pt x="1977" y="4561"/>
                  </a:cubicBezTo>
                  <a:cubicBezTo>
                    <a:pt x="2025" y="4918"/>
                    <a:pt x="2049" y="5275"/>
                    <a:pt x="2025" y="5632"/>
                  </a:cubicBezTo>
                  <a:cubicBezTo>
                    <a:pt x="2001" y="5728"/>
                    <a:pt x="1977" y="5823"/>
                    <a:pt x="1954" y="5918"/>
                  </a:cubicBezTo>
                  <a:cubicBezTo>
                    <a:pt x="1858" y="6109"/>
                    <a:pt x="1763" y="6299"/>
                    <a:pt x="1644" y="6466"/>
                  </a:cubicBezTo>
                  <a:cubicBezTo>
                    <a:pt x="1573" y="6585"/>
                    <a:pt x="1477" y="6680"/>
                    <a:pt x="1358" y="6728"/>
                  </a:cubicBezTo>
                  <a:cubicBezTo>
                    <a:pt x="1192" y="6775"/>
                    <a:pt x="1025" y="6823"/>
                    <a:pt x="858" y="6847"/>
                  </a:cubicBezTo>
                  <a:cubicBezTo>
                    <a:pt x="834" y="6859"/>
                    <a:pt x="811" y="6865"/>
                    <a:pt x="787" y="6865"/>
                  </a:cubicBezTo>
                  <a:cubicBezTo>
                    <a:pt x="763" y="6865"/>
                    <a:pt x="739" y="6859"/>
                    <a:pt x="715" y="6847"/>
                  </a:cubicBezTo>
                  <a:cubicBezTo>
                    <a:pt x="1" y="6918"/>
                    <a:pt x="1" y="7942"/>
                    <a:pt x="715" y="8014"/>
                  </a:cubicBezTo>
                  <a:cubicBezTo>
                    <a:pt x="1454" y="7990"/>
                    <a:pt x="2216" y="7990"/>
                    <a:pt x="2978" y="7942"/>
                  </a:cubicBezTo>
                  <a:cubicBezTo>
                    <a:pt x="3716" y="7919"/>
                    <a:pt x="4549" y="7752"/>
                    <a:pt x="5121" y="7180"/>
                  </a:cubicBezTo>
                  <a:cubicBezTo>
                    <a:pt x="5288" y="7014"/>
                    <a:pt x="5335" y="6775"/>
                    <a:pt x="5240" y="6561"/>
                  </a:cubicBezTo>
                  <a:lnTo>
                    <a:pt x="5240" y="6561"/>
                  </a:lnTo>
                  <a:lnTo>
                    <a:pt x="5240" y="6585"/>
                  </a:lnTo>
                  <a:cubicBezTo>
                    <a:pt x="5145" y="6371"/>
                    <a:pt x="4954" y="6228"/>
                    <a:pt x="4716" y="6228"/>
                  </a:cubicBezTo>
                  <a:cubicBezTo>
                    <a:pt x="4473" y="6228"/>
                    <a:pt x="4248" y="6237"/>
                    <a:pt x="4074" y="6237"/>
                  </a:cubicBezTo>
                  <a:cubicBezTo>
                    <a:pt x="3856" y="6237"/>
                    <a:pt x="3716" y="6222"/>
                    <a:pt x="3716" y="6156"/>
                  </a:cubicBezTo>
                  <a:cubicBezTo>
                    <a:pt x="3787" y="5775"/>
                    <a:pt x="3573" y="5513"/>
                    <a:pt x="3311" y="4823"/>
                  </a:cubicBezTo>
                  <a:cubicBezTo>
                    <a:pt x="3240" y="4608"/>
                    <a:pt x="3097" y="4227"/>
                    <a:pt x="3049" y="4013"/>
                  </a:cubicBezTo>
                  <a:cubicBezTo>
                    <a:pt x="2978" y="3822"/>
                    <a:pt x="2906" y="3632"/>
                    <a:pt x="2811" y="3441"/>
                  </a:cubicBezTo>
                  <a:cubicBezTo>
                    <a:pt x="2787" y="3370"/>
                    <a:pt x="2763" y="3299"/>
                    <a:pt x="2763" y="3227"/>
                  </a:cubicBezTo>
                  <a:cubicBezTo>
                    <a:pt x="2740" y="3037"/>
                    <a:pt x="2740" y="2846"/>
                    <a:pt x="2763" y="2632"/>
                  </a:cubicBezTo>
                  <a:cubicBezTo>
                    <a:pt x="2763" y="2417"/>
                    <a:pt x="2763" y="2179"/>
                    <a:pt x="2787" y="1941"/>
                  </a:cubicBezTo>
                  <a:cubicBezTo>
                    <a:pt x="2787" y="1465"/>
                    <a:pt x="2811" y="1012"/>
                    <a:pt x="2835" y="536"/>
                  </a:cubicBezTo>
                  <a:cubicBezTo>
                    <a:pt x="2799" y="179"/>
                    <a:pt x="2525" y="0"/>
                    <a:pt x="22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7" name="Google Shape;3467;p114"/>
            <p:cNvSpPr/>
            <p:nvPr/>
          </p:nvSpPr>
          <p:spPr>
            <a:xfrm>
              <a:off x="1091850" y="4261825"/>
              <a:ext cx="134600" cy="67375"/>
            </a:xfrm>
            <a:custGeom>
              <a:avLst/>
              <a:gdLst/>
              <a:ahLst/>
              <a:cxnLst/>
              <a:rect l="l" t="t" r="r" b="b"/>
              <a:pathLst>
                <a:path w="5384" h="2695" extrusionOk="0">
                  <a:moveTo>
                    <a:pt x="620" y="1"/>
                  </a:moveTo>
                  <a:cubicBezTo>
                    <a:pt x="363" y="1"/>
                    <a:pt x="129" y="160"/>
                    <a:pt x="49" y="422"/>
                  </a:cubicBezTo>
                  <a:cubicBezTo>
                    <a:pt x="49" y="469"/>
                    <a:pt x="49" y="565"/>
                    <a:pt x="49" y="636"/>
                  </a:cubicBezTo>
                  <a:cubicBezTo>
                    <a:pt x="1" y="779"/>
                    <a:pt x="25" y="922"/>
                    <a:pt x="96" y="1065"/>
                  </a:cubicBezTo>
                  <a:cubicBezTo>
                    <a:pt x="453" y="1732"/>
                    <a:pt x="1049" y="2208"/>
                    <a:pt x="1763" y="2422"/>
                  </a:cubicBezTo>
                  <a:cubicBezTo>
                    <a:pt x="1906" y="2446"/>
                    <a:pt x="2049" y="2470"/>
                    <a:pt x="2216" y="2470"/>
                  </a:cubicBezTo>
                  <a:cubicBezTo>
                    <a:pt x="2435" y="2630"/>
                    <a:pt x="2677" y="2695"/>
                    <a:pt x="2925" y="2695"/>
                  </a:cubicBezTo>
                  <a:cubicBezTo>
                    <a:pt x="3378" y="2695"/>
                    <a:pt x="3847" y="2478"/>
                    <a:pt x="4216" y="2232"/>
                  </a:cubicBezTo>
                  <a:cubicBezTo>
                    <a:pt x="4383" y="2113"/>
                    <a:pt x="4550" y="1994"/>
                    <a:pt x="4692" y="1875"/>
                  </a:cubicBezTo>
                  <a:cubicBezTo>
                    <a:pt x="4835" y="1755"/>
                    <a:pt x="4954" y="1613"/>
                    <a:pt x="5073" y="1470"/>
                  </a:cubicBezTo>
                  <a:cubicBezTo>
                    <a:pt x="5121" y="1374"/>
                    <a:pt x="5145" y="1279"/>
                    <a:pt x="5169" y="1184"/>
                  </a:cubicBezTo>
                  <a:cubicBezTo>
                    <a:pt x="5240" y="1065"/>
                    <a:pt x="5288" y="946"/>
                    <a:pt x="5335" y="827"/>
                  </a:cubicBezTo>
                  <a:cubicBezTo>
                    <a:pt x="5383" y="731"/>
                    <a:pt x="5383" y="612"/>
                    <a:pt x="5335" y="517"/>
                  </a:cubicBezTo>
                  <a:lnTo>
                    <a:pt x="5359" y="517"/>
                  </a:lnTo>
                  <a:cubicBezTo>
                    <a:pt x="5312" y="398"/>
                    <a:pt x="5240" y="303"/>
                    <a:pt x="5145" y="231"/>
                  </a:cubicBezTo>
                  <a:cubicBezTo>
                    <a:pt x="5097" y="184"/>
                    <a:pt x="5026" y="136"/>
                    <a:pt x="4954" y="136"/>
                  </a:cubicBezTo>
                  <a:cubicBezTo>
                    <a:pt x="4856" y="57"/>
                    <a:pt x="4757" y="11"/>
                    <a:pt x="4658" y="11"/>
                  </a:cubicBezTo>
                  <a:cubicBezTo>
                    <a:pt x="4638" y="11"/>
                    <a:pt x="4618" y="13"/>
                    <a:pt x="4597" y="17"/>
                  </a:cubicBezTo>
                  <a:cubicBezTo>
                    <a:pt x="3978" y="41"/>
                    <a:pt x="3383" y="65"/>
                    <a:pt x="2763" y="88"/>
                  </a:cubicBezTo>
                  <a:cubicBezTo>
                    <a:pt x="2527" y="98"/>
                    <a:pt x="2290" y="104"/>
                    <a:pt x="2053" y="104"/>
                  </a:cubicBezTo>
                  <a:cubicBezTo>
                    <a:pt x="1718" y="104"/>
                    <a:pt x="1384" y="93"/>
                    <a:pt x="1049" y="65"/>
                  </a:cubicBezTo>
                  <a:cubicBezTo>
                    <a:pt x="954" y="41"/>
                    <a:pt x="858" y="41"/>
                    <a:pt x="763" y="17"/>
                  </a:cubicBezTo>
                  <a:cubicBezTo>
                    <a:pt x="715" y="6"/>
                    <a:pt x="667" y="1"/>
                    <a:pt x="6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8" name="Google Shape;3468;p114"/>
            <p:cNvSpPr/>
            <p:nvPr/>
          </p:nvSpPr>
          <p:spPr>
            <a:xfrm>
              <a:off x="1076975" y="4097250"/>
              <a:ext cx="248300" cy="237450"/>
            </a:xfrm>
            <a:custGeom>
              <a:avLst/>
              <a:gdLst/>
              <a:ahLst/>
              <a:cxnLst/>
              <a:rect l="l" t="t" r="r" b="b"/>
              <a:pathLst>
                <a:path w="9932" h="9498" extrusionOk="0">
                  <a:moveTo>
                    <a:pt x="2549" y="527"/>
                  </a:moveTo>
                  <a:lnTo>
                    <a:pt x="3144" y="599"/>
                  </a:lnTo>
                  <a:lnTo>
                    <a:pt x="3739" y="599"/>
                  </a:lnTo>
                  <a:lnTo>
                    <a:pt x="3739" y="1218"/>
                  </a:lnTo>
                  <a:cubicBezTo>
                    <a:pt x="3739" y="1885"/>
                    <a:pt x="3763" y="2552"/>
                    <a:pt x="3835" y="3242"/>
                  </a:cubicBezTo>
                  <a:cubicBezTo>
                    <a:pt x="3930" y="3742"/>
                    <a:pt x="3835" y="3766"/>
                    <a:pt x="4359" y="3909"/>
                  </a:cubicBezTo>
                  <a:cubicBezTo>
                    <a:pt x="5406" y="4385"/>
                    <a:pt x="6026" y="5481"/>
                    <a:pt x="5907" y="6624"/>
                  </a:cubicBezTo>
                  <a:lnTo>
                    <a:pt x="5835" y="6624"/>
                  </a:lnTo>
                  <a:cubicBezTo>
                    <a:pt x="5359" y="6671"/>
                    <a:pt x="4883" y="6695"/>
                    <a:pt x="4406" y="6719"/>
                  </a:cubicBezTo>
                  <a:cubicBezTo>
                    <a:pt x="4288" y="6729"/>
                    <a:pt x="4170" y="6735"/>
                    <a:pt x="4051" y="6735"/>
                  </a:cubicBezTo>
                  <a:cubicBezTo>
                    <a:pt x="3884" y="6735"/>
                    <a:pt x="3716" y="6723"/>
                    <a:pt x="3549" y="6695"/>
                  </a:cubicBezTo>
                  <a:cubicBezTo>
                    <a:pt x="3538" y="6693"/>
                    <a:pt x="3528" y="6692"/>
                    <a:pt x="3518" y="6692"/>
                  </a:cubicBezTo>
                  <a:cubicBezTo>
                    <a:pt x="3319" y="6692"/>
                    <a:pt x="3300" y="7103"/>
                    <a:pt x="3515" y="7103"/>
                  </a:cubicBezTo>
                  <a:cubicBezTo>
                    <a:pt x="3526" y="7103"/>
                    <a:pt x="3537" y="7102"/>
                    <a:pt x="3549" y="7100"/>
                  </a:cubicBezTo>
                  <a:cubicBezTo>
                    <a:pt x="3734" y="7094"/>
                    <a:pt x="3920" y="7091"/>
                    <a:pt x="4106" y="7091"/>
                  </a:cubicBezTo>
                  <a:cubicBezTo>
                    <a:pt x="4667" y="7091"/>
                    <a:pt x="5234" y="7118"/>
                    <a:pt x="5788" y="7172"/>
                  </a:cubicBezTo>
                  <a:cubicBezTo>
                    <a:pt x="5430" y="8267"/>
                    <a:pt x="4406" y="9029"/>
                    <a:pt x="3239" y="9053"/>
                  </a:cubicBezTo>
                  <a:lnTo>
                    <a:pt x="3144" y="9053"/>
                  </a:lnTo>
                  <a:cubicBezTo>
                    <a:pt x="1977" y="9029"/>
                    <a:pt x="977" y="8267"/>
                    <a:pt x="620" y="7148"/>
                  </a:cubicBezTo>
                  <a:cubicBezTo>
                    <a:pt x="858" y="7100"/>
                    <a:pt x="1096" y="7076"/>
                    <a:pt x="1310" y="7029"/>
                  </a:cubicBezTo>
                  <a:cubicBezTo>
                    <a:pt x="1453" y="6981"/>
                    <a:pt x="1453" y="6791"/>
                    <a:pt x="1310" y="6767"/>
                  </a:cubicBezTo>
                  <a:lnTo>
                    <a:pt x="1096" y="6719"/>
                  </a:lnTo>
                  <a:lnTo>
                    <a:pt x="548" y="6624"/>
                  </a:lnTo>
                  <a:cubicBezTo>
                    <a:pt x="477" y="5457"/>
                    <a:pt x="1168" y="4361"/>
                    <a:pt x="2263" y="3933"/>
                  </a:cubicBezTo>
                  <a:lnTo>
                    <a:pt x="2311" y="3933"/>
                  </a:lnTo>
                  <a:cubicBezTo>
                    <a:pt x="2715" y="3766"/>
                    <a:pt x="2763" y="3266"/>
                    <a:pt x="2692" y="2885"/>
                  </a:cubicBezTo>
                  <a:cubicBezTo>
                    <a:pt x="2596" y="2099"/>
                    <a:pt x="2549" y="1313"/>
                    <a:pt x="2549" y="527"/>
                  </a:cubicBezTo>
                  <a:close/>
                  <a:moveTo>
                    <a:pt x="6294" y="7736"/>
                  </a:moveTo>
                  <a:cubicBezTo>
                    <a:pt x="6318" y="7736"/>
                    <a:pt x="6340" y="7738"/>
                    <a:pt x="6359" y="7743"/>
                  </a:cubicBezTo>
                  <a:cubicBezTo>
                    <a:pt x="7264" y="7815"/>
                    <a:pt x="8145" y="7815"/>
                    <a:pt x="9074" y="7862"/>
                  </a:cubicBezTo>
                  <a:cubicBezTo>
                    <a:pt x="9098" y="8029"/>
                    <a:pt x="9074" y="8172"/>
                    <a:pt x="9002" y="8315"/>
                  </a:cubicBezTo>
                  <a:cubicBezTo>
                    <a:pt x="8836" y="8529"/>
                    <a:pt x="8621" y="8743"/>
                    <a:pt x="8383" y="8886"/>
                  </a:cubicBezTo>
                  <a:cubicBezTo>
                    <a:pt x="8126" y="9047"/>
                    <a:pt x="7841" y="9087"/>
                    <a:pt x="7545" y="9087"/>
                  </a:cubicBezTo>
                  <a:cubicBezTo>
                    <a:pt x="7248" y="9087"/>
                    <a:pt x="6942" y="9046"/>
                    <a:pt x="6646" y="9046"/>
                  </a:cubicBezTo>
                  <a:cubicBezTo>
                    <a:pt x="6581" y="9046"/>
                    <a:pt x="6517" y="9048"/>
                    <a:pt x="6454" y="9053"/>
                  </a:cubicBezTo>
                  <a:lnTo>
                    <a:pt x="4716" y="9053"/>
                  </a:lnTo>
                  <a:cubicBezTo>
                    <a:pt x="5240" y="8743"/>
                    <a:pt x="5668" y="8315"/>
                    <a:pt x="5954" y="7767"/>
                  </a:cubicBezTo>
                  <a:cubicBezTo>
                    <a:pt x="6069" y="7767"/>
                    <a:pt x="6198" y="7736"/>
                    <a:pt x="6294" y="7736"/>
                  </a:cubicBezTo>
                  <a:close/>
                  <a:moveTo>
                    <a:pt x="3841" y="1"/>
                  </a:moveTo>
                  <a:cubicBezTo>
                    <a:pt x="3821" y="1"/>
                    <a:pt x="3802" y="2"/>
                    <a:pt x="3787" y="3"/>
                  </a:cubicBezTo>
                  <a:cubicBezTo>
                    <a:pt x="3597" y="3"/>
                    <a:pt x="3382" y="51"/>
                    <a:pt x="3192" y="99"/>
                  </a:cubicBezTo>
                  <a:cubicBezTo>
                    <a:pt x="2930" y="146"/>
                    <a:pt x="2644" y="146"/>
                    <a:pt x="2382" y="146"/>
                  </a:cubicBezTo>
                  <a:cubicBezTo>
                    <a:pt x="2263" y="146"/>
                    <a:pt x="2144" y="122"/>
                    <a:pt x="2001" y="99"/>
                  </a:cubicBezTo>
                  <a:cubicBezTo>
                    <a:pt x="1811" y="99"/>
                    <a:pt x="1763" y="361"/>
                    <a:pt x="1953" y="432"/>
                  </a:cubicBezTo>
                  <a:lnTo>
                    <a:pt x="2311" y="480"/>
                  </a:lnTo>
                  <a:lnTo>
                    <a:pt x="2239" y="1218"/>
                  </a:lnTo>
                  <a:cubicBezTo>
                    <a:pt x="2192" y="1837"/>
                    <a:pt x="2192" y="2480"/>
                    <a:pt x="2215" y="3099"/>
                  </a:cubicBezTo>
                  <a:cubicBezTo>
                    <a:pt x="2215" y="3218"/>
                    <a:pt x="2215" y="3361"/>
                    <a:pt x="2096" y="3385"/>
                  </a:cubicBezTo>
                  <a:cubicBezTo>
                    <a:pt x="1787" y="3528"/>
                    <a:pt x="1477" y="3718"/>
                    <a:pt x="1215" y="3933"/>
                  </a:cubicBezTo>
                  <a:cubicBezTo>
                    <a:pt x="929" y="4171"/>
                    <a:pt x="667" y="4457"/>
                    <a:pt x="501" y="4790"/>
                  </a:cubicBezTo>
                  <a:cubicBezTo>
                    <a:pt x="120" y="5481"/>
                    <a:pt x="1" y="6290"/>
                    <a:pt x="167" y="7076"/>
                  </a:cubicBezTo>
                  <a:cubicBezTo>
                    <a:pt x="526" y="8489"/>
                    <a:pt x="1780" y="9435"/>
                    <a:pt x="3204" y="9435"/>
                  </a:cubicBezTo>
                  <a:cubicBezTo>
                    <a:pt x="3388" y="9435"/>
                    <a:pt x="3575" y="9419"/>
                    <a:pt x="3763" y="9386"/>
                  </a:cubicBezTo>
                  <a:lnTo>
                    <a:pt x="4121" y="9386"/>
                  </a:lnTo>
                  <a:cubicBezTo>
                    <a:pt x="4954" y="9386"/>
                    <a:pt x="5788" y="9386"/>
                    <a:pt x="6597" y="9410"/>
                  </a:cubicBezTo>
                  <a:cubicBezTo>
                    <a:pt x="6962" y="9436"/>
                    <a:pt x="7333" y="9498"/>
                    <a:pt x="7696" y="9498"/>
                  </a:cubicBezTo>
                  <a:cubicBezTo>
                    <a:pt x="7997" y="9498"/>
                    <a:pt x="8293" y="9455"/>
                    <a:pt x="8574" y="9315"/>
                  </a:cubicBezTo>
                  <a:cubicBezTo>
                    <a:pt x="9217" y="8981"/>
                    <a:pt x="9931" y="8243"/>
                    <a:pt x="9503" y="7457"/>
                  </a:cubicBezTo>
                  <a:cubicBezTo>
                    <a:pt x="9461" y="7354"/>
                    <a:pt x="9365" y="7286"/>
                    <a:pt x="9263" y="7286"/>
                  </a:cubicBezTo>
                  <a:cubicBezTo>
                    <a:pt x="9248" y="7286"/>
                    <a:pt x="9232" y="7288"/>
                    <a:pt x="9217" y="7291"/>
                  </a:cubicBezTo>
                  <a:lnTo>
                    <a:pt x="9145" y="7291"/>
                  </a:lnTo>
                  <a:cubicBezTo>
                    <a:pt x="8883" y="7314"/>
                    <a:pt x="8621" y="7338"/>
                    <a:pt x="8359" y="7362"/>
                  </a:cubicBezTo>
                  <a:cubicBezTo>
                    <a:pt x="7990" y="7386"/>
                    <a:pt x="7621" y="7398"/>
                    <a:pt x="7252" y="7398"/>
                  </a:cubicBezTo>
                  <a:cubicBezTo>
                    <a:pt x="6883" y="7398"/>
                    <a:pt x="6514" y="7386"/>
                    <a:pt x="6145" y="7362"/>
                  </a:cubicBezTo>
                  <a:cubicBezTo>
                    <a:pt x="6454" y="6505"/>
                    <a:pt x="6359" y="5576"/>
                    <a:pt x="5883" y="4814"/>
                  </a:cubicBezTo>
                  <a:cubicBezTo>
                    <a:pt x="5930" y="4790"/>
                    <a:pt x="5930" y="4742"/>
                    <a:pt x="5930" y="4695"/>
                  </a:cubicBezTo>
                  <a:cubicBezTo>
                    <a:pt x="5907" y="4314"/>
                    <a:pt x="5930" y="3909"/>
                    <a:pt x="5930" y="3504"/>
                  </a:cubicBezTo>
                  <a:lnTo>
                    <a:pt x="5930" y="2480"/>
                  </a:lnTo>
                  <a:cubicBezTo>
                    <a:pt x="5978" y="2218"/>
                    <a:pt x="5835" y="1885"/>
                    <a:pt x="5907" y="1647"/>
                  </a:cubicBezTo>
                  <a:cubicBezTo>
                    <a:pt x="6192" y="1647"/>
                    <a:pt x="6478" y="1647"/>
                    <a:pt x="6764" y="1623"/>
                  </a:cubicBezTo>
                  <a:lnTo>
                    <a:pt x="7074" y="1623"/>
                  </a:lnTo>
                  <a:cubicBezTo>
                    <a:pt x="7121" y="2933"/>
                    <a:pt x="6764" y="4409"/>
                    <a:pt x="7621" y="5505"/>
                  </a:cubicBezTo>
                  <a:cubicBezTo>
                    <a:pt x="7788" y="5743"/>
                    <a:pt x="8002" y="6005"/>
                    <a:pt x="8121" y="6243"/>
                  </a:cubicBezTo>
                  <a:cubicBezTo>
                    <a:pt x="8166" y="6324"/>
                    <a:pt x="8233" y="6357"/>
                    <a:pt x="8299" y="6357"/>
                  </a:cubicBezTo>
                  <a:cubicBezTo>
                    <a:pt x="8448" y="6357"/>
                    <a:pt x="8594" y="6193"/>
                    <a:pt x="8479" y="6028"/>
                  </a:cubicBezTo>
                  <a:cubicBezTo>
                    <a:pt x="8145" y="5552"/>
                    <a:pt x="7693" y="5123"/>
                    <a:pt x="7526" y="4576"/>
                  </a:cubicBezTo>
                  <a:cubicBezTo>
                    <a:pt x="7312" y="3599"/>
                    <a:pt x="7526" y="2623"/>
                    <a:pt x="7526" y="1647"/>
                  </a:cubicBezTo>
                  <a:lnTo>
                    <a:pt x="7669" y="1647"/>
                  </a:lnTo>
                  <a:cubicBezTo>
                    <a:pt x="7955" y="1551"/>
                    <a:pt x="7931" y="1123"/>
                    <a:pt x="7645" y="1075"/>
                  </a:cubicBezTo>
                  <a:cubicBezTo>
                    <a:pt x="7335" y="1099"/>
                    <a:pt x="6978" y="1099"/>
                    <a:pt x="6669" y="1123"/>
                  </a:cubicBezTo>
                  <a:cubicBezTo>
                    <a:pt x="6478" y="1123"/>
                    <a:pt x="6264" y="1099"/>
                    <a:pt x="6073" y="1099"/>
                  </a:cubicBezTo>
                  <a:lnTo>
                    <a:pt x="5359" y="1075"/>
                  </a:lnTo>
                  <a:lnTo>
                    <a:pt x="5359" y="1075"/>
                  </a:lnTo>
                  <a:cubicBezTo>
                    <a:pt x="5073" y="1170"/>
                    <a:pt x="5097" y="1575"/>
                    <a:pt x="5383" y="1647"/>
                  </a:cubicBezTo>
                  <a:lnTo>
                    <a:pt x="5502" y="1647"/>
                  </a:lnTo>
                  <a:cubicBezTo>
                    <a:pt x="5478" y="1932"/>
                    <a:pt x="5573" y="2242"/>
                    <a:pt x="5573" y="2504"/>
                  </a:cubicBezTo>
                  <a:lnTo>
                    <a:pt x="5573" y="2742"/>
                  </a:lnTo>
                  <a:cubicBezTo>
                    <a:pt x="5597" y="3290"/>
                    <a:pt x="5597" y="3814"/>
                    <a:pt x="5573" y="4361"/>
                  </a:cubicBezTo>
                  <a:lnTo>
                    <a:pt x="5502" y="4290"/>
                  </a:lnTo>
                  <a:cubicBezTo>
                    <a:pt x="5168" y="3909"/>
                    <a:pt x="4740" y="3647"/>
                    <a:pt x="4263" y="3480"/>
                  </a:cubicBezTo>
                  <a:cubicBezTo>
                    <a:pt x="4144" y="2504"/>
                    <a:pt x="4121" y="1504"/>
                    <a:pt x="4168" y="504"/>
                  </a:cubicBezTo>
                  <a:lnTo>
                    <a:pt x="4382" y="432"/>
                  </a:lnTo>
                  <a:cubicBezTo>
                    <a:pt x="4736" y="145"/>
                    <a:pt x="4104" y="1"/>
                    <a:pt x="38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9" name="Google Shape;3469;p114"/>
            <p:cNvSpPr/>
            <p:nvPr/>
          </p:nvSpPr>
          <p:spPr>
            <a:xfrm>
              <a:off x="1162700" y="4226650"/>
              <a:ext cx="24150" cy="23700"/>
            </a:xfrm>
            <a:custGeom>
              <a:avLst/>
              <a:gdLst/>
              <a:ahLst/>
              <a:cxnLst/>
              <a:rect l="l" t="t" r="r" b="b"/>
              <a:pathLst>
                <a:path w="966" h="948" extrusionOk="0">
                  <a:moveTo>
                    <a:pt x="482" y="1"/>
                  </a:moveTo>
                  <a:cubicBezTo>
                    <a:pt x="248" y="1"/>
                    <a:pt x="13" y="156"/>
                    <a:pt x="1" y="471"/>
                  </a:cubicBezTo>
                  <a:cubicBezTo>
                    <a:pt x="1" y="787"/>
                    <a:pt x="242" y="948"/>
                    <a:pt x="482" y="948"/>
                  </a:cubicBezTo>
                  <a:cubicBezTo>
                    <a:pt x="712" y="948"/>
                    <a:pt x="942" y="799"/>
                    <a:pt x="953" y="495"/>
                  </a:cubicBezTo>
                  <a:cubicBezTo>
                    <a:pt x="966" y="168"/>
                    <a:pt x="725" y="1"/>
                    <a:pt x="4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0" name="Google Shape;3470;p114"/>
            <p:cNvSpPr/>
            <p:nvPr/>
          </p:nvSpPr>
          <p:spPr>
            <a:xfrm>
              <a:off x="1125500" y="4246600"/>
              <a:ext cx="25025" cy="23250"/>
            </a:xfrm>
            <a:custGeom>
              <a:avLst/>
              <a:gdLst/>
              <a:ahLst/>
              <a:cxnLst/>
              <a:rect l="l" t="t" r="r" b="b"/>
              <a:pathLst>
                <a:path w="1001" h="930" extrusionOk="0">
                  <a:moveTo>
                    <a:pt x="510" y="1"/>
                  </a:moveTo>
                  <a:cubicBezTo>
                    <a:pt x="292" y="1"/>
                    <a:pt x="72" y="138"/>
                    <a:pt x="36" y="412"/>
                  </a:cubicBezTo>
                  <a:cubicBezTo>
                    <a:pt x="0" y="757"/>
                    <a:pt x="251" y="930"/>
                    <a:pt x="501" y="930"/>
                  </a:cubicBezTo>
                  <a:cubicBezTo>
                    <a:pt x="751" y="930"/>
                    <a:pt x="1001" y="757"/>
                    <a:pt x="965" y="412"/>
                  </a:cubicBezTo>
                  <a:cubicBezTo>
                    <a:pt x="941" y="138"/>
                    <a:pt x="727" y="1"/>
                    <a:pt x="5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Google Shape;3471;p114"/>
            <p:cNvSpPr/>
            <p:nvPr/>
          </p:nvSpPr>
          <p:spPr>
            <a:xfrm>
              <a:off x="1133225" y="4206875"/>
              <a:ext cx="26225" cy="24800"/>
            </a:xfrm>
            <a:custGeom>
              <a:avLst/>
              <a:gdLst/>
              <a:ahLst/>
              <a:cxnLst/>
              <a:rect l="l" t="t" r="r" b="b"/>
              <a:pathLst>
                <a:path w="1049" h="992" extrusionOk="0">
                  <a:moveTo>
                    <a:pt x="532" y="0"/>
                  </a:moveTo>
                  <a:cubicBezTo>
                    <a:pt x="302" y="0"/>
                    <a:pt x="72" y="149"/>
                    <a:pt x="37" y="453"/>
                  </a:cubicBezTo>
                  <a:cubicBezTo>
                    <a:pt x="0" y="807"/>
                    <a:pt x="270" y="992"/>
                    <a:pt x="539" y="992"/>
                  </a:cubicBezTo>
                  <a:cubicBezTo>
                    <a:pt x="794" y="992"/>
                    <a:pt x="1049" y="825"/>
                    <a:pt x="1037" y="477"/>
                  </a:cubicBezTo>
                  <a:cubicBezTo>
                    <a:pt x="1013" y="161"/>
                    <a:pt x="772" y="0"/>
                    <a:pt x="5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72" name="Google Shape;3472;p114"/>
          <p:cNvGrpSpPr/>
          <p:nvPr/>
        </p:nvGrpSpPr>
        <p:grpSpPr>
          <a:xfrm>
            <a:off x="7825570" y="3474009"/>
            <a:ext cx="340837" cy="274071"/>
            <a:chOff x="6251275" y="3678250"/>
            <a:chExt cx="257800" cy="207300"/>
          </a:xfrm>
        </p:grpSpPr>
        <p:sp>
          <p:nvSpPr>
            <p:cNvPr id="3473" name="Google Shape;3473;p114"/>
            <p:cNvSpPr/>
            <p:nvPr/>
          </p:nvSpPr>
          <p:spPr>
            <a:xfrm>
              <a:off x="6287575" y="3684300"/>
              <a:ext cx="204850" cy="152875"/>
            </a:xfrm>
            <a:custGeom>
              <a:avLst/>
              <a:gdLst/>
              <a:ahLst/>
              <a:cxnLst/>
              <a:rect l="l" t="t" r="r" b="b"/>
              <a:pathLst>
                <a:path w="8194" h="6115" extrusionOk="0">
                  <a:moveTo>
                    <a:pt x="768" y="0"/>
                  </a:moveTo>
                  <a:cubicBezTo>
                    <a:pt x="645" y="0"/>
                    <a:pt x="521" y="32"/>
                    <a:pt x="406" y="90"/>
                  </a:cubicBezTo>
                  <a:cubicBezTo>
                    <a:pt x="192" y="209"/>
                    <a:pt x="49" y="471"/>
                    <a:pt x="49" y="732"/>
                  </a:cubicBezTo>
                  <a:lnTo>
                    <a:pt x="49" y="1375"/>
                  </a:lnTo>
                  <a:cubicBezTo>
                    <a:pt x="49" y="1828"/>
                    <a:pt x="72" y="2257"/>
                    <a:pt x="120" y="2709"/>
                  </a:cubicBezTo>
                  <a:lnTo>
                    <a:pt x="96" y="3614"/>
                  </a:lnTo>
                  <a:cubicBezTo>
                    <a:pt x="96" y="3781"/>
                    <a:pt x="72" y="3947"/>
                    <a:pt x="72" y="4114"/>
                  </a:cubicBezTo>
                  <a:cubicBezTo>
                    <a:pt x="49" y="4424"/>
                    <a:pt x="25" y="4733"/>
                    <a:pt x="25" y="5043"/>
                  </a:cubicBezTo>
                  <a:cubicBezTo>
                    <a:pt x="1" y="5257"/>
                    <a:pt x="49" y="5472"/>
                    <a:pt x="168" y="5662"/>
                  </a:cubicBezTo>
                  <a:cubicBezTo>
                    <a:pt x="300" y="5927"/>
                    <a:pt x="577" y="6069"/>
                    <a:pt x="863" y="6069"/>
                  </a:cubicBezTo>
                  <a:cubicBezTo>
                    <a:pt x="885" y="6069"/>
                    <a:pt x="908" y="6069"/>
                    <a:pt x="930" y="6067"/>
                  </a:cubicBezTo>
                  <a:cubicBezTo>
                    <a:pt x="1120" y="6043"/>
                    <a:pt x="1311" y="6019"/>
                    <a:pt x="1501" y="5972"/>
                  </a:cubicBezTo>
                  <a:lnTo>
                    <a:pt x="1644" y="5995"/>
                  </a:lnTo>
                  <a:cubicBezTo>
                    <a:pt x="1859" y="6019"/>
                    <a:pt x="2073" y="6019"/>
                    <a:pt x="2311" y="6019"/>
                  </a:cubicBezTo>
                  <a:cubicBezTo>
                    <a:pt x="2406" y="6019"/>
                    <a:pt x="2478" y="6019"/>
                    <a:pt x="2597" y="5995"/>
                  </a:cubicBezTo>
                  <a:cubicBezTo>
                    <a:pt x="2787" y="6067"/>
                    <a:pt x="2978" y="6115"/>
                    <a:pt x="3192" y="6115"/>
                  </a:cubicBezTo>
                  <a:cubicBezTo>
                    <a:pt x="3359" y="6115"/>
                    <a:pt x="3549" y="6091"/>
                    <a:pt x="3716" y="6019"/>
                  </a:cubicBezTo>
                  <a:cubicBezTo>
                    <a:pt x="3764" y="6043"/>
                    <a:pt x="3817" y="6055"/>
                    <a:pt x="3871" y="6055"/>
                  </a:cubicBezTo>
                  <a:cubicBezTo>
                    <a:pt x="3924" y="6055"/>
                    <a:pt x="3978" y="6043"/>
                    <a:pt x="4026" y="6019"/>
                  </a:cubicBezTo>
                  <a:cubicBezTo>
                    <a:pt x="4169" y="5995"/>
                    <a:pt x="4288" y="5900"/>
                    <a:pt x="4359" y="5757"/>
                  </a:cubicBezTo>
                  <a:cubicBezTo>
                    <a:pt x="4407" y="5710"/>
                    <a:pt x="4430" y="5638"/>
                    <a:pt x="4454" y="5567"/>
                  </a:cubicBezTo>
                  <a:cubicBezTo>
                    <a:pt x="4859" y="5638"/>
                    <a:pt x="5240" y="5686"/>
                    <a:pt x="5645" y="5686"/>
                  </a:cubicBezTo>
                  <a:cubicBezTo>
                    <a:pt x="5883" y="5662"/>
                    <a:pt x="6121" y="5662"/>
                    <a:pt x="6359" y="5638"/>
                  </a:cubicBezTo>
                  <a:cubicBezTo>
                    <a:pt x="6621" y="5614"/>
                    <a:pt x="6860" y="5567"/>
                    <a:pt x="7098" y="5472"/>
                  </a:cubicBezTo>
                  <a:cubicBezTo>
                    <a:pt x="7383" y="5376"/>
                    <a:pt x="7645" y="5186"/>
                    <a:pt x="7812" y="4924"/>
                  </a:cubicBezTo>
                  <a:lnTo>
                    <a:pt x="7812" y="4900"/>
                  </a:lnTo>
                  <a:cubicBezTo>
                    <a:pt x="8050" y="4805"/>
                    <a:pt x="8193" y="4567"/>
                    <a:pt x="8169" y="4305"/>
                  </a:cubicBezTo>
                  <a:lnTo>
                    <a:pt x="8146" y="4305"/>
                  </a:lnTo>
                  <a:cubicBezTo>
                    <a:pt x="8122" y="4186"/>
                    <a:pt x="8074" y="4090"/>
                    <a:pt x="8003" y="3995"/>
                  </a:cubicBezTo>
                  <a:cubicBezTo>
                    <a:pt x="8003" y="3947"/>
                    <a:pt x="8003" y="3876"/>
                    <a:pt x="8003" y="3828"/>
                  </a:cubicBezTo>
                  <a:cubicBezTo>
                    <a:pt x="8050" y="3662"/>
                    <a:pt x="8026" y="3495"/>
                    <a:pt x="7955" y="3352"/>
                  </a:cubicBezTo>
                  <a:cubicBezTo>
                    <a:pt x="7907" y="3233"/>
                    <a:pt x="7812" y="3138"/>
                    <a:pt x="7717" y="3066"/>
                  </a:cubicBezTo>
                  <a:cubicBezTo>
                    <a:pt x="7884" y="2638"/>
                    <a:pt x="7741" y="2185"/>
                    <a:pt x="7383" y="1923"/>
                  </a:cubicBezTo>
                  <a:cubicBezTo>
                    <a:pt x="7217" y="1780"/>
                    <a:pt x="7002" y="1685"/>
                    <a:pt x="6788" y="1614"/>
                  </a:cubicBezTo>
                  <a:lnTo>
                    <a:pt x="6836" y="1614"/>
                  </a:lnTo>
                  <a:cubicBezTo>
                    <a:pt x="7145" y="1590"/>
                    <a:pt x="7407" y="1423"/>
                    <a:pt x="7598" y="1185"/>
                  </a:cubicBezTo>
                  <a:cubicBezTo>
                    <a:pt x="7836" y="780"/>
                    <a:pt x="7622" y="256"/>
                    <a:pt x="7169" y="161"/>
                  </a:cubicBezTo>
                  <a:cubicBezTo>
                    <a:pt x="6907" y="113"/>
                    <a:pt x="6669" y="66"/>
                    <a:pt x="6407" y="66"/>
                  </a:cubicBezTo>
                  <a:cubicBezTo>
                    <a:pt x="6288" y="60"/>
                    <a:pt x="6170" y="57"/>
                    <a:pt x="6054" y="57"/>
                  </a:cubicBezTo>
                  <a:cubicBezTo>
                    <a:pt x="5705" y="57"/>
                    <a:pt x="5365" y="84"/>
                    <a:pt x="5026" y="137"/>
                  </a:cubicBezTo>
                  <a:cubicBezTo>
                    <a:pt x="4883" y="137"/>
                    <a:pt x="4764" y="185"/>
                    <a:pt x="4645" y="256"/>
                  </a:cubicBezTo>
                  <a:cubicBezTo>
                    <a:pt x="4573" y="304"/>
                    <a:pt x="4502" y="375"/>
                    <a:pt x="4430" y="447"/>
                  </a:cubicBezTo>
                  <a:cubicBezTo>
                    <a:pt x="4288" y="566"/>
                    <a:pt x="4169" y="709"/>
                    <a:pt x="4097" y="899"/>
                  </a:cubicBezTo>
                  <a:cubicBezTo>
                    <a:pt x="4002" y="661"/>
                    <a:pt x="3835" y="471"/>
                    <a:pt x="3645" y="351"/>
                  </a:cubicBezTo>
                  <a:cubicBezTo>
                    <a:pt x="3335" y="161"/>
                    <a:pt x="2954" y="66"/>
                    <a:pt x="2597" y="66"/>
                  </a:cubicBezTo>
                  <a:cubicBezTo>
                    <a:pt x="2449" y="57"/>
                    <a:pt x="2304" y="51"/>
                    <a:pt x="2161" y="51"/>
                  </a:cubicBezTo>
                  <a:cubicBezTo>
                    <a:pt x="1913" y="51"/>
                    <a:pt x="1671" y="68"/>
                    <a:pt x="1430" y="113"/>
                  </a:cubicBezTo>
                  <a:lnTo>
                    <a:pt x="1263" y="137"/>
                  </a:lnTo>
                  <a:lnTo>
                    <a:pt x="1001" y="42"/>
                  </a:lnTo>
                  <a:cubicBezTo>
                    <a:pt x="926" y="14"/>
                    <a:pt x="847" y="0"/>
                    <a:pt x="7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Google Shape;3474;p114"/>
            <p:cNvSpPr/>
            <p:nvPr/>
          </p:nvSpPr>
          <p:spPr>
            <a:xfrm>
              <a:off x="6271550" y="3825400"/>
              <a:ext cx="229200" cy="40550"/>
            </a:xfrm>
            <a:custGeom>
              <a:avLst/>
              <a:gdLst/>
              <a:ahLst/>
              <a:cxnLst/>
              <a:rect l="l" t="t" r="r" b="b"/>
              <a:pathLst>
                <a:path w="9168" h="1622" extrusionOk="0">
                  <a:moveTo>
                    <a:pt x="736" y="1"/>
                  </a:moveTo>
                  <a:cubicBezTo>
                    <a:pt x="307" y="1"/>
                    <a:pt x="1" y="465"/>
                    <a:pt x="237" y="852"/>
                  </a:cubicBezTo>
                  <a:cubicBezTo>
                    <a:pt x="309" y="994"/>
                    <a:pt x="428" y="1066"/>
                    <a:pt x="571" y="1137"/>
                  </a:cubicBezTo>
                  <a:cubicBezTo>
                    <a:pt x="1438" y="1455"/>
                    <a:pt x="2343" y="1622"/>
                    <a:pt x="3252" y="1622"/>
                  </a:cubicBezTo>
                  <a:cubicBezTo>
                    <a:pt x="3366" y="1622"/>
                    <a:pt x="3480" y="1619"/>
                    <a:pt x="3595" y="1614"/>
                  </a:cubicBezTo>
                  <a:cubicBezTo>
                    <a:pt x="4643" y="1614"/>
                    <a:pt x="5691" y="1518"/>
                    <a:pt x="6738" y="1471"/>
                  </a:cubicBezTo>
                  <a:lnTo>
                    <a:pt x="8596" y="1352"/>
                  </a:lnTo>
                  <a:cubicBezTo>
                    <a:pt x="8906" y="1352"/>
                    <a:pt x="9144" y="1090"/>
                    <a:pt x="9168" y="780"/>
                  </a:cubicBezTo>
                  <a:cubicBezTo>
                    <a:pt x="9168" y="471"/>
                    <a:pt x="8906" y="232"/>
                    <a:pt x="8596" y="232"/>
                  </a:cubicBezTo>
                  <a:lnTo>
                    <a:pt x="6000" y="351"/>
                  </a:lnTo>
                  <a:cubicBezTo>
                    <a:pt x="5167" y="399"/>
                    <a:pt x="4357" y="471"/>
                    <a:pt x="3524" y="471"/>
                  </a:cubicBezTo>
                  <a:cubicBezTo>
                    <a:pt x="3095" y="471"/>
                    <a:pt x="2690" y="447"/>
                    <a:pt x="2261" y="399"/>
                  </a:cubicBezTo>
                  <a:cubicBezTo>
                    <a:pt x="1785" y="328"/>
                    <a:pt x="1333" y="209"/>
                    <a:pt x="880" y="18"/>
                  </a:cubicBezTo>
                  <a:cubicBezTo>
                    <a:pt x="831" y="6"/>
                    <a:pt x="783" y="1"/>
                    <a:pt x="7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Google Shape;3475;p114"/>
            <p:cNvSpPr/>
            <p:nvPr/>
          </p:nvSpPr>
          <p:spPr>
            <a:xfrm>
              <a:off x="6251275" y="3678250"/>
              <a:ext cx="257800" cy="207300"/>
            </a:xfrm>
            <a:custGeom>
              <a:avLst/>
              <a:gdLst/>
              <a:ahLst/>
              <a:cxnLst/>
              <a:rect l="l" t="t" r="r" b="b"/>
              <a:pathLst>
                <a:path w="10312" h="8292" extrusionOk="0">
                  <a:moveTo>
                    <a:pt x="4154" y="494"/>
                  </a:moveTo>
                  <a:cubicBezTo>
                    <a:pt x="4190" y="494"/>
                    <a:pt x="4226" y="496"/>
                    <a:pt x="4263" y="498"/>
                  </a:cubicBezTo>
                  <a:cubicBezTo>
                    <a:pt x="4811" y="522"/>
                    <a:pt x="5359" y="879"/>
                    <a:pt x="5359" y="1451"/>
                  </a:cubicBezTo>
                  <a:cubicBezTo>
                    <a:pt x="5359" y="1451"/>
                    <a:pt x="5359" y="1475"/>
                    <a:pt x="5359" y="1475"/>
                  </a:cubicBezTo>
                  <a:lnTo>
                    <a:pt x="5359" y="1665"/>
                  </a:lnTo>
                  <a:lnTo>
                    <a:pt x="5359" y="2284"/>
                  </a:lnTo>
                  <a:cubicBezTo>
                    <a:pt x="5359" y="2832"/>
                    <a:pt x="5335" y="3427"/>
                    <a:pt x="5311" y="3975"/>
                  </a:cubicBezTo>
                  <a:cubicBezTo>
                    <a:pt x="5311" y="4523"/>
                    <a:pt x="5239" y="5094"/>
                    <a:pt x="5216" y="5666"/>
                  </a:cubicBezTo>
                  <a:lnTo>
                    <a:pt x="5216" y="6166"/>
                  </a:lnTo>
                  <a:cubicBezTo>
                    <a:pt x="5120" y="6118"/>
                    <a:pt x="5025" y="6095"/>
                    <a:pt x="4906" y="6047"/>
                  </a:cubicBezTo>
                  <a:lnTo>
                    <a:pt x="4811" y="6023"/>
                  </a:lnTo>
                  <a:cubicBezTo>
                    <a:pt x="4596" y="5999"/>
                    <a:pt x="4381" y="5992"/>
                    <a:pt x="4164" y="5992"/>
                  </a:cubicBezTo>
                  <a:cubicBezTo>
                    <a:pt x="3804" y="5992"/>
                    <a:pt x="3443" y="6013"/>
                    <a:pt x="3086" y="6013"/>
                  </a:cubicBezTo>
                  <a:cubicBezTo>
                    <a:pt x="2800" y="6013"/>
                    <a:pt x="2517" y="5999"/>
                    <a:pt x="2239" y="5952"/>
                  </a:cubicBezTo>
                  <a:cubicBezTo>
                    <a:pt x="1786" y="5904"/>
                    <a:pt x="1382" y="5594"/>
                    <a:pt x="1239" y="5142"/>
                  </a:cubicBezTo>
                  <a:cubicBezTo>
                    <a:pt x="1286" y="4570"/>
                    <a:pt x="1334" y="3999"/>
                    <a:pt x="1310" y="3451"/>
                  </a:cubicBezTo>
                  <a:cubicBezTo>
                    <a:pt x="1286" y="2499"/>
                    <a:pt x="1358" y="1594"/>
                    <a:pt x="1382" y="665"/>
                  </a:cubicBezTo>
                  <a:cubicBezTo>
                    <a:pt x="2025" y="665"/>
                    <a:pt x="2691" y="641"/>
                    <a:pt x="3334" y="570"/>
                  </a:cubicBezTo>
                  <a:cubicBezTo>
                    <a:pt x="3610" y="570"/>
                    <a:pt x="3866" y="494"/>
                    <a:pt x="4154" y="494"/>
                  </a:cubicBezTo>
                  <a:close/>
                  <a:moveTo>
                    <a:pt x="1191" y="5999"/>
                  </a:moveTo>
                  <a:lnTo>
                    <a:pt x="1191" y="5999"/>
                  </a:lnTo>
                  <a:cubicBezTo>
                    <a:pt x="1358" y="6214"/>
                    <a:pt x="1572" y="6357"/>
                    <a:pt x="1834" y="6428"/>
                  </a:cubicBezTo>
                  <a:cubicBezTo>
                    <a:pt x="2045" y="6494"/>
                    <a:pt x="2258" y="6517"/>
                    <a:pt x="2473" y="6517"/>
                  </a:cubicBezTo>
                  <a:cubicBezTo>
                    <a:pt x="2961" y="6517"/>
                    <a:pt x="3457" y="6397"/>
                    <a:pt x="3954" y="6380"/>
                  </a:cubicBezTo>
                  <a:cubicBezTo>
                    <a:pt x="4074" y="6365"/>
                    <a:pt x="4195" y="6357"/>
                    <a:pt x="4315" y="6357"/>
                  </a:cubicBezTo>
                  <a:cubicBezTo>
                    <a:pt x="4573" y="6357"/>
                    <a:pt x="4829" y="6394"/>
                    <a:pt x="5073" y="6476"/>
                  </a:cubicBezTo>
                  <a:lnTo>
                    <a:pt x="5049" y="6476"/>
                  </a:lnTo>
                  <a:cubicBezTo>
                    <a:pt x="5120" y="6499"/>
                    <a:pt x="5168" y="6523"/>
                    <a:pt x="5216" y="6571"/>
                  </a:cubicBezTo>
                  <a:cubicBezTo>
                    <a:pt x="5216" y="6904"/>
                    <a:pt x="5239" y="7238"/>
                    <a:pt x="5263" y="7571"/>
                  </a:cubicBezTo>
                  <a:lnTo>
                    <a:pt x="4835" y="7571"/>
                  </a:lnTo>
                  <a:cubicBezTo>
                    <a:pt x="4408" y="7571"/>
                    <a:pt x="3890" y="7614"/>
                    <a:pt x="3381" y="7614"/>
                  </a:cubicBezTo>
                  <a:cubicBezTo>
                    <a:pt x="2241" y="7614"/>
                    <a:pt x="1142" y="7398"/>
                    <a:pt x="1191" y="5999"/>
                  </a:cubicBezTo>
                  <a:close/>
                  <a:moveTo>
                    <a:pt x="9836" y="5952"/>
                  </a:moveTo>
                  <a:lnTo>
                    <a:pt x="9836" y="6214"/>
                  </a:lnTo>
                  <a:cubicBezTo>
                    <a:pt x="9836" y="6690"/>
                    <a:pt x="9764" y="7261"/>
                    <a:pt x="9240" y="7428"/>
                  </a:cubicBezTo>
                  <a:cubicBezTo>
                    <a:pt x="8842" y="7561"/>
                    <a:pt x="8414" y="7633"/>
                    <a:pt x="7992" y="7633"/>
                  </a:cubicBezTo>
                  <a:cubicBezTo>
                    <a:pt x="7883" y="7633"/>
                    <a:pt x="7776" y="7628"/>
                    <a:pt x="7669" y="7619"/>
                  </a:cubicBezTo>
                  <a:cubicBezTo>
                    <a:pt x="7026" y="7595"/>
                    <a:pt x="6383" y="7571"/>
                    <a:pt x="5740" y="7571"/>
                  </a:cubicBezTo>
                  <a:cubicBezTo>
                    <a:pt x="5763" y="7309"/>
                    <a:pt x="5763" y="7023"/>
                    <a:pt x="5787" y="6761"/>
                  </a:cubicBezTo>
                  <a:cubicBezTo>
                    <a:pt x="5882" y="6666"/>
                    <a:pt x="6025" y="6595"/>
                    <a:pt x="6144" y="6523"/>
                  </a:cubicBezTo>
                  <a:lnTo>
                    <a:pt x="6168" y="6523"/>
                  </a:lnTo>
                  <a:cubicBezTo>
                    <a:pt x="6361" y="6496"/>
                    <a:pt x="6583" y="6489"/>
                    <a:pt x="6822" y="6489"/>
                  </a:cubicBezTo>
                  <a:cubicBezTo>
                    <a:pt x="7123" y="6489"/>
                    <a:pt x="7451" y="6501"/>
                    <a:pt x="7780" y="6501"/>
                  </a:cubicBezTo>
                  <a:cubicBezTo>
                    <a:pt x="8578" y="6501"/>
                    <a:pt x="9384" y="6431"/>
                    <a:pt x="9836" y="5952"/>
                  </a:cubicBezTo>
                  <a:close/>
                  <a:moveTo>
                    <a:pt x="4071" y="1"/>
                  </a:moveTo>
                  <a:cubicBezTo>
                    <a:pt x="3919" y="1"/>
                    <a:pt x="3768" y="16"/>
                    <a:pt x="3620" y="46"/>
                  </a:cubicBezTo>
                  <a:cubicBezTo>
                    <a:pt x="3064" y="46"/>
                    <a:pt x="2498" y="109"/>
                    <a:pt x="1935" y="109"/>
                  </a:cubicBezTo>
                  <a:cubicBezTo>
                    <a:pt x="1654" y="109"/>
                    <a:pt x="1374" y="93"/>
                    <a:pt x="1096" y="46"/>
                  </a:cubicBezTo>
                  <a:cubicBezTo>
                    <a:pt x="929" y="46"/>
                    <a:pt x="810" y="165"/>
                    <a:pt x="810" y="332"/>
                  </a:cubicBezTo>
                  <a:cubicBezTo>
                    <a:pt x="810" y="689"/>
                    <a:pt x="786" y="1070"/>
                    <a:pt x="762" y="1451"/>
                  </a:cubicBezTo>
                  <a:cubicBezTo>
                    <a:pt x="739" y="2118"/>
                    <a:pt x="739" y="2761"/>
                    <a:pt x="739" y="3427"/>
                  </a:cubicBezTo>
                  <a:cubicBezTo>
                    <a:pt x="905" y="4951"/>
                    <a:pt x="0" y="7238"/>
                    <a:pt x="1977" y="7857"/>
                  </a:cubicBezTo>
                  <a:cubicBezTo>
                    <a:pt x="2361" y="7978"/>
                    <a:pt x="2756" y="8012"/>
                    <a:pt x="3153" y="8012"/>
                  </a:cubicBezTo>
                  <a:cubicBezTo>
                    <a:pt x="3618" y="8012"/>
                    <a:pt x="4087" y="7965"/>
                    <a:pt x="4549" y="7952"/>
                  </a:cubicBezTo>
                  <a:cubicBezTo>
                    <a:pt x="4787" y="7952"/>
                    <a:pt x="5049" y="7952"/>
                    <a:pt x="5311" y="7928"/>
                  </a:cubicBezTo>
                  <a:cubicBezTo>
                    <a:pt x="5311" y="8024"/>
                    <a:pt x="5335" y="8095"/>
                    <a:pt x="5335" y="8166"/>
                  </a:cubicBezTo>
                  <a:cubicBezTo>
                    <a:pt x="5359" y="8250"/>
                    <a:pt x="5430" y="8291"/>
                    <a:pt x="5501" y="8291"/>
                  </a:cubicBezTo>
                  <a:cubicBezTo>
                    <a:pt x="5573" y="8291"/>
                    <a:pt x="5644" y="8250"/>
                    <a:pt x="5668" y="8166"/>
                  </a:cubicBezTo>
                  <a:cubicBezTo>
                    <a:pt x="5668" y="8095"/>
                    <a:pt x="5692" y="8000"/>
                    <a:pt x="5692" y="7928"/>
                  </a:cubicBezTo>
                  <a:lnTo>
                    <a:pt x="6525" y="7928"/>
                  </a:lnTo>
                  <a:cubicBezTo>
                    <a:pt x="6562" y="7927"/>
                    <a:pt x="6599" y="7927"/>
                    <a:pt x="6637" y="7927"/>
                  </a:cubicBezTo>
                  <a:cubicBezTo>
                    <a:pt x="7035" y="7927"/>
                    <a:pt x="7516" y="7971"/>
                    <a:pt x="7994" y="7971"/>
                  </a:cubicBezTo>
                  <a:cubicBezTo>
                    <a:pt x="8722" y="7971"/>
                    <a:pt x="9444" y="7869"/>
                    <a:pt x="9859" y="7357"/>
                  </a:cubicBezTo>
                  <a:cubicBezTo>
                    <a:pt x="10217" y="6857"/>
                    <a:pt x="10169" y="6214"/>
                    <a:pt x="10145" y="5618"/>
                  </a:cubicBezTo>
                  <a:lnTo>
                    <a:pt x="10145" y="5380"/>
                  </a:lnTo>
                  <a:cubicBezTo>
                    <a:pt x="10169" y="5285"/>
                    <a:pt x="10169" y="5166"/>
                    <a:pt x="10193" y="5071"/>
                  </a:cubicBezTo>
                  <a:cubicBezTo>
                    <a:pt x="10193" y="4928"/>
                    <a:pt x="10086" y="4856"/>
                    <a:pt x="9979" y="4856"/>
                  </a:cubicBezTo>
                  <a:cubicBezTo>
                    <a:pt x="9871" y="4856"/>
                    <a:pt x="9764" y="4928"/>
                    <a:pt x="9764" y="5071"/>
                  </a:cubicBezTo>
                  <a:cubicBezTo>
                    <a:pt x="9859" y="5880"/>
                    <a:pt x="8978" y="6071"/>
                    <a:pt x="8359" y="6095"/>
                  </a:cubicBezTo>
                  <a:cubicBezTo>
                    <a:pt x="8269" y="6100"/>
                    <a:pt x="8180" y="6102"/>
                    <a:pt x="8090" y="6102"/>
                  </a:cubicBezTo>
                  <a:cubicBezTo>
                    <a:pt x="7559" y="6102"/>
                    <a:pt x="7038" y="6020"/>
                    <a:pt x="6519" y="6020"/>
                  </a:cubicBezTo>
                  <a:cubicBezTo>
                    <a:pt x="6362" y="6020"/>
                    <a:pt x="6206" y="6027"/>
                    <a:pt x="6049" y="6047"/>
                  </a:cubicBezTo>
                  <a:cubicBezTo>
                    <a:pt x="5954" y="6071"/>
                    <a:pt x="5859" y="6095"/>
                    <a:pt x="5763" y="6118"/>
                  </a:cubicBezTo>
                  <a:cubicBezTo>
                    <a:pt x="5763" y="5690"/>
                    <a:pt x="5763" y="5237"/>
                    <a:pt x="5740" y="4809"/>
                  </a:cubicBezTo>
                  <a:cubicBezTo>
                    <a:pt x="5692" y="3689"/>
                    <a:pt x="5716" y="2570"/>
                    <a:pt x="5668" y="1451"/>
                  </a:cubicBezTo>
                  <a:cubicBezTo>
                    <a:pt x="5668" y="1332"/>
                    <a:pt x="5692" y="1213"/>
                    <a:pt x="5740" y="1117"/>
                  </a:cubicBezTo>
                  <a:cubicBezTo>
                    <a:pt x="5835" y="855"/>
                    <a:pt x="6025" y="665"/>
                    <a:pt x="6287" y="570"/>
                  </a:cubicBezTo>
                  <a:lnTo>
                    <a:pt x="6287" y="593"/>
                  </a:lnTo>
                  <a:cubicBezTo>
                    <a:pt x="6454" y="546"/>
                    <a:pt x="6621" y="522"/>
                    <a:pt x="6787" y="522"/>
                  </a:cubicBezTo>
                  <a:cubicBezTo>
                    <a:pt x="6842" y="519"/>
                    <a:pt x="6897" y="518"/>
                    <a:pt x="6953" y="518"/>
                  </a:cubicBezTo>
                  <a:cubicBezTo>
                    <a:pt x="7402" y="518"/>
                    <a:pt x="7869" y="596"/>
                    <a:pt x="8335" y="617"/>
                  </a:cubicBezTo>
                  <a:cubicBezTo>
                    <a:pt x="8764" y="689"/>
                    <a:pt x="9217" y="689"/>
                    <a:pt x="9669" y="689"/>
                  </a:cubicBezTo>
                  <a:cubicBezTo>
                    <a:pt x="9740" y="1498"/>
                    <a:pt x="9740" y="2356"/>
                    <a:pt x="9836" y="3189"/>
                  </a:cubicBezTo>
                  <a:cubicBezTo>
                    <a:pt x="9859" y="3273"/>
                    <a:pt x="9931" y="3314"/>
                    <a:pt x="10002" y="3314"/>
                  </a:cubicBezTo>
                  <a:cubicBezTo>
                    <a:pt x="10074" y="3314"/>
                    <a:pt x="10145" y="3273"/>
                    <a:pt x="10169" y="3189"/>
                  </a:cubicBezTo>
                  <a:cubicBezTo>
                    <a:pt x="10217" y="2951"/>
                    <a:pt x="10217" y="2689"/>
                    <a:pt x="10241" y="2451"/>
                  </a:cubicBezTo>
                  <a:cubicBezTo>
                    <a:pt x="10312" y="1737"/>
                    <a:pt x="10288" y="1022"/>
                    <a:pt x="10193" y="308"/>
                  </a:cubicBezTo>
                  <a:cubicBezTo>
                    <a:pt x="10172" y="158"/>
                    <a:pt x="10054" y="66"/>
                    <a:pt x="9927" y="66"/>
                  </a:cubicBezTo>
                  <a:cubicBezTo>
                    <a:pt x="9912" y="66"/>
                    <a:pt x="9898" y="67"/>
                    <a:pt x="9883" y="70"/>
                  </a:cubicBezTo>
                  <a:cubicBezTo>
                    <a:pt x="9693" y="141"/>
                    <a:pt x="9502" y="165"/>
                    <a:pt x="9288" y="165"/>
                  </a:cubicBezTo>
                  <a:cubicBezTo>
                    <a:pt x="9169" y="181"/>
                    <a:pt x="9047" y="186"/>
                    <a:pt x="8925" y="186"/>
                  </a:cubicBezTo>
                  <a:cubicBezTo>
                    <a:pt x="8679" y="186"/>
                    <a:pt x="8431" y="165"/>
                    <a:pt x="8192" y="165"/>
                  </a:cubicBezTo>
                  <a:cubicBezTo>
                    <a:pt x="7851" y="165"/>
                    <a:pt x="7453" y="122"/>
                    <a:pt x="7064" y="122"/>
                  </a:cubicBezTo>
                  <a:cubicBezTo>
                    <a:pt x="6448" y="122"/>
                    <a:pt x="5856" y="229"/>
                    <a:pt x="5549" y="784"/>
                  </a:cubicBezTo>
                  <a:lnTo>
                    <a:pt x="5525" y="736"/>
                  </a:lnTo>
                  <a:cubicBezTo>
                    <a:pt x="5223" y="226"/>
                    <a:pt x="4651" y="1"/>
                    <a:pt x="40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76" name="Google Shape;3476;p114"/>
          <p:cNvGrpSpPr/>
          <p:nvPr/>
        </p:nvGrpSpPr>
        <p:grpSpPr>
          <a:xfrm>
            <a:off x="7091970" y="3456624"/>
            <a:ext cx="323518" cy="310561"/>
            <a:chOff x="5696400" y="3665100"/>
            <a:chExt cx="244700" cy="234900"/>
          </a:xfrm>
        </p:grpSpPr>
        <p:sp>
          <p:nvSpPr>
            <p:cNvPr id="3477" name="Google Shape;3477;p114"/>
            <p:cNvSpPr/>
            <p:nvPr/>
          </p:nvSpPr>
          <p:spPr>
            <a:xfrm>
              <a:off x="5696400" y="3721950"/>
              <a:ext cx="241150" cy="132500"/>
            </a:xfrm>
            <a:custGeom>
              <a:avLst/>
              <a:gdLst/>
              <a:ahLst/>
              <a:cxnLst/>
              <a:rect l="l" t="t" r="r" b="b"/>
              <a:pathLst>
                <a:path w="9646" h="5300" extrusionOk="0">
                  <a:moveTo>
                    <a:pt x="8752" y="0"/>
                  </a:moveTo>
                  <a:cubicBezTo>
                    <a:pt x="8698" y="0"/>
                    <a:pt x="8645" y="12"/>
                    <a:pt x="8597" y="36"/>
                  </a:cubicBezTo>
                  <a:cubicBezTo>
                    <a:pt x="8454" y="84"/>
                    <a:pt x="8288" y="108"/>
                    <a:pt x="8121" y="131"/>
                  </a:cubicBezTo>
                  <a:cubicBezTo>
                    <a:pt x="8026" y="131"/>
                    <a:pt x="7930" y="155"/>
                    <a:pt x="7835" y="155"/>
                  </a:cubicBezTo>
                  <a:cubicBezTo>
                    <a:pt x="7597" y="155"/>
                    <a:pt x="7359" y="322"/>
                    <a:pt x="7287" y="584"/>
                  </a:cubicBezTo>
                  <a:cubicBezTo>
                    <a:pt x="7264" y="727"/>
                    <a:pt x="7287" y="893"/>
                    <a:pt x="7359" y="1036"/>
                  </a:cubicBezTo>
                  <a:cubicBezTo>
                    <a:pt x="7335" y="1084"/>
                    <a:pt x="7335" y="1155"/>
                    <a:pt x="7335" y="1203"/>
                  </a:cubicBezTo>
                  <a:cubicBezTo>
                    <a:pt x="7335" y="1370"/>
                    <a:pt x="7407" y="1536"/>
                    <a:pt x="7526" y="1632"/>
                  </a:cubicBezTo>
                  <a:cubicBezTo>
                    <a:pt x="7502" y="1679"/>
                    <a:pt x="7478" y="1703"/>
                    <a:pt x="7430" y="1727"/>
                  </a:cubicBezTo>
                  <a:cubicBezTo>
                    <a:pt x="7383" y="1798"/>
                    <a:pt x="7311" y="1894"/>
                    <a:pt x="7287" y="1989"/>
                  </a:cubicBezTo>
                  <a:lnTo>
                    <a:pt x="6787" y="2156"/>
                  </a:lnTo>
                  <a:cubicBezTo>
                    <a:pt x="6621" y="2203"/>
                    <a:pt x="6430" y="2251"/>
                    <a:pt x="6216" y="2275"/>
                  </a:cubicBezTo>
                  <a:cubicBezTo>
                    <a:pt x="5913" y="2316"/>
                    <a:pt x="5610" y="2335"/>
                    <a:pt x="5307" y="2335"/>
                  </a:cubicBezTo>
                  <a:cubicBezTo>
                    <a:pt x="4920" y="2335"/>
                    <a:pt x="4532" y="2304"/>
                    <a:pt x="4144" y="2251"/>
                  </a:cubicBezTo>
                  <a:cubicBezTo>
                    <a:pt x="3501" y="2156"/>
                    <a:pt x="2858" y="2013"/>
                    <a:pt x="2215" y="1870"/>
                  </a:cubicBezTo>
                  <a:lnTo>
                    <a:pt x="2144" y="1870"/>
                  </a:lnTo>
                  <a:cubicBezTo>
                    <a:pt x="2144" y="1798"/>
                    <a:pt x="2167" y="1703"/>
                    <a:pt x="2191" y="1632"/>
                  </a:cubicBezTo>
                  <a:cubicBezTo>
                    <a:pt x="2263" y="1346"/>
                    <a:pt x="2215" y="1036"/>
                    <a:pt x="2072" y="774"/>
                  </a:cubicBezTo>
                  <a:cubicBezTo>
                    <a:pt x="1929" y="560"/>
                    <a:pt x="1715" y="417"/>
                    <a:pt x="1477" y="346"/>
                  </a:cubicBezTo>
                  <a:cubicBezTo>
                    <a:pt x="1413" y="330"/>
                    <a:pt x="1349" y="322"/>
                    <a:pt x="1285" y="322"/>
                  </a:cubicBezTo>
                  <a:cubicBezTo>
                    <a:pt x="1059" y="322"/>
                    <a:pt x="834" y="417"/>
                    <a:pt x="667" y="584"/>
                  </a:cubicBezTo>
                  <a:cubicBezTo>
                    <a:pt x="572" y="703"/>
                    <a:pt x="524" y="822"/>
                    <a:pt x="500" y="965"/>
                  </a:cubicBezTo>
                  <a:cubicBezTo>
                    <a:pt x="381" y="1132"/>
                    <a:pt x="310" y="1346"/>
                    <a:pt x="310" y="1560"/>
                  </a:cubicBezTo>
                  <a:cubicBezTo>
                    <a:pt x="310" y="1679"/>
                    <a:pt x="334" y="1798"/>
                    <a:pt x="381" y="1894"/>
                  </a:cubicBezTo>
                  <a:cubicBezTo>
                    <a:pt x="24" y="2108"/>
                    <a:pt x="0" y="2608"/>
                    <a:pt x="334" y="2846"/>
                  </a:cubicBezTo>
                  <a:cubicBezTo>
                    <a:pt x="262" y="2965"/>
                    <a:pt x="238" y="3108"/>
                    <a:pt x="238" y="3251"/>
                  </a:cubicBezTo>
                  <a:cubicBezTo>
                    <a:pt x="262" y="3370"/>
                    <a:pt x="310" y="3489"/>
                    <a:pt x="405" y="3561"/>
                  </a:cubicBezTo>
                  <a:cubicBezTo>
                    <a:pt x="453" y="3608"/>
                    <a:pt x="476" y="3632"/>
                    <a:pt x="524" y="3656"/>
                  </a:cubicBezTo>
                  <a:cubicBezTo>
                    <a:pt x="524" y="3704"/>
                    <a:pt x="524" y="3727"/>
                    <a:pt x="524" y="3775"/>
                  </a:cubicBezTo>
                  <a:cubicBezTo>
                    <a:pt x="524" y="3966"/>
                    <a:pt x="643" y="4156"/>
                    <a:pt x="834" y="4275"/>
                  </a:cubicBezTo>
                  <a:cubicBezTo>
                    <a:pt x="810" y="4299"/>
                    <a:pt x="810" y="4323"/>
                    <a:pt x="834" y="4323"/>
                  </a:cubicBezTo>
                  <a:cubicBezTo>
                    <a:pt x="834" y="4466"/>
                    <a:pt x="881" y="4609"/>
                    <a:pt x="977" y="4704"/>
                  </a:cubicBezTo>
                  <a:lnTo>
                    <a:pt x="977" y="4799"/>
                  </a:lnTo>
                  <a:cubicBezTo>
                    <a:pt x="1000" y="5085"/>
                    <a:pt x="1239" y="5299"/>
                    <a:pt x="1524" y="5299"/>
                  </a:cubicBezTo>
                  <a:cubicBezTo>
                    <a:pt x="3429" y="5299"/>
                    <a:pt x="5311" y="5204"/>
                    <a:pt x="7192" y="5085"/>
                  </a:cubicBezTo>
                  <a:cubicBezTo>
                    <a:pt x="7716" y="5037"/>
                    <a:pt x="8264" y="4990"/>
                    <a:pt x="8788" y="4942"/>
                  </a:cubicBezTo>
                  <a:cubicBezTo>
                    <a:pt x="8954" y="4942"/>
                    <a:pt x="9097" y="4894"/>
                    <a:pt x="9193" y="4775"/>
                  </a:cubicBezTo>
                  <a:cubicBezTo>
                    <a:pt x="9288" y="4680"/>
                    <a:pt x="9359" y="4537"/>
                    <a:pt x="9359" y="4370"/>
                  </a:cubicBezTo>
                  <a:cubicBezTo>
                    <a:pt x="9359" y="3989"/>
                    <a:pt x="9383" y="3585"/>
                    <a:pt x="9407" y="3203"/>
                  </a:cubicBezTo>
                  <a:cubicBezTo>
                    <a:pt x="9431" y="3156"/>
                    <a:pt x="9455" y="3108"/>
                    <a:pt x="9478" y="3037"/>
                  </a:cubicBezTo>
                  <a:cubicBezTo>
                    <a:pt x="9597" y="2227"/>
                    <a:pt x="9645" y="1417"/>
                    <a:pt x="9550" y="584"/>
                  </a:cubicBezTo>
                  <a:cubicBezTo>
                    <a:pt x="9550" y="441"/>
                    <a:pt x="9502" y="298"/>
                    <a:pt x="9407" y="203"/>
                  </a:cubicBezTo>
                  <a:cubicBezTo>
                    <a:pt x="9288" y="84"/>
                    <a:pt x="9145" y="36"/>
                    <a:pt x="9002" y="36"/>
                  </a:cubicBezTo>
                  <a:cubicBezTo>
                    <a:pt x="8978" y="24"/>
                    <a:pt x="8960" y="18"/>
                    <a:pt x="8946" y="18"/>
                  </a:cubicBezTo>
                  <a:cubicBezTo>
                    <a:pt x="8931" y="18"/>
                    <a:pt x="8919" y="24"/>
                    <a:pt x="8907" y="36"/>
                  </a:cubicBezTo>
                  <a:cubicBezTo>
                    <a:pt x="8859" y="12"/>
                    <a:pt x="8806" y="0"/>
                    <a:pt x="87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Google Shape;3478;p114"/>
            <p:cNvSpPr/>
            <p:nvPr/>
          </p:nvSpPr>
          <p:spPr>
            <a:xfrm>
              <a:off x="5739250" y="3667750"/>
              <a:ext cx="156625" cy="128975"/>
            </a:xfrm>
            <a:custGeom>
              <a:avLst/>
              <a:gdLst/>
              <a:ahLst/>
              <a:cxnLst/>
              <a:rect l="l" t="t" r="r" b="b"/>
              <a:pathLst>
                <a:path w="6265" h="5159" extrusionOk="0">
                  <a:moveTo>
                    <a:pt x="3437" y="0"/>
                  </a:moveTo>
                  <a:cubicBezTo>
                    <a:pt x="3271" y="0"/>
                    <a:pt x="3113" y="21"/>
                    <a:pt x="2954" y="85"/>
                  </a:cubicBezTo>
                  <a:cubicBezTo>
                    <a:pt x="2239" y="323"/>
                    <a:pt x="1573" y="609"/>
                    <a:pt x="930" y="918"/>
                  </a:cubicBezTo>
                  <a:cubicBezTo>
                    <a:pt x="906" y="942"/>
                    <a:pt x="882" y="942"/>
                    <a:pt x="858" y="966"/>
                  </a:cubicBezTo>
                  <a:cubicBezTo>
                    <a:pt x="715" y="1228"/>
                    <a:pt x="453" y="1466"/>
                    <a:pt x="168" y="1561"/>
                  </a:cubicBezTo>
                  <a:cubicBezTo>
                    <a:pt x="1" y="1847"/>
                    <a:pt x="96" y="2180"/>
                    <a:pt x="358" y="2347"/>
                  </a:cubicBezTo>
                  <a:cubicBezTo>
                    <a:pt x="596" y="2490"/>
                    <a:pt x="834" y="2609"/>
                    <a:pt x="1072" y="2704"/>
                  </a:cubicBezTo>
                  <a:cubicBezTo>
                    <a:pt x="1001" y="2919"/>
                    <a:pt x="977" y="3133"/>
                    <a:pt x="953" y="3371"/>
                  </a:cubicBezTo>
                  <a:cubicBezTo>
                    <a:pt x="906" y="3657"/>
                    <a:pt x="930" y="3966"/>
                    <a:pt x="1072" y="4228"/>
                  </a:cubicBezTo>
                  <a:cubicBezTo>
                    <a:pt x="1215" y="4443"/>
                    <a:pt x="1430" y="4609"/>
                    <a:pt x="1668" y="4752"/>
                  </a:cubicBezTo>
                  <a:cubicBezTo>
                    <a:pt x="1835" y="4848"/>
                    <a:pt x="2049" y="4943"/>
                    <a:pt x="2263" y="5014"/>
                  </a:cubicBezTo>
                  <a:cubicBezTo>
                    <a:pt x="2551" y="5110"/>
                    <a:pt x="2852" y="5158"/>
                    <a:pt x="3153" y="5158"/>
                  </a:cubicBezTo>
                  <a:cubicBezTo>
                    <a:pt x="3673" y="5158"/>
                    <a:pt x="4192" y="5015"/>
                    <a:pt x="4645" y="4729"/>
                  </a:cubicBezTo>
                  <a:cubicBezTo>
                    <a:pt x="4930" y="4586"/>
                    <a:pt x="5145" y="4324"/>
                    <a:pt x="5240" y="4014"/>
                  </a:cubicBezTo>
                  <a:cubicBezTo>
                    <a:pt x="5264" y="3847"/>
                    <a:pt x="5264" y="3657"/>
                    <a:pt x="5240" y="3490"/>
                  </a:cubicBezTo>
                  <a:cubicBezTo>
                    <a:pt x="5240" y="3300"/>
                    <a:pt x="5216" y="3109"/>
                    <a:pt x="5169" y="2919"/>
                  </a:cubicBezTo>
                  <a:lnTo>
                    <a:pt x="5169" y="2895"/>
                  </a:lnTo>
                  <a:lnTo>
                    <a:pt x="5192" y="2490"/>
                  </a:lnTo>
                  <a:cubicBezTo>
                    <a:pt x="5383" y="2419"/>
                    <a:pt x="5550" y="2347"/>
                    <a:pt x="5740" y="2252"/>
                  </a:cubicBezTo>
                  <a:cubicBezTo>
                    <a:pt x="5835" y="2204"/>
                    <a:pt x="5954" y="2157"/>
                    <a:pt x="6026" y="2085"/>
                  </a:cubicBezTo>
                  <a:cubicBezTo>
                    <a:pt x="6169" y="1942"/>
                    <a:pt x="6264" y="1752"/>
                    <a:pt x="6264" y="1537"/>
                  </a:cubicBezTo>
                  <a:cubicBezTo>
                    <a:pt x="6193" y="1490"/>
                    <a:pt x="6193" y="1442"/>
                    <a:pt x="6193" y="1394"/>
                  </a:cubicBezTo>
                  <a:cubicBezTo>
                    <a:pt x="6169" y="1323"/>
                    <a:pt x="6145" y="1252"/>
                    <a:pt x="6097" y="1204"/>
                  </a:cubicBezTo>
                  <a:cubicBezTo>
                    <a:pt x="6026" y="1085"/>
                    <a:pt x="5907" y="1013"/>
                    <a:pt x="5788" y="990"/>
                  </a:cubicBezTo>
                  <a:cubicBezTo>
                    <a:pt x="5693" y="966"/>
                    <a:pt x="5621" y="966"/>
                    <a:pt x="5526" y="942"/>
                  </a:cubicBezTo>
                  <a:cubicBezTo>
                    <a:pt x="5478" y="847"/>
                    <a:pt x="5407" y="775"/>
                    <a:pt x="5311" y="704"/>
                  </a:cubicBezTo>
                  <a:lnTo>
                    <a:pt x="4287" y="251"/>
                  </a:lnTo>
                  <a:cubicBezTo>
                    <a:pt x="4097" y="132"/>
                    <a:pt x="3883" y="61"/>
                    <a:pt x="3692" y="13"/>
                  </a:cubicBezTo>
                  <a:cubicBezTo>
                    <a:pt x="3605" y="5"/>
                    <a:pt x="3520" y="0"/>
                    <a:pt x="343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Google Shape;3479;p114"/>
            <p:cNvSpPr/>
            <p:nvPr/>
          </p:nvSpPr>
          <p:spPr>
            <a:xfrm>
              <a:off x="5732250" y="3665100"/>
              <a:ext cx="176125" cy="130550"/>
            </a:xfrm>
            <a:custGeom>
              <a:avLst/>
              <a:gdLst/>
              <a:ahLst/>
              <a:cxnLst/>
              <a:rect l="l" t="t" r="r" b="b"/>
              <a:pathLst>
                <a:path w="7045" h="5222" extrusionOk="0">
                  <a:moveTo>
                    <a:pt x="3734" y="334"/>
                  </a:moveTo>
                  <a:cubicBezTo>
                    <a:pt x="3829" y="334"/>
                    <a:pt x="3948" y="405"/>
                    <a:pt x="4044" y="405"/>
                  </a:cubicBezTo>
                  <a:cubicBezTo>
                    <a:pt x="4234" y="500"/>
                    <a:pt x="4472" y="619"/>
                    <a:pt x="4663" y="715"/>
                  </a:cubicBezTo>
                  <a:cubicBezTo>
                    <a:pt x="5203" y="949"/>
                    <a:pt x="5766" y="1115"/>
                    <a:pt x="6284" y="1416"/>
                  </a:cubicBezTo>
                  <a:lnTo>
                    <a:pt x="6284" y="1416"/>
                  </a:lnTo>
                  <a:cubicBezTo>
                    <a:pt x="6146" y="1482"/>
                    <a:pt x="5989" y="1527"/>
                    <a:pt x="5853" y="1572"/>
                  </a:cubicBezTo>
                  <a:cubicBezTo>
                    <a:pt x="5187" y="1810"/>
                    <a:pt x="4544" y="2072"/>
                    <a:pt x="3901" y="2334"/>
                  </a:cubicBezTo>
                  <a:cubicBezTo>
                    <a:pt x="3771" y="2377"/>
                    <a:pt x="3642" y="2395"/>
                    <a:pt x="3513" y="2395"/>
                  </a:cubicBezTo>
                  <a:cubicBezTo>
                    <a:pt x="3144" y="2395"/>
                    <a:pt x="2777" y="2249"/>
                    <a:pt x="2424" y="2143"/>
                  </a:cubicBezTo>
                  <a:cubicBezTo>
                    <a:pt x="1948" y="1858"/>
                    <a:pt x="1305" y="1882"/>
                    <a:pt x="852" y="1572"/>
                  </a:cubicBezTo>
                  <a:cubicBezTo>
                    <a:pt x="1131" y="1415"/>
                    <a:pt x="1458" y="1363"/>
                    <a:pt x="1802" y="1363"/>
                  </a:cubicBezTo>
                  <a:cubicBezTo>
                    <a:pt x="2396" y="1363"/>
                    <a:pt x="3039" y="1518"/>
                    <a:pt x="3567" y="1548"/>
                  </a:cubicBezTo>
                  <a:cubicBezTo>
                    <a:pt x="3572" y="1549"/>
                    <a:pt x="3578" y="1549"/>
                    <a:pt x="3583" y="1549"/>
                  </a:cubicBezTo>
                  <a:cubicBezTo>
                    <a:pt x="3772" y="1549"/>
                    <a:pt x="3776" y="1140"/>
                    <a:pt x="3596" y="1140"/>
                  </a:cubicBezTo>
                  <a:cubicBezTo>
                    <a:pt x="3587" y="1140"/>
                    <a:pt x="3577" y="1141"/>
                    <a:pt x="3567" y="1143"/>
                  </a:cubicBezTo>
                  <a:lnTo>
                    <a:pt x="2996" y="1143"/>
                  </a:lnTo>
                  <a:cubicBezTo>
                    <a:pt x="2541" y="1089"/>
                    <a:pt x="2086" y="992"/>
                    <a:pt x="1632" y="992"/>
                  </a:cubicBezTo>
                  <a:cubicBezTo>
                    <a:pt x="1491" y="992"/>
                    <a:pt x="1350" y="1002"/>
                    <a:pt x="1210" y="1024"/>
                  </a:cubicBezTo>
                  <a:cubicBezTo>
                    <a:pt x="2043" y="715"/>
                    <a:pt x="2853" y="334"/>
                    <a:pt x="3734" y="334"/>
                  </a:cubicBezTo>
                  <a:close/>
                  <a:moveTo>
                    <a:pt x="428" y="3286"/>
                  </a:moveTo>
                  <a:lnTo>
                    <a:pt x="428" y="3286"/>
                  </a:lnTo>
                  <a:cubicBezTo>
                    <a:pt x="427" y="3286"/>
                    <a:pt x="425" y="3286"/>
                    <a:pt x="424" y="3287"/>
                  </a:cubicBezTo>
                  <a:lnTo>
                    <a:pt x="448" y="3287"/>
                  </a:lnTo>
                  <a:cubicBezTo>
                    <a:pt x="441" y="3287"/>
                    <a:pt x="434" y="3286"/>
                    <a:pt x="428" y="3286"/>
                  </a:cubicBezTo>
                  <a:close/>
                  <a:moveTo>
                    <a:pt x="2067" y="2429"/>
                  </a:moveTo>
                  <a:cubicBezTo>
                    <a:pt x="2115" y="2453"/>
                    <a:pt x="2186" y="2477"/>
                    <a:pt x="2234" y="2501"/>
                  </a:cubicBezTo>
                  <a:cubicBezTo>
                    <a:pt x="2670" y="2699"/>
                    <a:pt x="3123" y="2881"/>
                    <a:pt x="3607" y="2881"/>
                  </a:cubicBezTo>
                  <a:cubicBezTo>
                    <a:pt x="3704" y="2881"/>
                    <a:pt x="3801" y="2874"/>
                    <a:pt x="3901" y="2858"/>
                  </a:cubicBezTo>
                  <a:cubicBezTo>
                    <a:pt x="3948" y="2858"/>
                    <a:pt x="4044" y="2834"/>
                    <a:pt x="4091" y="2810"/>
                  </a:cubicBezTo>
                  <a:lnTo>
                    <a:pt x="5068" y="2453"/>
                  </a:lnTo>
                  <a:lnTo>
                    <a:pt x="5068" y="2477"/>
                  </a:lnTo>
                  <a:cubicBezTo>
                    <a:pt x="5234" y="2882"/>
                    <a:pt x="5591" y="3787"/>
                    <a:pt x="5210" y="4120"/>
                  </a:cubicBezTo>
                  <a:cubicBezTo>
                    <a:pt x="4948" y="4406"/>
                    <a:pt x="3996" y="4525"/>
                    <a:pt x="3567" y="4787"/>
                  </a:cubicBezTo>
                  <a:cubicBezTo>
                    <a:pt x="3281" y="4644"/>
                    <a:pt x="2996" y="4501"/>
                    <a:pt x="2710" y="4430"/>
                  </a:cubicBezTo>
                  <a:cubicBezTo>
                    <a:pt x="2377" y="4311"/>
                    <a:pt x="2067" y="4192"/>
                    <a:pt x="1757" y="4049"/>
                  </a:cubicBezTo>
                  <a:cubicBezTo>
                    <a:pt x="1757" y="3858"/>
                    <a:pt x="1805" y="3668"/>
                    <a:pt x="1829" y="3477"/>
                  </a:cubicBezTo>
                  <a:cubicBezTo>
                    <a:pt x="1853" y="3144"/>
                    <a:pt x="1924" y="2834"/>
                    <a:pt x="2043" y="2501"/>
                  </a:cubicBezTo>
                  <a:cubicBezTo>
                    <a:pt x="2067" y="2477"/>
                    <a:pt x="2067" y="2453"/>
                    <a:pt x="2067" y="2429"/>
                  </a:cubicBezTo>
                  <a:close/>
                  <a:moveTo>
                    <a:pt x="3758" y="0"/>
                  </a:moveTo>
                  <a:cubicBezTo>
                    <a:pt x="2710" y="0"/>
                    <a:pt x="1757" y="476"/>
                    <a:pt x="781" y="810"/>
                  </a:cubicBezTo>
                  <a:cubicBezTo>
                    <a:pt x="495" y="881"/>
                    <a:pt x="233" y="1024"/>
                    <a:pt x="257" y="1358"/>
                  </a:cubicBezTo>
                  <a:cubicBezTo>
                    <a:pt x="257" y="1405"/>
                    <a:pt x="257" y="1453"/>
                    <a:pt x="305" y="1500"/>
                  </a:cubicBezTo>
                  <a:cubicBezTo>
                    <a:pt x="162" y="1786"/>
                    <a:pt x="114" y="2120"/>
                    <a:pt x="138" y="2429"/>
                  </a:cubicBezTo>
                  <a:cubicBezTo>
                    <a:pt x="185" y="2734"/>
                    <a:pt x="1" y="3271"/>
                    <a:pt x="428" y="3286"/>
                  </a:cubicBezTo>
                  <a:lnTo>
                    <a:pt x="428" y="3286"/>
                  </a:lnTo>
                  <a:cubicBezTo>
                    <a:pt x="733" y="3259"/>
                    <a:pt x="686" y="2905"/>
                    <a:pt x="662" y="2691"/>
                  </a:cubicBezTo>
                  <a:cubicBezTo>
                    <a:pt x="614" y="2429"/>
                    <a:pt x="590" y="2143"/>
                    <a:pt x="614" y="1882"/>
                  </a:cubicBezTo>
                  <a:lnTo>
                    <a:pt x="614" y="1882"/>
                  </a:lnTo>
                  <a:cubicBezTo>
                    <a:pt x="710" y="1929"/>
                    <a:pt x="805" y="2001"/>
                    <a:pt x="924" y="2048"/>
                  </a:cubicBezTo>
                  <a:cubicBezTo>
                    <a:pt x="1114" y="2143"/>
                    <a:pt x="1329" y="2215"/>
                    <a:pt x="1543" y="2263"/>
                  </a:cubicBezTo>
                  <a:cubicBezTo>
                    <a:pt x="1543" y="2286"/>
                    <a:pt x="1519" y="2286"/>
                    <a:pt x="1519" y="2310"/>
                  </a:cubicBezTo>
                  <a:cubicBezTo>
                    <a:pt x="1376" y="2858"/>
                    <a:pt x="1305" y="3429"/>
                    <a:pt x="1305" y="4001"/>
                  </a:cubicBezTo>
                  <a:cubicBezTo>
                    <a:pt x="1281" y="4168"/>
                    <a:pt x="1352" y="4334"/>
                    <a:pt x="1495" y="4430"/>
                  </a:cubicBezTo>
                  <a:cubicBezTo>
                    <a:pt x="2091" y="4763"/>
                    <a:pt x="2829" y="4835"/>
                    <a:pt x="3424" y="5168"/>
                  </a:cubicBezTo>
                  <a:cubicBezTo>
                    <a:pt x="3460" y="5204"/>
                    <a:pt x="3514" y="5221"/>
                    <a:pt x="3567" y="5221"/>
                  </a:cubicBezTo>
                  <a:cubicBezTo>
                    <a:pt x="3621" y="5221"/>
                    <a:pt x="3674" y="5204"/>
                    <a:pt x="3710" y="5168"/>
                  </a:cubicBezTo>
                  <a:cubicBezTo>
                    <a:pt x="4139" y="4977"/>
                    <a:pt x="4567" y="4811"/>
                    <a:pt x="4996" y="4668"/>
                  </a:cubicBezTo>
                  <a:cubicBezTo>
                    <a:pt x="5258" y="4596"/>
                    <a:pt x="5472" y="4430"/>
                    <a:pt x="5639" y="4192"/>
                  </a:cubicBezTo>
                  <a:cubicBezTo>
                    <a:pt x="5901" y="3596"/>
                    <a:pt x="5639" y="2929"/>
                    <a:pt x="5496" y="2334"/>
                  </a:cubicBezTo>
                  <a:lnTo>
                    <a:pt x="5615" y="2286"/>
                  </a:lnTo>
                  <a:cubicBezTo>
                    <a:pt x="5949" y="2167"/>
                    <a:pt x="6306" y="2048"/>
                    <a:pt x="6639" y="1905"/>
                  </a:cubicBezTo>
                  <a:cubicBezTo>
                    <a:pt x="6973" y="1762"/>
                    <a:pt x="7044" y="1310"/>
                    <a:pt x="6782" y="1048"/>
                  </a:cubicBezTo>
                  <a:cubicBezTo>
                    <a:pt x="6401" y="834"/>
                    <a:pt x="5973" y="643"/>
                    <a:pt x="5520" y="524"/>
                  </a:cubicBezTo>
                  <a:cubicBezTo>
                    <a:pt x="5068" y="405"/>
                    <a:pt x="4639" y="238"/>
                    <a:pt x="4186" y="119"/>
                  </a:cubicBezTo>
                  <a:cubicBezTo>
                    <a:pt x="4044" y="72"/>
                    <a:pt x="3901" y="24"/>
                    <a:pt x="37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Google Shape;3480;p114"/>
            <p:cNvSpPr/>
            <p:nvPr/>
          </p:nvSpPr>
          <p:spPr>
            <a:xfrm>
              <a:off x="5923100" y="3717325"/>
              <a:ext cx="18000" cy="66275"/>
            </a:xfrm>
            <a:custGeom>
              <a:avLst/>
              <a:gdLst/>
              <a:ahLst/>
              <a:cxnLst/>
              <a:rect l="l" t="t" r="r" b="b"/>
              <a:pathLst>
                <a:path w="720" h="2651" extrusionOk="0">
                  <a:moveTo>
                    <a:pt x="225" y="0"/>
                  </a:moveTo>
                  <a:cubicBezTo>
                    <a:pt x="0" y="0"/>
                    <a:pt x="50" y="585"/>
                    <a:pt x="29" y="769"/>
                  </a:cubicBezTo>
                  <a:cubicBezTo>
                    <a:pt x="53" y="936"/>
                    <a:pt x="101" y="1102"/>
                    <a:pt x="148" y="1293"/>
                  </a:cubicBezTo>
                  <a:cubicBezTo>
                    <a:pt x="196" y="1555"/>
                    <a:pt x="196" y="1817"/>
                    <a:pt x="196" y="2103"/>
                  </a:cubicBezTo>
                  <a:cubicBezTo>
                    <a:pt x="196" y="2222"/>
                    <a:pt x="172" y="2341"/>
                    <a:pt x="172" y="2460"/>
                  </a:cubicBezTo>
                  <a:cubicBezTo>
                    <a:pt x="148" y="2555"/>
                    <a:pt x="196" y="2626"/>
                    <a:pt x="291" y="2650"/>
                  </a:cubicBezTo>
                  <a:cubicBezTo>
                    <a:pt x="387" y="2650"/>
                    <a:pt x="482" y="2579"/>
                    <a:pt x="482" y="2460"/>
                  </a:cubicBezTo>
                  <a:cubicBezTo>
                    <a:pt x="529" y="2174"/>
                    <a:pt x="553" y="1864"/>
                    <a:pt x="577" y="1579"/>
                  </a:cubicBezTo>
                  <a:cubicBezTo>
                    <a:pt x="601" y="1078"/>
                    <a:pt x="720" y="459"/>
                    <a:pt x="363" y="54"/>
                  </a:cubicBezTo>
                  <a:cubicBezTo>
                    <a:pt x="308" y="17"/>
                    <a:pt x="263" y="0"/>
                    <a:pt x="2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Google Shape;3481;p114"/>
            <p:cNvSpPr/>
            <p:nvPr/>
          </p:nvSpPr>
          <p:spPr>
            <a:xfrm>
              <a:off x="5698775" y="3712700"/>
              <a:ext cx="234600" cy="187300"/>
            </a:xfrm>
            <a:custGeom>
              <a:avLst/>
              <a:gdLst/>
              <a:ahLst/>
              <a:cxnLst/>
              <a:rect l="l" t="t" r="r" b="b"/>
              <a:pathLst>
                <a:path w="9384" h="7492" extrusionOk="0">
                  <a:moveTo>
                    <a:pt x="420" y="0"/>
                  </a:moveTo>
                  <a:cubicBezTo>
                    <a:pt x="28" y="0"/>
                    <a:pt x="48" y="817"/>
                    <a:pt x="48" y="1121"/>
                  </a:cubicBezTo>
                  <a:cubicBezTo>
                    <a:pt x="48" y="1883"/>
                    <a:pt x="96" y="3312"/>
                    <a:pt x="48" y="4074"/>
                  </a:cubicBezTo>
                  <a:cubicBezTo>
                    <a:pt x="0" y="4859"/>
                    <a:pt x="191" y="5502"/>
                    <a:pt x="1001" y="5741"/>
                  </a:cubicBezTo>
                  <a:cubicBezTo>
                    <a:pt x="1459" y="5906"/>
                    <a:pt x="1925" y="5954"/>
                    <a:pt x="2393" y="5954"/>
                  </a:cubicBezTo>
                  <a:cubicBezTo>
                    <a:pt x="3062" y="5954"/>
                    <a:pt x="3738" y="5855"/>
                    <a:pt x="4407" y="5855"/>
                  </a:cubicBezTo>
                  <a:cubicBezTo>
                    <a:pt x="4486" y="5855"/>
                    <a:pt x="4565" y="5857"/>
                    <a:pt x="4644" y="5860"/>
                  </a:cubicBezTo>
                  <a:cubicBezTo>
                    <a:pt x="4597" y="6217"/>
                    <a:pt x="4549" y="6646"/>
                    <a:pt x="4501" y="6955"/>
                  </a:cubicBezTo>
                  <a:lnTo>
                    <a:pt x="4501" y="6979"/>
                  </a:lnTo>
                  <a:cubicBezTo>
                    <a:pt x="4025" y="6955"/>
                    <a:pt x="3549" y="6931"/>
                    <a:pt x="3096" y="6907"/>
                  </a:cubicBezTo>
                  <a:cubicBezTo>
                    <a:pt x="3072" y="6899"/>
                    <a:pt x="3049" y="6896"/>
                    <a:pt x="3028" y="6896"/>
                  </a:cubicBezTo>
                  <a:cubicBezTo>
                    <a:pt x="2762" y="6896"/>
                    <a:pt x="2762" y="7491"/>
                    <a:pt x="3028" y="7491"/>
                  </a:cubicBezTo>
                  <a:cubicBezTo>
                    <a:pt x="3049" y="7491"/>
                    <a:pt x="3072" y="7487"/>
                    <a:pt x="3096" y="7479"/>
                  </a:cubicBezTo>
                  <a:cubicBezTo>
                    <a:pt x="3930" y="7408"/>
                    <a:pt x="4811" y="7384"/>
                    <a:pt x="5668" y="7384"/>
                  </a:cubicBezTo>
                  <a:cubicBezTo>
                    <a:pt x="5752" y="7377"/>
                    <a:pt x="5836" y="7374"/>
                    <a:pt x="5919" y="7374"/>
                  </a:cubicBezTo>
                  <a:cubicBezTo>
                    <a:pt x="6121" y="7374"/>
                    <a:pt x="6324" y="7391"/>
                    <a:pt x="6526" y="7408"/>
                  </a:cubicBezTo>
                  <a:cubicBezTo>
                    <a:pt x="6536" y="7410"/>
                    <a:pt x="6546" y="7411"/>
                    <a:pt x="6557" y="7411"/>
                  </a:cubicBezTo>
                  <a:cubicBezTo>
                    <a:pt x="6665" y="7411"/>
                    <a:pt x="6764" y="7302"/>
                    <a:pt x="6764" y="7193"/>
                  </a:cubicBezTo>
                  <a:cubicBezTo>
                    <a:pt x="6742" y="7087"/>
                    <a:pt x="6664" y="6999"/>
                    <a:pt x="6562" y="6999"/>
                  </a:cubicBezTo>
                  <a:cubicBezTo>
                    <a:pt x="6550" y="6999"/>
                    <a:pt x="6538" y="7000"/>
                    <a:pt x="6526" y="7003"/>
                  </a:cubicBezTo>
                  <a:cubicBezTo>
                    <a:pt x="6324" y="7020"/>
                    <a:pt x="6121" y="7036"/>
                    <a:pt x="5919" y="7036"/>
                  </a:cubicBezTo>
                  <a:cubicBezTo>
                    <a:pt x="5836" y="7036"/>
                    <a:pt x="5752" y="7034"/>
                    <a:pt x="5668" y="7027"/>
                  </a:cubicBezTo>
                  <a:lnTo>
                    <a:pt x="5073" y="7003"/>
                  </a:lnTo>
                  <a:lnTo>
                    <a:pt x="5073" y="6955"/>
                  </a:lnTo>
                  <a:cubicBezTo>
                    <a:pt x="5049" y="6741"/>
                    <a:pt x="5025" y="6526"/>
                    <a:pt x="5002" y="6336"/>
                  </a:cubicBezTo>
                  <a:cubicBezTo>
                    <a:pt x="4978" y="6241"/>
                    <a:pt x="4978" y="6050"/>
                    <a:pt x="4954" y="5883"/>
                  </a:cubicBezTo>
                  <a:lnTo>
                    <a:pt x="4954" y="5883"/>
                  </a:lnTo>
                  <a:cubicBezTo>
                    <a:pt x="5339" y="5893"/>
                    <a:pt x="5723" y="5899"/>
                    <a:pt x="6108" y="5899"/>
                  </a:cubicBezTo>
                  <a:cubicBezTo>
                    <a:pt x="6652" y="5899"/>
                    <a:pt x="7196" y="5888"/>
                    <a:pt x="7740" y="5860"/>
                  </a:cubicBezTo>
                  <a:cubicBezTo>
                    <a:pt x="8193" y="5836"/>
                    <a:pt x="8740" y="5860"/>
                    <a:pt x="9026" y="5455"/>
                  </a:cubicBezTo>
                  <a:cubicBezTo>
                    <a:pt x="9264" y="5193"/>
                    <a:pt x="9383" y="4883"/>
                    <a:pt x="9383" y="4550"/>
                  </a:cubicBezTo>
                  <a:cubicBezTo>
                    <a:pt x="9383" y="4467"/>
                    <a:pt x="9318" y="4425"/>
                    <a:pt x="9252" y="4425"/>
                  </a:cubicBezTo>
                  <a:cubicBezTo>
                    <a:pt x="9187" y="4425"/>
                    <a:pt x="9121" y="4467"/>
                    <a:pt x="9121" y="4550"/>
                  </a:cubicBezTo>
                  <a:lnTo>
                    <a:pt x="9169" y="4550"/>
                  </a:lnTo>
                  <a:cubicBezTo>
                    <a:pt x="9169" y="5026"/>
                    <a:pt x="8812" y="5455"/>
                    <a:pt x="8312" y="5526"/>
                  </a:cubicBezTo>
                  <a:cubicBezTo>
                    <a:pt x="7716" y="5550"/>
                    <a:pt x="7121" y="5550"/>
                    <a:pt x="6502" y="5550"/>
                  </a:cubicBezTo>
                  <a:cubicBezTo>
                    <a:pt x="5787" y="5550"/>
                    <a:pt x="5097" y="5502"/>
                    <a:pt x="4382" y="5479"/>
                  </a:cubicBezTo>
                  <a:cubicBezTo>
                    <a:pt x="3813" y="5479"/>
                    <a:pt x="3243" y="5535"/>
                    <a:pt x="2678" y="5535"/>
                  </a:cubicBezTo>
                  <a:cubicBezTo>
                    <a:pt x="2275" y="5535"/>
                    <a:pt x="1874" y="5506"/>
                    <a:pt x="1477" y="5407"/>
                  </a:cubicBezTo>
                  <a:cubicBezTo>
                    <a:pt x="1072" y="5288"/>
                    <a:pt x="643" y="5145"/>
                    <a:pt x="572" y="4669"/>
                  </a:cubicBezTo>
                  <a:cubicBezTo>
                    <a:pt x="524" y="4026"/>
                    <a:pt x="620" y="2645"/>
                    <a:pt x="620" y="1954"/>
                  </a:cubicBezTo>
                  <a:lnTo>
                    <a:pt x="620" y="763"/>
                  </a:lnTo>
                  <a:cubicBezTo>
                    <a:pt x="620" y="549"/>
                    <a:pt x="905" y="192"/>
                    <a:pt x="548" y="25"/>
                  </a:cubicBezTo>
                  <a:cubicBezTo>
                    <a:pt x="501" y="8"/>
                    <a:pt x="459" y="0"/>
                    <a:pt x="4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82" name="Google Shape;3482;p114"/>
          <p:cNvGrpSpPr/>
          <p:nvPr/>
        </p:nvGrpSpPr>
        <p:grpSpPr>
          <a:xfrm>
            <a:off x="6340257" y="3453252"/>
            <a:ext cx="319618" cy="316973"/>
            <a:chOff x="5127825" y="3662550"/>
            <a:chExt cx="241750" cy="239750"/>
          </a:xfrm>
        </p:grpSpPr>
        <p:sp>
          <p:nvSpPr>
            <p:cNvPr id="3483" name="Google Shape;3483;p114"/>
            <p:cNvSpPr/>
            <p:nvPr/>
          </p:nvSpPr>
          <p:spPr>
            <a:xfrm>
              <a:off x="5137350" y="3668225"/>
              <a:ext cx="228050" cy="198375"/>
            </a:xfrm>
            <a:custGeom>
              <a:avLst/>
              <a:gdLst/>
              <a:ahLst/>
              <a:cxnLst/>
              <a:rect l="l" t="t" r="r" b="b"/>
              <a:pathLst>
                <a:path w="9122" h="7935" extrusionOk="0">
                  <a:moveTo>
                    <a:pt x="5647" y="0"/>
                  </a:moveTo>
                  <a:cubicBezTo>
                    <a:pt x="5501" y="0"/>
                    <a:pt x="5357" y="14"/>
                    <a:pt x="5216" y="42"/>
                  </a:cubicBezTo>
                  <a:cubicBezTo>
                    <a:pt x="5144" y="66"/>
                    <a:pt x="5097" y="90"/>
                    <a:pt x="5025" y="113"/>
                  </a:cubicBezTo>
                  <a:lnTo>
                    <a:pt x="4978" y="113"/>
                  </a:lnTo>
                  <a:cubicBezTo>
                    <a:pt x="4644" y="101"/>
                    <a:pt x="4311" y="95"/>
                    <a:pt x="3974" y="95"/>
                  </a:cubicBezTo>
                  <a:cubicBezTo>
                    <a:pt x="3638" y="95"/>
                    <a:pt x="3299" y="101"/>
                    <a:pt x="2953" y="113"/>
                  </a:cubicBezTo>
                  <a:cubicBezTo>
                    <a:pt x="2620" y="113"/>
                    <a:pt x="2287" y="137"/>
                    <a:pt x="1953" y="161"/>
                  </a:cubicBezTo>
                  <a:cubicBezTo>
                    <a:pt x="1739" y="161"/>
                    <a:pt x="1525" y="185"/>
                    <a:pt x="1334" y="232"/>
                  </a:cubicBezTo>
                  <a:cubicBezTo>
                    <a:pt x="1229" y="167"/>
                    <a:pt x="1110" y="130"/>
                    <a:pt x="989" y="130"/>
                  </a:cubicBezTo>
                  <a:cubicBezTo>
                    <a:pt x="889" y="130"/>
                    <a:pt x="788" y="155"/>
                    <a:pt x="691" y="209"/>
                  </a:cubicBezTo>
                  <a:cubicBezTo>
                    <a:pt x="286" y="423"/>
                    <a:pt x="24" y="852"/>
                    <a:pt x="0" y="1328"/>
                  </a:cubicBezTo>
                  <a:cubicBezTo>
                    <a:pt x="0" y="1352"/>
                    <a:pt x="0" y="1375"/>
                    <a:pt x="0" y="1375"/>
                  </a:cubicBezTo>
                  <a:cubicBezTo>
                    <a:pt x="0" y="1471"/>
                    <a:pt x="0" y="1590"/>
                    <a:pt x="48" y="1685"/>
                  </a:cubicBezTo>
                  <a:cubicBezTo>
                    <a:pt x="150" y="1909"/>
                    <a:pt x="374" y="2029"/>
                    <a:pt x="600" y="2029"/>
                  </a:cubicBezTo>
                  <a:cubicBezTo>
                    <a:pt x="639" y="2029"/>
                    <a:pt x="677" y="2025"/>
                    <a:pt x="715" y="2018"/>
                  </a:cubicBezTo>
                  <a:lnTo>
                    <a:pt x="882" y="1995"/>
                  </a:lnTo>
                  <a:cubicBezTo>
                    <a:pt x="1072" y="1971"/>
                    <a:pt x="1239" y="1947"/>
                    <a:pt x="1429" y="1947"/>
                  </a:cubicBezTo>
                  <a:cubicBezTo>
                    <a:pt x="1382" y="2280"/>
                    <a:pt x="1358" y="2638"/>
                    <a:pt x="1334" y="2995"/>
                  </a:cubicBezTo>
                  <a:cubicBezTo>
                    <a:pt x="1334" y="3328"/>
                    <a:pt x="1358" y="3685"/>
                    <a:pt x="1382" y="4019"/>
                  </a:cubicBezTo>
                  <a:cubicBezTo>
                    <a:pt x="1405" y="4352"/>
                    <a:pt x="1453" y="4662"/>
                    <a:pt x="1453" y="4995"/>
                  </a:cubicBezTo>
                  <a:cubicBezTo>
                    <a:pt x="1453" y="5162"/>
                    <a:pt x="1453" y="5329"/>
                    <a:pt x="1429" y="5495"/>
                  </a:cubicBezTo>
                  <a:cubicBezTo>
                    <a:pt x="1405" y="5519"/>
                    <a:pt x="1382" y="5543"/>
                    <a:pt x="1358" y="5543"/>
                  </a:cubicBezTo>
                  <a:cubicBezTo>
                    <a:pt x="1263" y="5662"/>
                    <a:pt x="1215" y="5805"/>
                    <a:pt x="1191" y="5972"/>
                  </a:cubicBezTo>
                  <a:cubicBezTo>
                    <a:pt x="1191" y="6138"/>
                    <a:pt x="1191" y="6305"/>
                    <a:pt x="1215" y="6496"/>
                  </a:cubicBezTo>
                  <a:cubicBezTo>
                    <a:pt x="1239" y="6710"/>
                    <a:pt x="1286" y="6900"/>
                    <a:pt x="1405" y="7091"/>
                  </a:cubicBezTo>
                  <a:cubicBezTo>
                    <a:pt x="1596" y="7448"/>
                    <a:pt x="1977" y="7686"/>
                    <a:pt x="2382" y="7710"/>
                  </a:cubicBezTo>
                  <a:cubicBezTo>
                    <a:pt x="2739" y="7710"/>
                    <a:pt x="3049" y="7472"/>
                    <a:pt x="3096" y="7115"/>
                  </a:cubicBezTo>
                  <a:cubicBezTo>
                    <a:pt x="3120" y="6900"/>
                    <a:pt x="3096" y="6686"/>
                    <a:pt x="3025" y="6472"/>
                  </a:cubicBezTo>
                  <a:cubicBezTo>
                    <a:pt x="3001" y="6234"/>
                    <a:pt x="2953" y="6019"/>
                    <a:pt x="2906" y="5781"/>
                  </a:cubicBezTo>
                  <a:cubicBezTo>
                    <a:pt x="2953" y="5614"/>
                    <a:pt x="3001" y="5472"/>
                    <a:pt x="3072" y="5329"/>
                  </a:cubicBezTo>
                  <a:cubicBezTo>
                    <a:pt x="3120" y="5210"/>
                    <a:pt x="3168" y="5114"/>
                    <a:pt x="3215" y="5019"/>
                  </a:cubicBezTo>
                  <a:lnTo>
                    <a:pt x="3239" y="4971"/>
                  </a:lnTo>
                  <a:lnTo>
                    <a:pt x="3358" y="4924"/>
                  </a:lnTo>
                  <a:cubicBezTo>
                    <a:pt x="3573" y="4829"/>
                    <a:pt x="3787" y="4757"/>
                    <a:pt x="4025" y="4710"/>
                  </a:cubicBezTo>
                  <a:lnTo>
                    <a:pt x="4358" y="4710"/>
                  </a:lnTo>
                  <a:cubicBezTo>
                    <a:pt x="4454" y="4733"/>
                    <a:pt x="4549" y="4757"/>
                    <a:pt x="4620" y="4781"/>
                  </a:cubicBezTo>
                  <a:cubicBezTo>
                    <a:pt x="4739" y="4829"/>
                    <a:pt x="4835" y="4900"/>
                    <a:pt x="4882" y="4995"/>
                  </a:cubicBezTo>
                  <a:cubicBezTo>
                    <a:pt x="4882" y="4971"/>
                    <a:pt x="4859" y="4948"/>
                    <a:pt x="4859" y="4924"/>
                  </a:cubicBezTo>
                  <a:lnTo>
                    <a:pt x="4859" y="4924"/>
                  </a:lnTo>
                  <a:cubicBezTo>
                    <a:pt x="4906" y="4995"/>
                    <a:pt x="4954" y="5091"/>
                    <a:pt x="5001" y="5162"/>
                  </a:cubicBezTo>
                  <a:cubicBezTo>
                    <a:pt x="5001" y="5210"/>
                    <a:pt x="5025" y="5257"/>
                    <a:pt x="5049" y="5305"/>
                  </a:cubicBezTo>
                  <a:cubicBezTo>
                    <a:pt x="5025" y="5352"/>
                    <a:pt x="5001" y="5376"/>
                    <a:pt x="4978" y="5400"/>
                  </a:cubicBezTo>
                  <a:cubicBezTo>
                    <a:pt x="4930" y="5519"/>
                    <a:pt x="4906" y="5686"/>
                    <a:pt x="4930" y="5829"/>
                  </a:cubicBezTo>
                  <a:lnTo>
                    <a:pt x="5073" y="6615"/>
                  </a:lnTo>
                  <a:cubicBezTo>
                    <a:pt x="5097" y="6734"/>
                    <a:pt x="5121" y="6853"/>
                    <a:pt x="5144" y="6996"/>
                  </a:cubicBezTo>
                  <a:cubicBezTo>
                    <a:pt x="5144" y="7115"/>
                    <a:pt x="5192" y="7234"/>
                    <a:pt x="5216" y="7353"/>
                  </a:cubicBezTo>
                  <a:cubicBezTo>
                    <a:pt x="5287" y="7591"/>
                    <a:pt x="5478" y="7782"/>
                    <a:pt x="5740" y="7853"/>
                  </a:cubicBezTo>
                  <a:cubicBezTo>
                    <a:pt x="5883" y="7877"/>
                    <a:pt x="6049" y="7901"/>
                    <a:pt x="6216" y="7901"/>
                  </a:cubicBezTo>
                  <a:lnTo>
                    <a:pt x="6978" y="7901"/>
                  </a:lnTo>
                  <a:cubicBezTo>
                    <a:pt x="7096" y="7917"/>
                    <a:pt x="7226" y="7934"/>
                    <a:pt x="7359" y="7934"/>
                  </a:cubicBezTo>
                  <a:cubicBezTo>
                    <a:pt x="7414" y="7934"/>
                    <a:pt x="7470" y="7931"/>
                    <a:pt x="7526" y="7924"/>
                  </a:cubicBezTo>
                  <a:cubicBezTo>
                    <a:pt x="7692" y="7924"/>
                    <a:pt x="7883" y="7877"/>
                    <a:pt x="8050" y="7805"/>
                  </a:cubicBezTo>
                  <a:cubicBezTo>
                    <a:pt x="8288" y="7782"/>
                    <a:pt x="8550" y="7686"/>
                    <a:pt x="8740" y="7520"/>
                  </a:cubicBezTo>
                  <a:cubicBezTo>
                    <a:pt x="8931" y="7329"/>
                    <a:pt x="9050" y="7067"/>
                    <a:pt x="9074" y="6805"/>
                  </a:cubicBezTo>
                  <a:cubicBezTo>
                    <a:pt x="9121" y="6591"/>
                    <a:pt x="9098" y="6353"/>
                    <a:pt x="9002" y="6162"/>
                  </a:cubicBezTo>
                  <a:lnTo>
                    <a:pt x="9002" y="6186"/>
                  </a:lnTo>
                  <a:cubicBezTo>
                    <a:pt x="8859" y="5995"/>
                    <a:pt x="8669" y="5876"/>
                    <a:pt x="8431" y="5829"/>
                  </a:cubicBezTo>
                  <a:cubicBezTo>
                    <a:pt x="8246" y="5783"/>
                    <a:pt x="8052" y="5756"/>
                    <a:pt x="7860" y="5756"/>
                  </a:cubicBezTo>
                  <a:cubicBezTo>
                    <a:pt x="7755" y="5756"/>
                    <a:pt x="7651" y="5764"/>
                    <a:pt x="7550" y="5781"/>
                  </a:cubicBezTo>
                  <a:cubicBezTo>
                    <a:pt x="7407" y="5781"/>
                    <a:pt x="7264" y="5805"/>
                    <a:pt x="7121" y="5853"/>
                  </a:cubicBezTo>
                  <a:cubicBezTo>
                    <a:pt x="7169" y="5162"/>
                    <a:pt x="7145" y="4495"/>
                    <a:pt x="7097" y="3805"/>
                  </a:cubicBezTo>
                  <a:cubicBezTo>
                    <a:pt x="7169" y="3709"/>
                    <a:pt x="7216" y="3566"/>
                    <a:pt x="7216" y="3447"/>
                  </a:cubicBezTo>
                  <a:lnTo>
                    <a:pt x="7216" y="2257"/>
                  </a:lnTo>
                  <a:cubicBezTo>
                    <a:pt x="7240" y="1828"/>
                    <a:pt x="7240" y="1399"/>
                    <a:pt x="7192" y="994"/>
                  </a:cubicBezTo>
                  <a:cubicBezTo>
                    <a:pt x="7097" y="542"/>
                    <a:pt x="6740" y="209"/>
                    <a:pt x="6311" y="90"/>
                  </a:cubicBezTo>
                  <a:cubicBezTo>
                    <a:pt x="6095" y="32"/>
                    <a:pt x="5870" y="0"/>
                    <a:pt x="56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Google Shape;3484;p114"/>
            <p:cNvSpPr/>
            <p:nvPr/>
          </p:nvSpPr>
          <p:spPr>
            <a:xfrm>
              <a:off x="5206400" y="3779550"/>
              <a:ext cx="71475" cy="113000"/>
            </a:xfrm>
            <a:custGeom>
              <a:avLst/>
              <a:gdLst/>
              <a:ahLst/>
              <a:cxnLst/>
              <a:rect l="l" t="t" r="r" b="b"/>
              <a:pathLst>
                <a:path w="2859" h="4520" extrusionOk="0">
                  <a:moveTo>
                    <a:pt x="1488" y="0"/>
                  </a:moveTo>
                  <a:cubicBezTo>
                    <a:pt x="1363" y="0"/>
                    <a:pt x="1238" y="22"/>
                    <a:pt x="1120" y="66"/>
                  </a:cubicBezTo>
                  <a:cubicBezTo>
                    <a:pt x="668" y="209"/>
                    <a:pt x="334" y="566"/>
                    <a:pt x="168" y="995"/>
                  </a:cubicBezTo>
                  <a:cubicBezTo>
                    <a:pt x="1" y="1423"/>
                    <a:pt x="120" y="1924"/>
                    <a:pt x="477" y="2233"/>
                  </a:cubicBezTo>
                  <a:cubicBezTo>
                    <a:pt x="525" y="2281"/>
                    <a:pt x="596" y="2328"/>
                    <a:pt x="668" y="2352"/>
                  </a:cubicBezTo>
                  <a:cubicBezTo>
                    <a:pt x="692" y="2662"/>
                    <a:pt x="715" y="2971"/>
                    <a:pt x="787" y="3257"/>
                  </a:cubicBezTo>
                  <a:cubicBezTo>
                    <a:pt x="787" y="3471"/>
                    <a:pt x="763" y="3710"/>
                    <a:pt x="763" y="3924"/>
                  </a:cubicBezTo>
                  <a:cubicBezTo>
                    <a:pt x="763" y="4233"/>
                    <a:pt x="1025" y="4495"/>
                    <a:pt x="1334" y="4495"/>
                  </a:cubicBezTo>
                  <a:cubicBezTo>
                    <a:pt x="1382" y="4495"/>
                    <a:pt x="1430" y="4495"/>
                    <a:pt x="1477" y="4472"/>
                  </a:cubicBezTo>
                  <a:cubicBezTo>
                    <a:pt x="1513" y="4484"/>
                    <a:pt x="1555" y="4490"/>
                    <a:pt x="1596" y="4490"/>
                  </a:cubicBezTo>
                  <a:cubicBezTo>
                    <a:pt x="1638" y="4490"/>
                    <a:pt x="1680" y="4484"/>
                    <a:pt x="1716" y="4472"/>
                  </a:cubicBezTo>
                  <a:cubicBezTo>
                    <a:pt x="1811" y="4519"/>
                    <a:pt x="1930" y="4519"/>
                    <a:pt x="2025" y="4519"/>
                  </a:cubicBezTo>
                  <a:cubicBezTo>
                    <a:pt x="2311" y="4472"/>
                    <a:pt x="2525" y="4233"/>
                    <a:pt x="2525" y="3948"/>
                  </a:cubicBezTo>
                  <a:cubicBezTo>
                    <a:pt x="2525" y="3448"/>
                    <a:pt x="2478" y="2924"/>
                    <a:pt x="2359" y="2424"/>
                  </a:cubicBezTo>
                  <a:cubicBezTo>
                    <a:pt x="2430" y="2352"/>
                    <a:pt x="2525" y="2257"/>
                    <a:pt x="2597" y="2162"/>
                  </a:cubicBezTo>
                  <a:lnTo>
                    <a:pt x="2620" y="2138"/>
                  </a:lnTo>
                  <a:cubicBezTo>
                    <a:pt x="2644" y="2114"/>
                    <a:pt x="2644" y="2090"/>
                    <a:pt x="2668" y="2066"/>
                  </a:cubicBezTo>
                  <a:cubicBezTo>
                    <a:pt x="2740" y="1900"/>
                    <a:pt x="2787" y="1709"/>
                    <a:pt x="2787" y="1542"/>
                  </a:cubicBezTo>
                  <a:cubicBezTo>
                    <a:pt x="2859" y="1138"/>
                    <a:pt x="2740" y="757"/>
                    <a:pt x="2478" y="495"/>
                  </a:cubicBezTo>
                  <a:lnTo>
                    <a:pt x="2454" y="471"/>
                  </a:lnTo>
                  <a:cubicBezTo>
                    <a:pt x="2406" y="399"/>
                    <a:pt x="2335" y="352"/>
                    <a:pt x="2263" y="304"/>
                  </a:cubicBezTo>
                  <a:cubicBezTo>
                    <a:pt x="2050" y="107"/>
                    <a:pt x="1768" y="0"/>
                    <a:pt x="14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Google Shape;3485;p114"/>
            <p:cNvSpPr/>
            <p:nvPr/>
          </p:nvSpPr>
          <p:spPr>
            <a:xfrm>
              <a:off x="5127825" y="3662550"/>
              <a:ext cx="241750" cy="210450"/>
            </a:xfrm>
            <a:custGeom>
              <a:avLst/>
              <a:gdLst/>
              <a:ahLst/>
              <a:cxnLst/>
              <a:rect l="l" t="t" r="r" b="b"/>
              <a:pathLst>
                <a:path w="9670" h="8418" extrusionOk="0">
                  <a:moveTo>
                    <a:pt x="5954" y="483"/>
                  </a:moveTo>
                  <a:lnTo>
                    <a:pt x="5954" y="483"/>
                  </a:lnTo>
                  <a:cubicBezTo>
                    <a:pt x="5883" y="555"/>
                    <a:pt x="5835" y="626"/>
                    <a:pt x="5811" y="721"/>
                  </a:cubicBezTo>
                  <a:cubicBezTo>
                    <a:pt x="5692" y="983"/>
                    <a:pt x="5668" y="1269"/>
                    <a:pt x="5716" y="1555"/>
                  </a:cubicBezTo>
                  <a:cubicBezTo>
                    <a:pt x="5740" y="1698"/>
                    <a:pt x="5740" y="1864"/>
                    <a:pt x="5716" y="2007"/>
                  </a:cubicBezTo>
                  <a:lnTo>
                    <a:pt x="5644" y="2007"/>
                  </a:lnTo>
                  <a:cubicBezTo>
                    <a:pt x="5525" y="2007"/>
                    <a:pt x="5382" y="1984"/>
                    <a:pt x="5240" y="1984"/>
                  </a:cubicBezTo>
                  <a:cubicBezTo>
                    <a:pt x="4885" y="1995"/>
                    <a:pt x="4530" y="1999"/>
                    <a:pt x="4173" y="1999"/>
                  </a:cubicBezTo>
                  <a:cubicBezTo>
                    <a:pt x="2996" y="1999"/>
                    <a:pt x="1808" y="1949"/>
                    <a:pt x="620" y="1912"/>
                  </a:cubicBezTo>
                  <a:cubicBezTo>
                    <a:pt x="596" y="1674"/>
                    <a:pt x="620" y="1436"/>
                    <a:pt x="643" y="1198"/>
                  </a:cubicBezTo>
                  <a:cubicBezTo>
                    <a:pt x="715" y="912"/>
                    <a:pt x="929" y="698"/>
                    <a:pt x="1191" y="602"/>
                  </a:cubicBezTo>
                  <a:cubicBezTo>
                    <a:pt x="1501" y="602"/>
                    <a:pt x="1810" y="578"/>
                    <a:pt x="2120" y="578"/>
                  </a:cubicBezTo>
                  <a:cubicBezTo>
                    <a:pt x="3406" y="578"/>
                    <a:pt x="4668" y="555"/>
                    <a:pt x="5954" y="483"/>
                  </a:cubicBezTo>
                  <a:close/>
                  <a:moveTo>
                    <a:pt x="9193" y="6222"/>
                  </a:moveTo>
                  <a:cubicBezTo>
                    <a:pt x="9193" y="6699"/>
                    <a:pt x="9264" y="7246"/>
                    <a:pt x="8931" y="7628"/>
                  </a:cubicBezTo>
                  <a:cubicBezTo>
                    <a:pt x="8812" y="7723"/>
                    <a:pt x="8669" y="7770"/>
                    <a:pt x="8550" y="7770"/>
                  </a:cubicBezTo>
                  <a:lnTo>
                    <a:pt x="8383" y="7770"/>
                  </a:lnTo>
                  <a:cubicBezTo>
                    <a:pt x="8169" y="7651"/>
                    <a:pt x="8002" y="7461"/>
                    <a:pt x="7931" y="7223"/>
                  </a:cubicBezTo>
                  <a:cubicBezTo>
                    <a:pt x="7835" y="6913"/>
                    <a:pt x="7788" y="6580"/>
                    <a:pt x="7788" y="6246"/>
                  </a:cubicBezTo>
                  <a:lnTo>
                    <a:pt x="9193" y="6222"/>
                  </a:lnTo>
                  <a:close/>
                  <a:moveTo>
                    <a:pt x="2605" y="1"/>
                  </a:moveTo>
                  <a:cubicBezTo>
                    <a:pt x="2239" y="1"/>
                    <a:pt x="1870" y="7"/>
                    <a:pt x="1524" y="31"/>
                  </a:cubicBezTo>
                  <a:cubicBezTo>
                    <a:pt x="1481" y="25"/>
                    <a:pt x="1438" y="23"/>
                    <a:pt x="1394" y="23"/>
                  </a:cubicBezTo>
                  <a:cubicBezTo>
                    <a:pt x="1054" y="23"/>
                    <a:pt x="709" y="185"/>
                    <a:pt x="477" y="459"/>
                  </a:cubicBezTo>
                  <a:cubicBezTo>
                    <a:pt x="0" y="960"/>
                    <a:pt x="143" y="1579"/>
                    <a:pt x="143" y="2198"/>
                  </a:cubicBezTo>
                  <a:cubicBezTo>
                    <a:pt x="143" y="2347"/>
                    <a:pt x="264" y="2375"/>
                    <a:pt x="384" y="2375"/>
                  </a:cubicBezTo>
                  <a:cubicBezTo>
                    <a:pt x="456" y="2375"/>
                    <a:pt x="527" y="2365"/>
                    <a:pt x="572" y="2365"/>
                  </a:cubicBezTo>
                  <a:lnTo>
                    <a:pt x="1501" y="2365"/>
                  </a:lnTo>
                  <a:cubicBezTo>
                    <a:pt x="1524" y="2627"/>
                    <a:pt x="1524" y="2888"/>
                    <a:pt x="1501" y="3150"/>
                  </a:cubicBezTo>
                  <a:cubicBezTo>
                    <a:pt x="1501" y="3555"/>
                    <a:pt x="1477" y="3960"/>
                    <a:pt x="1477" y="4365"/>
                  </a:cubicBezTo>
                  <a:cubicBezTo>
                    <a:pt x="1477" y="4865"/>
                    <a:pt x="1501" y="5341"/>
                    <a:pt x="1429" y="5841"/>
                  </a:cubicBezTo>
                  <a:cubicBezTo>
                    <a:pt x="1358" y="6532"/>
                    <a:pt x="1215" y="7413"/>
                    <a:pt x="1763" y="7985"/>
                  </a:cubicBezTo>
                  <a:cubicBezTo>
                    <a:pt x="1903" y="8109"/>
                    <a:pt x="2124" y="8285"/>
                    <a:pt x="2314" y="8285"/>
                  </a:cubicBezTo>
                  <a:cubicBezTo>
                    <a:pt x="2415" y="8285"/>
                    <a:pt x="2506" y="8236"/>
                    <a:pt x="2572" y="8104"/>
                  </a:cubicBezTo>
                  <a:cubicBezTo>
                    <a:pt x="2620" y="7961"/>
                    <a:pt x="2549" y="7794"/>
                    <a:pt x="2406" y="7747"/>
                  </a:cubicBezTo>
                  <a:cubicBezTo>
                    <a:pt x="1405" y="7318"/>
                    <a:pt x="2001" y="5865"/>
                    <a:pt x="1858" y="5032"/>
                  </a:cubicBezTo>
                  <a:cubicBezTo>
                    <a:pt x="1858" y="4698"/>
                    <a:pt x="1858" y="4365"/>
                    <a:pt x="1834" y="4008"/>
                  </a:cubicBezTo>
                  <a:cubicBezTo>
                    <a:pt x="1834" y="3460"/>
                    <a:pt x="1882" y="2936"/>
                    <a:pt x="1906" y="2388"/>
                  </a:cubicBezTo>
                  <a:lnTo>
                    <a:pt x="2048" y="2388"/>
                  </a:lnTo>
                  <a:cubicBezTo>
                    <a:pt x="3144" y="2388"/>
                    <a:pt x="4263" y="2388"/>
                    <a:pt x="5335" y="2365"/>
                  </a:cubicBezTo>
                  <a:cubicBezTo>
                    <a:pt x="5416" y="2375"/>
                    <a:pt x="5488" y="2381"/>
                    <a:pt x="5553" y="2381"/>
                  </a:cubicBezTo>
                  <a:cubicBezTo>
                    <a:pt x="6063" y="2381"/>
                    <a:pt x="6110" y="2056"/>
                    <a:pt x="6025" y="1507"/>
                  </a:cubicBezTo>
                  <a:cubicBezTo>
                    <a:pt x="5954" y="1055"/>
                    <a:pt x="6121" y="531"/>
                    <a:pt x="6573" y="436"/>
                  </a:cubicBezTo>
                  <a:lnTo>
                    <a:pt x="6764" y="436"/>
                  </a:lnTo>
                  <a:cubicBezTo>
                    <a:pt x="7073" y="459"/>
                    <a:pt x="7335" y="721"/>
                    <a:pt x="7359" y="1031"/>
                  </a:cubicBezTo>
                  <a:cubicBezTo>
                    <a:pt x="7311" y="2245"/>
                    <a:pt x="7288" y="3484"/>
                    <a:pt x="7288" y="4698"/>
                  </a:cubicBezTo>
                  <a:cubicBezTo>
                    <a:pt x="7192" y="5603"/>
                    <a:pt x="6978" y="7104"/>
                    <a:pt x="7669" y="7818"/>
                  </a:cubicBezTo>
                  <a:lnTo>
                    <a:pt x="7311" y="7818"/>
                  </a:lnTo>
                  <a:cubicBezTo>
                    <a:pt x="7285" y="7818"/>
                    <a:pt x="7256" y="7818"/>
                    <a:pt x="7224" y="7818"/>
                  </a:cubicBezTo>
                  <a:cubicBezTo>
                    <a:pt x="6974" y="7818"/>
                    <a:pt x="6605" y="7837"/>
                    <a:pt x="6668" y="8175"/>
                  </a:cubicBezTo>
                  <a:cubicBezTo>
                    <a:pt x="6690" y="8325"/>
                    <a:pt x="6807" y="8417"/>
                    <a:pt x="6952" y="8417"/>
                  </a:cubicBezTo>
                  <a:cubicBezTo>
                    <a:pt x="6968" y="8417"/>
                    <a:pt x="6985" y="8416"/>
                    <a:pt x="7002" y="8413"/>
                  </a:cubicBezTo>
                  <a:cubicBezTo>
                    <a:pt x="7240" y="8366"/>
                    <a:pt x="7478" y="8342"/>
                    <a:pt x="7716" y="8342"/>
                  </a:cubicBezTo>
                  <a:cubicBezTo>
                    <a:pt x="7978" y="8318"/>
                    <a:pt x="8240" y="8294"/>
                    <a:pt x="8502" y="8271"/>
                  </a:cubicBezTo>
                  <a:cubicBezTo>
                    <a:pt x="9669" y="8151"/>
                    <a:pt x="9598" y="6889"/>
                    <a:pt x="9526" y="6032"/>
                  </a:cubicBezTo>
                  <a:cubicBezTo>
                    <a:pt x="9502" y="5901"/>
                    <a:pt x="9401" y="5871"/>
                    <a:pt x="9285" y="5871"/>
                  </a:cubicBezTo>
                  <a:cubicBezTo>
                    <a:pt x="9188" y="5871"/>
                    <a:pt x="9081" y="5892"/>
                    <a:pt x="9000" y="5892"/>
                  </a:cubicBezTo>
                  <a:cubicBezTo>
                    <a:pt x="8984" y="5892"/>
                    <a:pt x="8969" y="5891"/>
                    <a:pt x="8955" y="5889"/>
                  </a:cubicBezTo>
                  <a:lnTo>
                    <a:pt x="8574" y="5889"/>
                  </a:lnTo>
                  <a:cubicBezTo>
                    <a:pt x="8312" y="5865"/>
                    <a:pt x="8026" y="5889"/>
                    <a:pt x="7788" y="5841"/>
                  </a:cubicBezTo>
                  <a:cubicBezTo>
                    <a:pt x="7788" y="5556"/>
                    <a:pt x="7812" y="5246"/>
                    <a:pt x="7835" y="4960"/>
                  </a:cubicBezTo>
                  <a:cubicBezTo>
                    <a:pt x="7835" y="4532"/>
                    <a:pt x="7764" y="4008"/>
                    <a:pt x="7764" y="3579"/>
                  </a:cubicBezTo>
                  <a:cubicBezTo>
                    <a:pt x="7740" y="2960"/>
                    <a:pt x="7716" y="2293"/>
                    <a:pt x="7716" y="1698"/>
                  </a:cubicBezTo>
                  <a:lnTo>
                    <a:pt x="7716" y="960"/>
                  </a:lnTo>
                  <a:cubicBezTo>
                    <a:pt x="7669" y="483"/>
                    <a:pt x="7264" y="102"/>
                    <a:pt x="6787" y="102"/>
                  </a:cubicBezTo>
                  <a:lnTo>
                    <a:pt x="6716" y="102"/>
                  </a:lnTo>
                  <a:lnTo>
                    <a:pt x="6192" y="78"/>
                  </a:lnTo>
                  <a:cubicBezTo>
                    <a:pt x="5359" y="31"/>
                    <a:pt x="4501" y="31"/>
                    <a:pt x="3668" y="7"/>
                  </a:cubicBezTo>
                  <a:cubicBezTo>
                    <a:pt x="3334" y="7"/>
                    <a:pt x="2971" y="1"/>
                    <a:pt x="26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Google Shape;3486;p114"/>
            <p:cNvSpPr/>
            <p:nvPr/>
          </p:nvSpPr>
          <p:spPr>
            <a:xfrm>
              <a:off x="5204250" y="3773625"/>
              <a:ext cx="83150" cy="128675"/>
            </a:xfrm>
            <a:custGeom>
              <a:avLst/>
              <a:gdLst/>
              <a:ahLst/>
              <a:cxnLst/>
              <a:rect l="l" t="t" r="r" b="b"/>
              <a:pathLst>
                <a:path w="3326" h="5147" extrusionOk="0">
                  <a:moveTo>
                    <a:pt x="1570" y="338"/>
                  </a:moveTo>
                  <a:cubicBezTo>
                    <a:pt x="2037" y="338"/>
                    <a:pt x="2501" y="595"/>
                    <a:pt x="2683" y="1160"/>
                  </a:cubicBezTo>
                  <a:cubicBezTo>
                    <a:pt x="2897" y="1779"/>
                    <a:pt x="2611" y="2446"/>
                    <a:pt x="2016" y="2732"/>
                  </a:cubicBezTo>
                  <a:cubicBezTo>
                    <a:pt x="1900" y="2766"/>
                    <a:pt x="1780" y="2783"/>
                    <a:pt x="1660" y="2783"/>
                  </a:cubicBezTo>
                  <a:cubicBezTo>
                    <a:pt x="1361" y="2783"/>
                    <a:pt x="1063" y="2681"/>
                    <a:pt x="825" y="2494"/>
                  </a:cubicBezTo>
                  <a:cubicBezTo>
                    <a:pt x="539" y="2280"/>
                    <a:pt x="373" y="1970"/>
                    <a:pt x="349" y="1637"/>
                  </a:cubicBezTo>
                  <a:cubicBezTo>
                    <a:pt x="294" y="813"/>
                    <a:pt x="935" y="338"/>
                    <a:pt x="1570" y="338"/>
                  </a:cubicBezTo>
                  <a:close/>
                  <a:moveTo>
                    <a:pt x="2254" y="3232"/>
                  </a:moveTo>
                  <a:lnTo>
                    <a:pt x="2254" y="3446"/>
                  </a:lnTo>
                  <a:cubicBezTo>
                    <a:pt x="2254" y="3804"/>
                    <a:pt x="2254" y="4137"/>
                    <a:pt x="2254" y="4494"/>
                  </a:cubicBezTo>
                  <a:cubicBezTo>
                    <a:pt x="2111" y="4423"/>
                    <a:pt x="1968" y="4399"/>
                    <a:pt x="1825" y="4375"/>
                  </a:cubicBezTo>
                  <a:cubicBezTo>
                    <a:pt x="1754" y="4359"/>
                    <a:pt x="1680" y="4351"/>
                    <a:pt x="1605" y="4351"/>
                  </a:cubicBezTo>
                  <a:cubicBezTo>
                    <a:pt x="1455" y="4351"/>
                    <a:pt x="1301" y="4383"/>
                    <a:pt x="1159" y="4447"/>
                  </a:cubicBezTo>
                  <a:cubicBezTo>
                    <a:pt x="1159" y="4018"/>
                    <a:pt x="1135" y="3613"/>
                    <a:pt x="1063" y="3232"/>
                  </a:cubicBezTo>
                  <a:lnTo>
                    <a:pt x="1063" y="3232"/>
                  </a:lnTo>
                  <a:cubicBezTo>
                    <a:pt x="1242" y="3316"/>
                    <a:pt x="1444" y="3357"/>
                    <a:pt x="1650" y="3357"/>
                  </a:cubicBezTo>
                  <a:cubicBezTo>
                    <a:pt x="1855" y="3357"/>
                    <a:pt x="2063" y="3316"/>
                    <a:pt x="2254" y="3232"/>
                  </a:cubicBezTo>
                  <a:close/>
                  <a:moveTo>
                    <a:pt x="1626" y="1"/>
                  </a:moveTo>
                  <a:cubicBezTo>
                    <a:pt x="813" y="1"/>
                    <a:pt x="0" y="579"/>
                    <a:pt x="39" y="1637"/>
                  </a:cubicBezTo>
                  <a:cubicBezTo>
                    <a:pt x="39" y="2137"/>
                    <a:pt x="254" y="2613"/>
                    <a:pt x="635" y="2946"/>
                  </a:cubicBezTo>
                  <a:lnTo>
                    <a:pt x="682" y="2970"/>
                  </a:lnTo>
                  <a:cubicBezTo>
                    <a:pt x="611" y="3446"/>
                    <a:pt x="587" y="3923"/>
                    <a:pt x="611" y="4375"/>
                  </a:cubicBezTo>
                  <a:cubicBezTo>
                    <a:pt x="587" y="4590"/>
                    <a:pt x="587" y="4780"/>
                    <a:pt x="611" y="4994"/>
                  </a:cubicBezTo>
                  <a:cubicBezTo>
                    <a:pt x="676" y="5106"/>
                    <a:pt x="756" y="5147"/>
                    <a:pt x="844" y="5147"/>
                  </a:cubicBezTo>
                  <a:cubicBezTo>
                    <a:pt x="1074" y="5147"/>
                    <a:pt x="1356" y="4862"/>
                    <a:pt x="1563" y="4828"/>
                  </a:cubicBezTo>
                  <a:cubicBezTo>
                    <a:pt x="1625" y="4818"/>
                    <a:pt x="1686" y="4813"/>
                    <a:pt x="1746" y="4813"/>
                  </a:cubicBezTo>
                  <a:cubicBezTo>
                    <a:pt x="1985" y="4813"/>
                    <a:pt x="2206" y="4890"/>
                    <a:pt x="2397" y="5042"/>
                  </a:cubicBezTo>
                  <a:cubicBezTo>
                    <a:pt x="2417" y="5062"/>
                    <a:pt x="2443" y="5071"/>
                    <a:pt x="2470" y="5071"/>
                  </a:cubicBezTo>
                  <a:cubicBezTo>
                    <a:pt x="2538" y="5071"/>
                    <a:pt x="2611" y="5015"/>
                    <a:pt x="2611" y="4947"/>
                  </a:cubicBezTo>
                  <a:lnTo>
                    <a:pt x="2611" y="4732"/>
                  </a:lnTo>
                  <a:lnTo>
                    <a:pt x="2611" y="4685"/>
                  </a:lnTo>
                  <a:cubicBezTo>
                    <a:pt x="2611" y="4161"/>
                    <a:pt x="2564" y="3589"/>
                    <a:pt x="2564" y="3065"/>
                  </a:cubicBezTo>
                  <a:cubicBezTo>
                    <a:pt x="3088" y="2613"/>
                    <a:pt x="3326" y="1899"/>
                    <a:pt x="3159" y="1232"/>
                  </a:cubicBezTo>
                  <a:cubicBezTo>
                    <a:pt x="2965" y="393"/>
                    <a:pt x="2296" y="1"/>
                    <a:pt x="16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87" name="Google Shape;3487;p114"/>
          <p:cNvGrpSpPr/>
          <p:nvPr/>
        </p:nvGrpSpPr>
        <p:grpSpPr>
          <a:xfrm>
            <a:off x="5561772" y="3453715"/>
            <a:ext cx="321204" cy="316808"/>
            <a:chOff x="4539000" y="3662900"/>
            <a:chExt cx="242950" cy="239625"/>
          </a:xfrm>
        </p:grpSpPr>
        <p:sp>
          <p:nvSpPr>
            <p:cNvPr id="3488" name="Google Shape;3488;p114"/>
            <p:cNvSpPr/>
            <p:nvPr/>
          </p:nvSpPr>
          <p:spPr>
            <a:xfrm>
              <a:off x="4617000" y="3667150"/>
              <a:ext cx="101225" cy="100975"/>
            </a:xfrm>
            <a:custGeom>
              <a:avLst/>
              <a:gdLst/>
              <a:ahLst/>
              <a:cxnLst/>
              <a:rect l="l" t="t" r="r" b="b"/>
              <a:pathLst>
                <a:path w="4049" h="4039" extrusionOk="0">
                  <a:moveTo>
                    <a:pt x="626" y="0"/>
                  </a:moveTo>
                  <a:cubicBezTo>
                    <a:pt x="575" y="0"/>
                    <a:pt x="524" y="6"/>
                    <a:pt x="477" y="13"/>
                  </a:cubicBezTo>
                  <a:cubicBezTo>
                    <a:pt x="167" y="109"/>
                    <a:pt x="1" y="418"/>
                    <a:pt x="72" y="728"/>
                  </a:cubicBezTo>
                  <a:cubicBezTo>
                    <a:pt x="72" y="752"/>
                    <a:pt x="72" y="776"/>
                    <a:pt x="72" y="799"/>
                  </a:cubicBezTo>
                  <a:cubicBezTo>
                    <a:pt x="96" y="1204"/>
                    <a:pt x="96" y="1609"/>
                    <a:pt x="72" y="2038"/>
                  </a:cubicBezTo>
                  <a:cubicBezTo>
                    <a:pt x="72" y="2204"/>
                    <a:pt x="48" y="2371"/>
                    <a:pt x="48" y="2562"/>
                  </a:cubicBezTo>
                  <a:cubicBezTo>
                    <a:pt x="48" y="2800"/>
                    <a:pt x="48" y="3062"/>
                    <a:pt x="72" y="3324"/>
                  </a:cubicBezTo>
                  <a:cubicBezTo>
                    <a:pt x="96" y="3514"/>
                    <a:pt x="167" y="3681"/>
                    <a:pt x="310" y="3824"/>
                  </a:cubicBezTo>
                  <a:cubicBezTo>
                    <a:pt x="477" y="3967"/>
                    <a:pt x="715" y="4038"/>
                    <a:pt x="929" y="4038"/>
                  </a:cubicBezTo>
                  <a:cubicBezTo>
                    <a:pt x="1429" y="4014"/>
                    <a:pt x="1930" y="3990"/>
                    <a:pt x="2430" y="3943"/>
                  </a:cubicBezTo>
                  <a:cubicBezTo>
                    <a:pt x="2739" y="3895"/>
                    <a:pt x="3025" y="3871"/>
                    <a:pt x="3311" y="3824"/>
                  </a:cubicBezTo>
                  <a:cubicBezTo>
                    <a:pt x="3477" y="3824"/>
                    <a:pt x="3644" y="3752"/>
                    <a:pt x="3787" y="3633"/>
                  </a:cubicBezTo>
                  <a:cubicBezTo>
                    <a:pt x="3954" y="3443"/>
                    <a:pt x="4025" y="3228"/>
                    <a:pt x="4025" y="2990"/>
                  </a:cubicBezTo>
                  <a:cubicBezTo>
                    <a:pt x="4049" y="2395"/>
                    <a:pt x="4025" y="1776"/>
                    <a:pt x="3930" y="1204"/>
                  </a:cubicBezTo>
                  <a:cubicBezTo>
                    <a:pt x="3906" y="1133"/>
                    <a:pt x="3882" y="1061"/>
                    <a:pt x="3835" y="990"/>
                  </a:cubicBezTo>
                  <a:lnTo>
                    <a:pt x="3835" y="918"/>
                  </a:lnTo>
                  <a:cubicBezTo>
                    <a:pt x="3787" y="704"/>
                    <a:pt x="3644" y="537"/>
                    <a:pt x="3454" y="442"/>
                  </a:cubicBezTo>
                  <a:cubicBezTo>
                    <a:pt x="3215" y="299"/>
                    <a:pt x="2954" y="228"/>
                    <a:pt x="2692" y="180"/>
                  </a:cubicBezTo>
                  <a:cubicBezTo>
                    <a:pt x="2430" y="133"/>
                    <a:pt x="2144" y="109"/>
                    <a:pt x="1882" y="85"/>
                  </a:cubicBezTo>
                  <a:cubicBezTo>
                    <a:pt x="1771" y="66"/>
                    <a:pt x="1657" y="55"/>
                    <a:pt x="1542" y="55"/>
                  </a:cubicBezTo>
                  <a:cubicBezTo>
                    <a:pt x="1360" y="55"/>
                    <a:pt x="1176" y="83"/>
                    <a:pt x="1001" y="156"/>
                  </a:cubicBezTo>
                  <a:cubicBezTo>
                    <a:pt x="977" y="109"/>
                    <a:pt x="953" y="109"/>
                    <a:pt x="929" y="85"/>
                  </a:cubicBezTo>
                  <a:cubicBezTo>
                    <a:pt x="834" y="21"/>
                    <a:pt x="728" y="0"/>
                    <a:pt x="6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Google Shape;3489;p114"/>
            <p:cNvSpPr/>
            <p:nvPr/>
          </p:nvSpPr>
          <p:spPr>
            <a:xfrm>
              <a:off x="4662250" y="3780600"/>
              <a:ext cx="113150" cy="101700"/>
            </a:xfrm>
            <a:custGeom>
              <a:avLst/>
              <a:gdLst/>
              <a:ahLst/>
              <a:cxnLst/>
              <a:rect l="l" t="t" r="r" b="b"/>
              <a:pathLst>
                <a:path w="4526" h="4068" extrusionOk="0">
                  <a:moveTo>
                    <a:pt x="2025" y="0"/>
                  </a:moveTo>
                  <a:cubicBezTo>
                    <a:pt x="1787" y="0"/>
                    <a:pt x="1525" y="24"/>
                    <a:pt x="1286" y="72"/>
                  </a:cubicBezTo>
                  <a:cubicBezTo>
                    <a:pt x="1144" y="119"/>
                    <a:pt x="1001" y="215"/>
                    <a:pt x="882" y="334"/>
                  </a:cubicBezTo>
                  <a:lnTo>
                    <a:pt x="858" y="334"/>
                  </a:lnTo>
                  <a:cubicBezTo>
                    <a:pt x="548" y="357"/>
                    <a:pt x="310" y="596"/>
                    <a:pt x="286" y="905"/>
                  </a:cubicBezTo>
                  <a:cubicBezTo>
                    <a:pt x="286" y="1215"/>
                    <a:pt x="262" y="1524"/>
                    <a:pt x="215" y="1834"/>
                  </a:cubicBezTo>
                  <a:cubicBezTo>
                    <a:pt x="191" y="2024"/>
                    <a:pt x="167" y="2215"/>
                    <a:pt x="120" y="2405"/>
                  </a:cubicBezTo>
                  <a:cubicBezTo>
                    <a:pt x="120" y="2429"/>
                    <a:pt x="96" y="2453"/>
                    <a:pt x="72" y="2477"/>
                  </a:cubicBezTo>
                  <a:cubicBezTo>
                    <a:pt x="0" y="2644"/>
                    <a:pt x="0" y="2858"/>
                    <a:pt x="72" y="3025"/>
                  </a:cubicBezTo>
                  <a:cubicBezTo>
                    <a:pt x="96" y="3144"/>
                    <a:pt x="120" y="3239"/>
                    <a:pt x="167" y="3334"/>
                  </a:cubicBezTo>
                  <a:cubicBezTo>
                    <a:pt x="405" y="3763"/>
                    <a:pt x="929" y="3882"/>
                    <a:pt x="1358" y="3953"/>
                  </a:cubicBezTo>
                  <a:cubicBezTo>
                    <a:pt x="1707" y="4023"/>
                    <a:pt x="2055" y="4067"/>
                    <a:pt x="2404" y="4067"/>
                  </a:cubicBezTo>
                  <a:cubicBezTo>
                    <a:pt x="2531" y="4067"/>
                    <a:pt x="2659" y="4061"/>
                    <a:pt x="2787" y="4049"/>
                  </a:cubicBezTo>
                  <a:cubicBezTo>
                    <a:pt x="2882" y="4025"/>
                    <a:pt x="2977" y="4001"/>
                    <a:pt x="3049" y="3977"/>
                  </a:cubicBezTo>
                  <a:cubicBezTo>
                    <a:pt x="3120" y="3989"/>
                    <a:pt x="3186" y="3995"/>
                    <a:pt x="3248" y="3995"/>
                  </a:cubicBezTo>
                  <a:cubicBezTo>
                    <a:pt x="3311" y="3995"/>
                    <a:pt x="3370" y="3989"/>
                    <a:pt x="3430" y="3977"/>
                  </a:cubicBezTo>
                  <a:cubicBezTo>
                    <a:pt x="3644" y="3953"/>
                    <a:pt x="3835" y="3882"/>
                    <a:pt x="3977" y="3739"/>
                  </a:cubicBezTo>
                  <a:cubicBezTo>
                    <a:pt x="4120" y="3620"/>
                    <a:pt x="4216" y="3453"/>
                    <a:pt x="4287" y="3263"/>
                  </a:cubicBezTo>
                  <a:cubicBezTo>
                    <a:pt x="4454" y="2763"/>
                    <a:pt x="4525" y="2215"/>
                    <a:pt x="4478" y="1691"/>
                  </a:cubicBezTo>
                  <a:cubicBezTo>
                    <a:pt x="4454" y="1405"/>
                    <a:pt x="4406" y="1119"/>
                    <a:pt x="4311" y="857"/>
                  </a:cubicBezTo>
                  <a:cubicBezTo>
                    <a:pt x="4239" y="643"/>
                    <a:pt x="4097" y="453"/>
                    <a:pt x="3906" y="334"/>
                  </a:cubicBezTo>
                  <a:cubicBezTo>
                    <a:pt x="3811" y="238"/>
                    <a:pt x="3668" y="191"/>
                    <a:pt x="3525" y="191"/>
                  </a:cubicBezTo>
                  <a:cubicBezTo>
                    <a:pt x="3477" y="167"/>
                    <a:pt x="3430" y="143"/>
                    <a:pt x="3382" y="143"/>
                  </a:cubicBezTo>
                  <a:cubicBezTo>
                    <a:pt x="3144" y="72"/>
                    <a:pt x="2906" y="48"/>
                    <a:pt x="2644" y="24"/>
                  </a:cubicBezTo>
                  <a:cubicBezTo>
                    <a:pt x="2453" y="0"/>
                    <a:pt x="2239" y="0"/>
                    <a:pt x="20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Google Shape;3490;p114"/>
            <p:cNvSpPr/>
            <p:nvPr/>
          </p:nvSpPr>
          <p:spPr>
            <a:xfrm>
              <a:off x="4541975" y="3783575"/>
              <a:ext cx="114350" cy="106575"/>
            </a:xfrm>
            <a:custGeom>
              <a:avLst/>
              <a:gdLst/>
              <a:ahLst/>
              <a:cxnLst/>
              <a:rect l="l" t="t" r="r" b="b"/>
              <a:pathLst>
                <a:path w="4574" h="4263" extrusionOk="0">
                  <a:moveTo>
                    <a:pt x="2049" y="0"/>
                  </a:moveTo>
                  <a:cubicBezTo>
                    <a:pt x="1763" y="0"/>
                    <a:pt x="1501" y="24"/>
                    <a:pt x="1215" y="72"/>
                  </a:cubicBezTo>
                  <a:cubicBezTo>
                    <a:pt x="1073" y="96"/>
                    <a:pt x="930" y="167"/>
                    <a:pt x="811" y="262"/>
                  </a:cubicBezTo>
                  <a:cubicBezTo>
                    <a:pt x="793" y="261"/>
                    <a:pt x="775" y="260"/>
                    <a:pt x="757" y="260"/>
                  </a:cubicBezTo>
                  <a:cubicBezTo>
                    <a:pt x="492" y="260"/>
                    <a:pt x="257" y="423"/>
                    <a:pt x="168" y="691"/>
                  </a:cubicBezTo>
                  <a:cubicBezTo>
                    <a:pt x="49" y="1167"/>
                    <a:pt x="1" y="1691"/>
                    <a:pt x="25" y="2191"/>
                  </a:cubicBezTo>
                  <a:cubicBezTo>
                    <a:pt x="25" y="2215"/>
                    <a:pt x="25" y="2263"/>
                    <a:pt x="25" y="2286"/>
                  </a:cubicBezTo>
                  <a:cubicBezTo>
                    <a:pt x="1" y="2501"/>
                    <a:pt x="1" y="2739"/>
                    <a:pt x="25" y="2953"/>
                  </a:cubicBezTo>
                  <a:cubicBezTo>
                    <a:pt x="25" y="3239"/>
                    <a:pt x="96" y="3549"/>
                    <a:pt x="239" y="3811"/>
                  </a:cubicBezTo>
                  <a:cubicBezTo>
                    <a:pt x="430" y="4096"/>
                    <a:pt x="787" y="4263"/>
                    <a:pt x="1144" y="4263"/>
                  </a:cubicBezTo>
                  <a:cubicBezTo>
                    <a:pt x="1382" y="4263"/>
                    <a:pt x="1596" y="4239"/>
                    <a:pt x="1835" y="4192"/>
                  </a:cubicBezTo>
                  <a:cubicBezTo>
                    <a:pt x="2120" y="4168"/>
                    <a:pt x="2406" y="4120"/>
                    <a:pt x="2692" y="4049"/>
                  </a:cubicBezTo>
                  <a:cubicBezTo>
                    <a:pt x="3168" y="3953"/>
                    <a:pt x="3764" y="3858"/>
                    <a:pt x="4121" y="3477"/>
                  </a:cubicBezTo>
                  <a:cubicBezTo>
                    <a:pt x="4478" y="3120"/>
                    <a:pt x="4573" y="2429"/>
                    <a:pt x="4502" y="1905"/>
                  </a:cubicBezTo>
                  <a:cubicBezTo>
                    <a:pt x="4478" y="1620"/>
                    <a:pt x="4407" y="1358"/>
                    <a:pt x="4311" y="1096"/>
                  </a:cubicBezTo>
                  <a:cubicBezTo>
                    <a:pt x="4216" y="738"/>
                    <a:pt x="3978" y="429"/>
                    <a:pt x="3621" y="286"/>
                  </a:cubicBezTo>
                  <a:cubicBezTo>
                    <a:pt x="3525" y="262"/>
                    <a:pt x="3406" y="238"/>
                    <a:pt x="3311" y="238"/>
                  </a:cubicBezTo>
                  <a:cubicBezTo>
                    <a:pt x="3192" y="96"/>
                    <a:pt x="3025" y="0"/>
                    <a:pt x="28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Google Shape;3491;p114"/>
            <p:cNvSpPr/>
            <p:nvPr/>
          </p:nvSpPr>
          <p:spPr>
            <a:xfrm>
              <a:off x="4634275" y="3696300"/>
              <a:ext cx="52400" cy="56925"/>
            </a:xfrm>
            <a:custGeom>
              <a:avLst/>
              <a:gdLst/>
              <a:ahLst/>
              <a:cxnLst/>
              <a:rect l="l" t="t" r="r" b="b"/>
              <a:pathLst>
                <a:path w="2096" h="2277" extrusionOk="0">
                  <a:moveTo>
                    <a:pt x="1084" y="476"/>
                  </a:moveTo>
                  <a:cubicBezTo>
                    <a:pt x="1193" y="476"/>
                    <a:pt x="1306" y="511"/>
                    <a:pt x="1405" y="586"/>
                  </a:cubicBezTo>
                  <a:cubicBezTo>
                    <a:pt x="1548" y="800"/>
                    <a:pt x="1620" y="1038"/>
                    <a:pt x="1596" y="1300"/>
                  </a:cubicBezTo>
                  <a:cubicBezTo>
                    <a:pt x="1498" y="1338"/>
                    <a:pt x="1394" y="1352"/>
                    <a:pt x="1287" y="1352"/>
                  </a:cubicBezTo>
                  <a:cubicBezTo>
                    <a:pt x="1051" y="1352"/>
                    <a:pt x="800" y="1285"/>
                    <a:pt x="572" y="1253"/>
                  </a:cubicBezTo>
                  <a:cubicBezTo>
                    <a:pt x="572" y="1181"/>
                    <a:pt x="572" y="1134"/>
                    <a:pt x="596" y="1062"/>
                  </a:cubicBezTo>
                  <a:cubicBezTo>
                    <a:pt x="619" y="872"/>
                    <a:pt x="619" y="657"/>
                    <a:pt x="786" y="562"/>
                  </a:cubicBezTo>
                  <a:lnTo>
                    <a:pt x="810" y="562"/>
                  </a:lnTo>
                  <a:cubicBezTo>
                    <a:pt x="889" y="505"/>
                    <a:pt x="985" y="476"/>
                    <a:pt x="1084" y="476"/>
                  </a:cubicBezTo>
                  <a:close/>
                  <a:moveTo>
                    <a:pt x="1016" y="0"/>
                  </a:moveTo>
                  <a:cubicBezTo>
                    <a:pt x="604" y="0"/>
                    <a:pt x="173" y="236"/>
                    <a:pt x="72" y="657"/>
                  </a:cubicBezTo>
                  <a:cubicBezTo>
                    <a:pt x="0" y="1157"/>
                    <a:pt x="24" y="1658"/>
                    <a:pt x="143" y="2134"/>
                  </a:cubicBezTo>
                  <a:cubicBezTo>
                    <a:pt x="169" y="2223"/>
                    <a:pt x="242" y="2271"/>
                    <a:pt x="315" y="2271"/>
                  </a:cubicBezTo>
                  <a:cubicBezTo>
                    <a:pt x="379" y="2271"/>
                    <a:pt x="443" y="2235"/>
                    <a:pt x="476" y="2158"/>
                  </a:cubicBezTo>
                  <a:cubicBezTo>
                    <a:pt x="500" y="2039"/>
                    <a:pt x="524" y="1919"/>
                    <a:pt x="548" y="1800"/>
                  </a:cubicBezTo>
                  <a:lnTo>
                    <a:pt x="738" y="1753"/>
                  </a:lnTo>
                  <a:cubicBezTo>
                    <a:pt x="906" y="1725"/>
                    <a:pt x="1065" y="1713"/>
                    <a:pt x="1226" y="1713"/>
                  </a:cubicBezTo>
                  <a:cubicBezTo>
                    <a:pt x="1339" y="1713"/>
                    <a:pt x="1454" y="1719"/>
                    <a:pt x="1572" y="1729"/>
                  </a:cubicBezTo>
                  <a:cubicBezTo>
                    <a:pt x="1572" y="1848"/>
                    <a:pt x="1548" y="1991"/>
                    <a:pt x="1548" y="2134"/>
                  </a:cubicBezTo>
                  <a:cubicBezTo>
                    <a:pt x="1548" y="2229"/>
                    <a:pt x="1620" y="2277"/>
                    <a:pt x="1694" y="2277"/>
                  </a:cubicBezTo>
                  <a:cubicBezTo>
                    <a:pt x="1768" y="2277"/>
                    <a:pt x="1846" y="2229"/>
                    <a:pt x="1858" y="2134"/>
                  </a:cubicBezTo>
                  <a:cubicBezTo>
                    <a:pt x="1905" y="1538"/>
                    <a:pt x="2096" y="848"/>
                    <a:pt x="1691" y="300"/>
                  </a:cubicBezTo>
                  <a:cubicBezTo>
                    <a:pt x="1533" y="96"/>
                    <a:pt x="1278" y="0"/>
                    <a:pt x="10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Google Shape;3492;p114"/>
            <p:cNvSpPr/>
            <p:nvPr/>
          </p:nvSpPr>
          <p:spPr>
            <a:xfrm>
              <a:off x="4539000" y="3662900"/>
              <a:ext cx="242950" cy="239625"/>
            </a:xfrm>
            <a:custGeom>
              <a:avLst/>
              <a:gdLst/>
              <a:ahLst/>
              <a:cxnLst/>
              <a:rect l="l" t="t" r="r" b="b"/>
              <a:pathLst>
                <a:path w="9718" h="9585" extrusionOk="0">
                  <a:moveTo>
                    <a:pt x="5930" y="444"/>
                  </a:moveTo>
                  <a:cubicBezTo>
                    <a:pt x="6410" y="444"/>
                    <a:pt x="6815" y="795"/>
                    <a:pt x="6907" y="1279"/>
                  </a:cubicBezTo>
                  <a:cubicBezTo>
                    <a:pt x="6931" y="1517"/>
                    <a:pt x="6907" y="1922"/>
                    <a:pt x="6931" y="2184"/>
                  </a:cubicBezTo>
                  <a:cubicBezTo>
                    <a:pt x="6907" y="3017"/>
                    <a:pt x="7098" y="4399"/>
                    <a:pt x="6097" y="4637"/>
                  </a:cubicBezTo>
                  <a:cubicBezTo>
                    <a:pt x="5978" y="4637"/>
                    <a:pt x="5859" y="4637"/>
                    <a:pt x="5740" y="4684"/>
                  </a:cubicBezTo>
                  <a:cubicBezTo>
                    <a:pt x="5477" y="4698"/>
                    <a:pt x="5163" y="4717"/>
                    <a:pt x="4840" y="4717"/>
                  </a:cubicBezTo>
                  <a:cubicBezTo>
                    <a:pt x="4023" y="4717"/>
                    <a:pt x="3142" y="4594"/>
                    <a:pt x="2835" y="3946"/>
                  </a:cubicBezTo>
                  <a:cubicBezTo>
                    <a:pt x="2740" y="3708"/>
                    <a:pt x="2716" y="3470"/>
                    <a:pt x="2740" y="3232"/>
                  </a:cubicBezTo>
                  <a:cubicBezTo>
                    <a:pt x="2740" y="2589"/>
                    <a:pt x="2859" y="1922"/>
                    <a:pt x="2811" y="1279"/>
                  </a:cubicBezTo>
                  <a:cubicBezTo>
                    <a:pt x="2787" y="969"/>
                    <a:pt x="3001" y="684"/>
                    <a:pt x="3287" y="588"/>
                  </a:cubicBezTo>
                  <a:cubicBezTo>
                    <a:pt x="3519" y="472"/>
                    <a:pt x="3779" y="454"/>
                    <a:pt x="4044" y="454"/>
                  </a:cubicBezTo>
                  <a:cubicBezTo>
                    <a:pt x="4167" y="454"/>
                    <a:pt x="4292" y="458"/>
                    <a:pt x="4415" y="458"/>
                  </a:cubicBezTo>
                  <a:cubicBezTo>
                    <a:pt x="4517" y="458"/>
                    <a:pt x="4617" y="455"/>
                    <a:pt x="4716" y="445"/>
                  </a:cubicBezTo>
                  <a:lnTo>
                    <a:pt x="5883" y="445"/>
                  </a:lnTo>
                  <a:cubicBezTo>
                    <a:pt x="5899" y="445"/>
                    <a:pt x="5915" y="444"/>
                    <a:pt x="5930" y="444"/>
                  </a:cubicBezTo>
                  <a:close/>
                  <a:moveTo>
                    <a:pt x="5026" y="5089"/>
                  </a:moveTo>
                  <a:lnTo>
                    <a:pt x="5026" y="5089"/>
                  </a:lnTo>
                  <a:cubicBezTo>
                    <a:pt x="4954" y="5184"/>
                    <a:pt x="4883" y="5280"/>
                    <a:pt x="4835" y="5399"/>
                  </a:cubicBezTo>
                  <a:cubicBezTo>
                    <a:pt x="4788" y="5304"/>
                    <a:pt x="4716" y="5208"/>
                    <a:pt x="4645" y="5113"/>
                  </a:cubicBezTo>
                  <a:lnTo>
                    <a:pt x="5026" y="5089"/>
                  </a:lnTo>
                  <a:close/>
                  <a:moveTo>
                    <a:pt x="2594" y="5080"/>
                  </a:moveTo>
                  <a:cubicBezTo>
                    <a:pt x="2729" y="5080"/>
                    <a:pt x="2865" y="5083"/>
                    <a:pt x="3001" y="5089"/>
                  </a:cubicBezTo>
                  <a:cubicBezTo>
                    <a:pt x="3073" y="5085"/>
                    <a:pt x="3142" y="5083"/>
                    <a:pt x="3210" y="5083"/>
                  </a:cubicBezTo>
                  <a:cubicBezTo>
                    <a:pt x="3937" y="5083"/>
                    <a:pt x="4460" y="5331"/>
                    <a:pt x="4526" y="6137"/>
                  </a:cubicBezTo>
                  <a:cubicBezTo>
                    <a:pt x="4573" y="6685"/>
                    <a:pt x="4573" y="7232"/>
                    <a:pt x="4526" y="7780"/>
                  </a:cubicBezTo>
                  <a:cubicBezTo>
                    <a:pt x="4597" y="8114"/>
                    <a:pt x="4526" y="8471"/>
                    <a:pt x="4335" y="8780"/>
                  </a:cubicBezTo>
                  <a:lnTo>
                    <a:pt x="4359" y="8780"/>
                  </a:lnTo>
                  <a:cubicBezTo>
                    <a:pt x="4192" y="8995"/>
                    <a:pt x="3906" y="9138"/>
                    <a:pt x="3621" y="9138"/>
                  </a:cubicBezTo>
                  <a:cubicBezTo>
                    <a:pt x="3335" y="9138"/>
                    <a:pt x="2311" y="9185"/>
                    <a:pt x="2001" y="9185"/>
                  </a:cubicBezTo>
                  <a:cubicBezTo>
                    <a:pt x="1842" y="9185"/>
                    <a:pt x="1663" y="9196"/>
                    <a:pt x="1490" y="9196"/>
                  </a:cubicBezTo>
                  <a:cubicBezTo>
                    <a:pt x="1403" y="9196"/>
                    <a:pt x="1319" y="9193"/>
                    <a:pt x="1239" y="9185"/>
                  </a:cubicBezTo>
                  <a:cubicBezTo>
                    <a:pt x="787" y="9114"/>
                    <a:pt x="430" y="8733"/>
                    <a:pt x="406" y="8280"/>
                  </a:cubicBezTo>
                  <a:cubicBezTo>
                    <a:pt x="406" y="7756"/>
                    <a:pt x="406" y="6780"/>
                    <a:pt x="382" y="6256"/>
                  </a:cubicBezTo>
                  <a:cubicBezTo>
                    <a:pt x="334" y="5970"/>
                    <a:pt x="382" y="5708"/>
                    <a:pt x="501" y="5470"/>
                  </a:cubicBezTo>
                  <a:cubicBezTo>
                    <a:pt x="596" y="5470"/>
                    <a:pt x="668" y="5446"/>
                    <a:pt x="739" y="5423"/>
                  </a:cubicBezTo>
                  <a:cubicBezTo>
                    <a:pt x="930" y="5280"/>
                    <a:pt x="1144" y="5184"/>
                    <a:pt x="1382" y="5161"/>
                  </a:cubicBezTo>
                  <a:cubicBezTo>
                    <a:pt x="1793" y="5107"/>
                    <a:pt x="2190" y="5080"/>
                    <a:pt x="2594" y="5080"/>
                  </a:cubicBezTo>
                  <a:close/>
                  <a:moveTo>
                    <a:pt x="7431" y="5005"/>
                  </a:moveTo>
                  <a:cubicBezTo>
                    <a:pt x="7723" y="5005"/>
                    <a:pt x="8012" y="5038"/>
                    <a:pt x="8288" y="5137"/>
                  </a:cubicBezTo>
                  <a:cubicBezTo>
                    <a:pt x="9288" y="5470"/>
                    <a:pt x="9027" y="6661"/>
                    <a:pt x="9050" y="7471"/>
                  </a:cubicBezTo>
                  <a:cubicBezTo>
                    <a:pt x="9122" y="7852"/>
                    <a:pt x="9122" y="8209"/>
                    <a:pt x="9050" y="8590"/>
                  </a:cubicBezTo>
                  <a:lnTo>
                    <a:pt x="9074" y="8590"/>
                  </a:lnTo>
                  <a:cubicBezTo>
                    <a:pt x="8955" y="8947"/>
                    <a:pt x="8622" y="9185"/>
                    <a:pt x="8264" y="9185"/>
                  </a:cubicBezTo>
                  <a:cubicBezTo>
                    <a:pt x="8130" y="9164"/>
                    <a:pt x="7988" y="9156"/>
                    <a:pt x="7842" y="9156"/>
                  </a:cubicBezTo>
                  <a:cubicBezTo>
                    <a:pt x="7407" y="9156"/>
                    <a:pt x="6935" y="9227"/>
                    <a:pt x="6491" y="9227"/>
                  </a:cubicBezTo>
                  <a:cubicBezTo>
                    <a:pt x="5927" y="9227"/>
                    <a:pt x="5410" y="9112"/>
                    <a:pt x="5073" y="8590"/>
                  </a:cubicBezTo>
                  <a:cubicBezTo>
                    <a:pt x="5050" y="8447"/>
                    <a:pt x="5026" y="8280"/>
                    <a:pt x="5002" y="8137"/>
                  </a:cubicBezTo>
                  <a:cubicBezTo>
                    <a:pt x="5002" y="8018"/>
                    <a:pt x="5002" y="7923"/>
                    <a:pt x="5002" y="7804"/>
                  </a:cubicBezTo>
                  <a:lnTo>
                    <a:pt x="5002" y="7733"/>
                  </a:lnTo>
                  <a:lnTo>
                    <a:pt x="5002" y="7614"/>
                  </a:lnTo>
                  <a:cubicBezTo>
                    <a:pt x="5050" y="7161"/>
                    <a:pt x="5050" y="6685"/>
                    <a:pt x="5026" y="6232"/>
                  </a:cubicBezTo>
                  <a:cubicBezTo>
                    <a:pt x="5093" y="5627"/>
                    <a:pt x="5350" y="5107"/>
                    <a:pt x="6054" y="5107"/>
                  </a:cubicBezTo>
                  <a:cubicBezTo>
                    <a:pt x="6099" y="5107"/>
                    <a:pt x="6145" y="5109"/>
                    <a:pt x="6193" y="5113"/>
                  </a:cubicBezTo>
                  <a:cubicBezTo>
                    <a:pt x="6597" y="5071"/>
                    <a:pt x="7018" y="5005"/>
                    <a:pt x="7431" y="5005"/>
                  </a:cubicBezTo>
                  <a:close/>
                  <a:moveTo>
                    <a:pt x="3864" y="1"/>
                  </a:moveTo>
                  <a:cubicBezTo>
                    <a:pt x="3133" y="1"/>
                    <a:pt x="2343" y="378"/>
                    <a:pt x="2263" y="1160"/>
                  </a:cubicBezTo>
                  <a:cubicBezTo>
                    <a:pt x="2287" y="1874"/>
                    <a:pt x="2168" y="2517"/>
                    <a:pt x="2168" y="3232"/>
                  </a:cubicBezTo>
                  <a:cubicBezTo>
                    <a:pt x="2097" y="3708"/>
                    <a:pt x="2239" y="4208"/>
                    <a:pt x="2549" y="4565"/>
                  </a:cubicBezTo>
                  <a:cubicBezTo>
                    <a:pt x="2405" y="4561"/>
                    <a:pt x="2260" y="4557"/>
                    <a:pt x="2115" y="4557"/>
                  </a:cubicBezTo>
                  <a:cubicBezTo>
                    <a:pt x="1518" y="4557"/>
                    <a:pt x="923" y="4620"/>
                    <a:pt x="406" y="4946"/>
                  </a:cubicBezTo>
                  <a:cubicBezTo>
                    <a:pt x="287" y="5018"/>
                    <a:pt x="239" y="5184"/>
                    <a:pt x="310" y="5304"/>
                  </a:cubicBezTo>
                  <a:cubicBezTo>
                    <a:pt x="239" y="5423"/>
                    <a:pt x="191" y="5518"/>
                    <a:pt x="144" y="5661"/>
                  </a:cubicBezTo>
                  <a:cubicBezTo>
                    <a:pt x="25" y="6066"/>
                    <a:pt x="96" y="7018"/>
                    <a:pt x="72" y="7447"/>
                  </a:cubicBezTo>
                  <a:cubicBezTo>
                    <a:pt x="72" y="7804"/>
                    <a:pt x="1" y="8328"/>
                    <a:pt x="120" y="8661"/>
                  </a:cubicBezTo>
                  <a:cubicBezTo>
                    <a:pt x="287" y="9138"/>
                    <a:pt x="691" y="9471"/>
                    <a:pt x="1168" y="9566"/>
                  </a:cubicBezTo>
                  <a:cubicBezTo>
                    <a:pt x="1311" y="9578"/>
                    <a:pt x="1454" y="9584"/>
                    <a:pt x="1596" y="9584"/>
                  </a:cubicBezTo>
                  <a:cubicBezTo>
                    <a:pt x="1739" y="9584"/>
                    <a:pt x="1882" y="9578"/>
                    <a:pt x="2025" y="9566"/>
                  </a:cubicBezTo>
                  <a:lnTo>
                    <a:pt x="3478" y="9566"/>
                  </a:lnTo>
                  <a:cubicBezTo>
                    <a:pt x="3835" y="9566"/>
                    <a:pt x="4168" y="9495"/>
                    <a:pt x="4454" y="9281"/>
                  </a:cubicBezTo>
                  <a:cubicBezTo>
                    <a:pt x="4597" y="9161"/>
                    <a:pt x="4740" y="9019"/>
                    <a:pt x="4835" y="8828"/>
                  </a:cubicBezTo>
                  <a:cubicBezTo>
                    <a:pt x="5097" y="9209"/>
                    <a:pt x="5502" y="9447"/>
                    <a:pt x="5931" y="9495"/>
                  </a:cubicBezTo>
                  <a:cubicBezTo>
                    <a:pt x="6125" y="9525"/>
                    <a:pt x="6319" y="9535"/>
                    <a:pt x="6513" y="9535"/>
                  </a:cubicBezTo>
                  <a:cubicBezTo>
                    <a:pt x="6917" y="9535"/>
                    <a:pt x="7322" y="9491"/>
                    <a:pt x="7726" y="9491"/>
                  </a:cubicBezTo>
                  <a:cubicBezTo>
                    <a:pt x="7890" y="9491"/>
                    <a:pt x="8053" y="9498"/>
                    <a:pt x="8217" y="9519"/>
                  </a:cubicBezTo>
                  <a:cubicBezTo>
                    <a:pt x="8955" y="9519"/>
                    <a:pt x="9527" y="8947"/>
                    <a:pt x="9550" y="8233"/>
                  </a:cubicBezTo>
                  <a:lnTo>
                    <a:pt x="9550" y="8257"/>
                  </a:lnTo>
                  <a:cubicBezTo>
                    <a:pt x="9574" y="7995"/>
                    <a:pt x="9574" y="7733"/>
                    <a:pt x="9574" y="7494"/>
                  </a:cubicBezTo>
                  <a:cubicBezTo>
                    <a:pt x="9598" y="6899"/>
                    <a:pt x="9717" y="6304"/>
                    <a:pt x="9550" y="5732"/>
                  </a:cubicBezTo>
                  <a:lnTo>
                    <a:pt x="9550" y="5708"/>
                  </a:lnTo>
                  <a:cubicBezTo>
                    <a:pt x="9360" y="4875"/>
                    <a:pt x="8479" y="4470"/>
                    <a:pt x="7693" y="4470"/>
                  </a:cubicBezTo>
                  <a:cubicBezTo>
                    <a:pt x="7407" y="4470"/>
                    <a:pt x="7121" y="4470"/>
                    <a:pt x="6836" y="4518"/>
                  </a:cubicBezTo>
                  <a:cubicBezTo>
                    <a:pt x="7360" y="3875"/>
                    <a:pt x="7217" y="2946"/>
                    <a:pt x="7264" y="2184"/>
                  </a:cubicBezTo>
                  <a:cubicBezTo>
                    <a:pt x="7288" y="1398"/>
                    <a:pt x="7383" y="779"/>
                    <a:pt x="6669" y="279"/>
                  </a:cubicBezTo>
                  <a:cubicBezTo>
                    <a:pt x="6412" y="121"/>
                    <a:pt x="6123" y="28"/>
                    <a:pt x="5829" y="28"/>
                  </a:cubicBezTo>
                  <a:cubicBezTo>
                    <a:pt x="5767" y="28"/>
                    <a:pt x="5706" y="32"/>
                    <a:pt x="5645" y="41"/>
                  </a:cubicBezTo>
                  <a:lnTo>
                    <a:pt x="4264" y="41"/>
                  </a:lnTo>
                  <a:cubicBezTo>
                    <a:pt x="4136" y="14"/>
                    <a:pt x="4001" y="1"/>
                    <a:pt x="38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Google Shape;3493;p114"/>
            <p:cNvSpPr/>
            <p:nvPr/>
          </p:nvSpPr>
          <p:spPr>
            <a:xfrm>
              <a:off x="4686075" y="3811700"/>
              <a:ext cx="48050" cy="59125"/>
            </a:xfrm>
            <a:custGeom>
              <a:avLst/>
              <a:gdLst/>
              <a:ahLst/>
              <a:cxnLst/>
              <a:rect l="l" t="t" r="r" b="b"/>
              <a:pathLst>
                <a:path w="1922" h="2365" extrusionOk="0">
                  <a:moveTo>
                    <a:pt x="1089" y="0"/>
                  </a:moveTo>
                  <a:cubicBezTo>
                    <a:pt x="820" y="0"/>
                    <a:pt x="558" y="122"/>
                    <a:pt x="405" y="352"/>
                  </a:cubicBezTo>
                  <a:cubicBezTo>
                    <a:pt x="0" y="876"/>
                    <a:pt x="71" y="1900"/>
                    <a:pt x="667" y="2233"/>
                  </a:cubicBezTo>
                  <a:cubicBezTo>
                    <a:pt x="809" y="2322"/>
                    <a:pt x="963" y="2364"/>
                    <a:pt x="1116" y="2364"/>
                  </a:cubicBezTo>
                  <a:cubicBezTo>
                    <a:pt x="1373" y="2364"/>
                    <a:pt x="1622" y="2243"/>
                    <a:pt x="1786" y="2019"/>
                  </a:cubicBezTo>
                  <a:cubicBezTo>
                    <a:pt x="1860" y="1889"/>
                    <a:pt x="1776" y="1774"/>
                    <a:pt x="1656" y="1774"/>
                  </a:cubicBezTo>
                  <a:cubicBezTo>
                    <a:pt x="1622" y="1774"/>
                    <a:pt x="1585" y="1783"/>
                    <a:pt x="1548" y="1804"/>
                  </a:cubicBezTo>
                  <a:cubicBezTo>
                    <a:pt x="1473" y="1833"/>
                    <a:pt x="1394" y="1846"/>
                    <a:pt x="1314" y="1846"/>
                  </a:cubicBezTo>
                  <a:cubicBezTo>
                    <a:pt x="1192" y="1846"/>
                    <a:pt x="1068" y="1814"/>
                    <a:pt x="953" y="1757"/>
                  </a:cubicBezTo>
                  <a:cubicBezTo>
                    <a:pt x="786" y="1590"/>
                    <a:pt x="667" y="1376"/>
                    <a:pt x="619" y="1161"/>
                  </a:cubicBezTo>
                  <a:cubicBezTo>
                    <a:pt x="548" y="804"/>
                    <a:pt x="714" y="352"/>
                    <a:pt x="1119" y="328"/>
                  </a:cubicBezTo>
                  <a:cubicBezTo>
                    <a:pt x="1262" y="328"/>
                    <a:pt x="1429" y="399"/>
                    <a:pt x="1524" y="542"/>
                  </a:cubicBezTo>
                  <a:cubicBezTo>
                    <a:pt x="1568" y="581"/>
                    <a:pt x="1615" y="598"/>
                    <a:pt x="1657" y="598"/>
                  </a:cubicBezTo>
                  <a:cubicBezTo>
                    <a:pt x="1823" y="598"/>
                    <a:pt x="1922" y="341"/>
                    <a:pt x="1524" y="114"/>
                  </a:cubicBezTo>
                  <a:cubicBezTo>
                    <a:pt x="1389" y="37"/>
                    <a:pt x="1238" y="0"/>
                    <a:pt x="10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Google Shape;3494;p114"/>
            <p:cNvSpPr/>
            <p:nvPr/>
          </p:nvSpPr>
          <p:spPr>
            <a:xfrm>
              <a:off x="4576850" y="3811700"/>
              <a:ext cx="48500" cy="60450"/>
            </a:xfrm>
            <a:custGeom>
              <a:avLst/>
              <a:gdLst/>
              <a:ahLst/>
              <a:cxnLst/>
              <a:rect l="l" t="t" r="r" b="b"/>
              <a:pathLst>
                <a:path w="1940" h="2418" extrusionOk="0">
                  <a:moveTo>
                    <a:pt x="535" y="376"/>
                  </a:moveTo>
                  <a:cubicBezTo>
                    <a:pt x="868" y="376"/>
                    <a:pt x="1392" y="376"/>
                    <a:pt x="1273" y="828"/>
                  </a:cubicBezTo>
                  <a:cubicBezTo>
                    <a:pt x="1249" y="876"/>
                    <a:pt x="1226" y="923"/>
                    <a:pt x="1154" y="971"/>
                  </a:cubicBezTo>
                  <a:cubicBezTo>
                    <a:pt x="1103" y="965"/>
                    <a:pt x="1052" y="962"/>
                    <a:pt x="1001" y="962"/>
                  </a:cubicBezTo>
                  <a:cubicBezTo>
                    <a:pt x="861" y="962"/>
                    <a:pt x="722" y="984"/>
                    <a:pt x="583" y="1019"/>
                  </a:cubicBezTo>
                  <a:lnTo>
                    <a:pt x="559" y="1019"/>
                  </a:lnTo>
                  <a:lnTo>
                    <a:pt x="535" y="376"/>
                  </a:lnTo>
                  <a:close/>
                  <a:moveTo>
                    <a:pt x="606" y="1328"/>
                  </a:moveTo>
                  <a:cubicBezTo>
                    <a:pt x="821" y="1376"/>
                    <a:pt x="1273" y="1328"/>
                    <a:pt x="1297" y="1638"/>
                  </a:cubicBezTo>
                  <a:cubicBezTo>
                    <a:pt x="1277" y="1813"/>
                    <a:pt x="1019" y="1829"/>
                    <a:pt x="769" y="1829"/>
                  </a:cubicBezTo>
                  <a:cubicBezTo>
                    <a:pt x="713" y="1829"/>
                    <a:pt x="658" y="1828"/>
                    <a:pt x="606" y="1828"/>
                  </a:cubicBezTo>
                  <a:lnTo>
                    <a:pt x="606" y="1852"/>
                  </a:lnTo>
                  <a:cubicBezTo>
                    <a:pt x="606" y="1662"/>
                    <a:pt x="583" y="1495"/>
                    <a:pt x="583" y="1328"/>
                  </a:cubicBezTo>
                  <a:close/>
                  <a:moveTo>
                    <a:pt x="542" y="1"/>
                  </a:moveTo>
                  <a:cubicBezTo>
                    <a:pt x="328" y="1"/>
                    <a:pt x="130" y="46"/>
                    <a:pt x="130" y="280"/>
                  </a:cubicBezTo>
                  <a:cubicBezTo>
                    <a:pt x="130" y="661"/>
                    <a:pt x="130" y="1185"/>
                    <a:pt x="106" y="1638"/>
                  </a:cubicBezTo>
                  <a:cubicBezTo>
                    <a:pt x="106" y="2042"/>
                    <a:pt x="0" y="2404"/>
                    <a:pt x="468" y="2404"/>
                  </a:cubicBezTo>
                  <a:cubicBezTo>
                    <a:pt x="496" y="2404"/>
                    <a:pt x="526" y="2402"/>
                    <a:pt x="559" y="2400"/>
                  </a:cubicBezTo>
                  <a:cubicBezTo>
                    <a:pt x="645" y="2411"/>
                    <a:pt x="732" y="2417"/>
                    <a:pt x="818" y="2417"/>
                  </a:cubicBezTo>
                  <a:cubicBezTo>
                    <a:pt x="1086" y="2417"/>
                    <a:pt x="1348" y="2359"/>
                    <a:pt x="1583" y="2233"/>
                  </a:cubicBezTo>
                  <a:cubicBezTo>
                    <a:pt x="1916" y="1971"/>
                    <a:pt x="1940" y="1495"/>
                    <a:pt x="1678" y="1185"/>
                  </a:cubicBezTo>
                  <a:cubicBezTo>
                    <a:pt x="1630" y="1138"/>
                    <a:pt x="1583" y="1090"/>
                    <a:pt x="1511" y="1066"/>
                  </a:cubicBezTo>
                  <a:cubicBezTo>
                    <a:pt x="1535" y="1042"/>
                    <a:pt x="1559" y="995"/>
                    <a:pt x="1559" y="971"/>
                  </a:cubicBezTo>
                  <a:cubicBezTo>
                    <a:pt x="1749" y="518"/>
                    <a:pt x="1416" y="18"/>
                    <a:pt x="916" y="18"/>
                  </a:cubicBezTo>
                  <a:cubicBezTo>
                    <a:pt x="815" y="18"/>
                    <a:pt x="676" y="1"/>
                    <a:pt x="5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95" name="Google Shape;3495;p114"/>
          <p:cNvGrpSpPr/>
          <p:nvPr/>
        </p:nvGrpSpPr>
        <p:grpSpPr>
          <a:xfrm>
            <a:off x="4810852" y="3452690"/>
            <a:ext cx="317767" cy="316246"/>
            <a:chOff x="3971025" y="3662125"/>
            <a:chExt cx="240350" cy="239200"/>
          </a:xfrm>
        </p:grpSpPr>
        <p:sp>
          <p:nvSpPr>
            <p:cNvPr id="3496" name="Google Shape;3496;p114"/>
            <p:cNvSpPr/>
            <p:nvPr/>
          </p:nvSpPr>
          <p:spPr>
            <a:xfrm>
              <a:off x="4001275" y="3668700"/>
              <a:ext cx="163275" cy="153725"/>
            </a:xfrm>
            <a:custGeom>
              <a:avLst/>
              <a:gdLst/>
              <a:ahLst/>
              <a:cxnLst/>
              <a:rect l="l" t="t" r="r" b="b"/>
              <a:pathLst>
                <a:path w="6531" h="6149" extrusionOk="0">
                  <a:moveTo>
                    <a:pt x="6189" y="0"/>
                  </a:moveTo>
                  <a:cubicBezTo>
                    <a:pt x="5991" y="0"/>
                    <a:pt x="5646" y="71"/>
                    <a:pt x="5554" y="71"/>
                  </a:cubicBezTo>
                  <a:cubicBezTo>
                    <a:pt x="5387" y="94"/>
                    <a:pt x="5245" y="142"/>
                    <a:pt x="5149" y="261"/>
                  </a:cubicBezTo>
                  <a:lnTo>
                    <a:pt x="5030" y="332"/>
                  </a:lnTo>
                  <a:lnTo>
                    <a:pt x="4983" y="356"/>
                  </a:lnTo>
                  <a:lnTo>
                    <a:pt x="4721" y="571"/>
                  </a:lnTo>
                  <a:cubicBezTo>
                    <a:pt x="4554" y="690"/>
                    <a:pt x="4149" y="785"/>
                    <a:pt x="3982" y="904"/>
                  </a:cubicBezTo>
                  <a:cubicBezTo>
                    <a:pt x="3625" y="1118"/>
                    <a:pt x="3197" y="1237"/>
                    <a:pt x="2839" y="1452"/>
                  </a:cubicBezTo>
                  <a:cubicBezTo>
                    <a:pt x="2244" y="1785"/>
                    <a:pt x="1911" y="1857"/>
                    <a:pt x="1387" y="2357"/>
                  </a:cubicBezTo>
                  <a:cubicBezTo>
                    <a:pt x="1053" y="2738"/>
                    <a:pt x="791" y="3166"/>
                    <a:pt x="601" y="3643"/>
                  </a:cubicBezTo>
                  <a:cubicBezTo>
                    <a:pt x="267" y="4238"/>
                    <a:pt x="101" y="4905"/>
                    <a:pt x="124" y="5595"/>
                  </a:cubicBezTo>
                  <a:cubicBezTo>
                    <a:pt x="124" y="5861"/>
                    <a:pt x="1" y="6148"/>
                    <a:pt x="233" y="6148"/>
                  </a:cubicBezTo>
                  <a:cubicBezTo>
                    <a:pt x="250" y="6148"/>
                    <a:pt x="270" y="6146"/>
                    <a:pt x="291" y="6143"/>
                  </a:cubicBezTo>
                  <a:cubicBezTo>
                    <a:pt x="839" y="6048"/>
                    <a:pt x="1363" y="5857"/>
                    <a:pt x="1839" y="5548"/>
                  </a:cubicBezTo>
                  <a:cubicBezTo>
                    <a:pt x="2196" y="5333"/>
                    <a:pt x="2768" y="5072"/>
                    <a:pt x="3101" y="4833"/>
                  </a:cubicBezTo>
                  <a:cubicBezTo>
                    <a:pt x="3816" y="4309"/>
                    <a:pt x="4578" y="3881"/>
                    <a:pt x="5030" y="3095"/>
                  </a:cubicBezTo>
                  <a:cubicBezTo>
                    <a:pt x="5268" y="2666"/>
                    <a:pt x="5459" y="2238"/>
                    <a:pt x="5626" y="1785"/>
                  </a:cubicBezTo>
                  <a:cubicBezTo>
                    <a:pt x="5745" y="1499"/>
                    <a:pt x="5888" y="1237"/>
                    <a:pt x="6054" y="975"/>
                  </a:cubicBezTo>
                  <a:cubicBezTo>
                    <a:pt x="6221" y="714"/>
                    <a:pt x="6531" y="190"/>
                    <a:pt x="6316" y="23"/>
                  </a:cubicBezTo>
                  <a:cubicBezTo>
                    <a:pt x="6294" y="6"/>
                    <a:pt x="6248" y="0"/>
                    <a:pt x="61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Google Shape;3497;p114"/>
            <p:cNvSpPr/>
            <p:nvPr/>
          </p:nvSpPr>
          <p:spPr>
            <a:xfrm>
              <a:off x="4049625" y="3766050"/>
              <a:ext cx="139925" cy="124775"/>
            </a:xfrm>
            <a:custGeom>
              <a:avLst/>
              <a:gdLst/>
              <a:ahLst/>
              <a:cxnLst/>
              <a:rect l="l" t="t" r="r" b="b"/>
              <a:pathLst>
                <a:path w="5597" h="4991" extrusionOk="0">
                  <a:moveTo>
                    <a:pt x="3345" y="0"/>
                  </a:moveTo>
                  <a:cubicBezTo>
                    <a:pt x="3310" y="0"/>
                    <a:pt x="3275" y="4"/>
                    <a:pt x="3239" y="11"/>
                  </a:cubicBezTo>
                  <a:cubicBezTo>
                    <a:pt x="3025" y="34"/>
                    <a:pt x="2834" y="201"/>
                    <a:pt x="2763" y="415"/>
                  </a:cubicBezTo>
                  <a:cubicBezTo>
                    <a:pt x="2715" y="582"/>
                    <a:pt x="2572" y="582"/>
                    <a:pt x="2572" y="725"/>
                  </a:cubicBezTo>
                  <a:cubicBezTo>
                    <a:pt x="2525" y="797"/>
                    <a:pt x="2453" y="892"/>
                    <a:pt x="2406" y="963"/>
                  </a:cubicBezTo>
                  <a:lnTo>
                    <a:pt x="2215" y="1273"/>
                  </a:lnTo>
                  <a:cubicBezTo>
                    <a:pt x="1905" y="1416"/>
                    <a:pt x="1834" y="1559"/>
                    <a:pt x="1524" y="1678"/>
                  </a:cubicBezTo>
                  <a:cubicBezTo>
                    <a:pt x="1310" y="1773"/>
                    <a:pt x="1072" y="1868"/>
                    <a:pt x="834" y="1963"/>
                  </a:cubicBezTo>
                  <a:cubicBezTo>
                    <a:pt x="691" y="2011"/>
                    <a:pt x="572" y="2106"/>
                    <a:pt x="477" y="2225"/>
                  </a:cubicBezTo>
                  <a:cubicBezTo>
                    <a:pt x="381" y="2249"/>
                    <a:pt x="286" y="2297"/>
                    <a:pt x="215" y="2368"/>
                  </a:cubicBezTo>
                  <a:cubicBezTo>
                    <a:pt x="0" y="2606"/>
                    <a:pt x="0" y="2964"/>
                    <a:pt x="215" y="3202"/>
                  </a:cubicBezTo>
                  <a:cubicBezTo>
                    <a:pt x="786" y="3678"/>
                    <a:pt x="1191" y="4416"/>
                    <a:pt x="1763" y="4893"/>
                  </a:cubicBezTo>
                  <a:cubicBezTo>
                    <a:pt x="1838" y="4961"/>
                    <a:pt x="1929" y="4991"/>
                    <a:pt x="2027" y="4991"/>
                  </a:cubicBezTo>
                  <a:cubicBezTo>
                    <a:pt x="2303" y="4991"/>
                    <a:pt x="2635" y="4758"/>
                    <a:pt x="2810" y="4512"/>
                  </a:cubicBezTo>
                  <a:lnTo>
                    <a:pt x="2834" y="4464"/>
                  </a:lnTo>
                  <a:cubicBezTo>
                    <a:pt x="2858" y="4440"/>
                    <a:pt x="2882" y="4416"/>
                    <a:pt x="2906" y="4392"/>
                  </a:cubicBezTo>
                  <a:cubicBezTo>
                    <a:pt x="2928" y="4370"/>
                    <a:pt x="2950" y="4364"/>
                    <a:pt x="2972" y="4364"/>
                  </a:cubicBezTo>
                  <a:cubicBezTo>
                    <a:pt x="2999" y="4364"/>
                    <a:pt x="3026" y="4373"/>
                    <a:pt x="3053" y="4373"/>
                  </a:cubicBezTo>
                  <a:cubicBezTo>
                    <a:pt x="3076" y="4373"/>
                    <a:pt x="3098" y="4367"/>
                    <a:pt x="3120" y="4345"/>
                  </a:cubicBezTo>
                  <a:cubicBezTo>
                    <a:pt x="3191" y="4273"/>
                    <a:pt x="3334" y="4273"/>
                    <a:pt x="3382" y="4226"/>
                  </a:cubicBezTo>
                  <a:cubicBezTo>
                    <a:pt x="3692" y="4154"/>
                    <a:pt x="4001" y="4011"/>
                    <a:pt x="4287" y="3869"/>
                  </a:cubicBezTo>
                  <a:cubicBezTo>
                    <a:pt x="4454" y="3773"/>
                    <a:pt x="4620" y="3678"/>
                    <a:pt x="4763" y="3559"/>
                  </a:cubicBezTo>
                  <a:cubicBezTo>
                    <a:pt x="4835" y="3511"/>
                    <a:pt x="4954" y="3488"/>
                    <a:pt x="5001" y="3416"/>
                  </a:cubicBezTo>
                  <a:cubicBezTo>
                    <a:pt x="5001" y="3416"/>
                    <a:pt x="5073" y="3249"/>
                    <a:pt x="5073" y="3226"/>
                  </a:cubicBezTo>
                  <a:lnTo>
                    <a:pt x="5097" y="3011"/>
                  </a:lnTo>
                  <a:cubicBezTo>
                    <a:pt x="5216" y="2964"/>
                    <a:pt x="5001" y="2987"/>
                    <a:pt x="5049" y="2868"/>
                  </a:cubicBezTo>
                  <a:cubicBezTo>
                    <a:pt x="5049" y="2845"/>
                    <a:pt x="5049" y="2845"/>
                    <a:pt x="5049" y="2821"/>
                  </a:cubicBezTo>
                  <a:cubicBezTo>
                    <a:pt x="5168" y="2702"/>
                    <a:pt x="5287" y="2559"/>
                    <a:pt x="5430" y="2464"/>
                  </a:cubicBezTo>
                  <a:cubicBezTo>
                    <a:pt x="5549" y="2321"/>
                    <a:pt x="5597" y="2154"/>
                    <a:pt x="5597" y="2011"/>
                  </a:cubicBezTo>
                  <a:cubicBezTo>
                    <a:pt x="5573" y="1821"/>
                    <a:pt x="5454" y="1654"/>
                    <a:pt x="5311" y="1582"/>
                  </a:cubicBezTo>
                  <a:cubicBezTo>
                    <a:pt x="5144" y="1487"/>
                    <a:pt x="5001" y="1392"/>
                    <a:pt x="4858" y="1273"/>
                  </a:cubicBezTo>
                  <a:lnTo>
                    <a:pt x="4739" y="1178"/>
                  </a:lnTo>
                  <a:cubicBezTo>
                    <a:pt x="4644" y="1130"/>
                    <a:pt x="4573" y="1058"/>
                    <a:pt x="4501" y="987"/>
                  </a:cubicBezTo>
                  <a:cubicBezTo>
                    <a:pt x="4358" y="868"/>
                    <a:pt x="4239" y="749"/>
                    <a:pt x="4120" y="630"/>
                  </a:cubicBezTo>
                  <a:lnTo>
                    <a:pt x="3954" y="415"/>
                  </a:lnTo>
                  <a:lnTo>
                    <a:pt x="3834" y="273"/>
                  </a:lnTo>
                  <a:cubicBezTo>
                    <a:pt x="3733" y="110"/>
                    <a:pt x="3546" y="0"/>
                    <a:pt x="334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Google Shape;3498;p114"/>
            <p:cNvSpPr/>
            <p:nvPr/>
          </p:nvSpPr>
          <p:spPr>
            <a:xfrm>
              <a:off x="3971025" y="3662125"/>
              <a:ext cx="219875" cy="239200"/>
            </a:xfrm>
            <a:custGeom>
              <a:avLst/>
              <a:gdLst/>
              <a:ahLst/>
              <a:cxnLst/>
              <a:rect l="l" t="t" r="r" b="b"/>
              <a:pathLst>
                <a:path w="8795" h="9568" extrusionOk="0">
                  <a:moveTo>
                    <a:pt x="7312" y="500"/>
                  </a:moveTo>
                  <a:lnTo>
                    <a:pt x="7312" y="500"/>
                  </a:lnTo>
                  <a:cubicBezTo>
                    <a:pt x="7336" y="595"/>
                    <a:pt x="7312" y="715"/>
                    <a:pt x="7264" y="810"/>
                  </a:cubicBezTo>
                  <a:cubicBezTo>
                    <a:pt x="6812" y="1619"/>
                    <a:pt x="6407" y="2453"/>
                    <a:pt x="6050" y="3310"/>
                  </a:cubicBezTo>
                  <a:cubicBezTo>
                    <a:pt x="5812" y="3834"/>
                    <a:pt x="5621" y="4453"/>
                    <a:pt x="5240" y="4906"/>
                  </a:cubicBezTo>
                  <a:cubicBezTo>
                    <a:pt x="4692" y="5525"/>
                    <a:pt x="3859" y="5787"/>
                    <a:pt x="3121" y="6120"/>
                  </a:cubicBezTo>
                  <a:cubicBezTo>
                    <a:pt x="2335" y="6525"/>
                    <a:pt x="1549" y="6930"/>
                    <a:pt x="763" y="7335"/>
                  </a:cubicBezTo>
                  <a:lnTo>
                    <a:pt x="739" y="7335"/>
                  </a:lnTo>
                  <a:cubicBezTo>
                    <a:pt x="811" y="7287"/>
                    <a:pt x="858" y="7240"/>
                    <a:pt x="906" y="7168"/>
                  </a:cubicBezTo>
                  <a:cubicBezTo>
                    <a:pt x="1334" y="6740"/>
                    <a:pt x="1835" y="6192"/>
                    <a:pt x="2263" y="5739"/>
                  </a:cubicBezTo>
                  <a:cubicBezTo>
                    <a:pt x="2859" y="5120"/>
                    <a:pt x="3478" y="4525"/>
                    <a:pt x="4049" y="3882"/>
                  </a:cubicBezTo>
                  <a:cubicBezTo>
                    <a:pt x="4158" y="3755"/>
                    <a:pt x="4046" y="3587"/>
                    <a:pt x="3924" y="3587"/>
                  </a:cubicBezTo>
                  <a:cubicBezTo>
                    <a:pt x="3885" y="3587"/>
                    <a:pt x="3845" y="3604"/>
                    <a:pt x="3811" y="3644"/>
                  </a:cubicBezTo>
                  <a:cubicBezTo>
                    <a:pt x="3668" y="3810"/>
                    <a:pt x="3478" y="4001"/>
                    <a:pt x="3335" y="4168"/>
                  </a:cubicBezTo>
                  <a:cubicBezTo>
                    <a:pt x="2882" y="4620"/>
                    <a:pt x="2430" y="5025"/>
                    <a:pt x="1977" y="5454"/>
                  </a:cubicBezTo>
                  <a:cubicBezTo>
                    <a:pt x="1596" y="5835"/>
                    <a:pt x="1168" y="6192"/>
                    <a:pt x="763" y="6549"/>
                  </a:cubicBezTo>
                  <a:cubicBezTo>
                    <a:pt x="977" y="6049"/>
                    <a:pt x="1263" y="5501"/>
                    <a:pt x="1454" y="5073"/>
                  </a:cubicBezTo>
                  <a:cubicBezTo>
                    <a:pt x="1858" y="4287"/>
                    <a:pt x="2097" y="3358"/>
                    <a:pt x="2716" y="2715"/>
                  </a:cubicBezTo>
                  <a:cubicBezTo>
                    <a:pt x="2859" y="2548"/>
                    <a:pt x="3049" y="2405"/>
                    <a:pt x="3240" y="2310"/>
                  </a:cubicBezTo>
                  <a:cubicBezTo>
                    <a:pt x="4478" y="1619"/>
                    <a:pt x="5764" y="1024"/>
                    <a:pt x="7074" y="572"/>
                  </a:cubicBezTo>
                  <a:lnTo>
                    <a:pt x="7312" y="500"/>
                  </a:lnTo>
                  <a:close/>
                  <a:moveTo>
                    <a:pt x="644" y="7359"/>
                  </a:moveTo>
                  <a:lnTo>
                    <a:pt x="644" y="7406"/>
                  </a:lnTo>
                  <a:cubicBezTo>
                    <a:pt x="620" y="7383"/>
                    <a:pt x="620" y="7383"/>
                    <a:pt x="644" y="7359"/>
                  </a:cubicBezTo>
                  <a:close/>
                  <a:moveTo>
                    <a:pt x="7360" y="0"/>
                  </a:moveTo>
                  <a:cubicBezTo>
                    <a:pt x="7288" y="0"/>
                    <a:pt x="7240" y="24"/>
                    <a:pt x="7169" y="48"/>
                  </a:cubicBezTo>
                  <a:cubicBezTo>
                    <a:pt x="6526" y="262"/>
                    <a:pt x="5907" y="500"/>
                    <a:pt x="5288" y="810"/>
                  </a:cubicBezTo>
                  <a:cubicBezTo>
                    <a:pt x="4621" y="1119"/>
                    <a:pt x="3930" y="1477"/>
                    <a:pt x="3287" y="1834"/>
                  </a:cubicBezTo>
                  <a:cubicBezTo>
                    <a:pt x="2954" y="1977"/>
                    <a:pt x="2668" y="2191"/>
                    <a:pt x="2430" y="2429"/>
                  </a:cubicBezTo>
                  <a:cubicBezTo>
                    <a:pt x="1906" y="3001"/>
                    <a:pt x="1668" y="3763"/>
                    <a:pt x="1358" y="4453"/>
                  </a:cubicBezTo>
                  <a:cubicBezTo>
                    <a:pt x="1049" y="5073"/>
                    <a:pt x="715" y="5882"/>
                    <a:pt x="406" y="6501"/>
                  </a:cubicBezTo>
                  <a:cubicBezTo>
                    <a:pt x="310" y="6692"/>
                    <a:pt x="239" y="6859"/>
                    <a:pt x="168" y="7073"/>
                  </a:cubicBezTo>
                  <a:cubicBezTo>
                    <a:pt x="96" y="7144"/>
                    <a:pt x="48" y="7240"/>
                    <a:pt x="48" y="7335"/>
                  </a:cubicBezTo>
                  <a:cubicBezTo>
                    <a:pt x="1" y="7978"/>
                    <a:pt x="72" y="8621"/>
                    <a:pt x="239" y="9240"/>
                  </a:cubicBezTo>
                  <a:cubicBezTo>
                    <a:pt x="261" y="9329"/>
                    <a:pt x="331" y="9372"/>
                    <a:pt x="401" y="9372"/>
                  </a:cubicBezTo>
                  <a:cubicBezTo>
                    <a:pt x="480" y="9372"/>
                    <a:pt x="560" y="9317"/>
                    <a:pt x="572" y="9216"/>
                  </a:cubicBezTo>
                  <a:cubicBezTo>
                    <a:pt x="596" y="8954"/>
                    <a:pt x="596" y="8549"/>
                    <a:pt x="596" y="8288"/>
                  </a:cubicBezTo>
                  <a:lnTo>
                    <a:pt x="596" y="7764"/>
                  </a:lnTo>
                  <a:cubicBezTo>
                    <a:pt x="1287" y="7502"/>
                    <a:pt x="1977" y="7216"/>
                    <a:pt x="2644" y="6882"/>
                  </a:cubicBezTo>
                  <a:lnTo>
                    <a:pt x="2835" y="6787"/>
                  </a:lnTo>
                  <a:lnTo>
                    <a:pt x="2835" y="6787"/>
                  </a:lnTo>
                  <a:cubicBezTo>
                    <a:pt x="2811" y="6882"/>
                    <a:pt x="2811" y="6954"/>
                    <a:pt x="2882" y="7025"/>
                  </a:cubicBezTo>
                  <a:cubicBezTo>
                    <a:pt x="3406" y="7835"/>
                    <a:pt x="4145" y="8478"/>
                    <a:pt x="4811" y="9169"/>
                  </a:cubicBezTo>
                  <a:cubicBezTo>
                    <a:pt x="4739" y="9368"/>
                    <a:pt x="4901" y="9567"/>
                    <a:pt x="5087" y="9567"/>
                  </a:cubicBezTo>
                  <a:cubicBezTo>
                    <a:pt x="5146" y="9567"/>
                    <a:pt x="5207" y="9548"/>
                    <a:pt x="5264" y="9502"/>
                  </a:cubicBezTo>
                  <a:cubicBezTo>
                    <a:pt x="5550" y="9240"/>
                    <a:pt x="5835" y="9026"/>
                    <a:pt x="6169" y="8835"/>
                  </a:cubicBezTo>
                  <a:cubicBezTo>
                    <a:pt x="6764" y="8502"/>
                    <a:pt x="7479" y="8288"/>
                    <a:pt x="8026" y="7859"/>
                  </a:cubicBezTo>
                  <a:cubicBezTo>
                    <a:pt x="8431" y="7525"/>
                    <a:pt x="8407" y="6954"/>
                    <a:pt x="8693" y="6573"/>
                  </a:cubicBezTo>
                  <a:cubicBezTo>
                    <a:pt x="8794" y="6404"/>
                    <a:pt x="8645" y="6236"/>
                    <a:pt x="8499" y="6236"/>
                  </a:cubicBezTo>
                  <a:cubicBezTo>
                    <a:pt x="8438" y="6236"/>
                    <a:pt x="8378" y="6265"/>
                    <a:pt x="8336" y="6335"/>
                  </a:cubicBezTo>
                  <a:lnTo>
                    <a:pt x="8336" y="6382"/>
                  </a:lnTo>
                  <a:cubicBezTo>
                    <a:pt x="8145" y="6763"/>
                    <a:pt x="8145" y="7240"/>
                    <a:pt x="7860" y="7573"/>
                  </a:cubicBezTo>
                  <a:cubicBezTo>
                    <a:pt x="7764" y="7621"/>
                    <a:pt x="7669" y="7692"/>
                    <a:pt x="7550" y="7764"/>
                  </a:cubicBezTo>
                  <a:cubicBezTo>
                    <a:pt x="6883" y="8121"/>
                    <a:pt x="6074" y="8288"/>
                    <a:pt x="5431" y="8740"/>
                  </a:cubicBezTo>
                  <a:cubicBezTo>
                    <a:pt x="5311" y="8788"/>
                    <a:pt x="5169" y="8907"/>
                    <a:pt x="5049" y="8978"/>
                  </a:cubicBezTo>
                  <a:cubicBezTo>
                    <a:pt x="4788" y="8645"/>
                    <a:pt x="4502" y="8311"/>
                    <a:pt x="4240" y="7978"/>
                  </a:cubicBezTo>
                  <a:cubicBezTo>
                    <a:pt x="3906" y="7597"/>
                    <a:pt x="3621" y="7168"/>
                    <a:pt x="3359" y="6740"/>
                  </a:cubicBezTo>
                  <a:cubicBezTo>
                    <a:pt x="3335" y="6692"/>
                    <a:pt x="3311" y="6644"/>
                    <a:pt x="3263" y="6621"/>
                  </a:cubicBezTo>
                  <a:cubicBezTo>
                    <a:pt x="4264" y="6216"/>
                    <a:pt x="5359" y="5882"/>
                    <a:pt x="5907" y="4930"/>
                  </a:cubicBezTo>
                  <a:cubicBezTo>
                    <a:pt x="6097" y="4644"/>
                    <a:pt x="6264" y="4311"/>
                    <a:pt x="6383" y="4001"/>
                  </a:cubicBezTo>
                  <a:cubicBezTo>
                    <a:pt x="6740" y="3096"/>
                    <a:pt x="7145" y="2120"/>
                    <a:pt x="7598" y="1262"/>
                  </a:cubicBezTo>
                  <a:cubicBezTo>
                    <a:pt x="7693" y="1096"/>
                    <a:pt x="7764" y="905"/>
                    <a:pt x="7788" y="715"/>
                  </a:cubicBezTo>
                  <a:cubicBezTo>
                    <a:pt x="7836" y="429"/>
                    <a:pt x="7717" y="24"/>
                    <a:pt x="73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Google Shape;3499;p114"/>
            <p:cNvSpPr/>
            <p:nvPr/>
          </p:nvSpPr>
          <p:spPr>
            <a:xfrm>
              <a:off x="4140150" y="3733100"/>
              <a:ext cx="71225" cy="56050"/>
            </a:xfrm>
            <a:custGeom>
              <a:avLst/>
              <a:gdLst/>
              <a:ahLst/>
              <a:cxnLst/>
              <a:rect l="l" t="t" r="r" b="b"/>
              <a:pathLst>
                <a:path w="2849" h="2242" extrusionOk="0">
                  <a:moveTo>
                    <a:pt x="237" y="1"/>
                  </a:moveTo>
                  <a:cubicBezTo>
                    <a:pt x="87" y="1"/>
                    <a:pt x="0" y="246"/>
                    <a:pt x="166" y="328"/>
                  </a:cubicBezTo>
                  <a:cubicBezTo>
                    <a:pt x="380" y="400"/>
                    <a:pt x="595" y="495"/>
                    <a:pt x="761" y="614"/>
                  </a:cubicBezTo>
                  <a:cubicBezTo>
                    <a:pt x="1095" y="852"/>
                    <a:pt x="1380" y="1138"/>
                    <a:pt x="1619" y="1472"/>
                  </a:cubicBezTo>
                  <a:cubicBezTo>
                    <a:pt x="1785" y="1686"/>
                    <a:pt x="1976" y="1876"/>
                    <a:pt x="2214" y="2043"/>
                  </a:cubicBezTo>
                  <a:cubicBezTo>
                    <a:pt x="2309" y="2138"/>
                    <a:pt x="2452" y="2186"/>
                    <a:pt x="2595" y="2234"/>
                  </a:cubicBezTo>
                  <a:cubicBezTo>
                    <a:pt x="2612" y="2239"/>
                    <a:pt x="2629" y="2242"/>
                    <a:pt x="2645" y="2242"/>
                  </a:cubicBezTo>
                  <a:cubicBezTo>
                    <a:pt x="2763" y="2242"/>
                    <a:pt x="2848" y="2098"/>
                    <a:pt x="2785" y="1972"/>
                  </a:cubicBezTo>
                  <a:lnTo>
                    <a:pt x="2762" y="1972"/>
                  </a:lnTo>
                  <a:cubicBezTo>
                    <a:pt x="2166" y="1090"/>
                    <a:pt x="1309" y="424"/>
                    <a:pt x="309" y="19"/>
                  </a:cubicBezTo>
                  <a:cubicBezTo>
                    <a:pt x="284" y="6"/>
                    <a:pt x="260" y="1"/>
                    <a:pt x="2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00" name="Google Shape;3500;p114"/>
          <p:cNvGrpSpPr/>
          <p:nvPr/>
        </p:nvGrpSpPr>
        <p:grpSpPr>
          <a:xfrm>
            <a:off x="4030020" y="3452988"/>
            <a:ext cx="319618" cy="316246"/>
            <a:chOff x="3380425" y="3662350"/>
            <a:chExt cx="241750" cy="239200"/>
          </a:xfrm>
        </p:grpSpPr>
        <p:sp>
          <p:nvSpPr>
            <p:cNvPr id="3501" name="Google Shape;3501;p114"/>
            <p:cNvSpPr/>
            <p:nvPr/>
          </p:nvSpPr>
          <p:spPr>
            <a:xfrm>
              <a:off x="3414975" y="3672375"/>
              <a:ext cx="201850" cy="172500"/>
            </a:xfrm>
            <a:custGeom>
              <a:avLst/>
              <a:gdLst/>
              <a:ahLst/>
              <a:cxnLst/>
              <a:rect l="l" t="t" r="r" b="b"/>
              <a:pathLst>
                <a:path w="8074" h="6900" extrusionOk="0">
                  <a:moveTo>
                    <a:pt x="7133" y="1"/>
                  </a:moveTo>
                  <a:cubicBezTo>
                    <a:pt x="7049" y="1"/>
                    <a:pt x="6966" y="7"/>
                    <a:pt x="6882" y="19"/>
                  </a:cubicBezTo>
                  <a:cubicBezTo>
                    <a:pt x="6597" y="43"/>
                    <a:pt x="6311" y="90"/>
                    <a:pt x="6025" y="162"/>
                  </a:cubicBezTo>
                  <a:cubicBezTo>
                    <a:pt x="5978" y="209"/>
                    <a:pt x="5954" y="233"/>
                    <a:pt x="5882" y="257"/>
                  </a:cubicBezTo>
                  <a:cubicBezTo>
                    <a:pt x="5215" y="519"/>
                    <a:pt x="4549" y="733"/>
                    <a:pt x="3882" y="1043"/>
                  </a:cubicBezTo>
                  <a:cubicBezTo>
                    <a:pt x="3596" y="1162"/>
                    <a:pt x="3334" y="1305"/>
                    <a:pt x="3072" y="1448"/>
                  </a:cubicBezTo>
                  <a:cubicBezTo>
                    <a:pt x="2977" y="1519"/>
                    <a:pt x="2858" y="1567"/>
                    <a:pt x="2763" y="1614"/>
                  </a:cubicBezTo>
                  <a:cubicBezTo>
                    <a:pt x="2667" y="1710"/>
                    <a:pt x="2572" y="1829"/>
                    <a:pt x="2501" y="1924"/>
                  </a:cubicBezTo>
                  <a:cubicBezTo>
                    <a:pt x="2405" y="2043"/>
                    <a:pt x="2334" y="2162"/>
                    <a:pt x="2262" y="2305"/>
                  </a:cubicBezTo>
                  <a:cubicBezTo>
                    <a:pt x="2191" y="2424"/>
                    <a:pt x="2096" y="2567"/>
                    <a:pt x="1977" y="2638"/>
                  </a:cubicBezTo>
                  <a:cubicBezTo>
                    <a:pt x="1940" y="2660"/>
                    <a:pt x="1898" y="2671"/>
                    <a:pt x="1857" y="2671"/>
                  </a:cubicBezTo>
                  <a:cubicBezTo>
                    <a:pt x="1766" y="2671"/>
                    <a:pt x="1676" y="2618"/>
                    <a:pt x="1643" y="2519"/>
                  </a:cubicBezTo>
                  <a:cubicBezTo>
                    <a:pt x="1643" y="2448"/>
                    <a:pt x="1619" y="2400"/>
                    <a:pt x="1619" y="2353"/>
                  </a:cubicBezTo>
                  <a:cubicBezTo>
                    <a:pt x="1500" y="2472"/>
                    <a:pt x="1358" y="2591"/>
                    <a:pt x="1238" y="2710"/>
                  </a:cubicBezTo>
                  <a:cubicBezTo>
                    <a:pt x="929" y="3091"/>
                    <a:pt x="643" y="3496"/>
                    <a:pt x="453" y="3948"/>
                  </a:cubicBezTo>
                  <a:cubicBezTo>
                    <a:pt x="334" y="4210"/>
                    <a:pt x="214" y="4496"/>
                    <a:pt x="167" y="4782"/>
                  </a:cubicBezTo>
                  <a:cubicBezTo>
                    <a:pt x="119" y="5091"/>
                    <a:pt x="119" y="5377"/>
                    <a:pt x="167" y="5687"/>
                  </a:cubicBezTo>
                  <a:cubicBezTo>
                    <a:pt x="167" y="5734"/>
                    <a:pt x="143" y="5782"/>
                    <a:pt x="119" y="5829"/>
                  </a:cubicBezTo>
                  <a:cubicBezTo>
                    <a:pt x="95" y="5877"/>
                    <a:pt x="72" y="5925"/>
                    <a:pt x="72" y="5996"/>
                  </a:cubicBezTo>
                  <a:cubicBezTo>
                    <a:pt x="0" y="6234"/>
                    <a:pt x="72" y="6496"/>
                    <a:pt x="262" y="6663"/>
                  </a:cubicBezTo>
                  <a:cubicBezTo>
                    <a:pt x="429" y="6806"/>
                    <a:pt x="619" y="6877"/>
                    <a:pt x="857" y="6877"/>
                  </a:cubicBezTo>
                  <a:cubicBezTo>
                    <a:pt x="1001" y="6892"/>
                    <a:pt x="1145" y="6899"/>
                    <a:pt x="1288" y="6899"/>
                  </a:cubicBezTo>
                  <a:cubicBezTo>
                    <a:pt x="2071" y="6899"/>
                    <a:pt x="2840" y="6681"/>
                    <a:pt x="3525" y="6258"/>
                  </a:cubicBezTo>
                  <a:cubicBezTo>
                    <a:pt x="3787" y="6091"/>
                    <a:pt x="3882" y="5734"/>
                    <a:pt x="3739" y="5472"/>
                  </a:cubicBezTo>
                  <a:cubicBezTo>
                    <a:pt x="3691" y="5401"/>
                    <a:pt x="3620" y="5329"/>
                    <a:pt x="3548" y="5282"/>
                  </a:cubicBezTo>
                  <a:cubicBezTo>
                    <a:pt x="3691" y="5186"/>
                    <a:pt x="3858" y="5091"/>
                    <a:pt x="3977" y="4972"/>
                  </a:cubicBezTo>
                  <a:cubicBezTo>
                    <a:pt x="4072" y="4901"/>
                    <a:pt x="4120" y="4782"/>
                    <a:pt x="4144" y="4663"/>
                  </a:cubicBezTo>
                  <a:cubicBezTo>
                    <a:pt x="4287" y="4639"/>
                    <a:pt x="4430" y="4615"/>
                    <a:pt x="4572" y="4567"/>
                  </a:cubicBezTo>
                  <a:cubicBezTo>
                    <a:pt x="4763" y="4496"/>
                    <a:pt x="4954" y="4401"/>
                    <a:pt x="5120" y="4305"/>
                  </a:cubicBezTo>
                  <a:cubicBezTo>
                    <a:pt x="5716" y="3948"/>
                    <a:pt x="6263" y="3519"/>
                    <a:pt x="6716" y="2996"/>
                  </a:cubicBezTo>
                  <a:cubicBezTo>
                    <a:pt x="7049" y="2662"/>
                    <a:pt x="7359" y="2281"/>
                    <a:pt x="7359" y="1781"/>
                  </a:cubicBezTo>
                  <a:cubicBezTo>
                    <a:pt x="7549" y="1638"/>
                    <a:pt x="7716" y="1495"/>
                    <a:pt x="7907" y="1352"/>
                  </a:cubicBezTo>
                  <a:cubicBezTo>
                    <a:pt x="8026" y="1233"/>
                    <a:pt x="8073" y="1090"/>
                    <a:pt x="8073" y="948"/>
                  </a:cubicBezTo>
                  <a:lnTo>
                    <a:pt x="8073" y="924"/>
                  </a:lnTo>
                  <a:cubicBezTo>
                    <a:pt x="8073" y="805"/>
                    <a:pt x="8026" y="686"/>
                    <a:pt x="7954" y="590"/>
                  </a:cubicBezTo>
                  <a:cubicBezTo>
                    <a:pt x="7836" y="453"/>
                    <a:pt x="7686" y="364"/>
                    <a:pt x="7516" y="364"/>
                  </a:cubicBezTo>
                  <a:cubicBezTo>
                    <a:pt x="7480" y="364"/>
                    <a:pt x="7444" y="368"/>
                    <a:pt x="7406" y="376"/>
                  </a:cubicBezTo>
                  <a:cubicBezTo>
                    <a:pt x="7430" y="257"/>
                    <a:pt x="7430" y="114"/>
                    <a:pt x="7383" y="19"/>
                  </a:cubicBezTo>
                  <a:cubicBezTo>
                    <a:pt x="7299" y="7"/>
                    <a:pt x="7216" y="1"/>
                    <a:pt x="71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Google Shape;3502;p114"/>
            <p:cNvSpPr/>
            <p:nvPr/>
          </p:nvSpPr>
          <p:spPr>
            <a:xfrm>
              <a:off x="3380425" y="3662350"/>
              <a:ext cx="241750" cy="239200"/>
            </a:xfrm>
            <a:custGeom>
              <a:avLst/>
              <a:gdLst/>
              <a:ahLst/>
              <a:cxnLst/>
              <a:rect l="l" t="t" r="r" b="b"/>
              <a:pathLst>
                <a:path w="9670" h="9568" extrusionOk="0">
                  <a:moveTo>
                    <a:pt x="8136" y="512"/>
                  </a:moveTo>
                  <a:cubicBezTo>
                    <a:pt x="8251" y="512"/>
                    <a:pt x="8366" y="521"/>
                    <a:pt x="8479" y="539"/>
                  </a:cubicBezTo>
                  <a:cubicBezTo>
                    <a:pt x="7431" y="1063"/>
                    <a:pt x="6407" y="1658"/>
                    <a:pt x="5431" y="2325"/>
                  </a:cubicBezTo>
                  <a:cubicBezTo>
                    <a:pt x="4073" y="3206"/>
                    <a:pt x="2859" y="4302"/>
                    <a:pt x="1882" y="5587"/>
                  </a:cubicBezTo>
                  <a:lnTo>
                    <a:pt x="1882" y="5611"/>
                  </a:lnTo>
                  <a:cubicBezTo>
                    <a:pt x="1716" y="5826"/>
                    <a:pt x="1549" y="6040"/>
                    <a:pt x="1382" y="6278"/>
                  </a:cubicBezTo>
                  <a:cubicBezTo>
                    <a:pt x="1263" y="5945"/>
                    <a:pt x="1215" y="5611"/>
                    <a:pt x="1215" y="5278"/>
                  </a:cubicBezTo>
                  <a:cubicBezTo>
                    <a:pt x="1192" y="4444"/>
                    <a:pt x="1477" y="3635"/>
                    <a:pt x="2001" y="3016"/>
                  </a:cubicBezTo>
                  <a:cubicBezTo>
                    <a:pt x="2358" y="2635"/>
                    <a:pt x="2763" y="2325"/>
                    <a:pt x="3240" y="2111"/>
                  </a:cubicBezTo>
                  <a:lnTo>
                    <a:pt x="3240" y="2111"/>
                  </a:lnTo>
                  <a:cubicBezTo>
                    <a:pt x="3097" y="2301"/>
                    <a:pt x="2978" y="2515"/>
                    <a:pt x="2882" y="2730"/>
                  </a:cubicBezTo>
                  <a:cubicBezTo>
                    <a:pt x="2744" y="2929"/>
                    <a:pt x="2992" y="3099"/>
                    <a:pt x="3192" y="3099"/>
                  </a:cubicBezTo>
                  <a:cubicBezTo>
                    <a:pt x="3302" y="3099"/>
                    <a:pt x="3398" y="3047"/>
                    <a:pt x="3406" y="2920"/>
                  </a:cubicBezTo>
                  <a:cubicBezTo>
                    <a:pt x="3478" y="2587"/>
                    <a:pt x="3573" y="2253"/>
                    <a:pt x="3740" y="1944"/>
                  </a:cubicBezTo>
                  <a:cubicBezTo>
                    <a:pt x="3740" y="1920"/>
                    <a:pt x="3740" y="1920"/>
                    <a:pt x="3740" y="1896"/>
                  </a:cubicBezTo>
                  <a:cubicBezTo>
                    <a:pt x="4145" y="1706"/>
                    <a:pt x="4549" y="1539"/>
                    <a:pt x="4978" y="1372"/>
                  </a:cubicBezTo>
                  <a:cubicBezTo>
                    <a:pt x="5407" y="1229"/>
                    <a:pt x="5883" y="1087"/>
                    <a:pt x="6312" y="920"/>
                  </a:cubicBezTo>
                  <a:cubicBezTo>
                    <a:pt x="6358" y="966"/>
                    <a:pt x="6424" y="992"/>
                    <a:pt x="6490" y="992"/>
                  </a:cubicBezTo>
                  <a:cubicBezTo>
                    <a:pt x="6527" y="992"/>
                    <a:pt x="6564" y="984"/>
                    <a:pt x="6597" y="968"/>
                  </a:cubicBezTo>
                  <a:cubicBezTo>
                    <a:pt x="6740" y="896"/>
                    <a:pt x="6979" y="825"/>
                    <a:pt x="7121" y="753"/>
                  </a:cubicBezTo>
                  <a:cubicBezTo>
                    <a:pt x="7443" y="592"/>
                    <a:pt x="7791" y="512"/>
                    <a:pt x="8136" y="512"/>
                  </a:cubicBezTo>
                  <a:close/>
                  <a:moveTo>
                    <a:pt x="8095" y="1"/>
                  </a:moveTo>
                  <a:cubicBezTo>
                    <a:pt x="7751" y="1"/>
                    <a:pt x="7400" y="72"/>
                    <a:pt x="7098" y="182"/>
                  </a:cubicBezTo>
                  <a:cubicBezTo>
                    <a:pt x="6883" y="253"/>
                    <a:pt x="6621" y="348"/>
                    <a:pt x="6383" y="420"/>
                  </a:cubicBezTo>
                  <a:cubicBezTo>
                    <a:pt x="6288" y="444"/>
                    <a:pt x="6216" y="539"/>
                    <a:pt x="6216" y="634"/>
                  </a:cubicBezTo>
                  <a:cubicBezTo>
                    <a:pt x="5216" y="920"/>
                    <a:pt x="4264" y="1253"/>
                    <a:pt x="3335" y="1682"/>
                  </a:cubicBezTo>
                  <a:cubicBezTo>
                    <a:pt x="1358" y="2373"/>
                    <a:pt x="287" y="4444"/>
                    <a:pt x="834" y="6445"/>
                  </a:cubicBezTo>
                  <a:cubicBezTo>
                    <a:pt x="882" y="6564"/>
                    <a:pt x="953" y="6707"/>
                    <a:pt x="1025" y="6802"/>
                  </a:cubicBezTo>
                  <a:cubicBezTo>
                    <a:pt x="549" y="7564"/>
                    <a:pt x="239" y="8398"/>
                    <a:pt x="96" y="9255"/>
                  </a:cubicBezTo>
                  <a:cubicBezTo>
                    <a:pt x="0" y="9447"/>
                    <a:pt x="220" y="9568"/>
                    <a:pt x="410" y="9568"/>
                  </a:cubicBezTo>
                  <a:cubicBezTo>
                    <a:pt x="550" y="9568"/>
                    <a:pt x="674" y="9502"/>
                    <a:pt x="644" y="9350"/>
                  </a:cubicBezTo>
                  <a:cubicBezTo>
                    <a:pt x="691" y="9088"/>
                    <a:pt x="739" y="8850"/>
                    <a:pt x="811" y="8588"/>
                  </a:cubicBezTo>
                  <a:cubicBezTo>
                    <a:pt x="930" y="8112"/>
                    <a:pt x="1120" y="7636"/>
                    <a:pt x="1382" y="7183"/>
                  </a:cubicBezTo>
                  <a:cubicBezTo>
                    <a:pt x="1763" y="7469"/>
                    <a:pt x="2216" y="7636"/>
                    <a:pt x="2692" y="7636"/>
                  </a:cubicBezTo>
                  <a:cubicBezTo>
                    <a:pt x="3668" y="7636"/>
                    <a:pt x="4573" y="7231"/>
                    <a:pt x="5383" y="6731"/>
                  </a:cubicBezTo>
                  <a:cubicBezTo>
                    <a:pt x="5547" y="6628"/>
                    <a:pt x="5464" y="6402"/>
                    <a:pt x="5316" y="6402"/>
                  </a:cubicBezTo>
                  <a:cubicBezTo>
                    <a:pt x="5292" y="6402"/>
                    <a:pt x="5266" y="6408"/>
                    <a:pt x="5240" y="6421"/>
                  </a:cubicBezTo>
                  <a:cubicBezTo>
                    <a:pt x="4907" y="6564"/>
                    <a:pt x="4573" y="6707"/>
                    <a:pt x="4240" y="6802"/>
                  </a:cubicBezTo>
                  <a:cubicBezTo>
                    <a:pt x="3813" y="6940"/>
                    <a:pt x="3313" y="7065"/>
                    <a:pt x="2839" y="7065"/>
                  </a:cubicBezTo>
                  <a:cubicBezTo>
                    <a:pt x="2413" y="7065"/>
                    <a:pt x="2007" y="6964"/>
                    <a:pt x="1692" y="6683"/>
                  </a:cubicBezTo>
                  <a:cubicBezTo>
                    <a:pt x="2001" y="6183"/>
                    <a:pt x="2358" y="5707"/>
                    <a:pt x="2716" y="5230"/>
                  </a:cubicBezTo>
                  <a:cubicBezTo>
                    <a:pt x="3430" y="4373"/>
                    <a:pt x="4240" y="3611"/>
                    <a:pt x="5145" y="2944"/>
                  </a:cubicBezTo>
                  <a:cubicBezTo>
                    <a:pt x="6312" y="2063"/>
                    <a:pt x="7598" y="1301"/>
                    <a:pt x="8955" y="753"/>
                  </a:cubicBezTo>
                  <a:cubicBezTo>
                    <a:pt x="9217" y="991"/>
                    <a:pt x="9122" y="1301"/>
                    <a:pt x="9027" y="1682"/>
                  </a:cubicBezTo>
                  <a:cubicBezTo>
                    <a:pt x="8860" y="2182"/>
                    <a:pt x="8598" y="2682"/>
                    <a:pt x="8288" y="3087"/>
                  </a:cubicBezTo>
                  <a:cubicBezTo>
                    <a:pt x="8050" y="3135"/>
                    <a:pt x="7836" y="3182"/>
                    <a:pt x="7598" y="3182"/>
                  </a:cubicBezTo>
                  <a:cubicBezTo>
                    <a:pt x="7552" y="3179"/>
                    <a:pt x="7507" y="3178"/>
                    <a:pt x="7462" y="3178"/>
                  </a:cubicBezTo>
                  <a:cubicBezTo>
                    <a:pt x="7150" y="3178"/>
                    <a:pt x="6841" y="3248"/>
                    <a:pt x="6550" y="3373"/>
                  </a:cubicBezTo>
                  <a:cubicBezTo>
                    <a:pt x="6288" y="3655"/>
                    <a:pt x="6725" y="3818"/>
                    <a:pt x="7010" y="3818"/>
                  </a:cubicBezTo>
                  <a:cubicBezTo>
                    <a:pt x="7062" y="3818"/>
                    <a:pt x="7109" y="3812"/>
                    <a:pt x="7145" y="3801"/>
                  </a:cubicBezTo>
                  <a:cubicBezTo>
                    <a:pt x="7336" y="3754"/>
                    <a:pt x="7502" y="3635"/>
                    <a:pt x="7693" y="3587"/>
                  </a:cubicBezTo>
                  <a:lnTo>
                    <a:pt x="7979" y="3516"/>
                  </a:lnTo>
                  <a:lnTo>
                    <a:pt x="7979" y="3516"/>
                  </a:lnTo>
                  <a:cubicBezTo>
                    <a:pt x="7693" y="3849"/>
                    <a:pt x="7407" y="4206"/>
                    <a:pt x="7145" y="4563"/>
                  </a:cubicBezTo>
                  <a:cubicBezTo>
                    <a:pt x="7050" y="4683"/>
                    <a:pt x="6955" y="4802"/>
                    <a:pt x="6883" y="4921"/>
                  </a:cubicBezTo>
                  <a:cubicBezTo>
                    <a:pt x="6740" y="4945"/>
                    <a:pt x="6597" y="4992"/>
                    <a:pt x="6455" y="5016"/>
                  </a:cubicBezTo>
                  <a:cubicBezTo>
                    <a:pt x="6288" y="5040"/>
                    <a:pt x="6097" y="5064"/>
                    <a:pt x="5931" y="5087"/>
                  </a:cubicBezTo>
                  <a:lnTo>
                    <a:pt x="4978" y="5087"/>
                  </a:lnTo>
                  <a:cubicBezTo>
                    <a:pt x="4716" y="5087"/>
                    <a:pt x="4716" y="5492"/>
                    <a:pt x="4978" y="5492"/>
                  </a:cubicBezTo>
                  <a:cubicBezTo>
                    <a:pt x="5049" y="5495"/>
                    <a:pt x="5119" y="5496"/>
                    <a:pt x="5190" y="5496"/>
                  </a:cubicBezTo>
                  <a:cubicBezTo>
                    <a:pt x="5809" y="5496"/>
                    <a:pt x="6425" y="5404"/>
                    <a:pt x="7002" y="5254"/>
                  </a:cubicBezTo>
                  <a:cubicBezTo>
                    <a:pt x="7074" y="5254"/>
                    <a:pt x="7098" y="5206"/>
                    <a:pt x="7121" y="5159"/>
                  </a:cubicBezTo>
                  <a:cubicBezTo>
                    <a:pt x="7907" y="4063"/>
                    <a:pt x="8979" y="3158"/>
                    <a:pt x="9431" y="1825"/>
                  </a:cubicBezTo>
                  <a:cubicBezTo>
                    <a:pt x="9550" y="1468"/>
                    <a:pt x="9670" y="1039"/>
                    <a:pt x="9455" y="682"/>
                  </a:cubicBezTo>
                  <a:cubicBezTo>
                    <a:pt x="9177" y="183"/>
                    <a:pt x="8645" y="1"/>
                    <a:pt x="80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03" name="Google Shape;3503;p114"/>
          <p:cNvGrpSpPr/>
          <p:nvPr/>
        </p:nvGrpSpPr>
        <p:grpSpPr>
          <a:xfrm>
            <a:off x="3271233" y="3452558"/>
            <a:ext cx="322725" cy="317370"/>
            <a:chOff x="2806500" y="3662025"/>
            <a:chExt cx="244100" cy="240050"/>
          </a:xfrm>
        </p:grpSpPr>
        <p:sp>
          <p:nvSpPr>
            <p:cNvPr id="3504" name="Google Shape;3504;p114"/>
            <p:cNvSpPr/>
            <p:nvPr/>
          </p:nvSpPr>
          <p:spPr>
            <a:xfrm>
              <a:off x="2813100" y="3716475"/>
              <a:ext cx="171450" cy="179500"/>
            </a:xfrm>
            <a:custGeom>
              <a:avLst/>
              <a:gdLst/>
              <a:ahLst/>
              <a:cxnLst/>
              <a:rect l="l" t="t" r="r" b="b"/>
              <a:pathLst>
                <a:path w="6858" h="7180" extrusionOk="0">
                  <a:moveTo>
                    <a:pt x="2277" y="1"/>
                  </a:moveTo>
                  <a:cubicBezTo>
                    <a:pt x="2157" y="1"/>
                    <a:pt x="2035" y="37"/>
                    <a:pt x="1928" y="112"/>
                  </a:cubicBezTo>
                  <a:cubicBezTo>
                    <a:pt x="1904" y="136"/>
                    <a:pt x="1880" y="160"/>
                    <a:pt x="1856" y="184"/>
                  </a:cubicBezTo>
                  <a:cubicBezTo>
                    <a:pt x="1795" y="177"/>
                    <a:pt x="1734" y="174"/>
                    <a:pt x="1674" y="174"/>
                  </a:cubicBezTo>
                  <a:cubicBezTo>
                    <a:pt x="1314" y="174"/>
                    <a:pt x="982" y="296"/>
                    <a:pt x="737" y="541"/>
                  </a:cubicBezTo>
                  <a:lnTo>
                    <a:pt x="618" y="517"/>
                  </a:lnTo>
                  <a:cubicBezTo>
                    <a:pt x="499" y="517"/>
                    <a:pt x="380" y="565"/>
                    <a:pt x="284" y="660"/>
                  </a:cubicBezTo>
                  <a:cubicBezTo>
                    <a:pt x="165" y="731"/>
                    <a:pt x="94" y="827"/>
                    <a:pt x="70" y="946"/>
                  </a:cubicBezTo>
                  <a:cubicBezTo>
                    <a:pt x="22" y="1136"/>
                    <a:pt x="70" y="1351"/>
                    <a:pt x="213" y="1517"/>
                  </a:cubicBezTo>
                  <a:cubicBezTo>
                    <a:pt x="213" y="1589"/>
                    <a:pt x="189" y="1660"/>
                    <a:pt x="189" y="1732"/>
                  </a:cubicBezTo>
                  <a:cubicBezTo>
                    <a:pt x="165" y="2089"/>
                    <a:pt x="189" y="2446"/>
                    <a:pt x="237" y="2803"/>
                  </a:cubicBezTo>
                  <a:cubicBezTo>
                    <a:pt x="237" y="3161"/>
                    <a:pt x="237" y="3518"/>
                    <a:pt x="189" y="3851"/>
                  </a:cubicBezTo>
                  <a:cubicBezTo>
                    <a:pt x="165" y="4018"/>
                    <a:pt x="142" y="4185"/>
                    <a:pt x="94" y="4327"/>
                  </a:cubicBezTo>
                  <a:cubicBezTo>
                    <a:pt x="1" y="4719"/>
                    <a:pt x="302" y="5053"/>
                    <a:pt x="655" y="5053"/>
                  </a:cubicBezTo>
                  <a:cubicBezTo>
                    <a:pt x="752" y="5053"/>
                    <a:pt x="853" y="5027"/>
                    <a:pt x="951" y="4970"/>
                  </a:cubicBezTo>
                  <a:cubicBezTo>
                    <a:pt x="975" y="4947"/>
                    <a:pt x="1023" y="4947"/>
                    <a:pt x="1070" y="4923"/>
                  </a:cubicBezTo>
                  <a:lnTo>
                    <a:pt x="1166" y="4875"/>
                  </a:lnTo>
                  <a:cubicBezTo>
                    <a:pt x="1189" y="4923"/>
                    <a:pt x="1237" y="4970"/>
                    <a:pt x="1285" y="4994"/>
                  </a:cubicBezTo>
                  <a:cubicBezTo>
                    <a:pt x="1451" y="5089"/>
                    <a:pt x="1618" y="5161"/>
                    <a:pt x="1809" y="5232"/>
                  </a:cubicBezTo>
                  <a:cubicBezTo>
                    <a:pt x="1832" y="5304"/>
                    <a:pt x="1904" y="5351"/>
                    <a:pt x="1975" y="5399"/>
                  </a:cubicBezTo>
                  <a:cubicBezTo>
                    <a:pt x="2047" y="5447"/>
                    <a:pt x="2118" y="5494"/>
                    <a:pt x="2213" y="5518"/>
                  </a:cubicBezTo>
                  <a:cubicBezTo>
                    <a:pt x="2190" y="5590"/>
                    <a:pt x="2166" y="5685"/>
                    <a:pt x="2142" y="5756"/>
                  </a:cubicBezTo>
                  <a:cubicBezTo>
                    <a:pt x="2047" y="6018"/>
                    <a:pt x="2023" y="6304"/>
                    <a:pt x="2071" y="6566"/>
                  </a:cubicBezTo>
                  <a:cubicBezTo>
                    <a:pt x="2166" y="6828"/>
                    <a:pt x="2356" y="7018"/>
                    <a:pt x="2594" y="7090"/>
                  </a:cubicBezTo>
                  <a:cubicBezTo>
                    <a:pt x="2761" y="7138"/>
                    <a:pt x="2952" y="7161"/>
                    <a:pt x="3118" y="7161"/>
                  </a:cubicBezTo>
                  <a:cubicBezTo>
                    <a:pt x="3249" y="7173"/>
                    <a:pt x="3386" y="7179"/>
                    <a:pt x="3526" y="7179"/>
                  </a:cubicBezTo>
                  <a:cubicBezTo>
                    <a:pt x="3666" y="7179"/>
                    <a:pt x="3809" y="7173"/>
                    <a:pt x="3952" y="7161"/>
                  </a:cubicBezTo>
                  <a:cubicBezTo>
                    <a:pt x="4285" y="7138"/>
                    <a:pt x="4619" y="7114"/>
                    <a:pt x="4952" y="7066"/>
                  </a:cubicBezTo>
                  <a:cubicBezTo>
                    <a:pt x="5154" y="7078"/>
                    <a:pt x="5357" y="7084"/>
                    <a:pt x="5559" y="7084"/>
                  </a:cubicBezTo>
                  <a:cubicBezTo>
                    <a:pt x="5762" y="7084"/>
                    <a:pt x="5964" y="7078"/>
                    <a:pt x="6167" y="7066"/>
                  </a:cubicBezTo>
                  <a:cubicBezTo>
                    <a:pt x="6405" y="7066"/>
                    <a:pt x="6619" y="6923"/>
                    <a:pt x="6691" y="6709"/>
                  </a:cubicBezTo>
                  <a:cubicBezTo>
                    <a:pt x="6738" y="6590"/>
                    <a:pt x="6762" y="6471"/>
                    <a:pt x="6738" y="6352"/>
                  </a:cubicBezTo>
                  <a:cubicBezTo>
                    <a:pt x="6833" y="6137"/>
                    <a:pt x="6857" y="5875"/>
                    <a:pt x="6810" y="5637"/>
                  </a:cubicBezTo>
                  <a:cubicBezTo>
                    <a:pt x="6714" y="5351"/>
                    <a:pt x="6571" y="5113"/>
                    <a:pt x="6405" y="4875"/>
                  </a:cubicBezTo>
                  <a:cubicBezTo>
                    <a:pt x="6262" y="4661"/>
                    <a:pt x="6119" y="4447"/>
                    <a:pt x="5952" y="4232"/>
                  </a:cubicBezTo>
                  <a:cubicBezTo>
                    <a:pt x="5666" y="3804"/>
                    <a:pt x="5357" y="3399"/>
                    <a:pt x="5047" y="2970"/>
                  </a:cubicBezTo>
                  <a:cubicBezTo>
                    <a:pt x="4285" y="1994"/>
                    <a:pt x="3499" y="1065"/>
                    <a:pt x="2690" y="160"/>
                  </a:cubicBezTo>
                  <a:cubicBezTo>
                    <a:pt x="2572" y="55"/>
                    <a:pt x="2425" y="1"/>
                    <a:pt x="22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5" name="Google Shape;3505;p114"/>
            <p:cNvSpPr/>
            <p:nvPr/>
          </p:nvSpPr>
          <p:spPr>
            <a:xfrm>
              <a:off x="2814850" y="3670600"/>
              <a:ext cx="60150" cy="53225"/>
            </a:xfrm>
            <a:custGeom>
              <a:avLst/>
              <a:gdLst/>
              <a:ahLst/>
              <a:cxnLst/>
              <a:rect l="l" t="t" r="r" b="b"/>
              <a:pathLst>
                <a:path w="2406" h="2129" extrusionOk="0">
                  <a:moveTo>
                    <a:pt x="667" y="0"/>
                  </a:moveTo>
                  <a:cubicBezTo>
                    <a:pt x="524" y="0"/>
                    <a:pt x="381" y="54"/>
                    <a:pt x="262" y="161"/>
                  </a:cubicBezTo>
                  <a:cubicBezTo>
                    <a:pt x="167" y="256"/>
                    <a:pt x="119" y="399"/>
                    <a:pt x="95" y="566"/>
                  </a:cubicBezTo>
                  <a:lnTo>
                    <a:pt x="0" y="1566"/>
                  </a:lnTo>
                  <a:cubicBezTo>
                    <a:pt x="0" y="1888"/>
                    <a:pt x="268" y="2129"/>
                    <a:pt x="563" y="2129"/>
                  </a:cubicBezTo>
                  <a:cubicBezTo>
                    <a:pt x="661" y="2129"/>
                    <a:pt x="762" y="2102"/>
                    <a:pt x="857" y="2043"/>
                  </a:cubicBezTo>
                  <a:cubicBezTo>
                    <a:pt x="953" y="2019"/>
                    <a:pt x="1024" y="1971"/>
                    <a:pt x="1119" y="1947"/>
                  </a:cubicBezTo>
                  <a:cubicBezTo>
                    <a:pt x="1238" y="1900"/>
                    <a:pt x="1358" y="1876"/>
                    <a:pt x="1477" y="1852"/>
                  </a:cubicBezTo>
                  <a:lnTo>
                    <a:pt x="1596" y="1852"/>
                  </a:lnTo>
                  <a:cubicBezTo>
                    <a:pt x="2191" y="1852"/>
                    <a:pt x="2405" y="1066"/>
                    <a:pt x="1881" y="780"/>
                  </a:cubicBezTo>
                  <a:lnTo>
                    <a:pt x="1881" y="757"/>
                  </a:lnTo>
                  <a:cubicBezTo>
                    <a:pt x="1810" y="733"/>
                    <a:pt x="1762" y="685"/>
                    <a:pt x="1715" y="661"/>
                  </a:cubicBezTo>
                  <a:lnTo>
                    <a:pt x="1619" y="614"/>
                  </a:lnTo>
                  <a:cubicBezTo>
                    <a:pt x="1524" y="518"/>
                    <a:pt x="1429" y="399"/>
                    <a:pt x="1334" y="304"/>
                  </a:cubicBezTo>
                  <a:cubicBezTo>
                    <a:pt x="1262" y="233"/>
                    <a:pt x="1167" y="161"/>
                    <a:pt x="1072" y="161"/>
                  </a:cubicBezTo>
                  <a:cubicBezTo>
                    <a:pt x="953" y="54"/>
                    <a:pt x="810" y="0"/>
                    <a:pt x="6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6" name="Google Shape;3506;p114"/>
            <p:cNvSpPr/>
            <p:nvPr/>
          </p:nvSpPr>
          <p:spPr>
            <a:xfrm>
              <a:off x="2811275" y="3839675"/>
              <a:ext cx="61350" cy="53100"/>
            </a:xfrm>
            <a:custGeom>
              <a:avLst/>
              <a:gdLst/>
              <a:ahLst/>
              <a:cxnLst/>
              <a:rect l="l" t="t" r="r" b="b"/>
              <a:pathLst>
                <a:path w="2454" h="2124" extrusionOk="0">
                  <a:moveTo>
                    <a:pt x="1378" y="1"/>
                  </a:moveTo>
                  <a:cubicBezTo>
                    <a:pt x="1304" y="1"/>
                    <a:pt x="1227" y="7"/>
                    <a:pt x="1143" y="19"/>
                  </a:cubicBezTo>
                  <a:lnTo>
                    <a:pt x="596" y="114"/>
                  </a:lnTo>
                  <a:cubicBezTo>
                    <a:pt x="453" y="161"/>
                    <a:pt x="334" y="257"/>
                    <a:pt x="262" y="376"/>
                  </a:cubicBezTo>
                  <a:cubicBezTo>
                    <a:pt x="262" y="376"/>
                    <a:pt x="238" y="400"/>
                    <a:pt x="238" y="423"/>
                  </a:cubicBezTo>
                  <a:cubicBezTo>
                    <a:pt x="191" y="447"/>
                    <a:pt x="119" y="519"/>
                    <a:pt x="95" y="590"/>
                  </a:cubicBezTo>
                  <a:cubicBezTo>
                    <a:pt x="24" y="709"/>
                    <a:pt x="0" y="876"/>
                    <a:pt x="48" y="1019"/>
                  </a:cubicBezTo>
                  <a:cubicBezTo>
                    <a:pt x="95" y="1186"/>
                    <a:pt x="191" y="1328"/>
                    <a:pt x="286" y="1471"/>
                  </a:cubicBezTo>
                  <a:cubicBezTo>
                    <a:pt x="381" y="1614"/>
                    <a:pt x="524" y="1733"/>
                    <a:pt x="667" y="1828"/>
                  </a:cubicBezTo>
                  <a:cubicBezTo>
                    <a:pt x="905" y="1995"/>
                    <a:pt x="1215" y="2114"/>
                    <a:pt x="1524" y="2114"/>
                  </a:cubicBezTo>
                  <a:cubicBezTo>
                    <a:pt x="1566" y="2120"/>
                    <a:pt x="1608" y="2123"/>
                    <a:pt x="1649" y="2123"/>
                  </a:cubicBezTo>
                  <a:cubicBezTo>
                    <a:pt x="1774" y="2123"/>
                    <a:pt x="1899" y="2096"/>
                    <a:pt x="2024" y="2043"/>
                  </a:cubicBezTo>
                  <a:cubicBezTo>
                    <a:pt x="2215" y="1971"/>
                    <a:pt x="2358" y="1805"/>
                    <a:pt x="2405" y="1614"/>
                  </a:cubicBezTo>
                  <a:cubicBezTo>
                    <a:pt x="2453" y="1495"/>
                    <a:pt x="2453" y="1376"/>
                    <a:pt x="2405" y="1233"/>
                  </a:cubicBezTo>
                  <a:lnTo>
                    <a:pt x="2429" y="1233"/>
                  </a:lnTo>
                  <a:cubicBezTo>
                    <a:pt x="2382" y="900"/>
                    <a:pt x="2215" y="566"/>
                    <a:pt x="2001" y="304"/>
                  </a:cubicBezTo>
                  <a:cubicBezTo>
                    <a:pt x="1905" y="161"/>
                    <a:pt x="1762" y="66"/>
                    <a:pt x="1596" y="19"/>
                  </a:cubicBezTo>
                  <a:cubicBezTo>
                    <a:pt x="1524" y="7"/>
                    <a:pt x="1453" y="1"/>
                    <a:pt x="13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7" name="Google Shape;3507;p114"/>
            <p:cNvSpPr/>
            <p:nvPr/>
          </p:nvSpPr>
          <p:spPr>
            <a:xfrm>
              <a:off x="2985700" y="3842825"/>
              <a:ext cx="51825" cy="54925"/>
            </a:xfrm>
            <a:custGeom>
              <a:avLst/>
              <a:gdLst/>
              <a:ahLst/>
              <a:cxnLst/>
              <a:rect l="l" t="t" r="r" b="b"/>
              <a:pathLst>
                <a:path w="2073" h="2197" extrusionOk="0">
                  <a:moveTo>
                    <a:pt x="927" y="0"/>
                  </a:moveTo>
                  <a:cubicBezTo>
                    <a:pt x="733" y="0"/>
                    <a:pt x="540" y="101"/>
                    <a:pt x="430" y="274"/>
                  </a:cubicBezTo>
                  <a:cubicBezTo>
                    <a:pt x="263" y="655"/>
                    <a:pt x="120" y="1060"/>
                    <a:pt x="48" y="1464"/>
                  </a:cubicBezTo>
                  <a:cubicBezTo>
                    <a:pt x="1" y="1679"/>
                    <a:pt x="48" y="1869"/>
                    <a:pt x="191" y="2036"/>
                  </a:cubicBezTo>
                  <a:cubicBezTo>
                    <a:pt x="299" y="2143"/>
                    <a:pt x="446" y="2197"/>
                    <a:pt x="593" y="2197"/>
                  </a:cubicBezTo>
                  <a:cubicBezTo>
                    <a:pt x="642" y="2197"/>
                    <a:pt x="691" y="2191"/>
                    <a:pt x="739" y="2179"/>
                  </a:cubicBezTo>
                  <a:lnTo>
                    <a:pt x="1620" y="2036"/>
                  </a:lnTo>
                  <a:cubicBezTo>
                    <a:pt x="1787" y="1988"/>
                    <a:pt x="1930" y="1869"/>
                    <a:pt x="2001" y="1702"/>
                  </a:cubicBezTo>
                  <a:cubicBezTo>
                    <a:pt x="2073" y="1536"/>
                    <a:pt x="2049" y="1345"/>
                    <a:pt x="1954" y="1202"/>
                  </a:cubicBezTo>
                  <a:lnTo>
                    <a:pt x="1668" y="655"/>
                  </a:lnTo>
                  <a:cubicBezTo>
                    <a:pt x="1620" y="583"/>
                    <a:pt x="1573" y="536"/>
                    <a:pt x="1501" y="488"/>
                  </a:cubicBezTo>
                  <a:cubicBezTo>
                    <a:pt x="1477" y="297"/>
                    <a:pt x="1382" y="155"/>
                    <a:pt x="1215" y="83"/>
                  </a:cubicBezTo>
                  <a:cubicBezTo>
                    <a:pt x="1127" y="27"/>
                    <a:pt x="1027" y="0"/>
                    <a:pt x="9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8" name="Google Shape;3508;p114"/>
            <p:cNvSpPr/>
            <p:nvPr/>
          </p:nvSpPr>
          <p:spPr>
            <a:xfrm>
              <a:off x="2806500" y="3662025"/>
              <a:ext cx="244100" cy="240050"/>
            </a:xfrm>
            <a:custGeom>
              <a:avLst/>
              <a:gdLst/>
              <a:ahLst/>
              <a:cxnLst/>
              <a:rect l="l" t="t" r="r" b="b"/>
              <a:pathLst>
                <a:path w="9764" h="9602" extrusionOk="0">
                  <a:moveTo>
                    <a:pt x="1003" y="492"/>
                  </a:moveTo>
                  <a:cubicBezTo>
                    <a:pt x="1455" y="492"/>
                    <a:pt x="1951" y="1217"/>
                    <a:pt x="2239" y="1528"/>
                  </a:cubicBezTo>
                  <a:cubicBezTo>
                    <a:pt x="2311" y="1600"/>
                    <a:pt x="2406" y="1695"/>
                    <a:pt x="2501" y="1790"/>
                  </a:cubicBezTo>
                  <a:cubicBezTo>
                    <a:pt x="2239" y="2028"/>
                    <a:pt x="1906" y="2219"/>
                    <a:pt x="1572" y="2314"/>
                  </a:cubicBezTo>
                  <a:cubicBezTo>
                    <a:pt x="1430" y="2362"/>
                    <a:pt x="1263" y="2386"/>
                    <a:pt x="1120" y="2409"/>
                  </a:cubicBezTo>
                  <a:cubicBezTo>
                    <a:pt x="1058" y="2427"/>
                    <a:pt x="984" y="2432"/>
                    <a:pt x="905" y="2432"/>
                  </a:cubicBezTo>
                  <a:cubicBezTo>
                    <a:pt x="818" y="2432"/>
                    <a:pt x="726" y="2426"/>
                    <a:pt x="639" y="2426"/>
                  </a:cubicBezTo>
                  <a:cubicBezTo>
                    <a:pt x="591" y="2426"/>
                    <a:pt x="544" y="2428"/>
                    <a:pt x="501" y="2433"/>
                  </a:cubicBezTo>
                  <a:cubicBezTo>
                    <a:pt x="525" y="1957"/>
                    <a:pt x="358" y="623"/>
                    <a:pt x="906" y="504"/>
                  </a:cubicBezTo>
                  <a:cubicBezTo>
                    <a:pt x="938" y="496"/>
                    <a:pt x="970" y="492"/>
                    <a:pt x="1003" y="492"/>
                  </a:cubicBezTo>
                  <a:close/>
                  <a:moveTo>
                    <a:pt x="7888" y="7341"/>
                  </a:moveTo>
                  <a:cubicBezTo>
                    <a:pt x="8353" y="7341"/>
                    <a:pt x="8798" y="8278"/>
                    <a:pt x="9074" y="8553"/>
                  </a:cubicBezTo>
                  <a:cubicBezTo>
                    <a:pt x="9169" y="8720"/>
                    <a:pt x="9050" y="8934"/>
                    <a:pt x="8907" y="9006"/>
                  </a:cubicBezTo>
                  <a:cubicBezTo>
                    <a:pt x="8860" y="9054"/>
                    <a:pt x="8812" y="9077"/>
                    <a:pt x="8741" y="9077"/>
                  </a:cubicBezTo>
                  <a:lnTo>
                    <a:pt x="7121" y="9101"/>
                  </a:lnTo>
                  <a:cubicBezTo>
                    <a:pt x="7121" y="8958"/>
                    <a:pt x="7145" y="8839"/>
                    <a:pt x="7169" y="8696"/>
                  </a:cubicBezTo>
                  <a:cubicBezTo>
                    <a:pt x="7240" y="8244"/>
                    <a:pt x="7359" y="7696"/>
                    <a:pt x="7717" y="7387"/>
                  </a:cubicBezTo>
                  <a:cubicBezTo>
                    <a:pt x="7774" y="7355"/>
                    <a:pt x="7831" y="7341"/>
                    <a:pt x="7888" y="7341"/>
                  </a:cubicBezTo>
                  <a:close/>
                  <a:moveTo>
                    <a:pt x="1516" y="7485"/>
                  </a:moveTo>
                  <a:cubicBezTo>
                    <a:pt x="1687" y="7485"/>
                    <a:pt x="1858" y="7503"/>
                    <a:pt x="2025" y="7553"/>
                  </a:cubicBezTo>
                  <a:cubicBezTo>
                    <a:pt x="2335" y="7649"/>
                    <a:pt x="2239" y="8077"/>
                    <a:pt x="2239" y="8339"/>
                  </a:cubicBezTo>
                  <a:cubicBezTo>
                    <a:pt x="2239" y="8601"/>
                    <a:pt x="2192" y="8911"/>
                    <a:pt x="2192" y="9220"/>
                  </a:cubicBezTo>
                  <a:lnTo>
                    <a:pt x="1453" y="9196"/>
                  </a:lnTo>
                  <a:cubicBezTo>
                    <a:pt x="1239" y="9196"/>
                    <a:pt x="1025" y="9101"/>
                    <a:pt x="858" y="8958"/>
                  </a:cubicBezTo>
                  <a:cubicBezTo>
                    <a:pt x="620" y="8720"/>
                    <a:pt x="477" y="8387"/>
                    <a:pt x="477" y="8030"/>
                  </a:cubicBezTo>
                  <a:lnTo>
                    <a:pt x="477" y="7577"/>
                  </a:lnTo>
                  <a:lnTo>
                    <a:pt x="572" y="7577"/>
                  </a:lnTo>
                  <a:cubicBezTo>
                    <a:pt x="881" y="7546"/>
                    <a:pt x="1200" y="7485"/>
                    <a:pt x="1516" y="7485"/>
                  </a:cubicBezTo>
                  <a:close/>
                  <a:moveTo>
                    <a:pt x="1053" y="1"/>
                  </a:moveTo>
                  <a:cubicBezTo>
                    <a:pt x="666" y="1"/>
                    <a:pt x="297" y="258"/>
                    <a:pt x="191" y="647"/>
                  </a:cubicBezTo>
                  <a:cubicBezTo>
                    <a:pt x="1" y="1290"/>
                    <a:pt x="96" y="1957"/>
                    <a:pt x="72" y="2600"/>
                  </a:cubicBezTo>
                  <a:cubicBezTo>
                    <a:pt x="72" y="4386"/>
                    <a:pt x="191" y="6196"/>
                    <a:pt x="144" y="8006"/>
                  </a:cubicBezTo>
                  <a:lnTo>
                    <a:pt x="144" y="8053"/>
                  </a:lnTo>
                  <a:cubicBezTo>
                    <a:pt x="144" y="8625"/>
                    <a:pt x="453" y="9125"/>
                    <a:pt x="953" y="9411"/>
                  </a:cubicBezTo>
                  <a:cubicBezTo>
                    <a:pt x="1096" y="9482"/>
                    <a:pt x="1287" y="9530"/>
                    <a:pt x="1477" y="9530"/>
                  </a:cubicBezTo>
                  <a:cubicBezTo>
                    <a:pt x="2279" y="9554"/>
                    <a:pt x="3083" y="9559"/>
                    <a:pt x="3889" y="9559"/>
                  </a:cubicBezTo>
                  <a:cubicBezTo>
                    <a:pt x="4533" y="9559"/>
                    <a:pt x="5178" y="9556"/>
                    <a:pt x="5822" y="9556"/>
                  </a:cubicBezTo>
                  <a:cubicBezTo>
                    <a:pt x="6787" y="9556"/>
                    <a:pt x="7752" y="9563"/>
                    <a:pt x="8712" y="9601"/>
                  </a:cubicBezTo>
                  <a:lnTo>
                    <a:pt x="8712" y="9601"/>
                  </a:lnTo>
                  <a:cubicBezTo>
                    <a:pt x="9298" y="9590"/>
                    <a:pt x="9763" y="9047"/>
                    <a:pt x="9622" y="8434"/>
                  </a:cubicBezTo>
                  <a:lnTo>
                    <a:pt x="9622" y="8434"/>
                  </a:lnTo>
                  <a:lnTo>
                    <a:pt x="9646" y="8458"/>
                  </a:lnTo>
                  <a:cubicBezTo>
                    <a:pt x="9598" y="8339"/>
                    <a:pt x="9550" y="8244"/>
                    <a:pt x="9479" y="8149"/>
                  </a:cubicBezTo>
                  <a:cubicBezTo>
                    <a:pt x="9288" y="7934"/>
                    <a:pt x="9122" y="7649"/>
                    <a:pt x="8931" y="7434"/>
                  </a:cubicBezTo>
                  <a:cubicBezTo>
                    <a:pt x="8676" y="7065"/>
                    <a:pt x="8285" y="6798"/>
                    <a:pt x="7901" y="6798"/>
                  </a:cubicBezTo>
                  <a:cubicBezTo>
                    <a:pt x="7639" y="6798"/>
                    <a:pt x="7381" y="6921"/>
                    <a:pt x="7169" y="7220"/>
                  </a:cubicBezTo>
                  <a:cubicBezTo>
                    <a:pt x="6835" y="7791"/>
                    <a:pt x="6693" y="8458"/>
                    <a:pt x="6764" y="9125"/>
                  </a:cubicBezTo>
                  <a:lnTo>
                    <a:pt x="6169" y="9125"/>
                  </a:lnTo>
                  <a:cubicBezTo>
                    <a:pt x="4978" y="9173"/>
                    <a:pt x="3787" y="9220"/>
                    <a:pt x="2596" y="9220"/>
                  </a:cubicBezTo>
                  <a:cubicBezTo>
                    <a:pt x="2549" y="9077"/>
                    <a:pt x="2549" y="8958"/>
                    <a:pt x="2549" y="8815"/>
                  </a:cubicBezTo>
                  <a:cubicBezTo>
                    <a:pt x="2549" y="8363"/>
                    <a:pt x="2739" y="7839"/>
                    <a:pt x="2477" y="7410"/>
                  </a:cubicBezTo>
                  <a:cubicBezTo>
                    <a:pt x="2189" y="7076"/>
                    <a:pt x="1725" y="7033"/>
                    <a:pt x="1267" y="7033"/>
                  </a:cubicBezTo>
                  <a:cubicBezTo>
                    <a:pt x="1106" y="7033"/>
                    <a:pt x="946" y="7038"/>
                    <a:pt x="794" y="7038"/>
                  </a:cubicBezTo>
                  <a:cubicBezTo>
                    <a:pt x="701" y="7038"/>
                    <a:pt x="610" y="7036"/>
                    <a:pt x="525" y="7029"/>
                  </a:cubicBezTo>
                  <a:lnTo>
                    <a:pt x="501" y="7029"/>
                  </a:lnTo>
                  <a:cubicBezTo>
                    <a:pt x="501" y="6053"/>
                    <a:pt x="501" y="5053"/>
                    <a:pt x="477" y="4100"/>
                  </a:cubicBezTo>
                  <a:lnTo>
                    <a:pt x="477" y="3005"/>
                  </a:lnTo>
                  <a:lnTo>
                    <a:pt x="572" y="3005"/>
                  </a:lnTo>
                  <a:cubicBezTo>
                    <a:pt x="977" y="2957"/>
                    <a:pt x="1358" y="2862"/>
                    <a:pt x="1715" y="2695"/>
                  </a:cubicBezTo>
                  <a:cubicBezTo>
                    <a:pt x="2073" y="2528"/>
                    <a:pt x="2406" y="2314"/>
                    <a:pt x="2739" y="2076"/>
                  </a:cubicBezTo>
                  <a:cubicBezTo>
                    <a:pt x="2811" y="2147"/>
                    <a:pt x="2858" y="2195"/>
                    <a:pt x="2906" y="2243"/>
                  </a:cubicBezTo>
                  <a:cubicBezTo>
                    <a:pt x="3597" y="2933"/>
                    <a:pt x="4263" y="3648"/>
                    <a:pt x="4978" y="4338"/>
                  </a:cubicBezTo>
                  <a:cubicBezTo>
                    <a:pt x="5454" y="4791"/>
                    <a:pt x="5954" y="5243"/>
                    <a:pt x="6478" y="5648"/>
                  </a:cubicBezTo>
                  <a:cubicBezTo>
                    <a:pt x="6505" y="5666"/>
                    <a:pt x="6533" y="5674"/>
                    <a:pt x="6561" y="5674"/>
                  </a:cubicBezTo>
                  <a:cubicBezTo>
                    <a:pt x="6682" y="5674"/>
                    <a:pt x="6789" y="5526"/>
                    <a:pt x="6693" y="5410"/>
                  </a:cubicBezTo>
                  <a:cubicBezTo>
                    <a:pt x="5907" y="4600"/>
                    <a:pt x="5097" y="3695"/>
                    <a:pt x="4335" y="2886"/>
                  </a:cubicBezTo>
                  <a:cubicBezTo>
                    <a:pt x="4121" y="2648"/>
                    <a:pt x="2882" y="1409"/>
                    <a:pt x="2620" y="1123"/>
                  </a:cubicBezTo>
                  <a:cubicBezTo>
                    <a:pt x="2287" y="719"/>
                    <a:pt x="1882" y="385"/>
                    <a:pt x="1453" y="99"/>
                  </a:cubicBezTo>
                  <a:cubicBezTo>
                    <a:pt x="1324" y="32"/>
                    <a:pt x="1187" y="1"/>
                    <a:pt x="1053" y="1"/>
                  </a:cubicBezTo>
                  <a:close/>
                  <a:moveTo>
                    <a:pt x="8712" y="9601"/>
                  </a:moveTo>
                  <a:lnTo>
                    <a:pt x="8712" y="9601"/>
                  </a:lnTo>
                  <a:cubicBezTo>
                    <a:pt x="8706" y="9601"/>
                    <a:pt x="8699" y="9601"/>
                    <a:pt x="8693" y="9601"/>
                  </a:cubicBezTo>
                  <a:lnTo>
                    <a:pt x="8717" y="9601"/>
                  </a:lnTo>
                  <a:cubicBezTo>
                    <a:pt x="8715" y="9601"/>
                    <a:pt x="8714" y="9601"/>
                    <a:pt x="8712" y="96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09" name="Google Shape;3509;p114"/>
          <p:cNvGrpSpPr/>
          <p:nvPr/>
        </p:nvGrpSpPr>
        <p:grpSpPr>
          <a:xfrm>
            <a:off x="2507721" y="3452690"/>
            <a:ext cx="295985" cy="317502"/>
            <a:chOff x="2229000" y="3662125"/>
            <a:chExt cx="223875" cy="240150"/>
          </a:xfrm>
        </p:grpSpPr>
        <p:sp>
          <p:nvSpPr>
            <p:cNvPr id="3510" name="Google Shape;3510;p114"/>
            <p:cNvSpPr/>
            <p:nvPr/>
          </p:nvSpPr>
          <p:spPr>
            <a:xfrm>
              <a:off x="2233775" y="3671650"/>
              <a:ext cx="194100" cy="189775"/>
            </a:xfrm>
            <a:custGeom>
              <a:avLst/>
              <a:gdLst/>
              <a:ahLst/>
              <a:cxnLst/>
              <a:rect l="l" t="t" r="r" b="b"/>
              <a:pathLst>
                <a:path w="7764" h="7591" extrusionOk="0">
                  <a:moveTo>
                    <a:pt x="1215" y="0"/>
                  </a:moveTo>
                  <a:cubicBezTo>
                    <a:pt x="1119" y="0"/>
                    <a:pt x="1000" y="24"/>
                    <a:pt x="929" y="72"/>
                  </a:cubicBezTo>
                  <a:cubicBezTo>
                    <a:pt x="857" y="48"/>
                    <a:pt x="810" y="48"/>
                    <a:pt x="738" y="48"/>
                  </a:cubicBezTo>
                  <a:cubicBezTo>
                    <a:pt x="429" y="48"/>
                    <a:pt x="167" y="310"/>
                    <a:pt x="167" y="619"/>
                  </a:cubicBezTo>
                  <a:cubicBezTo>
                    <a:pt x="167" y="2286"/>
                    <a:pt x="143" y="3930"/>
                    <a:pt x="72" y="5597"/>
                  </a:cubicBezTo>
                  <a:cubicBezTo>
                    <a:pt x="48" y="6073"/>
                    <a:pt x="24" y="6525"/>
                    <a:pt x="0" y="7002"/>
                  </a:cubicBezTo>
                  <a:cubicBezTo>
                    <a:pt x="0" y="7216"/>
                    <a:pt x="119" y="7406"/>
                    <a:pt x="286" y="7502"/>
                  </a:cubicBezTo>
                  <a:cubicBezTo>
                    <a:pt x="381" y="7561"/>
                    <a:pt x="488" y="7591"/>
                    <a:pt x="593" y="7591"/>
                  </a:cubicBezTo>
                  <a:cubicBezTo>
                    <a:pt x="697" y="7591"/>
                    <a:pt x="798" y="7561"/>
                    <a:pt x="881" y="7502"/>
                  </a:cubicBezTo>
                  <a:lnTo>
                    <a:pt x="929" y="7478"/>
                  </a:lnTo>
                  <a:cubicBezTo>
                    <a:pt x="1024" y="7454"/>
                    <a:pt x="1119" y="7430"/>
                    <a:pt x="1215" y="7406"/>
                  </a:cubicBezTo>
                  <a:cubicBezTo>
                    <a:pt x="1358" y="7395"/>
                    <a:pt x="1506" y="7389"/>
                    <a:pt x="1655" y="7389"/>
                  </a:cubicBezTo>
                  <a:cubicBezTo>
                    <a:pt x="1804" y="7389"/>
                    <a:pt x="1953" y="7395"/>
                    <a:pt x="2096" y="7406"/>
                  </a:cubicBezTo>
                  <a:cubicBezTo>
                    <a:pt x="2286" y="7406"/>
                    <a:pt x="2477" y="7430"/>
                    <a:pt x="2644" y="7430"/>
                  </a:cubicBezTo>
                  <a:cubicBezTo>
                    <a:pt x="2858" y="7430"/>
                    <a:pt x="3072" y="7430"/>
                    <a:pt x="3287" y="7383"/>
                  </a:cubicBezTo>
                  <a:cubicBezTo>
                    <a:pt x="3406" y="7335"/>
                    <a:pt x="3525" y="7264"/>
                    <a:pt x="3620" y="7168"/>
                  </a:cubicBezTo>
                  <a:cubicBezTo>
                    <a:pt x="3644" y="7168"/>
                    <a:pt x="3668" y="7168"/>
                    <a:pt x="3715" y="7144"/>
                  </a:cubicBezTo>
                  <a:cubicBezTo>
                    <a:pt x="3763" y="7144"/>
                    <a:pt x="3787" y="7121"/>
                    <a:pt x="3834" y="7097"/>
                  </a:cubicBezTo>
                  <a:lnTo>
                    <a:pt x="3882" y="7097"/>
                  </a:lnTo>
                  <a:cubicBezTo>
                    <a:pt x="3953" y="7097"/>
                    <a:pt x="4025" y="7073"/>
                    <a:pt x="4096" y="7049"/>
                  </a:cubicBezTo>
                  <a:lnTo>
                    <a:pt x="5192" y="7049"/>
                  </a:lnTo>
                  <a:cubicBezTo>
                    <a:pt x="5525" y="7049"/>
                    <a:pt x="5882" y="7002"/>
                    <a:pt x="6216" y="6978"/>
                  </a:cubicBezTo>
                  <a:cubicBezTo>
                    <a:pt x="6502" y="6978"/>
                    <a:pt x="6787" y="6882"/>
                    <a:pt x="6978" y="6668"/>
                  </a:cubicBezTo>
                  <a:cubicBezTo>
                    <a:pt x="7025" y="6621"/>
                    <a:pt x="7049" y="6597"/>
                    <a:pt x="7073" y="6549"/>
                  </a:cubicBezTo>
                  <a:cubicBezTo>
                    <a:pt x="7216" y="6430"/>
                    <a:pt x="7335" y="6263"/>
                    <a:pt x="7335" y="6073"/>
                  </a:cubicBezTo>
                  <a:lnTo>
                    <a:pt x="7430" y="4239"/>
                  </a:lnTo>
                  <a:cubicBezTo>
                    <a:pt x="7478" y="4168"/>
                    <a:pt x="7502" y="4120"/>
                    <a:pt x="7502" y="4049"/>
                  </a:cubicBezTo>
                  <a:cubicBezTo>
                    <a:pt x="7692" y="2929"/>
                    <a:pt x="7764" y="1786"/>
                    <a:pt x="7692" y="667"/>
                  </a:cubicBezTo>
                  <a:lnTo>
                    <a:pt x="7668" y="643"/>
                  </a:lnTo>
                  <a:cubicBezTo>
                    <a:pt x="7668" y="334"/>
                    <a:pt x="7406" y="95"/>
                    <a:pt x="7097" y="72"/>
                  </a:cubicBezTo>
                  <a:cubicBezTo>
                    <a:pt x="6515" y="90"/>
                    <a:pt x="5933" y="98"/>
                    <a:pt x="5349" y="98"/>
                  </a:cubicBezTo>
                  <a:cubicBezTo>
                    <a:pt x="4405" y="98"/>
                    <a:pt x="3457" y="77"/>
                    <a:pt x="2501" y="48"/>
                  </a:cubicBezTo>
                  <a:cubicBezTo>
                    <a:pt x="2072" y="48"/>
                    <a:pt x="1643" y="24"/>
                    <a:pt x="12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1" name="Google Shape;3511;p114"/>
            <p:cNvSpPr/>
            <p:nvPr/>
          </p:nvSpPr>
          <p:spPr>
            <a:xfrm>
              <a:off x="2366525" y="3822925"/>
              <a:ext cx="69100" cy="71550"/>
            </a:xfrm>
            <a:custGeom>
              <a:avLst/>
              <a:gdLst/>
              <a:ahLst/>
              <a:cxnLst/>
              <a:rect l="l" t="t" r="r" b="b"/>
              <a:pathLst>
                <a:path w="2764" h="2862" extrusionOk="0">
                  <a:moveTo>
                    <a:pt x="1441" y="0"/>
                  </a:moveTo>
                  <a:cubicBezTo>
                    <a:pt x="1411" y="0"/>
                    <a:pt x="1383" y="7"/>
                    <a:pt x="1358" y="22"/>
                  </a:cubicBezTo>
                  <a:cubicBezTo>
                    <a:pt x="1168" y="117"/>
                    <a:pt x="1144" y="355"/>
                    <a:pt x="1072" y="450"/>
                  </a:cubicBezTo>
                  <a:cubicBezTo>
                    <a:pt x="977" y="522"/>
                    <a:pt x="882" y="593"/>
                    <a:pt x="787" y="689"/>
                  </a:cubicBezTo>
                  <a:lnTo>
                    <a:pt x="763" y="689"/>
                  </a:lnTo>
                  <a:cubicBezTo>
                    <a:pt x="572" y="712"/>
                    <a:pt x="382" y="760"/>
                    <a:pt x="191" y="831"/>
                  </a:cubicBezTo>
                  <a:cubicBezTo>
                    <a:pt x="72" y="903"/>
                    <a:pt x="72" y="951"/>
                    <a:pt x="48" y="1093"/>
                  </a:cubicBezTo>
                  <a:cubicBezTo>
                    <a:pt x="1" y="1236"/>
                    <a:pt x="25" y="1403"/>
                    <a:pt x="96" y="1522"/>
                  </a:cubicBezTo>
                  <a:cubicBezTo>
                    <a:pt x="191" y="1665"/>
                    <a:pt x="310" y="1736"/>
                    <a:pt x="453" y="1808"/>
                  </a:cubicBezTo>
                  <a:cubicBezTo>
                    <a:pt x="429" y="1856"/>
                    <a:pt x="406" y="1903"/>
                    <a:pt x="382" y="1975"/>
                  </a:cubicBezTo>
                  <a:cubicBezTo>
                    <a:pt x="102" y="2435"/>
                    <a:pt x="493" y="2862"/>
                    <a:pt x="887" y="2862"/>
                  </a:cubicBezTo>
                  <a:cubicBezTo>
                    <a:pt x="1063" y="2862"/>
                    <a:pt x="1240" y="2776"/>
                    <a:pt x="1358" y="2570"/>
                  </a:cubicBezTo>
                  <a:lnTo>
                    <a:pt x="1406" y="2498"/>
                  </a:lnTo>
                  <a:cubicBezTo>
                    <a:pt x="1430" y="2498"/>
                    <a:pt x="1477" y="2475"/>
                    <a:pt x="1501" y="2475"/>
                  </a:cubicBezTo>
                  <a:cubicBezTo>
                    <a:pt x="1598" y="2544"/>
                    <a:pt x="1711" y="2581"/>
                    <a:pt x="1827" y="2581"/>
                  </a:cubicBezTo>
                  <a:cubicBezTo>
                    <a:pt x="1909" y="2581"/>
                    <a:pt x="1993" y="2562"/>
                    <a:pt x="2073" y="2522"/>
                  </a:cubicBezTo>
                  <a:cubicBezTo>
                    <a:pt x="2335" y="2403"/>
                    <a:pt x="2477" y="2117"/>
                    <a:pt x="2406" y="1856"/>
                  </a:cubicBezTo>
                  <a:lnTo>
                    <a:pt x="2382" y="1736"/>
                  </a:lnTo>
                  <a:cubicBezTo>
                    <a:pt x="2620" y="1665"/>
                    <a:pt x="2763" y="1451"/>
                    <a:pt x="2763" y="1213"/>
                  </a:cubicBezTo>
                  <a:cubicBezTo>
                    <a:pt x="2739" y="903"/>
                    <a:pt x="2477" y="641"/>
                    <a:pt x="2168" y="641"/>
                  </a:cubicBezTo>
                  <a:lnTo>
                    <a:pt x="1930" y="641"/>
                  </a:lnTo>
                  <a:lnTo>
                    <a:pt x="1930" y="593"/>
                  </a:lnTo>
                  <a:cubicBezTo>
                    <a:pt x="1930" y="427"/>
                    <a:pt x="1858" y="284"/>
                    <a:pt x="1763" y="189"/>
                  </a:cubicBezTo>
                  <a:cubicBezTo>
                    <a:pt x="1688" y="94"/>
                    <a:pt x="1553" y="0"/>
                    <a:pt x="14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2" name="Google Shape;3512;p114"/>
            <p:cNvSpPr/>
            <p:nvPr/>
          </p:nvSpPr>
          <p:spPr>
            <a:xfrm>
              <a:off x="2229000" y="3662125"/>
              <a:ext cx="202450" cy="236425"/>
            </a:xfrm>
            <a:custGeom>
              <a:avLst/>
              <a:gdLst/>
              <a:ahLst/>
              <a:cxnLst/>
              <a:rect l="l" t="t" r="r" b="b"/>
              <a:pathLst>
                <a:path w="8098" h="9457" extrusionOk="0">
                  <a:moveTo>
                    <a:pt x="7764" y="0"/>
                  </a:moveTo>
                  <a:cubicBezTo>
                    <a:pt x="7468" y="0"/>
                    <a:pt x="3333" y="151"/>
                    <a:pt x="2301" y="151"/>
                  </a:cubicBezTo>
                  <a:cubicBezTo>
                    <a:pt x="2172" y="151"/>
                    <a:pt x="2091" y="148"/>
                    <a:pt x="2073" y="143"/>
                  </a:cubicBezTo>
                  <a:cubicBezTo>
                    <a:pt x="1997" y="139"/>
                    <a:pt x="1921" y="137"/>
                    <a:pt x="1845" y="137"/>
                  </a:cubicBezTo>
                  <a:cubicBezTo>
                    <a:pt x="1492" y="137"/>
                    <a:pt x="1139" y="179"/>
                    <a:pt x="787" y="238"/>
                  </a:cubicBezTo>
                  <a:cubicBezTo>
                    <a:pt x="191" y="334"/>
                    <a:pt x="191" y="929"/>
                    <a:pt x="191" y="1381"/>
                  </a:cubicBezTo>
                  <a:cubicBezTo>
                    <a:pt x="191" y="1858"/>
                    <a:pt x="167" y="2477"/>
                    <a:pt x="167" y="2977"/>
                  </a:cubicBezTo>
                  <a:cubicBezTo>
                    <a:pt x="167" y="3048"/>
                    <a:pt x="144" y="3167"/>
                    <a:pt x="167" y="3263"/>
                  </a:cubicBezTo>
                  <a:cubicBezTo>
                    <a:pt x="24" y="4453"/>
                    <a:pt x="1" y="5644"/>
                    <a:pt x="48" y="6835"/>
                  </a:cubicBezTo>
                  <a:cubicBezTo>
                    <a:pt x="72" y="7287"/>
                    <a:pt x="120" y="7740"/>
                    <a:pt x="144" y="8192"/>
                  </a:cubicBezTo>
                  <a:cubicBezTo>
                    <a:pt x="167" y="8549"/>
                    <a:pt x="144" y="9002"/>
                    <a:pt x="477" y="9240"/>
                  </a:cubicBezTo>
                  <a:cubicBezTo>
                    <a:pt x="740" y="9415"/>
                    <a:pt x="1038" y="9456"/>
                    <a:pt x="1339" y="9456"/>
                  </a:cubicBezTo>
                  <a:cubicBezTo>
                    <a:pt x="1530" y="9456"/>
                    <a:pt x="1721" y="9440"/>
                    <a:pt x="1906" y="9431"/>
                  </a:cubicBezTo>
                  <a:cubicBezTo>
                    <a:pt x="2223" y="9431"/>
                    <a:pt x="2520" y="9441"/>
                    <a:pt x="2816" y="9441"/>
                  </a:cubicBezTo>
                  <a:cubicBezTo>
                    <a:pt x="2964" y="9441"/>
                    <a:pt x="3112" y="9439"/>
                    <a:pt x="3263" y="9431"/>
                  </a:cubicBezTo>
                  <a:lnTo>
                    <a:pt x="3859" y="9431"/>
                  </a:lnTo>
                  <a:cubicBezTo>
                    <a:pt x="3922" y="9431"/>
                    <a:pt x="4014" y="9449"/>
                    <a:pt x="4098" y="9449"/>
                  </a:cubicBezTo>
                  <a:cubicBezTo>
                    <a:pt x="4204" y="9449"/>
                    <a:pt x="4298" y="9420"/>
                    <a:pt x="4311" y="9288"/>
                  </a:cubicBezTo>
                  <a:cubicBezTo>
                    <a:pt x="4311" y="9192"/>
                    <a:pt x="4240" y="9121"/>
                    <a:pt x="4144" y="9121"/>
                  </a:cubicBezTo>
                  <a:lnTo>
                    <a:pt x="4168" y="9169"/>
                  </a:lnTo>
                  <a:cubicBezTo>
                    <a:pt x="3954" y="9169"/>
                    <a:pt x="3763" y="9169"/>
                    <a:pt x="3573" y="9145"/>
                  </a:cubicBezTo>
                  <a:cubicBezTo>
                    <a:pt x="3168" y="9145"/>
                    <a:pt x="2763" y="9145"/>
                    <a:pt x="2382" y="9121"/>
                  </a:cubicBezTo>
                  <a:cubicBezTo>
                    <a:pt x="2312" y="9114"/>
                    <a:pt x="2233" y="9112"/>
                    <a:pt x="2148" y="9112"/>
                  </a:cubicBezTo>
                  <a:cubicBezTo>
                    <a:pt x="1973" y="9112"/>
                    <a:pt x="1772" y="9122"/>
                    <a:pt x="1575" y="9122"/>
                  </a:cubicBezTo>
                  <a:cubicBezTo>
                    <a:pt x="1220" y="9122"/>
                    <a:pt x="874" y="9089"/>
                    <a:pt x="691" y="8907"/>
                  </a:cubicBezTo>
                  <a:cubicBezTo>
                    <a:pt x="572" y="8764"/>
                    <a:pt x="644" y="8526"/>
                    <a:pt x="620" y="8359"/>
                  </a:cubicBezTo>
                  <a:lnTo>
                    <a:pt x="620" y="8240"/>
                  </a:lnTo>
                  <a:cubicBezTo>
                    <a:pt x="715" y="8121"/>
                    <a:pt x="834" y="8049"/>
                    <a:pt x="953" y="8026"/>
                  </a:cubicBezTo>
                  <a:cubicBezTo>
                    <a:pt x="1099" y="7987"/>
                    <a:pt x="1263" y="7973"/>
                    <a:pt x="1433" y="7973"/>
                  </a:cubicBezTo>
                  <a:cubicBezTo>
                    <a:pt x="1791" y="7973"/>
                    <a:pt x="2179" y="8033"/>
                    <a:pt x="2501" y="8049"/>
                  </a:cubicBezTo>
                  <a:cubicBezTo>
                    <a:pt x="2806" y="8049"/>
                    <a:pt x="3111" y="8080"/>
                    <a:pt x="3416" y="8080"/>
                  </a:cubicBezTo>
                  <a:cubicBezTo>
                    <a:pt x="3492" y="8080"/>
                    <a:pt x="3568" y="8078"/>
                    <a:pt x="3644" y="8073"/>
                  </a:cubicBezTo>
                  <a:cubicBezTo>
                    <a:pt x="3655" y="8075"/>
                    <a:pt x="3666" y="8075"/>
                    <a:pt x="3677" y="8075"/>
                  </a:cubicBezTo>
                  <a:cubicBezTo>
                    <a:pt x="3973" y="8075"/>
                    <a:pt x="3950" y="7489"/>
                    <a:pt x="3690" y="7489"/>
                  </a:cubicBezTo>
                  <a:cubicBezTo>
                    <a:pt x="3669" y="7489"/>
                    <a:pt x="3645" y="7493"/>
                    <a:pt x="3620" y="7502"/>
                  </a:cubicBezTo>
                  <a:cubicBezTo>
                    <a:pt x="3239" y="7549"/>
                    <a:pt x="2858" y="7525"/>
                    <a:pt x="2501" y="7573"/>
                  </a:cubicBezTo>
                  <a:lnTo>
                    <a:pt x="2168" y="7573"/>
                  </a:lnTo>
                  <a:cubicBezTo>
                    <a:pt x="2168" y="7478"/>
                    <a:pt x="2144" y="7263"/>
                    <a:pt x="2144" y="7240"/>
                  </a:cubicBezTo>
                  <a:cubicBezTo>
                    <a:pt x="2096" y="6430"/>
                    <a:pt x="2120" y="5573"/>
                    <a:pt x="2096" y="4739"/>
                  </a:cubicBezTo>
                  <a:cubicBezTo>
                    <a:pt x="2120" y="3787"/>
                    <a:pt x="2049" y="2810"/>
                    <a:pt x="2096" y="1858"/>
                  </a:cubicBezTo>
                  <a:cubicBezTo>
                    <a:pt x="2108" y="1715"/>
                    <a:pt x="2007" y="1643"/>
                    <a:pt x="1903" y="1643"/>
                  </a:cubicBezTo>
                  <a:cubicBezTo>
                    <a:pt x="1799" y="1643"/>
                    <a:pt x="1691" y="1715"/>
                    <a:pt x="1691" y="1858"/>
                  </a:cubicBezTo>
                  <a:cubicBezTo>
                    <a:pt x="1763" y="2691"/>
                    <a:pt x="1763" y="3525"/>
                    <a:pt x="1715" y="4358"/>
                  </a:cubicBezTo>
                  <a:cubicBezTo>
                    <a:pt x="1691" y="5430"/>
                    <a:pt x="1620" y="6501"/>
                    <a:pt x="1572" y="7573"/>
                  </a:cubicBezTo>
                  <a:cubicBezTo>
                    <a:pt x="1538" y="7571"/>
                    <a:pt x="1504" y="7569"/>
                    <a:pt x="1470" y="7569"/>
                  </a:cubicBezTo>
                  <a:cubicBezTo>
                    <a:pt x="1171" y="7569"/>
                    <a:pt x="876" y="7662"/>
                    <a:pt x="620" y="7811"/>
                  </a:cubicBezTo>
                  <a:cubicBezTo>
                    <a:pt x="667" y="6311"/>
                    <a:pt x="620" y="4787"/>
                    <a:pt x="501" y="3286"/>
                  </a:cubicBezTo>
                  <a:cubicBezTo>
                    <a:pt x="525" y="2667"/>
                    <a:pt x="525" y="2024"/>
                    <a:pt x="548" y="1405"/>
                  </a:cubicBezTo>
                  <a:cubicBezTo>
                    <a:pt x="596" y="1167"/>
                    <a:pt x="501" y="738"/>
                    <a:pt x="787" y="619"/>
                  </a:cubicBezTo>
                  <a:cubicBezTo>
                    <a:pt x="1109" y="541"/>
                    <a:pt x="1431" y="521"/>
                    <a:pt x="1753" y="521"/>
                  </a:cubicBezTo>
                  <a:cubicBezTo>
                    <a:pt x="2122" y="521"/>
                    <a:pt x="2490" y="548"/>
                    <a:pt x="2858" y="548"/>
                  </a:cubicBezTo>
                  <a:cubicBezTo>
                    <a:pt x="3080" y="544"/>
                    <a:pt x="3301" y="543"/>
                    <a:pt x="3522" y="543"/>
                  </a:cubicBezTo>
                  <a:cubicBezTo>
                    <a:pt x="4848" y="543"/>
                    <a:pt x="6172" y="595"/>
                    <a:pt x="7478" y="595"/>
                  </a:cubicBezTo>
                  <a:cubicBezTo>
                    <a:pt x="7550" y="1977"/>
                    <a:pt x="7526" y="3406"/>
                    <a:pt x="7621" y="4787"/>
                  </a:cubicBezTo>
                  <a:cubicBezTo>
                    <a:pt x="7633" y="4882"/>
                    <a:pt x="7711" y="4930"/>
                    <a:pt x="7788" y="4930"/>
                  </a:cubicBezTo>
                  <a:cubicBezTo>
                    <a:pt x="7865" y="4930"/>
                    <a:pt x="7943" y="4882"/>
                    <a:pt x="7955" y="4787"/>
                  </a:cubicBezTo>
                  <a:cubicBezTo>
                    <a:pt x="8002" y="4334"/>
                    <a:pt x="8026" y="3858"/>
                    <a:pt x="8050" y="3382"/>
                  </a:cubicBezTo>
                  <a:cubicBezTo>
                    <a:pt x="8074" y="2644"/>
                    <a:pt x="8098" y="1881"/>
                    <a:pt x="8074" y="1119"/>
                  </a:cubicBezTo>
                  <a:cubicBezTo>
                    <a:pt x="8074" y="834"/>
                    <a:pt x="8050" y="548"/>
                    <a:pt x="8050" y="262"/>
                  </a:cubicBezTo>
                  <a:cubicBezTo>
                    <a:pt x="8050" y="119"/>
                    <a:pt x="7907" y="0"/>
                    <a:pt x="77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3" name="Google Shape;3513;p114"/>
            <p:cNvSpPr/>
            <p:nvPr/>
          </p:nvSpPr>
          <p:spPr>
            <a:xfrm>
              <a:off x="2354025" y="3813175"/>
              <a:ext cx="98850" cy="89100"/>
            </a:xfrm>
            <a:custGeom>
              <a:avLst/>
              <a:gdLst/>
              <a:ahLst/>
              <a:cxnLst/>
              <a:rect l="l" t="t" r="r" b="b"/>
              <a:pathLst>
                <a:path w="3954" h="3564" extrusionOk="0">
                  <a:moveTo>
                    <a:pt x="1882" y="579"/>
                  </a:moveTo>
                  <a:cubicBezTo>
                    <a:pt x="1953" y="840"/>
                    <a:pt x="2096" y="1102"/>
                    <a:pt x="2287" y="1317"/>
                  </a:cubicBezTo>
                  <a:cubicBezTo>
                    <a:pt x="2477" y="1436"/>
                    <a:pt x="2668" y="1531"/>
                    <a:pt x="2906" y="1579"/>
                  </a:cubicBezTo>
                  <a:cubicBezTo>
                    <a:pt x="2477" y="1888"/>
                    <a:pt x="2501" y="2365"/>
                    <a:pt x="2620" y="2841"/>
                  </a:cubicBezTo>
                  <a:cubicBezTo>
                    <a:pt x="2406" y="2722"/>
                    <a:pt x="2192" y="2627"/>
                    <a:pt x="1930" y="2603"/>
                  </a:cubicBezTo>
                  <a:cubicBezTo>
                    <a:pt x="1644" y="2698"/>
                    <a:pt x="1334" y="2817"/>
                    <a:pt x="1072" y="2984"/>
                  </a:cubicBezTo>
                  <a:lnTo>
                    <a:pt x="1144" y="2746"/>
                  </a:lnTo>
                  <a:cubicBezTo>
                    <a:pt x="1354" y="2209"/>
                    <a:pt x="969" y="1810"/>
                    <a:pt x="595" y="1458"/>
                  </a:cubicBezTo>
                  <a:lnTo>
                    <a:pt x="595" y="1458"/>
                  </a:lnTo>
                  <a:cubicBezTo>
                    <a:pt x="1137" y="1409"/>
                    <a:pt x="1717" y="1308"/>
                    <a:pt x="1811" y="721"/>
                  </a:cubicBezTo>
                  <a:lnTo>
                    <a:pt x="1882" y="579"/>
                  </a:lnTo>
                  <a:close/>
                  <a:moveTo>
                    <a:pt x="1932" y="0"/>
                  </a:moveTo>
                  <a:cubicBezTo>
                    <a:pt x="1875" y="0"/>
                    <a:pt x="1819" y="25"/>
                    <a:pt x="1787" y="78"/>
                  </a:cubicBezTo>
                  <a:lnTo>
                    <a:pt x="1525" y="579"/>
                  </a:lnTo>
                  <a:cubicBezTo>
                    <a:pt x="1477" y="1031"/>
                    <a:pt x="1049" y="1079"/>
                    <a:pt x="667" y="1102"/>
                  </a:cubicBezTo>
                  <a:cubicBezTo>
                    <a:pt x="640" y="1106"/>
                    <a:pt x="609" y="1108"/>
                    <a:pt x="577" y="1108"/>
                  </a:cubicBezTo>
                  <a:cubicBezTo>
                    <a:pt x="513" y="1108"/>
                    <a:pt x="442" y="1102"/>
                    <a:pt x="373" y="1102"/>
                  </a:cubicBezTo>
                  <a:cubicBezTo>
                    <a:pt x="269" y="1102"/>
                    <a:pt x="167" y="1114"/>
                    <a:pt x="96" y="1174"/>
                  </a:cubicBezTo>
                  <a:cubicBezTo>
                    <a:pt x="1" y="1269"/>
                    <a:pt x="1" y="1412"/>
                    <a:pt x="96" y="1507"/>
                  </a:cubicBezTo>
                  <a:cubicBezTo>
                    <a:pt x="358" y="1793"/>
                    <a:pt x="858" y="2031"/>
                    <a:pt x="834" y="2460"/>
                  </a:cubicBezTo>
                  <a:cubicBezTo>
                    <a:pt x="787" y="2627"/>
                    <a:pt x="739" y="2769"/>
                    <a:pt x="691" y="2936"/>
                  </a:cubicBezTo>
                  <a:cubicBezTo>
                    <a:pt x="644" y="3079"/>
                    <a:pt x="572" y="3246"/>
                    <a:pt x="644" y="3412"/>
                  </a:cubicBezTo>
                  <a:cubicBezTo>
                    <a:pt x="697" y="3501"/>
                    <a:pt x="802" y="3550"/>
                    <a:pt x="902" y="3550"/>
                  </a:cubicBezTo>
                  <a:cubicBezTo>
                    <a:pt x="936" y="3550"/>
                    <a:pt x="970" y="3544"/>
                    <a:pt x="1001" y="3531"/>
                  </a:cubicBezTo>
                  <a:cubicBezTo>
                    <a:pt x="1310" y="3341"/>
                    <a:pt x="1620" y="3198"/>
                    <a:pt x="1953" y="3103"/>
                  </a:cubicBezTo>
                  <a:cubicBezTo>
                    <a:pt x="2311" y="3174"/>
                    <a:pt x="2573" y="3436"/>
                    <a:pt x="2930" y="3555"/>
                  </a:cubicBezTo>
                  <a:cubicBezTo>
                    <a:pt x="2955" y="3561"/>
                    <a:pt x="2980" y="3563"/>
                    <a:pt x="3004" y="3563"/>
                  </a:cubicBezTo>
                  <a:cubicBezTo>
                    <a:pt x="3191" y="3563"/>
                    <a:pt x="3353" y="3411"/>
                    <a:pt x="3311" y="3222"/>
                  </a:cubicBezTo>
                  <a:cubicBezTo>
                    <a:pt x="3287" y="3055"/>
                    <a:pt x="3239" y="2912"/>
                    <a:pt x="3216" y="2793"/>
                  </a:cubicBezTo>
                  <a:cubicBezTo>
                    <a:pt x="2977" y="1936"/>
                    <a:pt x="3335" y="2126"/>
                    <a:pt x="3811" y="1555"/>
                  </a:cubicBezTo>
                  <a:cubicBezTo>
                    <a:pt x="3954" y="1388"/>
                    <a:pt x="3835" y="1126"/>
                    <a:pt x="3620" y="1102"/>
                  </a:cubicBezTo>
                  <a:cubicBezTo>
                    <a:pt x="2549" y="1055"/>
                    <a:pt x="2549" y="1055"/>
                    <a:pt x="2096" y="102"/>
                  </a:cubicBezTo>
                  <a:cubicBezTo>
                    <a:pt x="2070" y="37"/>
                    <a:pt x="2001" y="0"/>
                    <a:pt x="19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14" name="Google Shape;3514;p114"/>
          <p:cNvGrpSpPr/>
          <p:nvPr/>
        </p:nvGrpSpPr>
        <p:grpSpPr>
          <a:xfrm>
            <a:off x="1752074" y="3452459"/>
            <a:ext cx="302926" cy="317073"/>
            <a:chOff x="1657450" y="3661950"/>
            <a:chExt cx="229125" cy="239825"/>
          </a:xfrm>
        </p:grpSpPr>
        <p:sp>
          <p:nvSpPr>
            <p:cNvPr id="3515" name="Google Shape;3515;p114"/>
            <p:cNvSpPr/>
            <p:nvPr/>
          </p:nvSpPr>
          <p:spPr>
            <a:xfrm>
              <a:off x="1670550" y="3669550"/>
              <a:ext cx="195300" cy="229200"/>
            </a:xfrm>
            <a:custGeom>
              <a:avLst/>
              <a:gdLst/>
              <a:ahLst/>
              <a:cxnLst/>
              <a:rect l="l" t="t" r="r" b="b"/>
              <a:pathLst>
                <a:path w="7812" h="9168" extrusionOk="0">
                  <a:moveTo>
                    <a:pt x="5992" y="1"/>
                  </a:moveTo>
                  <a:cubicBezTo>
                    <a:pt x="5940" y="1"/>
                    <a:pt x="5888" y="5"/>
                    <a:pt x="5835" y="13"/>
                  </a:cubicBezTo>
                  <a:lnTo>
                    <a:pt x="5168" y="13"/>
                  </a:lnTo>
                  <a:lnTo>
                    <a:pt x="3811" y="60"/>
                  </a:lnTo>
                  <a:lnTo>
                    <a:pt x="739" y="132"/>
                  </a:lnTo>
                  <a:cubicBezTo>
                    <a:pt x="429" y="132"/>
                    <a:pt x="191" y="394"/>
                    <a:pt x="167" y="703"/>
                  </a:cubicBezTo>
                  <a:lnTo>
                    <a:pt x="167" y="775"/>
                  </a:lnTo>
                  <a:cubicBezTo>
                    <a:pt x="120" y="846"/>
                    <a:pt x="96" y="941"/>
                    <a:pt x="96" y="1037"/>
                  </a:cubicBezTo>
                  <a:cubicBezTo>
                    <a:pt x="96" y="1108"/>
                    <a:pt x="72" y="1203"/>
                    <a:pt x="72" y="1299"/>
                  </a:cubicBezTo>
                  <a:cubicBezTo>
                    <a:pt x="72" y="1346"/>
                    <a:pt x="72" y="1394"/>
                    <a:pt x="96" y="1442"/>
                  </a:cubicBezTo>
                  <a:lnTo>
                    <a:pt x="48" y="3918"/>
                  </a:lnTo>
                  <a:cubicBezTo>
                    <a:pt x="1" y="4823"/>
                    <a:pt x="24" y="5728"/>
                    <a:pt x="96" y="6633"/>
                  </a:cubicBezTo>
                  <a:cubicBezTo>
                    <a:pt x="120" y="6871"/>
                    <a:pt x="144" y="7109"/>
                    <a:pt x="167" y="7324"/>
                  </a:cubicBezTo>
                  <a:cubicBezTo>
                    <a:pt x="144" y="7395"/>
                    <a:pt x="120" y="7490"/>
                    <a:pt x="120" y="7562"/>
                  </a:cubicBezTo>
                  <a:cubicBezTo>
                    <a:pt x="120" y="7633"/>
                    <a:pt x="144" y="7705"/>
                    <a:pt x="167" y="7776"/>
                  </a:cubicBezTo>
                  <a:cubicBezTo>
                    <a:pt x="120" y="7895"/>
                    <a:pt x="120" y="8014"/>
                    <a:pt x="120" y="8157"/>
                  </a:cubicBezTo>
                  <a:cubicBezTo>
                    <a:pt x="120" y="8300"/>
                    <a:pt x="191" y="8467"/>
                    <a:pt x="286" y="8586"/>
                  </a:cubicBezTo>
                  <a:cubicBezTo>
                    <a:pt x="334" y="8657"/>
                    <a:pt x="405" y="8729"/>
                    <a:pt x="501" y="8776"/>
                  </a:cubicBezTo>
                  <a:cubicBezTo>
                    <a:pt x="596" y="8967"/>
                    <a:pt x="787" y="9062"/>
                    <a:pt x="977" y="9062"/>
                  </a:cubicBezTo>
                  <a:lnTo>
                    <a:pt x="2263" y="9015"/>
                  </a:lnTo>
                  <a:cubicBezTo>
                    <a:pt x="3216" y="9015"/>
                    <a:pt x="4168" y="9062"/>
                    <a:pt x="5145" y="9110"/>
                  </a:cubicBezTo>
                  <a:cubicBezTo>
                    <a:pt x="5180" y="9122"/>
                    <a:pt x="5222" y="9128"/>
                    <a:pt x="5264" y="9128"/>
                  </a:cubicBezTo>
                  <a:cubicBezTo>
                    <a:pt x="5305" y="9128"/>
                    <a:pt x="5347" y="9122"/>
                    <a:pt x="5383" y="9110"/>
                  </a:cubicBezTo>
                  <a:lnTo>
                    <a:pt x="6169" y="9134"/>
                  </a:lnTo>
                  <a:lnTo>
                    <a:pt x="6669" y="9157"/>
                  </a:lnTo>
                  <a:cubicBezTo>
                    <a:pt x="6725" y="9164"/>
                    <a:pt x="6782" y="9167"/>
                    <a:pt x="6841" y="9167"/>
                  </a:cubicBezTo>
                  <a:cubicBezTo>
                    <a:pt x="6983" y="9167"/>
                    <a:pt x="7129" y="9150"/>
                    <a:pt x="7264" y="9134"/>
                  </a:cubicBezTo>
                  <a:cubicBezTo>
                    <a:pt x="7597" y="9038"/>
                    <a:pt x="7812" y="8729"/>
                    <a:pt x="7812" y="8395"/>
                  </a:cubicBezTo>
                  <a:cubicBezTo>
                    <a:pt x="7812" y="8157"/>
                    <a:pt x="7740" y="7943"/>
                    <a:pt x="7597" y="7776"/>
                  </a:cubicBezTo>
                  <a:cubicBezTo>
                    <a:pt x="7431" y="7586"/>
                    <a:pt x="7216" y="7443"/>
                    <a:pt x="6978" y="7371"/>
                  </a:cubicBezTo>
                  <a:cubicBezTo>
                    <a:pt x="7002" y="5942"/>
                    <a:pt x="7026" y="4514"/>
                    <a:pt x="7026" y="3085"/>
                  </a:cubicBezTo>
                  <a:cubicBezTo>
                    <a:pt x="7026" y="2632"/>
                    <a:pt x="7026" y="2180"/>
                    <a:pt x="7002" y="1727"/>
                  </a:cubicBezTo>
                  <a:cubicBezTo>
                    <a:pt x="7002" y="1513"/>
                    <a:pt x="6978" y="1299"/>
                    <a:pt x="6954" y="1061"/>
                  </a:cubicBezTo>
                  <a:cubicBezTo>
                    <a:pt x="6954" y="775"/>
                    <a:pt x="6859" y="513"/>
                    <a:pt x="6693" y="275"/>
                  </a:cubicBezTo>
                  <a:cubicBezTo>
                    <a:pt x="6495" y="97"/>
                    <a:pt x="6247" y="1"/>
                    <a:pt x="59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6" name="Google Shape;3516;p114"/>
            <p:cNvSpPr/>
            <p:nvPr/>
          </p:nvSpPr>
          <p:spPr>
            <a:xfrm>
              <a:off x="1657450" y="3661950"/>
              <a:ext cx="210200" cy="239825"/>
            </a:xfrm>
            <a:custGeom>
              <a:avLst/>
              <a:gdLst/>
              <a:ahLst/>
              <a:cxnLst/>
              <a:rect l="l" t="t" r="r" b="b"/>
              <a:pathLst>
                <a:path w="8408" h="9593" extrusionOk="0">
                  <a:moveTo>
                    <a:pt x="7836" y="555"/>
                  </a:moveTo>
                  <a:lnTo>
                    <a:pt x="7836" y="579"/>
                  </a:lnTo>
                  <a:cubicBezTo>
                    <a:pt x="7812" y="579"/>
                    <a:pt x="7812" y="555"/>
                    <a:pt x="7836" y="555"/>
                  </a:cubicBezTo>
                  <a:close/>
                  <a:moveTo>
                    <a:pt x="6520" y="1"/>
                  </a:moveTo>
                  <a:cubicBezTo>
                    <a:pt x="6052" y="1"/>
                    <a:pt x="5581" y="45"/>
                    <a:pt x="5121" y="79"/>
                  </a:cubicBezTo>
                  <a:cubicBezTo>
                    <a:pt x="3978" y="174"/>
                    <a:pt x="2811" y="174"/>
                    <a:pt x="1644" y="174"/>
                  </a:cubicBezTo>
                  <a:cubicBezTo>
                    <a:pt x="1571" y="162"/>
                    <a:pt x="1496" y="156"/>
                    <a:pt x="1420" y="156"/>
                  </a:cubicBezTo>
                  <a:cubicBezTo>
                    <a:pt x="1025" y="156"/>
                    <a:pt x="617" y="318"/>
                    <a:pt x="477" y="698"/>
                  </a:cubicBezTo>
                  <a:cubicBezTo>
                    <a:pt x="453" y="745"/>
                    <a:pt x="429" y="769"/>
                    <a:pt x="429" y="817"/>
                  </a:cubicBezTo>
                  <a:cubicBezTo>
                    <a:pt x="287" y="888"/>
                    <a:pt x="215" y="1079"/>
                    <a:pt x="263" y="1245"/>
                  </a:cubicBezTo>
                  <a:lnTo>
                    <a:pt x="263" y="3960"/>
                  </a:lnTo>
                  <a:cubicBezTo>
                    <a:pt x="263" y="4913"/>
                    <a:pt x="239" y="6199"/>
                    <a:pt x="287" y="7151"/>
                  </a:cubicBezTo>
                  <a:cubicBezTo>
                    <a:pt x="263" y="7985"/>
                    <a:pt x="1" y="9271"/>
                    <a:pt x="1120" y="9485"/>
                  </a:cubicBezTo>
                  <a:cubicBezTo>
                    <a:pt x="1572" y="9569"/>
                    <a:pt x="2025" y="9592"/>
                    <a:pt x="2474" y="9592"/>
                  </a:cubicBezTo>
                  <a:cubicBezTo>
                    <a:pt x="2924" y="9592"/>
                    <a:pt x="3370" y="9569"/>
                    <a:pt x="3811" y="9557"/>
                  </a:cubicBezTo>
                  <a:cubicBezTo>
                    <a:pt x="4716" y="9557"/>
                    <a:pt x="5907" y="9533"/>
                    <a:pt x="6835" y="9509"/>
                  </a:cubicBezTo>
                  <a:cubicBezTo>
                    <a:pt x="7217" y="9509"/>
                    <a:pt x="7621" y="9485"/>
                    <a:pt x="8026" y="9461"/>
                  </a:cubicBezTo>
                  <a:cubicBezTo>
                    <a:pt x="8169" y="9438"/>
                    <a:pt x="8169" y="9223"/>
                    <a:pt x="8026" y="9199"/>
                  </a:cubicBezTo>
                  <a:lnTo>
                    <a:pt x="6240" y="9199"/>
                  </a:lnTo>
                  <a:lnTo>
                    <a:pt x="3835" y="9176"/>
                  </a:lnTo>
                  <a:cubicBezTo>
                    <a:pt x="3780" y="9173"/>
                    <a:pt x="3713" y="9173"/>
                    <a:pt x="3635" y="9173"/>
                  </a:cubicBezTo>
                  <a:cubicBezTo>
                    <a:pt x="3443" y="9173"/>
                    <a:pt x="3189" y="9177"/>
                    <a:pt x="2912" y="9177"/>
                  </a:cubicBezTo>
                  <a:cubicBezTo>
                    <a:pt x="2084" y="9177"/>
                    <a:pt x="1052" y="9135"/>
                    <a:pt x="858" y="8795"/>
                  </a:cubicBezTo>
                  <a:cubicBezTo>
                    <a:pt x="810" y="8699"/>
                    <a:pt x="763" y="8580"/>
                    <a:pt x="763" y="8461"/>
                  </a:cubicBezTo>
                  <a:cubicBezTo>
                    <a:pt x="858" y="8247"/>
                    <a:pt x="1072" y="8128"/>
                    <a:pt x="1311" y="8104"/>
                  </a:cubicBezTo>
                  <a:cubicBezTo>
                    <a:pt x="1422" y="8091"/>
                    <a:pt x="1533" y="8086"/>
                    <a:pt x="1644" y="8086"/>
                  </a:cubicBezTo>
                  <a:cubicBezTo>
                    <a:pt x="1989" y="8086"/>
                    <a:pt x="2333" y="8134"/>
                    <a:pt x="2678" y="8134"/>
                  </a:cubicBezTo>
                  <a:cubicBezTo>
                    <a:pt x="2818" y="8134"/>
                    <a:pt x="2957" y="8126"/>
                    <a:pt x="3097" y="8104"/>
                  </a:cubicBezTo>
                  <a:cubicBezTo>
                    <a:pt x="3597" y="8080"/>
                    <a:pt x="4097" y="8033"/>
                    <a:pt x="4597" y="8009"/>
                  </a:cubicBezTo>
                  <a:cubicBezTo>
                    <a:pt x="5061" y="8009"/>
                    <a:pt x="5532" y="8021"/>
                    <a:pt x="6002" y="8021"/>
                  </a:cubicBezTo>
                  <a:cubicBezTo>
                    <a:pt x="6472" y="8021"/>
                    <a:pt x="6943" y="8009"/>
                    <a:pt x="7407" y="7961"/>
                  </a:cubicBezTo>
                  <a:cubicBezTo>
                    <a:pt x="8193" y="7866"/>
                    <a:pt x="8169" y="8056"/>
                    <a:pt x="8169" y="7270"/>
                  </a:cubicBezTo>
                  <a:cubicBezTo>
                    <a:pt x="8225" y="7034"/>
                    <a:pt x="8126" y="6927"/>
                    <a:pt x="8024" y="6927"/>
                  </a:cubicBezTo>
                  <a:cubicBezTo>
                    <a:pt x="7952" y="6927"/>
                    <a:pt x="7879" y="6981"/>
                    <a:pt x="7860" y="7080"/>
                  </a:cubicBezTo>
                  <a:lnTo>
                    <a:pt x="7836" y="7104"/>
                  </a:lnTo>
                  <a:cubicBezTo>
                    <a:pt x="7836" y="7270"/>
                    <a:pt x="7836" y="7437"/>
                    <a:pt x="7812" y="7604"/>
                  </a:cubicBezTo>
                  <a:cubicBezTo>
                    <a:pt x="7418" y="7645"/>
                    <a:pt x="7024" y="7660"/>
                    <a:pt x="6630" y="7660"/>
                  </a:cubicBezTo>
                  <a:cubicBezTo>
                    <a:pt x="5566" y="7660"/>
                    <a:pt x="4505" y="7550"/>
                    <a:pt x="3453" y="7550"/>
                  </a:cubicBezTo>
                  <a:cubicBezTo>
                    <a:pt x="3318" y="7550"/>
                    <a:pt x="3184" y="7552"/>
                    <a:pt x="3049" y="7556"/>
                  </a:cubicBezTo>
                  <a:lnTo>
                    <a:pt x="2335" y="7556"/>
                  </a:lnTo>
                  <a:cubicBezTo>
                    <a:pt x="2287" y="6389"/>
                    <a:pt x="2311" y="5199"/>
                    <a:pt x="2287" y="4032"/>
                  </a:cubicBezTo>
                  <a:cubicBezTo>
                    <a:pt x="2287" y="3293"/>
                    <a:pt x="2215" y="2579"/>
                    <a:pt x="2263" y="1841"/>
                  </a:cubicBezTo>
                  <a:cubicBezTo>
                    <a:pt x="2275" y="1734"/>
                    <a:pt x="2162" y="1680"/>
                    <a:pt x="2052" y="1680"/>
                  </a:cubicBezTo>
                  <a:cubicBezTo>
                    <a:pt x="1942" y="1680"/>
                    <a:pt x="1834" y="1734"/>
                    <a:pt x="1858" y="1841"/>
                  </a:cubicBezTo>
                  <a:cubicBezTo>
                    <a:pt x="1906" y="2508"/>
                    <a:pt x="1930" y="3174"/>
                    <a:pt x="1906" y="3841"/>
                  </a:cubicBezTo>
                  <a:cubicBezTo>
                    <a:pt x="1906" y="5056"/>
                    <a:pt x="1834" y="6318"/>
                    <a:pt x="1787" y="7532"/>
                  </a:cubicBezTo>
                  <a:cubicBezTo>
                    <a:pt x="1406" y="7532"/>
                    <a:pt x="1049" y="7604"/>
                    <a:pt x="739" y="7794"/>
                  </a:cubicBezTo>
                  <a:cubicBezTo>
                    <a:pt x="787" y="7485"/>
                    <a:pt x="810" y="7151"/>
                    <a:pt x="787" y="6842"/>
                  </a:cubicBezTo>
                  <a:cubicBezTo>
                    <a:pt x="810" y="4961"/>
                    <a:pt x="810" y="2960"/>
                    <a:pt x="834" y="1079"/>
                  </a:cubicBezTo>
                  <a:cubicBezTo>
                    <a:pt x="834" y="1007"/>
                    <a:pt x="810" y="936"/>
                    <a:pt x="763" y="864"/>
                  </a:cubicBezTo>
                  <a:cubicBezTo>
                    <a:pt x="763" y="817"/>
                    <a:pt x="787" y="745"/>
                    <a:pt x="834" y="722"/>
                  </a:cubicBezTo>
                  <a:cubicBezTo>
                    <a:pt x="994" y="580"/>
                    <a:pt x="1206" y="504"/>
                    <a:pt x="1412" y="504"/>
                  </a:cubicBezTo>
                  <a:cubicBezTo>
                    <a:pt x="1483" y="504"/>
                    <a:pt x="1553" y="513"/>
                    <a:pt x="1620" y="531"/>
                  </a:cubicBezTo>
                  <a:cubicBezTo>
                    <a:pt x="2906" y="555"/>
                    <a:pt x="4287" y="602"/>
                    <a:pt x="5573" y="602"/>
                  </a:cubicBezTo>
                  <a:cubicBezTo>
                    <a:pt x="5835" y="586"/>
                    <a:pt x="6099" y="578"/>
                    <a:pt x="6366" y="578"/>
                  </a:cubicBezTo>
                  <a:cubicBezTo>
                    <a:pt x="6851" y="578"/>
                    <a:pt x="7344" y="604"/>
                    <a:pt x="7836" y="650"/>
                  </a:cubicBezTo>
                  <a:cubicBezTo>
                    <a:pt x="7860" y="769"/>
                    <a:pt x="7836" y="912"/>
                    <a:pt x="7860" y="1055"/>
                  </a:cubicBezTo>
                  <a:cubicBezTo>
                    <a:pt x="7871" y="1150"/>
                    <a:pt x="7949" y="1198"/>
                    <a:pt x="8026" y="1198"/>
                  </a:cubicBezTo>
                  <a:cubicBezTo>
                    <a:pt x="8104" y="1198"/>
                    <a:pt x="8181" y="1150"/>
                    <a:pt x="8193" y="1055"/>
                  </a:cubicBezTo>
                  <a:cubicBezTo>
                    <a:pt x="8217" y="793"/>
                    <a:pt x="8407" y="364"/>
                    <a:pt x="8074" y="245"/>
                  </a:cubicBezTo>
                  <a:cubicBezTo>
                    <a:pt x="7570" y="56"/>
                    <a:pt x="7046" y="1"/>
                    <a:pt x="65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7" name="Google Shape;3517;p114"/>
            <p:cNvSpPr/>
            <p:nvPr/>
          </p:nvSpPr>
          <p:spPr>
            <a:xfrm>
              <a:off x="1826650" y="3720825"/>
              <a:ext cx="59925" cy="86050"/>
            </a:xfrm>
            <a:custGeom>
              <a:avLst/>
              <a:gdLst/>
              <a:ahLst/>
              <a:cxnLst/>
              <a:rect l="l" t="t" r="r" b="b"/>
              <a:pathLst>
                <a:path w="2397" h="3442" extrusionOk="0">
                  <a:moveTo>
                    <a:pt x="1225" y="0"/>
                  </a:moveTo>
                  <a:cubicBezTo>
                    <a:pt x="1089" y="0"/>
                    <a:pt x="950" y="84"/>
                    <a:pt x="925" y="248"/>
                  </a:cubicBezTo>
                  <a:cubicBezTo>
                    <a:pt x="949" y="677"/>
                    <a:pt x="996" y="1177"/>
                    <a:pt x="1020" y="1605"/>
                  </a:cubicBezTo>
                  <a:cubicBezTo>
                    <a:pt x="1068" y="2034"/>
                    <a:pt x="1068" y="2486"/>
                    <a:pt x="1020" y="2939"/>
                  </a:cubicBezTo>
                  <a:cubicBezTo>
                    <a:pt x="734" y="2748"/>
                    <a:pt x="496" y="2486"/>
                    <a:pt x="329" y="2201"/>
                  </a:cubicBezTo>
                  <a:cubicBezTo>
                    <a:pt x="295" y="2152"/>
                    <a:pt x="249" y="2132"/>
                    <a:pt x="206" y="2132"/>
                  </a:cubicBezTo>
                  <a:cubicBezTo>
                    <a:pt x="99" y="2132"/>
                    <a:pt x="0" y="2249"/>
                    <a:pt x="67" y="2367"/>
                  </a:cubicBezTo>
                  <a:cubicBezTo>
                    <a:pt x="258" y="2725"/>
                    <a:pt x="520" y="3058"/>
                    <a:pt x="830" y="3320"/>
                  </a:cubicBezTo>
                  <a:cubicBezTo>
                    <a:pt x="969" y="3402"/>
                    <a:pt x="1120" y="3442"/>
                    <a:pt x="1268" y="3442"/>
                  </a:cubicBezTo>
                  <a:cubicBezTo>
                    <a:pt x="1549" y="3442"/>
                    <a:pt x="1817" y="3299"/>
                    <a:pt x="1973" y="3034"/>
                  </a:cubicBezTo>
                  <a:lnTo>
                    <a:pt x="1973" y="3034"/>
                  </a:lnTo>
                  <a:lnTo>
                    <a:pt x="1949" y="3058"/>
                  </a:lnTo>
                  <a:cubicBezTo>
                    <a:pt x="2092" y="2867"/>
                    <a:pt x="2211" y="2653"/>
                    <a:pt x="2330" y="2439"/>
                  </a:cubicBezTo>
                  <a:cubicBezTo>
                    <a:pt x="2396" y="2307"/>
                    <a:pt x="2299" y="2174"/>
                    <a:pt x="2171" y="2174"/>
                  </a:cubicBezTo>
                  <a:cubicBezTo>
                    <a:pt x="2160" y="2174"/>
                    <a:pt x="2150" y="2175"/>
                    <a:pt x="2139" y="2177"/>
                  </a:cubicBezTo>
                  <a:cubicBezTo>
                    <a:pt x="1877" y="2296"/>
                    <a:pt x="1663" y="2463"/>
                    <a:pt x="1520" y="2677"/>
                  </a:cubicBezTo>
                  <a:cubicBezTo>
                    <a:pt x="1496" y="2725"/>
                    <a:pt x="1449" y="2772"/>
                    <a:pt x="1425" y="2820"/>
                  </a:cubicBezTo>
                  <a:cubicBezTo>
                    <a:pt x="1377" y="1939"/>
                    <a:pt x="1401" y="1081"/>
                    <a:pt x="1496" y="200"/>
                  </a:cubicBezTo>
                  <a:cubicBezTo>
                    <a:pt x="1463" y="66"/>
                    <a:pt x="1345" y="0"/>
                    <a:pt x="12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8" name="Google Shape;3518;p114"/>
            <p:cNvSpPr/>
            <p:nvPr/>
          </p:nvSpPr>
          <p:spPr>
            <a:xfrm>
              <a:off x="1762200" y="3723075"/>
              <a:ext cx="58875" cy="81500"/>
            </a:xfrm>
            <a:custGeom>
              <a:avLst/>
              <a:gdLst/>
              <a:ahLst/>
              <a:cxnLst/>
              <a:rect l="l" t="t" r="r" b="b"/>
              <a:pathLst>
                <a:path w="2355" h="3260" extrusionOk="0">
                  <a:moveTo>
                    <a:pt x="1146" y="1"/>
                  </a:moveTo>
                  <a:cubicBezTo>
                    <a:pt x="728" y="1"/>
                    <a:pt x="364" y="361"/>
                    <a:pt x="193" y="682"/>
                  </a:cubicBezTo>
                  <a:cubicBezTo>
                    <a:pt x="145" y="801"/>
                    <a:pt x="74" y="920"/>
                    <a:pt x="26" y="1039"/>
                  </a:cubicBezTo>
                  <a:cubicBezTo>
                    <a:pt x="1" y="1190"/>
                    <a:pt x="75" y="1248"/>
                    <a:pt x="176" y="1248"/>
                  </a:cubicBezTo>
                  <a:cubicBezTo>
                    <a:pt x="265" y="1248"/>
                    <a:pt x="376" y="1202"/>
                    <a:pt x="455" y="1134"/>
                  </a:cubicBezTo>
                  <a:cubicBezTo>
                    <a:pt x="645" y="968"/>
                    <a:pt x="812" y="801"/>
                    <a:pt x="978" y="610"/>
                  </a:cubicBezTo>
                  <a:lnTo>
                    <a:pt x="978" y="848"/>
                  </a:lnTo>
                  <a:cubicBezTo>
                    <a:pt x="1002" y="1206"/>
                    <a:pt x="978" y="1539"/>
                    <a:pt x="931" y="1873"/>
                  </a:cubicBezTo>
                  <a:cubicBezTo>
                    <a:pt x="883" y="2063"/>
                    <a:pt x="859" y="2254"/>
                    <a:pt x="836" y="2468"/>
                  </a:cubicBezTo>
                  <a:cubicBezTo>
                    <a:pt x="836" y="2706"/>
                    <a:pt x="836" y="3111"/>
                    <a:pt x="1050" y="3254"/>
                  </a:cubicBezTo>
                  <a:cubicBezTo>
                    <a:pt x="1067" y="3258"/>
                    <a:pt x="1084" y="3260"/>
                    <a:pt x="1100" y="3260"/>
                  </a:cubicBezTo>
                  <a:cubicBezTo>
                    <a:pt x="1177" y="3260"/>
                    <a:pt x="1249" y="3217"/>
                    <a:pt x="1288" y="3158"/>
                  </a:cubicBezTo>
                  <a:cubicBezTo>
                    <a:pt x="1550" y="2349"/>
                    <a:pt x="1383" y="1468"/>
                    <a:pt x="1288" y="634"/>
                  </a:cubicBezTo>
                  <a:lnTo>
                    <a:pt x="1288" y="634"/>
                  </a:lnTo>
                  <a:cubicBezTo>
                    <a:pt x="1526" y="825"/>
                    <a:pt x="1764" y="1039"/>
                    <a:pt x="2003" y="1230"/>
                  </a:cubicBezTo>
                  <a:cubicBezTo>
                    <a:pt x="2027" y="1259"/>
                    <a:pt x="2057" y="1271"/>
                    <a:pt x="2089" y="1271"/>
                  </a:cubicBezTo>
                  <a:cubicBezTo>
                    <a:pt x="2212" y="1271"/>
                    <a:pt x="2354" y="1086"/>
                    <a:pt x="2241" y="991"/>
                  </a:cubicBezTo>
                  <a:lnTo>
                    <a:pt x="2264" y="991"/>
                  </a:lnTo>
                  <a:cubicBezTo>
                    <a:pt x="2003" y="777"/>
                    <a:pt x="1764" y="563"/>
                    <a:pt x="1574" y="325"/>
                  </a:cubicBezTo>
                  <a:cubicBezTo>
                    <a:pt x="1455" y="229"/>
                    <a:pt x="1407" y="86"/>
                    <a:pt x="1288" y="15"/>
                  </a:cubicBezTo>
                  <a:cubicBezTo>
                    <a:pt x="1240" y="5"/>
                    <a:pt x="1193" y="1"/>
                    <a:pt x="11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19" name="Google Shape;3519;p114"/>
          <p:cNvGrpSpPr/>
          <p:nvPr/>
        </p:nvGrpSpPr>
        <p:grpSpPr>
          <a:xfrm>
            <a:off x="7847352" y="2885807"/>
            <a:ext cx="315123" cy="316015"/>
            <a:chOff x="6267750" y="3233350"/>
            <a:chExt cx="238350" cy="239025"/>
          </a:xfrm>
        </p:grpSpPr>
        <p:sp>
          <p:nvSpPr>
            <p:cNvPr id="3520" name="Google Shape;3520;p114"/>
            <p:cNvSpPr/>
            <p:nvPr/>
          </p:nvSpPr>
          <p:spPr>
            <a:xfrm>
              <a:off x="6267750" y="3249825"/>
              <a:ext cx="221700" cy="98650"/>
            </a:xfrm>
            <a:custGeom>
              <a:avLst/>
              <a:gdLst/>
              <a:ahLst/>
              <a:cxnLst/>
              <a:rect l="l" t="t" r="r" b="b"/>
              <a:pathLst>
                <a:path w="8868" h="3946" extrusionOk="0">
                  <a:moveTo>
                    <a:pt x="8227" y="0"/>
                  </a:moveTo>
                  <a:cubicBezTo>
                    <a:pt x="8187" y="0"/>
                    <a:pt x="8147" y="4"/>
                    <a:pt x="8105" y="13"/>
                  </a:cubicBezTo>
                  <a:cubicBezTo>
                    <a:pt x="7010" y="203"/>
                    <a:pt x="5914" y="536"/>
                    <a:pt x="4890" y="989"/>
                  </a:cubicBezTo>
                  <a:cubicBezTo>
                    <a:pt x="4771" y="1037"/>
                    <a:pt x="4676" y="1156"/>
                    <a:pt x="4628" y="1275"/>
                  </a:cubicBezTo>
                  <a:cubicBezTo>
                    <a:pt x="3937" y="1513"/>
                    <a:pt x="3271" y="1775"/>
                    <a:pt x="2580" y="2037"/>
                  </a:cubicBezTo>
                  <a:cubicBezTo>
                    <a:pt x="2104" y="2227"/>
                    <a:pt x="1627" y="2442"/>
                    <a:pt x="1127" y="2656"/>
                  </a:cubicBezTo>
                  <a:cubicBezTo>
                    <a:pt x="985" y="2704"/>
                    <a:pt x="842" y="2775"/>
                    <a:pt x="675" y="2823"/>
                  </a:cubicBezTo>
                  <a:cubicBezTo>
                    <a:pt x="1" y="2997"/>
                    <a:pt x="200" y="3945"/>
                    <a:pt x="802" y="3945"/>
                  </a:cubicBezTo>
                  <a:cubicBezTo>
                    <a:pt x="860" y="3945"/>
                    <a:pt x="920" y="3937"/>
                    <a:pt x="985" y="3918"/>
                  </a:cubicBezTo>
                  <a:cubicBezTo>
                    <a:pt x="1389" y="3799"/>
                    <a:pt x="1794" y="3609"/>
                    <a:pt x="2199" y="3418"/>
                  </a:cubicBezTo>
                  <a:cubicBezTo>
                    <a:pt x="3890" y="2727"/>
                    <a:pt x="5605" y="2108"/>
                    <a:pt x="7343" y="1608"/>
                  </a:cubicBezTo>
                  <a:cubicBezTo>
                    <a:pt x="7557" y="1537"/>
                    <a:pt x="7795" y="1489"/>
                    <a:pt x="8010" y="1418"/>
                  </a:cubicBezTo>
                  <a:cubicBezTo>
                    <a:pt x="8319" y="1322"/>
                    <a:pt x="8581" y="1132"/>
                    <a:pt x="8748" y="846"/>
                  </a:cubicBezTo>
                  <a:cubicBezTo>
                    <a:pt x="8867" y="656"/>
                    <a:pt x="8843" y="394"/>
                    <a:pt x="8700" y="227"/>
                  </a:cubicBezTo>
                  <a:cubicBezTo>
                    <a:pt x="8582" y="89"/>
                    <a:pt x="8416" y="0"/>
                    <a:pt x="82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1" name="Google Shape;3521;p114"/>
            <p:cNvSpPr/>
            <p:nvPr/>
          </p:nvSpPr>
          <p:spPr>
            <a:xfrm>
              <a:off x="6270325" y="3233350"/>
              <a:ext cx="235775" cy="239025"/>
            </a:xfrm>
            <a:custGeom>
              <a:avLst/>
              <a:gdLst/>
              <a:ahLst/>
              <a:cxnLst/>
              <a:rect l="l" t="t" r="r" b="b"/>
              <a:pathLst>
                <a:path w="9431" h="9561" extrusionOk="0">
                  <a:moveTo>
                    <a:pt x="5740" y="1624"/>
                  </a:moveTo>
                  <a:cubicBezTo>
                    <a:pt x="5954" y="2029"/>
                    <a:pt x="6073" y="2481"/>
                    <a:pt x="6145" y="2934"/>
                  </a:cubicBezTo>
                  <a:cubicBezTo>
                    <a:pt x="5740" y="2982"/>
                    <a:pt x="5311" y="3077"/>
                    <a:pt x="4906" y="3148"/>
                  </a:cubicBezTo>
                  <a:cubicBezTo>
                    <a:pt x="4501" y="3244"/>
                    <a:pt x="4073" y="3363"/>
                    <a:pt x="3668" y="3482"/>
                  </a:cubicBezTo>
                  <a:cubicBezTo>
                    <a:pt x="3501" y="3196"/>
                    <a:pt x="3358" y="2886"/>
                    <a:pt x="3192" y="2624"/>
                  </a:cubicBezTo>
                  <a:cubicBezTo>
                    <a:pt x="3192" y="2601"/>
                    <a:pt x="3168" y="2601"/>
                    <a:pt x="3144" y="2577"/>
                  </a:cubicBezTo>
                  <a:cubicBezTo>
                    <a:pt x="3715" y="2362"/>
                    <a:pt x="4287" y="2172"/>
                    <a:pt x="4859" y="1981"/>
                  </a:cubicBezTo>
                  <a:cubicBezTo>
                    <a:pt x="5144" y="1838"/>
                    <a:pt x="5454" y="1743"/>
                    <a:pt x="5740" y="1624"/>
                  </a:cubicBezTo>
                  <a:close/>
                  <a:moveTo>
                    <a:pt x="2930" y="2648"/>
                  </a:moveTo>
                  <a:cubicBezTo>
                    <a:pt x="2930" y="2672"/>
                    <a:pt x="2930" y="2696"/>
                    <a:pt x="2930" y="2720"/>
                  </a:cubicBezTo>
                  <a:lnTo>
                    <a:pt x="2977" y="2958"/>
                  </a:lnTo>
                  <a:cubicBezTo>
                    <a:pt x="3001" y="3196"/>
                    <a:pt x="3049" y="3434"/>
                    <a:pt x="3120" y="3672"/>
                  </a:cubicBezTo>
                  <a:lnTo>
                    <a:pt x="3025" y="3696"/>
                  </a:lnTo>
                  <a:cubicBezTo>
                    <a:pt x="2167" y="3934"/>
                    <a:pt x="1310" y="4125"/>
                    <a:pt x="453" y="4268"/>
                  </a:cubicBezTo>
                  <a:lnTo>
                    <a:pt x="453" y="4244"/>
                  </a:lnTo>
                  <a:cubicBezTo>
                    <a:pt x="429" y="4172"/>
                    <a:pt x="405" y="4077"/>
                    <a:pt x="381" y="3982"/>
                  </a:cubicBezTo>
                  <a:cubicBezTo>
                    <a:pt x="500" y="3887"/>
                    <a:pt x="643" y="3791"/>
                    <a:pt x="762" y="3720"/>
                  </a:cubicBezTo>
                  <a:cubicBezTo>
                    <a:pt x="1239" y="3410"/>
                    <a:pt x="1715" y="3172"/>
                    <a:pt x="2215" y="2958"/>
                  </a:cubicBezTo>
                  <a:cubicBezTo>
                    <a:pt x="2453" y="2839"/>
                    <a:pt x="2691" y="2743"/>
                    <a:pt x="2930" y="2648"/>
                  </a:cubicBezTo>
                  <a:close/>
                  <a:moveTo>
                    <a:pt x="8352" y="0"/>
                  </a:moveTo>
                  <a:cubicBezTo>
                    <a:pt x="8311" y="0"/>
                    <a:pt x="8266" y="9"/>
                    <a:pt x="8216" y="29"/>
                  </a:cubicBezTo>
                  <a:cubicBezTo>
                    <a:pt x="7049" y="505"/>
                    <a:pt x="5811" y="1053"/>
                    <a:pt x="4644" y="1577"/>
                  </a:cubicBezTo>
                  <a:cubicBezTo>
                    <a:pt x="3072" y="2172"/>
                    <a:pt x="1453" y="2743"/>
                    <a:pt x="96" y="3744"/>
                  </a:cubicBezTo>
                  <a:cubicBezTo>
                    <a:pt x="72" y="3767"/>
                    <a:pt x="72" y="3767"/>
                    <a:pt x="48" y="3791"/>
                  </a:cubicBezTo>
                  <a:cubicBezTo>
                    <a:pt x="48" y="3791"/>
                    <a:pt x="24" y="3815"/>
                    <a:pt x="24" y="3839"/>
                  </a:cubicBezTo>
                  <a:cubicBezTo>
                    <a:pt x="0" y="3887"/>
                    <a:pt x="0" y="3934"/>
                    <a:pt x="24" y="3982"/>
                  </a:cubicBezTo>
                  <a:cubicBezTo>
                    <a:pt x="24" y="4172"/>
                    <a:pt x="96" y="4387"/>
                    <a:pt x="215" y="4553"/>
                  </a:cubicBezTo>
                  <a:cubicBezTo>
                    <a:pt x="262" y="4577"/>
                    <a:pt x="310" y="4601"/>
                    <a:pt x="358" y="4601"/>
                  </a:cubicBezTo>
                  <a:cubicBezTo>
                    <a:pt x="882" y="4530"/>
                    <a:pt x="1405" y="4458"/>
                    <a:pt x="1929" y="4363"/>
                  </a:cubicBezTo>
                  <a:cubicBezTo>
                    <a:pt x="2787" y="4220"/>
                    <a:pt x="3620" y="4029"/>
                    <a:pt x="4454" y="3839"/>
                  </a:cubicBezTo>
                  <a:cubicBezTo>
                    <a:pt x="4454" y="4387"/>
                    <a:pt x="4477" y="4958"/>
                    <a:pt x="4454" y="5530"/>
                  </a:cubicBezTo>
                  <a:cubicBezTo>
                    <a:pt x="4192" y="5506"/>
                    <a:pt x="3930" y="5482"/>
                    <a:pt x="3668" y="5458"/>
                  </a:cubicBezTo>
                  <a:cubicBezTo>
                    <a:pt x="3647" y="5453"/>
                    <a:pt x="3628" y="5450"/>
                    <a:pt x="3610" y="5450"/>
                  </a:cubicBezTo>
                  <a:cubicBezTo>
                    <a:pt x="3337" y="5450"/>
                    <a:pt x="3351" y="6042"/>
                    <a:pt x="3621" y="6042"/>
                  </a:cubicBezTo>
                  <a:cubicBezTo>
                    <a:pt x="3643" y="6042"/>
                    <a:pt x="3666" y="6038"/>
                    <a:pt x="3692" y="6030"/>
                  </a:cubicBezTo>
                  <a:cubicBezTo>
                    <a:pt x="3834" y="6006"/>
                    <a:pt x="3977" y="5982"/>
                    <a:pt x="4144" y="5982"/>
                  </a:cubicBezTo>
                  <a:lnTo>
                    <a:pt x="3811" y="6578"/>
                  </a:lnTo>
                  <a:cubicBezTo>
                    <a:pt x="3382" y="7387"/>
                    <a:pt x="2858" y="8364"/>
                    <a:pt x="2453" y="9197"/>
                  </a:cubicBezTo>
                  <a:cubicBezTo>
                    <a:pt x="2422" y="9388"/>
                    <a:pt x="2580" y="9525"/>
                    <a:pt x="2746" y="9525"/>
                  </a:cubicBezTo>
                  <a:cubicBezTo>
                    <a:pt x="2829" y="9525"/>
                    <a:pt x="2914" y="9491"/>
                    <a:pt x="2977" y="9411"/>
                  </a:cubicBezTo>
                  <a:cubicBezTo>
                    <a:pt x="3430" y="8316"/>
                    <a:pt x="3977" y="7101"/>
                    <a:pt x="4454" y="6006"/>
                  </a:cubicBezTo>
                  <a:lnTo>
                    <a:pt x="4454" y="6006"/>
                  </a:lnTo>
                  <a:cubicBezTo>
                    <a:pt x="4430" y="7101"/>
                    <a:pt x="4382" y="8197"/>
                    <a:pt x="4358" y="9292"/>
                  </a:cubicBezTo>
                  <a:cubicBezTo>
                    <a:pt x="4299" y="9471"/>
                    <a:pt x="4466" y="9560"/>
                    <a:pt x="4635" y="9560"/>
                  </a:cubicBezTo>
                  <a:cubicBezTo>
                    <a:pt x="4805" y="9560"/>
                    <a:pt x="4978" y="9471"/>
                    <a:pt x="4930" y="9292"/>
                  </a:cubicBezTo>
                  <a:cubicBezTo>
                    <a:pt x="4906" y="8268"/>
                    <a:pt x="4859" y="7221"/>
                    <a:pt x="4835" y="6173"/>
                  </a:cubicBezTo>
                  <a:lnTo>
                    <a:pt x="4835" y="6173"/>
                  </a:lnTo>
                  <a:cubicBezTo>
                    <a:pt x="4906" y="6387"/>
                    <a:pt x="4978" y="6578"/>
                    <a:pt x="5073" y="6768"/>
                  </a:cubicBezTo>
                  <a:cubicBezTo>
                    <a:pt x="5216" y="7054"/>
                    <a:pt x="5382" y="7340"/>
                    <a:pt x="5573" y="7602"/>
                  </a:cubicBezTo>
                  <a:cubicBezTo>
                    <a:pt x="5811" y="8030"/>
                    <a:pt x="6049" y="8459"/>
                    <a:pt x="6240" y="8911"/>
                  </a:cubicBezTo>
                  <a:cubicBezTo>
                    <a:pt x="6287" y="9054"/>
                    <a:pt x="6359" y="9197"/>
                    <a:pt x="6430" y="9340"/>
                  </a:cubicBezTo>
                  <a:cubicBezTo>
                    <a:pt x="6456" y="9408"/>
                    <a:pt x="6508" y="9437"/>
                    <a:pt x="6563" y="9437"/>
                  </a:cubicBezTo>
                  <a:cubicBezTo>
                    <a:pt x="6660" y="9437"/>
                    <a:pt x="6762" y="9344"/>
                    <a:pt x="6716" y="9221"/>
                  </a:cubicBezTo>
                  <a:cubicBezTo>
                    <a:pt x="6264" y="8149"/>
                    <a:pt x="5906" y="6911"/>
                    <a:pt x="5216" y="5935"/>
                  </a:cubicBezTo>
                  <a:lnTo>
                    <a:pt x="5382" y="5935"/>
                  </a:lnTo>
                  <a:cubicBezTo>
                    <a:pt x="5478" y="5958"/>
                    <a:pt x="5597" y="5958"/>
                    <a:pt x="5716" y="5982"/>
                  </a:cubicBezTo>
                  <a:cubicBezTo>
                    <a:pt x="5946" y="5890"/>
                    <a:pt x="5887" y="5552"/>
                    <a:pt x="5645" y="5552"/>
                  </a:cubicBezTo>
                  <a:cubicBezTo>
                    <a:pt x="5637" y="5552"/>
                    <a:pt x="5629" y="5553"/>
                    <a:pt x="5621" y="5554"/>
                  </a:cubicBezTo>
                  <a:cubicBezTo>
                    <a:pt x="5490" y="5565"/>
                    <a:pt x="5359" y="5571"/>
                    <a:pt x="5225" y="5571"/>
                  </a:cubicBezTo>
                  <a:cubicBezTo>
                    <a:pt x="5091" y="5571"/>
                    <a:pt x="4954" y="5565"/>
                    <a:pt x="4811" y="5554"/>
                  </a:cubicBezTo>
                  <a:cubicBezTo>
                    <a:pt x="4811" y="4958"/>
                    <a:pt x="4811" y="4339"/>
                    <a:pt x="4882" y="3744"/>
                  </a:cubicBezTo>
                  <a:cubicBezTo>
                    <a:pt x="4882" y="3744"/>
                    <a:pt x="4882" y="3744"/>
                    <a:pt x="4882" y="3720"/>
                  </a:cubicBezTo>
                  <a:cubicBezTo>
                    <a:pt x="5382" y="3601"/>
                    <a:pt x="5883" y="3458"/>
                    <a:pt x="6359" y="3267"/>
                  </a:cubicBezTo>
                  <a:cubicBezTo>
                    <a:pt x="6370" y="3268"/>
                    <a:pt x="6381" y="3269"/>
                    <a:pt x="6392" y="3269"/>
                  </a:cubicBezTo>
                  <a:cubicBezTo>
                    <a:pt x="6612" y="3269"/>
                    <a:pt x="6759" y="3044"/>
                    <a:pt x="6668" y="2862"/>
                  </a:cubicBezTo>
                  <a:cubicBezTo>
                    <a:pt x="6454" y="2386"/>
                    <a:pt x="6145" y="1958"/>
                    <a:pt x="6073" y="1457"/>
                  </a:cubicBezTo>
                  <a:cubicBezTo>
                    <a:pt x="6764" y="1195"/>
                    <a:pt x="7454" y="957"/>
                    <a:pt x="8145" y="672"/>
                  </a:cubicBezTo>
                  <a:cubicBezTo>
                    <a:pt x="8359" y="1219"/>
                    <a:pt x="8574" y="1767"/>
                    <a:pt x="8812" y="2291"/>
                  </a:cubicBezTo>
                  <a:cubicBezTo>
                    <a:pt x="8621" y="2362"/>
                    <a:pt x="8431" y="2410"/>
                    <a:pt x="8240" y="2481"/>
                  </a:cubicBezTo>
                  <a:cubicBezTo>
                    <a:pt x="8081" y="2550"/>
                    <a:pt x="8139" y="2793"/>
                    <a:pt x="8311" y="2793"/>
                  </a:cubicBezTo>
                  <a:cubicBezTo>
                    <a:pt x="8319" y="2793"/>
                    <a:pt x="8327" y="2792"/>
                    <a:pt x="8335" y="2791"/>
                  </a:cubicBezTo>
                  <a:lnTo>
                    <a:pt x="8550" y="2767"/>
                  </a:lnTo>
                  <a:cubicBezTo>
                    <a:pt x="8669" y="2743"/>
                    <a:pt x="8836" y="2720"/>
                    <a:pt x="8978" y="2696"/>
                  </a:cubicBezTo>
                  <a:cubicBezTo>
                    <a:pt x="9169" y="2672"/>
                    <a:pt x="9431" y="2601"/>
                    <a:pt x="9336" y="2362"/>
                  </a:cubicBezTo>
                  <a:lnTo>
                    <a:pt x="9383" y="2362"/>
                  </a:lnTo>
                  <a:cubicBezTo>
                    <a:pt x="9288" y="2100"/>
                    <a:pt x="9193" y="1815"/>
                    <a:pt x="9097" y="1553"/>
                  </a:cubicBezTo>
                  <a:cubicBezTo>
                    <a:pt x="9026" y="1267"/>
                    <a:pt x="8907" y="981"/>
                    <a:pt x="8812" y="719"/>
                  </a:cubicBezTo>
                  <a:cubicBezTo>
                    <a:pt x="8728" y="509"/>
                    <a:pt x="8662" y="0"/>
                    <a:pt x="83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22" name="Google Shape;3522;p114"/>
          <p:cNvGrpSpPr/>
          <p:nvPr/>
        </p:nvGrpSpPr>
        <p:grpSpPr>
          <a:xfrm>
            <a:off x="974415" y="3533669"/>
            <a:ext cx="334557" cy="155975"/>
            <a:chOff x="1069250" y="3723375"/>
            <a:chExt cx="253050" cy="117975"/>
          </a:xfrm>
        </p:grpSpPr>
        <p:sp>
          <p:nvSpPr>
            <p:cNvPr id="3523" name="Google Shape;3523;p114"/>
            <p:cNvSpPr/>
            <p:nvPr/>
          </p:nvSpPr>
          <p:spPr>
            <a:xfrm>
              <a:off x="1243075" y="3765700"/>
              <a:ext cx="1225" cy="625"/>
            </a:xfrm>
            <a:custGeom>
              <a:avLst/>
              <a:gdLst/>
              <a:ahLst/>
              <a:cxnLst/>
              <a:rect l="l" t="t" r="r" b="b"/>
              <a:pathLst>
                <a:path w="49" h="25" extrusionOk="0">
                  <a:moveTo>
                    <a:pt x="48" y="1"/>
                  </a:moveTo>
                  <a:cubicBezTo>
                    <a:pt x="25" y="1"/>
                    <a:pt x="1" y="1"/>
                    <a:pt x="1" y="25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4" name="Google Shape;3524;p114"/>
            <p:cNvSpPr/>
            <p:nvPr/>
          </p:nvSpPr>
          <p:spPr>
            <a:xfrm>
              <a:off x="1069250" y="3723375"/>
              <a:ext cx="245900" cy="117975"/>
            </a:xfrm>
            <a:custGeom>
              <a:avLst/>
              <a:gdLst/>
              <a:ahLst/>
              <a:cxnLst/>
              <a:rect l="l" t="t" r="r" b="b"/>
              <a:pathLst>
                <a:path w="9836" h="4719" extrusionOk="0">
                  <a:moveTo>
                    <a:pt x="2715" y="0"/>
                  </a:moveTo>
                  <a:cubicBezTo>
                    <a:pt x="2676" y="0"/>
                    <a:pt x="2636" y="1"/>
                    <a:pt x="2596" y="3"/>
                  </a:cubicBezTo>
                  <a:cubicBezTo>
                    <a:pt x="2072" y="27"/>
                    <a:pt x="1596" y="217"/>
                    <a:pt x="1191" y="551"/>
                  </a:cubicBezTo>
                  <a:cubicBezTo>
                    <a:pt x="0" y="1551"/>
                    <a:pt x="119" y="3456"/>
                    <a:pt x="1429" y="4313"/>
                  </a:cubicBezTo>
                  <a:cubicBezTo>
                    <a:pt x="1858" y="4575"/>
                    <a:pt x="2334" y="4718"/>
                    <a:pt x="2834" y="4718"/>
                  </a:cubicBezTo>
                  <a:cubicBezTo>
                    <a:pt x="3858" y="4694"/>
                    <a:pt x="4811" y="4266"/>
                    <a:pt x="5477" y="3528"/>
                  </a:cubicBezTo>
                  <a:cubicBezTo>
                    <a:pt x="5835" y="3146"/>
                    <a:pt x="6144" y="2718"/>
                    <a:pt x="6430" y="2289"/>
                  </a:cubicBezTo>
                  <a:lnTo>
                    <a:pt x="6478" y="2242"/>
                  </a:lnTo>
                  <a:cubicBezTo>
                    <a:pt x="6501" y="2194"/>
                    <a:pt x="6549" y="2146"/>
                    <a:pt x="6573" y="2122"/>
                  </a:cubicBezTo>
                  <a:cubicBezTo>
                    <a:pt x="6644" y="2027"/>
                    <a:pt x="6740" y="1932"/>
                    <a:pt x="6811" y="1861"/>
                  </a:cubicBezTo>
                  <a:lnTo>
                    <a:pt x="6906" y="1765"/>
                  </a:lnTo>
                  <a:lnTo>
                    <a:pt x="6906" y="1765"/>
                  </a:lnTo>
                  <a:cubicBezTo>
                    <a:pt x="6906" y="1765"/>
                    <a:pt x="6976" y="1713"/>
                    <a:pt x="6981" y="1713"/>
                  </a:cubicBezTo>
                  <a:cubicBezTo>
                    <a:pt x="6982" y="1713"/>
                    <a:pt x="6981" y="1714"/>
                    <a:pt x="6978" y="1718"/>
                  </a:cubicBezTo>
                  <a:cubicBezTo>
                    <a:pt x="7073" y="1670"/>
                    <a:pt x="7144" y="1622"/>
                    <a:pt x="7216" y="1575"/>
                  </a:cubicBezTo>
                  <a:cubicBezTo>
                    <a:pt x="7311" y="1551"/>
                    <a:pt x="7406" y="1527"/>
                    <a:pt x="7478" y="1503"/>
                  </a:cubicBezTo>
                  <a:lnTo>
                    <a:pt x="7787" y="1503"/>
                  </a:lnTo>
                  <a:cubicBezTo>
                    <a:pt x="7883" y="1527"/>
                    <a:pt x="7978" y="1551"/>
                    <a:pt x="8049" y="1575"/>
                  </a:cubicBezTo>
                  <a:cubicBezTo>
                    <a:pt x="8383" y="1741"/>
                    <a:pt x="8621" y="2051"/>
                    <a:pt x="8668" y="2408"/>
                  </a:cubicBezTo>
                  <a:lnTo>
                    <a:pt x="8668" y="2599"/>
                  </a:lnTo>
                  <a:cubicBezTo>
                    <a:pt x="8668" y="2932"/>
                    <a:pt x="8930" y="3170"/>
                    <a:pt x="9264" y="3170"/>
                  </a:cubicBezTo>
                  <a:cubicBezTo>
                    <a:pt x="9573" y="3170"/>
                    <a:pt x="9812" y="2908"/>
                    <a:pt x="9835" y="2599"/>
                  </a:cubicBezTo>
                  <a:cubicBezTo>
                    <a:pt x="9835" y="1980"/>
                    <a:pt x="9597" y="1360"/>
                    <a:pt x="9145" y="932"/>
                  </a:cubicBezTo>
                  <a:lnTo>
                    <a:pt x="9121" y="908"/>
                  </a:lnTo>
                  <a:cubicBezTo>
                    <a:pt x="8883" y="694"/>
                    <a:pt x="8573" y="527"/>
                    <a:pt x="8264" y="432"/>
                  </a:cubicBezTo>
                  <a:cubicBezTo>
                    <a:pt x="8041" y="368"/>
                    <a:pt x="7809" y="336"/>
                    <a:pt x="7579" y="336"/>
                  </a:cubicBezTo>
                  <a:cubicBezTo>
                    <a:pt x="7465" y="336"/>
                    <a:pt x="7351" y="344"/>
                    <a:pt x="7240" y="360"/>
                  </a:cubicBezTo>
                  <a:cubicBezTo>
                    <a:pt x="6668" y="479"/>
                    <a:pt x="6168" y="789"/>
                    <a:pt x="5811" y="1218"/>
                  </a:cubicBezTo>
                  <a:cubicBezTo>
                    <a:pt x="5620" y="1456"/>
                    <a:pt x="5430" y="1694"/>
                    <a:pt x="5263" y="1908"/>
                  </a:cubicBezTo>
                  <a:lnTo>
                    <a:pt x="5049" y="2218"/>
                  </a:lnTo>
                  <a:cubicBezTo>
                    <a:pt x="5049" y="2242"/>
                    <a:pt x="4953" y="2337"/>
                    <a:pt x="4953" y="2361"/>
                  </a:cubicBezTo>
                  <a:lnTo>
                    <a:pt x="4906" y="2432"/>
                  </a:lnTo>
                  <a:cubicBezTo>
                    <a:pt x="4715" y="2670"/>
                    <a:pt x="4501" y="2861"/>
                    <a:pt x="4263" y="3051"/>
                  </a:cubicBezTo>
                  <a:cubicBezTo>
                    <a:pt x="3929" y="3313"/>
                    <a:pt x="3548" y="3480"/>
                    <a:pt x="3144" y="3551"/>
                  </a:cubicBezTo>
                  <a:cubicBezTo>
                    <a:pt x="3061" y="3564"/>
                    <a:pt x="2978" y="3570"/>
                    <a:pt x="2896" y="3570"/>
                  </a:cubicBezTo>
                  <a:cubicBezTo>
                    <a:pt x="2671" y="3570"/>
                    <a:pt x="2454" y="3526"/>
                    <a:pt x="2262" y="3456"/>
                  </a:cubicBezTo>
                  <a:cubicBezTo>
                    <a:pt x="1858" y="3289"/>
                    <a:pt x="1572" y="2932"/>
                    <a:pt x="1524" y="2504"/>
                  </a:cubicBezTo>
                  <a:cubicBezTo>
                    <a:pt x="1524" y="2384"/>
                    <a:pt x="1524" y="2265"/>
                    <a:pt x="1524" y="2146"/>
                  </a:cubicBezTo>
                  <a:cubicBezTo>
                    <a:pt x="1548" y="2027"/>
                    <a:pt x="1572" y="1932"/>
                    <a:pt x="1619" y="1837"/>
                  </a:cubicBezTo>
                  <a:cubicBezTo>
                    <a:pt x="1825" y="1405"/>
                    <a:pt x="2226" y="1151"/>
                    <a:pt x="2669" y="1151"/>
                  </a:cubicBezTo>
                  <a:cubicBezTo>
                    <a:pt x="2739" y="1151"/>
                    <a:pt x="2810" y="1157"/>
                    <a:pt x="2882" y="1170"/>
                  </a:cubicBezTo>
                  <a:cubicBezTo>
                    <a:pt x="3001" y="1170"/>
                    <a:pt x="3096" y="1194"/>
                    <a:pt x="3191" y="1241"/>
                  </a:cubicBezTo>
                  <a:cubicBezTo>
                    <a:pt x="3239" y="1265"/>
                    <a:pt x="3310" y="1289"/>
                    <a:pt x="3358" y="1337"/>
                  </a:cubicBezTo>
                  <a:cubicBezTo>
                    <a:pt x="3440" y="1382"/>
                    <a:pt x="3532" y="1403"/>
                    <a:pt x="3625" y="1403"/>
                  </a:cubicBezTo>
                  <a:cubicBezTo>
                    <a:pt x="3826" y="1403"/>
                    <a:pt x="4030" y="1302"/>
                    <a:pt x="4144" y="1122"/>
                  </a:cubicBezTo>
                  <a:cubicBezTo>
                    <a:pt x="4287" y="836"/>
                    <a:pt x="4191" y="503"/>
                    <a:pt x="3929" y="336"/>
                  </a:cubicBezTo>
                  <a:cubicBezTo>
                    <a:pt x="3559" y="118"/>
                    <a:pt x="3148" y="0"/>
                    <a:pt x="27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5" name="Google Shape;3525;p114"/>
            <p:cNvSpPr/>
            <p:nvPr/>
          </p:nvSpPr>
          <p:spPr>
            <a:xfrm>
              <a:off x="1197250" y="3768100"/>
              <a:ext cx="93500" cy="63225"/>
            </a:xfrm>
            <a:custGeom>
              <a:avLst/>
              <a:gdLst/>
              <a:ahLst/>
              <a:cxnLst/>
              <a:rect l="l" t="t" r="r" b="b"/>
              <a:pathLst>
                <a:path w="3740" h="2529" extrusionOk="0">
                  <a:moveTo>
                    <a:pt x="3739" y="1905"/>
                  </a:moveTo>
                  <a:cubicBezTo>
                    <a:pt x="3739" y="1906"/>
                    <a:pt x="3739" y="1907"/>
                    <a:pt x="3739" y="1908"/>
                  </a:cubicBezTo>
                  <a:lnTo>
                    <a:pt x="3739" y="1908"/>
                  </a:lnTo>
                  <a:cubicBezTo>
                    <a:pt x="3739" y="1915"/>
                    <a:pt x="3739" y="1922"/>
                    <a:pt x="3739" y="1929"/>
                  </a:cubicBezTo>
                  <a:lnTo>
                    <a:pt x="3739" y="1905"/>
                  </a:lnTo>
                  <a:close/>
                  <a:moveTo>
                    <a:pt x="572" y="0"/>
                  </a:moveTo>
                  <a:cubicBezTo>
                    <a:pt x="262" y="0"/>
                    <a:pt x="0" y="262"/>
                    <a:pt x="0" y="572"/>
                  </a:cubicBezTo>
                  <a:cubicBezTo>
                    <a:pt x="24" y="786"/>
                    <a:pt x="72" y="1000"/>
                    <a:pt x="167" y="1191"/>
                  </a:cubicBezTo>
                  <a:cubicBezTo>
                    <a:pt x="238" y="1310"/>
                    <a:pt x="310" y="1453"/>
                    <a:pt x="405" y="1572"/>
                  </a:cubicBezTo>
                  <a:cubicBezTo>
                    <a:pt x="595" y="1834"/>
                    <a:pt x="857" y="2072"/>
                    <a:pt x="1143" y="2239"/>
                  </a:cubicBezTo>
                  <a:cubicBezTo>
                    <a:pt x="1477" y="2405"/>
                    <a:pt x="1834" y="2477"/>
                    <a:pt x="2191" y="2501"/>
                  </a:cubicBezTo>
                  <a:cubicBezTo>
                    <a:pt x="2322" y="2521"/>
                    <a:pt x="2457" y="2528"/>
                    <a:pt x="2593" y="2528"/>
                  </a:cubicBezTo>
                  <a:cubicBezTo>
                    <a:pt x="2778" y="2528"/>
                    <a:pt x="2965" y="2514"/>
                    <a:pt x="3144" y="2501"/>
                  </a:cubicBezTo>
                  <a:cubicBezTo>
                    <a:pt x="3310" y="2477"/>
                    <a:pt x="3453" y="2429"/>
                    <a:pt x="3572" y="2334"/>
                  </a:cubicBezTo>
                  <a:cubicBezTo>
                    <a:pt x="3667" y="2215"/>
                    <a:pt x="3715" y="2073"/>
                    <a:pt x="3739" y="1908"/>
                  </a:cubicBezTo>
                  <a:lnTo>
                    <a:pt x="3739" y="1908"/>
                  </a:lnTo>
                  <a:cubicBezTo>
                    <a:pt x="3734" y="1772"/>
                    <a:pt x="3685" y="1637"/>
                    <a:pt x="3572" y="1524"/>
                  </a:cubicBezTo>
                  <a:cubicBezTo>
                    <a:pt x="3477" y="1405"/>
                    <a:pt x="3334" y="1357"/>
                    <a:pt x="3167" y="1357"/>
                  </a:cubicBezTo>
                  <a:cubicBezTo>
                    <a:pt x="3001" y="1381"/>
                    <a:pt x="2828" y="1393"/>
                    <a:pt x="2655" y="1393"/>
                  </a:cubicBezTo>
                  <a:cubicBezTo>
                    <a:pt x="2483" y="1393"/>
                    <a:pt x="2310" y="1381"/>
                    <a:pt x="2143" y="1357"/>
                  </a:cubicBezTo>
                  <a:cubicBezTo>
                    <a:pt x="1977" y="1334"/>
                    <a:pt x="1810" y="1286"/>
                    <a:pt x="1643" y="1191"/>
                  </a:cubicBezTo>
                  <a:cubicBezTo>
                    <a:pt x="1643" y="1191"/>
                    <a:pt x="1609" y="1156"/>
                    <a:pt x="1596" y="1143"/>
                  </a:cubicBezTo>
                  <a:cubicBezTo>
                    <a:pt x="1500" y="1048"/>
                    <a:pt x="1405" y="953"/>
                    <a:pt x="1310" y="857"/>
                  </a:cubicBezTo>
                  <a:cubicBezTo>
                    <a:pt x="1262" y="786"/>
                    <a:pt x="1215" y="715"/>
                    <a:pt x="1191" y="643"/>
                  </a:cubicBezTo>
                  <a:cubicBezTo>
                    <a:pt x="1167" y="595"/>
                    <a:pt x="1143" y="524"/>
                    <a:pt x="1143" y="453"/>
                  </a:cubicBezTo>
                  <a:lnTo>
                    <a:pt x="1143" y="476"/>
                  </a:lnTo>
                  <a:cubicBezTo>
                    <a:pt x="1119" y="357"/>
                    <a:pt x="1072" y="262"/>
                    <a:pt x="977" y="167"/>
                  </a:cubicBezTo>
                  <a:cubicBezTo>
                    <a:pt x="881" y="72"/>
                    <a:pt x="738" y="0"/>
                    <a:pt x="5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Google Shape;3526;p114"/>
            <p:cNvSpPr/>
            <p:nvPr/>
          </p:nvSpPr>
          <p:spPr>
            <a:xfrm>
              <a:off x="1237725" y="3797250"/>
              <a:ext cx="625" cy="1225"/>
            </a:xfrm>
            <a:custGeom>
              <a:avLst/>
              <a:gdLst/>
              <a:ahLst/>
              <a:cxnLst/>
              <a:rect l="l" t="t" r="r" b="b"/>
              <a:pathLst>
                <a:path w="25" h="49" extrusionOk="0">
                  <a:moveTo>
                    <a:pt x="24" y="49"/>
                  </a:moveTo>
                  <a:lnTo>
                    <a:pt x="24" y="4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Google Shape;3527;p114"/>
            <p:cNvSpPr/>
            <p:nvPr/>
          </p:nvSpPr>
          <p:spPr>
            <a:xfrm>
              <a:off x="1071625" y="3723800"/>
              <a:ext cx="250675" cy="114650"/>
            </a:xfrm>
            <a:custGeom>
              <a:avLst/>
              <a:gdLst/>
              <a:ahLst/>
              <a:cxnLst/>
              <a:rect l="l" t="t" r="r" b="b"/>
              <a:pathLst>
                <a:path w="10027" h="4586" extrusionOk="0">
                  <a:moveTo>
                    <a:pt x="7558" y="1"/>
                  </a:moveTo>
                  <a:cubicBezTo>
                    <a:pt x="7318" y="1"/>
                    <a:pt x="7075" y="35"/>
                    <a:pt x="6835" y="105"/>
                  </a:cubicBezTo>
                  <a:cubicBezTo>
                    <a:pt x="5740" y="415"/>
                    <a:pt x="5359" y="1224"/>
                    <a:pt x="4858" y="2129"/>
                  </a:cubicBezTo>
                  <a:cubicBezTo>
                    <a:pt x="4501" y="2796"/>
                    <a:pt x="4120" y="3487"/>
                    <a:pt x="3477" y="3892"/>
                  </a:cubicBezTo>
                  <a:cubicBezTo>
                    <a:pt x="3203" y="4083"/>
                    <a:pt x="2892" y="4168"/>
                    <a:pt x="2580" y="4168"/>
                  </a:cubicBezTo>
                  <a:cubicBezTo>
                    <a:pt x="1724" y="4168"/>
                    <a:pt x="861" y="3526"/>
                    <a:pt x="739" y="2653"/>
                  </a:cubicBezTo>
                  <a:cubicBezTo>
                    <a:pt x="619" y="1915"/>
                    <a:pt x="881" y="1201"/>
                    <a:pt x="1429" y="724"/>
                  </a:cubicBezTo>
                  <a:cubicBezTo>
                    <a:pt x="1783" y="475"/>
                    <a:pt x="2194" y="349"/>
                    <a:pt x="2603" y="349"/>
                  </a:cubicBezTo>
                  <a:cubicBezTo>
                    <a:pt x="2938" y="349"/>
                    <a:pt x="3272" y="434"/>
                    <a:pt x="3572" y="605"/>
                  </a:cubicBezTo>
                  <a:cubicBezTo>
                    <a:pt x="3739" y="677"/>
                    <a:pt x="3882" y="796"/>
                    <a:pt x="4001" y="939"/>
                  </a:cubicBezTo>
                  <a:cubicBezTo>
                    <a:pt x="4037" y="962"/>
                    <a:pt x="4079" y="974"/>
                    <a:pt x="4120" y="974"/>
                  </a:cubicBezTo>
                  <a:cubicBezTo>
                    <a:pt x="4162" y="974"/>
                    <a:pt x="4204" y="962"/>
                    <a:pt x="4239" y="939"/>
                  </a:cubicBezTo>
                  <a:cubicBezTo>
                    <a:pt x="4501" y="605"/>
                    <a:pt x="3382" y="129"/>
                    <a:pt x="3144" y="81"/>
                  </a:cubicBezTo>
                  <a:cubicBezTo>
                    <a:pt x="2929" y="34"/>
                    <a:pt x="2715" y="10"/>
                    <a:pt x="2501" y="10"/>
                  </a:cubicBezTo>
                  <a:cubicBezTo>
                    <a:pt x="2048" y="10"/>
                    <a:pt x="1620" y="153"/>
                    <a:pt x="1239" y="415"/>
                  </a:cubicBezTo>
                  <a:cubicBezTo>
                    <a:pt x="0" y="1367"/>
                    <a:pt x="24" y="3511"/>
                    <a:pt x="1477" y="4273"/>
                  </a:cubicBezTo>
                  <a:cubicBezTo>
                    <a:pt x="1866" y="4484"/>
                    <a:pt x="2251" y="4584"/>
                    <a:pt x="2623" y="4584"/>
                  </a:cubicBezTo>
                  <a:cubicBezTo>
                    <a:pt x="3300" y="4584"/>
                    <a:pt x="3931" y="4253"/>
                    <a:pt x="4454" y="3653"/>
                  </a:cubicBezTo>
                  <a:cubicBezTo>
                    <a:pt x="4716" y="3368"/>
                    <a:pt x="4930" y="3058"/>
                    <a:pt x="5144" y="2725"/>
                  </a:cubicBezTo>
                  <a:cubicBezTo>
                    <a:pt x="5263" y="2939"/>
                    <a:pt x="5406" y="3177"/>
                    <a:pt x="5478" y="3249"/>
                  </a:cubicBezTo>
                  <a:cubicBezTo>
                    <a:pt x="5692" y="3534"/>
                    <a:pt x="5954" y="3796"/>
                    <a:pt x="6240" y="4011"/>
                  </a:cubicBezTo>
                  <a:cubicBezTo>
                    <a:pt x="6525" y="4225"/>
                    <a:pt x="6859" y="4392"/>
                    <a:pt x="7216" y="4487"/>
                  </a:cubicBezTo>
                  <a:cubicBezTo>
                    <a:pt x="7364" y="4529"/>
                    <a:pt x="7670" y="4585"/>
                    <a:pt x="7955" y="4585"/>
                  </a:cubicBezTo>
                  <a:cubicBezTo>
                    <a:pt x="8314" y="4585"/>
                    <a:pt x="8640" y="4496"/>
                    <a:pt x="8573" y="4177"/>
                  </a:cubicBezTo>
                  <a:cubicBezTo>
                    <a:pt x="8532" y="4031"/>
                    <a:pt x="8417" y="3959"/>
                    <a:pt x="8278" y="3959"/>
                  </a:cubicBezTo>
                  <a:cubicBezTo>
                    <a:pt x="8258" y="3959"/>
                    <a:pt x="8237" y="3960"/>
                    <a:pt x="8216" y="3963"/>
                  </a:cubicBezTo>
                  <a:cubicBezTo>
                    <a:pt x="8049" y="4019"/>
                    <a:pt x="7873" y="4042"/>
                    <a:pt x="7699" y="4042"/>
                  </a:cubicBezTo>
                  <a:cubicBezTo>
                    <a:pt x="7576" y="4042"/>
                    <a:pt x="7454" y="4030"/>
                    <a:pt x="7335" y="4011"/>
                  </a:cubicBezTo>
                  <a:cubicBezTo>
                    <a:pt x="6454" y="3772"/>
                    <a:pt x="5740" y="3201"/>
                    <a:pt x="5311" y="2415"/>
                  </a:cubicBezTo>
                  <a:cubicBezTo>
                    <a:pt x="5454" y="2177"/>
                    <a:pt x="5597" y="1915"/>
                    <a:pt x="5763" y="1653"/>
                  </a:cubicBezTo>
                  <a:cubicBezTo>
                    <a:pt x="6049" y="1129"/>
                    <a:pt x="6525" y="748"/>
                    <a:pt x="7121" y="605"/>
                  </a:cubicBezTo>
                  <a:cubicBezTo>
                    <a:pt x="7287" y="575"/>
                    <a:pt x="7448" y="560"/>
                    <a:pt x="7602" y="560"/>
                  </a:cubicBezTo>
                  <a:cubicBezTo>
                    <a:pt x="8886" y="560"/>
                    <a:pt x="9721" y="1583"/>
                    <a:pt x="9359" y="2987"/>
                  </a:cubicBezTo>
                  <a:cubicBezTo>
                    <a:pt x="9359" y="3075"/>
                    <a:pt x="9441" y="3136"/>
                    <a:pt x="9526" y="3136"/>
                  </a:cubicBezTo>
                  <a:cubicBezTo>
                    <a:pt x="9579" y="3136"/>
                    <a:pt x="9633" y="3113"/>
                    <a:pt x="9669" y="3058"/>
                  </a:cubicBezTo>
                  <a:cubicBezTo>
                    <a:pt x="10026" y="2153"/>
                    <a:pt x="9812" y="986"/>
                    <a:pt x="8955" y="438"/>
                  </a:cubicBezTo>
                  <a:lnTo>
                    <a:pt x="8978" y="438"/>
                  </a:lnTo>
                  <a:cubicBezTo>
                    <a:pt x="8544" y="149"/>
                    <a:pt x="8056" y="1"/>
                    <a:pt x="75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28" name="Google Shape;3528;p114"/>
          <p:cNvGrpSpPr/>
          <p:nvPr/>
        </p:nvGrpSpPr>
        <p:grpSpPr>
          <a:xfrm>
            <a:off x="7127369" y="2885510"/>
            <a:ext cx="253513" cy="316907"/>
            <a:chOff x="5723175" y="3233125"/>
            <a:chExt cx="191750" cy="239700"/>
          </a:xfrm>
        </p:grpSpPr>
        <p:sp>
          <p:nvSpPr>
            <p:cNvPr id="3529" name="Google Shape;3529;p114"/>
            <p:cNvSpPr/>
            <p:nvPr/>
          </p:nvSpPr>
          <p:spPr>
            <a:xfrm>
              <a:off x="5725575" y="3237025"/>
              <a:ext cx="172075" cy="232075"/>
            </a:xfrm>
            <a:custGeom>
              <a:avLst/>
              <a:gdLst/>
              <a:ahLst/>
              <a:cxnLst/>
              <a:rect l="l" t="t" r="r" b="b"/>
              <a:pathLst>
                <a:path w="6883" h="9283" extrusionOk="0">
                  <a:moveTo>
                    <a:pt x="2858" y="1"/>
                  </a:moveTo>
                  <a:cubicBezTo>
                    <a:pt x="2477" y="24"/>
                    <a:pt x="2096" y="48"/>
                    <a:pt x="1715" y="96"/>
                  </a:cubicBezTo>
                  <a:cubicBezTo>
                    <a:pt x="1262" y="120"/>
                    <a:pt x="810" y="286"/>
                    <a:pt x="453" y="548"/>
                  </a:cubicBezTo>
                  <a:cubicBezTo>
                    <a:pt x="286" y="715"/>
                    <a:pt x="143" y="929"/>
                    <a:pt x="72" y="1168"/>
                  </a:cubicBezTo>
                  <a:cubicBezTo>
                    <a:pt x="0" y="1430"/>
                    <a:pt x="24" y="1715"/>
                    <a:pt x="143" y="1977"/>
                  </a:cubicBezTo>
                  <a:cubicBezTo>
                    <a:pt x="143" y="2096"/>
                    <a:pt x="143" y="2215"/>
                    <a:pt x="143" y="2334"/>
                  </a:cubicBezTo>
                  <a:cubicBezTo>
                    <a:pt x="95" y="3478"/>
                    <a:pt x="48" y="4597"/>
                    <a:pt x="72" y="5740"/>
                  </a:cubicBezTo>
                  <a:cubicBezTo>
                    <a:pt x="72" y="6311"/>
                    <a:pt x="119" y="6859"/>
                    <a:pt x="167" y="7431"/>
                  </a:cubicBezTo>
                  <a:cubicBezTo>
                    <a:pt x="191" y="7740"/>
                    <a:pt x="214" y="8026"/>
                    <a:pt x="286" y="8312"/>
                  </a:cubicBezTo>
                  <a:cubicBezTo>
                    <a:pt x="334" y="8502"/>
                    <a:pt x="429" y="8669"/>
                    <a:pt x="548" y="8812"/>
                  </a:cubicBezTo>
                  <a:cubicBezTo>
                    <a:pt x="691" y="8955"/>
                    <a:pt x="857" y="9050"/>
                    <a:pt x="1048" y="9098"/>
                  </a:cubicBezTo>
                  <a:cubicBezTo>
                    <a:pt x="1334" y="9193"/>
                    <a:pt x="1643" y="9264"/>
                    <a:pt x="1953" y="9264"/>
                  </a:cubicBezTo>
                  <a:cubicBezTo>
                    <a:pt x="2084" y="9276"/>
                    <a:pt x="2221" y="9282"/>
                    <a:pt x="2358" y="9282"/>
                  </a:cubicBezTo>
                  <a:cubicBezTo>
                    <a:pt x="2495" y="9282"/>
                    <a:pt x="2632" y="9276"/>
                    <a:pt x="2763" y="9264"/>
                  </a:cubicBezTo>
                  <a:cubicBezTo>
                    <a:pt x="3334" y="9241"/>
                    <a:pt x="3882" y="9169"/>
                    <a:pt x="4453" y="9122"/>
                  </a:cubicBezTo>
                  <a:lnTo>
                    <a:pt x="5335" y="9050"/>
                  </a:lnTo>
                  <a:cubicBezTo>
                    <a:pt x="5668" y="9050"/>
                    <a:pt x="6001" y="8955"/>
                    <a:pt x="6287" y="8764"/>
                  </a:cubicBezTo>
                  <a:cubicBezTo>
                    <a:pt x="6525" y="8550"/>
                    <a:pt x="6668" y="8264"/>
                    <a:pt x="6692" y="7955"/>
                  </a:cubicBezTo>
                  <a:cubicBezTo>
                    <a:pt x="6716" y="7788"/>
                    <a:pt x="6740" y="7645"/>
                    <a:pt x="6740" y="7502"/>
                  </a:cubicBezTo>
                  <a:cubicBezTo>
                    <a:pt x="6763" y="7383"/>
                    <a:pt x="6787" y="7264"/>
                    <a:pt x="6811" y="7145"/>
                  </a:cubicBezTo>
                  <a:cubicBezTo>
                    <a:pt x="6859" y="6573"/>
                    <a:pt x="6882" y="5978"/>
                    <a:pt x="6859" y="5383"/>
                  </a:cubicBezTo>
                  <a:lnTo>
                    <a:pt x="6859" y="5383"/>
                  </a:lnTo>
                  <a:lnTo>
                    <a:pt x="6859" y="5407"/>
                  </a:lnTo>
                  <a:cubicBezTo>
                    <a:pt x="6859" y="4835"/>
                    <a:pt x="6835" y="4240"/>
                    <a:pt x="6787" y="3668"/>
                  </a:cubicBezTo>
                  <a:cubicBezTo>
                    <a:pt x="6763" y="3097"/>
                    <a:pt x="6716" y="2525"/>
                    <a:pt x="6692" y="1953"/>
                  </a:cubicBezTo>
                  <a:cubicBezTo>
                    <a:pt x="6668" y="1691"/>
                    <a:pt x="6644" y="1406"/>
                    <a:pt x="6621" y="1120"/>
                  </a:cubicBezTo>
                  <a:cubicBezTo>
                    <a:pt x="6597" y="929"/>
                    <a:pt x="6549" y="763"/>
                    <a:pt x="6478" y="596"/>
                  </a:cubicBezTo>
                  <a:cubicBezTo>
                    <a:pt x="6335" y="382"/>
                    <a:pt x="6120" y="263"/>
                    <a:pt x="5882" y="215"/>
                  </a:cubicBezTo>
                  <a:cubicBezTo>
                    <a:pt x="5573" y="167"/>
                    <a:pt x="5263" y="144"/>
                    <a:pt x="4954" y="144"/>
                  </a:cubicBezTo>
                  <a:lnTo>
                    <a:pt x="4644" y="144"/>
                  </a:lnTo>
                  <a:cubicBezTo>
                    <a:pt x="4453" y="96"/>
                    <a:pt x="4239" y="96"/>
                    <a:pt x="4049" y="72"/>
                  </a:cubicBezTo>
                  <a:cubicBezTo>
                    <a:pt x="3644" y="24"/>
                    <a:pt x="3239" y="1"/>
                    <a:pt x="28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0" name="Google Shape;3530;p114"/>
            <p:cNvSpPr/>
            <p:nvPr/>
          </p:nvSpPr>
          <p:spPr>
            <a:xfrm>
              <a:off x="5723175" y="3233125"/>
              <a:ext cx="191750" cy="239700"/>
            </a:xfrm>
            <a:custGeom>
              <a:avLst/>
              <a:gdLst/>
              <a:ahLst/>
              <a:cxnLst/>
              <a:rect l="l" t="t" r="r" b="b"/>
              <a:pathLst>
                <a:path w="7670" h="9588" extrusionOk="0">
                  <a:moveTo>
                    <a:pt x="5835" y="1"/>
                  </a:moveTo>
                  <a:cubicBezTo>
                    <a:pt x="5716" y="1"/>
                    <a:pt x="5596" y="6"/>
                    <a:pt x="5478" y="14"/>
                  </a:cubicBezTo>
                  <a:lnTo>
                    <a:pt x="4407" y="14"/>
                  </a:lnTo>
                  <a:cubicBezTo>
                    <a:pt x="4148" y="8"/>
                    <a:pt x="3889" y="5"/>
                    <a:pt x="3631" y="5"/>
                  </a:cubicBezTo>
                  <a:cubicBezTo>
                    <a:pt x="2795" y="5"/>
                    <a:pt x="1963" y="36"/>
                    <a:pt x="1144" y="109"/>
                  </a:cubicBezTo>
                  <a:cubicBezTo>
                    <a:pt x="406" y="252"/>
                    <a:pt x="48" y="1038"/>
                    <a:pt x="96" y="1728"/>
                  </a:cubicBezTo>
                  <a:cubicBezTo>
                    <a:pt x="25" y="1800"/>
                    <a:pt x="1" y="1871"/>
                    <a:pt x="1" y="1943"/>
                  </a:cubicBezTo>
                  <a:cubicBezTo>
                    <a:pt x="1" y="3562"/>
                    <a:pt x="48" y="5181"/>
                    <a:pt x="72" y="6801"/>
                  </a:cubicBezTo>
                  <a:lnTo>
                    <a:pt x="72" y="7825"/>
                  </a:lnTo>
                  <a:cubicBezTo>
                    <a:pt x="48" y="8373"/>
                    <a:pt x="72" y="8897"/>
                    <a:pt x="549" y="9278"/>
                  </a:cubicBezTo>
                  <a:cubicBezTo>
                    <a:pt x="743" y="9454"/>
                    <a:pt x="1003" y="9552"/>
                    <a:pt x="1270" y="9552"/>
                  </a:cubicBezTo>
                  <a:cubicBezTo>
                    <a:pt x="1363" y="9552"/>
                    <a:pt x="1457" y="9540"/>
                    <a:pt x="1549" y="9516"/>
                  </a:cubicBezTo>
                  <a:lnTo>
                    <a:pt x="2644" y="9516"/>
                  </a:lnTo>
                  <a:cubicBezTo>
                    <a:pt x="3252" y="9563"/>
                    <a:pt x="3859" y="9587"/>
                    <a:pt x="4469" y="9587"/>
                  </a:cubicBezTo>
                  <a:cubicBezTo>
                    <a:pt x="5079" y="9587"/>
                    <a:pt x="5693" y="9563"/>
                    <a:pt x="6312" y="9516"/>
                  </a:cubicBezTo>
                  <a:cubicBezTo>
                    <a:pt x="6931" y="9420"/>
                    <a:pt x="7431" y="8897"/>
                    <a:pt x="7502" y="8277"/>
                  </a:cubicBezTo>
                  <a:cubicBezTo>
                    <a:pt x="7502" y="8184"/>
                    <a:pt x="7436" y="8136"/>
                    <a:pt x="7369" y="8136"/>
                  </a:cubicBezTo>
                  <a:cubicBezTo>
                    <a:pt x="7315" y="8136"/>
                    <a:pt x="7262" y="8166"/>
                    <a:pt x="7240" y="8230"/>
                  </a:cubicBezTo>
                  <a:cubicBezTo>
                    <a:pt x="7169" y="8730"/>
                    <a:pt x="6788" y="9135"/>
                    <a:pt x="6288" y="9230"/>
                  </a:cubicBezTo>
                  <a:cubicBezTo>
                    <a:pt x="5988" y="9251"/>
                    <a:pt x="5689" y="9259"/>
                    <a:pt x="5390" y="9259"/>
                  </a:cubicBezTo>
                  <a:cubicBezTo>
                    <a:pt x="4114" y="9259"/>
                    <a:pt x="2848" y="9105"/>
                    <a:pt x="1570" y="9105"/>
                  </a:cubicBezTo>
                  <a:cubicBezTo>
                    <a:pt x="1436" y="9105"/>
                    <a:pt x="1302" y="9107"/>
                    <a:pt x="1168" y="9111"/>
                  </a:cubicBezTo>
                  <a:cubicBezTo>
                    <a:pt x="787" y="9016"/>
                    <a:pt x="525" y="8682"/>
                    <a:pt x="525" y="8301"/>
                  </a:cubicBezTo>
                  <a:lnTo>
                    <a:pt x="525" y="7611"/>
                  </a:lnTo>
                  <a:cubicBezTo>
                    <a:pt x="549" y="6801"/>
                    <a:pt x="549" y="5991"/>
                    <a:pt x="549" y="5181"/>
                  </a:cubicBezTo>
                  <a:cubicBezTo>
                    <a:pt x="549" y="4110"/>
                    <a:pt x="549" y="3014"/>
                    <a:pt x="572" y="1943"/>
                  </a:cubicBezTo>
                  <a:cubicBezTo>
                    <a:pt x="572" y="1847"/>
                    <a:pt x="525" y="1728"/>
                    <a:pt x="430" y="1681"/>
                  </a:cubicBezTo>
                  <a:cubicBezTo>
                    <a:pt x="382" y="1276"/>
                    <a:pt x="549" y="895"/>
                    <a:pt x="834" y="609"/>
                  </a:cubicBezTo>
                  <a:cubicBezTo>
                    <a:pt x="1049" y="466"/>
                    <a:pt x="1287" y="419"/>
                    <a:pt x="1525" y="419"/>
                  </a:cubicBezTo>
                  <a:cubicBezTo>
                    <a:pt x="1933" y="396"/>
                    <a:pt x="2347" y="388"/>
                    <a:pt x="2766" y="388"/>
                  </a:cubicBezTo>
                  <a:cubicBezTo>
                    <a:pt x="3667" y="388"/>
                    <a:pt x="4584" y="426"/>
                    <a:pt x="5478" y="442"/>
                  </a:cubicBezTo>
                  <a:cubicBezTo>
                    <a:pt x="6121" y="442"/>
                    <a:pt x="6764" y="442"/>
                    <a:pt x="6978" y="1181"/>
                  </a:cubicBezTo>
                  <a:cubicBezTo>
                    <a:pt x="7193" y="2871"/>
                    <a:pt x="6931" y="4610"/>
                    <a:pt x="7193" y="6325"/>
                  </a:cubicBezTo>
                  <a:cubicBezTo>
                    <a:pt x="7204" y="6426"/>
                    <a:pt x="7279" y="6474"/>
                    <a:pt x="7355" y="6474"/>
                  </a:cubicBezTo>
                  <a:cubicBezTo>
                    <a:pt x="7440" y="6474"/>
                    <a:pt x="7526" y="6414"/>
                    <a:pt x="7526" y="6301"/>
                  </a:cubicBezTo>
                  <a:cubicBezTo>
                    <a:pt x="7526" y="5896"/>
                    <a:pt x="7550" y="5420"/>
                    <a:pt x="7574" y="5015"/>
                  </a:cubicBezTo>
                  <a:cubicBezTo>
                    <a:pt x="7598" y="4157"/>
                    <a:pt x="7669" y="3276"/>
                    <a:pt x="7645" y="2395"/>
                  </a:cubicBezTo>
                  <a:lnTo>
                    <a:pt x="7645" y="2395"/>
                  </a:lnTo>
                  <a:lnTo>
                    <a:pt x="7645" y="2419"/>
                  </a:lnTo>
                  <a:cubicBezTo>
                    <a:pt x="7598" y="1871"/>
                    <a:pt x="7645" y="1252"/>
                    <a:pt x="7360" y="752"/>
                  </a:cubicBezTo>
                  <a:cubicBezTo>
                    <a:pt x="7041" y="136"/>
                    <a:pt x="6441" y="1"/>
                    <a:pt x="58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Google Shape;3531;p114"/>
            <p:cNvSpPr/>
            <p:nvPr/>
          </p:nvSpPr>
          <p:spPr>
            <a:xfrm>
              <a:off x="5831225" y="3294725"/>
              <a:ext cx="47200" cy="14750"/>
            </a:xfrm>
            <a:custGeom>
              <a:avLst/>
              <a:gdLst/>
              <a:ahLst/>
              <a:cxnLst/>
              <a:rect l="l" t="t" r="r" b="b"/>
              <a:pathLst>
                <a:path w="1888" h="590" extrusionOk="0">
                  <a:moveTo>
                    <a:pt x="1537" y="0"/>
                  </a:moveTo>
                  <a:cubicBezTo>
                    <a:pt x="1427" y="0"/>
                    <a:pt x="1307" y="30"/>
                    <a:pt x="1204" y="50"/>
                  </a:cubicBezTo>
                  <a:cubicBezTo>
                    <a:pt x="1023" y="96"/>
                    <a:pt x="841" y="112"/>
                    <a:pt x="660" y="112"/>
                  </a:cubicBezTo>
                  <a:cubicBezTo>
                    <a:pt x="556" y="112"/>
                    <a:pt x="451" y="107"/>
                    <a:pt x="346" y="98"/>
                  </a:cubicBezTo>
                  <a:cubicBezTo>
                    <a:pt x="316" y="86"/>
                    <a:pt x="285" y="81"/>
                    <a:pt x="257" y="81"/>
                  </a:cubicBezTo>
                  <a:cubicBezTo>
                    <a:pt x="108" y="81"/>
                    <a:pt x="1" y="224"/>
                    <a:pt x="61" y="384"/>
                  </a:cubicBezTo>
                  <a:cubicBezTo>
                    <a:pt x="96" y="491"/>
                    <a:pt x="168" y="521"/>
                    <a:pt x="248" y="521"/>
                  </a:cubicBezTo>
                  <a:cubicBezTo>
                    <a:pt x="329" y="521"/>
                    <a:pt x="418" y="491"/>
                    <a:pt x="489" y="479"/>
                  </a:cubicBezTo>
                  <a:cubicBezTo>
                    <a:pt x="548" y="475"/>
                    <a:pt x="607" y="473"/>
                    <a:pt x="666" y="473"/>
                  </a:cubicBezTo>
                  <a:cubicBezTo>
                    <a:pt x="940" y="473"/>
                    <a:pt x="1211" y="515"/>
                    <a:pt x="1466" y="574"/>
                  </a:cubicBezTo>
                  <a:cubicBezTo>
                    <a:pt x="1497" y="585"/>
                    <a:pt x="1528" y="589"/>
                    <a:pt x="1559" y="589"/>
                  </a:cubicBezTo>
                  <a:cubicBezTo>
                    <a:pt x="1737" y="589"/>
                    <a:pt x="1887" y="424"/>
                    <a:pt x="1847" y="241"/>
                  </a:cubicBezTo>
                  <a:cubicBezTo>
                    <a:pt x="1806" y="51"/>
                    <a:pt x="1681" y="0"/>
                    <a:pt x="15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Google Shape;3532;p114"/>
            <p:cNvSpPr/>
            <p:nvPr/>
          </p:nvSpPr>
          <p:spPr>
            <a:xfrm>
              <a:off x="5761875" y="3271950"/>
              <a:ext cx="57775" cy="41600"/>
            </a:xfrm>
            <a:custGeom>
              <a:avLst/>
              <a:gdLst/>
              <a:ahLst/>
              <a:cxnLst/>
              <a:rect l="l" t="t" r="r" b="b"/>
              <a:pathLst>
                <a:path w="2311" h="1664" extrusionOk="0">
                  <a:moveTo>
                    <a:pt x="2061" y="1"/>
                  </a:moveTo>
                  <a:cubicBezTo>
                    <a:pt x="1985" y="1"/>
                    <a:pt x="1906" y="64"/>
                    <a:pt x="1858" y="128"/>
                  </a:cubicBezTo>
                  <a:cubicBezTo>
                    <a:pt x="1668" y="294"/>
                    <a:pt x="1525" y="461"/>
                    <a:pt x="1358" y="628"/>
                  </a:cubicBezTo>
                  <a:cubicBezTo>
                    <a:pt x="1192" y="795"/>
                    <a:pt x="1025" y="937"/>
                    <a:pt x="858" y="1080"/>
                  </a:cubicBezTo>
                  <a:cubicBezTo>
                    <a:pt x="715" y="985"/>
                    <a:pt x="572" y="795"/>
                    <a:pt x="382" y="747"/>
                  </a:cubicBezTo>
                  <a:cubicBezTo>
                    <a:pt x="365" y="745"/>
                    <a:pt x="349" y="744"/>
                    <a:pt x="335" y="744"/>
                  </a:cubicBezTo>
                  <a:cubicBezTo>
                    <a:pt x="0" y="744"/>
                    <a:pt x="268" y="1254"/>
                    <a:pt x="382" y="1414"/>
                  </a:cubicBezTo>
                  <a:cubicBezTo>
                    <a:pt x="477" y="1580"/>
                    <a:pt x="650" y="1664"/>
                    <a:pt x="822" y="1664"/>
                  </a:cubicBezTo>
                  <a:cubicBezTo>
                    <a:pt x="995" y="1664"/>
                    <a:pt x="1168" y="1580"/>
                    <a:pt x="1263" y="1414"/>
                  </a:cubicBezTo>
                  <a:cubicBezTo>
                    <a:pt x="1453" y="1152"/>
                    <a:pt x="1644" y="866"/>
                    <a:pt x="1858" y="628"/>
                  </a:cubicBezTo>
                  <a:lnTo>
                    <a:pt x="1954" y="509"/>
                  </a:lnTo>
                  <a:cubicBezTo>
                    <a:pt x="2025" y="366"/>
                    <a:pt x="2311" y="247"/>
                    <a:pt x="2168" y="56"/>
                  </a:cubicBezTo>
                  <a:cubicBezTo>
                    <a:pt x="2136" y="17"/>
                    <a:pt x="2099" y="1"/>
                    <a:pt x="20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3" name="Google Shape;3533;p114"/>
            <p:cNvSpPr/>
            <p:nvPr/>
          </p:nvSpPr>
          <p:spPr>
            <a:xfrm>
              <a:off x="5835100" y="3353700"/>
              <a:ext cx="44500" cy="14925"/>
            </a:xfrm>
            <a:custGeom>
              <a:avLst/>
              <a:gdLst/>
              <a:ahLst/>
              <a:cxnLst/>
              <a:rect l="l" t="t" r="r" b="b"/>
              <a:pathLst>
                <a:path w="1780" h="597" extrusionOk="0">
                  <a:moveTo>
                    <a:pt x="1380" y="1"/>
                  </a:moveTo>
                  <a:cubicBezTo>
                    <a:pt x="1373" y="1"/>
                    <a:pt x="1366" y="1"/>
                    <a:pt x="1358" y="1"/>
                  </a:cubicBezTo>
                  <a:cubicBezTo>
                    <a:pt x="954" y="25"/>
                    <a:pt x="573" y="97"/>
                    <a:pt x="191" y="192"/>
                  </a:cubicBezTo>
                  <a:cubicBezTo>
                    <a:pt x="1" y="192"/>
                    <a:pt x="1" y="454"/>
                    <a:pt x="191" y="454"/>
                  </a:cubicBezTo>
                  <a:cubicBezTo>
                    <a:pt x="358" y="478"/>
                    <a:pt x="596" y="501"/>
                    <a:pt x="763" y="525"/>
                  </a:cubicBezTo>
                  <a:cubicBezTo>
                    <a:pt x="954" y="549"/>
                    <a:pt x="1192" y="573"/>
                    <a:pt x="1382" y="597"/>
                  </a:cubicBezTo>
                  <a:cubicBezTo>
                    <a:pt x="1779" y="573"/>
                    <a:pt x="1741" y="1"/>
                    <a:pt x="13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4" name="Google Shape;3534;p114"/>
            <p:cNvSpPr/>
            <p:nvPr/>
          </p:nvSpPr>
          <p:spPr>
            <a:xfrm>
              <a:off x="5761375" y="3332925"/>
              <a:ext cx="54125" cy="36775"/>
            </a:xfrm>
            <a:custGeom>
              <a:avLst/>
              <a:gdLst/>
              <a:ahLst/>
              <a:cxnLst/>
              <a:rect l="l" t="t" r="r" b="b"/>
              <a:pathLst>
                <a:path w="2165" h="1471" extrusionOk="0">
                  <a:moveTo>
                    <a:pt x="2003" y="0"/>
                  </a:moveTo>
                  <a:cubicBezTo>
                    <a:pt x="1735" y="0"/>
                    <a:pt x="1225" y="616"/>
                    <a:pt x="1116" y="761"/>
                  </a:cubicBezTo>
                  <a:lnTo>
                    <a:pt x="902" y="1070"/>
                  </a:lnTo>
                  <a:lnTo>
                    <a:pt x="902" y="1094"/>
                  </a:lnTo>
                  <a:cubicBezTo>
                    <a:pt x="711" y="1047"/>
                    <a:pt x="569" y="808"/>
                    <a:pt x="378" y="713"/>
                  </a:cubicBezTo>
                  <a:cubicBezTo>
                    <a:pt x="337" y="677"/>
                    <a:pt x="294" y="663"/>
                    <a:pt x="254" y="663"/>
                  </a:cubicBezTo>
                  <a:cubicBezTo>
                    <a:pt x="107" y="663"/>
                    <a:pt x="0" y="863"/>
                    <a:pt x="187" y="975"/>
                  </a:cubicBezTo>
                  <a:cubicBezTo>
                    <a:pt x="235" y="975"/>
                    <a:pt x="283" y="999"/>
                    <a:pt x="307" y="1047"/>
                  </a:cubicBezTo>
                  <a:cubicBezTo>
                    <a:pt x="482" y="1203"/>
                    <a:pt x="674" y="1471"/>
                    <a:pt x="921" y="1471"/>
                  </a:cubicBezTo>
                  <a:cubicBezTo>
                    <a:pt x="975" y="1471"/>
                    <a:pt x="1032" y="1458"/>
                    <a:pt x="1092" y="1428"/>
                  </a:cubicBezTo>
                  <a:cubicBezTo>
                    <a:pt x="1235" y="1332"/>
                    <a:pt x="1331" y="1237"/>
                    <a:pt x="1450" y="1142"/>
                  </a:cubicBezTo>
                  <a:cubicBezTo>
                    <a:pt x="1807" y="928"/>
                    <a:pt x="2045" y="594"/>
                    <a:pt x="2164" y="213"/>
                  </a:cubicBezTo>
                  <a:cubicBezTo>
                    <a:pt x="2147" y="60"/>
                    <a:pt x="2087" y="0"/>
                    <a:pt x="20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5" name="Google Shape;3535;p114"/>
            <p:cNvSpPr/>
            <p:nvPr/>
          </p:nvSpPr>
          <p:spPr>
            <a:xfrm>
              <a:off x="5831050" y="3412900"/>
              <a:ext cx="47775" cy="14675"/>
            </a:xfrm>
            <a:custGeom>
              <a:avLst/>
              <a:gdLst/>
              <a:ahLst/>
              <a:cxnLst/>
              <a:rect l="l" t="t" r="r" b="b"/>
              <a:pathLst>
                <a:path w="1911" h="587" extrusionOk="0">
                  <a:moveTo>
                    <a:pt x="350" y="1"/>
                  </a:moveTo>
                  <a:cubicBezTo>
                    <a:pt x="76" y="1"/>
                    <a:pt x="1" y="586"/>
                    <a:pt x="330" y="586"/>
                  </a:cubicBezTo>
                  <a:cubicBezTo>
                    <a:pt x="615" y="586"/>
                    <a:pt x="925" y="515"/>
                    <a:pt x="1211" y="467"/>
                  </a:cubicBezTo>
                  <a:cubicBezTo>
                    <a:pt x="1224" y="465"/>
                    <a:pt x="1237" y="464"/>
                    <a:pt x="1249" y="464"/>
                  </a:cubicBezTo>
                  <a:cubicBezTo>
                    <a:pt x="1376" y="464"/>
                    <a:pt x="1490" y="548"/>
                    <a:pt x="1601" y="548"/>
                  </a:cubicBezTo>
                  <a:cubicBezTo>
                    <a:pt x="1622" y="548"/>
                    <a:pt x="1643" y="546"/>
                    <a:pt x="1663" y="539"/>
                  </a:cubicBezTo>
                  <a:cubicBezTo>
                    <a:pt x="1911" y="449"/>
                    <a:pt x="1818" y="82"/>
                    <a:pt x="1566" y="82"/>
                  </a:cubicBezTo>
                  <a:cubicBezTo>
                    <a:pt x="1551" y="82"/>
                    <a:pt x="1536" y="84"/>
                    <a:pt x="1520" y="86"/>
                  </a:cubicBezTo>
                  <a:cubicBezTo>
                    <a:pt x="1401" y="110"/>
                    <a:pt x="1280" y="121"/>
                    <a:pt x="1157" y="121"/>
                  </a:cubicBezTo>
                  <a:cubicBezTo>
                    <a:pt x="912" y="121"/>
                    <a:pt x="663" y="78"/>
                    <a:pt x="425" y="15"/>
                  </a:cubicBezTo>
                  <a:cubicBezTo>
                    <a:pt x="398" y="5"/>
                    <a:pt x="373" y="1"/>
                    <a:pt x="3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6" name="Google Shape;3536;p114"/>
            <p:cNvSpPr/>
            <p:nvPr/>
          </p:nvSpPr>
          <p:spPr>
            <a:xfrm>
              <a:off x="5765600" y="3389800"/>
              <a:ext cx="52275" cy="40300"/>
            </a:xfrm>
            <a:custGeom>
              <a:avLst/>
              <a:gdLst/>
              <a:ahLst/>
              <a:cxnLst/>
              <a:rect l="l" t="t" r="r" b="b"/>
              <a:pathLst>
                <a:path w="2091" h="1612" extrusionOk="0">
                  <a:moveTo>
                    <a:pt x="1905" y="1"/>
                  </a:moveTo>
                  <a:cubicBezTo>
                    <a:pt x="1855" y="1"/>
                    <a:pt x="1807" y="18"/>
                    <a:pt x="1781" y="58"/>
                  </a:cubicBezTo>
                  <a:cubicBezTo>
                    <a:pt x="1614" y="272"/>
                    <a:pt x="1400" y="486"/>
                    <a:pt x="1185" y="653"/>
                  </a:cubicBezTo>
                  <a:cubicBezTo>
                    <a:pt x="1019" y="772"/>
                    <a:pt x="852" y="867"/>
                    <a:pt x="661" y="939"/>
                  </a:cubicBezTo>
                  <a:cubicBezTo>
                    <a:pt x="542" y="843"/>
                    <a:pt x="400" y="796"/>
                    <a:pt x="257" y="748"/>
                  </a:cubicBezTo>
                  <a:cubicBezTo>
                    <a:pt x="240" y="742"/>
                    <a:pt x="223" y="740"/>
                    <a:pt x="207" y="740"/>
                  </a:cubicBezTo>
                  <a:cubicBezTo>
                    <a:pt x="88" y="740"/>
                    <a:pt x="0" y="882"/>
                    <a:pt x="42" y="986"/>
                  </a:cubicBezTo>
                  <a:cubicBezTo>
                    <a:pt x="90" y="1105"/>
                    <a:pt x="161" y="1201"/>
                    <a:pt x="233" y="1272"/>
                  </a:cubicBezTo>
                  <a:lnTo>
                    <a:pt x="209" y="1296"/>
                  </a:lnTo>
                  <a:cubicBezTo>
                    <a:pt x="320" y="1425"/>
                    <a:pt x="473" y="1611"/>
                    <a:pt x="647" y="1611"/>
                  </a:cubicBezTo>
                  <a:cubicBezTo>
                    <a:pt x="698" y="1611"/>
                    <a:pt x="751" y="1595"/>
                    <a:pt x="804" y="1558"/>
                  </a:cubicBezTo>
                  <a:cubicBezTo>
                    <a:pt x="1114" y="1296"/>
                    <a:pt x="1400" y="1010"/>
                    <a:pt x="1662" y="724"/>
                  </a:cubicBezTo>
                  <a:cubicBezTo>
                    <a:pt x="1781" y="581"/>
                    <a:pt x="1900" y="439"/>
                    <a:pt x="2019" y="296"/>
                  </a:cubicBezTo>
                  <a:cubicBezTo>
                    <a:pt x="2090" y="224"/>
                    <a:pt x="2090" y="105"/>
                    <a:pt x="2019" y="34"/>
                  </a:cubicBezTo>
                  <a:cubicBezTo>
                    <a:pt x="1987" y="12"/>
                    <a:pt x="1945" y="1"/>
                    <a:pt x="19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37" name="Google Shape;3537;p114"/>
          <p:cNvGrpSpPr/>
          <p:nvPr/>
        </p:nvGrpSpPr>
        <p:grpSpPr>
          <a:xfrm>
            <a:off x="5587751" y="2885510"/>
            <a:ext cx="268452" cy="317205"/>
            <a:chOff x="4558650" y="3233125"/>
            <a:chExt cx="203050" cy="239925"/>
          </a:xfrm>
        </p:grpSpPr>
        <p:sp>
          <p:nvSpPr>
            <p:cNvPr id="3538" name="Google Shape;3538;p114"/>
            <p:cNvSpPr/>
            <p:nvPr/>
          </p:nvSpPr>
          <p:spPr>
            <a:xfrm>
              <a:off x="4567000" y="3237250"/>
              <a:ext cx="194700" cy="202825"/>
            </a:xfrm>
            <a:custGeom>
              <a:avLst/>
              <a:gdLst/>
              <a:ahLst/>
              <a:cxnLst/>
              <a:rect l="l" t="t" r="r" b="b"/>
              <a:pathLst>
                <a:path w="7788" h="8113" extrusionOk="0">
                  <a:moveTo>
                    <a:pt x="1224" y="1"/>
                  </a:moveTo>
                  <a:cubicBezTo>
                    <a:pt x="1050" y="1"/>
                    <a:pt x="876" y="73"/>
                    <a:pt x="762" y="206"/>
                  </a:cubicBezTo>
                  <a:cubicBezTo>
                    <a:pt x="691" y="230"/>
                    <a:pt x="643" y="230"/>
                    <a:pt x="595" y="254"/>
                  </a:cubicBezTo>
                  <a:cubicBezTo>
                    <a:pt x="524" y="277"/>
                    <a:pt x="476" y="325"/>
                    <a:pt x="429" y="373"/>
                  </a:cubicBezTo>
                  <a:lnTo>
                    <a:pt x="334" y="492"/>
                  </a:lnTo>
                  <a:cubicBezTo>
                    <a:pt x="286" y="563"/>
                    <a:pt x="262" y="611"/>
                    <a:pt x="262" y="682"/>
                  </a:cubicBezTo>
                  <a:cubicBezTo>
                    <a:pt x="167" y="825"/>
                    <a:pt x="119" y="968"/>
                    <a:pt x="95" y="1135"/>
                  </a:cubicBezTo>
                  <a:cubicBezTo>
                    <a:pt x="48" y="1373"/>
                    <a:pt x="48" y="1635"/>
                    <a:pt x="95" y="1873"/>
                  </a:cubicBezTo>
                  <a:cubicBezTo>
                    <a:pt x="95" y="1921"/>
                    <a:pt x="95" y="1968"/>
                    <a:pt x="119" y="1992"/>
                  </a:cubicBezTo>
                  <a:lnTo>
                    <a:pt x="119" y="2516"/>
                  </a:lnTo>
                  <a:lnTo>
                    <a:pt x="119" y="3135"/>
                  </a:lnTo>
                  <a:cubicBezTo>
                    <a:pt x="119" y="3254"/>
                    <a:pt x="119" y="3349"/>
                    <a:pt x="143" y="3469"/>
                  </a:cubicBezTo>
                  <a:lnTo>
                    <a:pt x="143" y="3492"/>
                  </a:lnTo>
                  <a:cubicBezTo>
                    <a:pt x="95" y="3992"/>
                    <a:pt x="48" y="4516"/>
                    <a:pt x="48" y="5040"/>
                  </a:cubicBezTo>
                  <a:cubicBezTo>
                    <a:pt x="24" y="5088"/>
                    <a:pt x="24" y="5136"/>
                    <a:pt x="24" y="5183"/>
                  </a:cubicBezTo>
                  <a:lnTo>
                    <a:pt x="0" y="6350"/>
                  </a:lnTo>
                  <a:cubicBezTo>
                    <a:pt x="0" y="6445"/>
                    <a:pt x="24" y="6541"/>
                    <a:pt x="72" y="6636"/>
                  </a:cubicBezTo>
                  <a:cubicBezTo>
                    <a:pt x="72" y="6731"/>
                    <a:pt x="72" y="6850"/>
                    <a:pt x="95" y="6945"/>
                  </a:cubicBezTo>
                  <a:cubicBezTo>
                    <a:pt x="119" y="7184"/>
                    <a:pt x="262" y="7398"/>
                    <a:pt x="476" y="7469"/>
                  </a:cubicBezTo>
                  <a:cubicBezTo>
                    <a:pt x="524" y="7493"/>
                    <a:pt x="572" y="7517"/>
                    <a:pt x="643" y="7517"/>
                  </a:cubicBezTo>
                  <a:lnTo>
                    <a:pt x="738" y="7517"/>
                  </a:lnTo>
                  <a:cubicBezTo>
                    <a:pt x="762" y="7565"/>
                    <a:pt x="786" y="7588"/>
                    <a:pt x="834" y="7636"/>
                  </a:cubicBezTo>
                  <a:cubicBezTo>
                    <a:pt x="929" y="7708"/>
                    <a:pt x="1024" y="7779"/>
                    <a:pt x="1167" y="7779"/>
                  </a:cubicBezTo>
                  <a:cubicBezTo>
                    <a:pt x="1197" y="7785"/>
                    <a:pt x="1227" y="7788"/>
                    <a:pt x="1256" y="7788"/>
                  </a:cubicBezTo>
                  <a:cubicBezTo>
                    <a:pt x="1346" y="7788"/>
                    <a:pt x="1435" y="7761"/>
                    <a:pt x="1524" y="7708"/>
                  </a:cubicBezTo>
                  <a:cubicBezTo>
                    <a:pt x="1526" y="7707"/>
                    <a:pt x="1528" y="7706"/>
                    <a:pt x="1530" y="7706"/>
                  </a:cubicBezTo>
                  <a:cubicBezTo>
                    <a:pt x="1595" y="7706"/>
                    <a:pt x="1931" y="7974"/>
                    <a:pt x="2107" y="7974"/>
                  </a:cubicBezTo>
                  <a:cubicBezTo>
                    <a:pt x="2120" y="7974"/>
                    <a:pt x="2132" y="7973"/>
                    <a:pt x="2143" y="7969"/>
                  </a:cubicBezTo>
                  <a:cubicBezTo>
                    <a:pt x="2322" y="7946"/>
                    <a:pt x="2501" y="7934"/>
                    <a:pt x="2679" y="7934"/>
                  </a:cubicBezTo>
                  <a:cubicBezTo>
                    <a:pt x="2858" y="7934"/>
                    <a:pt x="3036" y="7946"/>
                    <a:pt x="3215" y="7969"/>
                  </a:cubicBezTo>
                  <a:cubicBezTo>
                    <a:pt x="3572" y="8041"/>
                    <a:pt x="3930" y="8065"/>
                    <a:pt x="4287" y="8065"/>
                  </a:cubicBezTo>
                  <a:cubicBezTo>
                    <a:pt x="4882" y="8089"/>
                    <a:pt x="5454" y="8089"/>
                    <a:pt x="6049" y="8112"/>
                  </a:cubicBezTo>
                  <a:cubicBezTo>
                    <a:pt x="6144" y="8112"/>
                    <a:pt x="6263" y="8065"/>
                    <a:pt x="6359" y="8017"/>
                  </a:cubicBezTo>
                  <a:lnTo>
                    <a:pt x="7216" y="8041"/>
                  </a:lnTo>
                  <a:cubicBezTo>
                    <a:pt x="7526" y="8041"/>
                    <a:pt x="7787" y="7803"/>
                    <a:pt x="7787" y="7469"/>
                  </a:cubicBezTo>
                  <a:lnTo>
                    <a:pt x="7787" y="7469"/>
                  </a:lnTo>
                  <a:lnTo>
                    <a:pt x="7764" y="7493"/>
                  </a:lnTo>
                  <a:cubicBezTo>
                    <a:pt x="7764" y="7207"/>
                    <a:pt x="7573" y="6993"/>
                    <a:pt x="7311" y="6922"/>
                  </a:cubicBezTo>
                  <a:cubicBezTo>
                    <a:pt x="7264" y="5874"/>
                    <a:pt x="7240" y="4826"/>
                    <a:pt x="7264" y="3778"/>
                  </a:cubicBezTo>
                  <a:cubicBezTo>
                    <a:pt x="7264" y="3754"/>
                    <a:pt x="7287" y="3707"/>
                    <a:pt x="7287" y="3683"/>
                  </a:cubicBezTo>
                  <a:cubicBezTo>
                    <a:pt x="7454" y="2683"/>
                    <a:pt x="7597" y="1682"/>
                    <a:pt x="7716" y="658"/>
                  </a:cubicBezTo>
                  <a:cubicBezTo>
                    <a:pt x="7716" y="563"/>
                    <a:pt x="7692" y="444"/>
                    <a:pt x="7645" y="373"/>
                  </a:cubicBezTo>
                  <a:cubicBezTo>
                    <a:pt x="7573" y="254"/>
                    <a:pt x="7478" y="182"/>
                    <a:pt x="7359" y="135"/>
                  </a:cubicBezTo>
                  <a:cubicBezTo>
                    <a:pt x="7289" y="100"/>
                    <a:pt x="7219" y="78"/>
                    <a:pt x="7150" y="78"/>
                  </a:cubicBezTo>
                  <a:cubicBezTo>
                    <a:pt x="7124" y="78"/>
                    <a:pt x="7099" y="81"/>
                    <a:pt x="7073" y="87"/>
                  </a:cubicBezTo>
                  <a:cubicBezTo>
                    <a:pt x="7002" y="87"/>
                    <a:pt x="6930" y="111"/>
                    <a:pt x="6859" y="158"/>
                  </a:cubicBezTo>
                  <a:cubicBezTo>
                    <a:pt x="6763" y="135"/>
                    <a:pt x="6668" y="111"/>
                    <a:pt x="6597" y="87"/>
                  </a:cubicBezTo>
                  <a:cubicBezTo>
                    <a:pt x="6406" y="63"/>
                    <a:pt x="6222" y="51"/>
                    <a:pt x="6040" y="51"/>
                  </a:cubicBezTo>
                  <a:cubicBezTo>
                    <a:pt x="5858" y="51"/>
                    <a:pt x="5680" y="63"/>
                    <a:pt x="5501" y="87"/>
                  </a:cubicBezTo>
                  <a:cubicBezTo>
                    <a:pt x="5257" y="122"/>
                    <a:pt x="5000" y="144"/>
                    <a:pt x="4749" y="144"/>
                  </a:cubicBezTo>
                  <a:cubicBezTo>
                    <a:pt x="4658" y="144"/>
                    <a:pt x="4567" y="141"/>
                    <a:pt x="4477" y="135"/>
                  </a:cubicBezTo>
                  <a:cubicBezTo>
                    <a:pt x="4358" y="135"/>
                    <a:pt x="4263" y="87"/>
                    <a:pt x="4168" y="63"/>
                  </a:cubicBezTo>
                  <a:cubicBezTo>
                    <a:pt x="4117" y="44"/>
                    <a:pt x="4064" y="35"/>
                    <a:pt x="4011" y="35"/>
                  </a:cubicBezTo>
                  <a:cubicBezTo>
                    <a:pt x="3867" y="35"/>
                    <a:pt x="3725" y="101"/>
                    <a:pt x="3620" y="206"/>
                  </a:cubicBezTo>
                  <a:cubicBezTo>
                    <a:pt x="3477" y="349"/>
                    <a:pt x="3406" y="563"/>
                    <a:pt x="3477" y="778"/>
                  </a:cubicBezTo>
                  <a:cubicBezTo>
                    <a:pt x="3501" y="897"/>
                    <a:pt x="3525" y="1039"/>
                    <a:pt x="3548" y="1182"/>
                  </a:cubicBezTo>
                  <a:cubicBezTo>
                    <a:pt x="3572" y="1492"/>
                    <a:pt x="3596" y="1754"/>
                    <a:pt x="3596" y="2064"/>
                  </a:cubicBezTo>
                  <a:lnTo>
                    <a:pt x="3596" y="2325"/>
                  </a:lnTo>
                  <a:lnTo>
                    <a:pt x="3596" y="2945"/>
                  </a:lnTo>
                  <a:cubicBezTo>
                    <a:pt x="3596" y="2992"/>
                    <a:pt x="3572" y="3040"/>
                    <a:pt x="3572" y="3088"/>
                  </a:cubicBezTo>
                  <a:cubicBezTo>
                    <a:pt x="3572" y="3254"/>
                    <a:pt x="3548" y="3421"/>
                    <a:pt x="3525" y="3588"/>
                  </a:cubicBezTo>
                  <a:cubicBezTo>
                    <a:pt x="3477" y="3564"/>
                    <a:pt x="3429" y="3540"/>
                    <a:pt x="3382" y="3540"/>
                  </a:cubicBezTo>
                  <a:cubicBezTo>
                    <a:pt x="3334" y="3492"/>
                    <a:pt x="3263" y="3445"/>
                    <a:pt x="3191" y="3421"/>
                  </a:cubicBezTo>
                  <a:cubicBezTo>
                    <a:pt x="3144" y="3135"/>
                    <a:pt x="2905" y="2921"/>
                    <a:pt x="2620" y="2921"/>
                  </a:cubicBezTo>
                  <a:cubicBezTo>
                    <a:pt x="2191" y="2992"/>
                    <a:pt x="1834" y="3254"/>
                    <a:pt x="1620" y="3635"/>
                  </a:cubicBezTo>
                  <a:lnTo>
                    <a:pt x="1620" y="3230"/>
                  </a:lnTo>
                  <a:cubicBezTo>
                    <a:pt x="1620" y="2754"/>
                    <a:pt x="1596" y="2302"/>
                    <a:pt x="1596" y="1825"/>
                  </a:cubicBezTo>
                  <a:lnTo>
                    <a:pt x="1596" y="1754"/>
                  </a:lnTo>
                  <a:cubicBezTo>
                    <a:pt x="1596" y="1682"/>
                    <a:pt x="1620" y="1587"/>
                    <a:pt x="1620" y="1516"/>
                  </a:cubicBezTo>
                  <a:cubicBezTo>
                    <a:pt x="1667" y="1254"/>
                    <a:pt x="1691" y="992"/>
                    <a:pt x="1762" y="730"/>
                  </a:cubicBezTo>
                  <a:cubicBezTo>
                    <a:pt x="1786" y="563"/>
                    <a:pt x="1762" y="420"/>
                    <a:pt x="1691" y="277"/>
                  </a:cubicBezTo>
                  <a:cubicBezTo>
                    <a:pt x="1620" y="158"/>
                    <a:pt x="1500" y="63"/>
                    <a:pt x="1358" y="15"/>
                  </a:cubicBezTo>
                  <a:cubicBezTo>
                    <a:pt x="1314" y="6"/>
                    <a:pt x="1269" y="1"/>
                    <a:pt x="12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9" name="Google Shape;3539;p114"/>
            <p:cNvSpPr/>
            <p:nvPr/>
          </p:nvSpPr>
          <p:spPr>
            <a:xfrm>
              <a:off x="4600925" y="3238800"/>
              <a:ext cx="55400" cy="80200"/>
            </a:xfrm>
            <a:custGeom>
              <a:avLst/>
              <a:gdLst/>
              <a:ahLst/>
              <a:cxnLst/>
              <a:rect l="l" t="t" r="r" b="b"/>
              <a:pathLst>
                <a:path w="2216" h="3208" extrusionOk="0">
                  <a:moveTo>
                    <a:pt x="1445" y="0"/>
                  </a:moveTo>
                  <a:cubicBezTo>
                    <a:pt x="1391" y="0"/>
                    <a:pt x="1337" y="8"/>
                    <a:pt x="1287" y="25"/>
                  </a:cubicBezTo>
                  <a:cubicBezTo>
                    <a:pt x="1239" y="25"/>
                    <a:pt x="1191" y="49"/>
                    <a:pt x="1144" y="73"/>
                  </a:cubicBezTo>
                  <a:cubicBezTo>
                    <a:pt x="1072" y="73"/>
                    <a:pt x="1001" y="73"/>
                    <a:pt x="929" y="96"/>
                  </a:cubicBezTo>
                  <a:lnTo>
                    <a:pt x="858" y="120"/>
                  </a:lnTo>
                  <a:cubicBezTo>
                    <a:pt x="763" y="73"/>
                    <a:pt x="667" y="49"/>
                    <a:pt x="572" y="49"/>
                  </a:cubicBezTo>
                  <a:cubicBezTo>
                    <a:pt x="263" y="49"/>
                    <a:pt x="24" y="311"/>
                    <a:pt x="1" y="620"/>
                  </a:cubicBezTo>
                  <a:lnTo>
                    <a:pt x="1" y="2621"/>
                  </a:lnTo>
                  <a:cubicBezTo>
                    <a:pt x="1" y="2906"/>
                    <a:pt x="215" y="3145"/>
                    <a:pt x="501" y="3192"/>
                  </a:cubicBezTo>
                  <a:cubicBezTo>
                    <a:pt x="521" y="3194"/>
                    <a:pt x="541" y="3195"/>
                    <a:pt x="560" y="3195"/>
                  </a:cubicBezTo>
                  <a:cubicBezTo>
                    <a:pt x="774" y="3195"/>
                    <a:pt x="963" y="3079"/>
                    <a:pt x="1072" y="2883"/>
                  </a:cubicBezTo>
                  <a:cubicBezTo>
                    <a:pt x="1167" y="3026"/>
                    <a:pt x="1310" y="3145"/>
                    <a:pt x="1477" y="3192"/>
                  </a:cubicBezTo>
                  <a:cubicBezTo>
                    <a:pt x="1518" y="3202"/>
                    <a:pt x="1559" y="3207"/>
                    <a:pt x="1600" y="3207"/>
                  </a:cubicBezTo>
                  <a:cubicBezTo>
                    <a:pt x="1847" y="3207"/>
                    <a:pt x="2086" y="3032"/>
                    <a:pt x="2168" y="2787"/>
                  </a:cubicBezTo>
                  <a:cubicBezTo>
                    <a:pt x="2215" y="2597"/>
                    <a:pt x="2168" y="2406"/>
                    <a:pt x="2049" y="2263"/>
                  </a:cubicBezTo>
                  <a:cubicBezTo>
                    <a:pt x="2025" y="1978"/>
                    <a:pt x="2025" y="1668"/>
                    <a:pt x="2025" y="1382"/>
                  </a:cubicBezTo>
                  <a:cubicBezTo>
                    <a:pt x="2025" y="1192"/>
                    <a:pt x="2025" y="1025"/>
                    <a:pt x="2049" y="858"/>
                  </a:cubicBezTo>
                  <a:cubicBezTo>
                    <a:pt x="2072" y="739"/>
                    <a:pt x="2072" y="620"/>
                    <a:pt x="2049" y="525"/>
                  </a:cubicBezTo>
                  <a:cubicBezTo>
                    <a:pt x="2001" y="335"/>
                    <a:pt x="1882" y="168"/>
                    <a:pt x="1739" y="73"/>
                  </a:cubicBezTo>
                  <a:cubicBezTo>
                    <a:pt x="1647" y="26"/>
                    <a:pt x="1545" y="0"/>
                    <a:pt x="14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0" name="Google Shape;3540;p114"/>
            <p:cNvSpPr/>
            <p:nvPr/>
          </p:nvSpPr>
          <p:spPr>
            <a:xfrm>
              <a:off x="4558650" y="3233125"/>
              <a:ext cx="201850" cy="239925"/>
            </a:xfrm>
            <a:custGeom>
              <a:avLst/>
              <a:gdLst/>
              <a:ahLst/>
              <a:cxnLst/>
              <a:rect l="l" t="t" r="r" b="b"/>
              <a:pathLst>
                <a:path w="8074" h="9597" extrusionOk="0">
                  <a:moveTo>
                    <a:pt x="3597" y="442"/>
                  </a:moveTo>
                  <a:cubicBezTo>
                    <a:pt x="3644" y="776"/>
                    <a:pt x="3644" y="1109"/>
                    <a:pt x="3644" y="1443"/>
                  </a:cubicBezTo>
                  <a:cubicBezTo>
                    <a:pt x="3644" y="2038"/>
                    <a:pt x="3644" y="2681"/>
                    <a:pt x="3621" y="3276"/>
                  </a:cubicBezTo>
                  <a:cubicBezTo>
                    <a:pt x="3284" y="2990"/>
                    <a:pt x="3059" y="2847"/>
                    <a:pt x="2828" y="2847"/>
                  </a:cubicBezTo>
                  <a:cubicBezTo>
                    <a:pt x="2618" y="2847"/>
                    <a:pt x="2404" y="2966"/>
                    <a:pt x="2097" y="3204"/>
                  </a:cubicBezTo>
                  <a:lnTo>
                    <a:pt x="2097" y="3204"/>
                  </a:lnTo>
                  <a:cubicBezTo>
                    <a:pt x="2121" y="2284"/>
                    <a:pt x="2168" y="1363"/>
                    <a:pt x="2168" y="442"/>
                  </a:cubicBezTo>
                  <a:cubicBezTo>
                    <a:pt x="2263" y="454"/>
                    <a:pt x="2364" y="460"/>
                    <a:pt x="2468" y="460"/>
                  </a:cubicBezTo>
                  <a:cubicBezTo>
                    <a:pt x="2573" y="460"/>
                    <a:pt x="2680" y="454"/>
                    <a:pt x="2787" y="442"/>
                  </a:cubicBezTo>
                  <a:close/>
                  <a:moveTo>
                    <a:pt x="6740" y="1"/>
                  </a:moveTo>
                  <a:cubicBezTo>
                    <a:pt x="6206" y="1"/>
                    <a:pt x="5671" y="71"/>
                    <a:pt x="5145" y="85"/>
                  </a:cubicBezTo>
                  <a:cubicBezTo>
                    <a:pt x="4859" y="92"/>
                    <a:pt x="4573" y="95"/>
                    <a:pt x="4287" y="95"/>
                  </a:cubicBezTo>
                  <a:cubicBezTo>
                    <a:pt x="3598" y="95"/>
                    <a:pt x="2913" y="78"/>
                    <a:pt x="2239" y="61"/>
                  </a:cubicBezTo>
                  <a:cubicBezTo>
                    <a:pt x="2001" y="44"/>
                    <a:pt x="1732" y="15"/>
                    <a:pt x="1466" y="15"/>
                  </a:cubicBezTo>
                  <a:cubicBezTo>
                    <a:pt x="989" y="15"/>
                    <a:pt x="523" y="109"/>
                    <a:pt x="263" y="538"/>
                  </a:cubicBezTo>
                  <a:cubicBezTo>
                    <a:pt x="1" y="990"/>
                    <a:pt x="48" y="1681"/>
                    <a:pt x="48" y="2205"/>
                  </a:cubicBezTo>
                  <a:lnTo>
                    <a:pt x="48" y="4491"/>
                  </a:lnTo>
                  <a:cubicBezTo>
                    <a:pt x="48" y="5824"/>
                    <a:pt x="48" y="7158"/>
                    <a:pt x="144" y="8492"/>
                  </a:cubicBezTo>
                  <a:cubicBezTo>
                    <a:pt x="144" y="8968"/>
                    <a:pt x="263" y="9397"/>
                    <a:pt x="787" y="9540"/>
                  </a:cubicBezTo>
                  <a:cubicBezTo>
                    <a:pt x="957" y="9579"/>
                    <a:pt x="1127" y="9597"/>
                    <a:pt x="1302" y="9597"/>
                  </a:cubicBezTo>
                  <a:cubicBezTo>
                    <a:pt x="1444" y="9597"/>
                    <a:pt x="1589" y="9585"/>
                    <a:pt x="1739" y="9563"/>
                  </a:cubicBezTo>
                  <a:cubicBezTo>
                    <a:pt x="2025" y="9563"/>
                    <a:pt x="2406" y="9540"/>
                    <a:pt x="2716" y="9540"/>
                  </a:cubicBezTo>
                  <a:lnTo>
                    <a:pt x="6121" y="9540"/>
                  </a:lnTo>
                  <a:lnTo>
                    <a:pt x="7264" y="9492"/>
                  </a:lnTo>
                  <a:cubicBezTo>
                    <a:pt x="7455" y="9492"/>
                    <a:pt x="7645" y="9492"/>
                    <a:pt x="7836" y="9468"/>
                  </a:cubicBezTo>
                  <a:cubicBezTo>
                    <a:pt x="8026" y="9444"/>
                    <a:pt x="8026" y="9182"/>
                    <a:pt x="7836" y="9158"/>
                  </a:cubicBezTo>
                  <a:cubicBezTo>
                    <a:pt x="7455" y="9135"/>
                    <a:pt x="7074" y="9111"/>
                    <a:pt x="6693" y="9111"/>
                  </a:cubicBezTo>
                  <a:cubicBezTo>
                    <a:pt x="6312" y="9087"/>
                    <a:pt x="5359" y="9087"/>
                    <a:pt x="4978" y="9063"/>
                  </a:cubicBezTo>
                  <a:cubicBezTo>
                    <a:pt x="4142" y="9024"/>
                    <a:pt x="3274" y="8985"/>
                    <a:pt x="2413" y="8985"/>
                  </a:cubicBezTo>
                  <a:cubicBezTo>
                    <a:pt x="2220" y="8985"/>
                    <a:pt x="2027" y="8987"/>
                    <a:pt x="1834" y="8992"/>
                  </a:cubicBezTo>
                  <a:cubicBezTo>
                    <a:pt x="1712" y="8992"/>
                    <a:pt x="1481" y="9028"/>
                    <a:pt x="1262" y="9028"/>
                  </a:cubicBezTo>
                  <a:cubicBezTo>
                    <a:pt x="1012" y="9028"/>
                    <a:pt x="777" y="8981"/>
                    <a:pt x="739" y="8777"/>
                  </a:cubicBezTo>
                  <a:cubicBezTo>
                    <a:pt x="715" y="8587"/>
                    <a:pt x="715" y="8420"/>
                    <a:pt x="691" y="8230"/>
                  </a:cubicBezTo>
                  <a:cubicBezTo>
                    <a:pt x="827" y="8057"/>
                    <a:pt x="1051" y="8012"/>
                    <a:pt x="1293" y="8012"/>
                  </a:cubicBezTo>
                  <a:cubicBezTo>
                    <a:pt x="1518" y="8012"/>
                    <a:pt x="1758" y="8052"/>
                    <a:pt x="1954" y="8063"/>
                  </a:cubicBezTo>
                  <a:cubicBezTo>
                    <a:pt x="2065" y="8071"/>
                    <a:pt x="2176" y="8074"/>
                    <a:pt x="2287" y="8074"/>
                  </a:cubicBezTo>
                  <a:cubicBezTo>
                    <a:pt x="2509" y="8074"/>
                    <a:pt x="2731" y="8063"/>
                    <a:pt x="2954" y="8063"/>
                  </a:cubicBezTo>
                  <a:cubicBezTo>
                    <a:pt x="4360" y="7980"/>
                    <a:pt x="5767" y="7916"/>
                    <a:pt x="7189" y="7916"/>
                  </a:cubicBezTo>
                  <a:cubicBezTo>
                    <a:pt x="7404" y="7916"/>
                    <a:pt x="7620" y="7917"/>
                    <a:pt x="7836" y="7920"/>
                  </a:cubicBezTo>
                  <a:cubicBezTo>
                    <a:pt x="8026" y="7920"/>
                    <a:pt x="7955" y="7611"/>
                    <a:pt x="7979" y="7491"/>
                  </a:cubicBezTo>
                  <a:lnTo>
                    <a:pt x="7979" y="7206"/>
                  </a:lnTo>
                  <a:lnTo>
                    <a:pt x="7979" y="6896"/>
                  </a:lnTo>
                  <a:cubicBezTo>
                    <a:pt x="7979" y="6753"/>
                    <a:pt x="8050" y="6467"/>
                    <a:pt x="7812" y="6444"/>
                  </a:cubicBezTo>
                  <a:cubicBezTo>
                    <a:pt x="7740" y="6444"/>
                    <a:pt x="7645" y="6515"/>
                    <a:pt x="7645" y="6610"/>
                  </a:cubicBezTo>
                  <a:lnTo>
                    <a:pt x="7621" y="7182"/>
                  </a:lnTo>
                  <a:lnTo>
                    <a:pt x="7621" y="7563"/>
                  </a:lnTo>
                  <a:cubicBezTo>
                    <a:pt x="6097" y="7515"/>
                    <a:pt x="4478" y="7468"/>
                    <a:pt x="2954" y="7468"/>
                  </a:cubicBezTo>
                  <a:lnTo>
                    <a:pt x="2001" y="7468"/>
                  </a:lnTo>
                  <a:cubicBezTo>
                    <a:pt x="2049" y="7134"/>
                    <a:pt x="2073" y="6706"/>
                    <a:pt x="2096" y="6372"/>
                  </a:cubicBezTo>
                  <a:cubicBezTo>
                    <a:pt x="2120" y="6063"/>
                    <a:pt x="2144" y="5515"/>
                    <a:pt x="2168" y="5181"/>
                  </a:cubicBezTo>
                  <a:cubicBezTo>
                    <a:pt x="2215" y="5003"/>
                    <a:pt x="2049" y="4914"/>
                    <a:pt x="1882" y="4914"/>
                  </a:cubicBezTo>
                  <a:cubicBezTo>
                    <a:pt x="1715" y="4914"/>
                    <a:pt x="1549" y="5003"/>
                    <a:pt x="1596" y="5181"/>
                  </a:cubicBezTo>
                  <a:cubicBezTo>
                    <a:pt x="1620" y="5729"/>
                    <a:pt x="1668" y="6420"/>
                    <a:pt x="1692" y="6968"/>
                  </a:cubicBezTo>
                  <a:cubicBezTo>
                    <a:pt x="1715" y="7063"/>
                    <a:pt x="1692" y="7277"/>
                    <a:pt x="1739" y="7444"/>
                  </a:cubicBezTo>
                  <a:cubicBezTo>
                    <a:pt x="1692" y="7441"/>
                    <a:pt x="1644" y="7439"/>
                    <a:pt x="1597" y="7439"/>
                  </a:cubicBezTo>
                  <a:cubicBezTo>
                    <a:pt x="1269" y="7439"/>
                    <a:pt x="959" y="7512"/>
                    <a:pt x="668" y="7658"/>
                  </a:cubicBezTo>
                  <a:cubicBezTo>
                    <a:pt x="644" y="7158"/>
                    <a:pt x="620" y="6658"/>
                    <a:pt x="596" y="6158"/>
                  </a:cubicBezTo>
                  <a:cubicBezTo>
                    <a:pt x="572" y="5229"/>
                    <a:pt x="548" y="3395"/>
                    <a:pt x="525" y="2467"/>
                  </a:cubicBezTo>
                  <a:cubicBezTo>
                    <a:pt x="477" y="1943"/>
                    <a:pt x="477" y="1419"/>
                    <a:pt x="548" y="895"/>
                  </a:cubicBezTo>
                  <a:cubicBezTo>
                    <a:pt x="655" y="491"/>
                    <a:pt x="1026" y="391"/>
                    <a:pt x="1444" y="391"/>
                  </a:cubicBezTo>
                  <a:cubicBezTo>
                    <a:pt x="1494" y="391"/>
                    <a:pt x="1545" y="392"/>
                    <a:pt x="1596" y="395"/>
                  </a:cubicBezTo>
                  <a:cubicBezTo>
                    <a:pt x="1644" y="1062"/>
                    <a:pt x="1644" y="1728"/>
                    <a:pt x="1644" y="2419"/>
                  </a:cubicBezTo>
                  <a:lnTo>
                    <a:pt x="1644" y="3657"/>
                  </a:lnTo>
                  <a:cubicBezTo>
                    <a:pt x="1644" y="3777"/>
                    <a:pt x="1754" y="3872"/>
                    <a:pt x="1870" y="3872"/>
                  </a:cubicBezTo>
                  <a:cubicBezTo>
                    <a:pt x="1915" y="3872"/>
                    <a:pt x="1961" y="3858"/>
                    <a:pt x="2001" y="3824"/>
                  </a:cubicBezTo>
                  <a:cubicBezTo>
                    <a:pt x="2398" y="3530"/>
                    <a:pt x="2586" y="3254"/>
                    <a:pt x="2840" y="3254"/>
                  </a:cubicBezTo>
                  <a:cubicBezTo>
                    <a:pt x="2998" y="3254"/>
                    <a:pt x="3180" y="3360"/>
                    <a:pt x="3454" y="3634"/>
                  </a:cubicBezTo>
                  <a:cubicBezTo>
                    <a:pt x="3549" y="3705"/>
                    <a:pt x="3668" y="3848"/>
                    <a:pt x="3811" y="3872"/>
                  </a:cubicBezTo>
                  <a:cubicBezTo>
                    <a:pt x="3906" y="3848"/>
                    <a:pt x="4002" y="3776"/>
                    <a:pt x="4002" y="3681"/>
                  </a:cubicBezTo>
                  <a:lnTo>
                    <a:pt x="4002" y="2848"/>
                  </a:lnTo>
                  <a:cubicBezTo>
                    <a:pt x="4002" y="2038"/>
                    <a:pt x="4025" y="1252"/>
                    <a:pt x="4002" y="442"/>
                  </a:cubicBezTo>
                  <a:cubicBezTo>
                    <a:pt x="4597" y="442"/>
                    <a:pt x="5168" y="419"/>
                    <a:pt x="5740" y="371"/>
                  </a:cubicBezTo>
                  <a:cubicBezTo>
                    <a:pt x="5990" y="344"/>
                    <a:pt x="6237" y="331"/>
                    <a:pt x="6481" y="331"/>
                  </a:cubicBezTo>
                  <a:cubicBezTo>
                    <a:pt x="6889" y="331"/>
                    <a:pt x="7291" y="368"/>
                    <a:pt x="7693" y="442"/>
                  </a:cubicBezTo>
                  <a:cubicBezTo>
                    <a:pt x="7717" y="490"/>
                    <a:pt x="7717" y="562"/>
                    <a:pt x="7693" y="609"/>
                  </a:cubicBezTo>
                  <a:cubicBezTo>
                    <a:pt x="7669" y="1990"/>
                    <a:pt x="7740" y="3395"/>
                    <a:pt x="7693" y="4777"/>
                  </a:cubicBezTo>
                  <a:cubicBezTo>
                    <a:pt x="7705" y="4860"/>
                    <a:pt x="7782" y="4902"/>
                    <a:pt x="7860" y="4902"/>
                  </a:cubicBezTo>
                  <a:cubicBezTo>
                    <a:pt x="7937" y="4902"/>
                    <a:pt x="8014" y="4860"/>
                    <a:pt x="8026" y="4777"/>
                  </a:cubicBezTo>
                  <a:cubicBezTo>
                    <a:pt x="8050" y="3586"/>
                    <a:pt x="8026" y="2395"/>
                    <a:pt x="8026" y="1204"/>
                  </a:cubicBezTo>
                  <a:cubicBezTo>
                    <a:pt x="8026" y="1014"/>
                    <a:pt x="8026" y="776"/>
                    <a:pt x="8050" y="609"/>
                  </a:cubicBezTo>
                  <a:cubicBezTo>
                    <a:pt x="8050" y="419"/>
                    <a:pt x="8074" y="180"/>
                    <a:pt x="7860" y="109"/>
                  </a:cubicBezTo>
                  <a:lnTo>
                    <a:pt x="7860" y="109"/>
                  </a:lnTo>
                  <a:lnTo>
                    <a:pt x="7883" y="157"/>
                  </a:lnTo>
                  <a:cubicBezTo>
                    <a:pt x="7505" y="37"/>
                    <a:pt x="7123" y="1"/>
                    <a:pt x="67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41" name="Google Shape;3541;p114"/>
          <p:cNvGrpSpPr/>
          <p:nvPr/>
        </p:nvGrpSpPr>
        <p:grpSpPr>
          <a:xfrm>
            <a:off x="6415022" y="2885675"/>
            <a:ext cx="174782" cy="317502"/>
            <a:chOff x="5184375" y="3233250"/>
            <a:chExt cx="132200" cy="240150"/>
          </a:xfrm>
        </p:grpSpPr>
        <p:sp>
          <p:nvSpPr>
            <p:cNvPr id="3542" name="Google Shape;3542;p114"/>
            <p:cNvSpPr/>
            <p:nvPr/>
          </p:nvSpPr>
          <p:spPr>
            <a:xfrm>
              <a:off x="5184375" y="3318375"/>
              <a:ext cx="111375" cy="155025"/>
            </a:xfrm>
            <a:custGeom>
              <a:avLst/>
              <a:gdLst/>
              <a:ahLst/>
              <a:cxnLst/>
              <a:rect l="l" t="t" r="r" b="b"/>
              <a:pathLst>
                <a:path w="4455" h="6201" extrusionOk="0">
                  <a:moveTo>
                    <a:pt x="698" y="1"/>
                  </a:moveTo>
                  <a:cubicBezTo>
                    <a:pt x="680" y="1"/>
                    <a:pt x="662" y="3"/>
                    <a:pt x="644" y="9"/>
                  </a:cubicBezTo>
                  <a:cubicBezTo>
                    <a:pt x="358" y="104"/>
                    <a:pt x="1" y="795"/>
                    <a:pt x="96" y="1081"/>
                  </a:cubicBezTo>
                  <a:cubicBezTo>
                    <a:pt x="310" y="1700"/>
                    <a:pt x="763" y="2176"/>
                    <a:pt x="1334" y="2486"/>
                  </a:cubicBezTo>
                  <a:cubicBezTo>
                    <a:pt x="1787" y="2748"/>
                    <a:pt x="2311" y="2938"/>
                    <a:pt x="2763" y="3248"/>
                  </a:cubicBezTo>
                  <a:cubicBezTo>
                    <a:pt x="2787" y="3272"/>
                    <a:pt x="2835" y="3319"/>
                    <a:pt x="2858" y="3319"/>
                  </a:cubicBezTo>
                  <a:cubicBezTo>
                    <a:pt x="2906" y="3367"/>
                    <a:pt x="2954" y="3415"/>
                    <a:pt x="3001" y="3486"/>
                  </a:cubicBezTo>
                  <a:cubicBezTo>
                    <a:pt x="3001" y="3486"/>
                    <a:pt x="3049" y="3510"/>
                    <a:pt x="3049" y="3534"/>
                  </a:cubicBezTo>
                  <a:cubicBezTo>
                    <a:pt x="3049" y="3534"/>
                    <a:pt x="3049" y="3534"/>
                    <a:pt x="3049" y="3534"/>
                  </a:cubicBezTo>
                  <a:lnTo>
                    <a:pt x="3049" y="3534"/>
                  </a:lnTo>
                  <a:cubicBezTo>
                    <a:pt x="3059" y="3554"/>
                    <a:pt x="3065" y="3561"/>
                    <a:pt x="3066" y="3561"/>
                  </a:cubicBezTo>
                  <a:cubicBezTo>
                    <a:pt x="3068" y="3561"/>
                    <a:pt x="3066" y="3556"/>
                    <a:pt x="3062" y="3549"/>
                  </a:cubicBezTo>
                  <a:lnTo>
                    <a:pt x="3062" y="3549"/>
                  </a:lnTo>
                  <a:cubicBezTo>
                    <a:pt x="3057" y="3544"/>
                    <a:pt x="3053" y="3539"/>
                    <a:pt x="3049" y="3534"/>
                  </a:cubicBezTo>
                  <a:lnTo>
                    <a:pt x="3049" y="3534"/>
                  </a:lnTo>
                  <a:cubicBezTo>
                    <a:pt x="3054" y="3539"/>
                    <a:pt x="3059" y="3545"/>
                    <a:pt x="3062" y="3549"/>
                  </a:cubicBezTo>
                  <a:lnTo>
                    <a:pt x="3062" y="3549"/>
                  </a:lnTo>
                  <a:cubicBezTo>
                    <a:pt x="3171" y="3687"/>
                    <a:pt x="3217" y="3825"/>
                    <a:pt x="3240" y="3986"/>
                  </a:cubicBezTo>
                  <a:cubicBezTo>
                    <a:pt x="3240" y="4081"/>
                    <a:pt x="3240" y="4177"/>
                    <a:pt x="3240" y="4272"/>
                  </a:cubicBezTo>
                  <a:cubicBezTo>
                    <a:pt x="3216" y="4439"/>
                    <a:pt x="3168" y="4582"/>
                    <a:pt x="3073" y="4701"/>
                  </a:cubicBezTo>
                  <a:cubicBezTo>
                    <a:pt x="3073" y="4701"/>
                    <a:pt x="3049" y="4748"/>
                    <a:pt x="3025" y="4772"/>
                  </a:cubicBezTo>
                  <a:cubicBezTo>
                    <a:pt x="2978" y="4820"/>
                    <a:pt x="2930" y="4867"/>
                    <a:pt x="2858" y="4915"/>
                  </a:cubicBezTo>
                  <a:lnTo>
                    <a:pt x="2882" y="4915"/>
                  </a:lnTo>
                  <a:cubicBezTo>
                    <a:pt x="2858" y="4915"/>
                    <a:pt x="2835" y="4963"/>
                    <a:pt x="2811" y="4986"/>
                  </a:cubicBezTo>
                  <a:cubicBezTo>
                    <a:pt x="2739" y="5010"/>
                    <a:pt x="2692" y="5058"/>
                    <a:pt x="2620" y="5082"/>
                  </a:cubicBezTo>
                  <a:cubicBezTo>
                    <a:pt x="2501" y="5129"/>
                    <a:pt x="2382" y="5225"/>
                    <a:pt x="2311" y="5344"/>
                  </a:cubicBezTo>
                  <a:cubicBezTo>
                    <a:pt x="2078" y="5725"/>
                    <a:pt x="2391" y="6200"/>
                    <a:pt x="2798" y="6200"/>
                  </a:cubicBezTo>
                  <a:cubicBezTo>
                    <a:pt x="2849" y="6200"/>
                    <a:pt x="2901" y="6193"/>
                    <a:pt x="2954" y="6177"/>
                  </a:cubicBezTo>
                  <a:cubicBezTo>
                    <a:pt x="3478" y="5987"/>
                    <a:pt x="3906" y="5606"/>
                    <a:pt x="4144" y="5129"/>
                  </a:cubicBezTo>
                  <a:cubicBezTo>
                    <a:pt x="4406" y="4605"/>
                    <a:pt x="4454" y="3986"/>
                    <a:pt x="4264" y="3438"/>
                  </a:cubicBezTo>
                  <a:lnTo>
                    <a:pt x="4287" y="3438"/>
                  </a:lnTo>
                  <a:cubicBezTo>
                    <a:pt x="4073" y="2891"/>
                    <a:pt x="3692" y="2462"/>
                    <a:pt x="3216" y="2176"/>
                  </a:cubicBezTo>
                  <a:cubicBezTo>
                    <a:pt x="2835" y="1938"/>
                    <a:pt x="2430" y="1771"/>
                    <a:pt x="2049" y="1581"/>
                  </a:cubicBezTo>
                  <a:cubicBezTo>
                    <a:pt x="1930" y="1510"/>
                    <a:pt x="1811" y="1438"/>
                    <a:pt x="1715" y="1390"/>
                  </a:cubicBezTo>
                  <a:lnTo>
                    <a:pt x="1596" y="1295"/>
                  </a:lnTo>
                  <a:lnTo>
                    <a:pt x="1549" y="1248"/>
                  </a:lnTo>
                  <a:cubicBezTo>
                    <a:pt x="1430" y="1152"/>
                    <a:pt x="1311" y="1081"/>
                    <a:pt x="1191" y="962"/>
                  </a:cubicBezTo>
                  <a:cubicBezTo>
                    <a:pt x="1144" y="890"/>
                    <a:pt x="1120" y="819"/>
                    <a:pt x="1096" y="724"/>
                  </a:cubicBezTo>
                  <a:cubicBezTo>
                    <a:pt x="1074" y="657"/>
                    <a:pt x="967" y="1"/>
                    <a:pt x="6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3" name="Google Shape;3543;p114"/>
            <p:cNvSpPr/>
            <p:nvPr/>
          </p:nvSpPr>
          <p:spPr>
            <a:xfrm>
              <a:off x="5207000" y="3235400"/>
              <a:ext cx="103025" cy="132625"/>
            </a:xfrm>
            <a:custGeom>
              <a:avLst/>
              <a:gdLst/>
              <a:ahLst/>
              <a:cxnLst/>
              <a:rect l="l" t="t" r="r" b="b"/>
              <a:pathLst>
                <a:path w="4121" h="5305" extrusionOk="0">
                  <a:moveTo>
                    <a:pt x="1430" y="0"/>
                  </a:moveTo>
                  <a:cubicBezTo>
                    <a:pt x="1383" y="0"/>
                    <a:pt x="1335" y="6"/>
                    <a:pt x="1287" y="18"/>
                  </a:cubicBezTo>
                  <a:cubicBezTo>
                    <a:pt x="858" y="89"/>
                    <a:pt x="477" y="375"/>
                    <a:pt x="263" y="756"/>
                  </a:cubicBezTo>
                  <a:cubicBezTo>
                    <a:pt x="48" y="1161"/>
                    <a:pt x="1" y="1637"/>
                    <a:pt x="167" y="2066"/>
                  </a:cubicBezTo>
                  <a:cubicBezTo>
                    <a:pt x="263" y="2328"/>
                    <a:pt x="382" y="2542"/>
                    <a:pt x="548" y="2757"/>
                  </a:cubicBezTo>
                  <a:cubicBezTo>
                    <a:pt x="691" y="2900"/>
                    <a:pt x="858" y="3066"/>
                    <a:pt x="1049" y="3185"/>
                  </a:cubicBezTo>
                  <a:cubicBezTo>
                    <a:pt x="1358" y="3400"/>
                    <a:pt x="1668" y="3566"/>
                    <a:pt x="2025" y="3733"/>
                  </a:cubicBezTo>
                  <a:cubicBezTo>
                    <a:pt x="2192" y="3828"/>
                    <a:pt x="2382" y="3924"/>
                    <a:pt x="2549" y="4043"/>
                  </a:cubicBezTo>
                  <a:cubicBezTo>
                    <a:pt x="2549" y="4043"/>
                    <a:pt x="2716" y="4138"/>
                    <a:pt x="2739" y="4162"/>
                  </a:cubicBezTo>
                  <a:cubicBezTo>
                    <a:pt x="2739" y="4162"/>
                    <a:pt x="2906" y="4257"/>
                    <a:pt x="2930" y="4281"/>
                  </a:cubicBezTo>
                  <a:cubicBezTo>
                    <a:pt x="3001" y="4352"/>
                    <a:pt x="3168" y="4495"/>
                    <a:pt x="3216" y="4590"/>
                  </a:cubicBezTo>
                  <a:cubicBezTo>
                    <a:pt x="3287" y="4662"/>
                    <a:pt x="3668" y="5305"/>
                    <a:pt x="3787" y="5305"/>
                  </a:cubicBezTo>
                  <a:cubicBezTo>
                    <a:pt x="3930" y="5305"/>
                    <a:pt x="3930" y="4852"/>
                    <a:pt x="4025" y="4733"/>
                  </a:cubicBezTo>
                  <a:cubicBezTo>
                    <a:pt x="4121" y="4638"/>
                    <a:pt x="3906" y="4186"/>
                    <a:pt x="3906" y="4019"/>
                  </a:cubicBezTo>
                  <a:lnTo>
                    <a:pt x="3906" y="3995"/>
                  </a:lnTo>
                  <a:cubicBezTo>
                    <a:pt x="3882" y="3852"/>
                    <a:pt x="3835" y="3709"/>
                    <a:pt x="3740" y="3590"/>
                  </a:cubicBezTo>
                  <a:cubicBezTo>
                    <a:pt x="3335" y="3162"/>
                    <a:pt x="2835" y="2828"/>
                    <a:pt x="2287" y="2590"/>
                  </a:cubicBezTo>
                  <a:cubicBezTo>
                    <a:pt x="1858" y="2376"/>
                    <a:pt x="1310" y="2114"/>
                    <a:pt x="1191" y="1566"/>
                  </a:cubicBezTo>
                  <a:cubicBezTo>
                    <a:pt x="1168" y="1328"/>
                    <a:pt x="1334" y="1113"/>
                    <a:pt x="1572" y="1090"/>
                  </a:cubicBezTo>
                  <a:cubicBezTo>
                    <a:pt x="1715" y="1066"/>
                    <a:pt x="1858" y="971"/>
                    <a:pt x="1930" y="828"/>
                  </a:cubicBezTo>
                  <a:cubicBezTo>
                    <a:pt x="2144" y="443"/>
                    <a:pt x="1839" y="0"/>
                    <a:pt x="14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4" name="Google Shape;3544;p114"/>
            <p:cNvSpPr/>
            <p:nvPr/>
          </p:nvSpPr>
          <p:spPr>
            <a:xfrm>
              <a:off x="5184375" y="3233250"/>
              <a:ext cx="132200" cy="234975"/>
            </a:xfrm>
            <a:custGeom>
              <a:avLst/>
              <a:gdLst/>
              <a:ahLst/>
              <a:cxnLst/>
              <a:rect l="l" t="t" r="r" b="b"/>
              <a:pathLst>
                <a:path w="5288" h="9399" extrusionOk="0">
                  <a:moveTo>
                    <a:pt x="2659" y="0"/>
                  </a:moveTo>
                  <a:cubicBezTo>
                    <a:pt x="1968" y="0"/>
                    <a:pt x="1292" y="376"/>
                    <a:pt x="1025" y="1104"/>
                  </a:cubicBezTo>
                  <a:cubicBezTo>
                    <a:pt x="787" y="1700"/>
                    <a:pt x="977" y="2414"/>
                    <a:pt x="1477" y="2819"/>
                  </a:cubicBezTo>
                  <a:lnTo>
                    <a:pt x="1287" y="2866"/>
                  </a:lnTo>
                  <a:cubicBezTo>
                    <a:pt x="739" y="3033"/>
                    <a:pt x="287" y="3438"/>
                    <a:pt x="96" y="3986"/>
                  </a:cubicBezTo>
                  <a:cubicBezTo>
                    <a:pt x="1" y="4343"/>
                    <a:pt x="1" y="4724"/>
                    <a:pt x="144" y="5057"/>
                  </a:cubicBezTo>
                  <a:cubicBezTo>
                    <a:pt x="477" y="5986"/>
                    <a:pt x="1573" y="6224"/>
                    <a:pt x="2406" y="6486"/>
                  </a:cubicBezTo>
                  <a:cubicBezTo>
                    <a:pt x="2787" y="6605"/>
                    <a:pt x="3144" y="6796"/>
                    <a:pt x="3454" y="7010"/>
                  </a:cubicBezTo>
                  <a:cubicBezTo>
                    <a:pt x="3811" y="7272"/>
                    <a:pt x="3930" y="7748"/>
                    <a:pt x="3740" y="8153"/>
                  </a:cubicBezTo>
                  <a:cubicBezTo>
                    <a:pt x="3510" y="8626"/>
                    <a:pt x="3012" y="8859"/>
                    <a:pt x="2508" y="8859"/>
                  </a:cubicBezTo>
                  <a:cubicBezTo>
                    <a:pt x="2073" y="8859"/>
                    <a:pt x="1634" y="8686"/>
                    <a:pt x="1358" y="8344"/>
                  </a:cubicBezTo>
                  <a:cubicBezTo>
                    <a:pt x="1025" y="7987"/>
                    <a:pt x="1215" y="7558"/>
                    <a:pt x="953" y="7510"/>
                  </a:cubicBezTo>
                  <a:cubicBezTo>
                    <a:pt x="948" y="7510"/>
                    <a:pt x="942" y="7509"/>
                    <a:pt x="937" y="7509"/>
                  </a:cubicBezTo>
                  <a:cubicBezTo>
                    <a:pt x="719" y="7509"/>
                    <a:pt x="787" y="7967"/>
                    <a:pt x="810" y="8129"/>
                  </a:cubicBezTo>
                  <a:cubicBezTo>
                    <a:pt x="882" y="8463"/>
                    <a:pt x="1072" y="8749"/>
                    <a:pt x="1311" y="8939"/>
                  </a:cubicBezTo>
                  <a:cubicBezTo>
                    <a:pt x="1656" y="9249"/>
                    <a:pt x="2117" y="9398"/>
                    <a:pt x="2576" y="9398"/>
                  </a:cubicBezTo>
                  <a:cubicBezTo>
                    <a:pt x="3317" y="9398"/>
                    <a:pt x="4052" y="9008"/>
                    <a:pt x="4287" y="8272"/>
                  </a:cubicBezTo>
                  <a:cubicBezTo>
                    <a:pt x="4525" y="7629"/>
                    <a:pt x="4287" y="6915"/>
                    <a:pt x="3692" y="6558"/>
                  </a:cubicBezTo>
                  <a:cubicBezTo>
                    <a:pt x="3430" y="6415"/>
                    <a:pt x="3144" y="6272"/>
                    <a:pt x="2858" y="6153"/>
                  </a:cubicBezTo>
                  <a:cubicBezTo>
                    <a:pt x="2239" y="5939"/>
                    <a:pt x="1573" y="5867"/>
                    <a:pt x="1001" y="5510"/>
                  </a:cubicBezTo>
                  <a:cubicBezTo>
                    <a:pt x="287" y="5105"/>
                    <a:pt x="167" y="4129"/>
                    <a:pt x="763" y="3557"/>
                  </a:cubicBezTo>
                  <a:cubicBezTo>
                    <a:pt x="1072" y="3248"/>
                    <a:pt x="1453" y="3105"/>
                    <a:pt x="1882" y="3105"/>
                  </a:cubicBezTo>
                  <a:lnTo>
                    <a:pt x="2025" y="3176"/>
                  </a:lnTo>
                  <a:cubicBezTo>
                    <a:pt x="2477" y="3367"/>
                    <a:pt x="2930" y="3509"/>
                    <a:pt x="3382" y="3581"/>
                  </a:cubicBezTo>
                  <a:cubicBezTo>
                    <a:pt x="3692" y="3629"/>
                    <a:pt x="3954" y="3748"/>
                    <a:pt x="4192" y="3914"/>
                  </a:cubicBezTo>
                  <a:cubicBezTo>
                    <a:pt x="4645" y="4319"/>
                    <a:pt x="4787" y="4962"/>
                    <a:pt x="4573" y="5510"/>
                  </a:cubicBezTo>
                  <a:cubicBezTo>
                    <a:pt x="4510" y="5637"/>
                    <a:pt x="4626" y="5743"/>
                    <a:pt x="4739" y="5743"/>
                  </a:cubicBezTo>
                  <a:cubicBezTo>
                    <a:pt x="4795" y="5743"/>
                    <a:pt x="4851" y="5716"/>
                    <a:pt x="4883" y="5653"/>
                  </a:cubicBezTo>
                  <a:cubicBezTo>
                    <a:pt x="5288" y="4962"/>
                    <a:pt x="5168" y="4057"/>
                    <a:pt x="4573" y="3509"/>
                  </a:cubicBezTo>
                  <a:cubicBezTo>
                    <a:pt x="4121" y="3057"/>
                    <a:pt x="3454" y="3033"/>
                    <a:pt x="2882" y="2890"/>
                  </a:cubicBezTo>
                  <a:cubicBezTo>
                    <a:pt x="2406" y="2747"/>
                    <a:pt x="1858" y="2605"/>
                    <a:pt x="1525" y="2200"/>
                  </a:cubicBezTo>
                  <a:cubicBezTo>
                    <a:pt x="1263" y="1747"/>
                    <a:pt x="1311" y="1176"/>
                    <a:pt x="1668" y="795"/>
                  </a:cubicBezTo>
                  <a:cubicBezTo>
                    <a:pt x="1926" y="489"/>
                    <a:pt x="2288" y="354"/>
                    <a:pt x="2657" y="354"/>
                  </a:cubicBezTo>
                  <a:cubicBezTo>
                    <a:pt x="3410" y="354"/>
                    <a:pt x="4192" y="916"/>
                    <a:pt x="4192" y="1747"/>
                  </a:cubicBezTo>
                  <a:cubicBezTo>
                    <a:pt x="4192" y="1854"/>
                    <a:pt x="4269" y="1908"/>
                    <a:pt x="4347" y="1908"/>
                  </a:cubicBezTo>
                  <a:cubicBezTo>
                    <a:pt x="4424" y="1908"/>
                    <a:pt x="4502" y="1854"/>
                    <a:pt x="4502" y="1747"/>
                  </a:cubicBezTo>
                  <a:cubicBezTo>
                    <a:pt x="4502" y="1223"/>
                    <a:pt x="4240" y="747"/>
                    <a:pt x="3835" y="414"/>
                  </a:cubicBezTo>
                  <a:cubicBezTo>
                    <a:pt x="3495" y="136"/>
                    <a:pt x="3074" y="0"/>
                    <a:pt x="26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45" name="Google Shape;3545;p114"/>
          <p:cNvGrpSpPr/>
          <p:nvPr/>
        </p:nvGrpSpPr>
        <p:grpSpPr>
          <a:xfrm>
            <a:off x="4851011" y="2884749"/>
            <a:ext cx="238540" cy="317899"/>
            <a:chOff x="4001400" y="3232550"/>
            <a:chExt cx="180425" cy="240450"/>
          </a:xfrm>
        </p:grpSpPr>
        <p:sp>
          <p:nvSpPr>
            <p:cNvPr id="3546" name="Google Shape;3546;p114"/>
            <p:cNvSpPr/>
            <p:nvPr/>
          </p:nvSpPr>
          <p:spPr>
            <a:xfrm>
              <a:off x="4008550" y="3239775"/>
              <a:ext cx="165525" cy="225900"/>
            </a:xfrm>
            <a:custGeom>
              <a:avLst/>
              <a:gdLst/>
              <a:ahLst/>
              <a:cxnLst/>
              <a:rect l="l" t="t" r="r" b="b"/>
              <a:pathLst>
                <a:path w="6621" h="9036" extrusionOk="0">
                  <a:moveTo>
                    <a:pt x="1834" y="1"/>
                  </a:moveTo>
                  <a:cubicBezTo>
                    <a:pt x="1550" y="1"/>
                    <a:pt x="1268" y="28"/>
                    <a:pt x="1000" y="81"/>
                  </a:cubicBezTo>
                  <a:cubicBezTo>
                    <a:pt x="572" y="153"/>
                    <a:pt x="214" y="462"/>
                    <a:pt x="72" y="891"/>
                  </a:cubicBezTo>
                  <a:cubicBezTo>
                    <a:pt x="0" y="1081"/>
                    <a:pt x="0" y="1296"/>
                    <a:pt x="72" y="1486"/>
                  </a:cubicBezTo>
                  <a:cubicBezTo>
                    <a:pt x="95" y="1581"/>
                    <a:pt x="143" y="1653"/>
                    <a:pt x="214" y="1748"/>
                  </a:cubicBezTo>
                  <a:cubicBezTo>
                    <a:pt x="214" y="3153"/>
                    <a:pt x="238" y="4582"/>
                    <a:pt x="238" y="6011"/>
                  </a:cubicBezTo>
                  <a:cubicBezTo>
                    <a:pt x="143" y="6106"/>
                    <a:pt x="72" y="6249"/>
                    <a:pt x="72" y="6392"/>
                  </a:cubicBezTo>
                  <a:cubicBezTo>
                    <a:pt x="48" y="6940"/>
                    <a:pt x="72" y="7487"/>
                    <a:pt x="167" y="8011"/>
                  </a:cubicBezTo>
                  <a:cubicBezTo>
                    <a:pt x="167" y="8202"/>
                    <a:pt x="214" y="8392"/>
                    <a:pt x="286" y="8583"/>
                  </a:cubicBezTo>
                  <a:cubicBezTo>
                    <a:pt x="453" y="8845"/>
                    <a:pt x="738" y="9035"/>
                    <a:pt x="1072" y="9035"/>
                  </a:cubicBezTo>
                  <a:cubicBezTo>
                    <a:pt x="1262" y="9035"/>
                    <a:pt x="1477" y="9012"/>
                    <a:pt x="1667" y="8988"/>
                  </a:cubicBezTo>
                  <a:lnTo>
                    <a:pt x="2310" y="8940"/>
                  </a:lnTo>
                  <a:lnTo>
                    <a:pt x="3668" y="8821"/>
                  </a:lnTo>
                  <a:lnTo>
                    <a:pt x="4215" y="8773"/>
                  </a:lnTo>
                  <a:cubicBezTo>
                    <a:pt x="4283" y="8778"/>
                    <a:pt x="4350" y="8780"/>
                    <a:pt x="4418" y="8780"/>
                  </a:cubicBezTo>
                  <a:cubicBezTo>
                    <a:pt x="4731" y="8780"/>
                    <a:pt x="5045" y="8737"/>
                    <a:pt x="5358" y="8678"/>
                  </a:cubicBezTo>
                  <a:cubicBezTo>
                    <a:pt x="5620" y="8583"/>
                    <a:pt x="5811" y="8321"/>
                    <a:pt x="5763" y="8035"/>
                  </a:cubicBezTo>
                  <a:cubicBezTo>
                    <a:pt x="5763" y="7964"/>
                    <a:pt x="5739" y="7892"/>
                    <a:pt x="5692" y="7821"/>
                  </a:cubicBezTo>
                  <a:cubicBezTo>
                    <a:pt x="5882" y="7726"/>
                    <a:pt x="6001" y="7535"/>
                    <a:pt x="6025" y="7321"/>
                  </a:cubicBezTo>
                  <a:cubicBezTo>
                    <a:pt x="6049" y="6582"/>
                    <a:pt x="6049" y="5868"/>
                    <a:pt x="6073" y="5130"/>
                  </a:cubicBezTo>
                  <a:cubicBezTo>
                    <a:pt x="6216" y="4344"/>
                    <a:pt x="6359" y="3558"/>
                    <a:pt x="6478" y="2772"/>
                  </a:cubicBezTo>
                  <a:cubicBezTo>
                    <a:pt x="6525" y="2415"/>
                    <a:pt x="6573" y="2058"/>
                    <a:pt x="6597" y="1701"/>
                  </a:cubicBezTo>
                  <a:cubicBezTo>
                    <a:pt x="6621" y="1391"/>
                    <a:pt x="6549" y="1058"/>
                    <a:pt x="6406" y="772"/>
                  </a:cubicBezTo>
                  <a:cubicBezTo>
                    <a:pt x="6311" y="605"/>
                    <a:pt x="6168" y="462"/>
                    <a:pt x="5978" y="367"/>
                  </a:cubicBezTo>
                  <a:cubicBezTo>
                    <a:pt x="5787" y="272"/>
                    <a:pt x="5549" y="200"/>
                    <a:pt x="5311" y="176"/>
                  </a:cubicBezTo>
                  <a:cubicBezTo>
                    <a:pt x="4977" y="153"/>
                    <a:pt x="4620" y="105"/>
                    <a:pt x="4263" y="81"/>
                  </a:cubicBezTo>
                  <a:cubicBezTo>
                    <a:pt x="3548" y="34"/>
                    <a:pt x="2834" y="10"/>
                    <a:pt x="2120" y="10"/>
                  </a:cubicBezTo>
                  <a:cubicBezTo>
                    <a:pt x="2024" y="4"/>
                    <a:pt x="1929" y="1"/>
                    <a:pt x="18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7" name="Google Shape;3547;p114"/>
            <p:cNvSpPr/>
            <p:nvPr/>
          </p:nvSpPr>
          <p:spPr>
            <a:xfrm>
              <a:off x="4001400" y="3232550"/>
              <a:ext cx="180425" cy="240450"/>
            </a:xfrm>
            <a:custGeom>
              <a:avLst/>
              <a:gdLst/>
              <a:ahLst/>
              <a:cxnLst/>
              <a:rect l="l" t="t" r="r" b="b"/>
              <a:pathLst>
                <a:path w="7217" h="9618" extrusionOk="0">
                  <a:moveTo>
                    <a:pt x="5518" y="0"/>
                  </a:moveTo>
                  <a:cubicBezTo>
                    <a:pt x="5402" y="0"/>
                    <a:pt x="5285" y="12"/>
                    <a:pt x="5168" y="37"/>
                  </a:cubicBezTo>
                  <a:cubicBezTo>
                    <a:pt x="4668" y="37"/>
                    <a:pt x="4144" y="61"/>
                    <a:pt x="3644" y="61"/>
                  </a:cubicBezTo>
                  <a:cubicBezTo>
                    <a:pt x="3192" y="61"/>
                    <a:pt x="2525" y="84"/>
                    <a:pt x="2096" y="108"/>
                  </a:cubicBezTo>
                  <a:cubicBezTo>
                    <a:pt x="2025" y="111"/>
                    <a:pt x="1952" y="112"/>
                    <a:pt x="1878" y="112"/>
                  </a:cubicBezTo>
                  <a:cubicBezTo>
                    <a:pt x="1804" y="112"/>
                    <a:pt x="1730" y="111"/>
                    <a:pt x="1655" y="111"/>
                  </a:cubicBezTo>
                  <a:cubicBezTo>
                    <a:pt x="1209" y="111"/>
                    <a:pt x="762" y="138"/>
                    <a:pt x="477" y="513"/>
                  </a:cubicBezTo>
                  <a:cubicBezTo>
                    <a:pt x="310" y="704"/>
                    <a:pt x="191" y="942"/>
                    <a:pt x="143" y="1204"/>
                  </a:cubicBezTo>
                  <a:cubicBezTo>
                    <a:pt x="48" y="1251"/>
                    <a:pt x="0" y="1347"/>
                    <a:pt x="0" y="1442"/>
                  </a:cubicBezTo>
                  <a:lnTo>
                    <a:pt x="24" y="3276"/>
                  </a:lnTo>
                  <a:cubicBezTo>
                    <a:pt x="24" y="3776"/>
                    <a:pt x="48" y="4347"/>
                    <a:pt x="48" y="4847"/>
                  </a:cubicBezTo>
                  <a:cubicBezTo>
                    <a:pt x="48" y="5990"/>
                    <a:pt x="24" y="7133"/>
                    <a:pt x="119" y="8277"/>
                  </a:cubicBezTo>
                  <a:cubicBezTo>
                    <a:pt x="72" y="8729"/>
                    <a:pt x="310" y="9158"/>
                    <a:pt x="739" y="9372"/>
                  </a:cubicBezTo>
                  <a:cubicBezTo>
                    <a:pt x="1215" y="9563"/>
                    <a:pt x="1727" y="9604"/>
                    <a:pt x="2239" y="9604"/>
                  </a:cubicBezTo>
                  <a:cubicBezTo>
                    <a:pt x="2637" y="9604"/>
                    <a:pt x="3035" y="9579"/>
                    <a:pt x="3417" y="9579"/>
                  </a:cubicBezTo>
                  <a:cubicBezTo>
                    <a:pt x="3526" y="9579"/>
                    <a:pt x="3633" y="9581"/>
                    <a:pt x="3739" y="9586"/>
                  </a:cubicBezTo>
                  <a:cubicBezTo>
                    <a:pt x="4049" y="9586"/>
                    <a:pt x="4335" y="9586"/>
                    <a:pt x="4644" y="9610"/>
                  </a:cubicBezTo>
                  <a:cubicBezTo>
                    <a:pt x="4734" y="9615"/>
                    <a:pt x="4826" y="9617"/>
                    <a:pt x="4920" y="9617"/>
                  </a:cubicBezTo>
                  <a:cubicBezTo>
                    <a:pt x="5823" y="9617"/>
                    <a:pt x="6859" y="9377"/>
                    <a:pt x="6859" y="8277"/>
                  </a:cubicBezTo>
                  <a:cubicBezTo>
                    <a:pt x="6847" y="8205"/>
                    <a:pt x="6787" y="8169"/>
                    <a:pt x="6728" y="8169"/>
                  </a:cubicBezTo>
                  <a:cubicBezTo>
                    <a:pt x="6668" y="8169"/>
                    <a:pt x="6609" y="8205"/>
                    <a:pt x="6597" y="8277"/>
                  </a:cubicBezTo>
                  <a:cubicBezTo>
                    <a:pt x="6597" y="8419"/>
                    <a:pt x="6573" y="8539"/>
                    <a:pt x="6526" y="8681"/>
                  </a:cubicBezTo>
                  <a:cubicBezTo>
                    <a:pt x="6478" y="8777"/>
                    <a:pt x="6406" y="8896"/>
                    <a:pt x="6311" y="8967"/>
                  </a:cubicBezTo>
                  <a:cubicBezTo>
                    <a:pt x="5960" y="9230"/>
                    <a:pt x="5543" y="9289"/>
                    <a:pt x="5116" y="9289"/>
                  </a:cubicBezTo>
                  <a:cubicBezTo>
                    <a:pt x="4772" y="9289"/>
                    <a:pt x="4422" y="9251"/>
                    <a:pt x="4093" y="9251"/>
                  </a:cubicBezTo>
                  <a:cubicBezTo>
                    <a:pt x="4054" y="9251"/>
                    <a:pt x="4016" y="9252"/>
                    <a:pt x="3977" y="9253"/>
                  </a:cubicBezTo>
                  <a:cubicBezTo>
                    <a:pt x="3665" y="9226"/>
                    <a:pt x="3352" y="9223"/>
                    <a:pt x="3041" y="9223"/>
                  </a:cubicBezTo>
                  <a:cubicBezTo>
                    <a:pt x="2937" y="9223"/>
                    <a:pt x="2834" y="9223"/>
                    <a:pt x="2730" y="9223"/>
                  </a:cubicBezTo>
                  <a:cubicBezTo>
                    <a:pt x="2316" y="9223"/>
                    <a:pt x="1906" y="9217"/>
                    <a:pt x="1501" y="9158"/>
                  </a:cubicBezTo>
                  <a:cubicBezTo>
                    <a:pt x="1072" y="9110"/>
                    <a:pt x="572" y="8991"/>
                    <a:pt x="548" y="8467"/>
                  </a:cubicBezTo>
                  <a:cubicBezTo>
                    <a:pt x="453" y="6895"/>
                    <a:pt x="596" y="5300"/>
                    <a:pt x="548" y="3728"/>
                  </a:cubicBezTo>
                  <a:cubicBezTo>
                    <a:pt x="548" y="3418"/>
                    <a:pt x="572" y="1823"/>
                    <a:pt x="572" y="1466"/>
                  </a:cubicBezTo>
                  <a:cubicBezTo>
                    <a:pt x="572" y="1370"/>
                    <a:pt x="524" y="1299"/>
                    <a:pt x="477" y="1227"/>
                  </a:cubicBezTo>
                  <a:cubicBezTo>
                    <a:pt x="524" y="942"/>
                    <a:pt x="715" y="680"/>
                    <a:pt x="977" y="537"/>
                  </a:cubicBezTo>
                  <a:cubicBezTo>
                    <a:pt x="1263" y="483"/>
                    <a:pt x="1535" y="457"/>
                    <a:pt x="1804" y="457"/>
                  </a:cubicBezTo>
                  <a:cubicBezTo>
                    <a:pt x="1894" y="457"/>
                    <a:pt x="1983" y="459"/>
                    <a:pt x="2072" y="465"/>
                  </a:cubicBezTo>
                  <a:lnTo>
                    <a:pt x="5573" y="465"/>
                  </a:lnTo>
                  <a:cubicBezTo>
                    <a:pt x="5883" y="465"/>
                    <a:pt x="6168" y="608"/>
                    <a:pt x="6359" y="870"/>
                  </a:cubicBezTo>
                  <a:cubicBezTo>
                    <a:pt x="6621" y="2061"/>
                    <a:pt x="6573" y="3276"/>
                    <a:pt x="6573" y="4490"/>
                  </a:cubicBezTo>
                  <a:cubicBezTo>
                    <a:pt x="6549" y="5109"/>
                    <a:pt x="6573" y="5705"/>
                    <a:pt x="6621" y="6324"/>
                  </a:cubicBezTo>
                  <a:cubicBezTo>
                    <a:pt x="6621" y="6431"/>
                    <a:pt x="6698" y="6485"/>
                    <a:pt x="6776" y="6485"/>
                  </a:cubicBezTo>
                  <a:cubicBezTo>
                    <a:pt x="6853" y="6485"/>
                    <a:pt x="6930" y="6431"/>
                    <a:pt x="6930" y="6324"/>
                  </a:cubicBezTo>
                  <a:cubicBezTo>
                    <a:pt x="6978" y="5871"/>
                    <a:pt x="7026" y="5395"/>
                    <a:pt x="7049" y="4943"/>
                  </a:cubicBezTo>
                  <a:cubicBezTo>
                    <a:pt x="7216" y="3728"/>
                    <a:pt x="7192" y="2513"/>
                    <a:pt x="7002" y="1323"/>
                  </a:cubicBezTo>
                  <a:cubicBezTo>
                    <a:pt x="6907" y="846"/>
                    <a:pt x="6907" y="561"/>
                    <a:pt x="6454" y="275"/>
                  </a:cubicBezTo>
                  <a:cubicBezTo>
                    <a:pt x="6171" y="98"/>
                    <a:pt x="5850" y="0"/>
                    <a:pt x="55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8" name="Google Shape;3548;p114"/>
            <p:cNvSpPr/>
            <p:nvPr/>
          </p:nvSpPr>
          <p:spPr>
            <a:xfrm>
              <a:off x="4074625" y="3420950"/>
              <a:ext cx="32400" cy="24525"/>
            </a:xfrm>
            <a:custGeom>
              <a:avLst/>
              <a:gdLst/>
              <a:ahLst/>
              <a:cxnLst/>
              <a:rect l="l" t="t" r="r" b="b"/>
              <a:pathLst>
                <a:path w="1296" h="981" extrusionOk="0">
                  <a:moveTo>
                    <a:pt x="642" y="1"/>
                  </a:moveTo>
                  <a:cubicBezTo>
                    <a:pt x="627" y="1"/>
                    <a:pt x="611" y="1"/>
                    <a:pt x="596" y="2"/>
                  </a:cubicBezTo>
                  <a:cubicBezTo>
                    <a:pt x="1" y="50"/>
                    <a:pt x="1" y="931"/>
                    <a:pt x="596" y="979"/>
                  </a:cubicBezTo>
                  <a:cubicBezTo>
                    <a:pt x="611" y="980"/>
                    <a:pt x="627" y="980"/>
                    <a:pt x="642" y="980"/>
                  </a:cubicBezTo>
                  <a:cubicBezTo>
                    <a:pt x="1295" y="980"/>
                    <a:pt x="1295" y="1"/>
                    <a:pt x="6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9" name="Google Shape;3549;p114"/>
            <p:cNvSpPr/>
            <p:nvPr/>
          </p:nvSpPr>
          <p:spPr>
            <a:xfrm>
              <a:off x="4040100" y="3271450"/>
              <a:ext cx="100275" cy="15150"/>
            </a:xfrm>
            <a:custGeom>
              <a:avLst/>
              <a:gdLst/>
              <a:ahLst/>
              <a:cxnLst/>
              <a:rect l="l" t="t" r="r" b="b"/>
              <a:pathLst>
                <a:path w="4011" h="606" extrusionOk="0">
                  <a:moveTo>
                    <a:pt x="3736" y="0"/>
                  </a:moveTo>
                  <a:cubicBezTo>
                    <a:pt x="3722" y="0"/>
                    <a:pt x="3707" y="2"/>
                    <a:pt x="3692" y="5"/>
                  </a:cubicBezTo>
                  <a:lnTo>
                    <a:pt x="3049" y="53"/>
                  </a:lnTo>
                  <a:cubicBezTo>
                    <a:pt x="2550" y="92"/>
                    <a:pt x="2045" y="110"/>
                    <a:pt x="1536" y="110"/>
                  </a:cubicBezTo>
                  <a:cubicBezTo>
                    <a:pt x="1121" y="110"/>
                    <a:pt x="704" y="98"/>
                    <a:pt x="286" y="76"/>
                  </a:cubicBezTo>
                  <a:cubicBezTo>
                    <a:pt x="0" y="76"/>
                    <a:pt x="0" y="505"/>
                    <a:pt x="286" y="505"/>
                  </a:cubicBezTo>
                  <a:cubicBezTo>
                    <a:pt x="488" y="488"/>
                    <a:pt x="690" y="471"/>
                    <a:pt x="892" y="471"/>
                  </a:cubicBezTo>
                  <a:cubicBezTo>
                    <a:pt x="976" y="471"/>
                    <a:pt x="1060" y="474"/>
                    <a:pt x="1143" y="481"/>
                  </a:cubicBezTo>
                  <a:cubicBezTo>
                    <a:pt x="1977" y="505"/>
                    <a:pt x="2834" y="529"/>
                    <a:pt x="3692" y="600"/>
                  </a:cubicBezTo>
                  <a:cubicBezTo>
                    <a:pt x="3707" y="604"/>
                    <a:pt x="3722" y="605"/>
                    <a:pt x="3736" y="605"/>
                  </a:cubicBezTo>
                  <a:cubicBezTo>
                    <a:pt x="4010" y="605"/>
                    <a:pt x="4010" y="0"/>
                    <a:pt x="37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0" name="Google Shape;3550;p114"/>
            <p:cNvSpPr/>
            <p:nvPr/>
          </p:nvSpPr>
          <p:spPr>
            <a:xfrm>
              <a:off x="4041275" y="3310400"/>
              <a:ext cx="96925" cy="14825"/>
            </a:xfrm>
            <a:custGeom>
              <a:avLst/>
              <a:gdLst/>
              <a:ahLst/>
              <a:cxnLst/>
              <a:rect l="l" t="t" r="r" b="b"/>
              <a:pathLst>
                <a:path w="3877" h="593" extrusionOk="0">
                  <a:moveTo>
                    <a:pt x="1277" y="1"/>
                  </a:moveTo>
                  <a:cubicBezTo>
                    <a:pt x="931" y="1"/>
                    <a:pt x="585" y="32"/>
                    <a:pt x="239" y="90"/>
                  </a:cubicBezTo>
                  <a:cubicBezTo>
                    <a:pt x="191" y="114"/>
                    <a:pt x="144" y="138"/>
                    <a:pt x="144" y="209"/>
                  </a:cubicBezTo>
                  <a:cubicBezTo>
                    <a:pt x="1" y="543"/>
                    <a:pt x="858" y="566"/>
                    <a:pt x="1073" y="590"/>
                  </a:cubicBezTo>
                  <a:cubicBezTo>
                    <a:pt x="1106" y="592"/>
                    <a:pt x="1139" y="593"/>
                    <a:pt x="1172" y="593"/>
                  </a:cubicBezTo>
                  <a:cubicBezTo>
                    <a:pt x="1567" y="593"/>
                    <a:pt x="1963" y="471"/>
                    <a:pt x="2359" y="471"/>
                  </a:cubicBezTo>
                  <a:cubicBezTo>
                    <a:pt x="2565" y="471"/>
                    <a:pt x="2750" y="461"/>
                    <a:pt x="2935" y="461"/>
                  </a:cubicBezTo>
                  <a:cubicBezTo>
                    <a:pt x="3028" y="461"/>
                    <a:pt x="3121" y="463"/>
                    <a:pt x="3216" y="471"/>
                  </a:cubicBezTo>
                  <a:cubicBezTo>
                    <a:pt x="3359" y="471"/>
                    <a:pt x="3525" y="471"/>
                    <a:pt x="3645" y="495"/>
                  </a:cubicBezTo>
                  <a:cubicBezTo>
                    <a:pt x="3652" y="496"/>
                    <a:pt x="3659" y="496"/>
                    <a:pt x="3666" y="496"/>
                  </a:cubicBezTo>
                  <a:cubicBezTo>
                    <a:pt x="3860" y="496"/>
                    <a:pt x="3876" y="185"/>
                    <a:pt x="3692" y="162"/>
                  </a:cubicBezTo>
                  <a:cubicBezTo>
                    <a:pt x="3097" y="114"/>
                    <a:pt x="2525" y="90"/>
                    <a:pt x="1954" y="42"/>
                  </a:cubicBezTo>
                  <a:cubicBezTo>
                    <a:pt x="1728" y="14"/>
                    <a:pt x="1503" y="1"/>
                    <a:pt x="12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1" name="Google Shape;3551;p114"/>
            <p:cNvSpPr/>
            <p:nvPr/>
          </p:nvSpPr>
          <p:spPr>
            <a:xfrm>
              <a:off x="4043075" y="3348625"/>
              <a:ext cx="98125" cy="14875"/>
            </a:xfrm>
            <a:custGeom>
              <a:avLst/>
              <a:gdLst/>
              <a:ahLst/>
              <a:cxnLst/>
              <a:rect l="l" t="t" r="r" b="b"/>
              <a:pathLst>
                <a:path w="3925" h="595" extrusionOk="0">
                  <a:moveTo>
                    <a:pt x="3619" y="1"/>
                  </a:moveTo>
                  <a:cubicBezTo>
                    <a:pt x="3597" y="1"/>
                    <a:pt x="3574" y="5"/>
                    <a:pt x="3549" y="14"/>
                  </a:cubicBezTo>
                  <a:cubicBezTo>
                    <a:pt x="2694" y="87"/>
                    <a:pt x="1839" y="118"/>
                    <a:pt x="973" y="118"/>
                  </a:cubicBezTo>
                  <a:cubicBezTo>
                    <a:pt x="705" y="118"/>
                    <a:pt x="437" y="115"/>
                    <a:pt x="167" y="109"/>
                  </a:cubicBezTo>
                  <a:cubicBezTo>
                    <a:pt x="0" y="109"/>
                    <a:pt x="0" y="371"/>
                    <a:pt x="167" y="371"/>
                  </a:cubicBezTo>
                  <a:lnTo>
                    <a:pt x="381" y="395"/>
                  </a:lnTo>
                  <a:cubicBezTo>
                    <a:pt x="882" y="442"/>
                    <a:pt x="1382" y="490"/>
                    <a:pt x="1882" y="538"/>
                  </a:cubicBezTo>
                  <a:cubicBezTo>
                    <a:pt x="2300" y="573"/>
                    <a:pt x="2719" y="595"/>
                    <a:pt x="3146" y="595"/>
                  </a:cubicBezTo>
                  <a:cubicBezTo>
                    <a:pt x="3297" y="595"/>
                    <a:pt x="3449" y="592"/>
                    <a:pt x="3602" y="586"/>
                  </a:cubicBezTo>
                  <a:lnTo>
                    <a:pt x="3602" y="586"/>
                  </a:lnTo>
                  <a:cubicBezTo>
                    <a:pt x="3611" y="587"/>
                    <a:pt x="3620" y="588"/>
                    <a:pt x="3629" y="588"/>
                  </a:cubicBezTo>
                  <a:cubicBezTo>
                    <a:pt x="3924" y="588"/>
                    <a:pt x="3881" y="1"/>
                    <a:pt x="36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2" name="Google Shape;3552;p114"/>
            <p:cNvSpPr/>
            <p:nvPr/>
          </p:nvSpPr>
          <p:spPr>
            <a:xfrm>
              <a:off x="4037725" y="3384475"/>
              <a:ext cx="67875" cy="15100"/>
            </a:xfrm>
            <a:custGeom>
              <a:avLst/>
              <a:gdLst/>
              <a:ahLst/>
              <a:cxnLst/>
              <a:rect l="l" t="t" r="r" b="b"/>
              <a:pathLst>
                <a:path w="2715" h="604" extrusionOk="0">
                  <a:moveTo>
                    <a:pt x="863" y="1"/>
                  </a:moveTo>
                  <a:cubicBezTo>
                    <a:pt x="692" y="1"/>
                    <a:pt x="527" y="49"/>
                    <a:pt x="381" y="152"/>
                  </a:cubicBezTo>
                  <a:cubicBezTo>
                    <a:pt x="0" y="533"/>
                    <a:pt x="881" y="580"/>
                    <a:pt x="1119" y="604"/>
                  </a:cubicBezTo>
                  <a:cubicBezTo>
                    <a:pt x="1334" y="604"/>
                    <a:pt x="1572" y="580"/>
                    <a:pt x="1810" y="556"/>
                  </a:cubicBezTo>
                  <a:cubicBezTo>
                    <a:pt x="2048" y="533"/>
                    <a:pt x="2286" y="509"/>
                    <a:pt x="2524" y="485"/>
                  </a:cubicBezTo>
                  <a:cubicBezTo>
                    <a:pt x="2715" y="437"/>
                    <a:pt x="2691" y="152"/>
                    <a:pt x="2477" y="152"/>
                  </a:cubicBezTo>
                  <a:lnTo>
                    <a:pt x="2477" y="175"/>
                  </a:lnTo>
                  <a:cubicBezTo>
                    <a:pt x="2360" y="188"/>
                    <a:pt x="2243" y="194"/>
                    <a:pt x="2126" y="194"/>
                  </a:cubicBezTo>
                  <a:cubicBezTo>
                    <a:pt x="1792" y="194"/>
                    <a:pt x="1461" y="145"/>
                    <a:pt x="1143" y="56"/>
                  </a:cubicBezTo>
                  <a:lnTo>
                    <a:pt x="1191" y="56"/>
                  </a:lnTo>
                  <a:cubicBezTo>
                    <a:pt x="1081" y="20"/>
                    <a:pt x="971" y="1"/>
                    <a:pt x="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53" name="Google Shape;3553;p114"/>
          <p:cNvGrpSpPr/>
          <p:nvPr/>
        </p:nvGrpSpPr>
        <p:grpSpPr>
          <a:xfrm>
            <a:off x="3283033" y="2885741"/>
            <a:ext cx="297572" cy="317469"/>
            <a:chOff x="2815425" y="3233300"/>
            <a:chExt cx="225075" cy="240125"/>
          </a:xfrm>
        </p:grpSpPr>
        <p:sp>
          <p:nvSpPr>
            <p:cNvPr id="3554" name="Google Shape;3554;p114"/>
            <p:cNvSpPr/>
            <p:nvPr/>
          </p:nvSpPr>
          <p:spPr>
            <a:xfrm>
              <a:off x="2821400" y="3381625"/>
              <a:ext cx="195900" cy="82700"/>
            </a:xfrm>
            <a:custGeom>
              <a:avLst/>
              <a:gdLst/>
              <a:ahLst/>
              <a:cxnLst/>
              <a:rect l="l" t="t" r="r" b="b"/>
              <a:pathLst>
                <a:path w="7836" h="3308" extrusionOk="0">
                  <a:moveTo>
                    <a:pt x="6931" y="1"/>
                  </a:moveTo>
                  <a:cubicBezTo>
                    <a:pt x="6907" y="1"/>
                    <a:pt x="6883" y="2"/>
                    <a:pt x="6859" y="4"/>
                  </a:cubicBezTo>
                  <a:lnTo>
                    <a:pt x="6168" y="4"/>
                  </a:lnTo>
                  <a:cubicBezTo>
                    <a:pt x="5716" y="4"/>
                    <a:pt x="5287" y="4"/>
                    <a:pt x="4834" y="27"/>
                  </a:cubicBezTo>
                  <a:cubicBezTo>
                    <a:pt x="3977" y="51"/>
                    <a:pt x="3096" y="75"/>
                    <a:pt x="2215" y="123"/>
                  </a:cubicBezTo>
                  <a:cubicBezTo>
                    <a:pt x="1715" y="146"/>
                    <a:pt x="1215" y="170"/>
                    <a:pt x="714" y="218"/>
                  </a:cubicBezTo>
                  <a:cubicBezTo>
                    <a:pt x="572" y="218"/>
                    <a:pt x="405" y="266"/>
                    <a:pt x="310" y="385"/>
                  </a:cubicBezTo>
                  <a:cubicBezTo>
                    <a:pt x="191" y="504"/>
                    <a:pt x="143" y="647"/>
                    <a:pt x="143" y="789"/>
                  </a:cubicBezTo>
                  <a:cubicBezTo>
                    <a:pt x="143" y="885"/>
                    <a:pt x="167" y="980"/>
                    <a:pt x="214" y="1075"/>
                  </a:cubicBezTo>
                  <a:cubicBezTo>
                    <a:pt x="191" y="1147"/>
                    <a:pt x="191" y="1194"/>
                    <a:pt x="167" y="1266"/>
                  </a:cubicBezTo>
                  <a:cubicBezTo>
                    <a:pt x="119" y="1480"/>
                    <a:pt x="71" y="1671"/>
                    <a:pt x="48" y="1885"/>
                  </a:cubicBezTo>
                  <a:cubicBezTo>
                    <a:pt x="0" y="2052"/>
                    <a:pt x="0" y="2242"/>
                    <a:pt x="24" y="2409"/>
                  </a:cubicBezTo>
                  <a:cubicBezTo>
                    <a:pt x="48" y="2456"/>
                    <a:pt x="48" y="2504"/>
                    <a:pt x="71" y="2528"/>
                  </a:cubicBezTo>
                  <a:cubicBezTo>
                    <a:pt x="71" y="2576"/>
                    <a:pt x="71" y="2623"/>
                    <a:pt x="71" y="2671"/>
                  </a:cubicBezTo>
                  <a:cubicBezTo>
                    <a:pt x="95" y="2980"/>
                    <a:pt x="357" y="3242"/>
                    <a:pt x="667" y="3242"/>
                  </a:cubicBezTo>
                  <a:cubicBezTo>
                    <a:pt x="738" y="3242"/>
                    <a:pt x="834" y="3218"/>
                    <a:pt x="905" y="3195"/>
                  </a:cubicBezTo>
                  <a:cubicBezTo>
                    <a:pt x="1048" y="3242"/>
                    <a:pt x="1191" y="3290"/>
                    <a:pt x="1357" y="3290"/>
                  </a:cubicBezTo>
                  <a:cubicBezTo>
                    <a:pt x="1453" y="3302"/>
                    <a:pt x="1548" y="3308"/>
                    <a:pt x="1643" y="3308"/>
                  </a:cubicBezTo>
                  <a:cubicBezTo>
                    <a:pt x="1739" y="3308"/>
                    <a:pt x="1834" y="3302"/>
                    <a:pt x="1929" y="3290"/>
                  </a:cubicBezTo>
                  <a:lnTo>
                    <a:pt x="3191" y="3266"/>
                  </a:lnTo>
                  <a:cubicBezTo>
                    <a:pt x="4049" y="3266"/>
                    <a:pt x="4906" y="3242"/>
                    <a:pt x="5763" y="3218"/>
                  </a:cubicBezTo>
                  <a:cubicBezTo>
                    <a:pt x="6001" y="3218"/>
                    <a:pt x="6239" y="3218"/>
                    <a:pt x="6454" y="3195"/>
                  </a:cubicBezTo>
                  <a:cubicBezTo>
                    <a:pt x="6597" y="3195"/>
                    <a:pt x="6740" y="3171"/>
                    <a:pt x="6882" y="3147"/>
                  </a:cubicBezTo>
                  <a:cubicBezTo>
                    <a:pt x="7025" y="3123"/>
                    <a:pt x="7168" y="3076"/>
                    <a:pt x="7311" y="3004"/>
                  </a:cubicBezTo>
                  <a:cubicBezTo>
                    <a:pt x="7478" y="2909"/>
                    <a:pt x="7573" y="2742"/>
                    <a:pt x="7597" y="2576"/>
                  </a:cubicBezTo>
                  <a:cubicBezTo>
                    <a:pt x="7621" y="2385"/>
                    <a:pt x="7549" y="2218"/>
                    <a:pt x="7430" y="2099"/>
                  </a:cubicBezTo>
                  <a:cubicBezTo>
                    <a:pt x="7237" y="1906"/>
                    <a:pt x="6987" y="1810"/>
                    <a:pt x="6713" y="1810"/>
                  </a:cubicBezTo>
                  <a:cubicBezTo>
                    <a:pt x="6682" y="1810"/>
                    <a:pt x="6651" y="1811"/>
                    <a:pt x="6620" y="1813"/>
                  </a:cubicBezTo>
                  <a:lnTo>
                    <a:pt x="6001" y="1742"/>
                  </a:lnTo>
                  <a:cubicBezTo>
                    <a:pt x="5573" y="1718"/>
                    <a:pt x="5168" y="1694"/>
                    <a:pt x="4739" y="1694"/>
                  </a:cubicBezTo>
                  <a:cubicBezTo>
                    <a:pt x="5168" y="1671"/>
                    <a:pt x="5596" y="1623"/>
                    <a:pt x="6001" y="1575"/>
                  </a:cubicBezTo>
                  <a:cubicBezTo>
                    <a:pt x="6263" y="1551"/>
                    <a:pt x="6525" y="1504"/>
                    <a:pt x="6787" y="1456"/>
                  </a:cubicBezTo>
                  <a:cubicBezTo>
                    <a:pt x="7049" y="1385"/>
                    <a:pt x="7287" y="1313"/>
                    <a:pt x="7549" y="1194"/>
                  </a:cubicBezTo>
                  <a:cubicBezTo>
                    <a:pt x="7692" y="1099"/>
                    <a:pt x="7787" y="956"/>
                    <a:pt x="7811" y="766"/>
                  </a:cubicBezTo>
                  <a:cubicBezTo>
                    <a:pt x="7835" y="599"/>
                    <a:pt x="7787" y="408"/>
                    <a:pt x="7645" y="289"/>
                  </a:cubicBezTo>
                  <a:lnTo>
                    <a:pt x="7621" y="289"/>
                  </a:lnTo>
                  <a:cubicBezTo>
                    <a:pt x="7425" y="115"/>
                    <a:pt x="7189" y="1"/>
                    <a:pt x="69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5" name="Google Shape;3555;p114"/>
            <p:cNvSpPr/>
            <p:nvPr/>
          </p:nvSpPr>
          <p:spPr>
            <a:xfrm>
              <a:off x="2855925" y="3266350"/>
              <a:ext cx="140525" cy="114200"/>
            </a:xfrm>
            <a:custGeom>
              <a:avLst/>
              <a:gdLst/>
              <a:ahLst/>
              <a:cxnLst/>
              <a:rect l="l" t="t" r="r" b="b"/>
              <a:pathLst>
                <a:path w="5621" h="4568" extrusionOk="0">
                  <a:moveTo>
                    <a:pt x="3795" y="1"/>
                  </a:moveTo>
                  <a:cubicBezTo>
                    <a:pt x="3665" y="1"/>
                    <a:pt x="3536" y="32"/>
                    <a:pt x="3406" y="90"/>
                  </a:cubicBezTo>
                  <a:cubicBezTo>
                    <a:pt x="3144" y="137"/>
                    <a:pt x="2882" y="280"/>
                    <a:pt x="2715" y="518"/>
                  </a:cubicBezTo>
                  <a:lnTo>
                    <a:pt x="2691" y="518"/>
                  </a:lnTo>
                  <a:cubicBezTo>
                    <a:pt x="2644" y="542"/>
                    <a:pt x="2596" y="566"/>
                    <a:pt x="2548" y="590"/>
                  </a:cubicBezTo>
                  <a:cubicBezTo>
                    <a:pt x="2358" y="661"/>
                    <a:pt x="2144" y="733"/>
                    <a:pt x="1929" y="757"/>
                  </a:cubicBezTo>
                  <a:cubicBezTo>
                    <a:pt x="1834" y="757"/>
                    <a:pt x="1739" y="780"/>
                    <a:pt x="1643" y="780"/>
                  </a:cubicBezTo>
                  <a:cubicBezTo>
                    <a:pt x="1548" y="590"/>
                    <a:pt x="1382" y="471"/>
                    <a:pt x="1191" y="399"/>
                  </a:cubicBezTo>
                  <a:lnTo>
                    <a:pt x="1120" y="399"/>
                  </a:lnTo>
                  <a:cubicBezTo>
                    <a:pt x="1054" y="360"/>
                    <a:pt x="981" y="342"/>
                    <a:pt x="905" y="342"/>
                  </a:cubicBezTo>
                  <a:cubicBezTo>
                    <a:pt x="843" y="342"/>
                    <a:pt x="779" y="354"/>
                    <a:pt x="715" y="376"/>
                  </a:cubicBezTo>
                  <a:cubicBezTo>
                    <a:pt x="429" y="447"/>
                    <a:pt x="262" y="733"/>
                    <a:pt x="310" y="1019"/>
                  </a:cubicBezTo>
                  <a:cubicBezTo>
                    <a:pt x="286" y="1019"/>
                    <a:pt x="286" y="1042"/>
                    <a:pt x="310" y="1042"/>
                  </a:cubicBezTo>
                  <a:cubicBezTo>
                    <a:pt x="143" y="1161"/>
                    <a:pt x="48" y="1328"/>
                    <a:pt x="24" y="1519"/>
                  </a:cubicBezTo>
                  <a:cubicBezTo>
                    <a:pt x="0" y="1900"/>
                    <a:pt x="48" y="2281"/>
                    <a:pt x="119" y="2662"/>
                  </a:cubicBezTo>
                  <a:cubicBezTo>
                    <a:pt x="167" y="3019"/>
                    <a:pt x="286" y="3329"/>
                    <a:pt x="453" y="3638"/>
                  </a:cubicBezTo>
                  <a:cubicBezTo>
                    <a:pt x="643" y="3995"/>
                    <a:pt x="953" y="4257"/>
                    <a:pt x="1310" y="4400"/>
                  </a:cubicBezTo>
                  <a:cubicBezTo>
                    <a:pt x="1464" y="4446"/>
                    <a:pt x="1618" y="4473"/>
                    <a:pt x="1771" y="4473"/>
                  </a:cubicBezTo>
                  <a:cubicBezTo>
                    <a:pt x="1856" y="4473"/>
                    <a:pt x="1940" y="4465"/>
                    <a:pt x="2025" y="4448"/>
                  </a:cubicBezTo>
                  <a:cubicBezTo>
                    <a:pt x="2257" y="4525"/>
                    <a:pt x="2496" y="4568"/>
                    <a:pt x="2734" y="4568"/>
                  </a:cubicBezTo>
                  <a:cubicBezTo>
                    <a:pt x="2936" y="4568"/>
                    <a:pt x="3138" y="4537"/>
                    <a:pt x="3334" y="4472"/>
                  </a:cubicBezTo>
                  <a:cubicBezTo>
                    <a:pt x="3406" y="4495"/>
                    <a:pt x="3477" y="4519"/>
                    <a:pt x="3572" y="4519"/>
                  </a:cubicBezTo>
                  <a:cubicBezTo>
                    <a:pt x="3603" y="4522"/>
                    <a:pt x="3634" y="4524"/>
                    <a:pt x="3665" y="4524"/>
                  </a:cubicBezTo>
                  <a:cubicBezTo>
                    <a:pt x="3871" y="4524"/>
                    <a:pt x="4073" y="4456"/>
                    <a:pt x="4239" y="4353"/>
                  </a:cubicBezTo>
                  <a:cubicBezTo>
                    <a:pt x="4596" y="4019"/>
                    <a:pt x="4954" y="3662"/>
                    <a:pt x="5287" y="3305"/>
                  </a:cubicBezTo>
                  <a:cubicBezTo>
                    <a:pt x="5573" y="2781"/>
                    <a:pt x="5621" y="2185"/>
                    <a:pt x="5478" y="1614"/>
                  </a:cubicBezTo>
                  <a:cubicBezTo>
                    <a:pt x="5382" y="1257"/>
                    <a:pt x="5216" y="923"/>
                    <a:pt x="4978" y="638"/>
                  </a:cubicBezTo>
                  <a:cubicBezTo>
                    <a:pt x="4930" y="590"/>
                    <a:pt x="4882" y="542"/>
                    <a:pt x="4811" y="495"/>
                  </a:cubicBezTo>
                  <a:lnTo>
                    <a:pt x="4739" y="447"/>
                  </a:lnTo>
                  <a:cubicBezTo>
                    <a:pt x="4644" y="352"/>
                    <a:pt x="4549" y="280"/>
                    <a:pt x="4430" y="233"/>
                  </a:cubicBezTo>
                  <a:cubicBezTo>
                    <a:pt x="4311" y="137"/>
                    <a:pt x="4192" y="66"/>
                    <a:pt x="4049" y="42"/>
                  </a:cubicBezTo>
                  <a:cubicBezTo>
                    <a:pt x="3964" y="14"/>
                    <a:pt x="3880" y="1"/>
                    <a:pt x="37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6" name="Google Shape;3556;p114"/>
            <p:cNvSpPr/>
            <p:nvPr/>
          </p:nvSpPr>
          <p:spPr>
            <a:xfrm>
              <a:off x="2815425" y="3233300"/>
              <a:ext cx="225075" cy="240125"/>
            </a:xfrm>
            <a:custGeom>
              <a:avLst/>
              <a:gdLst/>
              <a:ahLst/>
              <a:cxnLst/>
              <a:rect l="l" t="t" r="r" b="b"/>
              <a:pathLst>
                <a:path w="9003" h="9605" extrusionOk="0">
                  <a:moveTo>
                    <a:pt x="1521" y="5991"/>
                  </a:moveTo>
                  <a:cubicBezTo>
                    <a:pt x="1864" y="5991"/>
                    <a:pt x="2217" y="6037"/>
                    <a:pt x="2563" y="6037"/>
                  </a:cubicBezTo>
                  <a:cubicBezTo>
                    <a:pt x="2703" y="6037"/>
                    <a:pt x="2841" y="6029"/>
                    <a:pt x="2978" y="6008"/>
                  </a:cubicBezTo>
                  <a:lnTo>
                    <a:pt x="3073" y="6008"/>
                  </a:lnTo>
                  <a:cubicBezTo>
                    <a:pt x="3263" y="6068"/>
                    <a:pt x="3460" y="6097"/>
                    <a:pt x="3653" y="6097"/>
                  </a:cubicBezTo>
                  <a:cubicBezTo>
                    <a:pt x="3847" y="6097"/>
                    <a:pt x="4037" y="6068"/>
                    <a:pt x="4216" y="6008"/>
                  </a:cubicBezTo>
                  <a:lnTo>
                    <a:pt x="4811" y="6008"/>
                  </a:lnTo>
                  <a:cubicBezTo>
                    <a:pt x="4969" y="6047"/>
                    <a:pt x="5126" y="6065"/>
                    <a:pt x="5287" y="6065"/>
                  </a:cubicBezTo>
                  <a:cubicBezTo>
                    <a:pt x="5419" y="6065"/>
                    <a:pt x="5553" y="6053"/>
                    <a:pt x="5693" y="6032"/>
                  </a:cubicBezTo>
                  <a:cubicBezTo>
                    <a:pt x="6336" y="6032"/>
                    <a:pt x="7002" y="6056"/>
                    <a:pt x="7669" y="6079"/>
                  </a:cubicBezTo>
                  <a:cubicBezTo>
                    <a:pt x="7598" y="6151"/>
                    <a:pt x="7550" y="6246"/>
                    <a:pt x="7550" y="6365"/>
                  </a:cubicBezTo>
                  <a:cubicBezTo>
                    <a:pt x="7502" y="6770"/>
                    <a:pt x="7598" y="7175"/>
                    <a:pt x="7812" y="7532"/>
                  </a:cubicBezTo>
                  <a:cubicBezTo>
                    <a:pt x="7455" y="7580"/>
                    <a:pt x="7121" y="7604"/>
                    <a:pt x="6788" y="7651"/>
                  </a:cubicBezTo>
                  <a:cubicBezTo>
                    <a:pt x="6621" y="7651"/>
                    <a:pt x="6621" y="7913"/>
                    <a:pt x="6788" y="7913"/>
                  </a:cubicBezTo>
                  <a:cubicBezTo>
                    <a:pt x="7074" y="7937"/>
                    <a:pt x="7360" y="7961"/>
                    <a:pt x="7645" y="7961"/>
                  </a:cubicBezTo>
                  <a:lnTo>
                    <a:pt x="7645" y="8032"/>
                  </a:lnTo>
                  <a:cubicBezTo>
                    <a:pt x="7598" y="8247"/>
                    <a:pt x="7598" y="8485"/>
                    <a:pt x="7645" y="8699"/>
                  </a:cubicBezTo>
                  <a:cubicBezTo>
                    <a:pt x="7693" y="8842"/>
                    <a:pt x="7741" y="8961"/>
                    <a:pt x="7836" y="9080"/>
                  </a:cubicBezTo>
                  <a:lnTo>
                    <a:pt x="6526" y="9056"/>
                  </a:lnTo>
                  <a:cubicBezTo>
                    <a:pt x="6026" y="9056"/>
                    <a:pt x="5502" y="9056"/>
                    <a:pt x="5002" y="9032"/>
                  </a:cubicBezTo>
                  <a:lnTo>
                    <a:pt x="3168" y="9032"/>
                  </a:lnTo>
                  <a:cubicBezTo>
                    <a:pt x="2406" y="9032"/>
                    <a:pt x="1644" y="9032"/>
                    <a:pt x="906" y="8961"/>
                  </a:cubicBezTo>
                  <a:lnTo>
                    <a:pt x="763" y="8937"/>
                  </a:lnTo>
                  <a:cubicBezTo>
                    <a:pt x="715" y="8937"/>
                    <a:pt x="692" y="8937"/>
                    <a:pt x="668" y="8913"/>
                  </a:cubicBezTo>
                  <a:cubicBezTo>
                    <a:pt x="549" y="8699"/>
                    <a:pt x="620" y="8366"/>
                    <a:pt x="596" y="8104"/>
                  </a:cubicBezTo>
                  <a:cubicBezTo>
                    <a:pt x="596" y="8032"/>
                    <a:pt x="644" y="7961"/>
                    <a:pt x="715" y="7937"/>
                  </a:cubicBezTo>
                  <a:cubicBezTo>
                    <a:pt x="1406" y="8008"/>
                    <a:pt x="2097" y="8014"/>
                    <a:pt x="2787" y="8014"/>
                  </a:cubicBezTo>
                  <a:cubicBezTo>
                    <a:pt x="2925" y="8014"/>
                    <a:pt x="3063" y="8014"/>
                    <a:pt x="3202" y="8014"/>
                  </a:cubicBezTo>
                  <a:cubicBezTo>
                    <a:pt x="3754" y="8014"/>
                    <a:pt x="4307" y="8018"/>
                    <a:pt x="4859" y="8056"/>
                  </a:cubicBezTo>
                  <a:cubicBezTo>
                    <a:pt x="5169" y="7985"/>
                    <a:pt x="5192" y="7556"/>
                    <a:pt x="4883" y="7461"/>
                  </a:cubicBezTo>
                  <a:cubicBezTo>
                    <a:pt x="4773" y="7459"/>
                    <a:pt x="4663" y="7458"/>
                    <a:pt x="4553" y="7458"/>
                  </a:cubicBezTo>
                  <a:cubicBezTo>
                    <a:pt x="3699" y="7458"/>
                    <a:pt x="2845" y="7509"/>
                    <a:pt x="1998" y="7509"/>
                  </a:cubicBezTo>
                  <a:cubicBezTo>
                    <a:pt x="1584" y="7509"/>
                    <a:pt x="1173" y="7497"/>
                    <a:pt x="763" y="7461"/>
                  </a:cubicBezTo>
                  <a:cubicBezTo>
                    <a:pt x="668" y="7389"/>
                    <a:pt x="620" y="7294"/>
                    <a:pt x="596" y="7199"/>
                  </a:cubicBezTo>
                  <a:lnTo>
                    <a:pt x="596" y="6794"/>
                  </a:lnTo>
                  <a:cubicBezTo>
                    <a:pt x="620" y="6580"/>
                    <a:pt x="549" y="6318"/>
                    <a:pt x="668" y="6151"/>
                  </a:cubicBezTo>
                  <a:cubicBezTo>
                    <a:pt x="938" y="6025"/>
                    <a:pt x="1226" y="5991"/>
                    <a:pt x="1521" y="5991"/>
                  </a:cubicBezTo>
                  <a:close/>
                  <a:moveTo>
                    <a:pt x="5303" y="0"/>
                  </a:moveTo>
                  <a:cubicBezTo>
                    <a:pt x="5276" y="0"/>
                    <a:pt x="5246" y="9"/>
                    <a:pt x="5216" y="31"/>
                  </a:cubicBezTo>
                  <a:cubicBezTo>
                    <a:pt x="4907" y="221"/>
                    <a:pt x="4645" y="483"/>
                    <a:pt x="4478" y="793"/>
                  </a:cubicBezTo>
                  <a:cubicBezTo>
                    <a:pt x="4223" y="469"/>
                    <a:pt x="3760" y="316"/>
                    <a:pt x="3317" y="316"/>
                  </a:cubicBezTo>
                  <a:cubicBezTo>
                    <a:pt x="3141" y="316"/>
                    <a:pt x="2967" y="340"/>
                    <a:pt x="2811" y="388"/>
                  </a:cubicBezTo>
                  <a:cubicBezTo>
                    <a:pt x="2549" y="459"/>
                    <a:pt x="1954" y="555"/>
                    <a:pt x="1930" y="888"/>
                  </a:cubicBezTo>
                  <a:cubicBezTo>
                    <a:pt x="1954" y="1150"/>
                    <a:pt x="2073" y="1388"/>
                    <a:pt x="2216" y="1579"/>
                  </a:cubicBezTo>
                  <a:lnTo>
                    <a:pt x="2192" y="1602"/>
                  </a:lnTo>
                  <a:cubicBezTo>
                    <a:pt x="1858" y="1817"/>
                    <a:pt x="1620" y="2126"/>
                    <a:pt x="1525" y="2507"/>
                  </a:cubicBezTo>
                  <a:cubicBezTo>
                    <a:pt x="1215" y="3627"/>
                    <a:pt x="1573" y="4841"/>
                    <a:pt x="2430" y="5651"/>
                  </a:cubicBezTo>
                  <a:lnTo>
                    <a:pt x="2382" y="5651"/>
                  </a:lnTo>
                  <a:cubicBezTo>
                    <a:pt x="2117" y="5621"/>
                    <a:pt x="1853" y="5601"/>
                    <a:pt x="1593" y="5601"/>
                  </a:cubicBezTo>
                  <a:cubicBezTo>
                    <a:pt x="1433" y="5601"/>
                    <a:pt x="1275" y="5609"/>
                    <a:pt x="1120" y="5627"/>
                  </a:cubicBezTo>
                  <a:cubicBezTo>
                    <a:pt x="501" y="5698"/>
                    <a:pt x="144" y="5889"/>
                    <a:pt x="168" y="6580"/>
                  </a:cubicBezTo>
                  <a:cubicBezTo>
                    <a:pt x="168" y="6961"/>
                    <a:pt x="72" y="7437"/>
                    <a:pt x="382" y="7723"/>
                  </a:cubicBezTo>
                  <a:cubicBezTo>
                    <a:pt x="239" y="7842"/>
                    <a:pt x="191" y="7985"/>
                    <a:pt x="168" y="8151"/>
                  </a:cubicBezTo>
                  <a:cubicBezTo>
                    <a:pt x="1" y="9247"/>
                    <a:pt x="215" y="9509"/>
                    <a:pt x="1311" y="9580"/>
                  </a:cubicBezTo>
                  <a:cubicBezTo>
                    <a:pt x="1534" y="9597"/>
                    <a:pt x="1757" y="9604"/>
                    <a:pt x="1979" y="9604"/>
                  </a:cubicBezTo>
                  <a:cubicBezTo>
                    <a:pt x="2995" y="9604"/>
                    <a:pt x="4010" y="9457"/>
                    <a:pt x="5026" y="9437"/>
                  </a:cubicBezTo>
                  <a:cubicBezTo>
                    <a:pt x="5812" y="9437"/>
                    <a:pt x="6669" y="9413"/>
                    <a:pt x="7479" y="9413"/>
                  </a:cubicBezTo>
                  <a:lnTo>
                    <a:pt x="8384" y="9413"/>
                  </a:lnTo>
                  <a:cubicBezTo>
                    <a:pt x="8446" y="9413"/>
                    <a:pt x="8525" y="9423"/>
                    <a:pt x="8601" y="9423"/>
                  </a:cubicBezTo>
                  <a:cubicBezTo>
                    <a:pt x="8728" y="9423"/>
                    <a:pt x="8845" y="9396"/>
                    <a:pt x="8860" y="9247"/>
                  </a:cubicBezTo>
                  <a:cubicBezTo>
                    <a:pt x="8860" y="9151"/>
                    <a:pt x="8788" y="9080"/>
                    <a:pt x="8693" y="9080"/>
                  </a:cubicBezTo>
                  <a:lnTo>
                    <a:pt x="8265" y="9080"/>
                  </a:lnTo>
                  <a:cubicBezTo>
                    <a:pt x="8193" y="9032"/>
                    <a:pt x="8145" y="8985"/>
                    <a:pt x="8122" y="8913"/>
                  </a:cubicBezTo>
                  <a:cubicBezTo>
                    <a:pt x="7979" y="8651"/>
                    <a:pt x="8026" y="8318"/>
                    <a:pt x="8217" y="8080"/>
                  </a:cubicBezTo>
                  <a:cubicBezTo>
                    <a:pt x="8241" y="8056"/>
                    <a:pt x="8241" y="8032"/>
                    <a:pt x="8265" y="8008"/>
                  </a:cubicBezTo>
                  <a:lnTo>
                    <a:pt x="8241" y="7985"/>
                  </a:lnTo>
                  <a:cubicBezTo>
                    <a:pt x="8384" y="7985"/>
                    <a:pt x="8503" y="7985"/>
                    <a:pt x="8646" y="8008"/>
                  </a:cubicBezTo>
                  <a:cubicBezTo>
                    <a:pt x="8666" y="8014"/>
                    <a:pt x="8685" y="8017"/>
                    <a:pt x="8703" y="8017"/>
                  </a:cubicBezTo>
                  <a:cubicBezTo>
                    <a:pt x="8969" y="8017"/>
                    <a:pt x="9002" y="7432"/>
                    <a:pt x="8716" y="7432"/>
                  </a:cubicBezTo>
                  <a:cubicBezTo>
                    <a:pt x="8702" y="7432"/>
                    <a:pt x="8686" y="7434"/>
                    <a:pt x="8669" y="7437"/>
                  </a:cubicBezTo>
                  <a:cubicBezTo>
                    <a:pt x="8503" y="7437"/>
                    <a:pt x="8360" y="7437"/>
                    <a:pt x="8217" y="7461"/>
                  </a:cubicBezTo>
                  <a:cubicBezTo>
                    <a:pt x="8122" y="7389"/>
                    <a:pt x="8050" y="7270"/>
                    <a:pt x="8026" y="7175"/>
                  </a:cubicBezTo>
                  <a:cubicBezTo>
                    <a:pt x="7979" y="6770"/>
                    <a:pt x="8098" y="6389"/>
                    <a:pt x="8312" y="6079"/>
                  </a:cubicBezTo>
                  <a:lnTo>
                    <a:pt x="8669" y="6079"/>
                  </a:lnTo>
                  <a:cubicBezTo>
                    <a:pt x="8675" y="6080"/>
                    <a:pt x="8681" y="6080"/>
                    <a:pt x="8686" y="6080"/>
                  </a:cubicBezTo>
                  <a:cubicBezTo>
                    <a:pt x="8897" y="6080"/>
                    <a:pt x="8902" y="5671"/>
                    <a:pt x="8702" y="5671"/>
                  </a:cubicBezTo>
                  <a:cubicBezTo>
                    <a:pt x="8692" y="5671"/>
                    <a:pt x="8681" y="5672"/>
                    <a:pt x="8669" y="5675"/>
                  </a:cubicBezTo>
                  <a:cubicBezTo>
                    <a:pt x="8217" y="5698"/>
                    <a:pt x="7741" y="5698"/>
                    <a:pt x="7264" y="5698"/>
                  </a:cubicBezTo>
                  <a:lnTo>
                    <a:pt x="6359" y="5675"/>
                  </a:lnTo>
                  <a:cubicBezTo>
                    <a:pt x="6502" y="5579"/>
                    <a:pt x="6598" y="5460"/>
                    <a:pt x="6693" y="5317"/>
                  </a:cubicBezTo>
                  <a:cubicBezTo>
                    <a:pt x="6766" y="5190"/>
                    <a:pt x="6672" y="5063"/>
                    <a:pt x="6559" y="5063"/>
                  </a:cubicBezTo>
                  <a:cubicBezTo>
                    <a:pt x="6525" y="5063"/>
                    <a:pt x="6488" y="5075"/>
                    <a:pt x="6455" y="5103"/>
                  </a:cubicBezTo>
                  <a:cubicBezTo>
                    <a:pt x="6169" y="5365"/>
                    <a:pt x="5788" y="5532"/>
                    <a:pt x="5383" y="5532"/>
                  </a:cubicBezTo>
                  <a:cubicBezTo>
                    <a:pt x="5369" y="5533"/>
                    <a:pt x="5355" y="5533"/>
                    <a:pt x="5341" y="5533"/>
                  </a:cubicBezTo>
                  <a:cubicBezTo>
                    <a:pt x="5016" y="5533"/>
                    <a:pt x="4727" y="5307"/>
                    <a:pt x="4473" y="5307"/>
                  </a:cubicBezTo>
                  <a:cubicBezTo>
                    <a:pt x="4443" y="5307"/>
                    <a:pt x="4412" y="5310"/>
                    <a:pt x="4383" y="5317"/>
                  </a:cubicBezTo>
                  <a:cubicBezTo>
                    <a:pt x="4145" y="5436"/>
                    <a:pt x="3906" y="5508"/>
                    <a:pt x="3645" y="5532"/>
                  </a:cubicBezTo>
                  <a:cubicBezTo>
                    <a:pt x="3634" y="5532"/>
                    <a:pt x="3624" y="5532"/>
                    <a:pt x="3614" y="5532"/>
                  </a:cubicBezTo>
                  <a:cubicBezTo>
                    <a:pt x="2348" y="5532"/>
                    <a:pt x="1669" y="4070"/>
                    <a:pt x="1811" y="2960"/>
                  </a:cubicBezTo>
                  <a:cubicBezTo>
                    <a:pt x="1787" y="2483"/>
                    <a:pt x="2049" y="2079"/>
                    <a:pt x="2454" y="1840"/>
                  </a:cubicBezTo>
                  <a:cubicBezTo>
                    <a:pt x="2811" y="2175"/>
                    <a:pt x="3273" y="2343"/>
                    <a:pt x="3741" y="2343"/>
                  </a:cubicBezTo>
                  <a:cubicBezTo>
                    <a:pt x="3773" y="2343"/>
                    <a:pt x="3804" y="2342"/>
                    <a:pt x="3835" y="2341"/>
                  </a:cubicBezTo>
                  <a:cubicBezTo>
                    <a:pt x="4129" y="2318"/>
                    <a:pt x="4079" y="1908"/>
                    <a:pt x="3829" y="1908"/>
                  </a:cubicBezTo>
                  <a:cubicBezTo>
                    <a:pt x="3815" y="1908"/>
                    <a:pt x="3802" y="1910"/>
                    <a:pt x="3787" y="1912"/>
                  </a:cubicBezTo>
                  <a:cubicBezTo>
                    <a:pt x="3712" y="1925"/>
                    <a:pt x="3638" y="1932"/>
                    <a:pt x="3565" y="1932"/>
                  </a:cubicBezTo>
                  <a:cubicBezTo>
                    <a:pt x="2987" y="1932"/>
                    <a:pt x="2483" y="1530"/>
                    <a:pt x="2335" y="959"/>
                  </a:cubicBezTo>
                  <a:cubicBezTo>
                    <a:pt x="2609" y="842"/>
                    <a:pt x="2920" y="767"/>
                    <a:pt x="3223" y="767"/>
                  </a:cubicBezTo>
                  <a:cubicBezTo>
                    <a:pt x="3472" y="767"/>
                    <a:pt x="3716" y="817"/>
                    <a:pt x="3930" y="936"/>
                  </a:cubicBezTo>
                  <a:cubicBezTo>
                    <a:pt x="4026" y="1007"/>
                    <a:pt x="4121" y="1102"/>
                    <a:pt x="4145" y="1245"/>
                  </a:cubicBezTo>
                  <a:cubicBezTo>
                    <a:pt x="4168" y="1412"/>
                    <a:pt x="4145" y="1555"/>
                    <a:pt x="4073" y="1721"/>
                  </a:cubicBezTo>
                  <a:cubicBezTo>
                    <a:pt x="4021" y="1932"/>
                    <a:pt x="4172" y="2092"/>
                    <a:pt x="4338" y="2092"/>
                  </a:cubicBezTo>
                  <a:cubicBezTo>
                    <a:pt x="4472" y="2092"/>
                    <a:pt x="4615" y="1988"/>
                    <a:pt x="4669" y="1721"/>
                  </a:cubicBezTo>
                  <a:cubicBezTo>
                    <a:pt x="4931" y="1650"/>
                    <a:pt x="5192" y="1626"/>
                    <a:pt x="5454" y="1602"/>
                  </a:cubicBezTo>
                  <a:cubicBezTo>
                    <a:pt x="5499" y="1598"/>
                    <a:pt x="5544" y="1596"/>
                    <a:pt x="5589" y="1596"/>
                  </a:cubicBezTo>
                  <a:cubicBezTo>
                    <a:pt x="5806" y="1596"/>
                    <a:pt x="6023" y="1642"/>
                    <a:pt x="6240" y="1721"/>
                  </a:cubicBezTo>
                  <a:cubicBezTo>
                    <a:pt x="6717" y="1888"/>
                    <a:pt x="7002" y="2364"/>
                    <a:pt x="6979" y="2864"/>
                  </a:cubicBezTo>
                  <a:cubicBezTo>
                    <a:pt x="6979" y="3031"/>
                    <a:pt x="6979" y="3198"/>
                    <a:pt x="6955" y="3365"/>
                  </a:cubicBezTo>
                  <a:cubicBezTo>
                    <a:pt x="6870" y="3649"/>
                    <a:pt x="7047" y="3831"/>
                    <a:pt x="7224" y="3831"/>
                  </a:cubicBezTo>
                  <a:cubicBezTo>
                    <a:pt x="7344" y="3831"/>
                    <a:pt x="7464" y="3747"/>
                    <a:pt x="7502" y="3555"/>
                  </a:cubicBezTo>
                  <a:cubicBezTo>
                    <a:pt x="7526" y="3341"/>
                    <a:pt x="7502" y="3126"/>
                    <a:pt x="7502" y="2912"/>
                  </a:cubicBezTo>
                  <a:cubicBezTo>
                    <a:pt x="7526" y="2198"/>
                    <a:pt x="7074" y="1555"/>
                    <a:pt x="6383" y="1340"/>
                  </a:cubicBezTo>
                  <a:cubicBezTo>
                    <a:pt x="6162" y="1277"/>
                    <a:pt x="5931" y="1247"/>
                    <a:pt x="5699" y="1247"/>
                  </a:cubicBezTo>
                  <a:cubicBezTo>
                    <a:pt x="5408" y="1247"/>
                    <a:pt x="5114" y="1295"/>
                    <a:pt x="4835" y="1388"/>
                  </a:cubicBezTo>
                  <a:lnTo>
                    <a:pt x="4835" y="1364"/>
                  </a:lnTo>
                  <a:cubicBezTo>
                    <a:pt x="4978" y="1150"/>
                    <a:pt x="4907" y="888"/>
                    <a:pt x="5026" y="674"/>
                  </a:cubicBezTo>
                  <a:cubicBezTo>
                    <a:pt x="5121" y="531"/>
                    <a:pt x="5240" y="388"/>
                    <a:pt x="5383" y="293"/>
                  </a:cubicBezTo>
                  <a:cubicBezTo>
                    <a:pt x="5520" y="195"/>
                    <a:pt x="5432" y="0"/>
                    <a:pt x="53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57" name="Google Shape;3557;p114"/>
          <p:cNvGrpSpPr/>
          <p:nvPr/>
        </p:nvGrpSpPr>
        <p:grpSpPr>
          <a:xfrm>
            <a:off x="4025293" y="2889542"/>
            <a:ext cx="323551" cy="310198"/>
            <a:chOff x="3376850" y="3236175"/>
            <a:chExt cx="244725" cy="234625"/>
          </a:xfrm>
        </p:grpSpPr>
        <p:sp>
          <p:nvSpPr>
            <p:cNvPr id="3558" name="Google Shape;3558;p114"/>
            <p:cNvSpPr/>
            <p:nvPr/>
          </p:nvSpPr>
          <p:spPr>
            <a:xfrm>
              <a:off x="3458425" y="3239075"/>
              <a:ext cx="40500" cy="38325"/>
            </a:xfrm>
            <a:custGeom>
              <a:avLst/>
              <a:gdLst/>
              <a:ahLst/>
              <a:cxnLst/>
              <a:rect l="l" t="t" r="r" b="b"/>
              <a:pathLst>
                <a:path w="1620" h="1533" extrusionOk="0">
                  <a:moveTo>
                    <a:pt x="733" y="1"/>
                  </a:moveTo>
                  <a:cubicBezTo>
                    <a:pt x="630" y="1"/>
                    <a:pt x="524" y="22"/>
                    <a:pt x="429" y="85"/>
                  </a:cubicBezTo>
                  <a:cubicBezTo>
                    <a:pt x="263" y="204"/>
                    <a:pt x="120" y="371"/>
                    <a:pt x="72" y="585"/>
                  </a:cubicBezTo>
                  <a:cubicBezTo>
                    <a:pt x="1" y="847"/>
                    <a:pt x="72" y="1109"/>
                    <a:pt x="263" y="1300"/>
                  </a:cubicBezTo>
                  <a:cubicBezTo>
                    <a:pt x="417" y="1455"/>
                    <a:pt x="620" y="1532"/>
                    <a:pt x="822" y="1532"/>
                  </a:cubicBezTo>
                  <a:cubicBezTo>
                    <a:pt x="1025" y="1532"/>
                    <a:pt x="1227" y="1455"/>
                    <a:pt x="1382" y="1300"/>
                  </a:cubicBezTo>
                  <a:cubicBezTo>
                    <a:pt x="1548" y="1109"/>
                    <a:pt x="1620" y="847"/>
                    <a:pt x="1572" y="609"/>
                  </a:cubicBezTo>
                  <a:cubicBezTo>
                    <a:pt x="1525" y="395"/>
                    <a:pt x="1406" y="228"/>
                    <a:pt x="1215" y="109"/>
                  </a:cubicBezTo>
                  <a:cubicBezTo>
                    <a:pt x="1120" y="62"/>
                    <a:pt x="1025" y="38"/>
                    <a:pt x="929" y="14"/>
                  </a:cubicBezTo>
                  <a:lnTo>
                    <a:pt x="882" y="14"/>
                  </a:lnTo>
                  <a:cubicBezTo>
                    <a:pt x="834" y="6"/>
                    <a:pt x="784" y="1"/>
                    <a:pt x="7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9" name="Google Shape;3559;p114"/>
            <p:cNvSpPr/>
            <p:nvPr/>
          </p:nvSpPr>
          <p:spPr>
            <a:xfrm>
              <a:off x="3386975" y="3360825"/>
              <a:ext cx="40525" cy="39350"/>
            </a:xfrm>
            <a:custGeom>
              <a:avLst/>
              <a:gdLst/>
              <a:ahLst/>
              <a:cxnLst/>
              <a:rect l="l" t="t" r="r" b="b"/>
              <a:pathLst>
                <a:path w="1621" h="1574" extrusionOk="0">
                  <a:moveTo>
                    <a:pt x="741" y="0"/>
                  </a:moveTo>
                  <a:cubicBezTo>
                    <a:pt x="532" y="0"/>
                    <a:pt x="331" y="85"/>
                    <a:pt x="191" y="240"/>
                  </a:cubicBezTo>
                  <a:cubicBezTo>
                    <a:pt x="72" y="359"/>
                    <a:pt x="25" y="502"/>
                    <a:pt x="1" y="669"/>
                  </a:cubicBezTo>
                  <a:cubicBezTo>
                    <a:pt x="1" y="740"/>
                    <a:pt x="25" y="812"/>
                    <a:pt x="48" y="883"/>
                  </a:cubicBezTo>
                  <a:cubicBezTo>
                    <a:pt x="48" y="883"/>
                    <a:pt x="48" y="907"/>
                    <a:pt x="48" y="907"/>
                  </a:cubicBezTo>
                  <a:cubicBezTo>
                    <a:pt x="72" y="1288"/>
                    <a:pt x="382" y="1574"/>
                    <a:pt x="739" y="1574"/>
                  </a:cubicBezTo>
                  <a:cubicBezTo>
                    <a:pt x="953" y="1574"/>
                    <a:pt x="1168" y="1479"/>
                    <a:pt x="1311" y="1336"/>
                  </a:cubicBezTo>
                  <a:cubicBezTo>
                    <a:pt x="1573" y="1074"/>
                    <a:pt x="1620" y="669"/>
                    <a:pt x="1406" y="359"/>
                  </a:cubicBezTo>
                  <a:cubicBezTo>
                    <a:pt x="1334" y="216"/>
                    <a:pt x="1215" y="121"/>
                    <a:pt x="1072" y="73"/>
                  </a:cubicBezTo>
                  <a:cubicBezTo>
                    <a:pt x="965" y="24"/>
                    <a:pt x="852" y="0"/>
                    <a:pt x="7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0" name="Google Shape;3560;p114"/>
            <p:cNvSpPr/>
            <p:nvPr/>
          </p:nvSpPr>
          <p:spPr>
            <a:xfrm>
              <a:off x="3579275" y="3293725"/>
              <a:ext cx="36350" cy="35025"/>
            </a:xfrm>
            <a:custGeom>
              <a:avLst/>
              <a:gdLst/>
              <a:ahLst/>
              <a:cxnLst/>
              <a:rect l="l" t="t" r="r" b="b"/>
              <a:pathLst>
                <a:path w="1454" h="1401" extrusionOk="0">
                  <a:moveTo>
                    <a:pt x="724" y="1"/>
                  </a:moveTo>
                  <a:cubicBezTo>
                    <a:pt x="608" y="1"/>
                    <a:pt x="489" y="31"/>
                    <a:pt x="382" y="90"/>
                  </a:cubicBezTo>
                  <a:lnTo>
                    <a:pt x="310" y="138"/>
                  </a:lnTo>
                  <a:cubicBezTo>
                    <a:pt x="120" y="305"/>
                    <a:pt x="1" y="543"/>
                    <a:pt x="1" y="781"/>
                  </a:cubicBezTo>
                  <a:cubicBezTo>
                    <a:pt x="1" y="995"/>
                    <a:pt x="120" y="1186"/>
                    <a:pt x="310" y="1305"/>
                  </a:cubicBezTo>
                  <a:cubicBezTo>
                    <a:pt x="406" y="1376"/>
                    <a:pt x="525" y="1400"/>
                    <a:pt x="644" y="1400"/>
                  </a:cubicBezTo>
                  <a:lnTo>
                    <a:pt x="787" y="1400"/>
                  </a:lnTo>
                  <a:cubicBezTo>
                    <a:pt x="882" y="1400"/>
                    <a:pt x="977" y="1352"/>
                    <a:pt x="1049" y="1329"/>
                  </a:cubicBezTo>
                  <a:cubicBezTo>
                    <a:pt x="1192" y="1257"/>
                    <a:pt x="1287" y="1162"/>
                    <a:pt x="1358" y="1043"/>
                  </a:cubicBezTo>
                  <a:cubicBezTo>
                    <a:pt x="1406" y="924"/>
                    <a:pt x="1430" y="829"/>
                    <a:pt x="1430" y="709"/>
                  </a:cubicBezTo>
                  <a:cubicBezTo>
                    <a:pt x="1454" y="614"/>
                    <a:pt x="1430" y="519"/>
                    <a:pt x="1382" y="447"/>
                  </a:cubicBezTo>
                  <a:lnTo>
                    <a:pt x="1358" y="424"/>
                  </a:lnTo>
                  <a:cubicBezTo>
                    <a:pt x="1335" y="352"/>
                    <a:pt x="1287" y="257"/>
                    <a:pt x="1215" y="209"/>
                  </a:cubicBezTo>
                  <a:cubicBezTo>
                    <a:pt x="1168" y="162"/>
                    <a:pt x="1120" y="114"/>
                    <a:pt x="1049" y="90"/>
                  </a:cubicBezTo>
                  <a:cubicBezTo>
                    <a:pt x="953" y="31"/>
                    <a:pt x="840" y="1"/>
                    <a:pt x="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1" name="Google Shape;3561;p114"/>
            <p:cNvSpPr/>
            <p:nvPr/>
          </p:nvSpPr>
          <p:spPr>
            <a:xfrm>
              <a:off x="3504875" y="3300725"/>
              <a:ext cx="36325" cy="33975"/>
            </a:xfrm>
            <a:custGeom>
              <a:avLst/>
              <a:gdLst/>
              <a:ahLst/>
              <a:cxnLst/>
              <a:rect l="l" t="t" r="r" b="b"/>
              <a:pathLst>
                <a:path w="1453" h="1359" extrusionOk="0">
                  <a:moveTo>
                    <a:pt x="572" y="1"/>
                  </a:moveTo>
                  <a:cubicBezTo>
                    <a:pt x="429" y="1"/>
                    <a:pt x="286" y="72"/>
                    <a:pt x="167" y="167"/>
                  </a:cubicBezTo>
                  <a:cubicBezTo>
                    <a:pt x="48" y="287"/>
                    <a:pt x="0" y="429"/>
                    <a:pt x="0" y="596"/>
                  </a:cubicBezTo>
                  <a:cubicBezTo>
                    <a:pt x="0" y="691"/>
                    <a:pt x="24" y="787"/>
                    <a:pt x="72" y="882"/>
                  </a:cubicBezTo>
                  <a:lnTo>
                    <a:pt x="72" y="906"/>
                  </a:lnTo>
                  <a:cubicBezTo>
                    <a:pt x="95" y="1025"/>
                    <a:pt x="191" y="1144"/>
                    <a:pt x="286" y="1215"/>
                  </a:cubicBezTo>
                  <a:cubicBezTo>
                    <a:pt x="405" y="1311"/>
                    <a:pt x="524" y="1358"/>
                    <a:pt x="667" y="1358"/>
                  </a:cubicBezTo>
                  <a:cubicBezTo>
                    <a:pt x="786" y="1358"/>
                    <a:pt x="881" y="1334"/>
                    <a:pt x="976" y="1287"/>
                  </a:cubicBezTo>
                  <a:cubicBezTo>
                    <a:pt x="1048" y="1239"/>
                    <a:pt x="1096" y="1215"/>
                    <a:pt x="1143" y="1168"/>
                  </a:cubicBezTo>
                  <a:cubicBezTo>
                    <a:pt x="1167" y="1120"/>
                    <a:pt x="1191" y="1072"/>
                    <a:pt x="1215" y="1025"/>
                  </a:cubicBezTo>
                  <a:cubicBezTo>
                    <a:pt x="1310" y="953"/>
                    <a:pt x="1381" y="858"/>
                    <a:pt x="1405" y="763"/>
                  </a:cubicBezTo>
                  <a:cubicBezTo>
                    <a:pt x="1453" y="596"/>
                    <a:pt x="1429" y="429"/>
                    <a:pt x="1358" y="310"/>
                  </a:cubicBezTo>
                  <a:cubicBezTo>
                    <a:pt x="1286" y="167"/>
                    <a:pt x="1143" y="72"/>
                    <a:pt x="1000" y="48"/>
                  </a:cubicBezTo>
                  <a:cubicBezTo>
                    <a:pt x="929" y="25"/>
                    <a:pt x="857" y="1"/>
                    <a:pt x="78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2" name="Google Shape;3562;p114"/>
            <p:cNvSpPr/>
            <p:nvPr/>
          </p:nvSpPr>
          <p:spPr>
            <a:xfrm>
              <a:off x="3463775" y="3368150"/>
              <a:ext cx="33375" cy="32500"/>
            </a:xfrm>
            <a:custGeom>
              <a:avLst/>
              <a:gdLst/>
              <a:ahLst/>
              <a:cxnLst/>
              <a:rect l="l" t="t" r="r" b="b"/>
              <a:pathLst>
                <a:path w="1335" h="1300" extrusionOk="0">
                  <a:moveTo>
                    <a:pt x="712" y="1"/>
                  </a:moveTo>
                  <a:cubicBezTo>
                    <a:pt x="644" y="1"/>
                    <a:pt x="572" y="7"/>
                    <a:pt x="501" y="19"/>
                  </a:cubicBezTo>
                  <a:cubicBezTo>
                    <a:pt x="430" y="42"/>
                    <a:pt x="382" y="66"/>
                    <a:pt x="334" y="114"/>
                  </a:cubicBezTo>
                  <a:cubicBezTo>
                    <a:pt x="239" y="162"/>
                    <a:pt x="168" y="233"/>
                    <a:pt x="96" y="328"/>
                  </a:cubicBezTo>
                  <a:cubicBezTo>
                    <a:pt x="96" y="352"/>
                    <a:pt x="72" y="376"/>
                    <a:pt x="72" y="400"/>
                  </a:cubicBezTo>
                  <a:cubicBezTo>
                    <a:pt x="25" y="495"/>
                    <a:pt x="1" y="566"/>
                    <a:pt x="1" y="662"/>
                  </a:cubicBezTo>
                  <a:cubicBezTo>
                    <a:pt x="1" y="781"/>
                    <a:pt x="49" y="900"/>
                    <a:pt x="96" y="995"/>
                  </a:cubicBezTo>
                  <a:cubicBezTo>
                    <a:pt x="144" y="1066"/>
                    <a:pt x="191" y="1138"/>
                    <a:pt x="263" y="1186"/>
                  </a:cubicBezTo>
                  <a:cubicBezTo>
                    <a:pt x="334" y="1233"/>
                    <a:pt x="406" y="1257"/>
                    <a:pt x="477" y="1281"/>
                  </a:cubicBezTo>
                  <a:cubicBezTo>
                    <a:pt x="527" y="1293"/>
                    <a:pt x="577" y="1299"/>
                    <a:pt x="627" y="1299"/>
                  </a:cubicBezTo>
                  <a:cubicBezTo>
                    <a:pt x="865" y="1299"/>
                    <a:pt x="1097" y="1164"/>
                    <a:pt x="1215" y="947"/>
                  </a:cubicBezTo>
                  <a:cubicBezTo>
                    <a:pt x="1263" y="900"/>
                    <a:pt x="1311" y="828"/>
                    <a:pt x="1311" y="757"/>
                  </a:cubicBezTo>
                  <a:lnTo>
                    <a:pt x="1334" y="590"/>
                  </a:lnTo>
                  <a:cubicBezTo>
                    <a:pt x="1334" y="495"/>
                    <a:pt x="1311" y="376"/>
                    <a:pt x="1263" y="304"/>
                  </a:cubicBezTo>
                  <a:lnTo>
                    <a:pt x="1168" y="185"/>
                  </a:lnTo>
                  <a:cubicBezTo>
                    <a:pt x="1096" y="114"/>
                    <a:pt x="1001" y="42"/>
                    <a:pt x="906" y="19"/>
                  </a:cubicBezTo>
                  <a:cubicBezTo>
                    <a:pt x="846" y="7"/>
                    <a:pt x="781" y="1"/>
                    <a:pt x="71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3" name="Google Shape;3563;p114"/>
            <p:cNvSpPr/>
            <p:nvPr/>
          </p:nvSpPr>
          <p:spPr>
            <a:xfrm>
              <a:off x="3503075" y="3428875"/>
              <a:ext cx="32175" cy="33225"/>
            </a:xfrm>
            <a:custGeom>
              <a:avLst/>
              <a:gdLst/>
              <a:ahLst/>
              <a:cxnLst/>
              <a:rect l="l" t="t" r="r" b="b"/>
              <a:pathLst>
                <a:path w="1287" h="1329" extrusionOk="0">
                  <a:moveTo>
                    <a:pt x="691" y="1"/>
                  </a:moveTo>
                  <a:cubicBezTo>
                    <a:pt x="644" y="1"/>
                    <a:pt x="596" y="7"/>
                    <a:pt x="548" y="19"/>
                  </a:cubicBezTo>
                  <a:lnTo>
                    <a:pt x="405" y="90"/>
                  </a:lnTo>
                  <a:cubicBezTo>
                    <a:pt x="310" y="138"/>
                    <a:pt x="239" y="209"/>
                    <a:pt x="191" y="304"/>
                  </a:cubicBezTo>
                  <a:cubicBezTo>
                    <a:pt x="167" y="352"/>
                    <a:pt x="144" y="400"/>
                    <a:pt x="120" y="447"/>
                  </a:cubicBezTo>
                  <a:cubicBezTo>
                    <a:pt x="1" y="614"/>
                    <a:pt x="1" y="852"/>
                    <a:pt x="120" y="1043"/>
                  </a:cubicBezTo>
                  <a:cubicBezTo>
                    <a:pt x="215" y="1209"/>
                    <a:pt x="405" y="1328"/>
                    <a:pt x="620" y="1328"/>
                  </a:cubicBezTo>
                  <a:lnTo>
                    <a:pt x="810" y="1328"/>
                  </a:lnTo>
                  <a:lnTo>
                    <a:pt x="929" y="1257"/>
                  </a:lnTo>
                  <a:lnTo>
                    <a:pt x="1001" y="1209"/>
                  </a:lnTo>
                  <a:lnTo>
                    <a:pt x="1072" y="1162"/>
                  </a:lnTo>
                  <a:cubicBezTo>
                    <a:pt x="1120" y="1114"/>
                    <a:pt x="1144" y="1067"/>
                    <a:pt x="1168" y="1019"/>
                  </a:cubicBezTo>
                  <a:cubicBezTo>
                    <a:pt x="1239" y="924"/>
                    <a:pt x="1263" y="805"/>
                    <a:pt x="1263" y="709"/>
                  </a:cubicBezTo>
                  <a:cubicBezTo>
                    <a:pt x="1287" y="638"/>
                    <a:pt x="1287" y="543"/>
                    <a:pt x="1263" y="471"/>
                  </a:cubicBezTo>
                  <a:lnTo>
                    <a:pt x="1239" y="447"/>
                  </a:lnTo>
                  <a:cubicBezTo>
                    <a:pt x="1239" y="352"/>
                    <a:pt x="1191" y="281"/>
                    <a:pt x="1144" y="233"/>
                  </a:cubicBezTo>
                  <a:cubicBezTo>
                    <a:pt x="1096" y="162"/>
                    <a:pt x="1048" y="114"/>
                    <a:pt x="977" y="90"/>
                  </a:cubicBezTo>
                  <a:lnTo>
                    <a:pt x="834" y="19"/>
                  </a:lnTo>
                  <a:cubicBezTo>
                    <a:pt x="787" y="7"/>
                    <a:pt x="739" y="1"/>
                    <a:pt x="69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4" name="Google Shape;3564;p114"/>
            <p:cNvSpPr/>
            <p:nvPr/>
          </p:nvSpPr>
          <p:spPr>
            <a:xfrm>
              <a:off x="3577500" y="3426500"/>
              <a:ext cx="35150" cy="34425"/>
            </a:xfrm>
            <a:custGeom>
              <a:avLst/>
              <a:gdLst/>
              <a:ahLst/>
              <a:cxnLst/>
              <a:rect l="l" t="t" r="r" b="b"/>
              <a:pathLst>
                <a:path w="1406" h="1377" extrusionOk="0">
                  <a:moveTo>
                    <a:pt x="676" y="1"/>
                  </a:moveTo>
                  <a:cubicBezTo>
                    <a:pt x="620" y="1"/>
                    <a:pt x="560" y="7"/>
                    <a:pt x="501" y="18"/>
                  </a:cubicBezTo>
                  <a:cubicBezTo>
                    <a:pt x="453" y="42"/>
                    <a:pt x="381" y="66"/>
                    <a:pt x="334" y="90"/>
                  </a:cubicBezTo>
                  <a:cubicBezTo>
                    <a:pt x="215" y="161"/>
                    <a:pt x="120" y="280"/>
                    <a:pt x="72" y="423"/>
                  </a:cubicBezTo>
                  <a:cubicBezTo>
                    <a:pt x="48" y="447"/>
                    <a:pt x="24" y="471"/>
                    <a:pt x="24" y="519"/>
                  </a:cubicBezTo>
                  <a:cubicBezTo>
                    <a:pt x="0" y="590"/>
                    <a:pt x="0" y="685"/>
                    <a:pt x="24" y="757"/>
                  </a:cubicBezTo>
                  <a:cubicBezTo>
                    <a:pt x="24" y="852"/>
                    <a:pt x="72" y="947"/>
                    <a:pt x="120" y="1019"/>
                  </a:cubicBezTo>
                  <a:cubicBezTo>
                    <a:pt x="167" y="1090"/>
                    <a:pt x="215" y="1162"/>
                    <a:pt x="286" y="1209"/>
                  </a:cubicBezTo>
                  <a:cubicBezTo>
                    <a:pt x="422" y="1322"/>
                    <a:pt x="585" y="1376"/>
                    <a:pt x="743" y="1376"/>
                  </a:cubicBezTo>
                  <a:cubicBezTo>
                    <a:pt x="919" y="1376"/>
                    <a:pt x="1090" y="1310"/>
                    <a:pt x="1215" y="1185"/>
                  </a:cubicBezTo>
                  <a:cubicBezTo>
                    <a:pt x="1263" y="1138"/>
                    <a:pt x="1310" y="1090"/>
                    <a:pt x="1334" y="1042"/>
                  </a:cubicBezTo>
                  <a:cubicBezTo>
                    <a:pt x="1358" y="995"/>
                    <a:pt x="1382" y="947"/>
                    <a:pt x="1382" y="900"/>
                  </a:cubicBezTo>
                  <a:cubicBezTo>
                    <a:pt x="1406" y="852"/>
                    <a:pt x="1406" y="828"/>
                    <a:pt x="1406" y="781"/>
                  </a:cubicBezTo>
                  <a:cubicBezTo>
                    <a:pt x="1406" y="757"/>
                    <a:pt x="1406" y="733"/>
                    <a:pt x="1406" y="709"/>
                  </a:cubicBezTo>
                  <a:cubicBezTo>
                    <a:pt x="1406" y="661"/>
                    <a:pt x="1406" y="614"/>
                    <a:pt x="1382" y="566"/>
                  </a:cubicBezTo>
                  <a:cubicBezTo>
                    <a:pt x="1358" y="447"/>
                    <a:pt x="1310" y="352"/>
                    <a:pt x="1239" y="257"/>
                  </a:cubicBezTo>
                  <a:cubicBezTo>
                    <a:pt x="1191" y="209"/>
                    <a:pt x="1120" y="161"/>
                    <a:pt x="1072" y="138"/>
                  </a:cubicBezTo>
                  <a:cubicBezTo>
                    <a:pt x="1001" y="90"/>
                    <a:pt x="929" y="42"/>
                    <a:pt x="834" y="18"/>
                  </a:cubicBezTo>
                  <a:cubicBezTo>
                    <a:pt x="786" y="7"/>
                    <a:pt x="733" y="1"/>
                    <a:pt x="67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5" name="Google Shape;3565;p114"/>
            <p:cNvSpPr/>
            <p:nvPr/>
          </p:nvSpPr>
          <p:spPr>
            <a:xfrm>
              <a:off x="3376850" y="3236175"/>
              <a:ext cx="244725" cy="234625"/>
            </a:xfrm>
            <a:custGeom>
              <a:avLst/>
              <a:gdLst/>
              <a:ahLst/>
              <a:cxnLst/>
              <a:rect l="l" t="t" r="r" b="b"/>
              <a:pathLst>
                <a:path w="9789" h="9385" extrusionOk="0">
                  <a:moveTo>
                    <a:pt x="4032" y="306"/>
                  </a:moveTo>
                  <a:cubicBezTo>
                    <a:pt x="4304" y="306"/>
                    <a:pt x="4573" y="490"/>
                    <a:pt x="4573" y="868"/>
                  </a:cubicBezTo>
                  <a:cubicBezTo>
                    <a:pt x="4526" y="1130"/>
                    <a:pt x="4311" y="1344"/>
                    <a:pt x="4049" y="1368"/>
                  </a:cubicBezTo>
                  <a:cubicBezTo>
                    <a:pt x="3740" y="1368"/>
                    <a:pt x="3502" y="1154"/>
                    <a:pt x="3478" y="868"/>
                  </a:cubicBezTo>
                  <a:cubicBezTo>
                    <a:pt x="3478" y="496"/>
                    <a:pt x="3756" y="306"/>
                    <a:pt x="4032" y="306"/>
                  </a:cubicBezTo>
                  <a:close/>
                  <a:moveTo>
                    <a:pt x="4175" y="5319"/>
                  </a:moveTo>
                  <a:cubicBezTo>
                    <a:pt x="4369" y="5319"/>
                    <a:pt x="4553" y="5421"/>
                    <a:pt x="4621" y="5655"/>
                  </a:cubicBezTo>
                  <a:cubicBezTo>
                    <a:pt x="4669" y="5845"/>
                    <a:pt x="4621" y="6060"/>
                    <a:pt x="4502" y="6203"/>
                  </a:cubicBezTo>
                  <a:cubicBezTo>
                    <a:pt x="4401" y="6296"/>
                    <a:pt x="4267" y="6338"/>
                    <a:pt x="4133" y="6338"/>
                  </a:cubicBezTo>
                  <a:cubicBezTo>
                    <a:pt x="3856" y="6338"/>
                    <a:pt x="3581" y="6158"/>
                    <a:pt x="3597" y="5869"/>
                  </a:cubicBezTo>
                  <a:cubicBezTo>
                    <a:pt x="3597" y="5532"/>
                    <a:pt x="3896" y="5319"/>
                    <a:pt x="4175" y="5319"/>
                  </a:cubicBezTo>
                  <a:close/>
                  <a:moveTo>
                    <a:pt x="4088" y="1"/>
                  </a:moveTo>
                  <a:cubicBezTo>
                    <a:pt x="3618" y="1"/>
                    <a:pt x="3183" y="363"/>
                    <a:pt x="3144" y="868"/>
                  </a:cubicBezTo>
                  <a:cubicBezTo>
                    <a:pt x="3124" y="1391"/>
                    <a:pt x="3543" y="1950"/>
                    <a:pt x="4081" y="1950"/>
                  </a:cubicBezTo>
                  <a:cubicBezTo>
                    <a:pt x="4156" y="1950"/>
                    <a:pt x="4233" y="1939"/>
                    <a:pt x="4311" y="1916"/>
                  </a:cubicBezTo>
                  <a:lnTo>
                    <a:pt x="4454" y="1845"/>
                  </a:lnTo>
                  <a:cubicBezTo>
                    <a:pt x="4621" y="2059"/>
                    <a:pt x="4811" y="2273"/>
                    <a:pt x="4978" y="2440"/>
                  </a:cubicBezTo>
                  <a:lnTo>
                    <a:pt x="5097" y="2559"/>
                  </a:lnTo>
                  <a:cubicBezTo>
                    <a:pt x="4716" y="2964"/>
                    <a:pt x="4692" y="3607"/>
                    <a:pt x="5073" y="4012"/>
                  </a:cubicBezTo>
                  <a:cubicBezTo>
                    <a:pt x="4883" y="4345"/>
                    <a:pt x="4645" y="4655"/>
                    <a:pt x="4407" y="4940"/>
                  </a:cubicBezTo>
                  <a:lnTo>
                    <a:pt x="4383" y="4964"/>
                  </a:lnTo>
                  <a:cubicBezTo>
                    <a:pt x="4331" y="4956"/>
                    <a:pt x="4279" y="4953"/>
                    <a:pt x="4227" y="4953"/>
                  </a:cubicBezTo>
                  <a:cubicBezTo>
                    <a:pt x="3811" y="4953"/>
                    <a:pt x="3438" y="5204"/>
                    <a:pt x="3311" y="5607"/>
                  </a:cubicBezTo>
                  <a:cubicBezTo>
                    <a:pt x="3240" y="5607"/>
                    <a:pt x="3168" y="5631"/>
                    <a:pt x="3121" y="5655"/>
                  </a:cubicBezTo>
                  <a:cubicBezTo>
                    <a:pt x="2787" y="5655"/>
                    <a:pt x="2478" y="5631"/>
                    <a:pt x="2168" y="5560"/>
                  </a:cubicBezTo>
                  <a:lnTo>
                    <a:pt x="2120" y="5560"/>
                  </a:lnTo>
                  <a:cubicBezTo>
                    <a:pt x="2120" y="5464"/>
                    <a:pt x="2097" y="5369"/>
                    <a:pt x="2049" y="5274"/>
                  </a:cubicBezTo>
                  <a:cubicBezTo>
                    <a:pt x="1864" y="4946"/>
                    <a:pt x="1524" y="4771"/>
                    <a:pt x="1180" y="4771"/>
                  </a:cubicBezTo>
                  <a:cubicBezTo>
                    <a:pt x="949" y="4771"/>
                    <a:pt x="716" y="4850"/>
                    <a:pt x="525" y="5012"/>
                  </a:cubicBezTo>
                  <a:cubicBezTo>
                    <a:pt x="1" y="5464"/>
                    <a:pt x="49" y="6274"/>
                    <a:pt x="620" y="6655"/>
                  </a:cubicBezTo>
                  <a:cubicBezTo>
                    <a:pt x="779" y="6754"/>
                    <a:pt x="938" y="6804"/>
                    <a:pt x="1110" y="6804"/>
                  </a:cubicBezTo>
                  <a:cubicBezTo>
                    <a:pt x="1145" y="6804"/>
                    <a:pt x="1180" y="6802"/>
                    <a:pt x="1216" y="6798"/>
                  </a:cubicBezTo>
                  <a:cubicBezTo>
                    <a:pt x="1416" y="6753"/>
                    <a:pt x="1387" y="6460"/>
                    <a:pt x="1208" y="6460"/>
                  </a:cubicBezTo>
                  <a:cubicBezTo>
                    <a:pt x="1196" y="6460"/>
                    <a:pt x="1182" y="6461"/>
                    <a:pt x="1168" y="6465"/>
                  </a:cubicBezTo>
                  <a:cubicBezTo>
                    <a:pt x="1143" y="6469"/>
                    <a:pt x="1117" y="6471"/>
                    <a:pt x="1092" y="6471"/>
                  </a:cubicBezTo>
                  <a:cubicBezTo>
                    <a:pt x="976" y="6471"/>
                    <a:pt x="865" y="6428"/>
                    <a:pt x="787" y="6369"/>
                  </a:cubicBezTo>
                  <a:cubicBezTo>
                    <a:pt x="453" y="6107"/>
                    <a:pt x="477" y="5607"/>
                    <a:pt x="811" y="5393"/>
                  </a:cubicBezTo>
                  <a:cubicBezTo>
                    <a:pt x="905" y="5354"/>
                    <a:pt x="1000" y="5336"/>
                    <a:pt x="1093" y="5336"/>
                  </a:cubicBezTo>
                  <a:cubicBezTo>
                    <a:pt x="1399" y="5336"/>
                    <a:pt x="1677" y="5535"/>
                    <a:pt x="1787" y="5845"/>
                  </a:cubicBezTo>
                  <a:cubicBezTo>
                    <a:pt x="1787" y="5845"/>
                    <a:pt x="1787" y="5869"/>
                    <a:pt x="1787" y="5869"/>
                  </a:cubicBezTo>
                  <a:cubicBezTo>
                    <a:pt x="1787" y="6026"/>
                    <a:pt x="1915" y="6150"/>
                    <a:pt x="2054" y="6150"/>
                  </a:cubicBezTo>
                  <a:cubicBezTo>
                    <a:pt x="2084" y="6150"/>
                    <a:pt x="2114" y="6144"/>
                    <a:pt x="2144" y="6131"/>
                  </a:cubicBezTo>
                  <a:cubicBezTo>
                    <a:pt x="2335" y="6107"/>
                    <a:pt x="2525" y="6060"/>
                    <a:pt x="2716" y="6036"/>
                  </a:cubicBezTo>
                  <a:cubicBezTo>
                    <a:pt x="2799" y="6012"/>
                    <a:pt x="2888" y="6000"/>
                    <a:pt x="2978" y="6000"/>
                  </a:cubicBezTo>
                  <a:cubicBezTo>
                    <a:pt x="3067" y="6000"/>
                    <a:pt x="3156" y="6012"/>
                    <a:pt x="3240" y="6036"/>
                  </a:cubicBezTo>
                  <a:cubicBezTo>
                    <a:pt x="3278" y="6552"/>
                    <a:pt x="3715" y="6915"/>
                    <a:pt x="4194" y="6915"/>
                  </a:cubicBezTo>
                  <a:cubicBezTo>
                    <a:pt x="4312" y="6915"/>
                    <a:pt x="4432" y="6893"/>
                    <a:pt x="4550" y="6846"/>
                  </a:cubicBezTo>
                  <a:cubicBezTo>
                    <a:pt x="4669" y="7036"/>
                    <a:pt x="4764" y="7227"/>
                    <a:pt x="4859" y="7441"/>
                  </a:cubicBezTo>
                  <a:cubicBezTo>
                    <a:pt x="4907" y="7536"/>
                    <a:pt x="4931" y="7679"/>
                    <a:pt x="5002" y="7774"/>
                  </a:cubicBezTo>
                  <a:cubicBezTo>
                    <a:pt x="4835" y="7965"/>
                    <a:pt x="4764" y="8227"/>
                    <a:pt x="4788" y="8489"/>
                  </a:cubicBezTo>
                  <a:cubicBezTo>
                    <a:pt x="4855" y="8935"/>
                    <a:pt x="5235" y="9255"/>
                    <a:pt x="5674" y="9255"/>
                  </a:cubicBezTo>
                  <a:cubicBezTo>
                    <a:pt x="5704" y="9255"/>
                    <a:pt x="5734" y="9254"/>
                    <a:pt x="5764" y="9251"/>
                  </a:cubicBezTo>
                  <a:cubicBezTo>
                    <a:pt x="5931" y="9251"/>
                    <a:pt x="5931" y="8989"/>
                    <a:pt x="5764" y="8989"/>
                  </a:cubicBezTo>
                  <a:cubicBezTo>
                    <a:pt x="5240" y="8989"/>
                    <a:pt x="5002" y="8370"/>
                    <a:pt x="5383" y="8012"/>
                  </a:cubicBezTo>
                  <a:cubicBezTo>
                    <a:pt x="5478" y="7918"/>
                    <a:pt x="5588" y="7877"/>
                    <a:pt x="5698" y="7877"/>
                  </a:cubicBezTo>
                  <a:cubicBezTo>
                    <a:pt x="5972" y="7877"/>
                    <a:pt x="6240" y="8135"/>
                    <a:pt x="6240" y="8441"/>
                  </a:cubicBezTo>
                  <a:cubicBezTo>
                    <a:pt x="6262" y="8594"/>
                    <a:pt x="6403" y="8706"/>
                    <a:pt x="6555" y="8706"/>
                  </a:cubicBezTo>
                  <a:cubicBezTo>
                    <a:pt x="6569" y="8706"/>
                    <a:pt x="6583" y="8705"/>
                    <a:pt x="6598" y="8703"/>
                  </a:cubicBezTo>
                  <a:cubicBezTo>
                    <a:pt x="6788" y="8679"/>
                    <a:pt x="7074" y="8655"/>
                    <a:pt x="7288" y="8632"/>
                  </a:cubicBezTo>
                  <a:cubicBezTo>
                    <a:pt x="7360" y="8632"/>
                    <a:pt x="7550" y="8632"/>
                    <a:pt x="7717" y="8608"/>
                  </a:cubicBezTo>
                  <a:cubicBezTo>
                    <a:pt x="7764" y="8894"/>
                    <a:pt x="7931" y="9132"/>
                    <a:pt x="8193" y="9275"/>
                  </a:cubicBezTo>
                  <a:cubicBezTo>
                    <a:pt x="8303" y="9330"/>
                    <a:pt x="8461" y="9385"/>
                    <a:pt x="8606" y="9385"/>
                  </a:cubicBezTo>
                  <a:cubicBezTo>
                    <a:pt x="8713" y="9385"/>
                    <a:pt x="8813" y="9355"/>
                    <a:pt x="8884" y="9275"/>
                  </a:cubicBezTo>
                  <a:cubicBezTo>
                    <a:pt x="8908" y="9179"/>
                    <a:pt x="8884" y="9084"/>
                    <a:pt x="8789" y="9060"/>
                  </a:cubicBezTo>
                  <a:cubicBezTo>
                    <a:pt x="8622" y="8989"/>
                    <a:pt x="8479" y="8870"/>
                    <a:pt x="8384" y="8727"/>
                  </a:cubicBezTo>
                  <a:cubicBezTo>
                    <a:pt x="8241" y="8536"/>
                    <a:pt x="8193" y="8274"/>
                    <a:pt x="8288" y="8036"/>
                  </a:cubicBezTo>
                  <a:cubicBezTo>
                    <a:pt x="8394" y="7860"/>
                    <a:pt x="8592" y="7762"/>
                    <a:pt x="8784" y="7762"/>
                  </a:cubicBezTo>
                  <a:cubicBezTo>
                    <a:pt x="8851" y="7762"/>
                    <a:pt x="8918" y="7774"/>
                    <a:pt x="8979" y="7798"/>
                  </a:cubicBezTo>
                  <a:cubicBezTo>
                    <a:pt x="9217" y="7893"/>
                    <a:pt x="9384" y="8155"/>
                    <a:pt x="9336" y="8394"/>
                  </a:cubicBezTo>
                  <a:cubicBezTo>
                    <a:pt x="9336" y="8510"/>
                    <a:pt x="9421" y="8570"/>
                    <a:pt x="9506" y="8570"/>
                  </a:cubicBezTo>
                  <a:cubicBezTo>
                    <a:pt x="9577" y="8570"/>
                    <a:pt x="9648" y="8528"/>
                    <a:pt x="9670" y="8441"/>
                  </a:cubicBezTo>
                  <a:cubicBezTo>
                    <a:pt x="9717" y="8036"/>
                    <a:pt x="9503" y="7631"/>
                    <a:pt x="9098" y="7465"/>
                  </a:cubicBezTo>
                  <a:cubicBezTo>
                    <a:pt x="8969" y="7416"/>
                    <a:pt x="8834" y="7392"/>
                    <a:pt x="8700" y="7392"/>
                  </a:cubicBezTo>
                  <a:cubicBezTo>
                    <a:pt x="8440" y="7392"/>
                    <a:pt x="8183" y="7482"/>
                    <a:pt x="7979" y="7655"/>
                  </a:cubicBezTo>
                  <a:cubicBezTo>
                    <a:pt x="7812" y="7822"/>
                    <a:pt x="7693" y="8036"/>
                    <a:pt x="7669" y="8251"/>
                  </a:cubicBezTo>
                  <a:lnTo>
                    <a:pt x="7645" y="8251"/>
                  </a:lnTo>
                  <a:cubicBezTo>
                    <a:pt x="7336" y="8227"/>
                    <a:pt x="7050" y="8179"/>
                    <a:pt x="6740" y="8132"/>
                  </a:cubicBezTo>
                  <a:cubicBezTo>
                    <a:pt x="6598" y="7751"/>
                    <a:pt x="6240" y="7465"/>
                    <a:pt x="5812" y="7417"/>
                  </a:cubicBezTo>
                  <a:cubicBezTo>
                    <a:pt x="5716" y="7417"/>
                    <a:pt x="5597" y="7417"/>
                    <a:pt x="5502" y="7441"/>
                  </a:cubicBezTo>
                  <a:lnTo>
                    <a:pt x="5478" y="7417"/>
                  </a:lnTo>
                  <a:cubicBezTo>
                    <a:pt x="5216" y="7179"/>
                    <a:pt x="5026" y="6917"/>
                    <a:pt x="4883" y="6631"/>
                  </a:cubicBezTo>
                  <a:cubicBezTo>
                    <a:pt x="4978" y="6488"/>
                    <a:pt x="5073" y="6322"/>
                    <a:pt x="5097" y="6155"/>
                  </a:cubicBezTo>
                  <a:cubicBezTo>
                    <a:pt x="5121" y="5988"/>
                    <a:pt x="5121" y="5822"/>
                    <a:pt x="5073" y="5679"/>
                  </a:cubicBezTo>
                  <a:cubicBezTo>
                    <a:pt x="5050" y="5536"/>
                    <a:pt x="4978" y="5393"/>
                    <a:pt x="4907" y="5274"/>
                  </a:cubicBezTo>
                  <a:lnTo>
                    <a:pt x="4907" y="5250"/>
                  </a:lnTo>
                  <a:cubicBezTo>
                    <a:pt x="5026" y="4893"/>
                    <a:pt x="5193" y="4559"/>
                    <a:pt x="5383" y="4250"/>
                  </a:cubicBezTo>
                  <a:cubicBezTo>
                    <a:pt x="5525" y="4325"/>
                    <a:pt x="5648" y="4356"/>
                    <a:pt x="5749" y="4356"/>
                  </a:cubicBezTo>
                  <a:cubicBezTo>
                    <a:pt x="6190" y="4356"/>
                    <a:pt x="6229" y="3774"/>
                    <a:pt x="5764" y="3774"/>
                  </a:cubicBezTo>
                  <a:cubicBezTo>
                    <a:pt x="5756" y="3774"/>
                    <a:pt x="5747" y="3774"/>
                    <a:pt x="5739" y="3774"/>
                  </a:cubicBezTo>
                  <a:cubicBezTo>
                    <a:pt x="5304" y="3774"/>
                    <a:pt x="5103" y="3172"/>
                    <a:pt x="5407" y="2845"/>
                  </a:cubicBezTo>
                  <a:cubicBezTo>
                    <a:pt x="5520" y="2731"/>
                    <a:pt x="5660" y="2680"/>
                    <a:pt x="5797" y="2680"/>
                  </a:cubicBezTo>
                  <a:cubicBezTo>
                    <a:pt x="6092" y="2680"/>
                    <a:pt x="6376" y="2916"/>
                    <a:pt x="6359" y="3273"/>
                  </a:cubicBezTo>
                  <a:cubicBezTo>
                    <a:pt x="6336" y="3345"/>
                    <a:pt x="6359" y="3440"/>
                    <a:pt x="6455" y="3488"/>
                  </a:cubicBezTo>
                  <a:cubicBezTo>
                    <a:pt x="6537" y="3570"/>
                    <a:pt x="6674" y="3635"/>
                    <a:pt x="6802" y="3635"/>
                  </a:cubicBezTo>
                  <a:cubicBezTo>
                    <a:pt x="6822" y="3635"/>
                    <a:pt x="6841" y="3634"/>
                    <a:pt x="6860" y="3631"/>
                  </a:cubicBezTo>
                  <a:cubicBezTo>
                    <a:pt x="7002" y="3631"/>
                    <a:pt x="7122" y="3583"/>
                    <a:pt x="7241" y="3535"/>
                  </a:cubicBezTo>
                  <a:cubicBezTo>
                    <a:pt x="7379" y="3489"/>
                    <a:pt x="7517" y="3463"/>
                    <a:pt x="7662" y="3463"/>
                  </a:cubicBezTo>
                  <a:cubicBezTo>
                    <a:pt x="7742" y="3463"/>
                    <a:pt x="7823" y="3471"/>
                    <a:pt x="7907" y="3488"/>
                  </a:cubicBezTo>
                  <a:cubicBezTo>
                    <a:pt x="7955" y="3774"/>
                    <a:pt x="8146" y="4012"/>
                    <a:pt x="8407" y="4155"/>
                  </a:cubicBezTo>
                  <a:cubicBezTo>
                    <a:pt x="8485" y="4180"/>
                    <a:pt x="8624" y="4227"/>
                    <a:pt x="8740" y="4227"/>
                  </a:cubicBezTo>
                  <a:cubicBezTo>
                    <a:pt x="8839" y="4227"/>
                    <a:pt x="8920" y="4193"/>
                    <a:pt x="8931" y="4083"/>
                  </a:cubicBezTo>
                  <a:cubicBezTo>
                    <a:pt x="8979" y="3821"/>
                    <a:pt x="8574" y="3988"/>
                    <a:pt x="8384" y="3678"/>
                  </a:cubicBezTo>
                  <a:cubicBezTo>
                    <a:pt x="8056" y="3187"/>
                    <a:pt x="8418" y="2807"/>
                    <a:pt x="8810" y="2807"/>
                  </a:cubicBezTo>
                  <a:cubicBezTo>
                    <a:pt x="9045" y="2807"/>
                    <a:pt x="9292" y="2943"/>
                    <a:pt x="9408" y="3273"/>
                  </a:cubicBezTo>
                  <a:cubicBezTo>
                    <a:pt x="9432" y="3357"/>
                    <a:pt x="9497" y="3398"/>
                    <a:pt x="9562" y="3398"/>
                  </a:cubicBezTo>
                  <a:cubicBezTo>
                    <a:pt x="9628" y="3398"/>
                    <a:pt x="9693" y="3357"/>
                    <a:pt x="9717" y="3273"/>
                  </a:cubicBezTo>
                  <a:cubicBezTo>
                    <a:pt x="9789" y="3011"/>
                    <a:pt x="9717" y="2726"/>
                    <a:pt x="9527" y="2535"/>
                  </a:cubicBezTo>
                  <a:lnTo>
                    <a:pt x="9551" y="2511"/>
                  </a:lnTo>
                  <a:cubicBezTo>
                    <a:pt x="9357" y="2302"/>
                    <a:pt x="9123" y="2211"/>
                    <a:pt x="8891" y="2211"/>
                  </a:cubicBezTo>
                  <a:cubicBezTo>
                    <a:pt x="8413" y="2211"/>
                    <a:pt x="7948" y="2601"/>
                    <a:pt x="7884" y="3131"/>
                  </a:cubicBezTo>
                  <a:cubicBezTo>
                    <a:pt x="7788" y="3107"/>
                    <a:pt x="7717" y="3107"/>
                    <a:pt x="7622" y="3083"/>
                  </a:cubicBezTo>
                  <a:cubicBezTo>
                    <a:pt x="7479" y="3059"/>
                    <a:pt x="7330" y="3047"/>
                    <a:pt x="7181" y="3047"/>
                  </a:cubicBezTo>
                  <a:cubicBezTo>
                    <a:pt x="7032" y="3047"/>
                    <a:pt x="6883" y="3059"/>
                    <a:pt x="6740" y="3083"/>
                  </a:cubicBezTo>
                  <a:cubicBezTo>
                    <a:pt x="6611" y="2628"/>
                    <a:pt x="6205" y="2311"/>
                    <a:pt x="5756" y="2311"/>
                  </a:cubicBezTo>
                  <a:cubicBezTo>
                    <a:pt x="5712" y="2311"/>
                    <a:pt x="5667" y="2314"/>
                    <a:pt x="5621" y="2321"/>
                  </a:cubicBezTo>
                  <a:cubicBezTo>
                    <a:pt x="5526" y="2321"/>
                    <a:pt x="5431" y="2345"/>
                    <a:pt x="5359" y="2392"/>
                  </a:cubicBezTo>
                  <a:cubicBezTo>
                    <a:pt x="5288" y="2249"/>
                    <a:pt x="5193" y="2107"/>
                    <a:pt x="5121" y="1964"/>
                  </a:cubicBezTo>
                  <a:cubicBezTo>
                    <a:pt x="5073" y="1845"/>
                    <a:pt x="4954" y="1630"/>
                    <a:pt x="4859" y="1487"/>
                  </a:cubicBezTo>
                  <a:cubicBezTo>
                    <a:pt x="5216" y="963"/>
                    <a:pt x="5002" y="273"/>
                    <a:pt x="4407" y="58"/>
                  </a:cubicBezTo>
                  <a:cubicBezTo>
                    <a:pt x="4301" y="19"/>
                    <a:pt x="4194" y="1"/>
                    <a:pt x="40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66" name="Google Shape;3566;p114"/>
          <p:cNvGrpSpPr/>
          <p:nvPr/>
        </p:nvGrpSpPr>
        <p:grpSpPr>
          <a:xfrm>
            <a:off x="2529767" y="2885906"/>
            <a:ext cx="250340" cy="317271"/>
            <a:chOff x="2245675" y="3233425"/>
            <a:chExt cx="189350" cy="239975"/>
          </a:xfrm>
        </p:grpSpPr>
        <p:sp>
          <p:nvSpPr>
            <p:cNvPr id="3567" name="Google Shape;3567;p114"/>
            <p:cNvSpPr/>
            <p:nvPr/>
          </p:nvSpPr>
          <p:spPr>
            <a:xfrm>
              <a:off x="2252225" y="3239775"/>
              <a:ext cx="163150" cy="224925"/>
            </a:xfrm>
            <a:custGeom>
              <a:avLst/>
              <a:gdLst/>
              <a:ahLst/>
              <a:cxnLst/>
              <a:rect l="l" t="t" r="r" b="b"/>
              <a:pathLst>
                <a:path w="6526" h="8997" extrusionOk="0">
                  <a:moveTo>
                    <a:pt x="4667" y="0"/>
                  </a:moveTo>
                  <a:cubicBezTo>
                    <a:pt x="4405" y="0"/>
                    <a:pt x="4144" y="22"/>
                    <a:pt x="3882" y="57"/>
                  </a:cubicBezTo>
                  <a:lnTo>
                    <a:pt x="3715" y="57"/>
                  </a:lnTo>
                  <a:cubicBezTo>
                    <a:pt x="3573" y="34"/>
                    <a:pt x="3454" y="10"/>
                    <a:pt x="3334" y="10"/>
                  </a:cubicBezTo>
                  <a:cubicBezTo>
                    <a:pt x="3293" y="4"/>
                    <a:pt x="3251" y="1"/>
                    <a:pt x="3209" y="1"/>
                  </a:cubicBezTo>
                  <a:cubicBezTo>
                    <a:pt x="3084" y="1"/>
                    <a:pt x="2959" y="28"/>
                    <a:pt x="2834" y="81"/>
                  </a:cubicBezTo>
                  <a:cubicBezTo>
                    <a:pt x="2799" y="69"/>
                    <a:pt x="2763" y="63"/>
                    <a:pt x="2730" y="63"/>
                  </a:cubicBezTo>
                  <a:cubicBezTo>
                    <a:pt x="2697" y="63"/>
                    <a:pt x="2668" y="69"/>
                    <a:pt x="2644" y="81"/>
                  </a:cubicBezTo>
                  <a:cubicBezTo>
                    <a:pt x="2525" y="81"/>
                    <a:pt x="2429" y="129"/>
                    <a:pt x="2334" y="200"/>
                  </a:cubicBezTo>
                  <a:lnTo>
                    <a:pt x="715" y="105"/>
                  </a:lnTo>
                  <a:cubicBezTo>
                    <a:pt x="706" y="104"/>
                    <a:pt x="696" y="104"/>
                    <a:pt x="687" y="104"/>
                  </a:cubicBezTo>
                  <a:cubicBezTo>
                    <a:pt x="384" y="104"/>
                    <a:pt x="52" y="471"/>
                    <a:pt x="167" y="772"/>
                  </a:cubicBezTo>
                  <a:lnTo>
                    <a:pt x="167" y="819"/>
                  </a:lnTo>
                  <a:cubicBezTo>
                    <a:pt x="143" y="843"/>
                    <a:pt x="119" y="891"/>
                    <a:pt x="96" y="915"/>
                  </a:cubicBezTo>
                  <a:cubicBezTo>
                    <a:pt x="24" y="1058"/>
                    <a:pt x="0" y="1224"/>
                    <a:pt x="24" y="1367"/>
                  </a:cubicBezTo>
                  <a:lnTo>
                    <a:pt x="143" y="2177"/>
                  </a:lnTo>
                  <a:cubicBezTo>
                    <a:pt x="167" y="2439"/>
                    <a:pt x="167" y="2701"/>
                    <a:pt x="191" y="2987"/>
                  </a:cubicBezTo>
                  <a:cubicBezTo>
                    <a:pt x="96" y="3891"/>
                    <a:pt x="72" y="4820"/>
                    <a:pt x="72" y="5749"/>
                  </a:cubicBezTo>
                  <a:lnTo>
                    <a:pt x="72" y="5868"/>
                  </a:lnTo>
                  <a:cubicBezTo>
                    <a:pt x="48" y="6225"/>
                    <a:pt x="48" y="6582"/>
                    <a:pt x="72" y="6940"/>
                  </a:cubicBezTo>
                  <a:cubicBezTo>
                    <a:pt x="72" y="7083"/>
                    <a:pt x="96" y="7249"/>
                    <a:pt x="119" y="7392"/>
                  </a:cubicBezTo>
                  <a:lnTo>
                    <a:pt x="119" y="7535"/>
                  </a:lnTo>
                  <a:cubicBezTo>
                    <a:pt x="119" y="7749"/>
                    <a:pt x="119" y="7988"/>
                    <a:pt x="167" y="8202"/>
                  </a:cubicBezTo>
                  <a:cubicBezTo>
                    <a:pt x="215" y="8464"/>
                    <a:pt x="381" y="8702"/>
                    <a:pt x="620" y="8821"/>
                  </a:cubicBezTo>
                  <a:cubicBezTo>
                    <a:pt x="834" y="8916"/>
                    <a:pt x="1072" y="8988"/>
                    <a:pt x="1310" y="8988"/>
                  </a:cubicBezTo>
                  <a:lnTo>
                    <a:pt x="1858" y="8988"/>
                  </a:lnTo>
                  <a:cubicBezTo>
                    <a:pt x="1909" y="8993"/>
                    <a:pt x="1958" y="8996"/>
                    <a:pt x="2006" y="8996"/>
                  </a:cubicBezTo>
                  <a:cubicBezTo>
                    <a:pt x="2164" y="8996"/>
                    <a:pt x="2313" y="8965"/>
                    <a:pt x="2477" y="8892"/>
                  </a:cubicBezTo>
                  <a:cubicBezTo>
                    <a:pt x="2668" y="8892"/>
                    <a:pt x="2882" y="8869"/>
                    <a:pt x="3072" y="8845"/>
                  </a:cubicBezTo>
                  <a:lnTo>
                    <a:pt x="3977" y="8750"/>
                  </a:lnTo>
                  <a:cubicBezTo>
                    <a:pt x="4049" y="8821"/>
                    <a:pt x="4120" y="8845"/>
                    <a:pt x="4192" y="8869"/>
                  </a:cubicBezTo>
                  <a:cubicBezTo>
                    <a:pt x="4549" y="8940"/>
                    <a:pt x="4882" y="8964"/>
                    <a:pt x="5240" y="8988"/>
                  </a:cubicBezTo>
                  <a:lnTo>
                    <a:pt x="5240" y="8964"/>
                  </a:lnTo>
                  <a:cubicBezTo>
                    <a:pt x="5502" y="8964"/>
                    <a:pt x="5740" y="8916"/>
                    <a:pt x="5978" y="8845"/>
                  </a:cubicBezTo>
                  <a:cubicBezTo>
                    <a:pt x="6025" y="8773"/>
                    <a:pt x="6097" y="8702"/>
                    <a:pt x="6121" y="8654"/>
                  </a:cubicBezTo>
                  <a:cubicBezTo>
                    <a:pt x="6192" y="8535"/>
                    <a:pt x="6264" y="8440"/>
                    <a:pt x="6311" y="8321"/>
                  </a:cubicBezTo>
                  <a:cubicBezTo>
                    <a:pt x="6383" y="8202"/>
                    <a:pt x="6430" y="8083"/>
                    <a:pt x="6478" y="7964"/>
                  </a:cubicBezTo>
                  <a:lnTo>
                    <a:pt x="6502" y="7892"/>
                  </a:lnTo>
                  <a:lnTo>
                    <a:pt x="6502" y="7464"/>
                  </a:lnTo>
                  <a:cubicBezTo>
                    <a:pt x="6502" y="6844"/>
                    <a:pt x="6526" y="6225"/>
                    <a:pt x="6526" y="5582"/>
                  </a:cubicBezTo>
                  <a:cubicBezTo>
                    <a:pt x="6526" y="4963"/>
                    <a:pt x="6502" y="4368"/>
                    <a:pt x="6478" y="3772"/>
                  </a:cubicBezTo>
                  <a:cubicBezTo>
                    <a:pt x="6430" y="3153"/>
                    <a:pt x="6383" y="2582"/>
                    <a:pt x="6359" y="1986"/>
                  </a:cubicBezTo>
                  <a:cubicBezTo>
                    <a:pt x="6335" y="1820"/>
                    <a:pt x="6311" y="1653"/>
                    <a:pt x="6264" y="1486"/>
                  </a:cubicBezTo>
                  <a:cubicBezTo>
                    <a:pt x="6335" y="1320"/>
                    <a:pt x="6335" y="1153"/>
                    <a:pt x="6264" y="1010"/>
                  </a:cubicBezTo>
                  <a:cubicBezTo>
                    <a:pt x="6240" y="819"/>
                    <a:pt x="6168" y="653"/>
                    <a:pt x="6073" y="510"/>
                  </a:cubicBezTo>
                  <a:cubicBezTo>
                    <a:pt x="5906" y="248"/>
                    <a:pt x="5621" y="129"/>
                    <a:pt x="5311" y="129"/>
                  </a:cubicBezTo>
                  <a:cubicBezTo>
                    <a:pt x="5216" y="57"/>
                    <a:pt x="5097" y="10"/>
                    <a:pt x="4954" y="10"/>
                  </a:cubicBezTo>
                  <a:cubicBezTo>
                    <a:pt x="4858" y="3"/>
                    <a:pt x="4762" y="0"/>
                    <a:pt x="466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8" name="Google Shape;3568;p114"/>
            <p:cNvSpPr/>
            <p:nvPr/>
          </p:nvSpPr>
          <p:spPr>
            <a:xfrm>
              <a:off x="2245675" y="3233425"/>
              <a:ext cx="189350" cy="239975"/>
            </a:xfrm>
            <a:custGeom>
              <a:avLst/>
              <a:gdLst/>
              <a:ahLst/>
              <a:cxnLst/>
              <a:rect l="l" t="t" r="r" b="b"/>
              <a:pathLst>
                <a:path w="7574" h="9599" extrusionOk="0">
                  <a:moveTo>
                    <a:pt x="5906" y="0"/>
                  </a:moveTo>
                  <a:cubicBezTo>
                    <a:pt x="5804" y="0"/>
                    <a:pt x="5701" y="2"/>
                    <a:pt x="5597" y="2"/>
                  </a:cubicBezTo>
                  <a:cubicBezTo>
                    <a:pt x="4668" y="49"/>
                    <a:pt x="3739" y="49"/>
                    <a:pt x="2811" y="49"/>
                  </a:cubicBezTo>
                  <a:lnTo>
                    <a:pt x="1501" y="49"/>
                  </a:lnTo>
                  <a:cubicBezTo>
                    <a:pt x="1443" y="45"/>
                    <a:pt x="1386" y="42"/>
                    <a:pt x="1331" y="42"/>
                  </a:cubicBezTo>
                  <a:cubicBezTo>
                    <a:pt x="815" y="42"/>
                    <a:pt x="406" y="248"/>
                    <a:pt x="191" y="764"/>
                  </a:cubicBezTo>
                  <a:lnTo>
                    <a:pt x="191" y="740"/>
                  </a:lnTo>
                  <a:cubicBezTo>
                    <a:pt x="120" y="931"/>
                    <a:pt x="48" y="1121"/>
                    <a:pt x="24" y="1335"/>
                  </a:cubicBezTo>
                  <a:cubicBezTo>
                    <a:pt x="0" y="1431"/>
                    <a:pt x="48" y="1550"/>
                    <a:pt x="120" y="1597"/>
                  </a:cubicBezTo>
                  <a:cubicBezTo>
                    <a:pt x="96" y="2097"/>
                    <a:pt x="191" y="2931"/>
                    <a:pt x="143" y="3121"/>
                  </a:cubicBezTo>
                  <a:lnTo>
                    <a:pt x="143" y="4788"/>
                  </a:lnTo>
                  <a:cubicBezTo>
                    <a:pt x="191" y="5932"/>
                    <a:pt x="48" y="7075"/>
                    <a:pt x="167" y="8218"/>
                  </a:cubicBezTo>
                  <a:cubicBezTo>
                    <a:pt x="234" y="9335"/>
                    <a:pt x="973" y="9530"/>
                    <a:pt x="1890" y="9530"/>
                  </a:cubicBezTo>
                  <a:cubicBezTo>
                    <a:pt x="1950" y="9530"/>
                    <a:pt x="2011" y="9529"/>
                    <a:pt x="2072" y="9528"/>
                  </a:cubicBezTo>
                  <a:cubicBezTo>
                    <a:pt x="2423" y="9555"/>
                    <a:pt x="2775" y="9561"/>
                    <a:pt x="3126" y="9561"/>
                  </a:cubicBezTo>
                  <a:cubicBezTo>
                    <a:pt x="3411" y="9561"/>
                    <a:pt x="3696" y="9557"/>
                    <a:pt x="3981" y="9557"/>
                  </a:cubicBezTo>
                  <a:cubicBezTo>
                    <a:pt x="4249" y="9557"/>
                    <a:pt x="4518" y="9561"/>
                    <a:pt x="4787" y="9575"/>
                  </a:cubicBezTo>
                  <a:cubicBezTo>
                    <a:pt x="4950" y="9590"/>
                    <a:pt x="5125" y="9599"/>
                    <a:pt x="5305" y="9599"/>
                  </a:cubicBezTo>
                  <a:cubicBezTo>
                    <a:pt x="6313" y="9599"/>
                    <a:pt x="7478" y="9318"/>
                    <a:pt x="7478" y="8146"/>
                  </a:cubicBezTo>
                  <a:cubicBezTo>
                    <a:pt x="7478" y="8045"/>
                    <a:pt x="7398" y="7991"/>
                    <a:pt x="7315" y="7991"/>
                  </a:cubicBezTo>
                  <a:cubicBezTo>
                    <a:pt x="7242" y="7991"/>
                    <a:pt x="7167" y="8033"/>
                    <a:pt x="7145" y="8122"/>
                  </a:cubicBezTo>
                  <a:cubicBezTo>
                    <a:pt x="6949" y="8894"/>
                    <a:pt x="6350" y="9055"/>
                    <a:pt x="5662" y="9055"/>
                  </a:cubicBezTo>
                  <a:cubicBezTo>
                    <a:pt x="5171" y="9055"/>
                    <a:pt x="4634" y="8973"/>
                    <a:pt x="4166" y="8973"/>
                  </a:cubicBezTo>
                  <a:cubicBezTo>
                    <a:pt x="4016" y="8973"/>
                    <a:pt x="3872" y="8981"/>
                    <a:pt x="3739" y="9004"/>
                  </a:cubicBezTo>
                  <a:cubicBezTo>
                    <a:pt x="3086" y="9004"/>
                    <a:pt x="2566" y="9016"/>
                    <a:pt x="2152" y="9016"/>
                  </a:cubicBezTo>
                  <a:cubicBezTo>
                    <a:pt x="149" y="9016"/>
                    <a:pt x="623" y="8722"/>
                    <a:pt x="524" y="5289"/>
                  </a:cubicBezTo>
                  <a:cubicBezTo>
                    <a:pt x="501" y="4122"/>
                    <a:pt x="477" y="2883"/>
                    <a:pt x="429" y="1716"/>
                  </a:cubicBezTo>
                  <a:cubicBezTo>
                    <a:pt x="429" y="1693"/>
                    <a:pt x="429" y="1669"/>
                    <a:pt x="429" y="1621"/>
                  </a:cubicBezTo>
                  <a:cubicBezTo>
                    <a:pt x="524" y="1597"/>
                    <a:pt x="572" y="1502"/>
                    <a:pt x="572" y="1407"/>
                  </a:cubicBezTo>
                  <a:cubicBezTo>
                    <a:pt x="596" y="1145"/>
                    <a:pt x="691" y="907"/>
                    <a:pt x="858" y="692"/>
                  </a:cubicBezTo>
                  <a:cubicBezTo>
                    <a:pt x="977" y="597"/>
                    <a:pt x="1120" y="550"/>
                    <a:pt x="1286" y="550"/>
                  </a:cubicBezTo>
                  <a:cubicBezTo>
                    <a:pt x="2739" y="526"/>
                    <a:pt x="4216" y="502"/>
                    <a:pt x="5692" y="407"/>
                  </a:cubicBezTo>
                  <a:lnTo>
                    <a:pt x="6168" y="407"/>
                  </a:lnTo>
                  <a:cubicBezTo>
                    <a:pt x="6430" y="407"/>
                    <a:pt x="6669" y="502"/>
                    <a:pt x="6859" y="692"/>
                  </a:cubicBezTo>
                  <a:cubicBezTo>
                    <a:pt x="6907" y="740"/>
                    <a:pt x="6978" y="764"/>
                    <a:pt x="6978" y="835"/>
                  </a:cubicBezTo>
                  <a:cubicBezTo>
                    <a:pt x="7050" y="1192"/>
                    <a:pt x="7097" y="1550"/>
                    <a:pt x="7121" y="1931"/>
                  </a:cubicBezTo>
                  <a:cubicBezTo>
                    <a:pt x="7216" y="3050"/>
                    <a:pt x="7121" y="4193"/>
                    <a:pt x="7097" y="5336"/>
                  </a:cubicBezTo>
                  <a:lnTo>
                    <a:pt x="7097" y="6217"/>
                  </a:lnTo>
                  <a:cubicBezTo>
                    <a:pt x="7097" y="6360"/>
                    <a:pt x="7216" y="6455"/>
                    <a:pt x="7359" y="6455"/>
                  </a:cubicBezTo>
                  <a:cubicBezTo>
                    <a:pt x="7478" y="6432"/>
                    <a:pt x="7550" y="6336"/>
                    <a:pt x="7550" y="6217"/>
                  </a:cubicBezTo>
                  <a:lnTo>
                    <a:pt x="7526" y="5336"/>
                  </a:lnTo>
                  <a:cubicBezTo>
                    <a:pt x="7502" y="4908"/>
                    <a:pt x="7526" y="4503"/>
                    <a:pt x="7526" y="4074"/>
                  </a:cubicBezTo>
                  <a:cubicBezTo>
                    <a:pt x="7573" y="3098"/>
                    <a:pt x="7550" y="2145"/>
                    <a:pt x="7454" y="1169"/>
                  </a:cubicBezTo>
                  <a:cubicBezTo>
                    <a:pt x="7383" y="907"/>
                    <a:pt x="7407" y="550"/>
                    <a:pt x="7121" y="383"/>
                  </a:cubicBezTo>
                  <a:cubicBezTo>
                    <a:pt x="6790" y="32"/>
                    <a:pt x="6363" y="0"/>
                    <a:pt x="59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9" name="Google Shape;3569;p114"/>
            <p:cNvSpPr/>
            <p:nvPr/>
          </p:nvSpPr>
          <p:spPr>
            <a:xfrm>
              <a:off x="2354025" y="3326175"/>
              <a:ext cx="50825" cy="52350"/>
            </a:xfrm>
            <a:custGeom>
              <a:avLst/>
              <a:gdLst/>
              <a:ahLst/>
              <a:cxnLst/>
              <a:rect l="l" t="t" r="r" b="b"/>
              <a:pathLst>
                <a:path w="2033" h="2094" extrusionOk="0">
                  <a:moveTo>
                    <a:pt x="921" y="1"/>
                  </a:moveTo>
                  <a:cubicBezTo>
                    <a:pt x="757" y="1"/>
                    <a:pt x="596" y="90"/>
                    <a:pt x="644" y="269"/>
                  </a:cubicBezTo>
                  <a:cubicBezTo>
                    <a:pt x="667" y="459"/>
                    <a:pt x="691" y="650"/>
                    <a:pt x="715" y="840"/>
                  </a:cubicBezTo>
                  <a:lnTo>
                    <a:pt x="144" y="912"/>
                  </a:lnTo>
                  <a:cubicBezTo>
                    <a:pt x="1" y="936"/>
                    <a:pt x="1" y="1126"/>
                    <a:pt x="144" y="1174"/>
                  </a:cubicBezTo>
                  <a:lnTo>
                    <a:pt x="525" y="1221"/>
                  </a:lnTo>
                  <a:lnTo>
                    <a:pt x="739" y="1245"/>
                  </a:lnTo>
                  <a:lnTo>
                    <a:pt x="739" y="1436"/>
                  </a:lnTo>
                  <a:cubicBezTo>
                    <a:pt x="763" y="1602"/>
                    <a:pt x="691" y="1769"/>
                    <a:pt x="691" y="1936"/>
                  </a:cubicBezTo>
                  <a:cubicBezTo>
                    <a:pt x="729" y="2029"/>
                    <a:pt x="810" y="2094"/>
                    <a:pt x="901" y="2094"/>
                  </a:cubicBezTo>
                  <a:cubicBezTo>
                    <a:pt x="926" y="2094"/>
                    <a:pt x="952" y="2089"/>
                    <a:pt x="977" y="2079"/>
                  </a:cubicBezTo>
                  <a:cubicBezTo>
                    <a:pt x="1263" y="1983"/>
                    <a:pt x="1049" y="1650"/>
                    <a:pt x="1096" y="1436"/>
                  </a:cubicBezTo>
                  <a:lnTo>
                    <a:pt x="1096" y="1269"/>
                  </a:lnTo>
                  <a:lnTo>
                    <a:pt x="1692" y="1340"/>
                  </a:lnTo>
                  <a:cubicBezTo>
                    <a:pt x="1708" y="1344"/>
                    <a:pt x="1724" y="1345"/>
                    <a:pt x="1739" y="1345"/>
                  </a:cubicBezTo>
                  <a:cubicBezTo>
                    <a:pt x="2033" y="1345"/>
                    <a:pt x="2033" y="740"/>
                    <a:pt x="1739" y="740"/>
                  </a:cubicBezTo>
                  <a:cubicBezTo>
                    <a:pt x="1724" y="740"/>
                    <a:pt x="1708" y="742"/>
                    <a:pt x="1692" y="745"/>
                  </a:cubicBezTo>
                  <a:lnTo>
                    <a:pt x="1144" y="793"/>
                  </a:lnTo>
                  <a:cubicBezTo>
                    <a:pt x="1168" y="626"/>
                    <a:pt x="1168" y="435"/>
                    <a:pt x="1215" y="269"/>
                  </a:cubicBezTo>
                  <a:cubicBezTo>
                    <a:pt x="1251" y="90"/>
                    <a:pt x="1084" y="1"/>
                    <a:pt x="9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0" name="Google Shape;3570;p114"/>
            <p:cNvSpPr/>
            <p:nvPr/>
          </p:nvSpPr>
          <p:spPr>
            <a:xfrm>
              <a:off x="2279600" y="3315300"/>
              <a:ext cx="53400" cy="69425"/>
            </a:xfrm>
            <a:custGeom>
              <a:avLst/>
              <a:gdLst/>
              <a:ahLst/>
              <a:cxnLst/>
              <a:rect l="l" t="t" r="r" b="b"/>
              <a:pathLst>
                <a:path w="2136" h="2777" extrusionOk="0">
                  <a:moveTo>
                    <a:pt x="1161" y="470"/>
                  </a:moveTo>
                  <a:cubicBezTo>
                    <a:pt x="1287" y="470"/>
                    <a:pt x="1416" y="513"/>
                    <a:pt x="1525" y="609"/>
                  </a:cubicBezTo>
                  <a:cubicBezTo>
                    <a:pt x="1739" y="775"/>
                    <a:pt x="1763" y="1132"/>
                    <a:pt x="1763" y="1513"/>
                  </a:cubicBezTo>
                  <a:lnTo>
                    <a:pt x="1716" y="1513"/>
                  </a:lnTo>
                  <a:lnTo>
                    <a:pt x="1692" y="1490"/>
                  </a:lnTo>
                  <a:cubicBezTo>
                    <a:pt x="1571" y="1510"/>
                    <a:pt x="1446" y="1517"/>
                    <a:pt x="1320" y="1517"/>
                  </a:cubicBezTo>
                  <a:cubicBezTo>
                    <a:pt x="1148" y="1517"/>
                    <a:pt x="976" y="1503"/>
                    <a:pt x="811" y="1490"/>
                  </a:cubicBezTo>
                  <a:cubicBezTo>
                    <a:pt x="739" y="1466"/>
                    <a:pt x="668" y="1466"/>
                    <a:pt x="596" y="1442"/>
                  </a:cubicBezTo>
                  <a:lnTo>
                    <a:pt x="596" y="1109"/>
                  </a:lnTo>
                  <a:cubicBezTo>
                    <a:pt x="545" y="735"/>
                    <a:pt x="846" y="470"/>
                    <a:pt x="1161" y="470"/>
                  </a:cubicBezTo>
                  <a:close/>
                  <a:moveTo>
                    <a:pt x="1042" y="0"/>
                  </a:moveTo>
                  <a:cubicBezTo>
                    <a:pt x="592" y="0"/>
                    <a:pt x="143" y="292"/>
                    <a:pt x="25" y="894"/>
                  </a:cubicBezTo>
                  <a:cubicBezTo>
                    <a:pt x="1" y="1490"/>
                    <a:pt x="49" y="2061"/>
                    <a:pt x="144" y="2633"/>
                  </a:cubicBezTo>
                  <a:cubicBezTo>
                    <a:pt x="168" y="2728"/>
                    <a:pt x="239" y="2776"/>
                    <a:pt x="310" y="2776"/>
                  </a:cubicBezTo>
                  <a:cubicBezTo>
                    <a:pt x="382" y="2776"/>
                    <a:pt x="453" y="2728"/>
                    <a:pt x="477" y="2633"/>
                  </a:cubicBezTo>
                  <a:cubicBezTo>
                    <a:pt x="501" y="2418"/>
                    <a:pt x="549" y="2204"/>
                    <a:pt x="572" y="1990"/>
                  </a:cubicBezTo>
                  <a:cubicBezTo>
                    <a:pt x="644" y="1990"/>
                    <a:pt x="739" y="1966"/>
                    <a:pt x="811" y="1942"/>
                  </a:cubicBezTo>
                  <a:cubicBezTo>
                    <a:pt x="977" y="1901"/>
                    <a:pt x="1143" y="1875"/>
                    <a:pt x="1309" y="1875"/>
                  </a:cubicBezTo>
                  <a:cubicBezTo>
                    <a:pt x="1428" y="1875"/>
                    <a:pt x="1548" y="1888"/>
                    <a:pt x="1668" y="1918"/>
                  </a:cubicBezTo>
                  <a:lnTo>
                    <a:pt x="1692" y="1918"/>
                  </a:lnTo>
                  <a:cubicBezTo>
                    <a:pt x="1669" y="2381"/>
                    <a:pt x="1623" y="2777"/>
                    <a:pt x="1839" y="2777"/>
                  </a:cubicBezTo>
                  <a:cubicBezTo>
                    <a:pt x="1845" y="2777"/>
                    <a:pt x="1852" y="2776"/>
                    <a:pt x="1858" y="2776"/>
                  </a:cubicBezTo>
                  <a:cubicBezTo>
                    <a:pt x="1977" y="2776"/>
                    <a:pt x="2025" y="2680"/>
                    <a:pt x="2025" y="2585"/>
                  </a:cubicBezTo>
                  <a:cubicBezTo>
                    <a:pt x="2001" y="2395"/>
                    <a:pt x="2001" y="2228"/>
                    <a:pt x="2025" y="2061"/>
                  </a:cubicBezTo>
                  <a:cubicBezTo>
                    <a:pt x="2049" y="1799"/>
                    <a:pt x="2073" y="1513"/>
                    <a:pt x="2097" y="1252"/>
                  </a:cubicBezTo>
                  <a:cubicBezTo>
                    <a:pt x="2136" y="429"/>
                    <a:pt x="1588" y="0"/>
                    <a:pt x="10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71" name="Google Shape;3571;p114"/>
          <p:cNvGrpSpPr/>
          <p:nvPr/>
        </p:nvGrpSpPr>
        <p:grpSpPr>
          <a:xfrm>
            <a:off x="1745794" y="2886138"/>
            <a:ext cx="321964" cy="315916"/>
            <a:chOff x="1652700" y="3233600"/>
            <a:chExt cx="243525" cy="238950"/>
          </a:xfrm>
        </p:grpSpPr>
        <p:sp>
          <p:nvSpPr>
            <p:cNvPr id="3572" name="Google Shape;3572;p114"/>
            <p:cNvSpPr/>
            <p:nvPr/>
          </p:nvSpPr>
          <p:spPr>
            <a:xfrm>
              <a:off x="1703900" y="3244775"/>
              <a:ext cx="183975" cy="176100"/>
            </a:xfrm>
            <a:custGeom>
              <a:avLst/>
              <a:gdLst/>
              <a:ahLst/>
              <a:cxnLst/>
              <a:rect l="l" t="t" r="r" b="b"/>
              <a:pathLst>
                <a:path w="7359" h="7044" extrusionOk="0">
                  <a:moveTo>
                    <a:pt x="4124" y="2368"/>
                  </a:moveTo>
                  <a:cubicBezTo>
                    <a:pt x="4220" y="2368"/>
                    <a:pt x="4330" y="2395"/>
                    <a:pt x="4426" y="2395"/>
                  </a:cubicBezTo>
                  <a:cubicBezTo>
                    <a:pt x="4461" y="2395"/>
                    <a:pt x="4495" y="2392"/>
                    <a:pt x="4525" y="2382"/>
                  </a:cubicBezTo>
                  <a:cubicBezTo>
                    <a:pt x="4573" y="2453"/>
                    <a:pt x="4620" y="2525"/>
                    <a:pt x="4692" y="2572"/>
                  </a:cubicBezTo>
                  <a:lnTo>
                    <a:pt x="4739" y="2596"/>
                  </a:lnTo>
                  <a:cubicBezTo>
                    <a:pt x="4763" y="2691"/>
                    <a:pt x="4811" y="2787"/>
                    <a:pt x="4811" y="2882"/>
                  </a:cubicBezTo>
                  <a:lnTo>
                    <a:pt x="4811" y="2906"/>
                  </a:lnTo>
                  <a:cubicBezTo>
                    <a:pt x="4811" y="2953"/>
                    <a:pt x="4811" y="2977"/>
                    <a:pt x="4811" y="3025"/>
                  </a:cubicBezTo>
                  <a:cubicBezTo>
                    <a:pt x="4763" y="3120"/>
                    <a:pt x="4692" y="3239"/>
                    <a:pt x="4620" y="3334"/>
                  </a:cubicBezTo>
                  <a:cubicBezTo>
                    <a:pt x="4573" y="3382"/>
                    <a:pt x="4763" y="3430"/>
                    <a:pt x="4739" y="3477"/>
                  </a:cubicBezTo>
                  <a:cubicBezTo>
                    <a:pt x="4752" y="3452"/>
                    <a:pt x="4758" y="3442"/>
                    <a:pt x="4759" y="3442"/>
                  </a:cubicBezTo>
                  <a:lnTo>
                    <a:pt x="4759" y="3442"/>
                  </a:lnTo>
                  <a:cubicBezTo>
                    <a:pt x="4764" y="3442"/>
                    <a:pt x="4664" y="3672"/>
                    <a:pt x="4644" y="3691"/>
                  </a:cubicBezTo>
                  <a:cubicBezTo>
                    <a:pt x="4596" y="3715"/>
                    <a:pt x="4477" y="3811"/>
                    <a:pt x="4454" y="3858"/>
                  </a:cubicBezTo>
                  <a:cubicBezTo>
                    <a:pt x="4406" y="3906"/>
                    <a:pt x="4340" y="3906"/>
                    <a:pt x="4275" y="3906"/>
                  </a:cubicBezTo>
                  <a:cubicBezTo>
                    <a:pt x="4209" y="3906"/>
                    <a:pt x="4144" y="3906"/>
                    <a:pt x="4096" y="3953"/>
                  </a:cubicBezTo>
                  <a:cubicBezTo>
                    <a:pt x="4049" y="4025"/>
                    <a:pt x="3977" y="4073"/>
                    <a:pt x="3930" y="4120"/>
                  </a:cubicBezTo>
                  <a:lnTo>
                    <a:pt x="3882" y="4144"/>
                  </a:lnTo>
                  <a:lnTo>
                    <a:pt x="3787" y="4168"/>
                  </a:lnTo>
                  <a:cubicBezTo>
                    <a:pt x="3692" y="4168"/>
                    <a:pt x="3787" y="4025"/>
                    <a:pt x="3692" y="4025"/>
                  </a:cubicBezTo>
                  <a:cubicBezTo>
                    <a:pt x="3668" y="4001"/>
                    <a:pt x="3525" y="4001"/>
                    <a:pt x="3525" y="3977"/>
                  </a:cubicBezTo>
                  <a:cubicBezTo>
                    <a:pt x="3501" y="3953"/>
                    <a:pt x="3310" y="3644"/>
                    <a:pt x="3287" y="3620"/>
                  </a:cubicBezTo>
                  <a:cubicBezTo>
                    <a:pt x="3215" y="3334"/>
                    <a:pt x="3239" y="3453"/>
                    <a:pt x="3168" y="3168"/>
                  </a:cubicBezTo>
                  <a:cubicBezTo>
                    <a:pt x="3168" y="3144"/>
                    <a:pt x="3168" y="3144"/>
                    <a:pt x="3144" y="3120"/>
                  </a:cubicBezTo>
                  <a:lnTo>
                    <a:pt x="3168" y="3096"/>
                  </a:lnTo>
                  <a:cubicBezTo>
                    <a:pt x="3215" y="3072"/>
                    <a:pt x="3239" y="3048"/>
                    <a:pt x="3287" y="3025"/>
                  </a:cubicBezTo>
                  <a:cubicBezTo>
                    <a:pt x="3287" y="3025"/>
                    <a:pt x="3453" y="2667"/>
                    <a:pt x="3453" y="2667"/>
                  </a:cubicBezTo>
                  <a:cubicBezTo>
                    <a:pt x="3620" y="2548"/>
                    <a:pt x="3811" y="2453"/>
                    <a:pt x="4025" y="2382"/>
                  </a:cubicBezTo>
                  <a:cubicBezTo>
                    <a:pt x="4055" y="2372"/>
                    <a:pt x="4088" y="2368"/>
                    <a:pt x="4124" y="2368"/>
                  </a:cubicBezTo>
                  <a:close/>
                  <a:moveTo>
                    <a:pt x="6549" y="0"/>
                  </a:moveTo>
                  <a:cubicBezTo>
                    <a:pt x="5144" y="119"/>
                    <a:pt x="3811" y="619"/>
                    <a:pt x="2691" y="1453"/>
                  </a:cubicBezTo>
                  <a:cubicBezTo>
                    <a:pt x="2120" y="1882"/>
                    <a:pt x="1548" y="2358"/>
                    <a:pt x="1024" y="2858"/>
                  </a:cubicBezTo>
                  <a:cubicBezTo>
                    <a:pt x="786" y="3096"/>
                    <a:pt x="548" y="3334"/>
                    <a:pt x="334" y="3596"/>
                  </a:cubicBezTo>
                  <a:cubicBezTo>
                    <a:pt x="143" y="3787"/>
                    <a:pt x="24" y="4049"/>
                    <a:pt x="0" y="4334"/>
                  </a:cubicBezTo>
                  <a:cubicBezTo>
                    <a:pt x="24" y="4525"/>
                    <a:pt x="96" y="4715"/>
                    <a:pt x="238" y="4858"/>
                  </a:cubicBezTo>
                  <a:cubicBezTo>
                    <a:pt x="286" y="4930"/>
                    <a:pt x="357" y="5001"/>
                    <a:pt x="429" y="5049"/>
                  </a:cubicBezTo>
                  <a:lnTo>
                    <a:pt x="2167" y="6883"/>
                  </a:lnTo>
                  <a:cubicBezTo>
                    <a:pt x="2286" y="6990"/>
                    <a:pt x="2435" y="7043"/>
                    <a:pt x="2584" y="7043"/>
                  </a:cubicBezTo>
                  <a:cubicBezTo>
                    <a:pt x="2733" y="7043"/>
                    <a:pt x="2882" y="6990"/>
                    <a:pt x="3001" y="6883"/>
                  </a:cubicBezTo>
                  <a:cubicBezTo>
                    <a:pt x="3692" y="6240"/>
                    <a:pt x="4358" y="5573"/>
                    <a:pt x="5025" y="4882"/>
                  </a:cubicBezTo>
                  <a:cubicBezTo>
                    <a:pt x="5359" y="4549"/>
                    <a:pt x="5692" y="4168"/>
                    <a:pt x="5978" y="3811"/>
                  </a:cubicBezTo>
                  <a:cubicBezTo>
                    <a:pt x="6263" y="3406"/>
                    <a:pt x="6502" y="2977"/>
                    <a:pt x="6668" y="2501"/>
                  </a:cubicBezTo>
                  <a:lnTo>
                    <a:pt x="7311" y="1000"/>
                  </a:lnTo>
                  <a:cubicBezTo>
                    <a:pt x="7359" y="786"/>
                    <a:pt x="7311" y="572"/>
                    <a:pt x="7145" y="429"/>
                  </a:cubicBezTo>
                  <a:lnTo>
                    <a:pt x="7168" y="429"/>
                  </a:lnTo>
                  <a:cubicBezTo>
                    <a:pt x="7121" y="405"/>
                    <a:pt x="7097" y="381"/>
                    <a:pt x="7073" y="357"/>
                  </a:cubicBezTo>
                  <a:cubicBezTo>
                    <a:pt x="6978" y="143"/>
                    <a:pt x="6764" y="0"/>
                    <a:pt x="654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3" name="Google Shape;3573;p114"/>
            <p:cNvSpPr/>
            <p:nvPr/>
          </p:nvSpPr>
          <p:spPr>
            <a:xfrm>
              <a:off x="1655675" y="3382875"/>
              <a:ext cx="89325" cy="89675"/>
            </a:xfrm>
            <a:custGeom>
              <a:avLst/>
              <a:gdLst/>
              <a:ahLst/>
              <a:cxnLst/>
              <a:rect l="l" t="t" r="r" b="b"/>
              <a:pathLst>
                <a:path w="3573" h="3587" extrusionOk="0">
                  <a:moveTo>
                    <a:pt x="1795" y="0"/>
                  </a:moveTo>
                  <a:cubicBezTo>
                    <a:pt x="1698" y="0"/>
                    <a:pt x="1601" y="26"/>
                    <a:pt x="1524" y="73"/>
                  </a:cubicBezTo>
                  <a:cubicBezTo>
                    <a:pt x="1286" y="239"/>
                    <a:pt x="1096" y="430"/>
                    <a:pt x="929" y="668"/>
                  </a:cubicBezTo>
                  <a:cubicBezTo>
                    <a:pt x="786" y="882"/>
                    <a:pt x="691" y="1097"/>
                    <a:pt x="596" y="1335"/>
                  </a:cubicBezTo>
                  <a:cubicBezTo>
                    <a:pt x="453" y="1740"/>
                    <a:pt x="381" y="2168"/>
                    <a:pt x="215" y="2573"/>
                  </a:cubicBezTo>
                  <a:cubicBezTo>
                    <a:pt x="191" y="2621"/>
                    <a:pt x="167" y="2668"/>
                    <a:pt x="143" y="2716"/>
                  </a:cubicBezTo>
                  <a:cubicBezTo>
                    <a:pt x="0" y="2954"/>
                    <a:pt x="48" y="3240"/>
                    <a:pt x="238" y="3430"/>
                  </a:cubicBezTo>
                  <a:cubicBezTo>
                    <a:pt x="337" y="3529"/>
                    <a:pt x="479" y="3586"/>
                    <a:pt x="627" y="3586"/>
                  </a:cubicBezTo>
                  <a:cubicBezTo>
                    <a:pt x="728" y="3586"/>
                    <a:pt x="832" y="3560"/>
                    <a:pt x="929" y="3502"/>
                  </a:cubicBezTo>
                  <a:lnTo>
                    <a:pt x="977" y="3478"/>
                  </a:lnTo>
                  <a:cubicBezTo>
                    <a:pt x="1810" y="3145"/>
                    <a:pt x="2810" y="3073"/>
                    <a:pt x="3406" y="2311"/>
                  </a:cubicBezTo>
                  <a:cubicBezTo>
                    <a:pt x="3499" y="2195"/>
                    <a:pt x="3569" y="2056"/>
                    <a:pt x="3572" y="1917"/>
                  </a:cubicBezTo>
                  <a:lnTo>
                    <a:pt x="3572" y="1917"/>
                  </a:lnTo>
                  <a:cubicBezTo>
                    <a:pt x="3572" y="1921"/>
                    <a:pt x="3572" y="1926"/>
                    <a:pt x="3572" y="1930"/>
                  </a:cubicBezTo>
                  <a:lnTo>
                    <a:pt x="3572" y="1906"/>
                  </a:lnTo>
                  <a:cubicBezTo>
                    <a:pt x="3572" y="1910"/>
                    <a:pt x="3572" y="1913"/>
                    <a:pt x="3572" y="1917"/>
                  </a:cubicBezTo>
                  <a:lnTo>
                    <a:pt x="3572" y="1917"/>
                  </a:lnTo>
                  <a:cubicBezTo>
                    <a:pt x="3570" y="1780"/>
                    <a:pt x="3523" y="1665"/>
                    <a:pt x="3453" y="1573"/>
                  </a:cubicBezTo>
                  <a:cubicBezTo>
                    <a:pt x="3330" y="1435"/>
                    <a:pt x="3158" y="1356"/>
                    <a:pt x="2987" y="1356"/>
                  </a:cubicBezTo>
                  <a:cubicBezTo>
                    <a:pt x="2893" y="1356"/>
                    <a:pt x="2800" y="1379"/>
                    <a:pt x="2715" y="1430"/>
                  </a:cubicBezTo>
                  <a:cubicBezTo>
                    <a:pt x="2596" y="1501"/>
                    <a:pt x="2477" y="1573"/>
                    <a:pt x="2358" y="1621"/>
                  </a:cubicBezTo>
                  <a:cubicBezTo>
                    <a:pt x="2406" y="1335"/>
                    <a:pt x="2429" y="1025"/>
                    <a:pt x="2406" y="739"/>
                  </a:cubicBezTo>
                  <a:cubicBezTo>
                    <a:pt x="2406" y="692"/>
                    <a:pt x="2382" y="644"/>
                    <a:pt x="2382" y="597"/>
                  </a:cubicBezTo>
                  <a:cubicBezTo>
                    <a:pt x="2382" y="501"/>
                    <a:pt x="2358" y="382"/>
                    <a:pt x="2310" y="287"/>
                  </a:cubicBezTo>
                  <a:cubicBezTo>
                    <a:pt x="2215" y="144"/>
                    <a:pt x="2096" y="49"/>
                    <a:pt x="1953" y="25"/>
                  </a:cubicBezTo>
                  <a:cubicBezTo>
                    <a:pt x="1902" y="8"/>
                    <a:pt x="1849" y="0"/>
                    <a:pt x="17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4" name="Google Shape;3574;p114"/>
            <p:cNvSpPr/>
            <p:nvPr/>
          </p:nvSpPr>
          <p:spPr>
            <a:xfrm>
              <a:off x="1767225" y="3300400"/>
              <a:ext cx="70875" cy="51525"/>
            </a:xfrm>
            <a:custGeom>
              <a:avLst/>
              <a:gdLst/>
              <a:ahLst/>
              <a:cxnLst/>
              <a:rect l="l" t="t" r="r" b="b"/>
              <a:pathLst>
                <a:path w="2835" h="2061" extrusionOk="0">
                  <a:moveTo>
                    <a:pt x="1316" y="471"/>
                  </a:moveTo>
                  <a:cubicBezTo>
                    <a:pt x="1762" y="471"/>
                    <a:pt x="2169" y="1041"/>
                    <a:pt x="1825" y="1443"/>
                  </a:cubicBezTo>
                  <a:cubicBezTo>
                    <a:pt x="1702" y="1575"/>
                    <a:pt x="1542" y="1636"/>
                    <a:pt x="1384" y="1636"/>
                  </a:cubicBezTo>
                  <a:cubicBezTo>
                    <a:pt x="1144" y="1636"/>
                    <a:pt x="911" y="1496"/>
                    <a:pt x="825" y="1252"/>
                  </a:cubicBezTo>
                  <a:cubicBezTo>
                    <a:pt x="730" y="1014"/>
                    <a:pt x="801" y="752"/>
                    <a:pt x="992" y="585"/>
                  </a:cubicBezTo>
                  <a:cubicBezTo>
                    <a:pt x="1095" y="505"/>
                    <a:pt x="1207" y="471"/>
                    <a:pt x="1316" y="471"/>
                  </a:cubicBezTo>
                  <a:close/>
                  <a:moveTo>
                    <a:pt x="1485" y="0"/>
                  </a:moveTo>
                  <a:cubicBezTo>
                    <a:pt x="1233" y="0"/>
                    <a:pt x="973" y="103"/>
                    <a:pt x="754" y="347"/>
                  </a:cubicBezTo>
                  <a:cubicBezTo>
                    <a:pt x="0" y="1118"/>
                    <a:pt x="736" y="2060"/>
                    <a:pt x="1502" y="2060"/>
                  </a:cubicBezTo>
                  <a:cubicBezTo>
                    <a:pt x="1801" y="2060"/>
                    <a:pt x="2105" y="1916"/>
                    <a:pt x="2325" y="1562"/>
                  </a:cubicBezTo>
                  <a:cubicBezTo>
                    <a:pt x="2834" y="807"/>
                    <a:pt x="2192" y="0"/>
                    <a:pt x="14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5" name="Google Shape;3575;p114"/>
            <p:cNvSpPr/>
            <p:nvPr/>
          </p:nvSpPr>
          <p:spPr>
            <a:xfrm>
              <a:off x="1824100" y="3275800"/>
              <a:ext cx="33050" cy="23475"/>
            </a:xfrm>
            <a:custGeom>
              <a:avLst/>
              <a:gdLst/>
              <a:ahLst/>
              <a:cxnLst/>
              <a:rect l="l" t="t" r="r" b="b"/>
              <a:pathLst>
                <a:path w="1322" h="939" extrusionOk="0">
                  <a:moveTo>
                    <a:pt x="652" y="0"/>
                  </a:moveTo>
                  <a:cubicBezTo>
                    <a:pt x="537" y="0"/>
                    <a:pt x="417" y="48"/>
                    <a:pt x="312" y="164"/>
                  </a:cubicBezTo>
                  <a:cubicBezTo>
                    <a:pt x="0" y="495"/>
                    <a:pt x="311" y="939"/>
                    <a:pt x="667" y="939"/>
                  </a:cubicBezTo>
                  <a:cubicBezTo>
                    <a:pt x="772" y="939"/>
                    <a:pt x="881" y="900"/>
                    <a:pt x="979" y="807"/>
                  </a:cubicBezTo>
                  <a:cubicBezTo>
                    <a:pt x="1321" y="465"/>
                    <a:pt x="1010" y="0"/>
                    <a:pt x="6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6" name="Google Shape;3576;p114"/>
            <p:cNvSpPr/>
            <p:nvPr/>
          </p:nvSpPr>
          <p:spPr>
            <a:xfrm>
              <a:off x="1652700" y="3233600"/>
              <a:ext cx="243525" cy="236925"/>
            </a:xfrm>
            <a:custGeom>
              <a:avLst/>
              <a:gdLst/>
              <a:ahLst/>
              <a:cxnLst/>
              <a:rect l="l" t="t" r="r" b="b"/>
              <a:pathLst>
                <a:path w="9741" h="9477" extrusionOk="0">
                  <a:moveTo>
                    <a:pt x="3930" y="2448"/>
                  </a:moveTo>
                  <a:lnTo>
                    <a:pt x="3930" y="2448"/>
                  </a:lnTo>
                  <a:cubicBezTo>
                    <a:pt x="3644" y="2733"/>
                    <a:pt x="3382" y="3043"/>
                    <a:pt x="3120" y="3353"/>
                  </a:cubicBezTo>
                  <a:cubicBezTo>
                    <a:pt x="2858" y="3638"/>
                    <a:pt x="2596" y="3924"/>
                    <a:pt x="2334" y="4186"/>
                  </a:cubicBezTo>
                  <a:cubicBezTo>
                    <a:pt x="2239" y="4305"/>
                    <a:pt x="2120" y="4424"/>
                    <a:pt x="2001" y="4520"/>
                  </a:cubicBezTo>
                  <a:cubicBezTo>
                    <a:pt x="1667" y="4186"/>
                    <a:pt x="1310" y="3829"/>
                    <a:pt x="953" y="3519"/>
                  </a:cubicBezTo>
                  <a:cubicBezTo>
                    <a:pt x="1953" y="3210"/>
                    <a:pt x="2953" y="2805"/>
                    <a:pt x="3930" y="2448"/>
                  </a:cubicBezTo>
                  <a:close/>
                  <a:moveTo>
                    <a:pt x="2763" y="6282"/>
                  </a:moveTo>
                  <a:cubicBezTo>
                    <a:pt x="3025" y="6377"/>
                    <a:pt x="3239" y="6568"/>
                    <a:pt x="3358" y="6806"/>
                  </a:cubicBezTo>
                  <a:cubicBezTo>
                    <a:pt x="3310" y="7020"/>
                    <a:pt x="3168" y="7163"/>
                    <a:pt x="2977" y="7234"/>
                  </a:cubicBezTo>
                  <a:cubicBezTo>
                    <a:pt x="2739" y="7306"/>
                    <a:pt x="2477" y="7353"/>
                    <a:pt x="2239" y="7377"/>
                  </a:cubicBezTo>
                  <a:cubicBezTo>
                    <a:pt x="2239" y="7044"/>
                    <a:pt x="2310" y="6734"/>
                    <a:pt x="2453" y="6472"/>
                  </a:cubicBezTo>
                  <a:lnTo>
                    <a:pt x="2429" y="6472"/>
                  </a:lnTo>
                  <a:cubicBezTo>
                    <a:pt x="2525" y="6377"/>
                    <a:pt x="2644" y="6306"/>
                    <a:pt x="2763" y="6282"/>
                  </a:cubicBezTo>
                  <a:close/>
                  <a:moveTo>
                    <a:pt x="7049" y="5925"/>
                  </a:moveTo>
                  <a:lnTo>
                    <a:pt x="7049" y="5925"/>
                  </a:lnTo>
                  <a:cubicBezTo>
                    <a:pt x="6930" y="6282"/>
                    <a:pt x="6787" y="6687"/>
                    <a:pt x="6692" y="7044"/>
                  </a:cubicBezTo>
                  <a:cubicBezTo>
                    <a:pt x="6549" y="7639"/>
                    <a:pt x="6454" y="8235"/>
                    <a:pt x="6311" y="8806"/>
                  </a:cubicBezTo>
                  <a:cubicBezTo>
                    <a:pt x="5906" y="8425"/>
                    <a:pt x="5501" y="8068"/>
                    <a:pt x="5097" y="7711"/>
                  </a:cubicBezTo>
                  <a:cubicBezTo>
                    <a:pt x="5263" y="7568"/>
                    <a:pt x="5430" y="7425"/>
                    <a:pt x="5573" y="7258"/>
                  </a:cubicBezTo>
                  <a:cubicBezTo>
                    <a:pt x="5859" y="6996"/>
                    <a:pt x="6287" y="6591"/>
                    <a:pt x="6597" y="6329"/>
                  </a:cubicBezTo>
                  <a:lnTo>
                    <a:pt x="7049" y="5925"/>
                  </a:lnTo>
                  <a:close/>
                  <a:moveTo>
                    <a:pt x="2263" y="6187"/>
                  </a:moveTo>
                  <a:lnTo>
                    <a:pt x="2215" y="6210"/>
                  </a:lnTo>
                  <a:cubicBezTo>
                    <a:pt x="1882" y="6615"/>
                    <a:pt x="1667" y="7115"/>
                    <a:pt x="1620" y="7663"/>
                  </a:cubicBezTo>
                  <a:cubicBezTo>
                    <a:pt x="1620" y="7887"/>
                    <a:pt x="1810" y="7965"/>
                    <a:pt x="1996" y="7965"/>
                  </a:cubicBezTo>
                  <a:cubicBezTo>
                    <a:pt x="2047" y="7965"/>
                    <a:pt x="2097" y="7959"/>
                    <a:pt x="2144" y="7949"/>
                  </a:cubicBezTo>
                  <a:cubicBezTo>
                    <a:pt x="2644" y="7925"/>
                    <a:pt x="3120" y="7734"/>
                    <a:pt x="3477" y="7401"/>
                  </a:cubicBezTo>
                  <a:cubicBezTo>
                    <a:pt x="3477" y="7449"/>
                    <a:pt x="3477" y="7472"/>
                    <a:pt x="3477" y="7496"/>
                  </a:cubicBezTo>
                  <a:cubicBezTo>
                    <a:pt x="3310" y="8639"/>
                    <a:pt x="2024" y="8973"/>
                    <a:pt x="1048" y="9068"/>
                  </a:cubicBezTo>
                  <a:lnTo>
                    <a:pt x="1024" y="9068"/>
                  </a:lnTo>
                  <a:lnTo>
                    <a:pt x="548" y="9116"/>
                  </a:lnTo>
                  <a:cubicBezTo>
                    <a:pt x="596" y="8616"/>
                    <a:pt x="667" y="8139"/>
                    <a:pt x="810" y="7639"/>
                  </a:cubicBezTo>
                  <a:cubicBezTo>
                    <a:pt x="953" y="7187"/>
                    <a:pt x="1096" y="6639"/>
                    <a:pt x="1548" y="6377"/>
                  </a:cubicBezTo>
                  <a:cubicBezTo>
                    <a:pt x="1762" y="6258"/>
                    <a:pt x="2001" y="6187"/>
                    <a:pt x="2263" y="6187"/>
                  </a:cubicBezTo>
                  <a:close/>
                  <a:moveTo>
                    <a:pt x="8660" y="1"/>
                  </a:moveTo>
                  <a:cubicBezTo>
                    <a:pt x="8579" y="1"/>
                    <a:pt x="8502" y="7"/>
                    <a:pt x="8431" y="19"/>
                  </a:cubicBezTo>
                  <a:cubicBezTo>
                    <a:pt x="8216" y="42"/>
                    <a:pt x="8026" y="90"/>
                    <a:pt x="7835" y="138"/>
                  </a:cubicBezTo>
                  <a:cubicBezTo>
                    <a:pt x="6930" y="352"/>
                    <a:pt x="6097" y="733"/>
                    <a:pt x="5335" y="1257"/>
                  </a:cubicBezTo>
                  <a:cubicBezTo>
                    <a:pt x="5025" y="1447"/>
                    <a:pt x="4739" y="1686"/>
                    <a:pt x="4477" y="1924"/>
                  </a:cubicBezTo>
                  <a:lnTo>
                    <a:pt x="4454" y="1924"/>
                  </a:lnTo>
                  <a:cubicBezTo>
                    <a:pt x="3549" y="2114"/>
                    <a:pt x="2667" y="2376"/>
                    <a:pt x="1810" y="2662"/>
                  </a:cubicBezTo>
                  <a:lnTo>
                    <a:pt x="762" y="2995"/>
                  </a:lnTo>
                  <a:cubicBezTo>
                    <a:pt x="548" y="3091"/>
                    <a:pt x="262" y="3067"/>
                    <a:pt x="95" y="3257"/>
                  </a:cubicBezTo>
                  <a:cubicBezTo>
                    <a:pt x="0" y="3376"/>
                    <a:pt x="24" y="3543"/>
                    <a:pt x="143" y="3638"/>
                  </a:cubicBezTo>
                  <a:cubicBezTo>
                    <a:pt x="572" y="3972"/>
                    <a:pt x="953" y="4305"/>
                    <a:pt x="1334" y="4662"/>
                  </a:cubicBezTo>
                  <a:cubicBezTo>
                    <a:pt x="1667" y="4996"/>
                    <a:pt x="2001" y="5329"/>
                    <a:pt x="2334" y="5663"/>
                  </a:cubicBezTo>
                  <a:cubicBezTo>
                    <a:pt x="2264" y="5653"/>
                    <a:pt x="2193" y="5648"/>
                    <a:pt x="2122" y="5648"/>
                  </a:cubicBezTo>
                  <a:cubicBezTo>
                    <a:pt x="1689" y="5648"/>
                    <a:pt x="1256" y="5829"/>
                    <a:pt x="929" y="6115"/>
                  </a:cubicBezTo>
                  <a:cubicBezTo>
                    <a:pt x="167" y="6901"/>
                    <a:pt x="119" y="8282"/>
                    <a:pt x="191" y="9306"/>
                  </a:cubicBezTo>
                  <a:cubicBezTo>
                    <a:pt x="169" y="9391"/>
                    <a:pt x="243" y="9477"/>
                    <a:pt x="327" y="9477"/>
                  </a:cubicBezTo>
                  <a:cubicBezTo>
                    <a:pt x="337" y="9477"/>
                    <a:pt x="347" y="9475"/>
                    <a:pt x="357" y="9473"/>
                  </a:cubicBezTo>
                  <a:lnTo>
                    <a:pt x="691" y="9449"/>
                  </a:lnTo>
                  <a:cubicBezTo>
                    <a:pt x="1524" y="9354"/>
                    <a:pt x="2382" y="9282"/>
                    <a:pt x="3072" y="8782"/>
                  </a:cubicBezTo>
                  <a:cubicBezTo>
                    <a:pt x="3596" y="8425"/>
                    <a:pt x="3906" y="7806"/>
                    <a:pt x="3882" y="7163"/>
                  </a:cubicBezTo>
                  <a:lnTo>
                    <a:pt x="3882" y="7163"/>
                  </a:lnTo>
                  <a:cubicBezTo>
                    <a:pt x="4406" y="7711"/>
                    <a:pt x="5001" y="8163"/>
                    <a:pt x="5573" y="8639"/>
                  </a:cubicBezTo>
                  <a:cubicBezTo>
                    <a:pt x="5835" y="8878"/>
                    <a:pt x="6073" y="9116"/>
                    <a:pt x="6311" y="9354"/>
                  </a:cubicBezTo>
                  <a:cubicBezTo>
                    <a:pt x="6339" y="9382"/>
                    <a:pt x="6375" y="9395"/>
                    <a:pt x="6411" y="9395"/>
                  </a:cubicBezTo>
                  <a:cubicBezTo>
                    <a:pt x="6465" y="9395"/>
                    <a:pt x="6520" y="9364"/>
                    <a:pt x="6549" y="9306"/>
                  </a:cubicBezTo>
                  <a:cubicBezTo>
                    <a:pt x="6835" y="8211"/>
                    <a:pt x="6954" y="7068"/>
                    <a:pt x="7359" y="6020"/>
                  </a:cubicBezTo>
                  <a:cubicBezTo>
                    <a:pt x="7430" y="5829"/>
                    <a:pt x="7502" y="5639"/>
                    <a:pt x="7549" y="5472"/>
                  </a:cubicBezTo>
                  <a:lnTo>
                    <a:pt x="7645" y="5401"/>
                  </a:lnTo>
                  <a:cubicBezTo>
                    <a:pt x="7758" y="5174"/>
                    <a:pt x="7586" y="4946"/>
                    <a:pt x="7379" y="4946"/>
                  </a:cubicBezTo>
                  <a:cubicBezTo>
                    <a:pt x="7326" y="4946"/>
                    <a:pt x="7270" y="4962"/>
                    <a:pt x="7216" y="4996"/>
                  </a:cubicBezTo>
                  <a:cubicBezTo>
                    <a:pt x="6430" y="5829"/>
                    <a:pt x="5597" y="6663"/>
                    <a:pt x="4882" y="7544"/>
                  </a:cubicBezTo>
                  <a:cubicBezTo>
                    <a:pt x="4525" y="7234"/>
                    <a:pt x="4215" y="6925"/>
                    <a:pt x="3906" y="6568"/>
                  </a:cubicBezTo>
                  <a:cubicBezTo>
                    <a:pt x="3334" y="5972"/>
                    <a:pt x="2787" y="5353"/>
                    <a:pt x="2215" y="4758"/>
                  </a:cubicBezTo>
                  <a:lnTo>
                    <a:pt x="2572" y="4424"/>
                  </a:lnTo>
                  <a:cubicBezTo>
                    <a:pt x="2929" y="4067"/>
                    <a:pt x="3287" y="3686"/>
                    <a:pt x="3620" y="3305"/>
                  </a:cubicBezTo>
                  <a:cubicBezTo>
                    <a:pt x="4787" y="1971"/>
                    <a:pt x="6168" y="995"/>
                    <a:pt x="7930" y="662"/>
                  </a:cubicBezTo>
                  <a:cubicBezTo>
                    <a:pt x="8145" y="638"/>
                    <a:pt x="8383" y="590"/>
                    <a:pt x="8597" y="566"/>
                  </a:cubicBezTo>
                  <a:cubicBezTo>
                    <a:pt x="8907" y="566"/>
                    <a:pt x="9145" y="876"/>
                    <a:pt x="9050" y="1162"/>
                  </a:cubicBezTo>
                  <a:cubicBezTo>
                    <a:pt x="8954" y="1971"/>
                    <a:pt x="8764" y="2757"/>
                    <a:pt x="8478" y="3495"/>
                  </a:cubicBezTo>
                  <a:cubicBezTo>
                    <a:pt x="8413" y="3627"/>
                    <a:pt x="8527" y="3746"/>
                    <a:pt x="8644" y="3746"/>
                  </a:cubicBezTo>
                  <a:cubicBezTo>
                    <a:pt x="8697" y="3746"/>
                    <a:pt x="8751" y="3722"/>
                    <a:pt x="8788" y="3662"/>
                  </a:cubicBezTo>
                  <a:cubicBezTo>
                    <a:pt x="9026" y="3257"/>
                    <a:pt x="9216" y="2829"/>
                    <a:pt x="9359" y="2400"/>
                  </a:cubicBezTo>
                  <a:cubicBezTo>
                    <a:pt x="9478" y="2019"/>
                    <a:pt x="9550" y="1638"/>
                    <a:pt x="9621" y="1257"/>
                  </a:cubicBezTo>
                  <a:cubicBezTo>
                    <a:pt x="9740" y="709"/>
                    <a:pt x="9431" y="185"/>
                    <a:pt x="8907" y="19"/>
                  </a:cubicBezTo>
                  <a:cubicBezTo>
                    <a:pt x="8823" y="7"/>
                    <a:pt x="8740" y="1"/>
                    <a:pt x="86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77" name="Google Shape;3577;p114"/>
          <p:cNvGrpSpPr/>
          <p:nvPr/>
        </p:nvGrpSpPr>
        <p:grpSpPr>
          <a:xfrm>
            <a:off x="985422" y="2886138"/>
            <a:ext cx="318659" cy="315552"/>
            <a:chOff x="1077575" y="3233600"/>
            <a:chExt cx="241025" cy="238675"/>
          </a:xfrm>
        </p:grpSpPr>
        <p:sp>
          <p:nvSpPr>
            <p:cNvPr id="3578" name="Google Shape;3578;p114"/>
            <p:cNvSpPr/>
            <p:nvPr/>
          </p:nvSpPr>
          <p:spPr>
            <a:xfrm>
              <a:off x="1153175" y="3242350"/>
              <a:ext cx="101250" cy="176900"/>
            </a:xfrm>
            <a:custGeom>
              <a:avLst/>
              <a:gdLst/>
              <a:ahLst/>
              <a:cxnLst/>
              <a:rect l="l" t="t" r="r" b="b"/>
              <a:pathLst>
                <a:path w="4050" h="7076" extrusionOk="0">
                  <a:moveTo>
                    <a:pt x="2933" y="0"/>
                  </a:moveTo>
                  <a:cubicBezTo>
                    <a:pt x="2926" y="0"/>
                    <a:pt x="2924" y="16"/>
                    <a:pt x="2930" y="50"/>
                  </a:cubicBezTo>
                  <a:cubicBezTo>
                    <a:pt x="3001" y="621"/>
                    <a:pt x="2168" y="1383"/>
                    <a:pt x="2001" y="1621"/>
                  </a:cubicBezTo>
                  <a:cubicBezTo>
                    <a:pt x="1644" y="2050"/>
                    <a:pt x="501" y="2979"/>
                    <a:pt x="334" y="3527"/>
                  </a:cubicBezTo>
                  <a:cubicBezTo>
                    <a:pt x="96" y="3979"/>
                    <a:pt x="1" y="4503"/>
                    <a:pt x="48" y="5003"/>
                  </a:cubicBezTo>
                  <a:cubicBezTo>
                    <a:pt x="48" y="5551"/>
                    <a:pt x="620" y="6313"/>
                    <a:pt x="906" y="6527"/>
                  </a:cubicBezTo>
                  <a:cubicBezTo>
                    <a:pt x="1192" y="6694"/>
                    <a:pt x="1477" y="6837"/>
                    <a:pt x="1787" y="6932"/>
                  </a:cubicBezTo>
                  <a:cubicBezTo>
                    <a:pt x="1858" y="6956"/>
                    <a:pt x="1906" y="6980"/>
                    <a:pt x="1954" y="7003"/>
                  </a:cubicBezTo>
                  <a:cubicBezTo>
                    <a:pt x="2100" y="7052"/>
                    <a:pt x="2262" y="7076"/>
                    <a:pt x="2427" y="7076"/>
                  </a:cubicBezTo>
                  <a:cubicBezTo>
                    <a:pt x="2906" y="7076"/>
                    <a:pt x="3408" y="6875"/>
                    <a:pt x="3621" y="6503"/>
                  </a:cubicBezTo>
                  <a:cubicBezTo>
                    <a:pt x="3764" y="6289"/>
                    <a:pt x="3859" y="6051"/>
                    <a:pt x="3883" y="5789"/>
                  </a:cubicBezTo>
                  <a:cubicBezTo>
                    <a:pt x="3883" y="5741"/>
                    <a:pt x="3930" y="5289"/>
                    <a:pt x="3930" y="5265"/>
                  </a:cubicBezTo>
                  <a:cubicBezTo>
                    <a:pt x="4049" y="4908"/>
                    <a:pt x="3859" y="4717"/>
                    <a:pt x="3716" y="4360"/>
                  </a:cubicBezTo>
                  <a:lnTo>
                    <a:pt x="3740" y="4360"/>
                  </a:lnTo>
                  <a:cubicBezTo>
                    <a:pt x="3621" y="4050"/>
                    <a:pt x="3430" y="3812"/>
                    <a:pt x="3168" y="3646"/>
                  </a:cubicBezTo>
                  <a:cubicBezTo>
                    <a:pt x="3097" y="3574"/>
                    <a:pt x="2978" y="3527"/>
                    <a:pt x="2882" y="3503"/>
                  </a:cubicBezTo>
                  <a:cubicBezTo>
                    <a:pt x="2684" y="3403"/>
                    <a:pt x="2469" y="3354"/>
                    <a:pt x="2251" y="3354"/>
                  </a:cubicBezTo>
                  <a:cubicBezTo>
                    <a:pt x="2208" y="3354"/>
                    <a:pt x="2164" y="3356"/>
                    <a:pt x="2120" y="3360"/>
                  </a:cubicBezTo>
                  <a:cubicBezTo>
                    <a:pt x="2120" y="3288"/>
                    <a:pt x="2120" y="3193"/>
                    <a:pt x="2120" y="3122"/>
                  </a:cubicBezTo>
                  <a:cubicBezTo>
                    <a:pt x="2168" y="2622"/>
                    <a:pt x="2192" y="2121"/>
                    <a:pt x="2168" y="1621"/>
                  </a:cubicBezTo>
                  <a:cubicBezTo>
                    <a:pt x="2168" y="1598"/>
                    <a:pt x="3168" y="907"/>
                    <a:pt x="3168" y="883"/>
                  </a:cubicBezTo>
                  <a:cubicBezTo>
                    <a:pt x="3292" y="676"/>
                    <a:pt x="2984" y="0"/>
                    <a:pt x="29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9" name="Google Shape;3579;p114"/>
            <p:cNvSpPr/>
            <p:nvPr/>
          </p:nvSpPr>
          <p:spPr>
            <a:xfrm>
              <a:off x="1077575" y="3290025"/>
              <a:ext cx="55450" cy="15200"/>
            </a:xfrm>
            <a:custGeom>
              <a:avLst/>
              <a:gdLst/>
              <a:ahLst/>
              <a:cxnLst/>
              <a:rect l="l" t="t" r="r" b="b"/>
              <a:pathLst>
                <a:path w="2218" h="608" extrusionOk="0">
                  <a:moveTo>
                    <a:pt x="286" y="0"/>
                  </a:moveTo>
                  <a:lnTo>
                    <a:pt x="286" y="0"/>
                  </a:lnTo>
                  <a:cubicBezTo>
                    <a:pt x="0" y="119"/>
                    <a:pt x="72" y="524"/>
                    <a:pt x="381" y="572"/>
                  </a:cubicBezTo>
                  <a:cubicBezTo>
                    <a:pt x="628" y="544"/>
                    <a:pt x="961" y="501"/>
                    <a:pt x="1277" y="501"/>
                  </a:cubicBezTo>
                  <a:cubicBezTo>
                    <a:pt x="1510" y="501"/>
                    <a:pt x="1734" y="525"/>
                    <a:pt x="1906" y="595"/>
                  </a:cubicBezTo>
                  <a:cubicBezTo>
                    <a:pt x="1925" y="603"/>
                    <a:pt x="1944" y="607"/>
                    <a:pt x="1962" y="607"/>
                  </a:cubicBezTo>
                  <a:cubicBezTo>
                    <a:pt x="2157" y="607"/>
                    <a:pt x="2217" y="167"/>
                    <a:pt x="1977" y="167"/>
                  </a:cubicBezTo>
                  <a:cubicBezTo>
                    <a:pt x="1939" y="168"/>
                    <a:pt x="1901" y="169"/>
                    <a:pt x="1864" y="169"/>
                  </a:cubicBezTo>
                  <a:cubicBezTo>
                    <a:pt x="1333" y="169"/>
                    <a:pt x="820" y="22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0" name="Google Shape;3580;p114"/>
            <p:cNvSpPr/>
            <p:nvPr/>
          </p:nvSpPr>
          <p:spPr>
            <a:xfrm>
              <a:off x="1234375" y="3289425"/>
              <a:ext cx="78400" cy="14900"/>
            </a:xfrm>
            <a:custGeom>
              <a:avLst/>
              <a:gdLst/>
              <a:ahLst/>
              <a:cxnLst/>
              <a:rect l="l" t="t" r="r" b="b"/>
              <a:pathLst>
                <a:path w="3136" h="596" extrusionOk="0">
                  <a:moveTo>
                    <a:pt x="968" y="0"/>
                  </a:moveTo>
                  <a:cubicBezTo>
                    <a:pt x="929" y="7"/>
                    <a:pt x="883" y="9"/>
                    <a:pt x="832" y="9"/>
                  </a:cubicBezTo>
                  <a:cubicBezTo>
                    <a:pt x="741" y="9"/>
                    <a:pt x="636" y="2"/>
                    <a:pt x="533" y="2"/>
                  </a:cubicBezTo>
                  <a:cubicBezTo>
                    <a:pt x="263" y="2"/>
                    <a:pt x="1" y="46"/>
                    <a:pt x="15" y="358"/>
                  </a:cubicBezTo>
                  <a:cubicBezTo>
                    <a:pt x="63" y="500"/>
                    <a:pt x="206" y="596"/>
                    <a:pt x="349" y="596"/>
                  </a:cubicBezTo>
                  <a:cubicBezTo>
                    <a:pt x="778" y="524"/>
                    <a:pt x="1206" y="477"/>
                    <a:pt x="1659" y="453"/>
                  </a:cubicBezTo>
                  <a:cubicBezTo>
                    <a:pt x="2087" y="429"/>
                    <a:pt x="2540" y="381"/>
                    <a:pt x="2992" y="358"/>
                  </a:cubicBezTo>
                  <a:cubicBezTo>
                    <a:pt x="3135" y="334"/>
                    <a:pt x="3135" y="143"/>
                    <a:pt x="2992" y="119"/>
                  </a:cubicBezTo>
                  <a:cubicBezTo>
                    <a:pt x="2826" y="96"/>
                    <a:pt x="2635" y="72"/>
                    <a:pt x="2468" y="72"/>
                  </a:cubicBezTo>
                  <a:cubicBezTo>
                    <a:pt x="1968" y="72"/>
                    <a:pt x="1468" y="24"/>
                    <a:pt x="9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1" name="Google Shape;3581;p114"/>
            <p:cNvSpPr/>
            <p:nvPr/>
          </p:nvSpPr>
          <p:spPr>
            <a:xfrm>
              <a:off x="1261800" y="3233750"/>
              <a:ext cx="56800" cy="14825"/>
            </a:xfrm>
            <a:custGeom>
              <a:avLst/>
              <a:gdLst/>
              <a:ahLst/>
              <a:cxnLst/>
              <a:rect l="l" t="t" r="r" b="b"/>
              <a:pathLst>
                <a:path w="2272" h="593" extrusionOk="0">
                  <a:moveTo>
                    <a:pt x="1966" y="0"/>
                  </a:moveTo>
                  <a:cubicBezTo>
                    <a:pt x="1944" y="0"/>
                    <a:pt x="1921" y="4"/>
                    <a:pt x="1895" y="13"/>
                  </a:cubicBezTo>
                  <a:cubicBezTo>
                    <a:pt x="1553" y="87"/>
                    <a:pt x="1211" y="124"/>
                    <a:pt x="862" y="124"/>
                  </a:cubicBezTo>
                  <a:cubicBezTo>
                    <a:pt x="654" y="124"/>
                    <a:pt x="443" y="111"/>
                    <a:pt x="228" y="84"/>
                  </a:cubicBezTo>
                  <a:cubicBezTo>
                    <a:pt x="218" y="82"/>
                    <a:pt x="208" y="81"/>
                    <a:pt x="198" y="81"/>
                  </a:cubicBezTo>
                  <a:cubicBezTo>
                    <a:pt x="0" y="81"/>
                    <a:pt x="0" y="516"/>
                    <a:pt x="198" y="516"/>
                  </a:cubicBezTo>
                  <a:cubicBezTo>
                    <a:pt x="208" y="516"/>
                    <a:pt x="218" y="515"/>
                    <a:pt x="228" y="513"/>
                  </a:cubicBezTo>
                  <a:lnTo>
                    <a:pt x="252" y="513"/>
                  </a:lnTo>
                  <a:cubicBezTo>
                    <a:pt x="369" y="489"/>
                    <a:pt x="500" y="480"/>
                    <a:pt x="638" y="480"/>
                  </a:cubicBezTo>
                  <a:cubicBezTo>
                    <a:pt x="1066" y="480"/>
                    <a:pt x="1565" y="566"/>
                    <a:pt x="1943" y="584"/>
                  </a:cubicBezTo>
                  <a:cubicBezTo>
                    <a:pt x="1963" y="590"/>
                    <a:pt x="1983" y="592"/>
                    <a:pt x="2000" y="592"/>
                  </a:cubicBezTo>
                  <a:cubicBezTo>
                    <a:pt x="2272" y="592"/>
                    <a:pt x="2239" y="0"/>
                    <a:pt x="19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2" name="Google Shape;3582;p114"/>
            <p:cNvSpPr/>
            <p:nvPr/>
          </p:nvSpPr>
          <p:spPr>
            <a:xfrm>
              <a:off x="1081750" y="3233600"/>
              <a:ext cx="95275" cy="14775"/>
            </a:xfrm>
            <a:custGeom>
              <a:avLst/>
              <a:gdLst/>
              <a:ahLst/>
              <a:cxnLst/>
              <a:rect l="l" t="t" r="r" b="b"/>
              <a:pathLst>
                <a:path w="3811" h="591" extrusionOk="0">
                  <a:moveTo>
                    <a:pt x="1463" y="0"/>
                  </a:moveTo>
                  <a:cubicBezTo>
                    <a:pt x="1040" y="0"/>
                    <a:pt x="621" y="49"/>
                    <a:pt x="214" y="138"/>
                  </a:cubicBezTo>
                  <a:cubicBezTo>
                    <a:pt x="167" y="161"/>
                    <a:pt x="119" y="185"/>
                    <a:pt x="95" y="233"/>
                  </a:cubicBezTo>
                  <a:cubicBezTo>
                    <a:pt x="0" y="590"/>
                    <a:pt x="857" y="566"/>
                    <a:pt x="1048" y="590"/>
                  </a:cubicBezTo>
                  <a:cubicBezTo>
                    <a:pt x="1334" y="566"/>
                    <a:pt x="1620" y="543"/>
                    <a:pt x="1905" y="495"/>
                  </a:cubicBezTo>
                  <a:cubicBezTo>
                    <a:pt x="2310" y="447"/>
                    <a:pt x="2739" y="447"/>
                    <a:pt x="3167" y="447"/>
                  </a:cubicBezTo>
                  <a:cubicBezTo>
                    <a:pt x="3310" y="447"/>
                    <a:pt x="3477" y="447"/>
                    <a:pt x="3596" y="495"/>
                  </a:cubicBezTo>
                  <a:cubicBezTo>
                    <a:pt x="3787" y="495"/>
                    <a:pt x="3810" y="209"/>
                    <a:pt x="3620" y="161"/>
                  </a:cubicBezTo>
                  <a:cubicBezTo>
                    <a:pt x="3072" y="114"/>
                    <a:pt x="2477" y="66"/>
                    <a:pt x="1905" y="19"/>
                  </a:cubicBezTo>
                  <a:cubicBezTo>
                    <a:pt x="1758" y="6"/>
                    <a:pt x="1610" y="0"/>
                    <a:pt x="1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3" name="Google Shape;3583;p114"/>
            <p:cNvSpPr/>
            <p:nvPr/>
          </p:nvSpPr>
          <p:spPr>
            <a:xfrm>
              <a:off x="1234275" y="3457900"/>
              <a:ext cx="79675" cy="14375"/>
            </a:xfrm>
            <a:custGeom>
              <a:avLst/>
              <a:gdLst/>
              <a:ahLst/>
              <a:cxnLst/>
              <a:rect l="l" t="t" r="r" b="b"/>
              <a:pathLst>
                <a:path w="3187" h="575" extrusionOk="0">
                  <a:moveTo>
                    <a:pt x="2329" y="1"/>
                  </a:moveTo>
                  <a:cubicBezTo>
                    <a:pt x="1972" y="1"/>
                    <a:pt x="1615" y="144"/>
                    <a:pt x="1258" y="144"/>
                  </a:cubicBezTo>
                  <a:cubicBezTo>
                    <a:pt x="1100" y="154"/>
                    <a:pt x="946" y="159"/>
                    <a:pt x="795" y="159"/>
                  </a:cubicBezTo>
                  <a:cubicBezTo>
                    <a:pt x="581" y="159"/>
                    <a:pt x="372" y="148"/>
                    <a:pt x="162" y="120"/>
                  </a:cubicBezTo>
                  <a:cubicBezTo>
                    <a:pt x="157" y="119"/>
                    <a:pt x="152" y="119"/>
                    <a:pt x="147" y="119"/>
                  </a:cubicBezTo>
                  <a:cubicBezTo>
                    <a:pt x="1" y="119"/>
                    <a:pt x="1" y="431"/>
                    <a:pt x="147" y="431"/>
                  </a:cubicBezTo>
                  <a:cubicBezTo>
                    <a:pt x="152" y="431"/>
                    <a:pt x="157" y="430"/>
                    <a:pt x="162" y="429"/>
                  </a:cubicBezTo>
                  <a:cubicBezTo>
                    <a:pt x="701" y="522"/>
                    <a:pt x="1249" y="574"/>
                    <a:pt x="1794" y="574"/>
                  </a:cubicBezTo>
                  <a:cubicBezTo>
                    <a:pt x="2093" y="574"/>
                    <a:pt x="2391" y="558"/>
                    <a:pt x="2687" y="525"/>
                  </a:cubicBezTo>
                  <a:cubicBezTo>
                    <a:pt x="2853" y="477"/>
                    <a:pt x="3068" y="501"/>
                    <a:pt x="3163" y="334"/>
                  </a:cubicBezTo>
                  <a:cubicBezTo>
                    <a:pt x="3187" y="263"/>
                    <a:pt x="3139" y="144"/>
                    <a:pt x="3068" y="120"/>
                  </a:cubicBezTo>
                  <a:cubicBezTo>
                    <a:pt x="2830" y="25"/>
                    <a:pt x="2568" y="1"/>
                    <a:pt x="23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4" name="Google Shape;3584;p114"/>
            <p:cNvSpPr/>
            <p:nvPr/>
          </p:nvSpPr>
          <p:spPr>
            <a:xfrm>
              <a:off x="1079850" y="3456125"/>
              <a:ext cx="62650" cy="14300"/>
            </a:xfrm>
            <a:custGeom>
              <a:avLst/>
              <a:gdLst/>
              <a:ahLst/>
              <a:cxnLst/>
              <a:rect l="l" t="t" r="r" b="b"/>
              <a:pathLst>
                <a:path w="2506" h="572" extrusionOk="0">
                  <a:moveTo>
                    <a:pt x="2172" y="0"/>
                  </a:moveTo>
                  <a:cubicBezTo>
                    <a:pt x="1529" y="48"/>
                    <a:pt x="886" y="72"/>
                    <a:pt x="243" y="72"/>
                  </a:cubicBezTo>
                  <a:cubicBezTo>
                    <a:pt x="231" y="70"/>
                    <a:pt x="221" y="69"/>
                    <a:pt x="210" y="69"/>
                  </a:cubicBezTo>
                  <a:cubicBezTo>
                    <a:pt x="0" y="69"/>
                    <a:pt x="33" y="483"/>
                    <a:pt x="223" y="483"/>
                  </a:cubicBezTo>
                  <a:cubicBezTo>
                    <a:pt x="237" y="483"/>
                    <a:pt x="251" y="481"/>
                    <a:pt x="267" y="477"/>
                  </a:cubicBezTo>
                  <a:cubicBezTo>
                    <a:pt x="488" y="443"/>
                    <a:pt x="709" y="426"/>
                    <a:pt x="927" y="426"/>
                  </a:cubicBezTo>
                  <a:cubicBezTo>
                    <a:pt x="1180" y="426"/>
                    <a:pt x="1429" y="449"/>
                    <a:pt x="1672" y="500"/>
                  </a:cubicBezTo>
                  <a:cubicBezTo>
                    <a:pt x="1862" y="500"/>
                    <a:pt x="2053" y="548"/>
                    <a:pt x="2219" y="572"/>
                  </a:cubicBezTo>
                  <a:cubicBezTo>
                    <a:pt x="2505" y="453"/>
                    <a:pt x="2458" y="48"/>
                    <a:pt x="21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5" name="Google Shape;3585;p114"/>
            <p:cNvSpPr/>
            <p:nvPr/>
          </p:nvSpPr>
          <p:spPr>
            <a:xfrm>
              <a:off x="1079975" y="3400950"/>
              <a:ext cx="46450" cy="14225"/>
            </a:xfrm>
            <a:custGeom>
              <a:avLst/>
              <a:gdLst/>
              <a:ahLst/>
              <a:cxnLst/>
              <a:rect l="l" t="t" r="r" b="b"/>
              <a:pathLst>
                <a:path w="1858" h="569" extrusionOk="0">
                  <a:moveTo>
                    <a:pt x="1346" y="0"/>
                  </a:moveTo>
                  <a:cubicBezTo>
                    <a:pt x="1101" y="0"/>
                    <a:pt x="914" y="170"/>
                    <a:pt x="554" y="170"/>
                  </a:cubicBezTo>
                  <a:cubicBezTo>
                    <a:pt x="468" y="170"/>
                    <a:pt x="371" y="160"/>
                    <a:pt x="262" y="135"/>
                  </a:cubicBezTo>
                  <a:cubicBezTo>
                    <a:pt x="244" y="132"/>
                    <a:pt x="228" y="131"/>
                    <a:pt x="213" y="131"/>
                  </a:cubicBezTo>
                  <a:cubicBezTo>
                    <a:pt x="1" y="131"/>
                    <a:pt x="17" y="423"/>
                    <a:pt x="262" y="445"/>
                  </a:cubicBezTo>
                  <a:cubicBezTo>
                    <a:pt x="525" y="489"/>
                    <a:pt x="842" y="569"/>
                    <a:pt x="1141" y="569"/>
                  </a:cubicBezTo>
                  <a:cubicBezTo>
                    <a:pt x="1329" y="569"/>
                    <a:pt x="1510" y="537"/>
                    <a:pt x="1667" y="445"/>
                  </a:cubicBezTo>
                  <a:cubicBezTo>
                    <a:pt x="1857" y="302"/>
                    <a:pt x="1667" y="64"/>
                    <a:pt x="1476" y="16"/>
                  </a:cubicBezTo>
                  <a:cubicBezTo>
                    <a:pt x="1430" y="5"/>
                    <a:pt x="1387" y="0"/>
                    <a:pt x="13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6" name="Google Shape;3586;p114"/>
            <p:cNvSpPr/>
            <p:nvPr/>
          </p:nvSpPr>
          <p:spPr>
            <a:xfrm>
              <a:off x="1275825" y="3399850"/>
              <a:ext cx="41725" cy="14925"/>
            </a:xfrm>
            <a:custGeom>
              <a:avLst/>
              <a:gdLst/>
              <a:ahLst/>
              <a:cxnLst/>
              <a:rect l="l" t="t" r="r" b="b"/>
              <a:pathLst>
                <a:path w="1669" h="597" extrusionOk="0">
                  <a:moveTo>
                    <a:pt x="1403" y="1"/>
                  </a:moveTo>
                  <a:cubicBezTo>
                    <a:pt x="1382" y="1"/>
                    <a:pt x="1359" y="5"/>
                    <a:pt x="1334" y="13"/>
                  </a:cubicBezTo>
                  <a:cubicBezTo>
                    <a:pt x="1072" y="60"/>
                    <a:pt x="715" y="108"/>
                    <a:pt x="429" y="132"/>
                  </a:cubicBezTo>
                  <a:cubicBezTo>
                    <a:pt x="310" y="179"/>
                    <a:pt x="96" y="132"/>
                    <a:pt x="48" y="299"/>
                  </a:cubicBezTo>
                  <a:cubicBezTo>
                    <a:pt x="1" y="441"/>
                    <a:pt x="310" y="441"/>
                    <a:pt x="453" y="489"/>
                  </a:cubicBezTo>
                  <a:cubicBezTo>
                    <a:pt x="715" y="513"/>
                    <a:pt x="1072" y="561"/>
                    <a:pt x="1334" y="584"/>
                  </a:cubicBezTo>
                  <a:cubicBezTo>
                    <a:pt x="1359" y="593"/>
                    <a:pt x="1382" y="596"/>
                    <a:pt x="1403" y="596"/>
                  </a:cubicBezTo>
                  <a:cubicBezTo>
                    <a:pt x="1669" y="596"/>
                    <a:pt x="1669" y="1"/>
                    <a:pt x="14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7" name="Google Shape;3587;p114"/>
            <p:cNvSpPr/>
            <p:nvPr/>
          </p:nvSpPr>
          <p:spPr>
            <a:xfrm>
              <a:off x="1280975" y="3343025"/>
              <a:ext cx="31800" cy="14950"/>
            </a:xfrm>
            <a:custGeom>
              <a:avLst/>
              <a:gdLst/>
              <a:ahLst/>
              <a:cxnLst/>
              <a:rect l="l" t="t" r="r" b="b"/>
              <a:pathLst>
                <a:path w="1272" h="598" extrusionOk="0">
                  <a:moveTo>
                    <a:pt x="324" y="0"/>
                  </a:moveTo>
                  <a:cubicBezTo>
                    <a:pt x="70" y="0"/>
                    <a:pt x="0" y="597"/>
                    <a:pt x="288" y="597"/>
                  </a:cubicBezTo>
                  <a:cubicBezTo>
                    <a:pt x="298" y="597"/>
                    <a:pt x="308" y="596"/>
                    <a:pt x="319" y="595"/>
                  </a:cubicBezTo>
                  <a:cubicBezTo>
                    <a:pt x="604" y="571"/>
                    <a:pt x="866" y="524"/>
                    <a:pt x="1128" y="452"/>
                  </a:cubicBezTo>
                  <a:cubicBezTo>
                    <a:pt x="1271" y="428"/>
                    <a:pt x="1271" y="262"/>
                    <a:pt x="1152" y="214"/>
                  </a:cubicBezTo>
                  <a:cubicBezTo>
                    <a:pt x="1081" y="190"/>
                    <a:pt x="1009" y="166"/>
                    <a:pt x="962" y="166"/>
                  </a:cubicBezTo>
                  <a:cubicBezTo>
                    <a:pt x="771" y="119"/>
                    <a:pt x="604" y="95"/>
                    <a:pt x="414" y="23"/>
                  </a:cubicBezTo>
                  <a:cubicBezTo>
                    <a:pt x="382" y="7"/>
                    <a:pt x="352" y="0"/>
                    <a:pt x="3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8" name="Google Shape;3588;p114"/>
            <p:cNvSpPr/>
            <p:nvPr/>
          </p:nvSpPr>
          <p:spPr>
            <a:xfrm>
              <a:off x="1077825" y="3345325"/>
              <a:ext cx="30125" cy="14825"/>
            </a:xfrm>
            <a:custGeom>
              <a:avLst/>
              <a:gdLst/>
              <a:ahLst/>
              <a:cxnLst/>
              <a:rect l="l" t="t" r="r" b="b"/>
              <a:pathLst>
                <a:path w="1205" h="593" extrusionOk="0">
                  <a:moveTo>
                    <a:pt x="293" y="1"/>
                  </a:moveTo>
                  <a:cubicBezTo>
                    <a:pt x="1" y="1"/>
                    <a:pt x="58" y="592"/>
                    <a:pt x="315" y="592"/>
                  </a:cubicBezTo>
                  <a:cubicBezTo>
                    <a:pt x="340" y="592"/>
                    <a:pt x="367" y="587"/>
                    <a:pt x="395" y="574"/>
                  </a:cubicBezTo>
                  <a:lnTo>
                    <a:pt x="538" y="551"/>
                  </a:lnTo>
                  <a:lnTo>
                    <a:pt x="729" y="503"/>
                  </a:lnTo>
                  <a:lnTo>
                    <a:pt x="895" y="479"/>
                  </a:lnTo>
                  <a:cubicBezTo>
                    <a:pt x="967" y="479"/>
                    <a:pt x="1038" y="455"/>
                    <a:pt x="1086" y="455"/>
                  </a:cubicBezTo>
                  <a:cubicBezTo>
                    <a:pt x="1134" y="432"/>
                    <a:pt x="1157" y="408"/>
                    <a:pt x="1181" y="360"/>
                  </a:cubicBezTo>
                  <a:cubicBezTo>
                    <a:pt x="1205" y="289"/>
                    <a:pt x="1157" y="217"/>
                    <a:pt x="1110" y="193"/>
                  </a:cubicBezTo>
                  <a:lnTo>
                    <a:pt x="919" y="146"/>
                  </a:lnTo>
                  <a:lnTo>
                    <a:pt x="752" y="98"/>
                  </a:lnTo>
                  <a:cubicBezTo>
                    <a:pt x="681" y="74"/>
                    <a:pt x="633" y="51"/>
                    <a:pt x="562" y="51"/>
                  </a:cubicBezTo>
                  <a:cubicBezTo>
                    <a:pt x="491" y="27"/>
                    <a:pt x="419" y="27"/>
                    <a:pt x="348" y="3"/>
                  </a:cubicBezTo>
                  <a:lnTo>
                    <a:pt x="324" y="3"/>
                  </a:lnTo>
                  <a:cubicBezTo>
                    <a:pt x="313" y="1"/>
                    <a:pt x="303" y="1"/>
                    <a:pt x="2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9" name="Google Shape;3589;p114"/>
            <p:cNvSpPr/>
            <p:nvPr/>
          </p:nvSpPr>
          <p:spPr>
            <a:xfrm>
              <a:off x="1134125" y="3233900"/>
              <a:ext cx="131600" cy="234100"/>
            </a:xfrm>
            <a:custGeom>
              <a:avLst/>
              <a:gdLst/>
              <a:ahLst/>
              <a:cxnLst/>
              <a:rect l="l" t="t" r="r" b="b"/>
              <a:pathLst>
                <a:path w="5264" h="9364" extrusionOk="0">
                  <a:moveTo>
                    <a:pt x="3549" y="435"/>
                  </a:moveTo>
                  <a:cubicBezTo>
                    <a:pt x="3621" y="459"/>
                    <a:pt x="3668" y="507"/>
                    <a:pt x="3716" y="554"/>
                  </a:cubicBezTo>
                  <a:cubicBezTo>
                    <a:pt x="3883" y="769"/>
                    <a:pt x="3859" y="1102"/>
                    <a:pt x="3668" y="1293"/>
                  </a:cubicBezTo>
                  <a:cubicBezTo>
                    <a:pt x="3573" y="1340"/>
                    <a:pt x="3502" y="1412"/>
                    <a:pt x="3430" y="1459"/>
                  </a:cubicBezTo>
                  <a:cubicBezTo>
                    <a:pt x="3335" y="1531"/>
                    <a:pt x="3216" y="1578"/>
                    <a:pt x="3120" y="1650"/>
                  </a:cubicBezTo>
                  <a:cubicBezTo>
                    <a:pt x="3120" y="1483"/>
                    <a:pt x="3120" y="1316"/>
                    <a:pt x="3144" y="1173"/>
                  </a:cubicBezTo>
                  <a:cubicBezTo>
                    <a:pt x="3144" y="1007"/>
                    <a:pt x="3168" y="864"/>
                    <a:pt x="3216" y="697"/>
                  </a:cubicBezTo>
                  <a:cubicBezTo>
                    <a:pt x="3216" y="650"/>
                    <a:pt x="3240" y="626"/>
                    <a:pt x="3287" y="602"/>
                  </a:cubicBezTo>
                  <a:cubicBezTo>
                    <a:pt x="3406" y="578"/>
                    <a:pt x="3502" y="531"/>
                    <a:pt x="3549" y="435"/>
                  </a:cubicBezTo>
                  <a:close/>
                  <a:moveTo>
                    <a:pt x="2644" y="4269"/>
                  </a:moveTo>
                  <a:cubicBezTo>
                    <a:pt x="2668" y="4793"/>
                    <a:pt x="2692" y="5317"/>
                    <a:pt x="2692" y="5841"/>
                  </a:cubicBezTo>
                  <a:cubicBezTo>
                    <a:pt x="2406" y="5746"/>
                    <a:pt x="2192" y="5508"/>
                    <a:pt x="2144" y="5198"/>
                  </a:cubicBezTo>
                  <a:cubicBezTo>
                    <a:pt x="2144" y="4817"/>
                    <a:pt x="2335" y="4484"/>
                    <a:pt x="2644" y="4269"/>
                  </a:cubicBezTo>
                  <a:close/>
                  <a:moveTo>
                    <a:pt x="3376" y="4063"/>
                  </a:moveTo>
                  <a:cubicBezTo>
                    <a:pt x="4316" y="4063"/>
                    <a:pt x="4864" y="5240"/>
                    <a:pt x="4454" y="6103"/>
                  </a:cubicBezTo>
                  <a:cubicBezTo>
                    <a:pt x="4240" y="6698"/>
                    <a:pt x="3692" y="7127"/>
                    <a:pt x="3049" y="7199"/>
                  </a:cubicBezTo>
                  <a:cubicBezTo>
                    <a:pt x="3120" y="6175"/>
                    <a:pt x="3073" y="5127"/>
                    <a:pt x="3073" y="4103"/>
                  </a:cubicBezTo>
                  <a:cubicBezTo>
                    <a:pt x="3178" y="4076"/>
                    <a:pt x="3279" y="4063"/>
                    <a:pt x="3376" y="4063"/>
                  </a:cubicBezTo>
                  <a:close/>
                  <a:moveTo>
                    <a:pt x="2597" y="2317"/>
                  </a:moveTo>
                  <a:cubicBezTo>
                    <a:pt x="2597" y="2769"/>
                    <a:pt x="2620" y="3245"/>
                    <a:pt x="2620" y="3698"/>
                  </a:cubicBezTo>
                  <a:cubicBezTo>
                    <a:pt x="2216" y="3888"/>
                    <a:pt x="1906" y="4246"/>
                    <a:pt x="1763" y="4674"/>
                  </a:cubicBezTo>
                  <a:cubicBezTo>
                    <a:pt x="1573" y="5270"/>
                    <a:pt x="1858" y="5913"/>
                    <a:pt x="2454" y="6127"/>
                  </a:cubicBezTo>
                  <a:cubicBezTo>
                    <a:pt x="2525" y="6151"/>
                    <a:pt x="2620" y="6175"/>
                    <a:pt x="2692" y="6175"/>
                  </a:cubicBezTo>
                  <a:lnTo>
                    <a:pt x="2692" y="6794"/>
                  </a:lnTo>
                  <a:lnTo>
                    <a:pt x="2692" y="7222"/>
                  </a:lnTo>
                  <a:cubicBezTo>
                    <a:pt x="2144" y="7222"/>
                    <a:pt x="1620" y="7032"/>
                    <a:pt x="1215" y="6675"/>
                  </a:cubicBezTo>
                  <a:cubicBezTo>
                    <a:pt x="549" y="6151"/>
                    <a:pt x="287" y="5293"/>
                    <a:pt x="501" y="4484"/>
                  </a:cubicBezTo>
                  <a:cubicBezTo>
                    <a:pt x="715" y="3936"/>
                    <a:pt x="1049" y="3436"/>
                    <a:pt x="1525" y="3055"/>
                  </a:cubicBezTo>
                  <a:cubicBezTo>
                    <a:pt x="1858" y="2769"/>
                    <a:pt x="2216" y="2507"/>
                    <a:pt x="2597" y="2317"/>
                  </a:cubicBezTo>
                  <a:close/>
                  <a:moveTo>
                    <a:pt x="3299" y="1"/>
                  </a:moveTo>
                  <a:cubicBezTo>
                    <a:pt x="3280" y="1"/>
                    <a:pt x="3260" y="3"/>
                    <a:pt x="3240" y="7"/>
                  </a:cubicBezTo>
                  <a:cubicBezTo>
                    <a:pt x="2954" y="78"/>
                    <a:pt x="2716" y="316"/>
                    <a:pt x="2668" y="602"/>
                  </a:cubicBezTo>
                  <a:cubicBezTo>
                    <a:pt x="2620" y="888"/>
                    <a:pt x="2597" y="1173"/>
                    <a:pt x="2597" y="1435"/>
                  </a:cubicBezTo>
                  <a:lnTo>
                    <a:pt x="2597" y="1936"/>
                  </a:lnTo>
                  <a:cubicBezTo>
                    <a:pt x="2335" y="2078"/>
                    <a:pt x="2073" y="2221"/>
                    <a:pt x="1811" y="2388"/>
                  </a:cubicBezTo>
                  <a:cubicBezTo>
                    <a:pt x="906" y="3007"/>
                    <a:pt x="25" y="3936"/>
                    <a:pt x="25" y="5079"/>
                  </a:cubicBezTo>
                  <a:cubicBezTo>
                    <a:pt x="1" y="6508"/>
                    <a:pt x="1287" y="7651"/>
                    <a:pt x="2644" y="7722"/>
                  </a:cubicBezTo>
                  <a:cubicBezTo>
                    <a:pt x="2620" y="8080"/>
                    <a:pt x="2549" y="8413"/>
                    <a:pt x="2501" y="8723"/>
                  </a:cubicBezTo>
                  <a:cubicBezTo>
                    <a:pt x="2412" y="8918"/>
                    <a:pt x="2218" y="9021"/>
                    <a:pt x="2016" y="9021"/>
                  </a:cubicBezTo>
                  <a:cubicBezTo>
                    <a:pt x="1947" y="9021"/>
                    <a:pt x="1877" y="9009"/>
                    <a:pt x="1811" y="8985"/>
                  </a:cubicBezTo>
                  <a:cubicBezTo>
                    <a:pt x="1596" y="8866"/>
                    <a:pt x="1453" y="8651"/>
                    <a:pt x="1430" y="8413"/>
                  </a:cubicBezTo>
                  <a:cubicBezTo>
                    <a:pt x="1430" y="8276"/>
                    <a:pt x="1337" y="8210"/>
                    <a:pt x="1240" y="8210"/>
                  </a:cubicBezTo>
                  <a:cubicBezTo>
                    <a:pt x="1135" y="8210"/>
                    <a:pt x="1025" y="8288"/>
                    <a:pt x="1025" y="8437"/>
                  </a:cubicBezTo>
                  <a:cubicBezTo>
                    <a:pt x="1049" y="8770"/>
                    <a:pt x="1263" y="9080"/>
                    <a:pt x="1573" y="9247"/>
                  </a:cubicBezTo>
                  <a:cubicBezTo>
                    <a:pt x="1702" y="9326"/>
                    <a:pt x="1855" y="9363"/>
                    <a:pt x="2009" y="9363"/>
                  </a:cubicBezTo>
                  <a:cubicBezTo>
                    <a:pt x="2368" y="9363"/>
                    <a:pt x="2735" y="9160"/>
                    <a:pt x="2835" y="8794"/>
                  </a:cubicBezTo>
                  <a:cubicBezTo>
                    <a:pt x="2906" y="8437"/>
                    <a:pt x="2954" y="8080"/>
                    <a:pt x="3001" y="7722"/>
                  </a:cubicBezTo>
                  <a:cubicBezTo>
                    <a:pt x="3120" y="7722"/>
                    <a:pt x="3263" y="7699"/>
                    <a:pt x="3382" y="7651"/>
                  </a:cubicBezTo>
                  <a:cubicBezTo>
                    <a:pt x="4335" y="7437"/>
                    <a:pt x="5049" y="6627"/>
                    <a:pt x="5145" y="5651"/>
                  </a:cubicBezTo>
                  <a:lnTo>
                    <a:pt x="5145" y="5627"/>
                  </a:lnTo>
                  <a:cubicBezTo>
                    <a:pt x="5264" y="4674"/>
                    <a:pt x="4549" y="3603"/>
                    <a:pt x="3549" y="3531"/>
                  </a:cubicBezTo>
                  <a:cubicBezTo>
                    <a:pt x="3490" y="3521"/>
                    <a:pt x="3427" y="3515"/>
                    <a:pt x="3361" y="3515"/>
                  </a:cubicBezTo>
                  <a:cubicBezTo>
                    <a:pt x="3268" y="3515"/>
                    <a:pt x="3171" y="3527"/>
                    <a:pt x="3073" y="3555"/>
                  </a:cubicBezTo>
                  <a:lnTo>
                    <a:pt x="3073" y="2769"/>
                  </a:lnTo>
                  <a:cubicBezTo>
                    <a:pt x="3073" y="2531"/>
                    <a:pt x="3073" y="2293"/>
                    <a:pt x="3097" y="2031"/>
                  </a:cubicBezTo>
                  <a:cubicBezTo>
                    <a:pt x="3359" y="1888"/>
                    <a:pt x="3621" y="1721"/>
                    <a:pt x="3883" y="1531"/>
                  </a:cubicBezTo>
                  <a:cubicBezTo>
                    <a:pt x="4192" y="1197"/>
                    <a:pt x="4216" y="697"/>
                    <a:pt x="3930" y="340"/>
                  </a:cubicBezTo>
                  <a:cubicBezTo>
                    <a:pt x="3835" y="221"/>
                    <a:pt x="3692" y="126"/>
                    <a:pt x="3525" y="126"/>
                  </a:cubicBezTo>
                  <a:cubicBezTo>
                    <a:pt x="3466" y="47"/>
                    <a:pt x="3391" y="1"/>
                    <a:pt x="32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90" name="Google Shape;3590;p114"/>
          <p:cNvGrpSpPr/>
          <p:nvPr/>
        </p:nvGrpSpPr>
        <p:grpSpPr>
          <a:xfrm>
            <a:off x="7846823" y="2322890"/>
            <a:ext cx="322758" cy="316147"/>
            <a:chOff x="6267350" y="2807575"/>
            <a:chExt cx="244125" cy="239125"/>
          </a:xfrm>
        </p:grpSpPr>
        <p:sp>
          <p:nvSpPr>
            <p:cNvPr id="3591" name="Google Shape;3591;p114"/>
            <p:cNvSpPr/>
            <p:nvPr/>
          </p:nvSpPr>
          <p:spPr>
            <a:xfrm>
              <a:off x="6382850" y="2920900"/>
              <a:ext cx="120875" cy="110450"/>
            </a:xfrm>
            <a:custGeom>
              <a:avLst/>
              <a:gdLst/>
              <a:ahLst/>
              <a:cxnLst/>
              <a:rect l="l" t="t" r="r" b="b"/>
              <a:pathLst>
                <a:path w="4835" h="4418" extrusionOk="0">
                  <a:moveTo>
                    <a:pt x="2525" y="0"/>
                  </a:moveTo>
                  <a:cubicBezTo>
                    <a:pt x="2429" y="0"/>
                    <a:pt x="2358" y="24"/>
                    <a:pt x="2286" y="48"/>
                  </a:cubicBezTo>
                  <a:lnTo>
                    <a:pt x="1786" y="24"/>
                  </a:lnTo>
                  <a:cubicBezTo>
                    <a:pt x="1771" y="16"/>
                    <a:pt x="1755" y="13"/>
                    <a:pt x="1740" y="13"/>
                  </a:cubicBezTo>
                  <a:cubicBezTo>
                    <a:pt x="1666" y="13"/>
                    <a:pt x="1600" y="95"/>
                    <a:pt x="1501" y="95"/>
                  </a:cubicBezTo>
                  <a:cubicBezTo>
                    <a:pt x="1473" y="89"/>
                    <a:pt x="1445" y="86"/>
                    <a:pt x="1417" y="86"/>
                  </a:cubicBezTo>
                  <a:cubicBezTo>
                    <a:pt x="1350" y="86"/>
                    <a:pt x="1282" y="102"/>
                    <a:pt x="1215" y="119"/>
                  </a:cubicBezTo>
                  <a:cubicBezTo>
                    <a:pt x="1001" y="119"/>
                    <a:pt x="762" y="167"/>
                    <a:pt x="548" y="167"/>
                  </a:cubicBezTo>
                  <a:cubicBezTo>
                    <a:pt x="262" y="167"/>
                    <a:pt x="0" y="262"/>
                    <a:pt x="24" y="572"/>
                  </a:cubicBezTo>
                  <a:lnTo>
                    <a:pt x="167" y="2525"/>
                  </a:lnTo>
                  <a:cubicBezTo>
                    <a:pt x="191" y="2858"/>
                    <a:pt x="238" y="3215"/>
                    <a:pt x="334" y="3549"/>
                  </a:cubicBezTo>
                  <a:cubicBezTo>
                    <a:pt x="429" y="3953"/>
                    <a:pt x="739" y="4263"/>
                    <a:pt x="1143" y="4382"/>
                  </a:cubicBezTo>
                  <a:cubicBezTo>
                    <a:pt x="1298" y="4406"/>
                    <a:pt x="1459" y="4418"/>
                    <a:pt x="1620" y="4418"/>
                  </a:cubicBezTo>
                  <a:cubicBezTo>
                    <a:pt x="1780" y="4418"/>
                    <a:pt x="1941" y="4406"/>
                    <a:pt x="2096" y="4382"/>
                  </a:cubicBezTo>
                  <a:cubicBezTo>
                    <a:pt x="2429" y="4334"/>
                    <a:pt x="2787" y="4287"/>
                    <a:pt x="3120" y="4192"/>
                  </a:cubicBezTo>
                  <a:cubicBezTo>
                    <a:pt x="3430" y="4096"/>
                    <a:pt x="3739" y="3977"/>
                    <a:pt x="4025" y="3834"/>
                  </a:cubicBezTo>
                  <a:cubicBezTo>
                    <a:pt x="4335" y="3644"/>
                    <a:pt x="4596" y="3358"/>
                    <a:pt x="4716" y="3025"/>
                  </a:cubicBezTo>
                  <a:cubicBezTo>
                    <a:pt x="4811" y="2667"/>
                    <a:pt x="4835" y="2286"/>
                    <a:pt x="4763" y="1929"/>
                  </a:cubicBezTo>
                  <a:lnTo>
                    <a:pt x="4763" y="1929"/>
                  </a:lnTo>
                  <a:lnTo>
                    <a:pt x="4763" y="1953"/>
                  </a:lnTo>
                  <a:cubicBezTo>
                    <a:pt x="4716" y="1548"/>
                    <a:pt x="4644" y="1143"/>
                    <a:pt x="4573" y="762"/>
                  </a:cubicBezTo>
                  <a:cubicBezTo>
                    <a:pt x="4525" y="619"/>
                    <a:pt x="4454" y="500"/>
                    <a:pt x="4358" y="429"/>
                  </a:cubicBezTo>
                  <a:cubicBezTo>
                    <a:pt x="4239" y="238"/>
                    <a:pt x="4049" y="119"/>
                    <a:pt x="3834" y="119"/>
                  </a:cubicBezTo>
                  <a:cubicBezTo>
                    <a:pt x="3501" y="95"/>
                    <a:pt x="3144" y="95"/>
                    <a:pt x="2787" y="72"/>
                  </a:cubicBezTo>
                  <a:cubicBezTo>
                    <a:pt x="2691" y="24"/>
                    <a:pt x="2620" y="0"/>
                    <a:pt x="25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2" name="Google Shape;3592;p114"/>
            <p:cNvSpPr/>
            <p:nvPr/>
          </p:nvSpPr>
          <p:spPr>
            <a:xfrm>
              <a:off x="6299500" y="2814025"/>
              <a:ext cx="54800" cy="54575"/>
            </a:xfrm>
            <a:custGeom>
              <a:avLst/>
              <a:gdLst/>
              <a:ahLst/>
              <a:cxnLst/>
              <a:rect l="l" t="t" r="r" b="b"/>
              <a:pathLst>
                <a:path w="2192" h="2183" extrusionOk="0">
                  <a:moveTo>
                    <a:pt x="1251" y="1"/>
                  </a:moveTo>
                  <a:cubicBezTo>
                    <a:pt x="1161" y="1"/>
                    <a:pt x="1072" y="12"/>
                    <a:pt x="977" y="36"/>
                  </a:cubicBezTo>
                  <a:cubicBezTo>
                    <a:pt x="945" y="30"/>
                    <a:pt x="913" y="27"/>
                    <a:pt x="881" y="27"/>
                  </a:cubicBezTo>
                  <a:cubicBezTo>
                    <a:pt x="794" y="27"/>
                    <a:pt x="707" y="49"/>
                    <a:pt x="619" y="84"/>
                  </a:cubicBezTo>
                  <a:cubicBezTo>
                    <a:pt x="381" y="203"/>
                    <a:pt x="191" y="417"/>
                    <a:pt x="143" y="655"/>
                  </a:cubicBezTo>
                  <a:cubicBezTo>
                    <a:pt x="0" y="1060"/>
                    <a:pt x="48" y="1513"/>
                    <a:pt x="310" y="1870"/>
                  </a:cubicBezTo>
                  <a:cubicBezTo>
                    <a:pt x="516" y="2076"/>
                    <a:pt x="786" y="2182"/>
                    <a:pt x="1058" y="2182"/>
                  </a:cubicBezTo>
                  <a:cubicBezTo>
                    <a:pt x="1226" y="2182"/>
                    <a:pt x="1394" y="2142"/>
                    <a:pt x="1548" y="2060"/>
                  </a:cubicBezTo>
                  <a:cubicBezTo>
                    <a:pt x="1905" y="1846"/>
                    <a:pt x="2144" y="1465"/>
                    <a:pt x="2167" y="1060"/>
                  </a:cubicBezTo>
                  <a:cubicBezTo>
                    <a:pt x="2191" y="608"/>
                    <a:pt x="1929" y="179"/>
                    <a:pt x="1524" y="36"/>
                  </a:cubicBezTo>
                  <a:cubicBezTo>
                    <a:pt x="1429" y="12"/>
                    <a:pt x="1340" y="1"/>
                    <a:pt x="12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3" name="Google Shape;3593;p114"/>
            <p:cNvSpPr/>
            <p:nvPr/>
          </p:nvSpPr>
          <p:spPr>
            <a:xfrm>
              <a:off x="6307825" y="2807575"/>
              <a:ext cx="55400" cy="52050"/>
            </a:xfrm>
            <a:custGeom>
              <a:avLst/>
              <a:gdLst/>
              <a:ahLst/>
              <a:cxnLst/>
              <a:rect l="l" t="t" r="r" b="b"/>
              <a:pathLst>
                <a:path w="2216" h="2082" extrusionOk="0">
                  <a:moveTo>
                    <a:pt x="914" y="559"/>
                  </a:moveTo>
                  <a:cubicBezTo>
                    <a:pt x="1056" y="559"/>
                    <a:pt x="1199" y="604"/>
                    <a:pt x="1310" y="699"/>
                  </a:cubicBezTo>
                  <a:cubicBezTo>
                    <a:pt x="1620" y="961"/>
                    <a:pt x="1549" y="1485"/>
                    <a:pt x="1168" y="1676"/>
                  </a:cubicBezTo>
                  <a:cubicBezTo>
                    <a:pt x="1091" y="1705"/>
                    <a:pt x="1014" y="1719"/>
                    <a:pt x="940" y="1719"/>
                  </a:cubicBezTo>
                  <a:cubicBezTo>
                    <a:pt x="600" y="1719"/>
                    <a:pt x="315" y="1428"/>
                    <a:pt x="334" y="1056"/>
                  </a:cubicBezTo>
                  <a:cubicBezTo>
                    <a:pt x="350" y="739"/>
                    <a:pt x="630" y="559"/>
                    <a:pt x="914" y="559"/>
                  </a:cubicBezTo>
                  <a:close/>
                  <a:moveTo>
                    <a:pt x="972" y="1"/>
                  </a:moveTo>
                  <a:cubicBezTo>
                    <a:pt x="438" y="1"/>
                    <a:pt x="1" y="458"/>
                    <a:pt x="1" y="1056"/>
                  </a:cubicBezTo>
                  <a:cubicBezTo>
                    <a:pt x="1" y="1624"/>
                    <a:pt x="484" y="2081"/>
                    <a:pt x="1040" y="2081"/>
                  </a:cubicBezTo>
                  <a:cubicBezTo>
                    <a:pt x="1114" y="2081"/>
                    <a:pt x="1188" y="2073"/>
                    <a:pt x="1263" y="2057"/>
                  </a:cubicBezTo>
                  <a:cubicBezTo>
                    <a:pt x="2168" y="1818"/>
                    <a:pt x="2215" y="413"/>
                    <a:pt x="1358" y="80"/>
                  </a:cubicBezTo>
                  <a:cubicBezTo>
                    <a:pt x="1227" y="26"/>
                    <a:pt x="1097" y="1"/>
                    <a:pt x="9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4" name="Google Shape;3594;p114"/>
            <p:cNvSpPr/>
            <p:nvPr/>
          </p:nvSpPr>
          <p:spPr>
            <a:xfrm>
              <a:off x="6267350" y="2877175"/>
              <a:ext cx="146475" cy="169525"/>
            </a:xfrm>
            <a:custGeom>
              <a:avLst/>
              <a:gdLst/>
              <a:ahLst/>
              <a:cxnLst/>
              <a:rect l="l" t="t" r="r" b="b"/>
              <a:pathLst>
                <a:path w="5859" h="6781" extrusionOk="0">
                  <a:moveTo>
                    <a:pt x="2426" y="0"/>
                  </a:moveTo>
                  <a:cubicBezTo>
                    <a:pt x="2380" y="0"/>
                    <a:pt x="2334" y="4"/>
                    <a:pt x="2286" y="11"/>
                  </a:cubicBezTo>
                  <a:cubicBezTo>
                    <a:pt x="2072" y="58"/>
                    <a:pt x="1905" y="177"/>
                    <a:pt x="1810" y="368"/>
                  </a:cubicBezTo>
                  <a:cubicBezTo>
                    <a:pt x="1739" y="678"/>
                    <a:pt x="1715" y="963"/>
                    <a:pt x="1691" y="1273"/>
                  </a:cubicBezTo>
                  <a:cubicBezTo>
                    <a:pt x="1643" y="1773"/>
                    <a:pt x="1643" y="2273"/>
                    <a:pt x="1691" y="2773"/>
                  </a:cubicBezTo>
                  <a:cubicBezTo>
                    <a:pt x="1739" y="3107"/>
                    <a:pt x="1810" y="3416"/>
                    <a:pt x="1953" y="3726"/>
                  </a:cubicBezTo>
                  <a:cubicBezTo>
                    <a:pt x="1674" y="3740"/>
                    <a:pt x="1379" y="3795"/>
                    <a:pt x="1096" y="3795"/>
                  </a:cubicBezTo>
                  <a:cubicBezTo>
                    <a:pt x="896" y="3795"/>
                    <a:pt x="702" y="3767"/>
                    <a:pt x="524" y="3678"/>
                  </a:cubicBezTo>
                  <a:cubicBezTo>
                    <a:pt x="477" y="3392"/>
                    <a:pt x="548" y="3035"/>
                    <a:pt x="524" y="2726"/>
                  </a:cubicBezTo>
                  <a:cubicBezTo>
                    <a:pt x="524" y="2083"/>
                    <a:pt x="524" y="1440"/>
                    <a:pt x="548" y="820"/>
                  </a:cubicBezTo>
                  <a:cubicBezTo>
                    <a:pt x="548" y="678"/>
                    <a:pt x="441" y="606"/>
                    <a:pt x="334" y="606"/>
                  </a:cubicBezTo>
                  <a:cubicBezTo>
                    <a:pt x="227" y="606"/>
                    <a:pt x="119" y="678"/>
                    <a:pt x="119" y="820"/>
                  </a:cubicBezTo>
                  <a:cubicBezTo>
                    <a:pt x="167" y="1297"/>
                    <a:pt x="167" y="1844"/>
                    <a:pt x="167" y="2321"/>
                  </a:cubicBezTo>
                  <a:lnTo>
                    <a:pt x="167" y="3083"/>
                  </a:lnTo>
                  <a:cubicBezTo>
                    <a:pt x="119" y="3321"/>
                    <a:pt x="119" y="3583"/>
                    <a:pt x="167" y="3821"/>
                  </a:cubicBezTo>
                  <a:cubicBezTo>
                    <a:pt x="96" y="4154"/>
                    <a:pt x="72" y="4464"/>
                    <a:pt x="48" y="4797"/>
                  </a:cubicBezTo>
                  <a:cubicBezTo>
                    <a:pt x="0" y="5274"/>
                    <a:pt x="24" y="5774"/>
                    <a:pt x="119" y="6250"/>
                  </a:cubicBezTo>
                  <a:cubicBezTo>
                    <a:pt x="135" y="6394"/>
                    <a:pt x="226" y="6527"/>
                    <a:pt x="328" y="6527"/>
                  </a:cubicBezTo>
                  <a:cubicBezTo>
                    <a:pt x="377" y="6527"/>
                    <a:pt x="430" y="6495"/>
                    <a:pt x="477" y="6417"/>
                  </a:cubicBezTo>
                  <a:cubicBezTo>
                    <a:pt x="643" y="6060"/>
                    <a:pt x="643" y="5655"/>
                    <a:pt x="524" y="5274"/>
                  </a:cubicBezTo>
                  <a:cubicBezTo>
                    <a:pt x="429" y="4893"/>
                    <a:pt x="405" y="4488"/>
                    <a:pt x="453" y="4083"/>
                  </a:cubicBezTo>
                  <a:lnTo>
                    <a:pt x="453" y="4083"/>
                  </a:lnTo>
                  <a:cubicBezTo>
                    <a:pt x="664" y="4169"/>
                    <a:pt x="887" y="4194"/>
                    <a:pt x="1113" y="4194"/>
                  </a:cubicBezTo>
                  <a:cubicBezTo>
                    <a:pt x="1410" y="4194"/>
                    <a:pt x="1713" y="4152"/>
                    <a:pt x="2004" y="4152"/>
                  </a:cubicBezTo>
                  <a:cubicBezTo>
                    <a:pt x="2043" y="4152"/>
                    <a:pt x="2082" y="4153"/>
                    <a:pt x="2120" y="4154"/>
                  </a:cubicBezTo>
                  <a:cubicBezTo>
                    <a:pt x="2163" y="4154"/>
                    <a:pt x="2207" y="4154"/>
                    <a:pt x="2253" y="4154"/>
                  </a:cubicBezTo>
                  <a:cubicBezTo>
                    <a:pt x="2435" y="4154"/>
                    <a:pt x="2629" y="4169"/>
                    <a:pt x="2763" y="4321"/>
                  </a:cubicBezTo>
                  <a:cubicBezTo>
                    <a:pt x="2906" y="4512"/>
                    <a:pt x="2953" y="4750"/>
                    <a:pt x="2906" y="4988"/>
                  </a:cubicBezTo>
                  <a:cubicBezTo>
                    <a:pt x="2906" y="5417"/>
                    <a:pt x="2882" y="6083"/>
                    <a:pt x="2858" y="6512"/>
                  </a:cubicBezTo>
                  <a:cubicBezTo>
                    <a:pt x="2810" y="6691"/>
                    <a:pt x="2977" y="6780"/>
                    <a:pt x="3144" y="6780"/>
                  </a:cubicBezTo>
                  <a:cubicBezTo>
                    <a:pt x="3311" y="6780"/>
                    <a:pt x="3477" y="6691"/>
                    <a:pt x="3430" y="6512"/>
                  </a:cubicBezTo>
                  <a:cubicBezTo>
                    <a:pt x="3430" y="6083"/>
                    <a:pt x="3406" y="5440"/>
                    <a:pt x="3382" y="5012"/>
                  </a:cubicBezTo>
                  <a:cubicBezTo>
                    <a:pt x="3430" y="4678"/>
                    <a:pt x="3334" y="4321"/>
                    <a:pt x="3144" y="4083"/>
                  </a:cubicBezTo>
                  <a:cubicBezTo>
                    <a:pt x="3501" y="4083"/>
                    <a:pt x="3858" y="4083"/>
                    <a:pt x="4215" y="4107"/>
                  </a:cubicBezTo>
                  <a:cubicBezTo>
                    <a:pt x="4406" y="4083"/>
                    <a:pt x="4406" y="3797"/>
                    <a:pt x="4215" y="3773"/>
                  </a:cubicBezTo>
                  <a:lnTo>
                    <a:pt x="4239" y="3750"/>
                  </a:lnTo>
                  <a:lnTo>
                    <a:pt x="3144" y="3726"/>
                  </a:lnTo>
                  <a:cubicBezTo>
                    <a:pt x="3072" y="3720"/>
                    <a:pt x="2996" y="3720"/>
                    <a:pt x="2919" y="3720"/>
                  </a:cubicBezTo>
                  <a:lnTo>
                    <a:pt x="2919" y="3720"/>
                  </a:lnTo>
                  <a:cubicBezTo>
                    <a:pt x="2688" y="3720"/>
                    <a:pt x="2447" y="3720"/>
                    <a:pt x="2286" y="3559"/>
                  </a:cubicBezTo>
                  <a:cubicBezTo>
                    <a:pt x="1929" y="2607"/>
                    <a:pt x="2096" y="1559"/>
                    <a:pt x="2286" y="582"/>
                  </a:cubicBezTo>
                  <a:cubicBezTo>
                    <a:pt x="2320" y="549"/>
                    <a:pt x="2364" y="534"/>
                    <a:pt x="2415" y="534"/>
                  </a:cubicBezTo>
                  <a:cubicBezTo>
                    <a:pt x="2652" y="534"/>
                    <a:pt x="3035" y="846"/>
                    <a:pt x="3191" y="963"/>
                  </a:cubicBezTo>
                  <a:cubicBezTo>
                    <a:pt x="3477" y="1273"/>
                    <a:pt x="3882" y="1487"/>
                    <a:pt x="4335" y="1535"/>
                  </a:cubicBezTo>
                  <a:cubicBezTo>
                    <a:pt x="4456" y="1548"/>
                    <a:pt x="4577" y="1554"/>
                    <a:pt x="4698" y="1554"/>
                  </a:cubicBezTo>
                  <a:cubicBezTo>
                    <a:pt x="5029" y="1554"/>
                    <a:pt x="5361" y="1509"/>
                    <a:pt x="5692" y="1440"/>
                  </a:cubicBezTo>
                  <a:cubicBezTo>
                    <a:pt x="5859" y="1416"/>
                    <a:pt x="5835" y="1154"/>
                    <a:pt x="5668" y="1130"/>
                  </a:cubicBezTo>
                  <a:cubicBezTo>
                    <a:pt x="5097" y="1082"/>
                    <a:pt x="4501" y="1130"/>
                    <a:pt x="3977" y="868"/>
                  </a:cubicBezTo>
                  <a:cubicBezTo>
                    <a:pt x="3811" y="773"/>
                    <a:pt x="3668" y="654"/>
                    <a:pt x="3549" y="535"/>
                  </a:cubicBezTo>
                  <a:cubicBezTo>
                    <a:pt x="3227" y="277"/>
                    <a:pt x="2847" y="0"/>
                    <a:pt x="2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5" name="Google Shape;3595;p114"/>
            <p:cNvSpPr/>
            <p:nvPr/>
          </p:nvSpPr>
          <p:spPr>
            <a:xfrm>
              <a:off x="6378675" y="2918100"/>
              <a:ext cx="132800" cy="127300"/>
            </a:xfrm>
            <a:custGeom>
              <a:avLst/>
              <a:gdLst/>
              <a:ahLst/>
              <a:cxnLst/>
              <a:rect l="l" t="t" r="r" b="b"/>
              <a:pathLst>
                <a:path w="5312" h="5092" extrusionOk="0">
                  <a:moveTo>
                    <a:pt x="2878" y="1"/>
                  </a:moveTo>
                  <a:cubicBezTo>
                    <a:pt x="2003" y="1"/>
                    <a:pt x="1114" y="135"/>
                    <a:pt x="263" y="255"/>
                  </a:cubicBezTo>
                  <a:cubicBezTo>
                    <a:pt x="167" y="255"/>
                    <a:pt x="96" y="350"/>
                    <a:pt x="120" y="446"/>
                  </a:cubicBezTo>
                  <a:cubicBezTo>
                    <a:pt x="96" y="1136"/>
                    <a:pt x="96" y="1827"/>
                    <a:pt x="96" y="2517"/>
                  </a:cubicBezTo>
                  <a:cubicBezTo>
                    <a:pt x="120" y="3065"/>
                    <a:pt x="1" y="3613"/>
                    <a:pt x="143" y="4137"/>
                  </a:cubicBezTo>
                  <a:cubicBezTo>
                    <a:pt x="334" y="4851"/>
                    <a:pt x="1144" y="5042"/>
                    <a:pt x="1787" y="5089"/>
                  </a:cubicBezTo>
                  <a:cubicBezTo>
                    <a:pt x="1836" y="5091"/>
                    <a:pt x="1886" y="5092"/>
                    <a:pt x="1935" y="5092"/>
                  </a:cubicBezTo>
                  <a:cubicBezTo>
                    <a:pt x="2526" y="5092"/>
                    <a:pt x="3090" y="4986"/>
                    <a:pt x="3677" y="4986"/>
                  </a:cubicBezTo>
                  <a:cubicBezTo>
                    <a:pt x="3768" y="4986"/>
                    <a:pt x="3861" y="4988"/>
                    <a:pt x="3954" y="4994"/>
                  </a:cubicBezTo>
                  <a:cubicBezTo>
                    <a:pt x="3990" y="5006"/>
                    <a:pt x="4025" y="5012"/>
                    <a:pt x="4061" y="5012"/>
                  </a:cubicBezTo>
                  <a:cubicBezTo>
                    <a:pt x="4097" y="5012"/>
                    <a:pt x="4132" y="5006"/>
                    <a:pt x="4168" y="4994"/>
                  </a:cubicBezTo>
                  <a:cubicBezTo>
                    <a:pt x="4763" y="4875"/>
                    <a:pt x="5216" y="4327"/>
                    <a:pt x="5192" y="3708"/>
                  </a:cubicBezTo>
                  <a:cubicBezTo>
                    <a:pt x="5240" y="3530"/>
                    <a:pt x="5073" y="3440"/>
                    <a:pt x="4906" y="3440"/>
                  </a:cubicBezTo>
                  <a:cubicBezTo>
                    <a:pt x="4740" y="3440"/>
                    <a:pt x="4573" y="3530"/>
                    <a:pt x="4621" y="3708"/>
                  </a:cubicBezTo>
                  <a:cubicBezTo>
                    <a:pt x="4621" y="3851"/>
                    <a:pt x="4573" y="3970"/>
                    <a:pt x="4525" y="4089"/>
                  </a:cubicBezTo>
                  <a:cubicBezTo>
                    <a:pt x="4454" y="4327"/>
                    <a:pt x="4240" y="4470"/>
                    <a:pt x="4001" y="4470"/>
                  </a:cubicBezTo>
                  <a:cubicBezTo>
                    <a:pt x="3929" y="4466"/>
                    <a:pt x="3856" y="4463"/>
                    <a:pt x="3783" y="4463"/>
                  </a:cubicBezTo>
                  <a:cubicBezTo>
                    <a:pt x="3150" y="4463"/>
                    <a:pt x="2493" y="4621"/>
                    <a:pt x="1869" y="4621"/>
                  </a:cubicBezTo>
                  <a:cubicBezTo>
                    <a:pt x="1474" y="4621"/>
                    <a:pt x="1092" y="4558"/>
                    <a:pt x="739" y="4351"/>
                  </a:cubicBezTo>
                  <a:cubicBezTo>
                    <a:pt x="525" y="4137"/>
                    <a:pt x="429" y="3851"/>
                    <a:pt x="453" y="3542"/>
                  </a:cubicBezTo>
                  <a:cubicBezTo>
                    <a:pt x="453" y="2851"/>
                    <a:pt x="405" y="2160"/>
                    <a:pt x="405" y="1470"/>
                  </a:cubicBezTo>
                  <a:cubicBezTo>
                    <a:pt x="405" y="1160"/>
                    <a:pt x="405" y="898"/>
                    <a:pt x="382" y="612"/>
                  </a:cubicBezTo>
                  <a:lnTo>
                    <a:pt x="382" y="612"/>
                  </a:lnTo>
                  <a:cubicBezTo>
                    <a:pt x="572" y="636"/>
                    <a:pt x="786" y="660"/>
                    <a:pt x="1001" y="660"/>
                  </a:cubicBezTo>
                  <a:cubicBezTo>
                    <a:pt x="1739" y="660"/>
                    <a:pt x="2453" y="589"/>
                    <a:pt x="3192" y="469"/>
                  </a:cubicBezTo>
                  <a:cubicBezTo>
                    <a:pt x="3281" y="463"/>
                    <a:pt x="3370" y="461"/>
                    <a:pt x="3460" y="461"/>
                  </a:cubicBezTo>
                  <a:cubicBezTo>
                    <a:pt x="3728" y="461"/>
                    <a:pt x="3995" y="487"/>
                    <a:pt x="4263" y="541"/>
                  </a:cubicBezTo>
                  <a:cubicBezTo>
                    <a:pt x="4430" y="565"/>
                    <a:pt x="4597" y="612"/>
                    <a:pt x="4763" y="660"/>
                  </a:cubicBezTo>
                  <a:cubicBezTo>
                    <a:pt x="4787" y="1041"/>
                    <a:pt x="4787" y="1422"/>
                    <a:pt x="4740" y="1803"/>
                  </a:cubicBezTo>
                  <a:cubicBezTo>
                    <a:pt x="4727" y="1916"/>
                    <a:pt x="4814" y="1976"/>
                    <a:pt x="4899" y="1976"/>
                  </a:cubicBezTo>
                  <a:cubicBezTo>
                    <a:pt x="4975" y="1976"/>
                    <a:pt x="5049" y="1928"/>
                    <a:pt x="5049" y="1827"/>
                  </a:cubicBezTo>
                  <a:cubicBezTo>
                    <a:pt x="5049" y="1470"/>
                    <a:pt x="5311" y="493"/>
                    <a:pt x="4906" y="327"/>
                  </a:cubicBezTo>
                  <a:cubicBezTo>
                    <a:pt x="4255" y="85"/>
                    <a:pt x="3571" y="1"/>
                    <a:pt x="28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96" name="Google Shape;3596;p114"/>
          <p:cNvGrpSpPr/>
          <p:nvPr/>
        </p:nvGrpSpPr>
        <p:grpSpPr>
          <a:xfrm>
            <a:off x="7093524" y="2321998"/>
            <a:ext cx="318824" cy="317139"/>
            <a:chOff x="5697575" y="2806900"/>
            <a:chExt cx="241150" cy="239875"/>
          </a:xfrm>
        </p:grpSpPr>
        <p:sp>
          <p:nvSpPr>
            <p:cNvPr id="3597" name="Google Shape;3597;p114"/>
            <p:cNvSpPr/>
            <p:nvPr/>
          </p:nvSpPr>
          <p:spPr>
            <a:xfrm>
              <a:off x="5704725" y="2958600"/>
              <a:ext cx="84575" cy="82600"/>
            </a:xfrm>
            <a:custGeom>
              <a:avLst/>
              <a:gdLst/>
              <a:ahLst/>
              <a:cxnLst/>
              <a:rect l="l" t="t" r="r" b="b"/>
              <a:pathLst>
                <a:path w="3383" h="3304" extrusionOk="0">
                  <a:moveTo>
                    <a:pt x="1722" y="1"/>
                  </a:moveTo>
                  <a:cubicBezTo>
                    <a:pt x="1625" y="1"/>
                    <a:pt x="1527" y="12"/>
                    <a:pt x="1429" y="40"/>
                  </a:cubicBezTo>
                  <a:cubicBezTo>
                    <a:pt x="1215" y="40"/>
                    <a:pt x="1001" y="135"/>
                    <a:pt x="882" y="302"/>
                  </a:cubicBezTo>
                  <a:cubicBezTo>
                    <a:pt x="834" y="326"/>
                    <a:pt x="786" y="350"/>
                    <a:pt x="739" y="374"/>
                  </a:cubicBezTo>
                  <a:cubicBezTo>
                    <a:pt x="477" y="540"/>
                    <a:pt x="286" y="778"/>
                    <a:pt x="191" y="1064"/>
                  </a:cubicBezTo>
                  <a:cubicBezTo>
                    <a:pt x="1" y="1517"/>
                    <a:pt x="1" y="2041"/>
                    <a:pt x="215" y="2493"/>
                  </a:cubicBezTo>
                  <a:cubicBezTo>
                    <a:pt x="405" y="2898"/>
                    <a:pt x="810" y="3207"/>
                    <a:pt x="1263" y="3279"/>
                  </a:cubicBezTo>
                  <a:cubicBezTo>
                    <a:pt x="1356" y="3296"/>
                    <a:pt x="1448" y="3304"/>
                    <a:pt x="1540" y="3304"/>
                  </a:cubicBezTo>
                  <a:cubicBezTo>
                    <a:pt x="1707" y="3304"/>
                    <a:pt x="1871" y="3277"/>
                    <a:pt x="2025" y="3231"/>
                  </a:cubicBezTo>
                  <a:cubicBezTo>
                    <a:pt x="2263" y="3136"/>
                    <a:pt x="2501" y="3017"/>
                    <a:pt x="2692" y="2850"/>
                  </a:cubicBezTo>
                  <a:cubicBezTo>
                    <a:pt x="2954" y="2612"/>
                    <a:pt x="3120" y="2303"/>
                    <a:pt x="3192" y="1969"/>
                  </a:cubicBezTo>
                  <a:cubicBezTo>
                    <a:pt x="3382" y="1683"/>
                    <a:pt x="3382" y="1302"/>
                    <a:pt x="3216" y="993"/>
                  </a:cubicBezTo>
                  <a:cubicBezTo>
                    <a:pt x="3096" y="826"/>
                    <a:pt x="2954" y="683"/>
                    <a:pt x="2811" y="588"/>
                  </a:cubicBezTo>
                  <a:cubicBezTo>
                    <a:pt x="2739" y="469"/>
                    <a:pt x="2668" y="374"/>
                    <a:pt x="2573" y="278"/>
                  </a:cubicBezTo>
                  <a:cubicBezTo>
                    <a:pt x="2382" y="135"/>
                    <a:pt x="2168" y="40"/>
                    <a:pt x="1930" y="16"/>
                  </a:cubicBezTo>
                  <a:cubicBezTo>
                    <a:pt x="1861" y="6"/>
                    <a:pt x="1791" y="1"/>
                    <a:pt x="172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8" name="Google Shape;3598;p114"/>
            <p:cNvSpPr/>
            <p:nvPr/>
          </p:nvSpPr>
          <p:spPr>
            <a:xfrm>
              <a:off x="5846425" y="2957875"/>
              <a:ext cx="87550" cy="83100"/>
            </a:xfrm>
            <a:custGeom>
              <a:avLst/>
              <a:gdLst/>
              <a:ahLst/>
              <a:cxnLst/>
              <a:rect l="l" t="t" r="r" b="b"/>
              <a:pathLst>
                <a:path w="3502" h="3324" extrusionOk="0">
                  <a:moveTo>
                    <a:pt x="1814" y="1"/>
                  </a:moveTo>
                  <a:cubicBezTo>
                    <a:pt x="1547" y="1"/>
                    <a:pt x="1279" y="78"/>
                    <a:pt x="1048" y="236"/>
                  </a:cubicBezTo>
                  <a:cubicBezTo>
                    <a:pt x="929" y="307"/>
                    <a:pt x="858" y="379"/>
                    <a:pt x="763" y="474"/>
                  </a:cubicBezTo>
                  <a:cubicBezTo>
                    <a:pt x="620" y="593"/>
                    <a:pt x="501" y="712"/>
                    <a:pt x="429" y="879"/>
                  </a:cubicBezTo>
                  <a:cubicBezTo>
                    <a:pt x="0" y="1403"/>
                    <a:pt x="48" y="2165"/>
                    <a:pt x="524" y="2641"/>
                  </a:cubicBezTo>
                  <a:cubicBezTo>
                    <a:pt x="643" y="2879"/>
                    <a:pt x="810" y="3070"/>
                    <a:pt x="1048" y="3189"/>
                  </a:cubicBezTo>
                  <a:cubicBezTo>
                    <a:pt x="1231" y="3280"/>
                    <a:pt x="1424" y="3323"/>
                    <a:pt x="1621" y="3323"/>
                  </a:cubicBezTo>
                  <a:cubicBezTo>
                    <a:pt x="1731" y="3323"/>
                    <a:pt x="1842" y="3310"/>
                    <a:pt x="1953" y="3284"/>
                  </a:cubicBezTo>
                  <a:cubicBezTo>
                    <a:pt x="2048" y="3284"/>
                    <a:pt x="2144" y="3284"/>
                    <a:pt x="2239" y="3236"/>
                  </a:cubicBezTo>
                  <a:cubicBezTo>
                    <a:pt x="2334" y="3236"/>
                    <a:pt x="2406" y="3213"/>
                    <a:pt x="2501" y="3189"/>
                  </a:cubicBezTo>
                  <a:cubicBezTo>
                    <a:pt x="2715" y="3117"/>
                    <a:pt x="2930" y="2998"/>
                    <a:pt x="3120" y="2832"/>
                  </a:cubicBezTo>
                  <a:cubicBezTo>
                    <a:pt x="3334" y="2617"/>
                    <a:pt x="3477" y="2308"/>
                    <a:pt x="3501" y="1998"/>
                  </a:cubicBezTo>
                  <a:cubicBezTo>
                    <a:pt x="3501" y="1879"/>
                    <a:pt x="3477" y="1736"/>
                    <a:pt x="3430" y="1617"/>
                  </a:cubicBezTo>
                  <a:cubicBezTo>
                    <a:pt x="3430" y="1546"/>
                    <a:pt x="3430" y="1498"/>
                    <a:pt x="3430" y="1427"/>
                  </a:cubicBezTo>
                  <a:cubicBezTo>
                    <a:pt x="3430" y="1284"/>
                    <a:pt x="3406" y="1165"/>
                    <a:pt x="3382" y="1046"/>
                  </a:cubicBezTo>
                  <a:cubicBezTo>
                    <a:pt x="3287" y="736"/>
                    <a:pt x="3049" y="450"/>
                    <a:pt x="2739" y="331"/>
                  </a:cubicBezTo>
                  <a:cubicBezTo>
                    <a:pt x="2668" y="283"/>
                    <a:pt x="2620" y="236"/>
                    <a:pt x="2549" y="212"/>
                  </a:cubicBezTo>
                  <a:cubicBezTo>
                    <a:pt x="2327" y="72"/>
                    <a:pt x="2071" y="1"/>
                    <a:pt x="18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9" name="Google Shape;3599;p114"/>
            <p:cNvSpPr/>
            <p:nvPr/>
          </p:nvSpPr>
          <p:spPr>
            <a:xfrm>
              <a:off x="5697575" y="2806900"/>
              <a:ext cx="241150" cy="239875"/>
            </a:xfrm>
            <a:custGeom>
              <a:avLst/>
              <a:gdLst/>
              <a:ahLst/>
              <a:cxnLst/>
              <a:rect l="l" t="t" r="r" b="b"/>
              <a:pathLst>
                <a:path w="9646" h="9595" extrusionOk="0">
                  <a:moveTo>
                    <a:pt x="2034" y="6264"/>
                  </a:moveTo>
                  <a:cubicBezTo>
                    <a:pt x="2094" y="6264"/>
                    <a:pt x="2155" y="6268"/>
                    <a:pt x="2216" y="6275"/>
                  </a:cubicBezTo>
                  <a:cubicBezTo>
                    <a:pt x="2811" y="6370"/>
                    <a:pt x="3287" y="6799"/>
                    <a:pt x="3406" y="7394"/>
                  </a:cubicBezTo>
                  <a:cubicBezTo>
                    <a:pt x="3525" y="7775"/>
                    <a:pt x="3478" y="8180"/>
                    <a:pt x="3263" y="8513"/>
                  </a:cubicBezTo>
                  <a:cubicBezTo>
                    <a:pt x="3073" y="8799"/>
                    <a:pt x="2763" y="9014"/>
                    <a:pt x="2406" y="9109"/>
                  </a:cubicBezTo>
                  <a:cubicBezTo>
                    <a:pt x="2252" y="9165"/>
                    <a:pt x="2091" y="9192"/>
                    <a:pt x="1930" y="9192"/>
                  </a:cubicBezTo>
                  <a:cubicBezTo>
                    <a:pt x="1547" y="9192"/>
                    <a:pt x="1167" y="9037"/>
                    <a:pt x="882" y="8752"/>
                  </a:cubicBezTo>
                  <a:cubicBezTo>
                    <a:pt x="477" y="8251"/>
                    <a:pt x="382" y="7561"/>
                    <a:pt x="691" y="6989"/>
                  </a:cubicBezTo>
                  <a:cubicBezTo>
                    <a:pt x="991" y="6540"/>
                    <a:pt x="1501" y="6264"/>
                    <a:pt x="2034" y="6264"/>
                  </a:cubicBezTo>
                  <a:close/>
                  <a:moveTo>
                    <a:pt x="2477" y="1"/>
                  </a:moveTo>
                  <a:cubicBezTo>
                    <a:pt x="2391" y="1"/>
                    <a:pt x="2303" y="12"/>
                    <a:pt x="2216" y="36"/>
                  </a:cubicBezTo>
                  <a:cubicBezTo>
                    <a:pt x="811" y="250"/>
                    <a:pt x="644" y="1798"/>
                    <a:pt x="453" y="2941"/>
                  </a:cubicBezTo>
                  <a:cubicBezTo>
                    <a:pt x="287" y="3727"/>
                    <a:pt x="168" y="4513"/>
                    <a:pt x="120" y="5298"/>
                  </a:cubicBezTo>
                  <a:cubicBezTo>
                    <a:pt x="72" y="5941"/>
                    <a:pt x="48" y="6584"/>
                    <a:pt x="48" y="7251"/>
                  </a:cubicBezTo>
                  <a:cubicBezTo>
                    <a:pt x="1" y="7870"/>
                    <a:pt x="215" y="8490"/>
                    <a:pt x="644" y="8942"/>
                  </a:cubicBezTo>
                  <a:cubicBezTo>
                    <a:pt x="715" y="9037"/>
                    <a:pt x="811" y="9109"/>
                    <a:pt x="906" y="9156"/>
                  </a:cubicBezTo>
                  <a:cubicBezTo>
                    <a:pt x="1207" y="9391"/>
                    <a:pt x="1580" y="9497"/>
                    <a:pt x="1959" y="9497"/>
                  </a:cubicBezTo>
                  <a:cubicBezTo>
                    <a:pt x="2927" y="9497"/>
                    <a:pt x="3934" y="8802"/>
                    <a:pt x="3883" y="7775"/>
                  </a:cubicBezTo>
                  <a:cubicBezTo>
                    <a:pt x="3883" y="7751"/>
                    <a:pt x="3883" y="7751"/>
                    <a:pt x="3883" y="7751"/>
                  </a:cubicBezTo>
                  <a:cubicBezTo>
                    <a:pt x="3906" y="7728"/>
                    <a:pt x="3954" y="7704"/>
                    <a:pt x="3978" y="7680"/>
                  </a:cubicBezTo>
                  <a:cubicBezTo>
                    <a:pt x="4267" y="7432"/>
                    <a:pt x="4627" y="7304"/>
                    <a:pt x="4990" y="7304"/>
                  </a:cubicBezTo>
                  <a:cubicBezTo>
                    <a:pt x="5256" y="7304"/>
                    <a:pt x="5523" y="7372"/>
                    <a:pt x="5764" y="7513"/>
                  </a:cubicBezTo>
                  <a:cubicBezTo>
                    <a:pt x="5613" y="8666"/>
                    <a:pt x="6632" y="9595"/>
                    <a:pt x="7750" y="9595"/>
                  </a:cubicBezTo>
                  <a:cubicBezTo>
                    <a:pt x="8040" y="9595"/>
                    <a:pt x="8337" y="9532"/>
                    <a:pt x="8622" y="9395"/>
                  </a:cubicBezTo>
                  <a:cubicBezTo>
                    <a:pt x="8786" y="9313"/>
                    <a:pt x="8703" y="9090"/>
                    <a:pt x="8540" y="9090"/>
                  </a:cubicBezTo>
                  <a:cubicBezTo>
                    <a:pt x="8513" y="9090"/>
                    <a:pt x="8485" y="9095"/>
                    <a:pt x="8455" y="9109"/>
                  </a:cubicBezTo>
                  <a:cubicBezTo>
                    <a:pt x="8236" y="9207"/>
                    <a:pt x="8001" y="9256"/>
                    <a:pt x="7768" y="9256"/>
                  </a:cubicBezTo>
                  <a:cubicBezTo>
                    <a:pt x="7494" y="9256"/>
                    <a:pt x="7223" y="9190"/>
                    <a:pt x="6978" y="9061"/>
                  </a:cubicBezTo>
                  <a:cubicBezTo>
                    <a:pt x="6526" y="8823"/>
                    <a:pt x="6216" y="8394"/>
                    <a:pt x="6169" y="7918"/>
                  </a:cubicBezTo>
                  <a:cubicBezTo>
                    <a:pt x="6145" y="7085"/>
                    <a:pt x="6740" y="6346"/>
                    <a:pt x="7574" y="6203"/>
                  </a:cubicBezTo>
                  <a:cubicBezTo>
                    <a:pt x="7626" y="6198"/>
                    <a:pt x="7677" y="6195"/>
                    <a:pt x="7728" y="6195"/>
                  </a:cubicBezTo>
                  <a:cubicBezTo>
                    <a:pt x="8500" y="6195"/>
                    <a:pt x="9175" y="6851"/>
                    <a:pt x="9265" y="7632"/>
                  </a:cubicBezTo>
                  <a:cubicBezTo>
                    <a:pt x="9265" y="7704"/>
                    <a:pt x="9336" y="7775"/>
                    <a:pt x="9408" y="7775"/>
                  </a:cubicBezTo>
                  <a:cubicBezTo>
                    <a:pt x="9646" y="7775"/>
                    <a:pt x="9646" y="7489"/>
                    <a:pt x="9574" y="7180"/>
                  </a:cubicBezTo>
                  <a:lnTo>
                    <a:pt x="9598" y="7180"/>
                  </a:lnTo>
                  <a:lnTo>
                    <a:pt x="9598" y="6727"/>
                  </a:lnTo>
                  <a:cubicBezTo>
                    <a:pt x="9622" y="5822"/>
                    <a:pt x="9598" y="4941"/>
                    <a:pt x="9479" y="4060"/>
                  </a:cubicBezTo>
                  <a:cubicBezTo>
                    <a:pt x="9408" y="3703"/>
                    <a:pt x="9360" y="3322"/>
                    <a:pt x="9288" y="2965"/>
                  </a:cubicBezTo>
                  <a:cubicBezTo>
                    <a:pt x="9193" y="2345"/>
                    <a:pt x="9003" y="1750"/>
                    <a:pt x="8717" y="1179"/>
                  </a:cubicBezTo>
                  <a:cubicBezTo>
                    <a:pt x="8431" y="607"/>
                    <a:pt x="7907" y="202"/>
                    <a:pt x="7288" y="59"/>
                  </a:cubicBezTo>
                  <a:cubicBezTo>
                    <a:pt x="7226" y="46"/>
                    <a:pt x="7164" y="40"/>
                    <a:pt x="7104" y="40"/>
                  </a:cubicBezTo>
                  <a:cubicBezTo>
                    <a:pt x="6609" y="40"/>
                    <a:pt x="6193" y="457"/>
                    <a:pt x="6193" y="988"/>
                  </a:cubicBezTo>
                  <a:cubicBezTo>
                    <a:pt x="6205" y="1077"/>
                    <a:pt x="6280" y="1126"/>
                    <a:pt x="6357" y="1126"/>
                  </a:cubicBezTo>
                  <a:cubicBezTo>
                    <a:pt x="6424" y="1126"/>
                    <a:pt x="6493" y="1089"/>
                    <a:pt x="6526" y="1012"/>
                  </a:cubicBezTo>
                  <a:cubicBezTo>
                    <a:pt x="6550" y="845"/>
                    <a:pt x="6669" y="678"/>
                    <a:pt x="6859" y="607"/>
                  </a:cubicBezTo>
                  <a:cubicBezTo>
                    <a:pt x="6925" y="579"/>
                    <a:pt x="6993" y="566"/>
                    <a:pt x="7061" y="566"/>
                  </a:cubicBezTo>
                  <a:cubicBezTo>
                    <a:pt x="7337" y="566"/>
                    <a:pt x="7621" y="773"/>
                    <a:pt x="7812" y="964"/>
                  </a:cubicBezTo>
                  <a:cubicBezTo>
                    <a:pt x="8598" y="1822"/>
                    <a:pt x="8788" y="3036"/>
                    <a:pt x="9074" y="4132"/>
                  </a:cubicBezTo>
                  <a:cubicBezTo>
                    <a:pt x="9193" y="4894"/>
                    <a:pt x="9265" y="5632"/>
                    <a:pt x="9265" y="6394"/>
                  </a:cubicBezTo>
                  <a:cubicBezTo>
                    <a:pt x="8878" y="5882"/>
                    <a:pt x="8343" y="5644"/>
                    <a:pt x="7807" y="5644"/>
                  </a:cubicBezTo>
                  <a:cubicBezTo>
                    <a:pt x="7021" y="5644"/>
                    <a:pt x="6232" y="6155"/>
                    <a:pt x="5907" y="7061"/>
                  </a:cubicBezTo>
                  <a:cubicBezTo>
                    <a:pt x="5883" y="7108"/>
                    <a:pt x="5859" y="7180"/>
                    <a:pt x="5835" y="7227"/>
                  </a:cubicBezTo>
                  <a:cubicBezTo>
                    <a:pt x="5508" y="7018"/>
                    <a:pt x="5123" y="6909"/>
                    <a:pt x="4736" y="6909"/>
                  </a:cubicBezTo>
                  <a:cubicBezTo>
                    <a:pt x="4419" y="6909"/>
                    <a:pt x="4101" y="6982"/>
                    <a:pt x="3811" y="7132"/>
                  </a:cubicBezTo>
                  <a:cubicBezTo>
                    <a:pt x="3586" y="6276"/>
                    <a:pt x="2828" y="5698"/>
                    <a:pt x="1961" y="5698"/>
                  </a:cubicBezTo>
                  <a:cubicBezTo>
                    <a:pt x="1911" y="5698"/>
                    <a:pt x="1861" y="5699"/>
                    <a:pt x="1811" y="5703"/>
                  </a:cubicBezTo>
                  <a:cubicBezTo>
                    <a:pt x="1263" y="5727"/>
                    <a:pt x="763" y="5989"/>
                    <a:pt x="429" y="6394"/>
                  </a:cubicBezTo>
                  <a:cubicBezTo>
                    <a:pt x="429" y="5656"/>
                    <a:pt x="501" y="4917"/>
                    <a:pt x="620" y="4179"/>
                  </a:cubicBezTo>
                  <a:cubicBezTo>
                    <a:pt x="691" y="3798"/>
                    <a:pt x="763" y="3417"/>
                    <a:pt x="858" y="3036"/>
                  </a:cubicBezTo>
                  <a:cubicBezTo>
                    <a:pt x="1049" y="2155"/>
                    <a:pt x="1096" y="845"/>
                    <a:pt x="2168" y="583"/>
                  </a:cubicBezTo>
                  <a:cubicBezTo>
                    <a:pt x="2251" y="559"/>
                    <a:pt x="2335" y="548"/>
                    <a:pt x="2418" y="548"/>
                  </a:cubicBezTo>
                  <a:cubicBezTo>
                    <a:pt x="2501" y="548"/>
                    <a:pt x="2585" y="559"/>
                    <a:pt x="2668" y="583"/>
                  </a:cubicBezTo>
                  <a:cubicBezTo>
                    <a:pt x="2787" y="655"/>
                    <a:pt x="2882" y="798"/>
                    <a:pt x="2882" y="940"/>
                  </a:cubicBezTo>
                  <a:cubicBezTo>
                    <a:pt x="2870" y="1152"/>
                    <a:pt x="3027" y="1260"/>
                    <a:pt x="3183" y="1260"/>
                  </a:cubicBezTo>
                  <a:cubicBezTo>
                    <a:pt x="3325" y="1260"/>
                    <a:pt x="3466" y="1170"/>
                    <a:pt x="3478" y="988"/>
                  </a:cubicBezTo>
                  <a:cubicBezTo>
                    <a:pt x="3478" y="415"/>
                    <a:pt x="3003" y="1"/>
                    <a:pt x="24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00" name="Google Shape;3600;p114"/>
          <p:cNvGrpSpPr/>
          <p:nvPr/>
        </p:nvGrpSpPr>
        <p:grpSpPr>
          <a:xfrm>
            <a:off x="6327664" y="2324609"/>
            <a:ext cx="336144" cy="312346"/>
            <a:chOff x="5118300" y="2808875"/>
            <a:chExt cx="254250" cy="236250"/>
          </a:xfrm>
        </p:grpSpPr>
        <p:sp>
          <p:nvSpPr>
            <p:cNvPr id="3601" name="Google Shape;3601;p114"/>
            <p:cNvSpPr/>
            <p:nvPr/>
          </p:nvSpPr>
          <p:spPr>
            <a:xfrm>
              <a:off x="5134975" y="2810750"/>
              <a:ext cx="216125" cy="201100"/>
            </a:xfrm>
            <a:custGeom>
              <a:avLst/>
              <a:gdLst/>
              <a:ahLst/>
              <a:cxnLst/>
              <a:rect l="l" t="t" r="r" b="b"/>
              <a:pathLst>
                <a:path w="8645" h="8044" extrusionOk="0">
                  <a:moveTo>
                    <a:pt x="4287" y="1"/>
                  </a:moveTo>
                  <a:cubicBezTo>
                    <a:pt x="3882" y="1"/>
                    <a:pt x="3453" y="72"/>
                    <a:pt x="3072" y="215"/>
                  </a:cubicBezTo>
                  <a:cubicBezTo>
                    <a:pt x="2834" y="286"/>
                    <a:pt x="2644" y="405"/>
                    <a:pt x="2453" y="524"/>
                  </a:cubicBezTo>
                  <a:cubicBezTo>
                    <a:pt x="2239" y="667"/>
                    <a:pt x="2072" y="834"/>
                    <a:pt x="1881" y="1001"/>
                  </a:cubicBezTo>
                  <a:cubicBezTo>
                    <a:pt x="1762" y="1120"/>
                    <a:pt x="1643" y="1239"/>
                    <a:pt x="1524" y="1358"/>
                  </a:cubicBezTo>
                  <a:cubicBezTo>
                    <a:pt x="905" y="1810"/>
                    <a:pt x="453" y="2477"/>
                    <a:pt x="262" y="3216"/>
                  </a:cubicBezTo>
                  <a:cubicBezTo>
                    <a:pt x="238" y="3311"/>
                    <a:pt x="238" y="3382"/>
                    <a:pt x="262" y="3454"/>
                  </a:cubicBezTo>
                  <a:cubicBezTo>
                    <a:pt x="95" y="4001"/>
                    <a:pt x="0" y="4573"/>
                    <a:pt x="24" y="5144"/>
                  </a:cubicBezTo>
                  <a:cubicBezTo>
                    <a:pt x="48" y="5573"/>
                    <a:pt x="143" y="6002"/>
                    <a:pt x="334" y="6407"/>
                  </a:cubicBezTo>
                  <a:cubicBezTo>
                    <a:pt x="500" y="6692"/>
                    <a:pt x="715" y="6954"/>
                    <a:pt x="953" y="7193"/>
                  </a:cubicBezTo>
                  <a:cubicBezTo>
                    <a:pt x="1548" y="7693"/>
                    <a:pt x="2286" y="8002"/>
                    <a:pt x="3048" y="8026"/>
                  </a:cubicBezTo>
                  <a:cubicBezTo>
                    <a:pt x="3179" y="8038"/>
                    <a:pt x="3304" y="8044"/>
                    <a:pt x="3426" y="8044"/>
                  </a:cubicBezTo>
                  <a:cubicBezTo>
                    <a:pt x="3549" y="8044"/>
                    <a:pt x="3668" y="8038"/>
                    <a:pt x="3787" y="8026"/>
                  </a:cubicBezTo>
                  <a:cubicBezTo>
                    <a:pt x="4215" y="8002"/>
                    <a:pt x="4644" y="7978"/>
                    <a:pt x="5049" y="7907"/>
                  </a:cubicBezTo>
                  <a:cubicBezTo>
                    <a:pt x="5716" y="7812"/>
                    <a:pt x="6335" y="7597"/>
                    <a:pt x="6906" y="7264"/>
                  </a:cubicBezTo>
                  <a:cubicBezTo>
                    <a:pt x="7454" y="6954"/>
                    <a:pt x="7907" y="6502"/>
                    <a:pt x="8240" y="5954"/>
                  </a:cubicBezTo>
                  <a:cubicBezTo>
                    <a:pt x="8383" y="5692"/>
                    <a:pt x="8502" y="5406"/>
                    <a:pt x="8573" y="5097"/>
                  </a:cubicBezTo>
                  <a:cubicBezTo>
                    <a:pt x="8645" y="4740"/>
                    <a:pt x="8645" y="4359"/>
                    <a:pt x="8573" y="4001"/>
                  </a:cubicBezTo>
                  <a:cubicBezTo>
                    <a:pt x="8573" y="3978"/>
                    <a:pt x="8573" y="3954"/>
                    <a:pt x="8573" y="3930"/>
                  </a:cubicBezTo>
                  <a:cubicBezTo>
                    <a:pt x="8597" y="3454"/>
                    <a:pt x="8526" y="3001"/>
                    <a:pt x="8359" y="2573"/>
                  </a:cubicBezTo>
                  <a:cubicBezTo>
                    <a:pt x="8240" y="2263"/>
                    <a:pt x="8097" y="2001"/>
                    <a:pt x="7907" y="1739"/>
                  </a:cubicBezTo>
                  <a:cubicBezTo>
                    <a:pt x="7835" y="1620"/>
                    <a:pt x="7716" y="1525"/>
                    <a:pt x="7573" y="1477"/>
                  </a:cubicBezTo>
                  <a:lnTo>
                    <a:pt x="7502" y="1453"/>
                  </a:lnTo>
                  <a:cubicBezTo>
                    <a:pt x="7216" y="1120"/>
                    <a:pt x="6906" y="834"/>
                    <a:pt x="6525" y="596"/>
                  </a:cubicBezTo>
                  <a:cubicBezTo>
                    <a:pt x="5859" y="191"/>
                    <a:pt x="5073" y="1"/>
                    <a:pt x="4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2" name="Google Shape;3602;p114"/>
            <p:cNvSpPr/>
            <p:nvPr/>
          </p:nvSpPr>
          <p:spPr>
            <a:xfrm>
              <a:off x="5118300" y="2808875"/>
              <a:ext cx="254250" cy="236250"/>
            </a:xfrm>
            <a:custGeom>
              <a:avLst/>
              <a:gdLst/>
              <a:ahLst/>
              <a:cxnLst/>
              <a:rect l="l" t="t" r="r" b="b"/>
              <a:pathLst>
                <a:path w="10170" h="9450" extrusionOk="0">
                  <a:moveTo>
                    <a:pt x="5430" y="552"/>
                  </a:moveTo>
                  <a:lnTo>
                    <a:pt x="5430" y="576"/>
                  </a:lnTo>
                  <a:lnTo>
                    <a:pt x="5573" y="599"/>
                  </a:lnTo>
                  <a:cubicBezTo>
                    <a:pt x="6478" y="719"/>
                    <a:pt x="7311" y="1052"/>
                    <a:pt x="8050" y="1600"/>
                  </a:cubicBezTo>
                  <a:cubicBezTo>
                    <a:pt x="8097" y="1624"/>
                    <a:pt x="8121" y="1647"/>
                    <a:pt x="8169" y="1671"/>
                  </a:cubicBezTo>
                  <a:cubicBezTo>
                    <a:pt x="7550" y="2481"/>
                    <a:pt x="7192" y="3457"/>
                    <a:pt x="7168" y="4481"/>
                  </a:cubicBezTo>
                  <a:cubicBezTo>
                    <a:pt x="6573" y="4481"/>
                    <a:pt x="6002" y="4505"/>
                    <a:pt x="5406" y="4529"/>
                  </a:cubicBezTo>
                  <a:cubicBezTo>
                    <a:pt x="5406" y="3171"/>
                    <a:pt x="5406" y="1862"/>
                    <a:pt x="5430" y="552"/>
                  </a:cubicBezTo>
                  <a:close/>
                  <a:moveTo>
                    <a:pt x="8597" y="2076"/>
                  </a:moveTo>
                  <a:cubicBezTo>
                    <a:pt x="9217" y="2767"/>
                    <a:pt x="9574" y="3624"/>
                    <a:pt x="9645" y="4553"/>
                  </a:cubicBezTo>
                  <a:cubicBezTo>
                    <a:pt x="9312" y="4529"/>
                    <a:pt x="8788" y="4505"/>
                    <a:pt x="8454" y="4481"/>
                  </a:cubicBezTo>
                  <a:lnTo>
                    <a:pt x="8454" y="4505"/>
                  </a:lnTo>
                  <a:cubicBezTo>
                    <a:pt x="8145" y="4481"/>
                    <a:pt x="7835" y="4481"/>
                    <a:pt x="7526" y="4481"/>
                  </a:cubicBezTo>
                  <a:cubicBezTo>
                    <a:pt x="7621" y="3576"/>
                    <a:pt x="7978" y="2743"/>
                    <a:pt x="8597" y="2076"/>
                  </a:cubicBezTo>
                  <a:close/>
                  <a:moveTo>
                    <a:pt x="4843" y="547"/>
                  </a:moveTo>
                  <a:cubicBezTo>
                    <a:pt x="4904" y="547"/>
                    <a:pt x="4965" y="549"/>
                    <a:pt x="5025" y="552"/>
                  </a:cubicBezTo>
                  <a:cubicBezTo>
                    <a:pt x="5073" y="1219"/>
                    <a:pt x="5073" y="1885"/>
                    <a:pt x="5049" y="2576"/>
                  </a:cubicBezTo>
                  <a:lnTo>
                    <a:pt x="5025" y="4529"/>
                  </a:lnTo>
                  <a:lnTo>
                    <a:pt x="3263" y="4529"/>
                  </a:lnTo>
                  <a:cubicBezTo>
                    <a:pt x="3215" y="4005"/>
                    <a:pt x="3096" y="3481"/>
                    <a:pt x="2906" y="3005"/>
                  </a:cubicBezTo>
                  <a:cubicBezTo>
                    <a:pt x="2887" y="2939"/>
                    <a:pt x="2838" y="2910"/>
                    <a:pt x="2789" y="2910"/>
                  </a:cubicBezTo>
                  <a:cubicBezTo>
                    <a:pt x="2714" y="2910"/>
                    <a:pt x="2639" y="2976"/>
                    <a:pt x="2668" y="3076"/>
                  </a:cubicBezTo>
                  <a:lnTo>
                    <a:pt x="2715" y="3219"/>
                  </a:lnTo>
                  <a:cubicBezTo>
                    <a:pt x="2787" y="3576"/>
                    <a:pt x="2834" y="3910"/>
                    <a:pt x="2882" y="4267"/>
                  </a:cubicBezTo>
                  <a:lnTo>
                    <a:pt x="2882" y="4529"/>
                  </a:lnTo>
                  <a:cubicBezTo>
                    <a:pt x="2191" y="4529"/>
                    <a:pt x="1501" y="4553"/>
                    <a:pt x="810" y="4600"/>
                  </a:cubicBezTo>
                  <a:cubicBezTo>
                    <a:pt x="858" y="3124"/>
                    <a:pt x="1763" y="1766"/>
                    <a:pt x="3001" y="1028"/>
                  </a:cubicBezTo>
                  <a:lnTo>
                    <a:pt x="3001" y="1052"/>
                  </a:lnTo>
                  <a:cubicBezTo>
                    <a:pt x="3191" y="933"/>
                    <a:pt x="3382" y="838"/>
                    <a:pt x="3596" y="742"/>
                  </a:cubicBezTo>
                  <a:cubicBezTo>
                    <a:pt x="3991" y="618"/>
                    <a:pt x="4423" y="547"/>
                    <a:pt x="4843" y="547"/>
                  </a:cubicBezTo>
                  <a:close/>
                  <a:moveTo>
                    <a:pt x="834" y="4910"/>
                  </a:moveTo>
                  <a:lnTo>
                    <a:pt x="834" y="4910"/>
                  </a:lnTo>
                  <a:cubicBezTo>
                    <a:pt x="1072" y="4958"/>
                    <a:pt x="1334" y="4981"/>
                    <a:pt x="1572" y="5005"/>
                  </a:cubicBezTo>
                  <a:cubicBezTo>
                    <a:pt x="2001" y="5053"/>
                    <a:pt x="2429" y="5077"/>
                    <a:pt x="2858" y="5077"/>
                  </a:cubicBezTo>
                  <a:cubicBezTo>
                    <a:pt x="2834" y="5481"/>
                    <a:pt x="2715" y="5886"/>
                    <a:pt x="2572" y="6267"/>
                  </a:cubicBezTo>
                  <a:cubicBezTo>
                    <a:pt x="2501" y="6410"/>
                    <a:pt x="2429" y="6553"/>
                    <a:pt x="2334" y="6696"/>
                  </a:cubicBezTo>
                  <a:cubicBezTo>
                    <a:pt x="2263" y="6815"/>
                    <a:pt x="2215" y="6934"/>
                    <a:pt x="2120" y="7029"/>
                  </a:cubicBezTo>
                  <a:cubicBezTo>
                    <a:pt x="2048" y="7148"/>
                    <a:pt x="1929" y="7291"/>
                    <a:pt x="1810" y="7410"/>
                  </a:cubicBezTo>
                  <a:cubicBezTo>
                    <a:pt x="1215" y="6696"/>
                    <a:pt x="881" y="5815"/>
                    <a:pt x="834" y="4910"/>
                  </a:cubicBezTo>
                  <a:close/>
                  <a:moveTo>
                    <a:pt x="5001" y="5005"/>
                  </a:moveTo>
                  <a:cubicBezTo>
                    <a:pt x="4978" y="6315"/>
                    <a:pt x="4930" y="7601"/>
                    <a:pt x="4906" y="8911"/>
                  </a:cubicBezTo>
                  <a:cubicBezTo>
                    <a:pt x="4358" y="8863"/>
                    <a:pt x="3811" y="8744"/>
                    <a:pt x="3311" y="8530"/>
                  </a:cubicBezTo>
                  <a:cubicBezTo>
                    <a:pt x="2906" y="8339"/>
                    <a:pt x="2548" y="8101"/>
                    <a:pt x="2215" y="7815"/>
                  </a:cubicBezTo>
                  <a:cubicBezTo>
                    <a:pt x="2358" y="7672"/>
                    <a:pt x="2477" y="7506"/>
                    <a:pt x="2572" y="7315"/>
                  </a:cubicBezTo>
                  <a:cubicBezTo>
                    <a:pt x="2691" y="7148"/>
                    <a:pt x="2787" y="6958"/>
                    <a:pt x="2882" y="6744"/>
                  </a:cubicBezTo>
                  <a:cubicBezTo>
                    <a:pt x="3120" y="6220"/>
                    <a:pt x="3239" y="5648"/>
                    <a:pt x="3263" y="5077"/>
                  </a:cubicBezTo>
                  <a:cubicBezTo>
                    <a:pt x="3834" y="5077"/>
                    <a:pt x="4406" y="5053"/>
                    <a:pt x="5001" y="5005"/>
                  </a:cubicBezTo>
                  <a:close/>
                  <a:moveTo>
                    <a:pt x="5254" y="1"/>
                  </a:moveTo>
                  <a:cubicBezTo>
                    <a:pt x="4634" y="1"/>
                    <a:pt x="4019" y="136"/>
                    <a:pt x="3453" y="433"/>
                  </a:cubicBezTo>
                  <a:cubicBezTo>
                    <a:pt x="1382" y="1314"/>
                    <a:pt x="0" y="3505"/>
                    <a:pt x="548" y="5791"/>
                  </a:cubicBezTo>
                  <a:cubicBezTo>
                    <a:pt x="834" y="7172"/>
                    <a:pt x="1715" y="8339"/>
                    <a:pt x="2953" y="8982"/>
                  </a:cubicBezTo>
                  <a:cubicBezTo>
                    <a:pt x="3613" y="9296"/>
                    <a:pt x="4323" y="9449"/>
                    <a:pt x="5033" y="9449"/>
                  </a:cubicBezTo>
                  <a:cubicBezTo>
                    <a:pt x="5939" y="9449"/>
                    <a:pt x="6844" y="9201"/>
                    <a:pt x="7645" y="8720"/>
                  </a:cubicBezTo>
                  <a:cubicBezTo>
                    <a:pt x="7809" y="8618"/>
                    <a:pt x="7726" y="8391"/>
                    <a:pt x="7563" y="8391"/>
                  </a:cubicBezTo>
                  <a:cubicBezTo>
                    <a:pt x="7536" y="8391"/>
                    <a:pt x="7508" y="8397"/>
                    <a:pt x="7478" y="8411"/>
                  </a:cubicBezTo>
                  <a:cubicBezTo>
                    <a:pt x="6954" y="8649"/>
                    <a:pt x="6359" y="8815"/>
                    <a:pt x="5763" y="8863"/>
                  </a:cubicBezTo>
                  <a:cubicBezTo>
                    <a:pt x="5668" y="8863"/>
                    <a:pt x="5573" y="8887"/>
                    <a:pt x="5478" y="8887"/>
                  </a:cubicBezTo>
                  <a:cubicBezTo>
                    <a:pt x="5430" y="7601"/>
                    <a:pt x="5406" y="6267"/>
                    <a:pt x="5406" y="4958"/>
                  </a:cubicBezTo>
                  <a:cubicBezTo>
                    <a:pt x="5978" y="4910"/>
                    <a:pt x="6573" y="4862"/>
                    <a:pt x="7145" y="4815"/>
                  </a:cubicBezTo>
                  <a:cubicBezTo>
                    <a:pt x="7168" y="5362"/>
                    <a:pt x="7288" y="5910"/>
                    <a:pt x="7526" y="6434"/>
                  </a:cubicBezTo>
                  <a:cubicBezTo>
                    <a:pt x="7566" y="6522"/>
                    <a:pt x="7636" y="6559"/>
                    <a:pt x="7706" y="6559"/>
                  </a:cubicBezTo>
                  <a:cubicBezTo>
                    <a:pt x="7842" y="6559"/>
                    <a:pt x="7978" y="6417"/>
                    <a:pt x="7883" y="6243"/>
                  </a:cubicBezTo>
                  <a:cubicBezTo>
                    <a:pt x="7788" y="6077"/>
                    <a:pt x="7716" y="5910"/>
                    <a:pt x="7645" y="5720"/>
                  </a:cubicBezTo>
                  <a:cubicBezTo>
                    <a:pt x="7573" y="5434"/>
                    <a:pt x="7502" y="5124"/>
                    <a:pt x="7502" y="4815"/>
                  </a:cubicBezTo>
                  <a:cubicBezTo>
                    <a:pt x="8216" y="4815"/>
                    <a:pt x="8955" y="4815"/>
                    <a:pt x="9669" y="4838"/>
                  </a:cubicBezTo>
                  <a:cubicBezTo>
                    <a:pt x="9669" y="5553"/>
                    <a:pt x="9479" y="6267"/>
                    <a:pt x="9074" y="6863"/>
                  </a:cubicBezTo>
                  <a:cubicBezTo>
                    <a:pt x="9026" y="6934"/>
                    <a:pt x="8978" y="6982"/>
                    <a:pt x="8931" y="7053"/>
                  </a:cubicBezTo>
                  <a:cubicBezTo>
                    <a:pt x="8824" y="7177"/>
                    <a:pt x="8942" y="7328"/>
                    <a:pt x="9059" y="7328"/>
                  </a:cubicBezTo>
                  <a:cubicBezTo>
                    <a:pt x="9099" y="7328"/>
                    <a:pt x="9138" y="7310"/>
                    <a:pt x="9169" y="7268"/>
                  </a:cubicBezTo>
                  <a:cubicBezTo>
                    <a:pt x="9574" y="6767"/>
                    <a:pt x="9836" y="6196"/>
                    <a:pt x="9955" y="5577"/>
                  </a:cubicBezTo>
                  <a:cubicBezTo>
                    <a:pt x="10169" y="4291"/>
                    <a:pt x="9860" y="2981"/>
                    <a:pt x="9074" y="1933"/>
                  </a:cubicBezTo>
                  <a:lnTo>
                    <a:pt x="9097" y="1933"/>
                  </a:lnTo>
                  <a:cubicBezTo>
                    <a:pt x="8210" y="761"/>
                    <a:pt x="6722" y="1"/>
                    <a:pt x="52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03" name="Google Shape;3603;p114"/>
          <p:cNvGrpSpPr/>
          <p:nvPr/>
        </p:nvGrpSpPr>
        <p:grpSpPr>
          <a:xfrm>
            <a:off x="5575158" y="2322196"/>
            <a:ext cx="294432" cy="317271"/>
            <a:chOff x="4549125" y="2807050"/>
            <a:chExt cx="222700" cy="239975"/>
          </a:xfrm>
        </p:grpSpPr>
        <p:sp>
          <p:nvSpPr>
            <p:cNvPr id="3604" name="Google Shape;3604;p114"/>
            <p:cNvSpPr/>
            <p:nvPr/>
          </p:nvSpPr>
          <p:spPr>
            <a:xfrm>
              <a:off x="4551500" y="2819075"/>
              <a:ext cx="202450" cy="187600"/>
            </a:xfrm>
            <a:custGeom>
              <a:avLst/>
              <a:gdLst/>
              <a:ahLst/>
              <a:cxnLst/>
              <a:rect l="l" t="t" r="r" b="b"/>
              <a:pathLst>
                <a:path w="8098" h="7504" extrusionOk="0">
                  <a:moveTo>
                    <a:pt x="3787" y="1"/>
                  </a:moveTo>
                  <a:cubicBezTo>
                    <a:pt x="3478" y="1"/>
                    <a:pt x="3144" y="25"/>
                    <a:pt x="2835" y="120"/>
                  </a:cubicBezTo>
                  <a:cubicBezTo>
                    <a:pt x="2644" y="191"/>
                    <a:pt x="2478" y="263"/>
                    <a:pt x="2335" y="358"/>
                  </a:cubicBezTo>
                  <a:cubicBezTo>
                    <a:pt x="2001" y="501"/>
                    <a:pt x="1716" y="692"/>
                    <a:pt x="1430" y="906"/>
                  </a:cubicBezTo>
                  <a:cubicBezTo>
                    <a:pt x="954" y="1335"/>
                    <a:pt x="572" y="1858"/>
                    <a:pt x="311" y="2478"/>
                  </a:cubicBezTo>
                  <a:cubicBezTo>
                    <a:pt x="72" y="3097"/>
                    <a:pt x="1" y="3787"/>
                    <a:pt x="72" y="4478"/>
                  </a:cubicBezTo>
                  <a:cubicBezTo>
                    <a:pt x="191" y="5335"/>
                    <a:pt x="358" y="6169"/>
                    <a:pt x="596" y="7002"/>
                  </a:cubicBezTo>
                  <a:cubicBezTo>
                    <a:pt x="668" y="7241"/>
                    <a:pt x="882" y="7407"/>
                    <a:pt x="1120" y="7431"/>
                  </a:cubicBezTo>
                  <a:cubicBezTo>
                    <a:pt x="1212" y="7477"/>
                    <a:pt x="1305" y="7503"/>
                    <a:pt x="1397" y="7503"/>
                  </a:cubicBezTo>
                  <a:cubicBezTo>
                    <a:pt x="1448" y="7503"/>
                    <a:pt x="1498" y="7496"/>
                    <a:pt x="1549" y="7479"/>
                  </a:cubicBezTo>
                  <a:cubicBezTo>
                    <a:pt x="1858" y="7383"/>
                    <a:pt x="2049" y="7074"/>
                    <a:pt x="1954" y="6764"/>
                  </a:cubicBezTo>
                  <a:cubicBezTo>
                    <a:pt x="1930" y="6574"/>
                    <a:pt x="1882" y="6407"/>
                    <a:pt x="1858" y="6217"/>
                  </a:cubicBezTo>
                  <a:cubicBezTo>
                    <a:pt x="1739" y="5240"/>
                    <a:pt x="1858" y="4240"/>
                    <a:pt x="2240" y="3335"/>
                  </a:cubicBezTo>
                  <a:cubicBezTo>
                    <a:pt x="2406" y="2978"/>
                    <a:pt x="2597" y="2621"/>
                    <a:pt x="2835" y="2311"/>
                  </a:cubicBezTo>
                  <a:cubicBezTo>
                    <a:pt x="2946" y="2178"/>
                    <a:pt x="3057" y="2065"/>
                    <a:pt x="3168" y="1954"/>
                  </a:cubicBezTo>
                  <a:lnTo>
                    <a:pt x="3168" y="1954"/>
                  </a:lnTo>
                  <a:cubicBezTo>
                    <a:pt x="3287" y="1858"/>
                    <a:pt x="3430" y="1763"/>
                    <a:pt x="3573" y="1716"/>
                  </a:cubicBezTo>
                  <a:cubicBezTo>
                    <a:pt x="3835" y="1620"/>
                    <a:pt x="4097" y="1549"/>
                    <a:pt x="4359" y="1501"/>
                  </a:cubicBezTo>
                  <a:lnTo>
                    <a:pt x="4716" y="1501"/>
                  </a:lnTo>
                  <a:cubicBezTo>
                    <a:pt x="4811" y="1525"/>
                    <a:pt x="4907" y="1549"/>
                    <a:pt x="4978" y="1573"/>
                  </a:cubicBezTo>
                  <a:cubicBezTo>
                    <a:pt x="5597" y="1858"/>
                    <a:pt x="6074" y="2335"/>
                    <a:pt x="6336" y="2930"/>
                  </a:cubicBezTo>
                  <a:cubicBezTo>
                    <a:pt x="6407" y="3144"/>
                    <a:pt x="6478" y="3359"/>
                    <a:pt x="6502" y="3597"/>
                  </a:cubicBezTo>
                  <a:cubicBezTo>
                    <a:pt x="6550" y="4073"/>
                    <a:pt x="6550" y="4573"/>
                    <a:pt x="6574" y="5050"/>
                  </a:cubicBezTo>
                  <a:lnTo>
                    <a:pt x="6645" y="6621"/>
                  </a:lnTo>
                  <a:cubicBezTo>
                    <a:pt x="6645" y="6788"/>
                    <a:pt x="6693" y="6931"/>
                    <a:pt x="6812" y="7050"/>
                  </a:cubicBezTo>
                  <a:cubicBezTo>
                    <a:pt x="6942" y="7161"/>
                    <a:pt x="7100" y="7215"/>
                    <a:pt x="7257" y="7215"/>
                  </a:cubicBezTo>
                  <a:cubicBezTo>
                    <a:pt x="7503" y="7215"/>
                    <a:pt x="7743" y="7083"/>
                    <a:pt x="7860" y="6836"/>
                  </a:cubicBezTo>
                  <a:cubicBezTo>
                    <a:pt x="7931" y="6693"/>
                    <a:pt x="7979" y="6526"/>
                    <a:pt x="8003" y="6359"/>
                  </a:cubicBezTo>
                  <a:cubicBezTo>
                    <a:pt x="8050" y="6050"/>
                    <a:pt x="8074" y="5716"/>
                    <a:pt x="8098" y="5407"/>
                  </a:cubicBezTo>
                  <a:cubicBezTo>
                    <a:pt x="8098" y="4811"/>
                    <a:pt x="8050" y="4192"/>
                    <a:pt x="7931" y="3597"/>
                  </a:cubicBezTo>
                  <a:lnTo>
                    <a:pt x="7907" y="3597"/>
                  </a:lnTo>
                  <a:cubicBezTo>
                    <a:pt x="7812" y="3049"/>
                    <a:pt x="7669" y="2525"/>
                    <a:pt x="7455" y="2001"/>
                  </a:cubicBezTo>
                  <a:cubicBezTo>
                    <a:pt x="7336" y="1692"/>
                    <a:pt x="7169" y="1382"/>
                    <a:pt x="6955" y="1120"/>
                  </a:cubicBezTo>
                  <a:cubicBezTo>
                    <a:pt x="6764" y="906"/>
                    <a:pt x="6550" y="715"/>
                    <a:pt x="6336" y="573"/>
                  </a:cubicBezTo>
                  <a:cubicBezTo>
                    <a:pt x="5812" y="263"/>
                    <a:pt x="5240" y="72"/>
                    <a:pt x="4621" y="25"/>
                  </a:cubicBezTo>
                  <a:cubicBezTo>
                    <a:pt x="4359" y="1"/>
                    <a:pt x="4073" y="1"/>
                    <a:pt x="37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5" name="Google Shape;3605;p114"/>
            <p:cNvSpPr/>
            <p:nvPr/>
          </p:nvSpPr>
          <p:spPr>
            <a:xfrm>
              <a:off x="4549125" y="2807050"/>
              <a:ext cx="222700" cy="239975"/>
            </a:xfrm>
            <a:custGeom>
              <a:avLst/>
              <a:gdLst/>
              <a:ahLst/>
              <a:cxnLst/>
              <a:rect l="l" t="t" r="r" b="b"/>
              <a:pathLst>
                <a:path w="8908" h="9599" extrusionOk="0">
                  <a:moveTo>
                    <a:pt x="7097" y="7936"/>
                  </a:moveTo>
                  <a:cubicBezTo>
                    <a:pt x="7478" y="7936"/>
                    <a:pt x="7883" y="7936"/>
                    <a:pt x="8264" y="7960"/>
                  </a:cubicBezTo>
                  <a:cubicBezTo>
                    <a:pt x="8264" y="8341"/>
                    <a:pt x="8288" y="8769"/>
                    <a:pt x="8074" y="9079"/>
                  </a:cubicBezTo>
                  <a:cubicBezTo>
                    <a:pt x="7975" y="9089"/>
                    <a:pt x="7872" y="9095"/>
                    <a:pt x="7769" y="9095"/>
                  </a:cubicBezTo>
                  <a:cubicBezTo>
                    <a:pt x="7623" y="9095"/>
                    <a:pt x="7475" y="9083"/>
                    <a:pt x="7336" y="9055"/>
                  </a:cubicBezTo>
                  <a:lnTo>
                    <a:pt x="7026" y="9055"/>
                  </a:lnTo>
                  <a:cubicBezTo>
                    <a:pt x="7050" y="8698"/>
                    <a:pt x="7074" y="8317"/>
                    <a:pt x="7097" y="7936"/>
                  </a:cubicBezTo>
                  <a:close/>
                  <a:moveTo>
                    <a:pt x="1953" y="7888"/>
                  </a:moveTo>
                  <a:lnTo>
                    <a:pt x="1930" y="7912"/>
                  </a:lnTo>
                  <a:cubicBezTo>
                    <a:pt x="2025" y="8293"/>
                    <a:pt x="2049" y="8698"/>
                    <a:pt x="2001" y="9103"/>
                  </a:cubicBezTo>
                  <a:cubicBezTo>
                    <a:pt x="1946" y="9111"/>
                    <a:pt x="1887" y="9113"/>
                    <a:pt x="1828" y="9113"/>
                  </a:cubicBezTo>
                  <a:cubicBezTo>
                    <a:pt x="1710" y="9113"/>
                    <a:pt x="1588" y="9103"/>
                    <a:pt x="1477" y="9103"/>
                  </a:cubicBezTo>
                  <a:lnTo>
                    <a:pt x="882" y="9150"/>
                  </a:lnTo>
                  <a:cubicBezTo>
                    <a:pt x="882" y="8769"/>
                    <a:pt x="834" y="8365"/>
                    <a:pt x="834" y="8031"/>
                  </a:cubicBezTo>
                  <a:cubicBezTo>
                    <a:pt x="1191" y="7984"/>
                    <a:pt x="1572" y="7936"/>
                    <a:pt x="1953" y="7888"/>
                  </a:cubicBezTo>
                  <a:close/>
                  <a:moveTo>
                    <a:pt x="4454" y="1"/>
                  </a:moveTo>
                  <a:cubicBezTo>
                    <a:pt x="3158" y="1"/>
                    <a:pt x="1865" y="520"/>
                    <a:pt x="1049" y="1577"/>
                  </a:cubicBezTo>
                  <a:cubicBezTo>
                    <a:pt x="358" y="2411"/>
                    <a:pt x="1" y="3483"/>
                    <a:pt x="25" y="4578"/>
                  </a:cubicBezTo>
                  <a:cubicBezTo>
                    <a:pt x="25" y="4983"/>
                    <a:pt x="72" y="5459"/>
                    <a:pt x="96" y="5864"/>
                  </a:cubicBezTo>
                  <a:cubicBezTo>
                    <a:pt x="215" y="7007"/>
                    <a:pt x="382" y="8174"/>
                    <a:pt x="525" y="9341"/>
                  </a:cubicBezTo>
                  <a:cubicBezTo>
                    <a:pt x="525" y="9389"/>
                    <a:pt x="548" y="9436"/>
                    <a:pt x="596" y="9460"/>
                  </a:cubicBezTo>
                  <a:cubicBezTo>
                    <a:pt x="620" y="9484"/>
                    <a:pt x="644" y="9484"/>
                    <a:pt x="691" y="9484"/>
                  </a:cubicBezTo>
                  <a:cubicBezTo>
                    <a:pt x="977" y="9508"/>
                    <a:pt x="1287" y="9531"/>
                    <a:pt x="1572" y="9555"/>
                  </a:cubicBezTo>
                  <a:cubicBezTo>
                    <a:pt x="1723" y="9569"/>
                    <a:pt x="1873" y="9598"/>
                    <a:pt x="2015" y="9598"/>
                  </a:cubicBezTo>
                  <a:cubicBezTo>
                    <a:pt x="2120" y="9598"/>
                    <a:pt x="2219" y="9582"/>
                    <a:pt x="2311" y="9531"/>
                  </a:cubicBezTo>
                  <a:cubicBezTo>
                    <a:pt x="2763" y="9103"/>
                    <a:pt x="2525" y="8174"/>
                    <a:pt x="2477" y="7650"/>
                  </a:cubicBezTo>
                  <a:cubicBezTo>
                    <a:pt x="2406" y="6388"/>
                    <a:pt x="2192" y="5102"/>
                    <a:pt x="2335" y="3840"/>
                  </a:cubicBezTo>
                  <a:cubicBezTo>
                    <a:pt x="2631" y="2823"/>
                    <a:pt x="3595" y="2286"/>
                    <a:pt x="4550" y="2286"/>
                  </a:cubicBezTo>
                  <a:cubicBezTo>
                    <a:pt x="5362" y="2286"/>
                    <a:pt x="6167" y="2673"/>
                    <a:pt x="6550" y="3483"/>
                  </a:cubicBezTo>
                  <a:cubicBezTo>
                    <a:pt x="6597" y="3602"/>
                    <a:pt x="6645" y="3721"/>
                    <a:pt x="6693" y="3816"/>
                  </a:cubicBezTo>
                  <a:cubicBezTo>
                    <a:pt x="6740" y="4149"/>
                    <a:pt x="6764" y="4459"/>
                    <a:pt x="6716" y="4792"/>
                  </a:cubicBezTo>
                  <a:cubicBezTo>
                    <a:pt x="6573" y="6293"/>
                    <a:pt x="6526" y="7817"/>
                    <a:pt x="6573" y="9317"/>
                  </a:cubicBezTo>
                  <a:cubicBezTo>
                    <a:pt x="6573" y="9465"/>
                    <a:pt x="6676" y="9488"/>
                    <a:pt x="6787" y="9488"/>
                  </a:cubicBezTo>
                  <a:cubicBezTo>
                    <a:pt x="6836" y="9488"/>
                    <a:pt x="6887" y="9484"/>
                    <a:pt x="6931" y="9484"/>
                  </a:cubicBezTo>
                  <a:lnTo>
                    <a:pt x="7240" y="9484"/>
                  </a:lnTo>
                  <a:cubicBezTo>
                    <a:pt x="7262" y="9482"/>
                    <a:pt x="7285" y="9482"/>
                    <a:pt x="7308" y="9482"/>
                  </a:cubicBezTo>
                  <a:cubicBezTo>
                    <a:pt x="7486" y="9482"/>
                    <a:pt x="7691" y="9520"/>
                    <a:pt x="7885" y="9520"/>
                  </a:cubicBezTo>
                  <a:cubicBezTo>
                    <a:pt x="8074" y="9520"/>
                    <a:pt x="8251" y="9484"/>
                    <a:pt x="8383" y="9341"/>
                  </a:cubicBezTo>
                  <a:cubicBezTo>
                    <a:pt x="8717" y="8888"/>
                    <a:pt x="8574" y="8293"/>
                    <a:pt x="8645" y="7769"/>
                  </a:cubicBezTo>
                  <a:cubicBezTo>
                    <a:pt x="8645" y="7631"/>
                    <a:pt x="8509" y="7613"/>
                    <a:pt x="8362" y="7613"/>
                  </a:cubicBezTo>
                  <a:cubicBezTo>
                    <a:pt x="8311" y="7613"/>
                    <a:pt x="8258" y="7615"/>
                    <a:pt x="8209" y="7615"/>
                  </a:cubicBezTo>
                  <a:cubicBezTo>
                    <a:pt x="8157" y="7615"/>
                    <a:pt x="8110" y="7613"/>
                    <a:pt x="8074" y="7602"/>
                  </a:cubicBezTo>
                  <a:lnTo>
                    <a:pt x="7121" y="7602"/>
                  </a:lnTo>
                  <a:cubicBezTo>
                    <a:pt x="7169" y="7150"/>
                    <a:pt x="7169" y="6674"/>
                    <a:pt x="7193" y="6221"/>
                  </a:cubicBezTo>
                  <a:cubicBezTo>
                    <a:pt x="7193" y="5888"/>
                    <a:pt x="7216" y="5507"/>
                    <a:pt x="7216" y="5173"/>
                  </a:cubicBezTo>
                  <a:cubicBezTo>
                    <a:pt x="7264" y="4673"/>
                    <a:pt x="7193" y="4197"/>
                    <a:pt x="7002" y="3721"/>
                  </a:cubicBezTo>
                  <a:cubicBezTo>
                    <a:pt x="6955" y="3554"/>
                    <a:pt x="6883" y="3411"/>
                    <a:pt x="6812" y="3268"/>
                  </a:cubicBezTo>
                  <a:cubicBezTo>
                    <a:pt x="6716" y="3054"/>
                    <a:pt x="6573" y="2863"/>
                    <a:pt x="6431" y="2721"/>
                  </a:cubicBezTo>
                  <a:cubicBezTo>
                    <a:pt x="5883" y="2199"/>
                    <a:pt x="5179" y="1935"/>
                    <a:pt x="4474" y="1935"/>
                  </a:cubicBezTo>
                  <a:cubicBezTo>
                    <a:pt x="3891" y="1935"/>
                    <a:pt x="3307" y="2116"/>
                    <a:pt x="2811" y="2482"/>
                  </a:cubicBezTo>
                  <a:cubicBezTo>
                    <a:pt x="1811" y="3268"/>
                    <a:pt x="1811" y="4173"/>
                    <a:pt x="1787" y="5340"/>
                  </a:cubicBezTo>
                  <a:cubicBezTo>
                    <a:pt x="1787" y="6102"/>
                    <a:pt x="1834" y="6840"/>
                    <a:pt x="1906" y="7579"/>
                  </a:cubicBezTo>
                  <a:lnTo>
                    <a:pt x="1763" y="7555"/>
                  </a:lnTo>
                  <a:lnTo>
                    <a:pt x="787" y="7460"/>
                  </a:lnTo>
                  <a:cubicBezTo>
                    <a:pt x="715" y="6412"/>
                    <a:pt x="620" y="5316"/>
                    <a:pt x="596" y="4268"/>
                  </a:cubicBezTo>
                  <a:cubicBezTo>
                    <a:pt x="715" y="2792"/>
                    <a:pt x="1572" y="1339"/>
                    <a:pt x="2954" y="744"/>
                  </a:cubicBezTo>
                  <a:cubicBezTo>
                    <a:pt x="3481" y="516"/>
                    <a:pt x="4023" y="410"/>
                    <a:pt x="4552" y="410"/>
                  </a:cubicBezTo>
                  <a:cubicBezTo>
                    <a:pt x="6513" y="410"/>
                    <a:pt x="8306" y="1864"/>
                    <a:pt x="8550" y="3983"/>
                  </a:cubicBezTo>
                  <a:cubicBezTo>
                    <a:pt x="8574" y="4578"/>
                    <a:pt x="8550" y="5173"/>
                    <a:pt x="8502" y="5769"/>
                  </a:cubicBezTo>
                  <a:cubicBezTo>
                    <a:pt x="8490" y="5882"/>
                    <a:pt x="8577" y="5942"/>
                    <a:pt x="8662" y="5942"/>
                  </a:cubicBezTo>
                  <a:cubicBezTo>
                    <a:pt x="8738" y="5942"/>
                    <a:pt x="8812" y="5894"/>
                    <a:pt x="8812" y="5793"/>
                  </a:cubicBezTo>
                  <a:cubicBezTo>
                    <a:pt x="8883" y="5173"/>
                    <a:pt x="8907" y="4554"/>
                    <a:pt x="8883" y="3935"/>
                  </a:cubicBezTo>
                  <a:lnTo>
                    <a:pt x="8860" y="3935"/>
                  </a:lnTo>
                  <a:cubicBezTo>
                    <a:pt x="8788" y="3149"/>
                    <a:pt x="8502" y="2411"/>
                    <a:pt x="8050" y="1768"/>
                  </a:cubicBezTo>
                  <a:cubicBezTo>
                    <a:pt x="7237" y="597"/>
                    <a:pt x="5844" y="1"/>
                    <a:pt x="44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6" name="Google Shape;3606;p114"/>
            <p:cNvSpPr/>
            <p:nvPr/>
          </p:nvSpPr>
          <p:spPr>
            <a:xfrm>
              <a:off x="4625325" y="2903625"/>
              <a:ext cx="78025" cy="98875"/>
            </a:xfrm>
            <a:custGeom>
              <a:avLst/>
              <a:gdLst/>
              <a:ahLst/>
              <a:cxnLst/>
              <a:rect l="l" t="t" r="r" b="b"/>
              <a:pathLst>
                <a:path w="3121" h="3955" extrusionOk="0">
                  <a:moveTo>
                    <a:pt x="2382" y="1"/>
                  </a:moveTo>
                  <a:lnTo>
                    <a:pt x="1692" y="24"/>
                  </a:lnTo>
                  <a:cubicBezTo>
                    <a:pt x="1680" y="30"/>
                    <a:pt x="1626" y="32"/>
                    <a:pt x="1553" y="32"/>
                  </a:cubicBezTo>
                  <a:cubicBezTo>
                    <a:pt x="1479" y="32"/>
                    <a:pt x="1385" y="30"/>
                    <a:pt x="1293" y="30"/>
                  </a:cubicBezTo>
                  <a:cubicBezTo>
                    <a:pt x="1108" y="30"/>
                    <a:pt x="930" y="36"/>
                    <a:pt x="930" y="72"/>
                  </a:cubicBezTo>
                  <a:lnTo>
                    <a:pt x="787" y="334"/>
                  </a:lnTo>
                  <a:cubicBezTo>
                    <a:pt x="620" y="810"/>
                    <a:pt x="144" y="1144"/>
                    <a:pt x="25" y="1668"/>
                  </a:cubicBezTo>
                  <a:cubicBezTo>
                    <a:pt x="1" y="1834"/>
                    <a:pt x="25" y="2001"/>
                    <a:pt x="120" y="2144"/>
                  </a:cubicBezTo>
                  <a:cubicBezTo>
                    <a:pt x="231" y="2317"/>
                    <a:pt x="407" y="2355"/>
                    <a:pt x="601" y="2355"/>
                  </a:cubicBezTo>
                  <a:cubicBezTo>
                    <a:pt x="753" y="2355"/>
                    <a:pt x="915" y="2332"/>
                    <a:pt x="1066" y="2332"/>
                  </a:cubicBezTo>
                  <a:cubicBezTo>
                    <a:pt x="1092" y="2332"/>
                    <a:pt x="1118" y="2333"/>
                    <a:pt x="1144" y="2334"/>
                  </a:cubicBezTo>
                  <a:cubicBezTo>
                    <a:pt x="1025" y="2763"/>
                    <a:pt x="763" y="3144"/>
                    <a:pt x="668" y="3573"/>
                  </a:cubicBezTo>
                  <a:cubicBezTo>
                    <a:pt x="650" y="3783"/>
                    <a:pt x="671" y="3955"/>
                    <a:pt x="807" y="3955"/>
                  </a:cubicBezTo>
                  <a:cubicBezTo>
                    <a:pt x="856" y="3955"/>
                    <a:pt x="919" y="3933"/>
                    <a:pt x="1001" y="3882"/>
                  </a:cubicBezTo>
                  <a:cubicBezTo>
                    <a:pt x="1620" y="3192"/>
                    <a:pt x="2287" y="2525"/>
                    <a:pt x="2882" y="1834"/>
                  </a:cubicBezTo>
                  <a:cubicBezTo>
                    <a:pt x="3121" y="1549"/>
                    <a:pt x="2954" y="1144"/>
                    <a:pt x="2597" y="1120"/>
                  </a:cubicBezTo>
                  <a:lnTo>
                    <a:pt x="1906" y="1120"/>
                  </a:lnTo>
                  <a:lnTo>
                    <a:pt x="2478" y="167"/>
                  </a:lnTo>
                  <a:cubicBezTo>
                    <a:pt x="2478" y="144"/>
                    <a:pt x="2478" y="120"/>
                    <a:pt x="2478" y="96"/>
                  </a:cubicBezTo>
                  <a:cubicBezTo>
                    <a:pt x="2478" y="48"/>
                    <a:pt x="2430" y="1"/>
                    <a:pt x="23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07" name="Google Shape;3607;p114"/>
          <p:cNvGrpSpPr/>
          <p:nvPr/>
        </p:nvGrpSpPr>
        <p:grpSpPr>
          <a:xfrm>
            <a:off x="4808505" y="2322295"/>
            <a:ext cx="318031" cy="317304"/>
            <a:chOff x="3969250" y="2807125"/>
            <a:chExt cx="240550" cy="240000"/>
          </a:xfrm>
        </p:grpSpPr>
        <p:sp>
          <p:nvSpPr>
            <p:cNvPr id="3608" name="Google Shape;3608;p114"/>
            <p:cNvSpPr/>
            <p:nvPr/>
          </p:nvSpPr>
          <p:spPr>
            <a:xfrm>
              <a:off x="3973425" y="2852425"/>
              <a:ext cx="236375" cy="183650"/>
            </a:xfrm>
            <a:custGeom>
              <a:avLst/>
              <a:gdLst/>
              <a:ahLst/>
              <a:cxnLst/>
              <a:rect l="l" t="t" r="r" b="b"/>
              <a:pathLst>
                <a:path w="9455" h="7346" extrusionOk="0">
                  <a:moveTo>
                    <a:pt x="1905" y="1"/>
                  </a:moveTo>
                  <a:cubicBezTo>
                    <a:pt x="1651" y="1"/>
                    <a:pt x="1397" y="32"/>
                    <a:pt x="1143" y="96"/>
                  </a:cubicBezTo>
                  <a:cubicBezTo>
                    <a:pt x="857" y="191"/>
                    <a:pt x="643" y="358"/>
                    <a:pt x="476" y="596"/>
                  </a:cubicBezTo>
                  <a:cubicBezTo>
                    <a:pt x="333" y="834"/>
                    <a:pt x="310" y="1096"/>
                    <a:pt x="357" y="1334"/>
                  </a:cubicBezTo>
                  <a:cubicBezTo>
                    <a:pt x="95" y="2477"/>
                    <a:pt x="0" y="3668"/>
                    <a:pt x="119" y="4811"/>
                  </a:cubicBezTo>
                  <a:cubicBezTo>
                    <a:pt x="143" y="5144"/>
                    <a:pt x="167" y="5454"/>
                    <a:pt x="191" y="5764"/>
                  </a:cubicBezTo>
                  <a:lnTo>
                    <a:pt x="191" y="5811"/>
                  </a:lnTo>
                  <a:cubicBezTo>
                    <a:pt x="95" y="6002"/>
                    <a:pt x="95" y="6216"/>
                    <a:pt x="143" y="6407"/>
                  </a:cubicBezTo>
                  <a:cubicBezTo>
                    <a:pt x="238" y="6883"/>
                    <a:pt x="643" y="7240"/>
                    <a:pt x="1119" y="7312"/>
                  </a:cubicBezTo>
                  <a:cubicBezTo>
                    <a:pt x="1250" y="7323"/>
                    <a:pt x="1381" y="7329"/>
                    <a:pt x="1512" y="7329"/>
                  </a:cubicBezTo>
                  <a:cubicBezTo>
                    <a:pt x="1643" y="7329"/>
                    <a:pt x="1774" y="7323"/>
                    <a:pt x="1905" y="7312"/>
                  </a:cubicBezTo>
                  <a:lnTo>
                    <a:pt x="3501" y="7312"/>
                  </a:lnTo>
                  <a:lnTo>
                    <a:pt x="5358" y="7335"/>
                  </a:lnTo>
                  <a:lnTo>
                    <a:pt x="7240" y="7335"/>
                  </a:lnTo>
                  <a:cubicBezTo>
                    <a:pt x="7323" y="7342"/>
                    <a:pt x="7409" y="7345"/>
                    <a:pt x="7496" y="7345"/>
                  </a:cubicBezTo>
                  <a:cubicBezTo>
                    <a:pt x="7705" y="7345"/>
                    <a:pt x="7919" y="7328"/>
                    <a:pt x="8121" y="7312"/>
                  </a:cubicBezTo>
                  <a:cubicBezTo>
                    <a:pt x="8288" y="7288"/>
                    <a:pt x="8430" y="7240"/>
                    <a:pt x="8573" y="7169"/>
                  </a:cubicBezTo>
                  <a:cubicBezTo>
                    <a:pt x="8740" y="7097"/>
                    <a:pt x="8907" y="6978"/>
                    <a:pt x="9026" y="6811"/>
                  </a:cubicBezTo>
                  <a:cubicBezTo>
                    <a:pt x="9121" y="6597"/>
                    <a:pt x="9121" y="6335"/>
                    <a:pt x="8978" y="6121"/>
                  </a:cubicBezTo>
                  <a:lnTo>
                    <a:pt x="9002" y="6121"/>
                  </a:lnTo>
                  <a:cubicBezTo>
                    <a:pt x="9216" y="6049"/>
                    <a:pt x="9383" y="5883"/>
                    <a:pt x="9407" y="5645"/>
                  </a:cubicBezTo>
                  <a:cubicBezTo>
                    <a:pt x="9454" y="5406"/>
                    <a:pt x="9335" y="5192"/>
                    <a:pt x="9145" y="5073"/>
                  </a:cubicBezTo>
                  <a:lnTo>
                    <a:pt x="9169" y="5073"/>
                  </a:lnTo>
                  <a:cubicBezTo>
                    <a:pt x="9026" y="4978"/>
                    <a:pt x="8859" y="4906"/>
                    <a:pt x="8716" y="4835"/>
                  </a:cubicBezTo>
                  <a:cubicBezTo>
                    <a:pt x="8788" y="4763"/>
                    <a:pt x="8859" y="4692"/>
                    <a:pt x="8907" y="4621"/>
                  </a:cubicBezTo>
                  <a:cubicBezTo>
                    <a:pt x="9121" y="4287"/>
                    <a:pt x="9073" y="3882"/>
                    <a:pt x="8788" y="3620"/>
                  </a:cubicBezTo>
                  <a:cubicBezTo>
                    <a:pt x="8859" y="3549"/>
                    <a:pt x="8931" y="3477"/>
                    <a:pt x="8978" y="3382"/>
                  </a:cubicBezTo>
                  <a:cubicBezTo>
                    <a:pt x="9169" y="3049"/>
                    <a:pt x="9002" y="2644"/>
                    <a:pt x="8645" y="2549"/>
                  </a:cubicBezTo>
                  <a:cubicBezTo>
                    <a:pt x="8502" y="2501"/>
                    <a:pt x="8335" y="2501"/>
                    <a:pt x="8192" y="2477"/>
                  </a:cubicBezTo>
                  <a:cubicBezTo>
                    <a:pt x="8335" y="2430"/>
                    <a:pt x="8430" y="2334"/>
                    <a:pt x="8502" y="2215"/>
                  </a:cubicBezTo>
                  <a:cubicBezTo>
                    <a:pt x="8549" y="2096"/>
                    <a:pt x="8573" y="1977"/>
                    <a:pt x="8573" y="1858"/>
                  </a:cubicBezTo>
                  <a:cubicBezTo>
                    <a:pt x="8526" y="1572"/>
                    <a:pt x="8288" y="1358"/>
                    <a:pt x="8002" y="1358"/>
                  </a:cubicBezTo>
                  <a:lnTo>
                    <a:pt x="7954" y="1358"/>
                  </a:lnTo>
                  <a:cubicBezTo>
                    <a:pt x="8026" y="1310"/>
                    <a:pt x="8097" y="1263"/>
                    <a:pt x="8145" y="1191"/>
                  </a:cubicBezTo>
                  <a:cubicBezTo>
                    <a:pt x="8216" y="1096"/>
                    <a:pt x="8264" y="977"/>
                    <a:pt x="8264" y="834"/>
                  </a:cubicBezTo>
                  <a:cubicBezTo>
                    <a:pt x="8264" y="739"/>
                    <a:pt x="8240" y="644"/>
                    <a:pt x="8192" y="548"/>
                  </a:cubicBezTo>
                  <a:cubicBezTo>
                    <a:pt x="8121" y="429"/>
                    <a:pt x="8002" y="334"/>
                    <a:pt x="7859" y="286"/>
                  </a:cubicBezTo>
                  <a:cubicBezTo>
                    <a:pt x="7216" y="167"/>
                    <a:pt x="6573" y="120"/>
                    <a:pt x="5930" y="96"/>
                  </a:cubicBezTo>
                  <a:cubicBezTo>
                    <a:pt x="5858" y="72"/>
                    <a:pt x="5787" y="48"/>
                    <a:pt x="5716" y="48"/>
                  </a:cubicBezTo>
                  <a:lnTo>
                    <a:pt x="3429" y="24"/>
                  </a:lnTo>
                  <a:lnTo>
                    <a:pt x="2286" y="24"/>
                  </a:lnTo>
                  <a:cubicBezTo>
                    <a:pt x="2159" y="9"/>
                    <a:pt x="2032" y="1"/>
                    <a:pt x="19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9" name="Google Shape;3609;p114"/>
            <p:cNvSpPr/>
            <p:nvPr/>
          </p:nvSpPr>
          <p:spPr>
            <a:xfrm>
              <a:off x="3969250" y="2807125"/>
              <a:ext cx="240550" cy="240000"/>
            </a:xfrm>
            <a:custGeom>
              <a:avLst/>
              <a:gdLst/>
              <a:ahLst/>
              <a:cxnLst/>
              <a:rect l="l" t="t" r="r" b="b"/>
              <a:pathLst>
                <a:path w="9622" h="9600" extrusionOk="0">
                  <a:moveTo>
                    <a:pt x="5238" y="418"/>
                  </a:moveTo>
                  <a:cubicBezTo>
                    <a:pt x="5474" y="418"/>
                    <a:pt x="5694" y="485"/>
                    <a:pt x="5859" y="693"/>
                  </a:cubicBezTo>
                  <a:cubicBezTo>
                    <a:pt x="6025" y="955"/>
                    <a:pt x="6049" y="1265"/>
                    <a:pt x="5954" y="1551"/>
                  </a:cubicBezTo>
                  <a:cubicBezTo>
                    <a:pt x="5525" y="1598"/>
                    <a:pt x="5097" y="1622"/>
                    <a:pt x="4668" y="1622"/>
                  </a:cubicBezTo>
                  <a:lnTo>
                    <a:pt x="3668" y="1622"/>
                  </a:lnTo>
                  <a:cubicBezTo>
                    <a:pt x="3739" y="1265"/>
                    <a:pt x="3715" y="693"/>
                    <a:pt x="4120" y="622"/>
                  </a:cubicBezTo>
                  <a:cubicBezTo>
                    <a:pt x="4216" y="622"/>
                    <a:pt x="4311" y="598"/>
                    <a:pt x="4406" y="574"/>
                  </a:cubicBezTo>
                  <a:cubicBezTo>
                    <a:pt x="4663" y="510"/>
                    <a:pt x="4962" y="418"/>
                    <a:pt x="5238" y="418"/>
                  </a:cubicBezTo>
                  <a:close/>
                  <a:moveTo>
                    <a:pt x="7202" y="1911"/>
                  </a:moveTo>
                  <a:cubicBezTo>
                    <a:pt x="8133" y="1911"/>
                    <a:pt x="8942" y="2116"/>
                    <a:pt x="9050" y="3027"/>
                  </a:cubicBezTo>
                  <a:cubicBezTo>
                    <a:pt x="9050" y="3289"/>
                    <a:pt x="9050" y="3527"/>
                    <a:pt x="9050" y="3765"/>
                  </a:cubicBezTo>
                  <a:cubicBezTo>
                    <a:pt x="9002" y="3861"/>
                    <a:pt x="8931" y="3932"/>
                    <a:pt x="8859" y="4004"/>
                  </a:cubicBezTo>
                  <a:lnTo>
                    <a:pt x="8883" y="4004"/>
                  </a:lnTo>
                  <a:cubicBezTo>
                    <a:pt x="8621" y="4242"/>
                    <a:pt x="8312" y="4456"/>
                    <a:pt x="7978" y="4599"/>
                  </a:cubicBezTo>
                  <a:cubicBezTo>
                    <a:pt x="7669" y="4766"/>
                    <a:pt x="7383" y="4932"/>
                    <a:pt x="7121" y="5147"/>
                  </a:cubicBezTo>
                  <a:cubicBezTo>
                    <a:pt x="6978" y="5051"/>
                    <a:pt x="6835" y="4980"/>
                    <a:pt x="6716" y="4908"/>
                  </a:cubicBezTo>
                  <a:cubicBezTo>
                    <a:pt x="6168" y="4646"/>
                    <a:pt x="5577" y="4515"/>
                    <a:pt x="4989" y="4515"/>
                  </a:cubicBezTo>
                  <a:cubicBezTo>
                    <a:pt x="4350" y="4515"/>
                    <a:pt x="3714" y="4670"/>
                    <a:pt x="3144" y="4980"/>
                  </a:cubicBezTo>
                  <a:cubicBezTo>
                    <a:pt x="3072" y="5028"/>
                    <a:pt x="2977" y="5075"/>
                    <a:pt x="2882" y="5147"/>
                  </a:cubicBezTo>
                  <a:cubicBezTo>
                    <a:pt x="2858" y="5123"/>
                    <a:pt x="2834" y="5123"/>
                    <a:pt x="2810" y="5099"/>
                  </a:cubicBezTo>
                  <a:cubicBezTo>
                    <a:pt x="2406" y="4956"/>
                    <a:pt x="2025" y="4718"/>
                    <a:pt x="1644" y="4551"/>
                  </a:cubicBezTo>
                  <a:cubicBezTo>
                    <a:pt x="1215" y="4385"/>
                    <a:pt x="882" y="4075"/>
                    <a:pt x="620" y="3718"/>
                  </a:cubicBezTo>
                  <a:cubicBezTo>
                    <a:pt x="572" y="3622"/>
                    <a:pt x="524" y="3551"/>
                    <a:pt x="524" y="3456"/>
                  </a:cubicBezTo>
                  <a:cubicBezTo>
                    <a:pt x="524" y="3241"/>
                    <a:pt x="548" y="3051"/>
                    <a:pt x="572" y="2860"/>
                  </a:cubicBezTo>
                  <a:cubicBezTo>
                    <a:pt x="572" y="2837"/>
                    <a:pt x="572" y="2837"/>
                    <a:pt x="572" y="2837"/>
                  </a:cubicBezTo>
                  <a:cubicBezTo>
                    <a:pt x="572" y="2741"/>
                    <a:pt x="596" y="2646"/>
                    <a:pt x="620" y="2575"/>
                  </a:cubicBezTo>
                  <a:cubicBezTo>
                    <a:pt x="786" y="2026"/>
                    <a:pt x="1334" y="1930"/>
                    <a:pt x="1877" y="1930"/>
                  </a:cubicBezTo>
                  <a:cubicBezTo>
                    <a:pt x="2113" y="1930"/>
                    <a:pt x="2347" y="1948"/>
                    <a:pt x="2549" y="1955"/>
                  </a:cubicBezTo>
                  <a:cubicBezTo>
                    <a:pt x="3215" y="1979"/>
                    <a:pt x="3954" y="2003"/>
                    <a:pt x="4644" y="2027"/>
                  </a:cubicBezTo>
                  <a:cubicBezTo>
                    <a:pt x="4748" y="2041"/>
                    <a:pt x="4865" y="2047"/>
                    <a:pt x="4991" y="2047"/>
                  </a:cubicBezTo>
                  <a:cubicBezTo>
                    <a:pt x="5601" y="2047"/>
                    <a:pt x="6442" y="1911"/>
                    <a:pt x="7202" y="1911"/>
                  </a:cubicBezTo>
                  <a:close/>
                  <a:moveTo>
                    <a:pt x="4942" y="1"/>
                  </a:moveTo>
                  <a:cubicBezTo>
                    <a:pt x="4784" y="1"/>
                    <a:pt x="4626" y="12"/>
                    <a:pt x="4478" y="27"/>
                  </a:cubicBezTo>
                  <a:cubicBezTo>
                    <a:pt x="4430" y="27"/>
                    <a:pt x="4192" y="74"/>
                    <a:pt x="4144" y="74"/>
                  </a:cubicBezTo>
                  <a:cubicBezTo>
                    <a:pt x="3334" y="74"/>
                    <a:pt x="3120" y="979"/>
                    <a:pt x="3334" y="1598"/>
                  </a:cubicBezTo>
                  <a:lnTo>
                    <a:pt x="2572" y="1598"/>
                  </a:lnTo>
                  <a:cubicBezTo>
                    <a:pt x="2427" y="1591"/>
                    <a:pt x="2275" y="1585"/>
                    <a:pt x="2120" y="1585"/>
                  </a:cubicBezTo>
                  <a:cubicBezTo>
                    <a:pt x="1256" y="1585"/>
                    <a:pt x="319" y="1759"/>
                    <a:pt x="239" y="2789"/>
                  </a:cubicBezTo>
                  <a:cubicBezTo>
                    <a:pt x="72" y="4099"/>
                    <a:pt x="191" y="5409"/>
                    <a:pt x="143" y="6718"/>
                  </a:cubicBezTo>
                  <a:cubicBezTo>
                    <a:pt x="143" y="6909"/>
                    <a:pt x="143" y="7314"/>
                    <a:pt x="143" y="7504"/>
                  </a:cubicBezTo>
                  <a:cubicBezTo>
                    <a:pt x="143" y="8052"/>
                    <a:pt x="0" y="8790"/>
                    <a:pt x="500" y="9171"/>
                  </a:cubicBezTo>
                  <a:cubicBezTo>
                    <a:pt x="865" y="9572"/>
                    <a:pt x="1369" y="9597"/>
                    <a:pt x="1874" y="9597"/>
                  </a:cubicBezTo>
                  <a:cubicBezTo>
                    <a:pt x="1944" y="9597"/>
                    <a:pt x="2013" y="9596"/>
                    <a:pt x="2082" y="9596"/>
                  </a:cubicBezTo>
                  <a:cubicBezTo>
                    <a:pt x="2167" y="9596"/>
                    <a:pt x="2251" y="9597"/>
                    <a:pt x="2334" y="9600"/>
                  </a:cubicBezTo>
                  <a:cubicBezTo>
                    <a:pt x="2906" y="9600"/>
                    <a:pt x="3549" y="9600"/>
                    <a:pt x="4120" y="9576"/>
                  </a:cubicBezTo>
                  <a:cubicBezTo>
                    <a:pt x="4578" y="9558"/>
                    <a:pt x="5051" y="9554"/>
                    <a:pt x="5529" y="9554"/>
                  </a:cubicBezTo>
                  <a:cubicBezTo>
                    <a:pt x="6052" y="9554"/>
                    <a:pt x="6580" y="9559"/>
                    <a:pt x="7097" y="9559"/>
                  </a:cubicBezTo>
                  <a:cubicBezTo>
                    <a:pt x="7387" y="9559"/>
                    <a:pt x="7674" y="9558"/>
                    <a:pt x="7954" y="9552"/>
                  </a:cubicBezTo>
                  <a:lnTo>
                    <a:pt x="8216" y="9552"/>
                  </a:lnTo>
                  <a:cubicBezTo>
                    <a:pt x="8955" y="9552"/>
                    <a:pt x="9550" y="8933"/>
                    <a:pt x="9526" y="8171"/>
                  </a:cubicBezTo>
                  <a:cubicBezTo>
                    <a:pt x="9502" y="8076"/>
                    <a:pt x="9425" y="8028"/>
                    <a:pt x="9351" y="8028"/>
                  </a:cubicBezTo>
                  <a:cubicBezTo>
                    <a:pt x="9276" y="8028"/>
                    <a:pt x="9205" y="8076"/>
                    <a:pt x="9193" y="8171"/>
                  </a:cubicBezTo>
                  <a:cubicBezTo>
                    <a:pt x="9169" y="8504"/>
                    <a:pt x="8978" y="8790"/>
                    <a:pt x="8693" y="8957"/>
                  </a:cubicBezTo>
                  <a:cubicBezTo>
                    <a:pt x="8518" y="9027"/>
                    <a:pt x="8331" y="9071"/>
                    <a:pt x="8150" y="9071"/>
                  </a:cubicBezTo>
                  <a:cubicBezTo>
                    <a:pt x="8084" y="9071"/>
                    <a:pt x="8018" y="9065"/>
                    <a:pt x="7954" y="9052"/>
                  </a:cubicBezTo>
                  <a:cubicBezTo>
                    <a:pt x="7502" y="9052"/>
                    <a:pt x="6954" y="9005"/>
                    <a:pt x="6478" y="8981"/>
                  </a:cubicBezTo>
                  <a:cubicBezTo>
                    <a:pt x="6288" y="8974"/>
                    <a:pt x="6098" y="8971"/>
                    <a:pt x="5908" y="8971"/>
                  </a:cubicBezTo>
                  <a:cubicBezTo>
                    <a:pt x="4735" y="8971"/>
                    <a:pt x="3546" y="9083"/>
                    <a:pt x="2358" y="9124"/>
                  </a:cubicBezTo>
                  <a:cubicBezTo>
                    <a:pt x="2168" y="9147"/>
                    <a:pt x="1977" y="9159"/>
                    <a:pt x="1786" y="9159"/>
                  </a:cubicBezTo>
                  <a:cubicBezTo>
                    <a:pt x="1596" y="9159"/>
                    <a:pt x="1405" y="9147"/>
                    <a:pt x="1215" y="9124"/>
                  </a:cubicBezTo>
                  <a:cubicBezTo>
                    <a:pt x="834" y="9052"/>
                    <a:pt x="524" y="8695"/>
                    <a:pt x="524" y="8290"/>
                  </a:cubicBezTo>
                  <a:lnTo>
                    <a:pt x="524" y="5956"/>
                  </a:lnTo>
                  <a:cubicBezTo>
                    <a:pt x="524" y="5361"/>
                    <a:pt x="500" y="4742"/>
                    <a:pt x="500" y="4123"/>
                  </a:cubicBezTo>
                  <a:lnTo>
                    <a:pt x="500" y="4123"/>
                  </a:lnTo>
                  <a:cubicBezTo>
                    <a:pt x="524" y="4170"/>
                    <a:pt x="548" y="4218"/>
                    <a:pt x="572" y="4242"/>
                  </a:cubicBezTo>
                  <a:cubicBezTo>
                    <a:pt x="858" y="4551"/>
                    <a:pt x="1191" y="4813"/>
                    <a:pt x="1548" y="5028"/>
                  </a:cubicBezTo>
                  <a:cubicBezTo>
                    <a:pt x="1906" y="5242"/>
                    <a:pt x="2215" y="5480"/>
                    <a:pt x="2596" y="5647"/>
                  </a:cubicBezTo>
                  <a:cubicBezTo>
                    <a:pt x="2525" y="5885"/>
                    <a:pt x="2477" y="6123"/>
                    <a:pt x="2477" y="6337"/>
                  </a:cubicBezTo>
                  <a:cubicBezTo>
                    <a:pt x="2486" y="6478"/>
                    <a:pt x="2603" y="6537"/>
                    <a:pt x="2731" y="6537"/>
                  </a:cubicBezTo>
                  <a:cubicBezTo>
                    <a:pt x="2927" y="6537"/>
                    <a:pt x="3150" y="6397"/>
                    <a:pt x="3049" y="6194"/>
                  </a:cubicBezTo>
                  <a:cubicBezTo>
                    <a:pt x="2977" y="6004"/>
                    <a:pt x="2953" y="5790"/>
                    <a:pt x="2930" y="5575"/>
                  </a:cubicBezTo>
                  <a:lnTo>
                    <a:pt x="2953" y="5551"/>
                  </a:lnTo>
                  <a:cubicBezTo>
                    <a:pt x="3549" y="5289"/>
                    <a:pt x="4216" y="5123"/>
                    <a:pt x="4906" y="5099"/>
                  </a:cubicBezTo>
                  <a:cubicBezTo>
                    <a:pt x="4955" y="5097"/>
                    <a:pt x="5005" y="5096"/>
                    <a:pt x="5054" y="5096"/>
                  </a:cubicBezTo>
                  <a:cubicBezTo>
                    <a:pt x="5695" y="5096"/>
                    <a:pt x="6332" y="5240"/>
                    <a:pt x="6907" y="5528"/>
                  </a:cubicBezTo>
                  <a:cubicBezTo>
                    <a:pt x="6907" y="5575"/>
                    <a:pt x="6883" y="5623"/>
                    <a:pt x="6883" y="5671"/>
                  </a:cubicBezTo>
                  <a:cubicBezTo>
                    <a:pt x="6811" y="5885"/>
                    <a:pt x="6788" y="6123"/>
                    <a:pt x="6764" y="6361"/>
                  </a:cubicBezTo>
                  <a:cubicBezTo>
                    <a:pt x="6815" y="6484"/>
                    <a:pt x="6928" y="6541"/>
                    <a:pt x="7041" y="6541"/>
                  </a:cubicBezTo>
                  <a:cubicBezTo>
                    <a:pt x="7189" y="6541"/>
                    <a:pt x="7335" y="6442"/>
                    <a:pt x="7335" y="6266"/>
                  </a:cubicBezTo>
                  <a:cubicBezTo>
                    <a:pt x="7311" y="6028"/>
                    <a:pt x="7264" y="5813"/>
                    <a:pt x="7216" y="5599"/>
                  </a:cubicBezTo>
                  <a:cubicBezTo>
                    <a:pt x="7311" y="5528"/>
                    <a:pt x="7431" y="5409"/>
                    <a:pt x="7502" y="5361"/>
                  </a:cubicBezTo>
                  <a:cubicBezTo>
                    <a:pt x="7716" y="5218"/>
                    <a:pt x="7931" y="5075"/>
                    <a:pt x="8145" y="4932"/>
                  </a:cubicBezTo>
                  <a:cubicBezTo>
                    <a:pt x="8478" y="4789"/>
                    <a:pt x="8764" y="4575"/>
                    <a:pt x="9050" y="4337"/>
                  </a:cubicBezTo>
                  <a:lnTo>
                    <a:pt x="9050" y="4337"/>
                  </a:lnTo>
                  <a:cubicBezTo>
                    <a:pt x="9050" y="4694"/>
                    <a:pt x="9026" y="5075"/>
                    <a:pt x="9050" y="5456"/>
                  </a:cubicBezTo>
                  <a:lnTo>
                    <a:pt x="9026" y="5432"/>
                  </a:lnTo>
                  <a:lnTo>
                    <a:pt x="9026" y="5432"/>
                  </a:lnTo>
                  <a:cubicBezTo>
                    <a:pt x="9050" y="5718"/>
                    <a:pt x="9074" y="5980"/>
                    <a:pt x="9098" y="6266"/>
                  </a:cubicBezTo>
                  <a:cubicBezTo>
                    <a:pt x="9109" y="6367"/>
                    <a:pt x="9184" y="6415"/>
                    <a:pt x="9260" y="6415"/>
                  </a:cubicBezTo>
                  <a:cubicBezTo>
                    <a:pt x="9345" y="6415"/>
                    <a:pt x="9431" y="6355"/>
                    <a:pt x="9431" y="6242"/>
                  </a:cubicBezTo>
                  <a:cubicBezTo>
                    <a:pt x="9431" y="5742"/>
                    <a:pt x="9479" y="5170"/>
                    <a:pt x="9526" y="4646"/>
                  </a:cubicBezTo>
                  <a:cubicBezTo>
                    <a:pt x="9598" y="4099"/>
                    <a:pt x="9621" y="3527"/>
                    <a:pt x="9598" y="2956"/>
                  </a:cubicBezTo>
                  <a:cubicBezTo>
                    <a:pt x="9526" y="2027"/>
                    <a:pt x="8788" y="1479"/>
                    <a:pt x="7907" y="1432"/>
                  </a:cubicBezTo>
                  <a:cubicBezTo>
                    <a:pt x="7754" y="1418"/>
                    <a:pt x="7603" y="1412"/>
                    <a:pt x="7452" y="1412"/>
                  </a:cubicBezTo>
                  <a:cubicBezTo>
                    <a:pt x="7065" y="1412"/>
                    <a:pt x="6682" y="1452"/>
                    <a:pt x="6287" y="1503"/>
                  </a:cubicBezTo>
                  <a:cubicBezTo>
                    <a:pt x="6335" y="1289"/>
                    <a:pt x="6335" y="1074"/>
                    <a:pt x="6311" y="836"/>
                  </a:cubicBezTo>
                  <a:cubicBezTo>
                    <a:pt x="6160" y="157"/>
                    <a:pt x="5546" y="1"/>
                    <a:pt x="49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10" name="Google Shape;3610;p114"/>
          <p:cNvGrpSpPr/>
          <p:nvPr/>
        </p:nvGrpSpPr>
        <p:grpSpPr>
          <a:xfrm>
            <a:off x="4030020" y="2322130"/>
            <a:ext cx="315684" cy="316478"/>
            <a:chOff x="3380425" y="2807000"/>
            <a:chExt cx="238775" cy="239375"/>
          </a:xfrm>
        </p:grpSpPr>
        <p:sp>
          <p:nvSpPr>
            <p:cNvPr id="3611" name="Google Shape;3611;p114"/>
            <p:cNvSpPr/>
            <p:nvPr/>
          </p:nvSpPr>
          <p:spPr>
            <a:xfrm>
              <a:off x="3385200" y="2807375"/>
              <a:ext cx="232800" cy="235200"/>
            </a:xfrm>
            <a:custGeom>
              <a:avLst/>
              <a:gdLst/>
              <a:ahLst/>
              <a:cxnLst/>
              <a:rect l="l" t="t" r="r" b="b"/>
              <a:pathLst>
                <a:path w="9312" h="9408" extrusionOk="0">
                  <a:moveTo>
                    <a:pt x="3421" y="0"/>
                  </a:moveTo>
                  <a:cubicBezTo>
                    <a:pt x="3270" y="0"/>
                    <a:pt x="3120" y="14"/>
                    <a:pt x="2977" y="40"/>
                  </a:cubicBezTo>
                  <a:cubicBezTo>
                    <a:pt x="2620" y="112"/>
                    <a:pt x="2263" y="255"/>
                    <a:pt x="1977" y="493"/>
                  </a:cubicBezTo>
                  <a:cubicBezTo>
                    <a:pt x="1644" y="707"/>
                    <a:pt x="1334" y="993"/>
                    <a:pt x="1096" y="1302"/>
                  </a:cubicBezTo>
                  <a:cubicBezTo>
                    <a:pt x="786" y="1850"/>
                    <a:pt x="572" y="2422"/>
                    <a:pt x="429" y="3017"/>
                  </a:cubicBezTo>
                  <a:cubicBezTo>
                    <a:pt x="143" y="4565"/>
                    <a:pt x="0" y="5113"/>
                    <a:pt x="310" y="6661"/>
                  </a:cubicBezTo>
                  <a:cubicBezTo>
                    <a:pt x="453" y="7304"/>
                    <a:pt x="882" y="8375"/>
                    <a:pt x="1382" y="8780"/>
                  </a:cubicBezTo>
                  <a:cubicBezTo>
                    <a:pt x="1691" y="9042"/>
                    <a:pt x="2072" y="9209"/>
                    <a:pt x="2477" y="9304"/>
                  </a:cubicBezTo>
                  <a:cubicBezTo>
                    <a:pt x="2750" y="9377"/>
                    <a:pt x="3023" y="9408"/>
                    <a:pt x="3306" y="9408"/>
                  </a:cubicBezTo>
                  <a:cubicBezTo>
                    <a:pt x="3394" y="9408"/>
                    <a:pt x="3483" y="9405"/>
                    <a:pt x="3573" y="9399"/>
                  </a:cubicBezTo>
                  <a:cubicBezTo>
                    <a:pt x="3811" y="9376"/>
                    <a:pt x="4049" y="9328"/>
                    <a:pt x="4263" y="9209"/>
                  </a:cubicBezTo>
                  <a:cubicBezTo>
                    <a:pt x="4406" y="9137"/>
                    <a:pt x="4501" y="9018"/>
                    <a:pt x="4549" y="8852"/>
                  </a:cubicBezTo>
                  <a:cubicBezTo>
                    <a:pt x="4626" y="8465"/>
                    <a:pt x="4327" y="8126"/>
                    <a:pt x="3970" y="8126"/>
                  </a:cubicBezTo>
                  <a:cubicBezTo>
                    <a:pt x="3887" y="8126"/>
                    <a:pt x="3801" y="8144"/>
                    <a:pt x="3715" y="8185"/>
                  </a:cubicBezTo>
                  <a:cubicBezTo>
                    <a:pt x="3644" y="8209"/>
                    <a:pt x="3573" y="8232"/>
                    <a:pt x="3501" y="8232"/>
                  </a:cubicBezTo>
                  <a:cubicBezTo>
                    <a:pt x="3430" y="8244"/>
                    <a:pt x="3358" y="8250"/>
                    <a:pt x="3287" y="8250"/>
                  </a:cubicBezTo>
                  <a:cubicBezTo>
                    <a:pt x="3215" y="8250"/>
                    <a:pt x="3144" y="8244"/>
                    <a:pt x="3072" y="8232"/>
                  </a:cubicBezTo>
                  <a:lnTo>
                    <a:pt x="2858" y="8209"/>
                  </a:lnTo>
                  <a:cubicBezTo>
                    <a:pt x="2096" y="8090"/>
                    <a:pt x="1525" y="7518"/>
                    <a:pt x="1429" y="6780"/>
                  </a:cubicBezTo>
                  <a:cubicBezTo>
                    <a:pt x="1405" y="6732"/>
                    <a:pt x="1382" y="6685"/>
                    <a:pt x="1382" y="6613"/>
                  </a:cubicBezTo>
                  <a:cubicBezTo>
                    <a:pt x="1239" y="5113"/>
                    <a:pt x="1405" y="3612"/>
                    <a:pt x="1906" y="2184"/>
                  </a:cubicBezTo>
                  <a:cubicBezTo>
                    <a:pt x="1953" y="2112"/>
                    <a:pt x="2001" y="2041"/>
                    <a:pt x="2048" y="1969"/>
                  </a:cubicBezTo>
                  <a:lnTo>
                    <a:pt x="2048" y="1969"/>
                  </a:lnTo>
                  <a:cubicBezTo>
                    <a:pt x="2415" y="1603"/>
                    <a:pt x="2877" y="1172"/>
                    <a:pt x="3400" y="1172"/>
                  </a:cubicBezTo>
                  <a:cubicBezTo>
                    <a:pt x="3449" y="1172"/>
                    <a:pt x="3499" y="1175"/>
                    <a:pt x="3549" y="1183"/>
                  </a:cubicBezTo>
                  <a:cubicBezTo>
                    <a:pt x="4025" y="1279"/>
                    <a:pt x="4430" y="1541"/>
                    <a:pt x="4716" y="1945"/>
                  </a:cubicBezTo>
                  <a:cubicBezTo>
                    <a:pt x="4716" y="1945"/>
                    <a:pt x="4716" y="1945"/>
                    <a:pt x="4716" y="1945"/>
                  </a:cubicBezTo>
                  <a:lnTo>
                    <a:pt x="4716" y="1945"/>
                  </a:lnTo>
                  <a:cubicBezTo>
                    <a:pt x="4758" y="2005"/>
                    <a:pt x="4773" y="2025"/>
                    <a:pt x="4774" y="2025"/>
                  </a:cubicBezTo>
                  <a:cubicBezTo>
                    <a:pt x="4776" y="2025"/>
                    <a:pt x="4731" y="1961"/>
                    <a:pt x="4716" y="1945"/>
                  </a:cubicBezTo>
                  <a:lnTo>
                    <a:pt x="4716" y="1945"/>
                  </a:lnTo>
                  <a:cubicBezTo>
                    <a:pt x="4787" y="2017"/>
                    <a:pt x="4835" y="2112"/>
                    <a:pt x="4906" y="2184"/>
                  </a:cubicBezTo>
                  <a:cubicBezTo>
                    <a:pt x="5216" y="2684"/>
                    <a:pt x="5502" y="3208"/>
                    <a:pt x="5716" y="3732"/>
                  </a:cubicBezTo>
                  <a:cubicBezTo>
                    <a:pt x="6049" y="4565"/>
                    <a:pt x="6335" y="5399"/>
                    <a:pt x="6549" y="6256"/>
                  </a:cubicBezTo>
                  <a:cubicBezTo>
                    <a:pt x="6764" y="7042"/>
                    <a:pt x="6978" y="7899"/>
                    <a:pt x="7454" y="8566"/>
                  </a:cubicBezTo>
                  <a:cubicBezTo>
                    <a:pt x="7621" y="8828"/>
                    <a:pt x="7812" y="9042"/>
                    <a:pt x="8050" y="9185"/>
                  </a:cubicBezTo>
                  <a:cubicBezTo>
                    <a:pt x="8216" y="9280"/>
                    <a:pt x="8383" y="9328"/>
                    <a:pt x="8574" y="9328"/>
                  </a:cubicBezTo>
                  <a:cubicBezTo>
                    <a:pt x="8693" y="9328"/>
                    <a:pt x="8812" y="9304"/>
                    <a:pt x="8931" y="9233"/>
                  </a:cubicBezTo>
                  <a:cubicBezTo>
                    <a:pt x="9026" y="9161"/>
                    <a:pt x="9121" y="9066"/>
                    <a:pt x="9193" y="8971"/>
                  </a:cubicBezTo>
                  <a:cubicBezTo>
                    <a:pt x="9288" y="8828"/>
                    <a:pt x="9312" y="8661"/>
                    <a:pt x="9264" y="8518"/>
                  </a:cubicBezTo>
                  <a:cubicBezTo>
                    <a:pt x="9240" y="8423"/>
                    <a:pt x="9193" y="8352"/>
                    <a:pt x="9121" y="8280"/>
                  </a:cubicBezTo>
                  <a:cubicBezTo>
                    <a:pt x="9074" y="8232"/>
                    <a:pt x="9026" y="8209"/>
                    <a:pt x="8978" y="8209"/>
                  </a:cubicBezTo>
                  <a:cubicBezTo>
                    <a:pt x="8836" y="8209"/>
                    <a:pt x="8693" y="8185"/>
                    <a:pt x="8550" y="8137"/>
                  </a:cubicBezTo>
                  <a:cubicBezTo>
                    <a:pt x="8240" y="7994"/>
                    <a:pt x="8050" y="7328"/>
                    <a:pt x="8050" y="7304"/>
                  </a:cubicBezTo>
                  <a:cubicBezTo>
                    <a:pt x="7883" y="6756"/>
                    <a:pt x="7740" y="6113"/>
                    <a:pt x="7573" y="5518"/>
                  </a:cubicBezTo>
                  <a:cubicBezTo>
                    <a:pt x="7383" y="4851"/>
                    <a:pt x="7169" y="4160"/>
                    <a:pt x="6907" y="3517"/>
                  </a:cubicBezTo>
                  <a:cubicBezTo>
                    <a:pt x="6621" y="2827"/>
                    <a:pt x="6287" y="2184"/>
                    <a:pt x="5883" y="1564"/>
                  </a:cubicBezTo>
                  <a:cubicBezTo>
                    <a:pt x="5478" y="898"/>
                    <a:pt x="4882" y="398"/>
                    <a:pt x="4168" y="112"/>
                  </a:cubicBezTo>
                  <a:cubicBezTo>
                    <a:pt x="3930" y="37"/>
                    <a:pt x="3673" y="0"/>
                    <a:pt x="34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2" name="Google Shape;3612;p114"/>
            <p:cNvSpPr/>
            <p:nvPr/>
          </p:nvSpPr>
          <p:spPr>
            <a:xfrm>
              <a:off x="3517975" y="2824900"/>
              <a:ext cx="73250" cy="185800"/>
            </a:xfrm>
            <a:custGeom>
              <a:avLst/>
              <a:gdLst/>
              <a:ahLst/>
              <a:cxnLst/>
              <a:rect l="l" t="t" r="r" b="b"/>
              <a:pathLst>
                <a:path w="2930" h="7432" extrusionOk="0">
                  <a:moveTo>
                    <a:pt x="2322" y="0"/>
                  </a:moveTo>
                  <a:cubicBezTo>
                    <a:pt x="2060" y="0"/>
                    <a:pt x="1798" y="161"/>
                    <a:pt x="1738" y="482"/>
                  </a:cubicBezTo>
                  <a:cubicBezTo>
                    <a:pt x="1762" y="1102"/>
                    <a:pt x="1738" y="1745"/>
                    <a:pt x="1667" y="2364"/>
                  </a:cubicBezTo>
                  <a:cubicBezTo>
                    <a:pt x="1524" y="3293"/>
                    <a:pt x="1262" y="4221"/>
                    <a:pt x="905" y="5102"/>
                  </a:cubicBezTo>
                  <a:cubicBezTo>
                    <a:pt x="691" y="5602"/>
                    <a:pt x="452" y="6079"/>
                    <a:pt x="143" y="6555"/>
                  </a:cubicBezTo>
                  <a:cubicBezTo>
                    <a:pt x="0" y="6841"/>
                    <a:pt x="95" y="7174"/>
                    <a:pt x="357" y="7365"/>
                  </a:cubicBezTo>
                  <a:cubicBezTo>
                    <a:pt x="447" y="7410"/>
                    <a:pt x="544" y="7431"/>
                    <a:pt x="640" y="7431"/>
                  </a:cubicBezTo>
                  <a:cubicBezTo>
                    <a:pt x="849" y="7431"/>
                    <a:pt x="1053" y="7330"/>
                    <a:pt x="1167" y="7150"/>
                  </a:cubicBezTo>
                  <a:cubicBezTo>
                    <a:pt x="2119" y="5579"/>
                    <a:pt x="2715" y="3816"/>
                    <a:pt x="2858" y="1983"/>
                  </a:cubicBezTo>
                  <a:cubicBezTo>
                    <a:pt x="2905" y="1483"/>
                    <a:pt x="2929" y="983"/>
                    <a:pt x="2905" y="482"/>
                  </a:cubicBezTo>
                  <a:cubicBezTo>
                    <a:pt x="2846" y="161"/>
                    <a:pt x="2584" y="0"/>
                    <a:pt x="23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3" name="Google Shape;3613;p114"/>
            <p:cNvSpPr/>
            <p:nvPr/>
          </p:nvSpPr>
          <p:spPr>
            <a:xfrm>
              <a:off x="3380425" y="2807000"/>
              <a:ext cx="238775" cy="239375"/>
            </a:xfrm>
            <a:custGeom>
              <a:avLst/>
              <a:gdLst/>
              <a:ahLst/>
              <a:cxnLst/>
              <a:rect l="l" t="t" r="r" b="b"/>
              <a:pathLst>
                <a:path w="9551" h="9575" extrusionOk="0">
                  <a:moveTo>
                    <a:pt x="3546" y="0"/>
                  </a:moveTo>
                  <a:cubicBezTo>
                    <a:pt x="2983" y="0"/>
                    <a:pt x="2414" y="158"/>
                    <a:pt x="1906" y="484"/>
                  </a:cubicBezTo>
                  <a:cubicBezTo>
                    <a:pt x="1716" y="651"/>
                    <a:pt x="1287" y="913"/>
                    <a:pt x="1358" y="1198"/>
                  </a:cubicBezTo>
                  <a:cubicBezTo>
                    <a:pt x="1311" y="1270"/>
                    <a:pt x="1239" y="1341"/>
                    <a:pt x="1168" y="1413"/>
                  </a:cubicBezTo>
                  <a:cubicBezTo>
                    <a:pt x="858" y="1865"/>
                    <a:pt x="620" y="2365"/>
                    <a:pt x="453" y="2865"/>
                  </a:cubicBezTo>
                  <a:cubicBezTo>
                    <a:pt x="120" y="3889"/>
                    <a:pt x="1" y="4985"/>
                    <a:pt x="168" y="6057"/>
                  </a:cubicBezTo>
                  <a:cubicBezTo>
                    <a:pt x="310" y="7485"/>
                    <a:pt x="1073" y="8819"/>
                    <a:pt x="2430" y="9391"/>
                  </a:cubicBezTo>
                  <a:cubicBezTo>
                    <a:pt x="2620" y="9462"/>
                    <a:pt x="2859" y="9533"/>
                    <a:pt x="3073" y="9557"/>
                  </a:cubicBezTo>
                  <a:cubicBezTo>
                    <a:pt x="3124" y="9569"/>
                    <a:pt x="3202" y="9575"/>
                    <a:pt x="3297" y="9575"/>
                  </a:cubicBezTo>
                  <a:cubicBezTo>
                    <a:pt x="3781" y="9575"/>
                    <a:pt x="4704" y="9420"/>
                    <a:pt x="4645" y="9081"/>
                  </a:cubicBezTo>
                  <a:cubicBezTo>
                    <a:pt x="4627" y="9011"/>
                    <a:pt x="4572" y="8967"/>
                    <a:pt x="4506" y="8967"/>
                  </a:cubicBezTo>
                  <a:cubicBezTo>
                    <a:pt x="4481" y="8967"/>
                    <a:pt x="4456" y="8973"/>
                    <a:pt x="4430" y="8986"/>
                  </a:cubicBezTo>
                  <a:cubicBezTo>
                    <a:pt x="4186" y="9069"/>
                    <a:pt x="3940" y="9107"/>
                    <a:pt x="3698" y="9107"/>
                  </a:cubicBezTo>
                  <a:cubicBezTo>
                    <a:pt x="2693" y="9107"/>
                    <a:pt x="1753" y="8444"/>
                    <a:pt x="1215" y="7581"/>
                  </a:cubicBezTo>
                  <a:cubicBezTo>
                    <a:pt x="858" y="7009"/>
                    <a:pt x="620" y="6342"/>
                    <a:pt x="549" y="5652"/>
                  </a:cubicBezTo>
                  <a:cubicBezTo>
                    <a:pt x="358" y="4223"/>
                    <a:pt x="691" y="2556"/>
                    <a:pt x="1596" y="1413"/>
                  </a:cubicBezTo>
                  <a:cubicBezTo>
                    <a:pt x="1692" y="1413"/>
                    <a:pt x="1787" y="1365"/>
                    <a:pt x="1858" y="1294"/>
                  </a:cubicBezTo>
                  <a:cubicBezTo>
                    <a:pt x="2073" y="1032"/>
                    <a:pt x="2358" y="841"/>
                    <a:pt x="2692" y="698"/>
                  </a:cubicBezTo>
                  <a:cubicBezTo>
                    <a:pt x="2998" y="580"/>
                    <a:pt x="3294" y="526"/>
                    <a:pt x="3577" y="526"/>
                  </a:cubicBezTo>
                  <a:cubicBezTo>
                    <a:pt x="4834" y="526"/>
                    <a:pt x="5834" y="1589"/>
                    <a:pt x="6359" y="2794"/>
                  </a:cubicBezTo>
                  <a:cubicBezTo>
                    <a:pt x="6621" y="3461"/>
                    <a:pt x="6788" y="4151"/>
                    <a:pt x="6883" y="4866"/>
                  </a:cubicBezTo>
                  <a:cubicBezTo>
                    <a:pt x="6931" y="5175"/>
                    <a:pt x="6979" y="5509"/>
                    <a:pt x="7026" y="5818"/>
                  </a:cubicBezTo>
                  <a:cubicBezTo>
                    <a:pt x="6836" y="6557"/>
                    <a:pt x="6478" y="7271"/>
                    <a:pt x="6002" y="7866"/>
                  </a:cubicBezTo>
                  <a:cubicBezTo>
                    <a:pt x="5896" y="7991"/>
                    <a:pt x="6001" y="8141"/>
                    <a:pt x="6120" y="8141"/>
                  </a:cubicBezTo>
                  <a:cubicBezTo>
                    <a:pt x="6161" y="8141"/>
                    <a:pt x="6204" y="8123"/>
                    <a:pt x="6240" y="8081"/>
                  </a:cubicBezTo>
                  <a:cubicBezTo>
                    <a:pt x="6431" y="7866"/>
                    <a:pt x="6597" y="7628"/>
                    <a:pt x="6740" y="7366"/>
                  </a:cubicBezTo>
                  <a:cubicBezTo>
                    <a:pt x="6907" y="7128"/>
                    <a:pt x="7050" y="6842"/>
                    <a:pt x="7169" y="6580"/>
                  </a:cubicBezTo>
                  <a:cubicBezTo>
                    <a:pt x="7193" y="6747"/>
                    <a:pt x="7217" y="6914"/>
                    <a:pt x="7240" y="7057"/>
                  </a:cubicBezTo>
                  <a:cubicBezTo>
                    <a:pt x="7360" y="7700"/>
                    <a:pt x="7431" y="8390"/>
                    <a:pt x="7836" y="8938"/>
                  </a:cubicBezTo>
                  <a:cubicBezTo>
                    <a:pt x="8060" y="9238"/>
                    <a:pt x="8403" y="9405"/>
                    <a:pt x="8770" y="9405"/>
                  </a:cubicBezTo>
                  <a:cubicBezTo>
                    <a:pt x="8870" y="9405"/>
                    <a:pt x="8972" y="9392"/>
                    <a:pt x="9074" y="9367"/>
                  </a:cubicBezTo>
                  <a:cubicBezTo>
                    <a:pt x="9472" y="9226"/>
                    <a:pt x="9548" y="8741"/>
                    <a:pt x="9550" y="8362"/>
                  </a:cubicBezTo>
                  <a:lnTo>
                    <a:pt x="9550" y="8362"/>
                  </a:lnTo>
                  <a:cubicBezTo>
                    <a:pt x="9550" y="8364"/>
                    <a:pt x="9550" y="8365"/>
                    <a:pt x="9550" y="8367"/>
                  </a:cubicBezTo>
                  <a:lnTo>
                    <a:pt x="9550" y="8343"/>
                  </a:lnTo>
                  <a:cubicBezTo>
                    <a:pt x="9550" y="8349"/>
                    <a:pt x="9550" y="8356"/>
                    <a:pt x="9550" y="8362"/>
                  </a:cubicBezTo>
                  <a:lnTo>
                    <a:pt x="9550" y="8362"/>
                  </a:lnTo>
                  <a:cubicBezTo>
                    <a:pt x="9548" y="8282"/>
                    <a:pt x="9484" y="8242"/>
                    <a:pt x="9419" y="8242"/>
                  </a:cubicBezTo>
                  <a:cubicBezTo>
                    <a:pt x="9354" y="8242"/>
                    <a:pt x="9289" y="8283"/>
                    <a:pt x="9289" y="8367"/>
                  </a:cubicBezTo>
                  <a:cubicBezTo>
                    <a:pt x="9289" y="8691"/>
                    <a:pt x="9221" y="9129"/>
                    <a:pt x="8842" y="9129"/>
                  </a:cubicBezTo>
                  <a:cubicBezTo>
                    <a:pt x="8833" y="9129"/>
                    <a:pt x="8823" y="9129"/>
                    <a:pt x="8812" y="9129"/>
                  </a:cubicBezTo>
                  <a:cubicBezTo>
                    <a:pt x="8803" y="9129"/>
                    <a:pt x="8794" y="9129"/>
                    <a:pt x="8785" y="9129"/>
                  </a:cubicBezTo>
                  <a:cubicBezTo>
                    <a:pt x="7928" y="9129"/>
                    <a:pt x="7787" y="8026"/>
                    <a:pt x="7669" y="7343"/>
                  </a:cubicBezTo>
                  <a:cubicBezTo>
                    <a:pt x="7598" y="6938"/>
                    <a:pt x="7550" y="6485"/>
                    <a:pt x="7479" y="6080"/>
                  </a:cubicBezTo>
                  <a:cubicBezTo>
                    <a:pt x="7479" y="6009"/>
                    <a:pt x="7455" y="5937"/>
                    <a:pt x="7455" y="5890"/>
                  </a:cubicBezTo>
                  <a:cubicBezTo>
                    <a:pt x="7598" y="5437"/>
                    <a:pt x="7717" y="4985"/>
                    <a:pt x="7860" y="4556"/>
                  </a:cubicBezTo>
                  <a:cubicBezTo>
                    <a:pt x="8288" y="3318"/>
                    <a:pt x="8622" y="1984"/>
                    <a:pt x="8384" y="674"/>
                  </a:cubicBezTo>
                  <a:cubicBezTo>
                    <a:pt x="8372" y="591"/>
                    <a:pt x="8300" y="549"/>
                    <a:pt x="8226" y="549"/>
                  </a:cubicBezTo>
                  <a:cubicBezTo>
                    <a:pt x="8151" y="549"/>
                    <a:pt x="8074" y="591"/>
                    <a:pt x="8050" y="674"/>
                  </a:cubicBezTo>
                  <a:cubicBezTo>
                    <a:pt x="8026" y="1008"/>
                    <a:pt x="8003" y="1317"/>
                    <a:pt x="7955" y="1627"/>
                  </a:cubicBezTo>
                  <a:cubicBezTo>
                    <a:pt x="7907" y="1889"/>
                    <a:pt x="7860" y="2175"/>
                    <a:pt x="7812" y="2437"/>
                  </a:cubicBezTo>
                  <a:cubicBezTo>
                    <a:pt x="7669" y="3199"/>
                    <a:pt x="7479" y="4104"/>
                    <a:pt x="7312" y="4866"/>
                  </a:cubicBezTo>
                  <a:cubicBezTo>
                    <a:pt x="7121" y="3532"/>
                    <a:pt x="6836" y="2222"/>
                    <a:pt x="5931" y="1198"/>
                  </a:cubicBezTo>
                  <a:cubicBezTo>
                    <a:pt x="5355" y="417"/>
                    <a:pt x="4460" y="0"/>
                    <a:pt x="35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14" name="Google Shape;3614;p114"/>
          <p:cNvGrpSpPr/>
          <p:nvPr/>
        </p:nvGrpSpPr>
        <p:grpSpPr>
          <a:xfrm>
            <a:off x="3273613" y="2323848"/>
            <a:ext cx="319188" cy="314528"/>
            <a:chOff x="2808300" y="2808300"/>
            <a:chExt cx="241425" cy="237900"/>
          </a:xfrm>
        </p:grpSpPr>
        <p:sp>
          <p:nvSpPr>
            <p:cNvPr id="3615" name="Google Shape;3615;p114"/>
            <p:cNvSpPr/>
            <p:nvPr/>
          </p:nvSpPr>
          <p:spPr>
            <a:xfrm>
              <a:off x="2816625" y="2812900"/>
              <a:ext cx="104800" cy="220550"/>
            </a:xfrm>
            <a:custGeom>
              <a:avLst/>
              <a:gdLst/>
              <a:ahLst/>
              <a:cxnLst/>
              <a:rect l="l" t="t" r="r" b="b"/>
              <a:pathLst>
                <a:path w="4192" h="8822" extrusionOk="0">
                  <a:moveTo>
                    <a:pt x="2376" y="0"/>
                  </a:moveTo>
                  <a:cubicBezTo>
                    <a:pt x="2208" y="0"/>
                    <a:pt x="2042" y="12"/>
                    <a:pt x="1882" y="34"/>
                  </a:cubicBezTo>
                  <a:cubicBezTo>
                    <a:pt x="1477" y="57"/>
                    <a:pt x="1096" y="129"/>
                    <a:pt x="715" y="224"/>
                  </a:cubicBezTo>
                  <a:cubicBezTo>
                    <a:pt x="524" y="272"/>
                    <a:pt x="382" y="415"/>
                    <a:pt x="334" y="581"/>
                  </a:cubicBezTo>
                  <a:cubicBezTo>
                    <a:pt x="262" y="605"/>
                    <a:pt x="215" y="653"/>
                    <a:pt x="167" y="700"/>
                  </a:cubicBezTo>
                  <a:cubicBezTo>
                    <a:pt x="48" y="796"/>
                    <a:pt x="1" y="939"/>
                    <a:pt x="1" y="1105"/>
                  </a:cubicBezTo>
                  <a:cubicBezTo>
                    <a:pt x="239" y="3010"/>
                    <a:pt x="501" y="4916"/>
                    <a:pt x="786" y="6821"/>
                  </a:cubicBezTo>
                  <a:lnTo>
                    <a:pt x="1025" y="8392"/>
                  </a:lnTo>
                  <a:cubicBezTo>
                    <a:pt x="1048" y="8512"/>
                    <a:pt x="1120" y="8631"/>
                    <a:pt x="1215" y="8702"/>
                  </a:cubicBezTo>
                  <a:cubicBezTo>
                    <a:pt x="1310" y="8774"/>
                    <a:pt x="1429" y="8821"/>
                    <a:pt x="1572" y="8821"/>
                  </a:cubicBezTo>
                  <a:cubicBezTo>
                    <a:pt x="1834" y="8821"/>
                    <a:pt x="2049" y="8654"/>
                    <a:pt x="2120" y="8392"/>
                  </a:cubicBezTo>
                  <a:lnTo>
                    <a:pt x="2144" y="8321"/>
                  </a:lnTo>
                  <a:lnTo>
                    <a:pt x="2215" y="8321"/>
                  </a:lnTo>
                  <a:cubicBezTo>
                    <a:pt x="2287" y="8535"/>
                    <a:pt x="2477" y="8702"/>
                    <a:pt x="2692" y="8726"/>
                  </a:cubicBezTo>
                  <a:cubicBezTo>
                    <a:pt x="2716" y="8728"/>
                    <a:pt x="2739" y="8729"/>
                    <a:pt x="2763" y="8729"/>
                  </a:cubicBezTo>
                  <a:cubicBezTo>
                    <a:pt x="2972" y="8729"/>
                    <a:pt x="3156" y="8635"/>
                    <a:pt x="3263" y="8464"/>
                  </a:cubicBezTo>
                  <a:cubicBezTo>
                    <a:pt x="3311" y="8392"/>
                    <a:pt x="3335" y="8345"/>
                    <a:pt x="3382" y="8273"/>
                  </a:cubicBezTo>
                  <a:cubicBezTo>
                    <a:pt x="3454" y="8297"/>
                    <a:pt x="3549" y="8297"/>
                    <a:pt x="3644" y="8297"/>
                  </a:cubicBezTo>
                  <a:cubicBezTo>
                    <a:pt x="3930" y="8250"/>
                    <a:pt x="4144" y="8011"/>
                    <a:pt x="4144" y="7726"/>
                  </a:cubicBezTo>
                  <a:cubicBezTo>
                    <a:pt x="4144" y="7630"/>
                    <a:pt x="4144" y="7511"/>
                    <a:pt x="4120" y="7416"/>
                  </a:cubicBezTo>
                  <a:lnTo>
                    <a:pt x="4120" y="7416"/>
                  </a:lnTo>
                  <a:lnTo>
                    <a:pt x="4144" y="7440"/>
                  </a:lnTo>
                  <a:cubicBezTo>
                    <a:pt x="4168" y="7368"/>
                    <a:pt x="4192" y="7273"/>
                    <a:pt x="4192" y="7202"/>
                  </a:cubicBezTo>
                  <a:lnTo>
                    <a:pt x="4168" y="3249"/>
                  </a:lnTo>
                  <a:cubicBezTo>
                    <a:pt x="4192" y="2629"/>
                    <a:pt x="4168" y="2010"/>
                    <a:pt x="4097" y="1391"/>
                  </a:cubicBezTo>
                  <a:cubicBezTo>
                    <a:pt x="4049" y="748"/>
                    <a:pt x="3620" y="224"/>
                    <a:pt x="3001" y="57"/>
                  </a:cubicBezTo>
                  <a:cubicBezTo>
                    <a:pt x="2791" y="18"/>
                    <a:pt x="2582" y="0"/>
                    <a:pt x="23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6" name="Google Shape;3616;p114"/>
            <p:cNvSpPr/>
            <p:nvPr/>
          </p:nvSpPr>
          <p:spPr>
            <a:xfrm>
              <a:off x="2925575" y="2813575"/>
              <a:ext cx="107800" cy="225225"/>
            </a:xfrm>
            <a:custGeom>
              <a:avLst/>
              <a:gdLst/>
              <a:ahLst/>
              <a:cxnLst/>
              <a:rect l="l" t="t" r="r" b="b"/>
              <a:pathLst>
                <a:path w="4312" h="9009" extrusionOk="0">
                  <a:moveTo>
                    <a:pt x="2386" y="0"/>
                  </a:moveTo>
                  <a:cubicBezTo>
                    <a:pt x="2297" y="0"/>
                    <a:pt x="2209" y="2"/>
                    <a:pt x="2120" y="7"/>
                  </a:cubicBezTo>
                  <a:cubicBezTo>
                    <a:pt x="1715" y="7"/>
                    <a:pt x="1310" y="78"/>
                    <a:pt x="929" y="221"/>
                  </a:cubicBezTo>
                  <a:cubicBezTo>
                    <a:pt x="763" y="221"/>
                    <a:pt x="572" y="292"/>
                    <a:pt x="453" y="435"/>
                  </a:cubicBezTo>
                  <a:cubicBezTo>
                    <a:pt x="286" y="626"/>
                    <a:pt x="191" y="888"/>
                    <a:pt x="215" y="1126"/>
                  </a:cubicBezTo>
                  <a:lnTo>
                    <a:pt x="215" y="1388"/>
                  </a:lnTo>
                  <a:cubicBezTo>
                    <a:pt x="215" y="1459"/>
                    <a:pt x="191" y="1602"/>
                    <a:pt x="167" y="1721"/>
                  </a:cubicBezTo>
                  <a:cubicBezTo>
                    <a:pt x="72" y="2198"/>
                    <a:pt x="24" y="2674"/>
                    <a:pt x="24" y="3174"/>
                  </a:cubicBezTo>
                  <a:cubicBezTo>
                    <a:pt x="1" y="3722"/>
                    <a:pt x="48" y="4269"/>
                    <a:pt x="143" y="4817"/>
                  </a:cubicBezTo>
                  <a:cubicBezTo>
                    <a:pt x="120" y="4817"/>
                    <a:pt x="120" y="4841"/>
                    <a:pt x="143" y="4865"/>
                  </a:cubicBezTo>
                  <a:cubicBezTo>
                    <a:pt x="143" y="5174"/>
                    <a:pt x="120" y="5484"/>
                    <a:pt x="96" y="5794"/>
                  </a:cubicBezTo>
                  <a:lnTo>
                    <a:pt x="96" y="6960"/>
                  </a:lnTo>
                  <a:cubicBezTo>
                    <a:pt x="72" y="7365"/>
                    <a:pt x="120" y="7746"/>
                    <a:pt x="239" y="8127"/>
                  </a:cubicBezTo>
                  <a:cubicBezTo>
                    <a:pt x="334" y="8365"/>
                    <a:pt x="501" y="8556"/>
                    <a:pt x="715" y="8675"/>
                  </a:cubicBezTo>
                  <a:cubicBezTo>
                    <a:pt x="763" y="8699"/>
                    <a:pt x="834" y="8747"/>
                    <a:pt x="906" y="8770"/>
                  </a:cubicBezTo>
                  <a:cubicBezTo>
                    <a:pt x="1001" y="8818"/>
                    <a:pt x="1096" y="8866"/>
                    <a:pt x="1191" y="8866"/>
                  </a:cubicBezTo>
                  <a:lnTo>
                    <a:pt x="1263" y="8866"/>
                  </a:lnTo>
                  <a:cubicBezTo>
                    <a:pt x="1539" y="8947"/>
                    <a:pt x="1827" y="8984"/>
                    <a:pt x="2126" y="8984"/>
                  </a:cubicBezTo>
                  <a:cubicBezTo>
                    <a:pt x="2265" y="8984"/>
                    <a:pt x="2405" y="8976"/>
                    <a:pt x="2549" y="8961"/>
                  </a:cubicBezTo>
                  <a:lnTo>
                    <a:pt x="2596" y="8961"/>
                  </a:lnTo>
                  <a:cubicBezTo>
                    <a:pt x="2620" y="8961"/>
                    <a:pt x="2668" y="8937"/>
                    <a:pt x="2715" y="8937"/>
                  </a:cubicBezTo>
                  <a:lnTo>
                    <a:pt x="2811" y="8913"/>
                  </a:lnTo>
                  <a:cubicBezTo>
                    <a:pt x="2906" y="8961"/>
                    <a:pt x="3025" y="9008"/>
                    <a:pt x="3120" y="9008"/>
                  </a:cubicBezTo>
                  <a:cubicBezTo>
                    <a:pt x="3430" y="8985"/>
                    <a:pt x="3692" y="8747"/>
                    <a:pt x="3716" y="8437"/>
                  </a:cubicBezTo>
                  <a:cubicBezTo>
                    <a:pt x="3716" y="8365"/>
                    <a:pt x="3716" y="8294"/>
                    <a:pt x="3716" y="8223"/>
                  </a:cubicBezTo>
                  <a:cubicBezTo>
                    <a:pt x="3954" y="8151"/>
                    <a:pt x="4120" y="7913"/>
                    <a:pt x="4120" y="7675"/>
                  </a:cubicBezTo>
                  <a:cubicBezTo>
                    <a:pt x="4120" y="7461"/>
                    <a:pt x="4097" y="7270"/>
                    <a:pt x="4073" y="7080"/>
                  </a:cubicBezTo>
                  <a:cubicBezTo>
                    <a:pt x="4049" y="6889"/>
                    <a:pt x="4025" y="6698"/>
                    <a:pt x="4025" y="6508"/>
                  </a:cubicBezTo>
                  <a:lnTo>
                    <a:pt x="4001" y="4793"/>
                  </a:lnTo>
                  <a:cubicBezTo>
                    <a:pt x="4025" y="4484"/>
                    <a:pt x="4049" y="4222"/>
                    <a:pt x="4073" y="3936"/>
                  </a:cubicBezTo>
                  <a:cubicBezTo>
                    <a:pt x="4168" y="2793"/>
                    <a:pt x="4311" y="1626"/>
                    <a:pt x="4025" y="507"/>
                  </a:cubicBezTo>
                  <a:cubicBezTo>
                    <a:pt x="3954" y="316"/>
                    <a:pt x="3811" y="173"/>
                    <a:pt x="3620" y="102"/>
                  </a:cubicBezTo>
                  <a:cubicBezTo>
                    <a:pt x="3209" y="43"/>
                    <a:pt x="2797" y="0"/>
                    <a:pt x="238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7" name="Google Shape;3617;p114"/>
            <p:cNvSpPr/>
            <p:nvPr/>
          </p:nvSpPr>
          <p:spPr>
            <a:xfrm>
              <a:off x="2808300" y="2808300"/>
              <a:ext cx="241425" cy="237900"/>
            </a:xfrm>
            <a:custGeom>
              <a:avLst/>
              <a:gdLst/>
              <a:ahLst/>
              <a:cxnLst/>
              <a:rect l="l" t="t" r="r" b="b"/>
              <a:pathLst>
                <a:path w="9657" h="9516" extrusionOk="0">
                  <a:moveTo>
                    <a:pt x="3203" y="363"/>
                  </a:moveTo>
                  <a:cubicBezTo>
                    <a:pt x="3464" y="363"/>
                    <a:pt x="3723" y="392"/>
                    <a:pt x="3977" y="480"/>
                  </a:cubicBezTo>
                  <a:cubicBezTo>
                    <a:pt x="4954" y="1051"/>
                    <a:pt x="4501" y="2361"/>
                    <a:pt x="4525" y="3314"/>
                  </a:cubicBezTo>
                  <a:lnTo>
                    <a:pt x="4525" y="3337"/>
                  </a:lnTo>
                  <a:lnTo>
                    <a:pt x="4525" y="3885"/>
                  </a:lnTo>
                  <a:cubicBezTo>
                    <a:pt x="4549" y="5195"/>
                    <a:pt x="4501" y="6481"/>
                    <a:pt x="4525" y="7767"/>
                  </a:cubicBezTo>
                  <a:cubicBezTo>
                    <a:pt x="4549" y="7934"/>
                    <a:pt x="4549" y="8124"/>
                    <a:pt x="4477" y="8291"/>
                  </a:cubicBezTo>
                  <a:cubicBezTo>
                    <a:pt x="4241" y="8841"/>
                    <a:pt x="3517" y="8935"/>
                    <a:pt x="2833" y="8935"/>
                  </a:cubicBezTo>
                  <a:cubicBezTo>
                    <a:pt x="2482" y="8935"/>
                    <a:pt x="2140" y="8910"/>
                    <a:pt x="1881" y="8910"/>
                  </a:cubicBezTo>
                  <a:cubicBezTo>
                    <a:pt x="1819" y="8917"/>
                    <a:pt x="1754" y="8920"/>
                    <a:pt x="1688" y="8920"/>
                  </a:cubicBezTo>
                  <a:cubicBezTo>
                    <a:pt x="1528" y="8920"/>
                    <a:pt x="1359" y="8903"/>
                    <a:pt x="1191" y="8886"/>
                  </a:cubicBezTo>
                  <a:cubicBezTo>
                    <a:pt x="429" y="8648"/>
                    <a:pt x="572" y="7886"/>
                    <a:pt x="595" y="7243"/>
                  </a:cubicBezTo>
                  <a:cubicBezTo>
                    <a:pt x="619" y="5957"/>
                    <a:pt x="595" y="4671"/>
                    <a:pt x="548" y="3361"/>
                  </a:cubicBezTo>
                  <a:cubicBezTo>
                    <a:pt x="524" y="2861"/>
                    <a:pt x="500" y="2361"/>
                    <a:pt x="453" y="1837"/>
                  </a:cubicBezTo>
                  <a:cubicBezTo>
                    <a:pt x="453" y="1837"/>
                    <a:pt x="453" y="1813"/>
                    <a:pt x="453" y="1813"/>
                  </a:cubicBezTo>
                  <a:cubicBezTo>
                    <a:pt x="381" y="1432"/>
                    <a:pt x="476" y="1075"/>
                    <a:pt x="667" y="765"/>
                  </a:cubicBezTo>
                  <a:cubicBezTo>
                    <a:pt x="854" y="510"/>
                    <a:pt x="1078" y="474"/>
                    <a:pt x="1329" y="474"/>
                  </a:cubicBezTo>
                  <a:cubicBezTo>
                    <a:pt x="1429" y="474"/>
                    <a:pt x="1534" y="480"/>
                    <a:pt x="1643" y="480"/>
                  </a:cubicBezTo>
                  <a:cubicBezTo>
                    <a:pt x="2151" y="480"/>
                    <a:pt x="2681" y="363"/>
                    <a:pt x="3203" y="363"/>
                  </a:cubicBezTo>
                  <a:close/>
                  <a:moveTo>
                    <a:pt x="7658" y="0"/>
                  </a:moveTo>
                  <a:cubicBezTo>
                    <a:pt x="7597" y="0"/>
                    <a:pt x="7536" y="1"/>
                    <a:pt x="7478" y="3"/>
                  </a:cubicBezTo>
                  <a:cubicBezTo>
                    <a:pt x="7033" y="3"/>
                    <a:pt x="6589" y="79"/>
                    <a:pt x="6144" y="79"/>
                  </a:cubicBezTo>
                  <a:cubicBezTo>
                    <a:pt x="6089" y="79"/>
                    <a:pt x="6033" y="77"/>
                    <a:pt x="5978" y="75"/>
                  </a:cubicBezTo>
                  <a:cubicBezTo>
                    <a:pt x="5940" y="71"/>
                    <a:pt x="5902" y="70"/>
                    <a:pt x="5864" y="70"/>
                  </a:cubicBezTo>
                  <a:cubicBezTo>
                    <a:pt x="5383" y="70"/>
                    <a:pt x="4938" y="347"/>
                    <a:pt x="4739" y="789"/>
                  </a:cubicBezTo>
                  <a:cubicBezTo>
                    <a:pt x="4419" y="187"/>
                    <a:pt x="3843" y="40"/>
                    <a:pt x="3220" y="40"/>
                  </a:cubicBezTo>
                  <a:cubicBezTo>
                    <a:pt x="2686" y="40"/>
                    <a:pt x="2116" y="148"/>
                    <a:pt x="1643" y="170"/>
                  </a:cubicBezTo>
                  <a:cubicBezTo>
                    <a:pt x="1545" y="160"/>
                    <a:pt x="1450" y="154"/>
                    <a:pt x="1360" y="154"/>
                  </a:cubicBezTo>
                  <a:cubicBezTo>
                    <a:pt x="1232" y="154"/>
                    <a:pt x="1112" y="166"/>
                    <a:pt x="1000" y="194"/>
                  </a:cubicBezTo>
                  <a:cubicBezTo>
                    <a:pt x="286" y="384"/>
                    <a:pt x="48" y="1218"/>
                    <a:pt x="143" y="1861"/>
                  </a:cubicBezTo>
                  <a:cubicBezTo>
                    <a:pt x="119" y="3385"/>
                    <a:pt x="119" y="4933"/>
                    <a:pt x="48" y="6457"/>
                  </a:cubicBezTo>
                  <a:cubicBezTo>
                    <a:pt x="48" y="6743"/>
                    <a:pt x="24" y="7362"/>
                    <a:pt x="24" y="7624"/>
                  </a:cubicBezTo>
                  <a:cubicBezTo>
                    <a:pt x="0" y="8148"/>
                    <a:pt x="24" y="8696"/>
                    <a:pt x="429" y="9077"/>
                  </a:cubicBezTo>
                  <a:cubicBezTo>
                    <a:pt x="830" y="9478"/>
                    <a:pt x="1259" y="9502"/>
                    <a:pt x="1727" y="9502"/>
                  </a:cubicBezTo>
                  <a:cubicBezTo>
                    <a:pt x="1791" y="9502"/>
                    <a:pt x="1856" y="9501"/>
                    <a:pt x="1921" y="9501"/>
                  </a:cubicBezTo>
                  <a:cubicBezTo>
                    <a:pt x="2002" y="9501"/>
                    <a:pt x="2084" y="9502"/>
                    <a:pt x="2167" y="9505"/>
                  </a:cubicBezTo>
                  <a:cubicBezTo>
                    <a:pt x="2292" y="9512"/>
                    <a:pt x="2424" y="9515"/>
                    <a:pt x="2560" y="9515"/>
                  </a:cubicBezTo>
                  <a:cubicBezTo>
                    <a:pt x="3428" y="9515"/>
                    <a:pt x="4446" y="9358"/>
                    <a:pt x="4858" y="8719"/>
                  </a:cubicBezTo>
                  <a:cubicBezTo>
                    <a:pt x="5144" y="9219"/>
                    <a:pt x="5811" y="9386"/>
                    <a:pt x="6359" y="9434"/>
                  </a:cubicBezTo>
                  <a:cubicBezTo>
                    <a:pt x="6438" y="9442"/>
                    <a:pt x="6520" y="9444"/>
                    <a:pt x="6603" y="9444"/>
                  </a:cubicBezTo>
                  <a:cubicBezTo>
                    <a:pt x="6769" y="9444"/>
                    <a:pt x="6938" y="9434"/>
                    <a:pt x="7097" y="9434"/>
                  </a:cubicBezTo>
                  <a:cubicBezTo>
                    <a:pt x="7383" y="9434"/>
                    <a:pt x="7821" y="9464"/>
                    <a:pt x="8155" y="9464"/>
                  </a:cubicBezTo>
                  <a:cubicBezTo>
                    <a:pt x="8239" y="9464"/>
                    <a:pt x="8316" y="9462"/>
                    <a:pt x="8383" y="9458"/>
                  </a:cubicBezTo>
                  <a:cubicBezTo>
                    <a:pt x="9073" y="9362"/>
                    <a:pt x="9597" y="8767"/>
                    <a:pt x="9597" y="8076"/>
                  </a:cubicBezTo>
                  <a:cubicBezTo>
                    <a:pt x="9657" y="7898"/>
                    <a:pt x="9490" y="7808"/>
                    <a:pt x="9321" y="7808"/>
                  </a:cubicBezTo>
                  <a:cubicBezTo>
                    <a:pt x="9151" y="7808"/>
                    <a:pt x="8978" y="7898"/>
                    <a:pt x="9026" y="8076"/>
                  </a:cubicBezTo>
                  <a:cubicBezTo>
                    <a:pt x="9026" y="8386"/>
                    <a:pt x="8883" y="8672"/>
                    <a:pt x="8645" y="8838"/>
                  </a:cubicBezTo>
                  <a:cubicBezTo>
                    <a:pt x="8448" y="8946"/>
                    <a:pt x="8238" y="8999"/>
                    <a:pt x="8025" y="8999"/>
                  </a:cubicBezTo>
                  <a:cubicBezTo>
                    <a:pt x="7954" y="8999"/>
                    <a:pt x="7883" y="8993"/>
                    <a:pt x="7811" y="8981"/>
                  </a:cubicBezTo>
                  <a:lnTo>
                    <a:pt x="7073" y="9005"/>
                  </a:lnTo>
                  <a:cubicBezTo>
                    <a:pt x="6898" y="9023"/>
                    <a:pt x="6696" y="9038"/>
                    <a:pt x="6487" y="9038"/>
                  </a:cubicBezTo>
                  <a:cubicBezTo>
                    <a:pt x="5871" y="9038"/>
                    <a:pt x="5197" y="8907"/>
                    <a:pt x="5001" y="8338"/>
                  </a:cubicBezTo>
                  <a:cubicBezTo>
                    <a:pt x="5025" y="8148"/>
                    <a:pt x="5025" y="7934"/>
                    <a:pt x="5001" y="7719"/>
                  </a:cubicBezTo>
                  <a:cubicBezTo>
                    <a:pt x="4954" y="6290"/>
                    <a:pt x="5001" y="4885"/>
                    <a:pt x="4906" y="3456"/>
                  </a:cubicBezTo>
                  <a:cubicBezTo>
                    <a:pt x="4882" y="2813"/>
                    <a:pt x="5025" y="2170"/>
                    <a:pt x="4954" y="1527"/>
                  </a:cubicBezTo>
                  <a:cubicBezTo>
                    <a:pt x="5001" y="1480"/>
                    <a:pt x="5025" y="1432"/>
                    <a:pt x="5025" y="1361"/>
                  </a:cubicBezTo>
                  <a:cubicBezTo>
                    <a:pt x="5001" y="1075"/>
                    <a:pt x="5096" y="813"/>
                    <a:pt x="5311" y="622"/>
                  </a:cubicBezTo>
                  <a:cubicBezTo>
                    <a:pt x="5457" y="477"/>
                    <a:pt x="5657" y="404"/>
                    <a:pt x="5865" y="404"/>
                  </a:cubicBezTo>
                  <a:cubicBezTo>
                    <a:pt x="5894" y="404"/>
                    <a:pt x="5924" y="405"/>
                    <a:pt x="5954" y="408"/>
                  </a:cubicBezTo>
                  <a:cubicBezTo>
                    <a:pt x="6022" y="414"/>
                    <a:pt x="6096" y="416"/>
                    <a:pt x="6174" y="416"/>
                  </a:cubicBezTo>
                  <a:cubicBezTo>
                    <a:pt x="6567" y="416"/>
                    <a:pt x="7075" y="357"/>
                    <a:pt x="7559" y="357"/>
                  </a:cubicBezTo>
                  <a:cubicBezTo>
                    <a:pt x="8195" y="357"/>
                    <a:pt x="8789" y="459"/>
                    <a:pt x="9026" y="932"/>
                  </a:cubicBezTo>
                  <a:cubicBezTo>
                    <a:pt x="9216" y="1408"/>
                    <a:pt x="9073" y="1932"/>
                    <a:pt x="9097" y="2432"/>
                  </a:cubicBezTo>
                  <a:lnTo>
                    <a:pt x="9097" y="2837"/>
                  </a:lnTo>
                  <a:cubicBezTo>
                    <a:pt x="9097" y="3957"/>
                    <a:pt x="9050" y="5052"/>
                    <a:pt x="9002" y="6171"/>
                  </a:cubicBezTo>
                  <a:cubicBezTo>
                    <a:pt x="8954" y="6350"/>
                    <a:pt x="9121" y="6439"/>
                    <a:pt x="9288" y="6439"/>
                  </a:cubicBezTo>
                  <a:cubicBezTo>
                    <a:pt x="9454" y="6439"/>
                    <a:pt x="9621" y="6350"/>
                    <a:pt x="9574" y="6171"/>
                  </a:cubicBezTo>
                  <a:lnTo>
                    <a:pt x="9574" y="4171"/>
                  </a:lnTo>
                  <a:lnTo>
                    <a:pt x="9574" y="4004"/>
                  </a:lnTo>
                  <a:cubicBezTo>
                    <a:pt x="9574" y="3552"/>
                    <a:pt x="9574" y="2932"/>
                    <a:pt x="9550" y="2456"/>
                  </a:cubicBezTo>
                  <a:cubicBezTo>
                    <a:pt x="9526" y="1908"/>
                    <a:pt x="9645" y="1313"/>
                    <a:pt x="9407" y="789"/>
                  </a:cubicBezTo>
                  <a:cubicBezTo>
                    <a:pt x="9124" y="135"/>
                    <a:pt x="8322" y="0"/>
                    <a:pt x="76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8" name="Google Shape;3618;p114"/>
            <p:cNvSpPr/>
            <p:nvPr/>
          </p:nvSpPr>
          <p:spPr>
            <a:xfrm>
              <a:off x="2840650" y="2844825"/>
              <a:ext cx="58700" cy="14225"/>
            </a:xfrm>
            <a:custGeom>
              <a:avLst/>
              <a:gdLst/>
              <a:ahLst/>
              <a:cxnLst/>
              <a:rect l="l" t="t" r="r" b="b"/>
              <a:pathLst>
                <a:path w="2348" h="569" extrusionOk="0">
                  <a:moveTo>
                    <a:pt x="756" y="0"/>
                  </a:moveTo>
                  <a:cubicBezTo>
                    <a:pt x="107" y="0"/>
                    <a:pt x="1" y="569"/>
                    <a:pt x="893" y="569"/>
                  </a:cubicBezTo>
                  <a:cubicBezTo>
                    <a:pt x="925" y="569"/>
                    <a:pt x="958" y="568"/>
                    <a:pt x="992" y="567"/>
                  </a:cubicBezTo>
                  <a:cubicBezTo>
                    <a:pt x="1350" y="543"/>
                    <a:pt x="1707" y="495"/>
                    <a:pt x="2064" y="447"/>
                  </a:cubicBezTo>
                  <a:cubicBezTo>
                    <a:pt x="2317" y="447"/>
                    <a:pt x="2348" y="113"/>
                    <a:pt x="2091" y="113"/>
                  </a:cubicBezTo>
                  <a:cubicBezTo>
                    <a:pt x="2082" y="113"/>
                    <a:pt x="2073" y="113"/>
                    <a:pt x="2064" y="114"/>
                  </a:cubicBezTo>
                  <a:cubicBezTo>
                    <a:pt x="1993" y="114"/>
                    <a:pt x="1921" y="138"/>
                    <a:pt x="1850" y="138"/>
                  </a:cubicBezTo>
                  <a:cubicBezTo>
                    <a:pt x="1801" y="142"/>
                    <a:pt x="1751" y="144"/>
                    <a:pt x="1701" y="144"/>
                  </a:cubicBezTo>
                  <a:cubicBezTo>
                    <a:pt x="1458" y="144"/>
                    <a:pt x="1205" y="98"/>
                    <a:pt x="969" y="19"/>
                  </a:cubicBezTo>
                  <a:cubicBezTo>
                    <a:pt x="893" y="6"/>
                    <a:pt x="822" y="0"/>
                    <a:pt x="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9" name="Google Shape;3619;p114"/>
            <p:cNvSpPr/>
            <p:nvPr/>
          </p:nvSpPr>
          <p:spPr>
            <a:xfrm>
              <a:off x="2840675" y="2877975"/>
              <a:ext cx="57800" cy="14825"/>
            </a:xfrm>
            <a:custGeom>
              <a:avLst/>
              <a:gdLst/>
              <a:ahLst/>
              <a:cxnLst/>
              <a:rect l="l" t="t" r="r" b="b"/>
              <a:pathLst>
                <a:path w="2312" h="593" extrusionOk="0">
                  <a:moveTo>
                    <a:pt x="293" y="0"/>
                  </a:moveTo>
                  <a:cubicBezTo>
                    <a:pt x="0" y="0"/>
                    <a:pt x="38" y="592"/>
                    <a:pt x="292" y="592"/>
                  </a:cubicBezTo>
                  <a:cubicBezTo>
                    <a:pt x="317" y="592"/>
                    <a:pt x="343" y="586"/>
                    <a:pt x="372" y="574"/>
                  </a:cubicBezTo>
                  <a:cubicBezTo>
                    <a:pt x="658" y="527"/>
                    <a:pt x="920" y="479"/>
                    <a:pt x="1206" y="479"/>
                  </a:cubicBezTo>
                  <a:cubicBezTo>
                    <a:pt x="1349" y="467"/>
                    <a:pt x="1491" y="461"/>
                    <a:pt x="1637" y="461"/>
                  </a:cubicBezTo>
                  <a:cubicBezTo>
                    <a:pt x="1783" y="461"/>
                    <a:pt x="1932" y="467"/>
                    <a:pt x="2087" y="479"/>
                  </a:cubicBezTo>
                  <a:cubicBezTo>
                    <a:pt x="2105" y="486"/>
                    <a:pt x="2122" y="490"/>
                    <a:pt x="2138" y="490"/>
                  </a:cubicBezTo>
                  <a:cubicBezTo>
                    <a:pt x="2312" y="490"/>
                    <a:pt x="2308" y="68"/>
                    <a:pt x="2127" y="68"/>
                  </a:cubicBezTo>
                  <a:cubicBezTo>
                    <a:pt x="2114" y="68"/>
                    <a:pt x="2101" y="70"/>
                    <a:pt x="2087" y="74"/>
                  </a:cubicBezTo>
                  <a:cubicBezTo>
                    <a:pt x="1945" y="102"/>
                    <a:pt x="1805" y="113"/>
                    <a:pt x="1665" y="113"/>
                  </a:cubicBezTo>
                  <a:cubicBezTo>
                    <a:pt x="1218" y="113"/>
                    <a:pt x="778" y="3"/>
                    <a:pt x="325" y="3"/>
                  </a:cubicBezTo>
                  <a:cubicBezTo>
                    <a:pt x="314" y="1"/>
                    <a:pt x="303" y="0"/>
                    <a:pt x="2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0" name="Google Shape;3620;p114"/>
            <p:cNvSpPr/>
            <p:nvPr/>
          </p:nvSpPr>
          <p:spPr>
            <a:xfrm>
              <a:off x="2953800" y="2846025"/>
              <a:ext cx="57525" cy="14175"/>
            </a:xfrm>
            <a:custGeom>
              <a:avLst/>
              <a:gdLst/>
              <a:ahLst/>
              <a:cxnLst/>
              <a:rect l="l" t="t" r="r" b="b"/>
              <a:pathLst>
                <a:path w="2301" h="567" extrusionOk="0">
                  <a:moveTo>
                    <a:pt x="325" y="0"/>
                  </a:moveTo>
                  <a:cubicBezTo>
                    <a:pt x="160" y="0"/>
                    <a:pt x="27" y="53"/>
                    <a:pt x="15" y="280"/>
                  </a:cubicBezTo>
                  <a:cubicBezTo>
                    <a:pt x="1" y="518"/>
                    <a:pt x="175" y="567"/>
                    <a:pt x="374" y="567"/>
                  </a:cubicBezTo>
                  <a:cubicBezTo>
                    <a:pt x="515" y="567"/>
                    <a:pt x="668" y="542"/>
                    <a:pt x="777" y="542"/>
                  </a:cubicBezTo>
                  <a:cubicBezTo>
                    <a:pt x="1229" y="495"/>
                    <a:pt x="1706" y="423"/>
                    <a:pt x="2158" y="376"/>
                  </a:cubicBezTo>
                  <a:cubicBezTo>
                    <a:pt x="2301" y="352"/>
                    <a:pt x="2301" y="138"/>
                    <a:pt x="2158" y="138"/>
                  </a:cubicBezTo>
                  <a:cubicBezTo>
                    <a:pt x="1706" y="66"/>
                    <a:pt x="1205" y="66"/>
                    <a:pt x="777" y="42"/>
                  </a:cubicBezTo>
                  <a:cubicBezTo>
                    <a:pt x="642" y="42"/>
                    <a:pt x="471" y="0"/>
                    <a:pt x="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1" name="Google Shape;3621;p114"/>
            <p:cNvSpPr/>
            <p:nvPr/>
          </p:nvSpPr>
          <p:spPr>
            <a:xfrm>
              <a:off x="2953450" y="2878325"/>
              <a:ext cx="58475" cy="14800"/>
            </a:xfrm>
            <a:custGeom>
              <a:avLst/>
              <a:gdLst/>
              <a:ahLst/>
              <a:cxnLst/>
              <a:rect l="l" t="t" r="r" b="b"/>
              <a:pathLst>
                <a:path w="2339" h="592" extrusionOk="0">
                  <a:moveTo>
                    <a:pt x="268" y="0"/>
                  </a:moveTo>
                  <a:cubicBezTo>
                    <a:pt x="0" y="0"/>
                    <a:pt x="5" y="592"/>
                    <a:pt x="280" y="592"/>
                  </a:cubicBezTo>
                  <a:cubicBezTo>
                    <a:pt x="298" y="592"/>
                    <a:pt x="318" y="589"/>
                    <a:pt x="338" y="584"/>
                  </a:cubicBezTo>
                  <a:cubicBezTo>
                    <a:pt x="934" y="513"/>
                    <a:pt x="1577" y="465"/>
                    <a:pt x="2172" y="417"/>
                  </a:cubicBezTo>
                  <a:cubicBezTo>
                    <a:pt x="2339" y="417"/>
                    <a:pt x="2339" y="155"/>
                    <a:pt x="2172" y="155"/>
                  </a:cubicBezTo>
                  <a:lnTo>
                    <a:pt x="1720" y="108"/>
                  </a:lnTo>
                  <a:lnTo>
                    <a:pt x="338" y="12"/>
                  </a:lnTo>
                  <a:cubicBezTo>
                    <a:pt x="313" y="4"/>
                    <a:pt x="290" y="0"/>
                    <a:pt x="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2" name="Google Shape;3622;p114"/>
            <p:cNvSpPr/>
            <p:nvPr/>
          </p:nvSpPr>
          <p:spPr>
            <a:xfrm>
              <a:off x="2842600" y="2927475"/>
              <a:ext cx="16750" cy="38125"/>
            </a:xfrm>
            <a:custGeom>
              <a:avLst/>
              <a:gdLst/>
              <a:ahLst/>
              <a:cxnLst/>
              <a:rect l="l" t="t" r="r" b="b"/>
              <a:pathLst>
                <a:path w="670" h="1525" extrusionOk="0">
                  <a:moveTo>
                    <a:pt x="294" y="0"/>
                  </a:moveTo>
                  <a:cubicBezTo>
                    <a:pt x="142" y="0"/>
                    <a:pt x="1" y="74"/>
                    <a:pt x="33" y="237"/>
                  </a:cubicBezTo>
                  <a:cubicBezTo>
                    <a:pt x="33" y="618"/>
                    <a:pt x="128" y="1023"/>
                    <a:pt x="152" y="1404"/>
                  </a:cubicBezTo>
                  <a:cubicBezTo>
                    <a:pt x="165" y="1482"/>
                    <a:pt x="227" y="1524"/>
                    <a:pt x="288" y="1524"/>
                  </a:cubicBezTo>
                  <a:cubicBezTo>
                    <a:pt x="340" y="1524"/>
                    <a:pt x="392" y="1494"/>
                    <a:pt x="414" y="1428"/>
                  </a:cubicBezTo>
                  <a:cubicBezTo>
                    <a:pt x="509" y="1047"/>
                    <a:pt x="509" y="666"/>
                    <a:pt x="605" y="285"/>
                  </a:cubicBezTo>
                  <a:cubicBezTo>
                    <a:pt x="669" y="104"/>
                    <a:pt x="474" y="0"/>
                    <a:pt x="2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3" name="Google Shape;3623;p114"/>
            <p:cNvSpPr/>
            <p:nvPr/>
          </p:nvSpPr>
          <p:spPr>
            <a:xfrm>
              <a:off x="2953250" y="2927300"/>
              <a:ext cx="17000" cy="45575"/>
            </a:xfrm>
            <a:custGeom>
              <a:avLst/>
              <a:gdLst/>
              <a:ahLst/>
              <a:cxnLst/>
              <a:rect l="l" t="t" r="r" b="b"/>
              <a:pathLst>
                <a:path w="680" h="1823" extrusionOk="0">
                  <a:moveTo>
                    <a:pt x="337" y="0"/>
                  </a:moveTo>
                  <a:cubicBezTo>
                    <a:pt x="168" y="0"/>
                    <a:pt x="1" y="90"/>
                    <a:pt x="60" y="268"/>
                  </a:cubicBezTo>
                  <a:cubicBezTo>
                    <a:pt x="156" y="721"/>
                    <a:pt x="180" y="1173"/>
                    <a:pt x="132" y="1626"/>
                  </a:cubicBezTo>
                  <a:cubicBezTo>
                    <a:pt x="84" y="1757"/>
                    <a:pt x="209" y="1822"/>
                    <a:pt x="334" y="1822"/>
                  </a:cubicBezTo>
                  <a:cubicBezTo>
                    <a:pt x="459" y="1822"/>
                    <a:pt x="584" y="1757"/>
                    <a:pt x="537" y="1626"/>
                  </a:cubicBezTo>
                  <a:cubicBezTo>
                    <a:pt x="489" y="1173"/>
                    <a:pt x="513" y="721"/>
                    <a:pt x="632" y="268"/>
                  </a:cubicBezTo>
                  <a:cubicBezTo>
                    <a:pt x="680" y="90"/>
                    <a:pt x="507" y="0"/>
                    <a:pt x="3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24" name="Google Shape;3624;p114"/>
          <p:cNvGrpSpPr/>
          <p:nvPr/>
        </p:nvGrpSpPr>
        <p:grpSpPr>
          <a:xfrm>
            <a:off x="2514034" y="2322559"/>
            <a:ext cx="276021" cy="317040"/>
            <a:chOff x="2233775" y="2807325"/>
            <a:chExt cx="208775" cy="239800"/>
          </a:xfrm>
        </p:grpSpPr>
        <p:sp>
          <p:nvSpPr>
            <p:cNvPr id="3625" name="Google Shape;3625;p114"/>
            <p:cNvSpPr/>
            <p:nvPr/>
          </p:nvSpPr>
          <p:spPr>
            <a:xfrm>
              <a:off x="2242100" y="2808375"/>
              <a:ext cx="197675" cy="238750"/>
            </a:xfrm>
            <a:custGeom>
              <a:avLst/>
              <a:gdLst/>
              <a:ahLst/>
              <a:cxnLst/>
              <a:rect l="l" t="t" r="r" b="b"/>
              <a:pathLst>
                <a:path w="7907" h="9550" extrusionOk="0">
                  <a:moveTo>
                    <a:pt x="4478" y="0"/>
                  </a:moveTo>
                  <a:cubicBezTo>
                    <a:pt x="3954" y="0"/>
                    <a:pt x="3454" y="0"/>
                    <a:pt x="2954" y="24"/>
                  </a:cubicBezTo>
                  <a:cubicBezTo>
                    <a:pt x="2430" y="24"/>
                    <a:pt x="1930" y="72"/>
                    <a:pt x="1429" y="96"/>
                  </a:cubicBezTo>
                  <a:cubicBezTo>
                    <a:pt x="1144" y="96"/>
                    <a:pt x="882" y="167"/>
                    <a:pt x="644" y="286"/>
                  </a:cubicBezTo>
                  <a:cubicBezTo>
                    <a:pt x="477" y="381"/>
                    <a:pt x="358" y="500"/>
                    <a:pt x="286" y="667"/>
                  </a:cubicBezTo>
                  <a:cubicBezTo>
                    <a:pt x="215" y="834"/>
                    <a:pt x="167" y="1001"/>
                    <a:pt x="143" y="1191"/>
                  </a:cubicBezTo>
                  <a:cubicBezTo>
                    <a:pt x="72" y="1763"/>
                    <a:pt x="48" y="2334"/>
                    <a:pt x="24" y="2882"/>
                  </a:cubicBezTo>
                  <a:cubicBezTo>
                    <a:pt x="1" y="3168"/>
                    <a:pt x="1" y="3453"/>
                    <a:pt x="24" y="3739"/>
                  </a:cubicBezTo>
                  <a:cubicBezTo>
                    <a:pt x="48" y="4025"/>
                    <a:pt x="96" y="4311"/>
                    <a:pt x="143" y="4573"/>
                  </a:cubicBezTo>
                  <a:cubicBezTo>
                    <a:pt x="167" y="4858"/>
                    <a:pt x="143" y="5144"/>
                    <a:pt x="120" y="5430"/>
                  </a:cubicBezTo>
                  <a:cubicBezTo>
                    <a:pt x="48" y="5763"/>
                    <a:pt x="24" y="6097"/>
                    <a:pt x="48" y="6430"/>
                  </a:cubicBezTo>
                  <a:cubicBezTo>
                    <a:pt x="72" y="6811"/>
                    <a:pt x="120" y="7168"/>
                    <a:pt x="215" y="7549"/>
                  </a:cubicBezTo>
                  <a:cubicBezTo>
                    <a:pt x="286" y="7859"/>
                    <a:pt x="382" y="8192"/>
                    <a:pt x="477" y="8502"/>
                  </a:cubicBezTo>
                  <a:cubicBezTo>
                    <a:pt x="548" y="8740"/>
                    <a:pt x="715" y="8931"/>
                    <a:pt x="953" y="9050"/>
                  </a:cubicBezTo>
                  <a:cubicBezTo>
                    <a:pt x="1120" y="9121"/>
                    <a:pt x="1287" y="9193"/>
                    <a:pt x="1477" y="9240"/>
                  </a:cubicBezTo>
                  <a:cubicBezTo>
                    <a:pt x="1834" y="9312"/>
                    <a:pt x="2215" y="9359"/>
                    <a:pt x="2596" y="9407"/>
                  </a:cubicBezTo>
                  <a:cubicBezTo>
                    <a:pt x="2930" y="9431"/>
                    <a:pt x="3263" y="9431"/>
                    <a:pt x="3620" y="9431"/>
                  </a:cubicBezTo>
                  <a:cubicBezTo>
                    <a:pt x="4287" y="9431"/>
                    <a:pt x="4978" y="9550"/>
                    <a:pt x="5645" y="9550"/>
                  </a:cubicBezTo>
                  <a:cubicBezTo>
                    <a:pt x="6407" y="9550"/>
                    <a:pt x="7121" y="9288"/>
                    <a:pt x="7669" y="8788"/>
                  </a:cubicBezTo>
                  <a:cubicBezTo>
                    <a:pt x="7907" y="8550"/>
                    <a:pt x="7907" y="8192"/>
                    <a:pt x="7669" y="7978"/>
                  </a:cubicBezTo>
                  <a:lnTo>
                    <a:pt x="7716" y="7978"/>
                  </a:lnTo>
                  <a:cubicBezTo>
                    <a:pt x="7597" y="7871"/>
                    <a:pt x="7454" y="7817"/>
                    <a:pt x="7312" y="7817"/>
                  </a:cubicBezTo>
                  <a:cubicBezTo>
                    <a:pt x="7169" y="7817"/>
                    <a:pt x="7026" y="7871"/>
                    <a:pt x="6907" y="7978"/>
                  </a:cubicBezTo>
                  <a:cubicBezTo>
                    <a:pt x="6883" y="8002"/>
                    <a:pt x="6835" y="8050"/>
                    <a:pt x="6788" y="8073"/>
                  </a:cubicBezTo>
                  <a:lnTo>
                    <a:pt x="6740" y="8121"/>
                  </a:lnTo>
                  <a:cubicBezTo>
                    <a:pt x="6669" y="8169"/>
                    <a:pt x="6597" y="8216"/>
                    <a:pt x="6502" y="8240"/>
                  </a:cubicBezTo>
                  <a:cubicBezTo>
                    <a:pt x="6335" y="8312"/>
                    <a:pt x="6169" y="8359"/>
                    <a:pt x="5978" y="8383"/>
                  </a:cubicBezTo>
                  <a:cubicBezTo>
                    <a:pt x="5829" y="8389"/>
                    <a:pt x="5680" y="8392"/>
                    <a:pt x="5531" y="8392"/>
                  </a:cubicBezTo>
                  <a:cubicBezTo>
                    <a:pt x="5085" y="8392"/>
                    <a:pt x="4638" y="8365"/>
                    <a:pt x="4192" y="8312"/>
                  </a:cubicBezTo>
                  <a:cubicBezTo>
                    <a:pt x="3573" y="8264"/>
                    <a:pt x="2930" y="8312"/>
                    <a:pt x="2311" y="8240"/>
                  </a:cubicBezTo>
                  <a:cubicBezTo>
                    <a:pt x="2049" y="8192"/>
                    <a:pt x="1810" y="8145"/>
                    <a:pt x="1572" y="8073"/>
                  </a:cubicBezTo>
                  <a:cubicBezTo>
                    <a:pt x="1501" y="7859"/>
                    <a:pt x="1453" y="7645"/>
                    <a:pt x="1382" y="7430"/>
                  </a:cubicBezTo>
                  <a:cubicBezTo>
                    <a:pt x="1334" y="7192"/>
                    <a:pt x="1263" y="6954"/>
                    <a:pt x="1239" y="6692"/>
                  </a:cubicBezTo>
                  <a:cubicBezTo>
                    <a:pt x="1191" y="6359"/>
                    <a:pt x="1191" y="6002"/>
                    <a:pt x="1239" y="5668"/>
                  </a:cubicBezTo>
                  <a:cubicBezTo>
                    <a:pt x="1287" y="5382"/>
                    <a:pt x="1310" y="5097"/>
                    <a:pt x="1310" y="4811"/>
                  </a:cubicBezTo>
                  <a:cubicBezTo>
                    <a:pt x="1287" y="4525"/>
                    <a:pt x="1263" y="4239"/>
                    <a:pt x="1191" y="3954"/>
                  </a:cubicBezTo>
                  <a:cubicBezTo>
                    <a:pt x="1144" y="3501"/>
                    <a:pt x="1144" y="3049"/>
                    <a:pt x="1191" y="2620"/>
                  </a:cubicBezTo>
                  <a:cubicBezTo>
                    <a:pt x="1191" y="2167"/>
                    <a:pt x="1239" y="1715"/>
                    <a:pt x="1287" y="1262"/>
                  </a:cubicBezTo>
                  <a:lnTo>
                    <a:pt x="1334" y="1262"/>
                  </a:lnTo>
                  <a:cubicBezTo>
                    <a:pt x="1620" y="1215"/>
                    <a:pt x="1953" y="1215"/>
                    <a:pt x="2263" y="1191"/>
                  </a:cubicBezTo>
                  <a:cubicBezTo>
                    <a:pt x="2596" y="1167"/>
                    <a:pt x="2977" y="1167"/>
                    <a:pt x="3335" y="1143"/>
                  </a:cubicBezTo>
                  <a:cubicBezTo>
                    <a:pt x="3507" y="1137"/>
                    <a:pt x="3681" y="1134"/>
                    <a:pt x="3856" y="1134"/>
                  </a:cubicBezTo>
                  <a:cubicBezTo>
                    <a:pt x="4333" y="1134"/>
                    <a:pt x="4817" y="1156"/>
                    <a:pt x="5287" y="1191"/>
                  </a:cubicBezTo>
                  <a:cubicBezTo>
                    <a:pt x="5526" y="1215"/>
                    <a:pt x="5764" y="1286"/>
                    <a:pt x="5978" y="1382"/>
                  </a:cubicBezTo>
                  <a:cubicBezTo>
                    <a:pt x="6049" y="1405"/>
                    <a:pt x="6121" y="1429"/>
                    <a:pt x="6169" y="1477"/>
                  </a:cubicBezTo>
                  <a:cubicBezTo>
                    <a:pt x="6169" y="1524"/>
                    <a:pt x="6192" y="1572"/>
                    <a:pt x="6216" y="1596"/>
                  </a:cubicBezTo>
                  <a:cubicBezTo>
                    <a:pt x="6335" y="3001"/>
                    <a:pt x="6335" y="4406"/>
                    <a:pt x="6240" y="5811"/>
                  </a:cubicBezTo>
                  <a:cubicBezTo>
                    <a:pt x="6240" y="6121"/>
                    <a:pt x="6478" y="6383"/>
                    <a:pt x="6812" y="6383"/>
                  </a:cubicBezTo>
                  <a:cubicBezTo>
                    <a:pt x="7121" y="6359"/>
                    <a:pt x="7359" y="6121"/>
                    <a:pt x="7383" y="5811"/>
                  </a:cubicBezTo>
                  <a:cubicBezTo>
                    <a:pt x="7431" y="4787"/>
                    <a:pt x="7478" y="3763"/>
                    <a:pt x="7431" y="2763"/>
                  </a:cubicBezTo>
                  <a:cubicBezTo>
                    <a:pt x="7431" y="2501"/>
                    <a:pt x="7407" y="2263"/>
                    <a:pt x="7383" y="2025"/>
                  </a:cubicBezTo>
                  <a:lnTo>
                    <a:pt x="7359" y="1644"/>
                  </a:lnTo>
                  <a:cubicBezTo>
                    <a:pt x="7335" y="1477"/>
                    <a:pt x="7312" y="1334"/>
                    <a:pt x="7264" y="1167"/>
                  </a:cubicBezTo>
                  <a:cubicBezTo>
                    <a:pt x="7097" y="572"/>
                    <a:pt x="6526" y="310"/>
                    <a:pt x="5954" y="167"/>
                  </a:cubicBezTo>
                  <a:cubicBezTo>
                    <a:pt x="5478" y="48"/>
                    <a:pt x="4978" y="0"/>
                    <a:pt x="44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6" name="Google Shape;3626;p114"/>
            <p:cNvSpPr/>
            <p:nvPr/>
          </p:nvSpPr>
          <p:spPr>
            <a:xfrm>
              <a:off x="2307000" y="2839250"/>
              <a:ext cx="34550" cy="50275"/>
            </a:xfrm>
            <a:custGeom>
              <a:avLst/>
              <a:gdLst/>
              <a:ahLst/>
              <a:cxnLst/>
              <a:rect l="l" t="t" r="r" b="b"/>
              <a:pathLst>
                <a:path w="1382" h="2011" extrusionOk="0">
                  <a:moveTo>
                    <a:pt x="666" y="0"/>
                  </a:moveTo>
                  <a:cubicBezTo>
                    <a:pt x="643" y="0"/>
                    <a:pt x="620" y="1"/>
                    <a:pt x="596" y="4"/>
                  </a:cubicBezTo>
                  <a:cubicBezTo>
                    <a:pt x="381" y="51"/>
                    <a:pt x="191" y="194"/>
                    <a:pt x="119" y="409"/>
                  </a:cubicBezTo>
                  <a:cubicBezTo>
                    <a:pt x="24" y="718"/>
                    <a:pt x="0" y="1051"/>
                    <a:pt x="96" y="1361"/>
                  </a:cubicBezTo>
                  <a:cubicBezTo>
                    <a:pt x="143" y="1504"/>
                    <a:pt x="167" y="1623"/>
                    <a:pt x="238" y="1742"/>
                  </a:cubicBezTo>
                  <a:cubicBezTo>
                    <a:pt x="346" y="1921"/>
                    <a:pt x="530" y="2010"/>
                    <a:pt x="718" y="2010"/>
                  </a:cubicBezTo>
                  <a:cubicBezTo>
                    <a:pt x="905" y="2010"/>
                    <a:pt x="1096" y="1921"/>
                    <a:pt x="1215" y="1742"/>
                  </a:cubicBezTo>
                  <a:lnTo>
                    <a:pt x="1263" y="1575"/>
                  </a:lnTo>
                  <a:cubicBezTo>
                    <a:pt x="1310" y="1528"/>
                    <a:pt x="1310" y="1456"/>
                    <a:pt x="1334" y="1385"/>
                  </a:cubicBezTo>
                  <a:cubicBezTo>
                    <a:pt x="1358" y="1266"/>
                    <a:pt x="1382" y="1123"/>
                    <a:pt x="1382" y="1004"/>
                  </a:cubicBezTo>
                  <a:cubicBezTo>
                    <a:pt x="1358" y="742"/>
                    <a:pt x="1286" y="504"/>
                    <a:pt x="1167" y="289"/>
                  </a:cubicBezTo>
                  <a:cubicBezTo>
                    <a:pt x="1060" y="97"/>
                    <a:pt x="876" y="0"/>
                    <a:pt x="6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7" name="Google Shape;3627;p114"/>
            <p:cNvSpPr/>
            <p:nvPr/>
          </p:nvSpPr>
          <p:spPr>
            <a:xfrm>
              <a:off x="2346300" y="2841500"/>
              <a:ext cx="33350" cy="40225"/>
            </a:xfrm>
            <a:custGeom>
              <a:avLst/>
              <a:gdLst/>
              <a:ahLst/>
              <a:cxnLst/>
              <a:rect l="l" t="t" r="r" b="b"/>
              <a:pathLst>
                <a:path w="1334" h="1609" extrusionOk="0">
                  <a:moveTo>
                    <a:pt x="661" y="0"/>
                  </a:moveTo>
                  <a:cubicBezTo>
                    <a:pt x="553" y="0"/>
                    <a:pt x="448" y="31"/>
                    <a:pt x="357" y="104"/>
                  </a:cubicBezTo>
                  <a:cubicBezTo>
                    <a:pt x="286" y="128"/>
                    <a:pt x="238" y="152"/>
                    <a:pt x="167" y="223"/>
                  </a:cubicBezTo>
                  <a:cubicBezTo>
                    <a:pt x="72" y="319"/>
                    <a:pt x="24" y="461"/>
                    <a:pt x="0" y="604"/>
                  </a:cubicBezTo>
                  <a:cubicBezTo>
                    <a:pt x="0" y="819"/>
                    <a:pt x="0" y="1009"/>
                    <a:pt x="72" y="1200"/>
                  </a:cubicBezTo>
                  <a:cubicBezTo>
                    <a:pt x="119" y="1414"/>
                    <a:pt x="310" y="1581"/>
                    <a:pt x="548" y="1604"/>
                  </a:cubicBezTo>
                  <a:cubicBezTo>
                    <a:pt x="569" y="1607"/>
                    <a:pt x="591" y="1608"/>
                    <a:pt x="612" y="1608"/>
                  </a:cubicBezTo>
                  <a:cubicBezTo>
                    <a:pt x="804" y="1608"/>
                    <a:pt x="988" y="1512"/>
                    <a:pt x="1096" y="1319"/>
                  </a:cubicBezTo>
                  <a:cubicBezTo>
                    <a:pt x="1286" y="1057"/>
                    <a:pt x="1334" y="723"/>
                    <a:pt x="1238" y="414"/>
                  </a:cubicBezTo>
                  <a:cubicBezTo>
                    <a:pt x="1167" y="199"/>
                    <a:pt x="976" y="33"/>
                    <a:pt x="762" y="9"/>
                  </a:cubicBezTo>
                  <a:cubicBezTo>
                    <a:pt x="728" y="3"/>
                    <a:pt x="695" y="0"/>
                    <a:pt x="66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8" name="Google Shape;3628;p114"/>
            <p:cNvSpPr/>
            <p:nvPr/>
          </p:nvSpPr>
          <p:spPr>
            <a:xfrm>
              <a:off x="2291525" y="2897600"/>
              <a:ext cx="35750" cy="44600"/>
            </a:xfrm>
            <a:custGeom>
              <a:avLst/>
              <a:gdLst/>
              <a:ahLst/>
              <a:cxnLst/>
              <a:rect l="l" t="t" r="r" b="b"/>
              <a:pathLst>
                <a:path w="1430" h="1784" extrusionOk="0">
                  <a:moveTo>
                    <a:pt x="626" y="0"/>
                  </a:moveTo>
                  <a:cubicBezTo>
                    <a:pt x="608" y="0"/>
                    <a:pt x="590" y="1"/>
                    <a:pt x="572" y="3"/>
                  </a:cubicBezTo>
                  <a:cubicBezTo>
                    <a:pt x="262" y="3"/>
                    <a:pt x="0" y="265"/>
                    <a:pt x="0" y="575"/>
                  </a:cubicBezTo>
                  <a:cubicBezTo>
                    <a:pt x="0" y="742"/>
                    <a:pt x="24" y="908"/>
                    <a:pt x="72" y="1075"/>
                  </a:cubicBezTo>
                  <a:cubicBezTo>
                    <a:pt x="143" y="1266"/>
                    <a:pt x="238" y="1456"/>
                    <a:pt x="381" y="1623"/>
                  </a:cubicBezTo>
                  <a:cubicBezTo>
                    <a:pt x="488" y="1730"/>
                    <a:pt x="636" y="1784"/>
                    <a:pt x="783" y="1784"/>
                  </a:cubicBezTo>
                  <a:cubicBezTo>
                    <a:pt x="832" y="1784"/>
                    <a:pt x="881" y="1778"/>
                    <a:pt x="929" y="1766"/>
                  </a:cubicBezTo>
                  <a:cubicBezTo>
                    <a:pt x="1119" y="1718"/>
                    <a:pt x="1262" y="1551"/>
                    <a:pt x="1310" y="1361"/>
                  </a:cubicBezTo>
                  <a:cubicBezTo>
                    <a:pt x="1429" y="1004"/>
                    <a:pt x="1334" y="599"/>
                    <a:pt x="1072" y="313"/>
                  </a:cubicBezTo>
                  <a:lnTo>
                    <a:pt x="1096" y="313"/>
                  </a:lnTo>
                  <a:lnTo>
                    <a:pt x="1072" y="289"/>
                  </a:lnTo>
                  <a:cubicBezTo>
                    <a:pt x="985" y="115"/>
                    <a:pt x="818" y="0"/>
                    <a:pt x="6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9" name="Google Shape;3629;p114"/>
            <p:cNvSpPr/>
            <p:nvPr/>
          </p:nvSpPr>
          <p:spPr>
            <a:xfrm>
              <a:off x="2337950" y="2966700"/>
              <a:ext cx="62550" cy="39950"/>
            </a:xfrm>
            <a:custGeom>
              <a:avLst/>
              <a:gdLst/>
              <a:ahLst/>
              <a:cxnLst/>
              <a:rect l="l" t="t" r="r" b="b"/>
              <a:pathLst>
                <a:path w="2502" h="1598" extrusionOk="0">
                  <a:moveTo>
                    <a:pt x="1879" y="1"/>
                  </a:moveTo>
                  <a:cubicBezTo>
                    <a:pt x="1825" y="1"/>
                    <a:pt x="1770" y="9"/>
                    <a:pt x="1715" y="26"/>
                  </a:cubicBezTo>
                  <a:cubicBezTo>
                    <a:pt x="1572" y="50"/>
                    <a:pt x="1453" y="169"/>
                    <a:pt x="1382" y="288"/>
                  </a:cubicBezTo>
                  <a:cubicBezTo>
                    <a:pt x="1310" y="359"/>
                    <a:pt x="1263" y="431"/>
                    <a:pt x="1239" y="526"/>
                  </a:cubicBezTo>
                  <a:cubicBezTo>
                    <a:pt x="1239" y="502"/>
                    <a:pt x="1215" y="478"/>
                    <a:pt x="1215" y="454"/>
                  </a:cubicBezTo>
                  <a:cubicBezTo>
                    <a:pt x="1168" y="312"/>
                    <a:pt x="1072" y="169"/>
                    <a:pt x="953" y="97"/>
                  </a:cubicBezTo>
                  <a:cubicBezTo>
                    <a:pt x="876" y="51"/>
                    <a:pt x="780" y="25"/>
                    <a:pt x="682" y="25"/>
                  </a:cubicBezTo>
                  <a:cubicBezTo>
                    <a:pt x="629" y="25"/>
                    <a:pt x="575" y="33"/>
                    <a:pt x="525" y="50"/>
                  </a:cubicBezTo>
                  <a:cubicBezTo>
                    <a:pt x="382" y="73"/>
                    <a:pt x="239" y="169"/>
                    <a:pt x="167" y="312"/>
                  </a:cubicBezTo>
                  <a:cubicBezTo>
                    <a:pt x="25" y="526"/>
                    <a:pt x="1" y="812"/>
                    <a:pt x="72" y="1074"/>
                  </a:cubicBezTo>
                  <a:cubicBezTo>
                    <a:pt x="151" y="1337"/>
                    <a:pt x="383" y="1476"/>
                    <a:pt x="618" y="1476"/>
                  </a:cubicBezTo>
                  <a:cubicBezTo>
                    <a:pt x="809" y="1476"/>
                    <a:pt x="1003" y="1385"/>
                    <a:pt x="1120" y="1193"/>
                  </a:cubicBezTo>
                  <a:cubicBezTo>
                    <a:pt x="1144" y="1145"/>
                    <a:pt x="1168" y="1074"/>
                    <a:pt x="1191" y="1002"/>
                  </a:cubicBezTo>
                  <a:cubicBezTo>
                    <a:pt x="1239" y="1169"/>
                    <a:pt x="1334" y="1312"/>
                    <a:pt x="1453" y="1431"/>
                  </a:cubicBezTo>
                  <a:cubicBezTo>
                    <a:pt x="1567" y="1544"/>
                    <a:pt x="1709" y="1597"/>
                    <a:pt x="1850" y="1597"/>
                  </a:cubicBezTo>
                  <a:cubicBezTo>
                    <a:pt x="2093" y="1597"/>
                    <a:pt x="2331" y="1440"/>
                    <a:pt x="2406" y="1169"/>
                  </a:cubicBezTo>
                  <a:cubicBezTo>
                    <a:pt x="2477" y="931"/>
                    <a:pt x="2501" y="669"/>
                    <a:pt x="2430" y="407"/>
                  </a:cubicBezTo>
                  <a:cubicBezTo>
                    <a:pt x="2351" y="172"/>
                    <a:pt x="2128" y="1"/>
                    <a:pt x="18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0" name="Google Shape;3630;p114"/>
            <p:cNvSpPr/>
            <p:nvPr/>
          </p:nvSpPr>
          <p:spPr>
            <a:xfrm>
              <a:off x="2233775" y="2807325"/>
              <a:ext cx="208775" cy="235050"/>
            </a:xfrm>
            <a:custGeom>
              <a:avLst/>
              <a:gdLst/>
              <a:ahLst/>
              <a:cxnLst/>
              <a:rect l="l" t="t" r="r" b="b"/>
              <a:pathLst>
                <a:path w="8351" h="9402" extrusionOk="0">
                  <a:moveTo>
                    <a:pt x="3691" y="2114"/>
                  </a:moveTo>
                  <a:cubicBezTo>
                    <a:pt x="3691" y="2114"/>
                    <a:pt x="3681" y="2125"/>
                    <a:pt x="3667" y="2125"/>
                  </a:cubicBezTo>
                  <a:cubicBezTo>
                    <a:pt x="3660" y="2125"/>
                    <a:pt x="3652" y="2122"/>
                    <a:pt x="3644" y="2114"/>
                  </a:cubicBezTo>
                  <a:close/>
                  <a:moveTo>
                    <a:pt x="3691" y="2114"/>
                  </a:moveTo>
                  <a:cubicBezTo>
                    <a:pt x="3810" y="2114"/>
                    <a:pt x="3882" y="2305"/>
                    <a:pt x="3882" y="2424"/>
                  </a:cubicBezTo>
                  <a:cubicBezTo>
                    <a:pt x="3882" y="2543"/>
                    <a:pt x="3834" y="2733"/>
                    <a:pt x="3691" y="2781"/>
                  </a:cubicBezTo>
                  <a:cubicBezTo>
                    <a:pt x="3668" y="2781"/>
                    <a:pt x="3620" y="2757"/>
                    <a:pt x="3620" y="2733"/>
                  </a:cubicBezTo>
                  <a:cubicBezTo>
                    <a:pt x="3501" y="2543"/>
                    <a:pt x="3525" y="2281"/>
                    <a:pt x="3691" y="2138"/>
                  </a:cubicBezTo>
                  <a:lnTo>
                    <a:pt x="3691" y="2114"/>
                  </a:lnTo>
                  <a:close/>
                  <a:moveTo>
                    <a:pt x="2743" y="4406"/>
                  </a:moveTo>
                  <a:cubicBezTo>
                    <a:pt x="2908" y="4406"/>
                    <a:pt x="3025" y="4661"/>
                    <a:pt x="3025" y="4829"/>
                  </a:cubicBezTo>
                  <a:cubicBezTo>
                    <a:pt x="3006" y="4992"/>
                    <a:pt x="2905" y="5211"/>
                    <a:pt x="2774" y="5211"/>
                  </a:cubicBezTo>
                  <a:cubicBezTo>
                    <a:pt x="2733" y="5211"/>
                    <a:pt x="2689" y="5190"/>
                    <a:pt x="2644" y="5139"/>
                  </a:cubicBezTo>
                  <a:cubicBezTo>
                    <a:pt x="2524" y="4924"/>
                    <a:pt x="2501" y="4686"/>
                    <a:pt x="2596" y="4472"/>
                  </a:cubicBezTo>
                  <a:cubicBezTo>
                    <a:pt x="2648" y="4425"/>
                    <a:pt x="2697" y="4406"/>
                    <a:pt x="2743" y="4406"/>
                  </a:cubicBezTo>
                  <a:close/>
                  <a:moveTo>
                    <a:pt x="4692" y="6901"/>
                  </a:moveTo>
                  <a:cubicBezTo>
                    <a:pt x="4787" y="6972"/>
                    <a:pt x="4858" y="7068"/>
                    <a:pt x="4858" y="7187"/>
                  </a:cubicBezTo>
                  <a:cubicBezTo>
                    <a:pt x="4858" y="7292"/>
                    <a:pt x="4803" y="7508"/>
                    <a:pt x="4691" y="7508"/>
                  </a:cubicBezTo>
                  <a:cubicBezTo>
                    <a:pt x="4676" y="7508"/>
                    <a:pt x="4661" y="7505"/>
                    <a:pt x="4644" y="7496"/>
                  </a:cubicBezTo>
                  <a:cubicBezTo>
                    <a:pt x="4573" y="7449"/>
                    <a:pt x="4525" y="7377"/>
                    <a:pt x="4525" y="7282"/>
                  </a:cubicBezTo>
                  <a:cubicBezTo>
                    <a:pt x="4549" y="7258"/>
                    <a:pt x="4549" y="7210"/>
                    <a:pt x="4549" y="7187"/>
                  </a:cubicBezTo>
                  <a:cubicBezTo>
                    <a:pt x="4549" y="7163"/>
                    <a:pt x="4549" y="7139"/>
                    <a:pt x="4549" y="7115"/>
                  </a:cubicBezTo>
                  <a:cubicBezTo>
                    <a:pt x="4549" y="7020"/>
                    <a:pt x="4596" y="6972"/>
                    <a:pt x="4644" y="6925"/>
                  </a:cubicBezTo>
                  <a:cubicBezTo>
                    <a:pt x="4668" y="6901"/>
                    <a:pt x="4668" y="6901"/>
                    <a:pt x="4692" y="6901"/>
                  </a:cubicBezTo>
                  <a:close/>
                  <a:moveTo>
                    <a:pt x="6594" y="0"/>
                  </a:moveTo>
                  <a:cubicBezTo>
                    <a:pt x="6468" y="0"/>
                    <a:pt x="6334" y="6"/>
                    <a:pt x="6192" y="19"/>
                  </a:cubicBezTo>
                  <a:lnTo>
                    <a:pt x="6168" y="19"/>
                  </a:lnTo>
                  <a:cubicBezTo>
                    <a:pt x="5597" y="19"/>
                    <a:pt x="4962" y="29"/>
                    <a:pt x="4355" y="29"/>
                  </a:cubicBezTo>
                  <a:cubicBezTo>
                    <a:pt x="4051" y="29"/>
                    <a:pt x="3755" y="26"/>
                    <a:pt x="3477" y="19"/>
                  </a:cubicBezTo>
                  <a:cubicBezTo>
                    <a:pt x="3371" y="14"/>
                    <a:pt x="3265" y="12"/>
                    <a:pt x="3158" y="12"/>
                  </a:cubicBezTo>
                  <a:cubicBezTo>
                    <a:pt x="2646" y="12"/>
                    <a:pt x="2137" y="59"/>
                    <a:pt x="1643" y="138"/>
                  </a:cubicBezTo>
                  <a:cubicBezTo>
                    <a:pt x="1167" y="185"/>
                    <a:pt x="762" y="471"/>
                    <a:pt x="524" y="876"/>
                  </a:cubicBezTo>
                  <a:cubicBezTo>
                    <a:pt x="334" y="1352"/>
                    <a:pt x="286" y="1876"/>
                    <a:pt x="381" y="2400"/>
                  </a:cubicBezTo>
                  <a:cubicBezTo>
                    <a:pt x="357" y="2400"/>
                    <a:pt x="357" y="2424"/>
                    <a:pt x="381" y="2448"/>
                  </a:cubicBezTo>
                  <a:cubicBezTo>
                    <a:pt x="405" y="2781"/>
                    <a:pt x="453" y="3091"/>
                    <a:pt x="453" y="3424"/>
                  </a:cubicBezTo>
                  <a:cubicBezTo>
                    <a:pt x="476" y="3734"/>
                    <a:pt x="429" y="4067"/>
                    <a:pt x="453" y="4377"/>
                  </a:cubicBezTo>
                  <a:cubicBezTo>
                    <a:pt x="405" y="4996"/>
                    <a:pt x="357" y="5663"/>
                    <a:pt x="357" y="6305"/>
                  </a:cubicBezTo>
                  <a:cubicBezTo>
                    <a:pt x="381" y="7258"/>
                    <a:pt x="0" y="8615"/>
                    <a:pt x="977" y="9235"/>
                  </a:cubicBezTo>
                  <a:cubicBezTo>
                    <a:pt x="1237" y="9379"/>
                    <a:pt x="1533" y="9401"/>
                    <a:pt x="1832" y="9401"/>
                  </a:cubicBezTo>
                  <a:cubicBezTo>
                    <a:pt x="1959" y="9401"/>
                    <a:pt x="2086" y="9397"/>
                    <a:pt x="2211" y="9397"/>
                  </a:cubicBezTo>
                  <a:cubicBezTo>
                    <a:pt x="2277" y="9397"/>
                    <a:pt x="2341" y="9398"/>
                    <a:pt x="2405" y="9401"/>
                  </a:cubicBezTo>
                  <a:cubicBezTo>
                    <a:pt x="3239" y="9401"/>
                    <a:pt x="4096" y="9378"/>
                    <a:pt x="4906" y="9378"/>
                  </a:cubicBezTo>
                  <a:cubicBezTo>
                    <a:pt x="4999" y="9374"/>
                    <a:pt x="5098" y="9372"/>
                    <a:pt x="5201" y="9372"/>
                  </a:cubicBezTo>
                  <a:cubicBezTo>
                    <a:pt x="5406" y="9372"/>
                    <a:pt x="5628" y="9378"/>
                    <a:pt x="5854" y="9378"/>
                  </a:cubicBezTo>
                  <a:cubicBezTo>
                    <a:pt x="6871" y="9378"/>
                    <a:pt x="7978" y="9270"/>
                    <a:pt x="8121" y="8092"/>
                  </a:cubicBezTo>
                  <a:cubicBezTo>
                    <a:pt x="8121" y="7987"/>
                    <a:pt x="8042" y="7932"/>
                    <a:pt x="7962" y="7932"/>
                  </a:cubicBezTo>
                  <a:cubicBezTo>
                    <a:pt x="7898" y="7932"/>
                    <a:pt x="7833" y="7969"/>
                    <a:pt x="7811" y="8044"/>
                  </a:cubicBezTo>
                  <a:cubicBezTo>
                    <a:pt x="7787" y="8282"/>
                    <a:pt x="7692" y="8473"/>
                    <a:pt x="7549" y="8639"/>
                  </a:cubicBezTo>
                  <a:cubicBezTo>
                    <a:pt x="7201" y="8958"/>
                    <a:pt x="6737" y="9015"/>
                    <a:pt x="6267" y="9015"/>
                  </a:cubicBezTo>
                  <a:cubicBezTo>
                    <a:pt x="5999" y="9015"/>
                    <a:pt x="5729" y="8997"/>
                    <a:pt x="5477" y="8997"/>
                  </a:cubicBezTo>
                  <a:cubicBezTo>
                    <a:pt x="4192" y="8973"/>
                    <a:pt x="2906" y="8997"/>
                    <a:pt x="1620" y="8877"/>
                  </a:cubicBezTo>
                  <a:cubicBezTo>
                    <a:pt x="881" y="8830"/>
                    <a:pt x="857" y="8044"/>
                    <a:pt x="857" y="7425"/>
                  </a:cubicBezTo>
                  <a:cubicBezTo>
                    <a:pt x="1147" y="7406"/>
                    <a:pt x="1436" y="7399"/>
                    <a:pt x="1725" y="7399"/>
                  </a:cubicBezTo>
                  <a:cubicBezTo>
                    <a:pt x="2532" y="7399"/>
                    <a:pt x="3338" y="7455"/>
                    <a:pt x="4144" y="7472"/>
                  </a:cubicBezTo>
                  <a:cubicBezTo>
                    <a:pt x="4254" y="7714"/>
                    <a:pt x="4455" y="7859"/>
                    <a:pt x="4651" y="7859"/>
                  </a:cubicBezTo>
                  <a:cubicBezTo>
                    <a:pt x="4881" y="7859"/>
                    <a:pt x="5104" y="7661"/>
                    <a:pt x="5168" y="7187"/>
                  </a:cubicBezTo>
                  <a:cubicBezTo>
                    <a:pt x="5168" y="6996"/>
                    <a:pt x="5144" y="6829"/>
                    <a:pt x="5096" y="6663"/>
                  </a:cubicBezTo>
                  <a:lnTo>
                    <a:pt x="5096" y="6687"/>
                  </a:lnTo>
                  <a:cubicBezTo>
                    <a:pt x="5002" y="6460"/>
                    <a:pt x="4825" y="6364"/>
                    <a:pt x="4643" y="6364"/>
                  </a:cubicBezTo>
                  <a:cubicBezTo>
                    <a:pt x="4366" y="6364"/>
                    <a:pt x="4077" y="6585"/>
                    <a:pt x="4049" y="6901"/>
                  </a:cubicBezTo>
                  <a:cubicBezTo>
                    <a:pt x="3691" y="6901"/>
                    <a:pt x="3334" y="6877"/>
                    <a:pt x="3001" y="6877"/>
                  </a:cubicBezTo>
                  <a:cubicBezTo>
                    <a:pt x="2508" y="6861"/>
                    <a:pt x="2015" y="6833"/>
                    <a:pt x="1530" y="6833"/>
                  </a:cubicBezTo>
                  <a:cubicBezTo>
                    <a:pt x="1312" y="6833"/>
                    <a:pt x="1095" y="6838"/>
                    <a:pt x="881" y="6853"/>
                  </a:cubicBezTo>
                  <a:cubicBezTo>
                    <a:pt x="881" y="6544"/>
                    <a:pt x="857" y="6210"/>
                    <a:pt x="857" y="5901"/>
                  </a:cubicBezTo>
                  <a:cubicBezTo>
                    <a:pt x="834" y="5591"/>
                    <a:pt x="834" y="5258"/>
                    <a:pt x="810" y="4924"/>
                  </a:cubicBezTo>
                  <a:lnTo>
                    <a:pt x="810" y="4924"/>
                  </a:lnTo>
                  <a:lnTo>
                    <a:pt x="977" y="4948"/>
                  </a:lnTo>
                  <a:lnTo>
                    <a:pt x="2096" y="5067"/>
                  </a:lnTo>
                  <a:lnTo>
                    <a:pt x="2143" y="5067"/>
                  </a:lnTo>
                  <a:cubicBezTo>
                    <a:pt x="2278" y="5369"/>
                    <a:pt x="2522" y="5540"/>
                    <a:pt x="2756" y="5540"/>
                  </a:cubicBezTo>
                  <a:cubicBezTo>
                    <a:pt x="3020" y="5540"/>
                    <a:pt x="3271" y="5322"/>
                    <a:pt x="3334" y="4829"/>
                  </a:cubicBezTo>
                  <a:cubicBezTo>
                    <a:pt x="3334" y="4543"/>
                    <a:pt x="3334" y="4186"/>
                    <a:pt x="3072" y="3972"/>
                  </a:cubicBezTo>
                  <a:cubicBezTo>
                    <a:pt x="2954" y="3887"/>
                    <a:pt x="2824" y="3848"/>
                    <a:pt x="2697" y="3848"/>
                  </a:cubicBezTo>
                  <a:cubicBezTo>
                    <a:pt x="2361" y="3848"/>
                    <a:pt x="2048" y="4116"/>
                    <a:pt x="2048" y="4496"/>
                  </a:cubicBezTo>
                  <a:cubicBezTo>
                    <a:pt x="1643" y="4519"/>
                    <a:pt x="1191" y="4567"/>
                    <a:pt x="786" y="4615"/>
                  </a:cubicBezTo>
                  <a:cubicBezTo>
                    <a:pt x="786" y="4519"/>
                    <a:pt x="786" y="4448"/>
                    <a:pt x="762" y="4353"/>
                  </a:cubicBezTo>
                  <a:lnTo>
                    <a:pt x="762" y="3948"/>
                  </a:lnTo>
                  <a:cubicBezTo>
                    <a:pt x="810" y="3495"/>
                    <a:pt x="786" y="3043"/>
                    <a:pt x="715" y="2590"/>
                  </a:cubicBezTo>
                  <a:cubicBezTo>
                    <a:pt x="834" y="2579"/>
                    <a:pt x="957" y="2574"/>
                    <a:pt x="1083" y="2574"/>
                  </a:cubicBezTo>
                  <a:cubicBezTo>
                    <a:pt x="1460" y="2574"/>
                    <a:pt x="1858" y="2614"/>
                    <a:pt x="2215" y="2614"/>
                  </a:cubicBezTo>
                  <a:cubicBezTo>
                    <a:pt x="2524" y="2614"/>
                    <a:pt x="2834" y="2662"/>
                    <a:pt x="3144" y="2686"/>
                  </a:cubicBezTo>
                  <a:cubicBezTo>
                    <a:pt x="3215" y="2829"/>
                    <a:pt x="3287" y="2948"/>
                    <a:pt x="3406" y="3043"/>
                  </a:cubicBezTo>
                  <a:cubicBezTo>
                    <a:pt x="3475" y="3082"/>
                    <a:pt x="3553" y="3100"/>
                    <a:pt x="3630" y="3100"/>
                  </a:cubicBezTo>
                  <a:cubicBezTo>
                    <a:pt x="3791" y="3100"/>
                    <a:pt x="3952" y="3021"/>
                    <a:pt x="4049" y="2876"/>
                  </a:cubicBezTo>
                  <a:cubicBezTo>
                    <a:pt x="4144" y="2733"/>
                    <a:pt x="4192" y="2567"/>
                    <a:pt x="4192" y="2400"/>
                  </a:cubicBezTo>
                  <a:cubicBezTo>
                    <a:pt x="4215" y="2233"/>
                    <a:pt x="4192" y="2043"/>
                    <a:pt x="4120" y="1876"/>
                  </a:cubicBezTo>
                  <a:cubicBezTo>
                    <a:pt x="4033" y="1673"/>
                    <a:pt x="3841" y="1559"/>
                    <a:pt x="3645" y="1559"/>
                  </a:cubicBezTo>
                  <a:cubicBezTo>
                    <a:pt x="3518" y="1559"/>
                    <a:pt x="3389" y="1607"/>
                    <a:pt x="3287" y="1709"/>
                  </a:cubicBezTo>
                  <a:lnTo>
                    <a:pt x="3310" y="1709"/>
                  </a:lnTo>
                  <a:cubicBezTo>
                    <a:pt x="3191" y="1828"/>
                    <a:pt x="3120" y="1971"/>
                    <a:pt x="3096" y="2138"/>
                  </a:cubicBezTo>
                  <a:cubicBezTo>
                    <a:pt x="2556" y="2201"/>
                    <a:pt x="2027" y="2233"/>
                    <a:pt x="1501" y="2233"/>
                  </a:cubicBezTo>
                  <a:cubicBezTo>
                    <a:pt x="1239" y="2233"/>
                    <a:pt x="977" y="2225"/>
                    <a:pt x="715" y="2209"/>
                  </a:cubicBezTo>
                  <a:cubicBezTo>
                    <a:pt x="619" y="1733"/>
                    <a:pt x="738" y="1257"/>
                    <a:pt x="977" y="852"/>
                  </a:cubicBezTo>
                  <a:cubicBezTo>
                    <a:pt x="1281" y="487"/>
                    <a:pt x="2150" y="404"/>
                    <a:pt x="2924" y="404"/>
                  </a:cubicBezTo>
                  <a:cubicBezTo>
                    <a:pt x="3361" y="404"/>
                    <a:pt x="3767" y="430"/>
                    <a:pt x="4025" y="447"/>
                  </a:cubicBezTo>
                  <a:cubicBezTo>
                    <a:pt x="4668" y="471"/>
                    <a:pt x="5597" y="519"/>
                    <a:pt x="6216" y="519"/>
                  </a:cubicBezTo>
                  <a:cubicBezTo>
                    <a:pt x="6287" y="516"/>
                    <a:pt x="6354" y="515"/>
                    <a:pt x="6419" y="515"/>
                  </a:cubicBezTo>
                  <a:cubicBezTo>
                    <a:pt x="7611" y="515"/>
                    <a:pt x="7739" y="942"/>
                    <a:pt x="7716" y="2162"/>
                  </a:cubicBezTo>
                  <a:cubicBezTo>
                    <a:pt x="7502" y="2209"/>
                    <a:pt x="7287" y="2233"/>
                    <a:pt x="7073" y="2281"/>
                  </a:cubicBezTo>
                  <a:cubicBezTo>
                    <a:pt x="6930" y="2305"/>
                    <a:pt x="6930" y="2495"/>
                    <a:pt x="7073" y="2543"/>
                  </a:cubicBezTo>
                  <a:lnTo>
                    <a:pt x="7264" y="2590"/>
                  </a:lnTo>
                  <a:cubicBezTo>
                    <a:pt x="7406" y="2614"/>
                    <a:pt x="7573" y="2638"/>
                    <a:pt x="7716" y="2662"/>
                  </a:cubicBezTo>
                  <a:cubicBezTo>
                    <a:pt x="7716" y="3305"/>
                    <a:pt x="7740" y="3972"/>
                    <a:pt x="7764" y="4615"/>
                  </a:cubicBezTo>
                  <a:cubicBezTo>
                    <a:pt x="7520" y="4629"/>
                    <a:pt x="7279" y="4635"/>
                    <a:pt x="7038" y="4635"/>
                  </a:cubicBezTo>
                  <a:cubicBezTo>
                    <a:pt x="6503" y="4635"/>
                    <a:pt x="5972" y="4607"/>
                    <a:pt x="5430" y="4591"/>
                  </a:cubicBezTo>
                  <a:cubicBezTo>
                    <a:pt x="5168" y="4567"/>
                    <a:pt x="4882" y="4543"/>
                    <a:pt x="4596" y="4543"/>
                  </a:cubicBezTo>
                  <a:lnTo>
                    <a:pt x="4549" y="4543"/>
                  </a:lnTo>
                  <a:cubicBezTo>
                    <a:pt x="4528" y="4538"/>
                    <a:pt x="4509" y="4535"/>
                    <a:pt x="4491" y="4535"/>
                  </a:cubicBezTo>
                  <a:cubicBezTo>
                    <a:pt x="4226" y="4535"/>
                    <a:pt x="4271" y="5108"/>
                    <a:pt x="4518" y="5108"/>
                  </a:cubicBezTo>
                  <a:cubicBezTo>
                    <a:pt x="4542" y="5108"/>
                    <a:pt x="4568" y="5103"/>
                    <a:pt x="4596" y="5091"/>
                  </a:cubicBezTo>
                  <a:cubicBezTo>
                    <a:pt x="4882" y="5067"/>
                    <a:pt x="5168" y="5067"/>
                    <a:pt x="5430" y="5043"/>
                  </a:cubicBezTo>
                  <a:cubicBezTo>
                    <a:pt x="6106" y="5023"/>
                    <a:pt x="6782" y="4967"/>
                    <a:pt x="7443" y="4967"/>
                  </a:cubicBezTo>
                  <a:cubicBezTo>
                    <a:pt x="7550" y="4967"/>
                    <a:pt x="7657" y="4969"/>
                    <a:pt x="7764" y="4972"/>
                  </a:cubicBezTo>
                  <a:cubicBezTo>
                    <a:pt x="7787" y="5401"/>
                    <a:pt x="7811" y="5805"/>
                    <a:pt x="7835" y="6210"/>
                  </a:cubicBezTo>
                  <a:cubicBezTo>
                    <a:pt x="7847" y="6305"/>
                    <a:pt x="7924" y="6353"/>
                    <a:pt x="8002" y="6353"/>
                  </a:cubicBezTo>
                  <a:cubicBezTo>
                    <a:pt x="8079" y="6353"/>
                    <a:pt x="8157" y="6305"/>
                    <a:pt x="8169" y="6210"/>
                  </a:cubicBezTo>
                  <a:cubicBezTo>
                    <a:pt x="8192" y="5972"/>
                    <a:pt x="8192" y="5567"/>
                    <a:pt x="8216" y="5329"/>
                  </a:cubicBezTo>
                  <a:cubicBezTo>
                    <a:pt x="8264" y="4281"/>
                    <a:pt x="8240" y="3210"/>
                    <a:pt x="8264" y="2162"/>
                  </a:cubicBezTo>
                  <a:cubicBezTo>
                    <a:pt x="8351" y="702"/>
                    <a:pt x="7940" y="0"/>
                    <a:pt x="65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1" name="Google Shape;3631;p114"/>
            <p:cNvSpPr/>
            <p:nvPr/>
          </p:nvSpPr>
          <p:spPr>
            <a:xfrm>
              <a:off x="2345700" y="2847250"/>
              <a:ext cx="32175" cy="41825"/>
            </a:xfrm>
            <a:custGeom>
              <a:avLst/>
              <a:gdLst/>
              <a:ahLst/>
              <a:cxnLst/>
              <a:rect l="l" t="t" r="r" b="b"/>
              <a:pathLst>
                <a:path w="1287" h="1673" extrusionOk="0">
                  <a:moveTo>
                    <a:pt x="739" y="359"/>
                  </a:moveTo>
                  <a:cubicBezTo>
                    <a:pt x="920" y="359"/>
                    <a:pt x="974" y="676"/>
                    <a:pt x="953" y="803"/>
                  </a:cubicBezTo>
                  <a:cubicBezTo>
                    <a:pt x="953" y="922"/>
                    <a:pt x="881" y="1041"/>
                    <a:pt x="786" y="1113"/>
                  </a:cubicBezTo>
                  <a:lnTo>
                    <a:pt x="739" y="1136"/>
                  </a:lnTo>
                  <a:cubicBezTo>
                    <a:pt x="739" y="1113"/>
                    <a:pt x="762" y="1113"/>
                    <a:pt x="786" y="1113"/>
                  </a:cubicBezTo>
                  <a:cubicBezTo>
                    <a:pt x="477" y="993"/>
                    <a:pt x="405" y="589"/>
                    <a:pt x="667" y="374"/>
                  </a:cubicBezTo>
                  <a:cubicBezTo>
                    <a:pt x="693" y="364"/>
                    <a:pt x="717" y="359"/>
                    <a:pt x="739" y="359"/>
                  </a:cubicBezTo>
                  <a:close/>
                  <a:moveTo>
                    <a:pt x="695" y="0"/>
                  </a:moveTo>
                  <a:cubicBezTo>
                    <a:pt x="427" y="0"/>
                    <a:pt x="151" y="222"/>
                    <a:pt x="72" y="684"/>
                  </a:cubicBezTo>
                  <a:cubicBezTo>
                    <a:pt x="0" y="993"/>
                    <a:pt x="119" y="1327"/>
                    <a:pt x="381" y="1541"/>
                  </a:cubicBezTo>
                  <a:cubicBezTo>
                    <a:pt x="479" y="1630"/>
                    <a:pt x="603" y="1672"/>
                    <a:pt x="726" y="1672"/>
                  </a:cubicBezTo>
                  <a:cubicBezTo>
                    <a:pt x="934" y="1672"/>
                    <a:pt x="1140" y="1551"/>
                    <a:pt x="1215" y="1327"/>
                  </a:cubicBezTo>
                  <a:lnTo>
                    <a:pt x="1215" y="1351"/>
                  </a:lnTo>
                  <a:cubicBezTo>
                    <a:pt x="1262" y="1160"/>
                    <a:pt x="1286" y="993"/>
                    <a:pt x="1286" y="803"/>
                  </a:cubicBezTo>
                  <a:cubicBezTo>
                    <a:pt x="1286" y="276"/>
                    <a:pt x="995" y="0"/>
                    <a:pt x="6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2" name="Google Shape;3632;p114"/>
            <p:cNvSpPr/>
            <p:nvPr/>
          </p:nvSpPr>
          <p:spPr>
            <a:xfrm>
              <a:off x="2368925" y="2966900"/>
              <a:ext cx="32750" cy="40225"/>
            </a:xfrm>
            <a:custGeom>
              <a:avLst/>
              <a:gdLst/>
              <a:ahLst/>
              <a:cxnLst/>
              <a:rect l="l" t="t" r="r" b="b"/>
              <a:pathLst>
                <a:path w="1310" h="1609" extrusionOk="0">
                  <a:moveTo>
                    <a:pt x="759" y="367"/>
                  </a:moveTo>
                  <a:cubicBezTo>
                    <a:pt x="894" y="367"/>
                    <a:pt x="993" y="597"/>
                    <a:pt x="976" y="780"/>
                  </a:cubicBezTo>
                  <a:cubicBezTo>
                    <a:pt x="953" y="875"/>
                    <a:pt x="881" y="1042"/>
                    <a:pt x="762" y="1066"/>
                  </a:cubicBezTo>
                  <a:cubicBezTo>
                    <a:pt x="524" y="1018"/>
                    <a:pt x="500" y="685"/>
                    <a:pt x="572" y="518"/>
                  </a:cubicBezTo>
                  <a:cubicBezTo>
                    <a:pt x="636" y="410"/>
                    <a:pt x="701" y="367"/>
                    <a:pt x="759" y="367"/>
                  </a:cubicBezTo>
                  <a:close/>
                  <a:moveTo>
                    <a:pt x="706" y="1"/>
                  </a:moveTo>
                  <a:cubicBezTo>
                    <a:pt x="551" y="1"/>
                    <a:pt x="394" y="68"/>
                    <a:pt x="286" y="208"/>
                  </a:cubicBezTo>
                  <a:cubicBezTo>
                    <a:pt x="48" y="518"/>
                    <a:pt x="0" y="947"/>
                    <a:pt x="191" y="1280"/>
                  </a:cubicBezTo>
                  <a:cubicBezTo>
                    <a:pt x="297" y="1493"/>
                    <a:pt x="510" y="1609"/>
                    <a:pt x="725" y="1609"/>
                  </a:cubicBezTo>
                  <a:cubicBezTo>
                    <a:pt x="847" y="1609"/>
                    <a:pt x="968" y="1572"/>
                    <a:pt x="1072" y="1494"/>
                  </a:cubicBezTo>
                  <a:cubicBezTo>
                    <a:pt x="1238" y="1280"/>
                    <a:pt x="1310" y="1042"/>
                    <a:pt x="1310" y="780"/>
                  </a:cubicBezTo>
                  <a:cubicBezTo>
                    <a:pt x="1310" y="613"/>
                    <a:pt x="1262" y="423"/>
                    <a:pt x="1167" y="280"/>
                  </a:cubicBezTo>
                  <a:cubicBezTo>
                    <a:pt x="1076" y="98"/>
                    <a:pt x="893" y="1"/>
                    <a:pt x="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33" name="Google Shape;3633;p114"/>
          <p:cNvGrpSpPr/>
          <p:nvPr/>
        </p:nvGrpSpPr>
        <p:grpSpPr>
          <a:xfrm>
            <a:off x="1746588" y="2342688"/>
            <a:ext cx="332178" cy="275823"/>
            <a:chOff x="1653300" y="2822550"/>
            <a:chExt cx="251250" cy="208625"/>
          </a:xfrm>
        </p:grpSpPr>
        <p:sp>
          <p:nvSpPr>
            <p:cNvPr id="3634" name="Google Shape;3634;p114"/>
            <p:cNvSpPr/>
            <p:nvPr/>
          </p:nvSpPr>
          <p:spPr>
            <a:xfrm>
              <a:off x="1661025" y="2828625"/>
              <a:ext cx="225075" cy="161475"/>
            </a:xfrm>
            <a:custGeom>
              <a:avLst/>
              <a:gdLst/>
              <a:ahLst/>
              <a:cxnLst/>
              <a:rect l="l" t="t" r="r" b="b"/>
              <a:pathLst>
                <a:path w="9003" h="6459" extrusionOk="0">
                  <a:moveTo>
                    <a:pt x="7455" y="0"/>
                  </a:moveTo>
                  <a:cubicBezTo>
                    <a:pt x="7002" y="71"/>
                    <a:pt x="6526" y="119"/>
                    <a:pt x="6073" y="167"/>
                  </a:cubicBezTo>
                  <a:lnTo>
                    <a:pt x="5954" y="167"/>
                  </a:lnTo>
                  <a:lnTo>
                    <a:pt x="5287" y="214"/>
                  </a:lnTo>
                  <a:cubicBezTo>
                    <a:pt x="4811" y="238"/>
                    <a:pt x="4335" y="262"/>
                    <a:pt x="3882" y="286"/>
                  </a:cubicBezTo>
                  <a:cubicBezTo>
                    <a:pt x="3287" y="286"/>
                    <a:pt x="2692" y="286"/>
                    <a:pt x="2096" y="262"/>
                  </a:cubicBezTo>
                  <a:cubicBezTo>
                    <a:pt x="1991" y="246"/>
                    <a:pt x="1886" y="239"/>
                    <a:pt x="1781" y="239"/>
                  </a:cubicBezTo>
                  <a:cubicBezTo>
                    <a:pt x="1412" y="239"/>
                    <a:pt x="1049" y="333"/>
                    <a:pt x="715" y="500"/>
                  </a:cubicBezTo>
                  <a:cubicBezTo>
                    <a:pt x="620" y="524"/>
                    <a:pt x="548" y="572"/>
                    <a:pt x="477" y="643"/>
                  </a:cubicBezTo>
                  <a:cubicBezTo>
                    <a:pt x="263" y="905"/>
                    <a:pt x="96" y="1215"/>
                    <a:pt x="48" y="1572"/>
                  </a:cubicBezTo>
                  <a:cubicBezTo>
                    <a:pt x="1" y="1786"/>
                    <a:pt x="1" y="2024"/>
                    <a:pt x="48" y="2239"/>
                  </a:cubicBezTo>
                  <a:cubicBezTo>
                    <a:pt x="72" y="2358"/>
                    <a:pt x="96" y="2477"/>
                    <a:pt x="144" y="2596"/>
                  </a:cubicBezTo>
                  <a:lnTo>
                    <a:pt x="191" y="2691"/>
                  </a:lnTo>
                  <a:cubicBezTo>
                    <a:pt x="167" y="3024"/>
                    <a:pt x="191" y="3334"/>
                    <a:pt x="215" y="3644"/>
                  </a:cubicBezTo>
                  <a:cubicBezTo>
                    <a:pt x="215" y="3810"/>
                    <a:pt x="239" y="3977"/>
                    <a:pt x="263" y="4144"/>
                  </a:cubicBezTo>
                  <a:cubicBezTo>
                    <a:pt x="263" y="4691"/>
                    <a:pt x="263" y="5239"/>
                    <a:pt x="263" y="5787"/>
                  </a:cubicBezTo>
                  <a:cubicBezTo>
                    <a:pt x="286" y="6096"/>
                    <a:pt x="548" y="6358"/>
                    <a:pt x="858" y="6358"/>
                  </a:cubicBezTo>
                  <a:cubicBezTo>
                    <a:pt x="1620" y="6358"/>
                    <a:pt x="2406" y="6335"/>
                    <a:pt x="3168" y="6287"/>
                  </a:cubicBezTo>
                  <a:cubicBezTo>
                    <a:pt x="4288" y="6391"/>
                    <a:pt x="5408" y="6458"/>
                    <a:pt x="6528" y="6458"/>
                  </a:cubicBezTo>
                  <a:cubicBezTo>
                    <a:pt x="6694" y="6458"/>
                    <a:pt x="6860" y="6457"/>
                    <a:pt x="7026" y="6454"/>
                  </a:cubicBezTo>
                  <a:lnTo>
                    <a:pt x="7550" y="6454"/>
                  </a:lnTo>
                  <a:cubicBezTo>
                    <a:pt x="7788" y="6454"/>
                    <a:pt x="8026" y="6406"/>
                    <a:pt x="8240" y="6311"/>
                  </a:cubicBezTo>
                  <a:cubicBezTo>
                    <a:pt x="8502" y="6144"/>
                    <a:pt x="8645" y="5835"/>
                    <a:pt x="8621" y="5525"/>
                  </a:cubicBezTo>
                  <a:cubicBezTo>
                    <a:pt x="8883" y="5382"/>
                    <a:pt x="9002" y="5096"/>
                    <a:pt x="8931" y="4834"/>
                  </a:cubicBezTo>
                  <a:lnTo>
                    <a:pt x="8955" y="4811"/>
                  </a:lnTo>
                  <a:cubicBezTo>
                    <a:pt x="8907" y="4691"/>
                    <a:pt x="8836" y="4596"/>
                    <a:pt x="8741" y="4525"/>
                  </a:cubicBezTo>
                  <a:cubicBezTo>
                    <a:pt x="8764" y="4287"/>
                    <a:pt x="8764" y="4025"/>
                    <a:pt x="8741" y="3786"/>
                  </a:cubicBezTo>
                  <a:cubicBezTo>
                    <a:pt x="8717" y="3429"/>
                    <a:pt x="8669" y="3048"/>
                    <a:pt x="8621" y="2691"/>
                  </a:cubicBezTo>
                  <a:lnTo>
                    <a:pt x="8455" y="1453"/>
                  </a:lnTo>
                  <a:lnTo>
                    <a:pt x="8431" y="1167"/>
                  </a:lnTo>
                  <a:cubicBezTo>
                    <a:pt x="8431" y="1024"/>
                    <a:pt x="8407" y="905"/>
                    <a:pt x="8360" y="786"/>
                  </a:cubicBezTo>
                  <a:cubicBezTo>
                    <a:pt x="8312" y="572"/>
                    <a:pt x="8169" y="429"/>
                    <a:pt x="7978" y="333"/>
                  </a:cubicBezTo>
                  <a:cubicBezTo>
                    <a:pt x="7931" y="262"/>
                    <a:pt x="7883" y="191"/>
                    <a:pt x="7812" y="143"/>
                  </a:cubicBezTo>
                  <a:cubicBezTo>
                    <a:pt x="7717" y="48"/>
                    <a:pt x="7597" y="0"/>
                    <a:pt x="745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5" name="Google Shape;3635;p114"/>
            <p:cNvSpPr/>
            <p:nvPr/>
          </p:nvSpPr>
          <p:spPr>
            <a:xfrm>
              <a:off x="1653300" y="2822550"/>
              <a:ext cx="251250" cy="208625"/>
            </a:xfrm>
            <a:custGeom>
              <a:avLst/>
              <a:gdLst/>
              <a:ahLst/>
              <a:cxnLst/>
              <a:rect l="l" t="t" r="r" b="b"/>
              <a:pathLst>
                <a:path w="10050" h="8345" extrusionOk="0">
                  <a:moveTo>
                    <a:pt x="2274" y="1"/>
                  </a:moveTo>
                  <a:cubicBezTo>
                    <a:pt x="1527" y="1"/>
                    <a:pt x="822" y="152"/>
                    <a:pt x="333" y="791"/>
                  </a:cubicBezTo>
                  <a:cubicBezTo>
                    <a:pt x="167" y="1005"/>
                    <a:pt x="71" y="1243"/>
                    <a:pt x="48" y="1505"/>
                  </a:cubicBezTo>
                  <a:cubicBezTo>
                    <a:pt x="143" y="3005"/>
                    <a:pt x="0" y="4553"/>
                    <a:pt x="381" y="6030"/>
                  </a:cubicBezTo>
                  <a:cubicBezTo>
                    <a:pt x="673" y="6660"/>
                    <a:pt x="1292" y="6745"/>
                    <a:pt x="1919" y="6745"/>
                  </a:cubicBezTo>
                  <a:cubicBezTo>
                    <a:pt x="2149" y="6745"/>
                    <a:pt x="2380" y="6733"/>
                    <a:pt x="2597" y="6733"/>
                  </a:cubicBezTo>
                  <a:cubicBezTo>
                    <a:pt x="2704" y="6733"/>
                    <a:pt x="2808" y="6736"/>
                    <a:pt x="2905" y="6744"/>
                  </a:cubicBezTo>
                  <a:cubicBezTo>
                    <a:pt x="3406" y="6744"/>
                    <a:pt x="4215" y="6792"/>
                    <a:pt x="4691" y="6792"/>
                  </a:cubicBezTo>
                  <a:cubicBezTo>
                    <a:pt x="4644" y="7149"/>
                    <a:pt x="4620" y="7506"/>
                    <a:pt x="4572" y="7864"/>
                  </a:cubicBezTo>
                  <a:cubicBezTo>
                    <a:pt x="4096" y="7840"/>
                    <a:pt x="3620" y="7792"/>
                    <a:pt x="3144" y="7745"/>
                  </a:cubicBezTo>
                  <a:cubicBezTo>
                    <a:pt x="3127" y="7741"/>
                    <a:pt x="3111" y="7740"/>
                    <a:pt x="3096" y="7740"/>
                  </a:cubicBezTo>
                  <a:cubicBezTo>
                    <a:pt x="2802" y="7740"/>
                    <a:pt x="2802" y="8345"/>
                    <a:pt x="3096" y="8345"/>
                  </a:cubicBezTo>
                  <a:cubicBezTo>
                    <a:pt x="3111" y="8345"/>
                    <a:pt x="3127" y="8343"/>
                    <a:pt x="3144" y="8340"/>
                  </a:cubicBezTo>
                  <a:cubicBezTo>
                    <a:pt x="3644" y="8304"/>
                    <a:pt x="4150" y="8298"/>
                    <a:pt x="4656" y="8298"/>
                  </a:cubicBezTo>
                  <a:cubicBezTo>
                    <a:pt x="4909" y="8298"/>
                    <a:pt x="5162" y="8300"/>
                    <a:pt x="5414" y="8300"/>
                  </a:cubicBezTo>
                  <a:cubicBezTo>
                    <a:pt x="5666" y="8300"/>
                    <a:pt x="5918" y="8298"/>
                    <a:pt x="6168" y="8292"/>
                  </a:cubicBezTo>
                  <a:cubicBezTo>
                    <a:pt x="6185" y="8291"/>
                    <a:pt x="6204" y="8290"/>
                    <a:pt x="6223" y="8290"/>
                  </a:cubicBezTo>
                  <a:cubicBezTo>
                    <a:pt x="6323" y="8290"/>
                    <a:pt x="6448" y="8309"/>
                    <a:pt x="6559" y="8309"/>
                  </a:cubicBezTo>
                  <a:cubicBezTo>
                    <a:pt x="6725" y="8309"/>
                    <a:pt x="6861" y="8266"/>
                    <a:pt x="6835" y="8054"/>
                  </a:cubicBezTo>
                  <a:cubicBezTo>
                    <a:pt x="6803" y="7928"/>
                    <a:pt x="6712" y="7895"/>
                    <a:pt x="6600" y="7895"/>
                  </a:cubicBezTo>
                  <a:cubicBezTo>
                    <a:pt x="6475" y="7895"/>
                    <a:pt x="6325" y="7937"/>
                    <a:pt x="6209" y="7937"/>
                  </a:cubicBezTo>
                  <a:cubicBezTo>
                    <a:pt x="6195" y="7937"/>
                    <a:pt x="6181" y="7937"/>
                    <a:pt x="6168" y="7935"/>
                  </a:cubicBezTo>
                  <a:cubicBezTo>
                    <a:pt x="6070" y="7942"/>
                    <a:pt x="5971" y="7945"/>
                    <a:pt x="5870" y="7945"/>
                  </a:cubicBezTo>
                  <a:cubicBezTo>
                    <a:pt x="5627" y="7945"/>
                    <a:pt x="5380" y="7928"/>
                    <a:pt x="5144" y="7911"/>
                  </a:cubicBezTo>
                  <a:cubicBezTo>
                    <a:pt x="5096" y="7554"/>
                    <a:pt x="5073" y="7149"/>
                    <a:pt x="5025" y="6792"/>
                  </a:cubicBezTo>
                  <a:lnTo>
                    <a:pt x="6954" y="6792"/>
                  </a:lnTo>
                  <a:cubicBezTo>
                    <a:pt x="7045" y="6796"/>
                    <a:pt x="7136" y="6798"/>
                    <a:pt x="7226" y="6798"/>
                  </a:cubicBezTo>
                  <a:cubicBezTo>
                    <a:pt x="7676" y="6798"/>
                    <a:pt x="8109" y="6748"/>
                    <a:pt x="8526" y="6649"/>
                  </a:cubicBezTo>
                  <a:cubicBezTo>
                    <a:pt x="9026" y="6530"/>
                    <a:pt x="9431" y="6125"/>
                    <a:pt x="9526" y="5625"/>
                  </a:cubicBezTo>
                  <a:cubicBezTo>
                    <a:pt x="9550" y="5482"/>
                    <a:pt x="9645" y="5268"/>
                    <a:pt x="9454" y="5196"/>
                  </a:cubicBezTo>
                  <a:cubicBezTo>
                    <a:pt x="9435" y="5191"/>
                    <a:pt x="9417" y="5189"/>
                    <a:pt x="9401" y="5189"/>
                  </a:cubicBezTo>
                  <a:cubicBezTo>
                    <a:pt x="9125" y="5189"/>
                    <a:pt x="9328" y="5923"/>
                    <a:pt x="8383" y="6125"/>
                  </a:cubicBezTo>
                  <a:cubicBezTo>
                    <a:pt x="7906" y="6197"/>
                    <a:pt x="7430" y="6220"/>
                    <a:pt x="6954" y="6220"/>
                  </a:cubicBezTo>
                  <a:cubicBezTo>
                    <a:pt x="6287" y="6244"/>
                    <a:pt x="5620" y="6292"/>
                    <a:pt x="4930" y="6339"/>
                  </a:cubicBezTo>
                  <a:cubicBezTo>
                    <a:pt x="3929" y="6387"/>
                    <a:pt x="2905" y="6387"/>
                    <a:pt x="1905" y="6387"/>
                  </a:cubicBezTo>
                  <a:cubicBezTo>
                    <a:pt x="1823" y="6401"/>
                    <a:pt x="1735" y="6408"/>
                    <a:pt x="1645" y="6408"/>
                  </a:cubicBezTo>
                  <a:cubicBezTo>
                    <a:pt x="1264" y="6408"/>
                    <a:pt x="845" y="6272"/>
                    <a:pt x="691" y="5887"/>
                  </a:cubicBezTo>
                  <a:cubicBezTo>
                    <a:pt x="595" y="5315"/>
                    <a:pt x="572" y="4744"/>
                    <a:pt x="595" y="4149"/>
                  </a:cubicBezTo>
                  <a:cubicBezTo>
                    <a:pt x="595" y="3291"/>
                    <a:pt x="667" y="2386"/>
                    <a:pt x="619" y="1529"/>
                  </a:cubicBezTo>
                  <a:cubicBezTo>
                    <a:pt x="842" y="687"/>
                    <a:pt x="1650" y="534"/>
                    <a:pt x="2552" y="534"/>
                  </a:cubicBezTo>
                  <a:cubicBezTo>
                    <a:pt x="3069" y="534"/>
                    <a:pt x="3618" y="585"/>
                    <a:pt x="4104" y="585"/>
                  </a:cubicBezTo>
                  <a:cubicBezTo>
                    <a:pt x="4402" y="585"/>
                    <a:pt x="4676" y="566"/>
                    <a:pt x="4906" y="505"/>
                  </a:cubicBezTo>
                  <a:cubicBezTo>
                    <a:pt x="5063" y="532"/>
                    <a:pt x="5237" y="542"/>
                    <a:pt x="5424" y="542"/>
                  </a:cubicBezTo>
                  <a:cubicBezTo>
                    <a:pt x="6012" y="542"/>
                    <a:pt x="6721" y="442"/>
                    <a:pt x="7377" y="442"/>
                  </a:cubicBezTo>
                  <a:cubicBezTo>
                    <a:pt x="8194" y="442"/>
                    <a:pt x="8928" y="597"/>
                    <a:pt x="9240" y="1291"/>
                  </a:cubicBezTo>
                  <a:cubicBezTo>
                    <a:pt x="9454" y="1981"/>
                    <a:pt x="9169" y="2720"/>
                    <a:pt x="9240" y="3434"/>
                  </a:cubicBezTo>
                  <a:cubicBezTo>
                    <a:pt x="9251" y="3523"/>
                    <a:pt x="9320" y="3566"/>
                    <a:pt x="9390" y="3566"/>
                  </a:cubicBezTo>
                  <a:cubicBezTo>
                    <a:pt x="9469" y="3566"/>
                    <a:pt x="9550" y="3512"/>
                    <a:pt x="9550" y="3410"/>
                  </a:cubicBezTo>
                  <a:cubicBezTo>
                    <a:pt x="9597" y="1862"/>
                    <a:pt x="10050" y="386"/>
                    <a:pt x="7978" y="124"/>
                  </a:cubicBezTo>
                  <a:lnTo>
                    <a:pt x="8002" y="124"/>
                  </a:lnTo>
                  <a:cubicBezTo>
                    <a:pt x="7680" y="100"/>
                    <a:pt x="7365" y="88"/>
                    <a:pt x="7049" y="88"/>
                  </a:cubicBezTo>
                  <a:cubicBezTo>
                    <a:pt x="6734" y="88"/>
                    <a:pt x="6418" y="100"/>
                    <a:pt x="6097" y="124"/>
                  </a:cubicBezTo>
                  <a:cubicBezTo>
                    <a:pt x="5787" y="112"/>
                    <a:pt x="5483" y="106"/>
                    <a:pt x="5180" y="106"/>
                  </a:cubicBezTo>
                  <a:cubicBezTo>
                    <a:pt x="4876" y="106"/>
                    <a:pt x="4572" y="112"/>
                    <a:pt x="4263" y="124"/>
                  </a:cubicBezTo>
                  <a:cubicBezTo>
                    <a:pt x="3653" y="124"/>
                    <a:pt x="2947" y="1"/>
                    <a:pt x="22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6" name="Google Shape;3636;p114"/>
            <p:cNvSpPr/>
            <p:nvPr/>
          </p:nvSpPr>
          <p:spPr>
            <a:xfrm>
              <a:off x="1689925" y="2938900"/>
              <a:ext cx="69375" cy="14875"/>
            </a:xfrm>
            <a:custGeom>
              <a:avLst/>
              <a:gdLst/>
              <a:ahLst/>
              <a:cxnLst/>
              <a:rect l="l" t="t" r="r" b="b"/>
              <a:pathLst>
                <a:path w="2775" h="595" extrusionOk="0">
                  <a:moveTo>
                    <a:pt x="357" y="0"/>
                  </a:moveTo>
                  <a:cubicBezTo>
                    <a:pt x="90" y="0"/>
                    <a:pt x="1" y="591"/>
                    <a:pt x="327" y="591"/>
                  </a:cubicBezTo>
                  <a:cubicBezTo>
                    <a:pt x="333" y="591"/>
                    <a:pt x="339" y="590"/>
                    <a:pt x="345" y="590"/>
                  </a:cubicBezTo>
                  <a:cubicBezTo>
                    <a:pt x="421" y="593"/>
                    <a:pt x="500" y="595"/>
                    <a:pt x="579" y="595"/>
                  </a:cubicBezTo>
                  <a:cubicBezTo>
                    <a:pt x="1070" y="595"/>
                    <a:pt x="1609" y="539"/>
                    <a:pt x="2060" y="519"/>
                  </a:cubicBezTo>
                  <a:cubicBezTo>
                    <a:pt x="2250" y="519"/>
                    <a:pt x="2441" y="495"/>
                    <a:pt x="2631" y="471"/>
                  </a:cubicBezTo>
                  <a:cubicBezTo>
                    <a:pt x="2774" y="447"/>
                    <a:pt x="2774" y="233"/>
                    <a:pt x="2631" y="209"/>
                  </a:cubicBezTo>
                  <a:cubicBezTo>
                    <a:pt x="2202" y="185"/>
                    <a:pt x="1583" y="138"/>
                    <a:pt x="1131" y="90"/>
                  </a:cubicBezTo>
                  <a:lnTo>
                    <a:pt x="1178" y="90"/>
                  </a:lnTo>
                  <a:cubicBezTo>
                    <a:pt x="916" y="42"/>
                    <a:pt x="655" y="66"/>
                    <a:pt x="440" y="18"/>
                  </a:cubicBezTo>
                  <a:cubicBezTo>
                    <a:pt x="411" y="6"/>
                    <a:pt x="383" y="0"/>
                    <a:pt x="3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7" name="Google Shape;3637;p114"/>
            <p:cNvSpPr/>
            <p:nvPr/>
          </p:nvSpPr>
          <p:spPr>
            <a:xfrm>
              <a:off x="1690200" y="2863075"/>
              <a:ext cx="70275" cy="14375"/>
            </a:xfrm>
            <a:custGeom>
              <a:avLst/>
              <a:gdLst/>
              <a:ahLst/>
              <a:cxnLst/>
              <a:rect l="l" t="t" r="r" b="b"/>
              <a:pathLst>
                <a:path w="2811" h="575" extrusionOk="0">
                  <a:moveTo>
                    <a:pt x="1031" y="0"/>
                  </a:moveTo>
                  <a:cubicBezTo>
                    <a:pt x="801" y="0"/>
                    <a:pt x="574" y="31"/>
                    <a:pt x="358" y="122"/>
                  </a:cubicBezTo>
                  <a:cubicBezTo>
                    <a:pt x="1" y="408"/>
                    <a:pt x="691" y="575"/>
                    <a:pt x="929" y="575"/>
                  </a:cubicBezTo>
                  <a:cubicBezTo>
                    <a:pt x="1120" y="575"/>
                    <a:pt x="1310" y="551"/>
                    <a:pt x="1501" y="503"/>
                  </a:cubicBezTo>
                  <a:cubicBezTo>
                    <a:pt x="1626" y="475"/>
                    <a:pt x="1760" y="464"/>
                    <a:pt x="1897" y="464"/>
                  </a:cubicBezTo>
                  <a:cubicBezTo>
                    <a:pt x="1994" y="464"/>
                    <a:pt x="2093" y="470"/>
                    <a:pt x="2191" y="480"/>
                  </a:cubicBezTo>
                  <a:lnTo>
                    <a:pt x="2334" y="480"/>
                  </a:lnTo>
                  <a:cubicBezTo>
                    <a:pt x="2418" y="480"/>
                    <a:pt x="2525" y="509"/>
                    <a:pt x="2617" y="509"/>
                  </a:cubicBezTo>
                  <a:cubicBezTo>
                    <a:pt x="2709" y="509"/>
                    <a:pt x="2787" y="480"/>
                    <a:pt x="2811" y="360"/>
                  </a:cubicBezTo>
                  <a:cubicBezTo>
                    <a:pt x="2811" y="265"/>
                    <a:pt x="2739" y="170"/>
                    <a:pt x="2620" y="170"/>
                  </a:cubicBezTo>
                  <a:cubicBezTo>
                    <a:pt x="2334" y="122"/>
                    <a:pt x="2072" y="98"/>
                    <a:pt x="1787" y="75"/>
                  </a:cubicBezTo>
                  <a:cubicBezTo>
                    <a:pt x="1538" y="37"/>
                    <a:pt x="1283" y="0"/>
                    <a:pt x="10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8" name="Google Shape;3638;p114"/>
            <p:cNvSpPr/>
            <p:nvPr/>
          </p:nvSpPr>
          <p:spPr>
            <a:xfrm>
              <a:off x="1693650" y="2903450"/>
              <a:ext cx="72175" cy="14500"/>
            </a:xfrm>
            <a:custGeom>
              <a:avLst/>
              <a:gdLst/>
              <a:ahLst/>
              <a:cxnLst/>
              <a:rect l="l" t="t" r="r" b="b"/>
              <a:pathLst>
                <a:path w="2887" h="580" extrusionOk="0">
                  <a:moveTo>
                    <a:pt x="242" y="1"/>
                  </a:moveTo>
                  <a:cubicBezTo>
                    <a:pt x="30" y="1"/>
                    <a:pt x="0" y="413"/>
                    <a:pt x="226" y="413"/>
                  </a:cubicBezTo>
                  <a:cubicBezTo>
                    <a:pt x="232" y="413"/>
                    <a:pt x="237" y="413"/>
                    <a:pt x="244" y="412"/>
                  </a:cubicBezTo>
                  <a:cubicBezTo>
                    <a:pt x="529" y="412"/>
                    <a:pt x="815" y="412"/>
                    <a:pt x="1101" y="460"/>
                  </a:cubicBezTo>
                  <a:lnTo>
                    <a:pt x="2077" y="532"/>
                  </a:lnTo>
                  <a:cubicBezTo>
                    <a:pt x="2244" y="532"/>
                    <a:pt x="2411" y="579"/>
                    <a:pt x="2577" y="579"/>
                  </a:cubicBezTo>
                  <a:cubicBezTo>
                    <a:pt x="2887" y="460"/>
                    <a:pt x="2816" y="31"/>
                    <a:pt x="2506" y="8"/>
                  </a:cubicBezTo>
                  <a:cubicBezTo>
                    <a:pt x="2315" y="31"/>
                    <a:pt x="2125" y="31"/>
                    <a:pt x="1958" y="55"/>
                  </a:cubicBezTo>
                  <a:cubicBezTo>
                    <a:pt x="1733" y="83"/>
                    <a:pt x="1511" y="97"/>
                    <a:pt x="1292" y="97"/>
                  </a:cubicBezTo>
                  <a:cubicBezTo>
                    <a:pt x="955" y="97"/>
                    <a:pt x="623" y="65"/>
                    <a:pt x="291" y="8"/>
                  </a:cubicBezTo>
                  <a:cubicBezTo>
                    <a:pt x="274" y="3"/>
                    <a:pt x="257" y="1"/>
                    <a:pt x="2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9" name="Google Shape;3639;p114"/>
            <p:cNvSpPr/>
            <p:nvPr/>
          </p:nvSpPr>
          <p:spPr>
            <a:xfrm>
              <a:off x="1790825" y="2862100"/>
              <a:ext cx="65500" cy="14225"/>
            </a:xfrm>
            <a:custGeom>
              <a:avLst/>
              <a:gdLst/>
              <a:ahLst/>
              <a:cxnLst/>
              <a:rect l="l" t="t" r="r" b="b"/>
              <a:pathLst>
                <a:path w="2620" h="569" extrusionOk="0">
                  <a:moveTo>
                    <a:pt x="2253" y="0"/>
                  </a:moveTo>
                  <a:cubicBezTo>
                    <a:pt x="2091" y="0"/>
                    <a:pt x="1910" y="42"/>
                    <a:pt x="1786" y="42"/>
                  </a:cubicBezTo>
                  <a:cubicBezTo>
                    <a:pt x="1262" y="66"/>
                    <a:pt x="667" y="137"/>
                    <a:pt x="143" y="185"/>
                  </a:cubicBezTo>
                  <a:cubicBezTo>
                    <a:pt x="72" y="185"/>
                    <a:pt x="24" y="233"/>
                    <a:pt x="24" y="304"/>
                  </a:cubicBezTo>
                  <a:cubicBezTo>
                    <a:pt x="0" y="542"/>
                    <a:pt x="524" y="447"/>
                    <a:pt x="691" y="495"/>
                  </a:cubicBezTo>
                  <a:cubicBezTo>
                    <a:pt x="1215" y="519"/>
                    <a:pt x="1810" y="542"/>
                    <a:pt x="2310" y="566"/>
                  </a:cubicBezTo>
                  <a:cubicBezTo>
                    <a:pt x="2322" y="568"/>
                    <a:pt x="2335" y="569"/>
                    <a:pt x="2347" y="569"/>
                  </a:cubicBezTo>
                  <a:cubicBezTo>
                    <a:pt x="2497" y="569"/>
                    <a:pt x="2620" y="435"/>
                    <a:pt x="2620" y="280"/>
                  </a:cubicBezTo>
                  <a:cubicBezTo>
                    <a:pt x="2595" y="53"/>
                    <a:pt x="2436" y="0"/>
                    <a:pt x="22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0" name="Google Shape;3640;p114"/>
            <p:cNvSpPr/>
            <p:nvPr/>
          </p:nvSpPr>
          <p:spPr>
            <a:xfrm>
              <a:off x="1788425" y="2899425"/>
              <a:ext cx="66125" cy="14575"/>
            </a:xfrm>
            <a:custGeom>
              <a:avLst/>
              <a:gdLst/>
              <a:ahLst/>
              <a:cxnLst/>
              <a:rect l="l" t="t" r="r" b="b"/>
              <a:pathLst>
                <a:path w="2645" h="583" extrusionOk="0">
                  <a:moveTo>
                    <a:pt x="1465" y="1"/>
                  </a:moveTo>
                  <a:cubicBezTo>
                    <a:pt x="1036" y="1"/>
                    <a:pt x="614" y="59"/>
                    <a:pt x="191" y="169"/>
                  </a:cubicBezTo>
                  <a:cubicBezTo>
                    <a:pt x="96" y="169"/>
                    <a:pt x="1" y="288"/>
                    <a:pt x="25" y="383"/>
                  </a:cubicBezTo>
                  <a:cubicBezTo>
                    <a:pt x="55" y="475"/>
                    <a:pt x="117" y="501"/>
                    <a:pt x="190" y="501"/>
                  </a:cubicBezTo>
                  <a:cubicBezTo>
                    <a:pt x="287" y="501"/>
                    <a:pt x="406" y="454"/>
                    <a:pt x="501" y="454"/>
                  </a:cubicBezTo>
                  <a:cubicBezTo>
                    <a:pt x="619" y="433"/>
                    <a:pt x="741" y="421"/>
                    <a:pt x="864" y="421"/>
                  </a:cubicBezTo>
                  <a:cubicBezTo>
                    <a:pt x="1015" y="421"/>
                    <a:pt x="1167" y="439"/>
                    <a:pt x="1311" y="478"/>
                  </a:cubicBezTo>
                  <a:cubicBezTo>
                    <a:pt x="1511" y="551"/>
                    <a:pt x="1725" y="582"/>
                    <a:pt x="1932" y="582"/>
                  </a:cubicBezTo>
                  <a:cubicBezTo>
                    <a:pt x="1995" y="582"/>
                    <a:pt x="2059" y="579"/>
                    <a:pt x="2120" y="573"/>
                  </a:cubicBezTo>
                  <a:cubicBezTo>
                    <a:pt x="2621" y="478"/>
                    <a:pt x="2644" y="121"/>
                    <a:pt x="2120" y="50"/>
                  </a:cubicBezTo>
                  <a:lnTo>
                    <a:pt x="2144" y="50"/>
                  </a:lnTo>
                  <a:cubicBezTo>
                    <a:pt x="1915" y="17"/>
                    <a:pt x="1689" y="1"/>
                    <a:pt x="14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1" name="Google Shape;3641;p114"/>
            <p:cNvSpPr/>
            <p:nvPr/>
          </p:nvSpPr>
          <p:spPr>
            <a:xfrm>
              <a:off x="1785250" y="2938625"/>
              <a:ext cx="52625" cy="15150"/>
            </a:xfrm>
            <a:custGeom>
              <a:avLst/>
              <a:gdLst/>
              <a:ahLst/>
              <a:cxnLst/>
              <a:rect l="l" t="t" r="r" b="b"/>
              <a:pathLst>
                <a:path w="2105" h="606" extrusionOk="0">
                  <a:moveTo>
                    <a:pt x="295" y="1"/>
                  </a:moveTo>
                  <a:cubicBezTo>
                    <a:pt x="1" y="1"/>
                    <a:pt x="1" y="606"/>
                    <a:pt x="295" y="606"/>
                  </a:cubicBezTo>
                  <a:cubicBezTo>
                    <a:pt x="310" y="606"/>
                    <a:pt x="326" y="604"/>
                    <a:pt x="342" y="601"/>
                  </a:cubicBezTo>
                  <a:cubicBezTo>
                    <a:pt x="699" y="530"/>
                    <a:pt x="1057" y="482"/>
                    <a:pt x="1438" y="482"/>
                  </a:cubicBezTo>
                  <a:cubicBezTo>
                    <a:pt x="1472" y="472"/>
                    <a:pt x="1506" y="468"/>
                    <a:pt x="1540" y="468"/>
                  </a:cubicBezTo>
                  <a:cubicBezTo>
                    <a:pt x="1654" y="468"/>
                    <a:pt x="1767" y="510"/>
                    <a:pt x="1881" y="510"/>
                  </a:cubicBezTo>
                  <a:cubicBezTo>
                    <a:pt x="1900" y="510"/>
                    <a:pt x="1919" y="508"/>
                    <a:pt x="1938" y="506"/>
                  </a:cubicBezTo>
                  <a:cubicBezTo>
                    <a:pt x="2033" y="458"/>
                    <a:pt x="2105" y="339"/>
                    <a:pt x="2081" y="220"/>
                  </a:cubicBezTo>
                  <a:cubicBezTo>
                    <a:pt x="2043" y="108"/>
                    <a:pt x="1970" y="77"/>
                    <a:pt x="1881" y="77"/>
                  </a:cubicBezTo>
                  <a:cubicBezTo>
                    <a:pt x="1765" y="77"/>
                    <a:pt x="1623" y="131"/>
                    <a:pt x="1503" y="131"/>
                  </a:cubicBezTo>
                  <a:cubicBezTo>
                    <a:pt x="1480" y="131"/>
                    <a:pt x="1458" y="129"/>
                    <a:pt x="1438" y="125"/>
                  </a:cubicBezTo>
                  <a:cubicBezTo>
                    <a:pt x="1081" y="101"/>
                    <a:pt x="699" y="77"/>
                    <a:pt x="342" y="6"/>
                  </a:cubicBezTo>
                  <a:cubicBezTo>
                    <a:pt x="326" y="2"/>
                    <a:pt x="310" y="1"/>
                    <a:pt x="2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42" name="Google Shape;3642;p114"/>
          <p:cNvGrpSpPr/>
          <p:nvPr/>
        </p:nvGrpSpPr>
        <p:grpSpPr>
          <a:xfrm>
            <a:off x="978348" y="2326691"/>
            <a:ext cx="325501" cy="308611"/>
            <a:chOff x="1072225" y="2810450"/>
            <a:chExt cx="246200" cy="233425"/>
          </a:xfrm>
        </p:grpSpPr>
        <p:sp>
          <p:nvSpPr>
            <p:cNvPr id="3643" name="Google Shape;3643;p114"/>
            <p:cNvSpPr/>
            <p:nvPr/>
          </p:nvSpPr>
          <p:spPr>
            <a:xfrm>
              <a:off x="1081750" y="2821150"/>
              <a:ext cx="154800" cy="215425"/>
            </a:xfrm>
            <a:custGeom>
              <a:avLst/>
              <a:gdLst/>
              <a:ahLst/>
              <a:cxnLst/>
              <a:rect l="l" t="t" r="r" b="b"/>
              <a:pathLst>
                <a:path w="6192" h="8617" extrusionOk="0">
                  <a:moveTo>
                    <a:pt x="3519" y="0"/>
                  </a:moveTo>
                  <a:cubicBezTo>
                    <a:pt x="3416" y="0"/>
                    <a:pt x="3312" y="27"/>
                    <a:pt x="3215" y="85"/>
                  </a:cubicBezTo>
                  <a:cubicBezTo>
                    <a:pt x="3120" y="132"/>
                    <a:pt x="3048" y="228"/>
                    <a:pt x="3001" y="323"/>
                  </a:cubicBezTo>
                  <a:lnTo>
                    <a:pt x="1691" y="2157"/>
                  </a:lnTo>
                  <a:lnTo>
                    <a:pt x="1024" y="3085"/>
                  </a:lnTo>
                  <a:cubicBezTo>
                    <a:pt x="834" y="3371"/>
                    <a:pt x="619" y="3633"/>
                    <a:pt x="429" y="3943"/>
                  </a:cubicBezTo>
                  <a:cubicBezTo>
                    <a:pt x="262" y="4228"/>
                    <a:pt x="119" y="4562"/>
                    <a:pt x="72" y="4895"/>
                  </a:cubicBezTo>
                  <a:cubicBezTo>
                    <a:pt x="0" y="5276"/>
                    <a:pt x="0" y="5633"/>
                    <a:pt x="72" y="5991"/>
                  </a:cubicBezTo>
                  <a:cubicBezTo>
                    <a:pt x="167" y="6634"/>
                    <a:pt x="476" y="7229"/>
                    <a:pt x="929" y="7681"/>
                  </a:cubicBezTo>
                  <a:cubicBezTo>
                    <a:pt x="1530" y="8297"/>
                    <a:pt x="2328" y="8616"/>
                    <a:pt x="3136" y="8616"/>
                  </a:cubicBezTo>
                  <a:cubicBezTo>
                    <a:pt x="3703" y="8616"/>
                    <a:pt x="4276" y="8458"/>
                    <a:pt x="4787" y="8134"/>
                  </a:cubicBezTo>
                  <a:cubicBezTo>
                    <a:pt x="5406" y="7753"/>
                    <a:pt x="5835" y="7158"/>
                    <a:pt x="6025" y="6467"/>
                  </a:cubicBezTo>
                  <a:cubicBezTo>
                    <a:pt x="6192" y="5752"/>
                    <a:pt x="6192" y="5038"/>
                    <a:pt x="6049" y="4324"/>
                  </a:cubicBezTo>
                  <a:lnTo>
                    <a:pt x="6073" y="4324"/>
                  </a:lnTo>
                  <a:cubicBezTo>
                    <a:pt x="5954" y="3609"/>
                    <a:pt x="5763" y="2895"/>
                    <a:pt x="5454" y="2228"/>
                  </a:cubicBezTo>
                  <a:cubicBezTo>
                    <a:pt x="5144" y="1609"/>
                    <a:pt x="4739" y="1013"/>
                    <a:pt x="4263" y="513"/>
                  </a:cubicBezTo>
                  <a:cubicBezTo>
                    <a:pt x="4168" y="394"/>
                    <a:pt x="4049" y="275"/>
                    <a:pt x="3930" y="156"/>
                  </a:cubicBezTo>
                  <a:cubicBezTo>
                    <a:pt x="3816" y="57"/>
                    <a:pt x="3670" y="0"/>
                    <a:pt x="351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4" name="Google Shape;3644;p114"/>
            <p:cNvSpPr/>
            <p:nvPr/>
          </p:nvSpPr>
          <p:spPr>
            <a:xfrm>
              <a:off x="1249025" y="2911200"/>
              <a:ext cx="69400" cy="81750"/>
            </a:xfrm>
            <a:custGeom>
              <a:avLst/>
              <a:gdLst/>
              <a:ahLst/>
              <a:cxnLst/>
              <a:rect l="l" t="t" r="r" b="b"/>
              <a:pathLst>
                <a:path w="2776" h="3270" extrusionOk="0">
                  <a:moveTo>
                    <a:pt x="1671" y="553"/>
                  </a:moveTo>
                  <a:cubicBezTo>
                    <a:pt x="2073" y="553"/>
                    <a:pt x="2448" y="817"/>
                    <a:pt x="2430" y="1293"/>
                  </a:cubicBezTo>
                  <a:cubicBezTo>
                    <a:pt x="2382" y="1698"/>
                    <a:pt x="2502" y="2222"/>
                    <a:pt x="2263" y="2555"/>
                  </a:cubicBezTo>
                  <a:cubicBezTo>
                    <a:pt x="2095" y="2780"/>
                    <a:pt x="1844" y="2897"/>
                    <a:pt x="1589" y="2897"/>
                  </a:cubicBezTo>
                  <a:cubicBezTo>
                    <a:pt x="1410" y="2897"/>
                    <a:pt x="1229" y="2840"/>
                    <a:pt x="1073" y="2722"/>
                  </a:cubicBezTo>
                  <a:cubicBezTo>
                    <a:pt x="644" y="2389"/>
                    <a:pt x="573" y="1769"/>
                    <a:pt x="668" y="1246"/>
                  </a:cubicBezTo>
                  <a:cubicBezTo>
                    <a:pt x="763" y="960"/>
                    <a:pt x="1001" y="698"/>
                    <a:pt x="1311" y="626"/>
                  </a:cubicBezTo>
                  <a:cubicBezTo>
                    <a:pt x="1427" y="577"/>
                    <a:pt x="1550" y="553"/>
                    <a:pt x="1671" y="553"/>
                  </a:cubicBezTo>
                  <a:close/>
                  <a:moveTo>
                    <a:pt x="1471" y="0"/>
                  </a:moveTo>
                  <a:cubicBezTo>
                    <a:pt x="1258" y="0"/>
                    <a:pt x="1039" y="54"/>
                    <a:pt x="835" y="174"/>
                  </a:cubicBezTo>
                  <a:lnTo>
                    <a:pt x="858" y="174"/>
                  </a:lnTo>
                  <a:cubicBezTo>
                    <a:pt x="477" y="364"/>
                    <a:pt x="215" y="722"/>
                    <a:pt x="120" y="1150"/>
                  </a:cubicBezTo>
                  <a:cubicBezTo>
                    <a:pt x="1" y="1817"/>
                    <a:pt x="239" y="2508"/>
                    <a:pt x="715" y="2984"/>
                  </a:cubicBezTo>
                  <a:cubicBezTo>
                    <a:pt x="954" y="3175"/>
                    <a:pt x="1245" y="3270"/>
                    <a:pt x="1534" y="3270"/>
                  </a:cubicBezTo>
                  <a:cubicBezTo>
                    <a:pt x="1823" y="3270"/>
                    <a:pt x="2109" y="3175"/>
                    <a:pt x="2335" y="2984"/>
                  </a:cubicBezTo>
                  <a:cubicBezTo>
                    <a:pt x="2692" y="2674"/>
                    <a:pt x="2763" y="2150"/>
                    <a:pt x="2716" y="1722"/>
                  </a:cubicBezTo>
                  <a:lnTo>
                    <a:pt x="2740" y="1293"/>
                  </a:lnTo>
                  <a:cubicBezTo>
                    <a:pt x="2776" y="550"/>
                    <a:pt x="2150" y="0"/>
                    <a:pt x="14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5" name="Google Shape;3645;p114"/>
            <p:cNvSpPr/>
            <p:nvPr/>
          </p:nvSpPr>
          <p:spPr>
            <a:xfrm>
              <a:off x="1123700" y="2909350"/>
              <a:ext cx="59000" cy="85100"/>
            </a:xfrm>
            <a:custGeom>
              <a:avLst/>
              <a:gdLst/>
              <a:ahLst/>
              <a:cxnLst/>
              <a:rect l="l" t="t" r="r" b="b"/>
              <a:pathLst>
                <a:path w="2360" h="3404" extrusionOk="0">
                  <a:moveTo>
                    <a:pt x="313" y="0"/>
                  </a:moveTo>
                  <a:cubicBezTo>
                    <a:pt x="157" y="0"/>
                    <a:pt x="1" y="108"/>
                    <a:pt x="13" y="319"/>
                  </a:cubicBezTo>
                  <a:lnTo>
                    <a:pt x="84" y="1034"/>
                  </a:lnTo>
                  <a:cubicBezTo>
                    <a:pt x="156" y="1748"/>
                    <a:pt x="180" y="2439"/>
                    <a:pt x="180" y="3153"/>
                  </a:cubicBezTo>
                  <a:cubicBezTo>
                    <a:pt x="156" y="3320"/>
                    <a:pt x="269" y="3403"/>
                    <a:pt x="385" y="3403"/>
                  </a:cubicBezTo>
                  <a:cubicBezTo>
                    <a:pt x="501" y="3403"/>
                    <a:pt x="620" y="3320"/>
                    <a:pt x="608" y="3153"/>
                  </a:cubicBezTo>
                  <a:cubicBezTo>
                    <a:pt x="537" y="2772"/>
                    <a:pt x="513" y="2367"/>
                    <a:pt x="537" y="1963"/>
                  </a:cubicBezTo>
                  <a:cubicBezTo>
                    <a:pt x="714" y="1943"/>
                    <a:pt x="896" y="1931"/>
                    <a:pt x="1080" y="1931"/>
                  </a:cubicBezTo>
                  <a:cubicBezTo>
                    <a:pt x="1340" y="1931"/>
                    <a:pt x="1605" y="1954"/>
                    <a:pt x="1870" y="2010"/>
                  </a:cubicBezTo>
                  <a:cubicBezTo>
                    <a:pt x="1894" y="2391"/>
                    <a:pt x="1942" y="2796"/>
                    <a:pt x="1990" y="3201"/>
                  </a:cubicBezTo>
                  <a:cubicBezTo>
                    <a:pt x="2001" y="3272"/>
                    <a:pt x="2061" y="3308"/>
                    <a:pt x="2121" y="3308"/>
                  </a:cubicBezTo>
                  <a:cubicBezTo>
                    <a:pt x="2180" y="3308"/>
                    <a:pt x="2240" y="3272"/>
                    <a:pt x="2252" y="3201"/>
                  </a:cubicBezTo>
                  <a:lnTo>
                    <a:pt x="2252" y="2463"/>
                  </a:lnTo>
                  <a:cubicBezTo>
                    <a:pt x="2252" y="1748"/>
                    <a:pt x="2275" y="1034"/>
                    <a:pt x="2347" y="319"/>
                  </a:cubicBezTo>
                  <a:cubicBezTo>
                    <a:pt x="2359" y="108"/>
                    <a:pt x="2202" y="0"/>
                    <a:pt x="2047" y="0"/>
                  </a:cubicBezTo>
                  <a:cubicBezTo>
                    <a:pt x="1904" y="0"/>
                    <a:pt x="1763" y="90"/>
                    <a:pt x="1751" y="272"/>
                  </a:cubicBezTo>
                  <a:lnTo>
                    <a:pt x="1799" y="248"/>
                  </a:lnTo>
                  <a:cubicBezTo>
                    <a:pt x="1799" y="653"/>
                    <a:pt x="1799" y="1034"/>
                    <a:pt x="1847" y="1415"/>
                  </a:cubicBezTo>
                  <a:cubicBezTo>
                    <a:pt x="1554" y="1496"/>
                    <a:pt x="1261" y="1533"/>
                    <a:pt x="968" y="1533"/>
                  </a:cubicBezTo>
                  <a:cubicBezTo>
                    <a:pt x="832" y="1533"/>
                    <a:pt x="696" y="1525"/>
                    <a:pt x="561" y="1510"/>
                  </a:cubicBezTo>
                  <a:lnTo>
                    <a:pt x="561" y="1200"/>
                  </a:lnTo>
                  <a:cubicBezTo>
                    <a:pt x="561" y="915"/>
                    <a:pt x="585" y="581"/>
                    <a:pt x="608" y="272"/>
                  </a:cubicBezTo>
                  <a:cubicBezTo>
                    <a:pt x="597" y="90"/>
                    <a:pt x="455" y="0"/>
                    <a:pt x="3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6" name="Google Shape;3646;p114"/>
            <p:cNvSpPr/>
            <p:nvPr/>
          </p:nvSpPr>
          <p:spPr>
            <a:xfrm>
              <a:off x="1200225" y="2969775"/>
              <a:ext cx="41700" cy="65025"/>
            </a:xfrm>
            <a:custGeom>
              <a:avLst/>
              <a:gdLst/>
              <a:ahLst/>
              <a:cxnLst/>
              <a:rect l="l" t="t" r="r" b="b"/>
              <a:pathLst>
                <a:path w="1668" h="2601" extrusionOk="0">
                  <a:moveTo>
                    <a:pt x="788" y="0"/>
                  </a:moveTo>
                  <a:cubicBezTo>
                    <a:pt x="407" y="0"/>
                    <a:pt x="29" y="298"/>
                    <a:pt x="72" y="784"/>
                  </a:cubicBezTo>
                  <a:cubicBezTo>
                    <a:pt x="72" y="891"/>
                    <a:pt x="155" y="945"/>
                    <a:pt x="238" y="945"/>
                  </a:cubicBezTo>
                  <a:cubicBezTo>
                    <a:pt x="322" y="945"/>
                    <a:pt x="405" y="891"/>
                    <a:pt x="405" y="784"/>
                  </a:cubicBezTo>
                  <a:cubicBezTo>
                    <a:pt x="381" y="570"/>
                    <a:pt x="524" y="403"/>
                    <a:pt x="738" y="355"/>
                  </a:cubicBezTo>
                  <a:cubicBezTo>
                    <a:pt x="881" y="355"/>
                    <a:pt x="1024" y="450"/>
                    <a:pt x="1072" y="593"/>
                  </a:cubicBezTo>
                  <a:cubicBezTo>
                    <a:pt x="1096" y="808"/>
                    <a:pt x="1048" y="1046"/>
                    <a:pt x="929" y="1213"/>
                  </a:cubicBezTo>
                  <a:cubicBezTo>
                    <a:pt x="667" y="1546"/>
                    <a:pt x="405" y="1832"/>
                    <a:pt x="95" y="2094"/>
                  </a:cubicBezTo>
                  <a:cubicBezTo>
                    <a:pt x="48" y="2141"/>
                    <a:pt x="0" y="2213"/>
                    <a:pt x="0" y="2308"/>
                  </a:cubicBezTo>
                  <a:cubicBezTo>
                    <a:pt x="0" y="2543"/>
                    <a:pt x="209" y="2601"/>
                    <a:pt x="403" y="2601"/>
                  </a:cubicBezTo>
                  <a:cubicBezTo>
                    <a:pt x="445" y="2601"/>
                    <a:pt x="486" y="2598"/>
                    <a:pt x="524" y="2594"/>
                  </a:cubicBezTo>
                  <a:cubicBezTo>
                    <a:pt x="738" y="2594"/>
                    <a:pt x="977" y="2570"/>
                    <a:pt x="1215" y="2546"/>
                  </a:cubicBezTo>
                  <a:cubicBezTo>
                    <a:pt x="1358" y="2499"/>
                    <a:pt x="1572" y="2546"/>
                    <a:pt x="1643" y="2356"/>
                  </a:cubicBezTo>
                  <a:cubicBezTo>
                    <a:pt x="1667" y="2260"/>
                    <a:pt x="1596" y="2165"/>
                    <a:pt x="1524" y="2141"/>
                  </a:cubicBezTo>
                  <a:cubicBezTo>
                    <a:pt x="1334" y="2117"/>
                    <a:pt x="1119" y="2070"/>
                    <a:pt x="929" y="2070"/>
                  </a:cubicBezTo>
                  <a:cubicBezTo>
                    <a:pt x="1334" y="1594"/>
                    <a:pt x="1643" y="998"/>
                    <a:pt x="1429" y="427"/>
                  </a:cubicBezTo>
                  <a:cubicBezTo>
                    <a:pt x="1296" y="132"/>
                    <a:pt x="1041" y="0"/>
                    <a:pt x="7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7" name="Google Shape;3647;p114"/>
            <p:cNvSpPr/>
            <p:nvPr/>
          </p:nvSpPr>
          <p:spPr>
            <a:xfrm>
              <a:off x="1072225" y="2810450"/>
              <a:ext cx="173000" cy="233425"/>
            </a:xfrm>
            <a:custGeom>
              <a:avLst/>
              <a:gdLst/>
              <a:ahLst/>
              <a:cxnLst/>
              <a:rect l="l" t="t" r="r" b="b"/>
              <a:pathLst>
                <a:path w="6920" h="9337" extrusionOk="0">
                  <a:moveTo>
                    <a:pt x="3953" y="1"/>
                  </a:moveTo>
                  <a:cubicBezTo>
                    <a:pt x="3918" y="1"/>
                    <a:pt x="3882" y="13"/>
                    <a:pt x="3858" y="36"/>
                  </a:cubicBezTo>
                  <a:cubicBezTo>
                    <a:pt x="3358" y="513"/>
                    <a:pt x="2882" y="1037"/>
                    <a:pt x="2477" y="1632"/>
                  </a:cubicBezTo>
                  <a:cubicBezTo>
                    <a:pt x="2143" y="2084"/>
                    <a:pt x="1786" y="2537"/>
                    <a:pt x="1453" y="2989"/>
                  </a:cubicBezTo>
                  <a:cubicBezTo>
                    <a:pt x="691" y="4061"/>
                    <a:pt x="0" y="5371"/>
                    <a:pt x="310" y="6704"/>
                  </a:cubicBezTo>
                  <a:cubicBezTo>
                    <a:pt x="500" y="7466"/>
                    <a:pt x="953" y="8133"/>
                    <a:pt x="1572" y="8586"/>
                  </a:cubicBezTo>
                  <a:cubicBezTo>
                    <a:pt x="1834" y="8776"/>
                    <a:pt x="2120" y="8943"/>
                    <a:pt x="2405" y="9062"/>
                  </a:cubicBezTo>
                  <a:cubicBezTo>
                    <a:pt x="2821" y="9240"/>
                    <a:pt x="3269" y="9336"/>
                    <a:pt x="3710" y="9336"/>
                  </a:cubicBezTo>
                  <a:cubicBezTo>
                    <a:pt x="3799" y="9336"/>
                    <a:pt x="3889" y="9332"/>
                    <a:pt x="3977" y="9324"/>
                  </a:cubicBezTo>
                  <a:cubicBezTo>
                    <a:pt x="4168" y="9300"/>
                    <a:pt x="4168" y="9038"/>
                    <a:pt x="3977" y="9014"/>
                  </a:cubicBezTo>
                  <a:cubicBezTo>
                    <a:pt x="2620" y="8943"/>
                    <a:pt x="1453" y="8062"/>
                    <a:pt x="953" y="6800"/>
                  </a:cubicBezTo>
                  <a:cubicBezTo>
                    <a:pt x="453" y="5299"/>
                    <a:pt x="1429" y="3823"/>
                    <a:pt x="2286" y="2632"/>
                  </a:cubicBezTo>
                  <a:cubicBezTo>
                    <a:pt x="2786" y="1870"/>
                    <a:pt x="3334" y="1156"/>
                    <a:pt x="3953" y="465"/>
                  </a:cubicBezTo>
                  <a:cubicBezTo>
                    <a:pt x="4525" y="1084"/>
                    <a:pt x="5073" y="1727"/>
                    <a:pt x="5596" y="2418"/>
                  </a:cubicBezTo>
                  <a:cubicBezTo>
                    <a:pt x="5930" y="2846"/>
                    <a:pt x="6263" y="3323"/>
                    <a:pt x="6549" y="3799"/>
                  </a:cubicBezTo>
                  <a:cubicBezTo>
                    <a:pt x="6584" y="3855"/>
                    <a:pt x="6633" y="3878"/>
                    <a:pt x="6682" y="3878"/>
                  </a:cubicBezTo>
                  <a:cubicBezTo>
                    <a:pt x="6801" y="3878"/>
                    <a:pt x="6919" y="3743"/>
                    <a:pt x="6835" y="3609"/>
                  </a:cubicBezTo>
                  <a:cubicBezTo>
                    <a:pt x="6621" y="3275"/>
                    <a:pt x="6430" y="2966"/>
                    <a:pt x="6192" y="2656"/>
                  </a:cubicBezTo>
                  <a:cubicBezTo>
                    <a:pt x="5549" y="1727"/>
                    <a:pt x="4834" y="870"/>
                    <a:pt x="4049" y="36"/>
                  </a:cubicBezTo>
                  <a:cubicBezTo>
                    <a:pt x="4025" y="13"/>
                    <a:pt x="3989" y="1"/>
                    <a:pt x="39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48" name="Google Shape;3648;p114"/>
          <p:cNvGrpSpPr/>
          <p:nvPr/>
        </p:nvGrpSpPr>
        <p:grpSpPr>
          <a:xfrm>
            <a:off x="7873827" y="1758783"/>
            <a:ext cx="272551" cy="316643"/>
            <a:chOff x="6287775" y="2380900"/>
            <a:chExt cx="206150" cy="239500"/>
          </a:xfrm>
        </p:grpSpPr>
        <p:sp>
          <p:nvSpPr>
            <p:cNvPr id="3649" name="Google Shape;3649;p114"/>
            <p:cNvSpPr/>
            <p:nvPr/>
          </p:nvSpPr>
          <p:spPr>
            <a:xfrm>
              <a:off x="6306650" y="2569250"/>
              <a:ext cx="156000" cy="41475"/>
            </a:xfrm>
            <a:custGeom>
              <a:avLst/>
              <a:gdLst/>
              <a:ahLst/>
              <a:cxnLst/>
              <a:rect l="l" t="t" r="r" b="b"/>
              <a:pathLst>
                <a:path w="6240" h="1659" extrusionOk="0">
                  <a:moveTo>
                    <a:pt x="5609" y="1"/>
                  </a:moveTo>
                  <a:cubicBezTo>
                    <a:pt x="5565" y="1"/>
                    <a:pt x="5521" y="6"/>
                    <a:pt x="5477" y="16"/>
                  </a:cubicBezTo>
                  <a:cubicBezTo>
                    <a:pt x="5311" y="87"/>
                    <a:pt x="5144" y="135"/>
                    <a:pt x="4977" y="182"/>
                  </a:cubicBezTo>
                  <a:cubicBezTo>
                    <a:pt x="4918" y="124"/>
                    <a:pt x="4827" y="81"/>
                    <a:pt x="4731" y="81"/>
                  </a:cubicBezTo>
                  <a:cubicBezTo>
                    <a:pt x="4710" y="81"/>
                    <a:pt x="4689" y="83"/>
                    <a:pt x="4668" y="87"/>
                  </a:cubicBezTo>
                  <a:cubicBezTo>
                    <a:pt x="4310" y="135"/>
                    <a:pt x="3929" y="159"/>
                    <a:pt x="3548" y="182"/>
                  </a:cubicBezTo>
                  <a:cubicBezTo>
                    <a:pt x="3473" y="137"/>
                    <a:pt x="3388" y="121"/>
                    <a:pt x="3299" y="121"/>
                  </a:cubicBezTo>
                  <a:cubicBezTo>
                    <a:pt x="3248" y="121"/>
                    <a:pt x="3196" y="126"/>
                    <a:pt x="3144" y="135"/>
                  </a:cubicBezTo>
                  <a:lnTo>
                    <a:pt x="2596" y="206"/>
                  </a:lnTo>
                  <a:cubicBezTo>
                    <a:pt x="2334" y="218"/>
                    <a:pt x="2072" y="224"/>
                    <a:pt x="1807" y="224"/>
                  </a:cubicBezTo>
                  <a:cubicBezTo>
                    <a:pt x="1542" y="224"/>
                    <a:pt x="1274" y="218"/>
                    <a:pt x="1000" y="206"/>
                  </a:cubicBezTo>
                  <a:cubicBezTo>
                    <a:pt x="857" y="206"/>
                    <a:pt x="691" y="278"/>
                    <a:pt x="595" y="397"/>
                  </a:cubicBezTo>
                  <a:cubicBezTo>
                    <a:pt x="262" y="397"/>
                    <a:pt x="0" y="659"/>
                    <a:pt x="0" y="992"/>
                  </a:cubicBezTo>
                  <a:cubicBezTo>
                    <a:pt x="0" y="1278"/>
                    <a:pt x="191" y="1516"/>
                    <a:pt x="476" y="1564"/>
                  </a:cubicBezTo>
                  <a:cubicBezTo>
                    <a:pt x="548" y="1635"/>
                    <a:pt x="667" y="1659"/>
                    <a:pt x="762" y="1659"/>
                  </a:cubicBezTo>
                  <a:lnTo>
                    <a:pt x="2763" y="1564"/>
                  </a:lnTo>
                  <a:cubicBezTo>
                    <a:pt x="3429" y="1564"/>
                    <a:pt x="4096" y="1492"/>
                    <a:pt x="4763" y="1421"/>
                  </a:cubicBezTo>
                  <a:cubicBezTo>
                    <a:pt x="5096" y="1373"/>
                    <a:pt x="5454" y="1278"/>
                    <a:pt x="5787" y="1159"/>
                  </a:cubicBezTo>
                  <a:cubicBezTo>
                    <a:pt x="5930" y="1111"/>
                    <a:pt x="6049" y="1016"/>
                    <a:pt x="6120" y="897"/>
                  </a:cubicBezTo>
                  <a:cubicBezTo>
                    <a:pt x="6216" y="754"/>
                    <a:pt x="6239" y="587"/>
                    <a:pt x="6192" y="444"/>
                  </a:cubicBezTo>
                  <a:cubicBezTo>
                    <a:pt x="6110" y="179"/>
                    <a:pt x="5870" y="1"/>
                    <a:pt x="56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0" name="Google Shape;3650;p114"/>
            <p:cNvSpPr/>
            <p:nvPr/>
          </p:nvSpPr>
          <p:spPr>
            <a:xfrm>
              <a:off x="6310200" y="2400550"/>
              <a:ext cx="34575" cy="120875"/>
            </a:xfrm>
            <a:custGeom>
              <a:avLst/>
              <a:gdLst/>
              <a:ahLst/>
              <a:cxnLst/>
              <a:rect l="l" t="t" r="r" b="b"/>
              <a:pathLst>
                <a:path w="1383" h="4835" extrusionOk="0">
                  <a:moveTo>
                    <a:pt x="787" y="0"/>
                  </a:moveTo>
                  <a:cubicBezTo>
                    <a:pt x="791" y="0"/>
                    <a:pt x="795" y="1"/>
                    <a:pt x="799" y="1"/>
                  </a:cubicBezTo>
                  <a:lnTo>
                    <a:pt x="799" y="1"/>
                  </a:lnTo>
                  <a:cubicBezTo>
                    <a:pt x="803" y="1"/>
                    <a:pt x="807" y="0"/>
                    <a:pt x="811" y="0"/>
                  </a:cubicBezTo>
                  <a:close/>
                  <a:moveTo>
                    <a:pt x="799" y="1"/>
                  </a:moveTo>
                  <a:lnTo>
                    <a:pt x="799" y="1"/>
                  </a:lnTo>
                  <a:cubicBezTo>
                    <a:pt x="471" y="7"/>
                    <a:pt x="215" y="266"/>
                    <a:pt x="215" y="596"/>
                  </a:cubicBezTo>
                  <a:cubicBezTo>
                    <a:pt x="191" y="1810"/>
                    <a:pt x="120" y="3025"/>
                    <a:pt x="1" y="4263"/>
                  </a:cubicBezTo>
                  <a:cubicBezTo>
                    <a:pt x="1" y="4406"/>
                    <a:pt x="72" y="4573"/>
                    <a:pt x="191" y="4668"/>
                  </a:cubicBezTo>
                  <a:cubicBezTo>
                    <a:pt x="287" y="4787"/>
                    <a:pt x="430" y="4835"/>
                    <a:pt x="596" y="4835"/>
                  </a:cubicBezTo>
                  <a:cubicBezTo>
                    <a:pt x="763" y="4835"/>
                    <a:pt x="906" y="4787"/>
                    <a:pt x="1001" y="4668"/>
                  </a:cubicBezTo>
                  <a:cubicBezTo>
                    <a:pt x="1120" y="4549"/>
                    <a:pt x="1168" y="4406"/>
                    <a:pt x="1192" y="4263"/>
                  </a:cubicBezTo>
                  <a:cubicBezTo>
                    <a:pt x="1311" y="3049"/>
                    <a:pt x="1382" y="1810"/>
                    <a:pt x="1382" y="596"/>
                  </a:cubicBezTo>
                  <a:cubicBezTo>
                    <a:pt x="1382" y="266"/>
                    <a:pt x="1126" y="7"/>
                    <a:pt x="7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1" name="Google Shape;3651;p114"/>
            <p:cNvSpPr/>
            <p:nvPr/>
          </p:nvSpPr>
          <p:spPr>
            <a:xfrm>
              <a:off x="6359625" y="2433300"/>
              <a:ext cx="29200" cy="30375"/>
            </a:xfrm>
            <a:custGeom>
              <a:avLst/>
              <a:gdLst/>
              <a:ahLst/>
              <a:cxnLst/>
              <a:rect l="l" t="t" r="r" b="b"/>
              <a:pathLst>
                <a:path w="1168" h="1215" extrusionOk="0">
                  <a:moveTo>
                    <a:pt x="596" y="0"/>
                  </a:moveTo>
                  <a:lnTo>
                    <a:pt x="429" y="24"/>
                  </a:lnTo>
                  <a:cubicBezTo>
                    <a:pt x="334" y="48"/>
                    <a:pt x="239" y="119"/>
                    <a:pt x="167" y="191"/>
                  </a:cubicBezTo>
                  <a:cubicBezTo>
                    <a:pt x="143" y="215"/>
                    <a:pt x="120" y="262"/>
                    <a:pt x="72" y="310"/>
                  </a:cubicBezTo>
                  <a:cubicBezTo>
                    <a:pt x="24" y="381"/>
                    <a:pt x="1" y="500"/>
                    <a:pt x="1" y="596"/>
                  </a:cubicBezTo>
                  <a:lnTo>
                    <a:pt x="1" y="619"/>
                  </a:lnTo>
                  <a:cubicBezTo>
                    <a:pt x="1" y="715"/>
                    <a:pt x="1" y="786"/>
                    <a:pt x="48" y="858"/>
                  </a:cubicBezTo>
                  <a:cubicBezTo>
                    <a:pt x="96" y="1000"/>
                    <a:pt x="215" y="1120"/>
                    <a:pt x="334" y="1167"/>
                  </a:cubicBezTo>
                  <a:cubicBezTo>
                    <a:pt x="405" y="1215"/>
                    <a:pt x="501" y="1215"/>
                    <a:pt x="572" y="1215"/>
                  </a:cubicBezTo>
                  <a:lnTo>
                    <a:pt x="739" y="1191"/>
                  </a:lnTo>
                  <a:cubicBezTo>
                    <a:pt x="834" y="1167"/>
                    <a:pt x="905" y="1120"/>
                    <a:pt x="1001" y="1048"/>
                  </a:cubicBezTo>
                  <a:lnTo>
                    <a:pt x="1072" y="929"/>
                  </a:lnTo>
                  <a:cubicBezTo>
                    <a:pt x="1144" y="834"/>
                    <a:pt x="1167" y="739"/>
                    <a:pt x="1167" y="619"/>
                  </a:cubicBezTo>
                  <a:lnTo>
                    <a:pt x="1167" y="596"/>
                  </a:lnTo>
                  <a:cubicBezTo>
                    <a:pt x="1167" y="524"/>
                    <a:pt x="1167" y="453"/>
                    <a:pt x="1120" y="381"/>
                  </a:cubicBezTo>
                  <a:cubicBezTo>
                    <a:pt x="1096" y="310"/>
                    <a:pt x="1048" y="238"/>
                    <a:pt x="1001" y="191"/>
                  </a:cubicBezTo>
                  <a:cubicBezTo>
                    <a:pt x="953" y="119"/>
                    <a:pt x="882" y="72"/>
                    <a:pt x="810" y="72"/>
                  </a:cubicBezTo>
                  <a:cubicBezTo>
                    <a:pt x="739" y="24"/>
                    <a:pt x="667" y="0"/>
                    <a:pt x="59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2" name="Google Shape;3652;p114"/>
            <p:cNvSpPr/>
            <p:nvPr/>
          </p:nvSpPr>
          <p:spPr>
            <a:xfrm>
              <a:off x="6287775" y="2567225"/>
              <a:ext cx="193125" cy="53175"/>
            </a:xfrm>
            <a:custGeom>
              <a:avLst/>
              <a:gdLst/>
              <a:ahLst/>
              <a:cxnLst/>
              <a:rect l="l" t="t" r="r" b="b"/>
              <a:pathLst>
                <a:path w="7725" h="2127" extrusionOk="0">
                  <a:moveTo>
                    <a:pt x="3292" y="451"/>
                  </a:moveTo>
                  <a:cubicBezTo>
                    <a:pt x="4506" y="451"/>
                    <a:pt x="5738" y="577"/>
                    <a:pt x="6971" y="621"/>
                  </a:cubicBezTo>
                  <a:cubicBezTo>
                    <a:pt x="6852" y="740"/>
                    <a:pt x="6732" y="835"/>
                    <a:pt x="6613" y="954"/>
                  </a:cubicBezTo>
                  <a:lnTo>
                    <a:pt x="6590" y="954"/>
                  </a:lnTo>
                  <a:cubicBezTo>
                    <a:pt x="5970" y="1359"/>
                    <a:pt x="5256" y="1573"/>
                    <a:pt x="4542" y="1573"/>
                  </a:cubicBezTo>
                  <a:cubicBezTo>
                    <a:pt x="4384" y="1578"/>
                    <a:pt x="4226" y="1580"/>
                    <a:pt x="4068" y="1580"/>
                  </a:cubicBezTo>
                  <a:cubicBezTo>
                    <a:pt x="3433" y="1580"/>
                    <a:pt x="2789" y="1549"/>
                    <a:pt x="2160" y="1549"/>
                  </a:cubicBezTo>
                  <a:cubicBezTo>
                    <a:pt x="2112" y="1264"/>
                    <a:pt x="2112" y="954"/>
                    <a:pt x="2089" y="692"/>
                  </a:cubicBezTo>
                  <a:cubicBezTo>
                    <a:pt x="2089" y="621"/>
                    <a:pt x="2089" y="525"/>
                    <a:pt x="2089" y="454"/>
                  </a:cubicBezTo>
                  <a:lnTo>
                    <a:pt x="2994" y="454"/>
                  </a:lnTo>
                  <a:cubicBezTo>
                    <a:pt x="3093" y="452"/>
                    <a:pt x="3193" y="451"/>
                    <a:pt x="3292" y="451"/>
                  </a:cubicBezTo>
                  <a:close/>
                  <a:moveTo>
                    <a:pt x="7327" y="1"/>
                  </a:moveTo>
                  <a:cubicBezTo>
                    <a:pt x="7320" y="1"/>
                    <a:pt x="7312" y="1"/>
                    <a:pt x="7304" y="2"/>
                  </a:cubicBezTo>
                  <a:lnTo>
                    <a:pt x="7328" y="25"/>
                  </a:lnTo>
                  <a:cubicBezTo>
                    <a:pt x="6939" y="49"/>
                    <a:pt x="6547" y="57"/>
                    <a:pt x="6156" y="57"/>
                  </a:cubicBezTo>
                  <a:cubicBezTo>
                    <a:pt x="5372" y="57"/>
                    <a:pt x="4589" y="25"/>
                    <a:pt x="3827" y="25"/>
                  </a:cubicBezTo>
                  <a:cubicBezTo>
                    <a:pt x="2894" y="25"/>
                    <a:pt x="1945" y="86"/>
                    <a:pt x="1005" y="86"/>
                  </a:cubicBezTo>
                  <a:cubicBezTo>
                    <a:pt x="770" y="86"/>
                    <a:pt x="536" y="82"/>
                    <a:pt x="303" y="73"/>
                  </a:cubicBezTo>
                  <a:cubicBezTo>
                    <a:pt x="288" y="71"/>
                    <a:pt x="275" y="70"/>
                    <a:pt x="262" y="70"/>
                  </a:cubicBezTo>
                  <a:cubicBezTo>
                    <a:pt x="0" y="70"/>
                    <a:pt x="7" y="502"/>
                    <a:pt x="281" y="502"/>
                  </a:cubicBezTo>
                  <a:cubicBezTo>
                    <a:pt x="288" y="502"/>
                    <a:pt x="295" y="502"/>
                    <a:pt x="303" y="502"/>
                  </a:cubicBezTo>
                  <a:cubicBezTo>
                    <a:pt x="779" y="454"/>
                    <a:pt x="1279" y="430"/>
                    <a:pt x="1755" y="430"/>
                  </a:cubicBezTo>
                  <a:cubicBezTo>
                    <a:pt x="1684" y="811"/>
                    <a:pt x="1612" y="1168"/>
                    <a:pt x="1589" y="1549"/>
                  </a:cubicBezTo>
                  <a:cubicBezTo>
                    <a:pt x="1136" y="1549"/>
                    <a:pt x="707" y="1597"/>
                    <a:pt x="255" y="1669"/>
                  </a:cubicBezTo>
                  <a:cubicBezTo>
                    <a:pt x="88" y="1716"/>
                    <a:pt x="88" y="1978"/>
                    <a:pt x="255" y="2002"/>
                  </a:cubicBezTo>
                  <a:cubicBezTo>
                    <a:pt x="588" y="2050"/>
                    <a:pt x="898" y="2073"/>
                    <a:pt x="1208" y="2073"/>
                  </a:cubicBezTo>
                  <a:cubicBezTo>
                    <a:pt x="1600" y="2109"/>
                    <a:pt x="1999" y="2127"/>
                    <a:pt x="2398" y="2127"/>
                  </a:cubicBezTo>
                  <a:cubicBezTo>
                    <a:pt x="2797" y="2127"/>
                    <a:pt x="3196" y="2109"/>
                    <a:pt x="3589" y="2073"/>
                  </a:cubicBezTo>
                  <a:cubicBezTo>
                    <a:pt x="4923" y="2026"/>
                    <a:pt x="6566" y="1811"/>
                    <a:pt x="7328" y="597"/>
                  </a:cubicBezTo>
                  <a:cubicBezTo>
                    <a:pt x="7725" y="574"/>
                    <a:pt x="7710" y="1"/>
                    <a:pt x="73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3" name="Google Shape;3653;p114"/>
            <p:cNvSpPr/>
            <p:nvPr/>
          </p:nvSpPr>
          <p:spPr>
            <a:xfrm>
              <a:off x="6306050" y="2380900"/>
              <a:ext cx="187875" cy="159800"/>
            </a:xfrm>
            <a:custGeom>
              <a:avLst/>
              <a:gdLst/>
              <a:ahLst/>
              <a:cxnLst/>
              <a:rect l="l" t="t" r="r" b="b"/>
              <a:pathLst>
                <a:path w="7515" h="6392" extrusionOk="0">
                  <a:moveTo>
                    <a:pt x="2744" y="2238"/>
                  </a:moveTo>
                  <a:cubicBezTo>
                    <a:pt x="2758" y="2238"/>
                    <a:pt x="2772" y="2238"/>
                    <a:pt x="2787" y="2239"/>
                  </a:cubicBezTo>
                  <a:cubicBezTo>
                    <a:pt x="3144" y="2239"/>
                    <a:pt x="3430" y="2596"/>
                    <a:pt x="3334" y="2954"/>
                  </a:cubicBezTo>
                  <a:cubicBezTo>
                    <a:pt x="3252" y="3250"/>
                    <a:pt x="3017" y="3384"/>
                    <a:pt x="2781" y="3384"/>
                  </a:cubicBezTo>
                  <a:cubicBezTo>
                    <a:pt x="2466" y="3384"/>
                    <a:pt x="2150" y="3147"/>
                    <a:pt x="2191" y="2739"/>
                  </a:cubicBezTo>
                  <a:cubicBezTo>
                    <a:pt x="2214" y="2467"/>
                    <a:pt x="2453" y="2238"/>
                    <a:pt x="2744" y="2238"/>
                  </a:cubicBezTo>
                  <a:close/>
                  <a:moveTo>
                    <a:pt x="1834" y="1025"/>
                  </a:moveTo>
                  <a:cubicBezTo>
                    <a:pt x="1858" y="1977"/>
                    <a:pt x="1786" y="2977"/>
                    <a:pt x="1786" y="3954"/>
                  </a:cubicBezTo>
                  <a:lnTo>
                    <a:pt x="1786" y="5168"/>
                  </a:lnTo>
                  <a:cubicBezTo>
                    <a:pt x="1685" y="5174"/>
                    <a:pt x="1585" y="5177"/>
                    <a:pt x="1487" y="5177"/>
                  </a:cubicBezTo>
                  <a:cubicBezTo>
                    <a:pt x="1191" y="5177"/>
                    <a:pt x="905" y="5150"/>
                    <a:pt x="619" y="5097"/>
                  </a:cubicBezTo>
                  <a:cubicBezTo>
                    <a:pt x="691" y="4454"/>
                    <a:pt x="643" y="3787"/>
                    <a:pt x="643" y="3144"/>
                  </a:cubicBezTo>
                  <a:cubicBezTo>
                    <a:pt x="643" y="2453"/>
                    <a:pt x="667" y="1739"/>
                    <a:pt x="596" y="1048"/>
                  </a:cubicBezTo>
                  <a:cubicBezTo>
                    <a:pt x="1000" y="1025"/>
                    <a:pt x="1429" y="1025"/>
                    <a:pt x="1834" y="1025"/>
                  </a:cubicBezTo>
                  <a:close/>
                  <a:moveTo>
                    <a:pt x="1204" y="1"/>
                  </a:moveTo>
                  <a:cubicBezTo>
                    <a:pt x="1056" y="1"/>
                    <a:pt x="924" y="91"/>
                    <a:pt x="905" y="239"/>
                  </a:cubicBezTo>
                  <a:cubicBezTo>
                    <a:pt x="881" y="382"/>
                    <a:pt x="929" y="548"/>
                    <a:pt x="1000" y="691"/>
                  </a:cubicBezTo>
                  <a:cubicBezTo>
                    <a:pt x="762" y="691"/>
                    <a:pt x="548" y="715"/>
                    <a:pt x="405" y="715"/>
                  </a:cubicBezTo>
                  <a:cubicBezTo>
                    <a:pt x="395" y="713"/>
                    <a:pt x="385" y="711"/>
                    <a:pt x="376" y="711"/>
                  </a:cubicBezTo>
                  <a:cubicBezTo>
                    <a:pt x="296" y="711"/>
                    <a:pt x="238" y="797"/>
                    <a:pt x="238" y="882"/>
                  </a:cubicBezTo>
                  <a:cubicBezTo>
                    <a:pt x="191" y="1358"/>
                    <a:pt x="143" y="1858"/>
                    <a:pt x="119" y="2358"/>
                  </a:cubicBezTo>
                  <a:cubicBezTo>
                    <a:pt x="72" y="2858"/>
                    <a:pt x="48" y="3358"/>
                    <a:pt x="48" y="3882"/>
                  </a:cubicBezTo>
                  <a:cubicBezTo>
                    <a:pt x="48" y="4120"/>
                    <a:pt x="48" y="4740"/>
                    <a:pt x="24" y="4978"/>
                  </a:cubicBezTo>
                  <a:cubicBezTo>
                    <a:pt x="0" y="5216"/>
                    <a:pt x="48" y="5526"/>
                    <a:pt x="310" y="5573"/>
                  </a:cubicBezTo>
                  <a:cubicBezTo>
                    <a:pt x="524" y="5645"/>
                    <a:pt x="738" y="5668"/>
                    <a:pt x="977" y="5668"/>
                  </a:cubicBezTo>
                  <a:cubicBezTo>
                    <a:pt x="929" y="5811"/>
                    <a:pt x="905" y="5954"/>
                    <a:pt x="881" y="6097"/>
                  </a:cubicBezTo>
                  <a:cubicBezTo>
                    <a:pt x="881" y="6296"/>
                    <a:pt x="1026" y="6392"/>
                    <a:pt x="1172" y="6392"/>
                  </a:cubicBezTo>
                  <a:cubicBezTo>
                    <a:pt x="1323" y="6392"/>
                    <a:pt x="1477" y="6290"/>
                    <a:pt x="1477" y="6097"/>
                  </a:cubicBezTo>
                  <a:cubicBezTo>
                    <a:pt x="1453" y="5954"/>
                    <a:pt x="1405" y="5787"/>
                    <a:pt x="1381" y="5645"/>
                  </a:cubicBezTo>
                  <a:cubicBezTo>
                    <a:pt x="1572" y="5645"/>
                    <a:pt x="1786" y="5621"/>
                    <a:pt x="2001" y="5597"/>
                  </a:cubicBezTo>
                  <a:cubicBezTo>
                    <a:pt x="2358" y="5549"/>
                    <a:pt x="2191" y="4978"/>
                    <a:pt x="2215" y="4740"/>
                  </a:cubicBezTo>
                  <a:cubicBezTo>
                    <a:pt x="2191" y="4311"/>
                    <a:pt x="2191" y="3882"/>
                    <a:pt x="2191" y="3454"/>
                  </a:cubicBezTo>
                  <a:lnTo>
                    <a:pt x="2191" y="3454"/>
                  </a:lnTo>
                  <a:cubicBezTo>
                    <a:pt x="2365" y="3628"/>
                    <a:pt x="2599" y="3719"/>
                    <a:pt x="2839" y="3719"/>
                  </a:cubicBezTo>
                  <a:cubicBezTo>
                    <a:pt x="3025" y="3719"/>
                    <a:pt x="3215" y="3664"/>
                    <a:pt x="3382" y="3549"/>
                  </a:cubicBezTo>
                  <a:cubicBezTo>
                    <a:pt x="3596" y="3406"/>
                    <a:pt x="3763" y="3144"/>
                    <a:pt x="3811" y="2858"/>
                  </a:cubicBezTo>
                  <a:cubicBezTo>
                    <a:pt x="3860" y="2854"/>
                    <a:pt x="3909" y="2852"/>
                    <a:pt x="3958" y="2852"/>
                  </a:cubicBezTo>
                  <a:cubicBezTo>
                    <a:pt x="4194" y="2852"/>
                    <a:pt x="4431" y="2898"/>
                    <a:pt x="4668" y="2977"/>
                  </a:cubicBezTo>
                  <a:cubicBezTo>
                    <a:pt x="5335" y="3168"/>
                    <a:pt x="5882" y="3620"/>
                    <a:pt x="6216" y="4240"/>
                  </a:cubicBezTo>
                  <a:cubicBezTo>
                    <a:pt x="6406" y="4573"/>
                    <a:pt x="6573" y="4954"/>
                    <a:pt x="6692" y="5359"/>
                  </a:cubicBezTo>
                  <a:cubicBezTo>
                    <a:pt x="6764" y="5549"/>
                    <a:pt x="6811" y="5740"/>
                    <a:pt x="6859" y="5954"/>
                  </a:cubicBezTo>
                  <a:cubicBezTo>
                    <a:pt x="6883" y="6038"/>
                    <a:pt x="6954" y="6079"/>
                    <a:pt x="7026" y="6079"/>
                  </a:cubicBezTo>
                  <a:cubicBezTo>
                    <a:pt x="7097" y="6079"/>
                    <a:pt x="7168" y="6038"/>
                    <a:pt x="7192" y="5954"/>
                  </a:cubicBezTo>
                  <a:cubicBezTo>
                    <a:pt x="7514" y="4160"/>
                    <a:pt x="5726" y="2566"/>
                    <a:pt x="3995" y="2566"/>
                  </a:cubicBezTo>
                  <a:cubicBezTo>
                    <a:pt x="3933" y="2566"/>
                    <a:pt x="3872" y="2568"/>
                    <a:pt x="3811" y="2573"/>
                  </a:cubicBezTo>
                  <a:cubicBezTo>
                    <a:pt x="3811" y="2406"/>
                    <a:pt x="3739" y="2263"/>
                    <a:pt x="3668" y="2120"/>
                  </a:cubicBezTo>
                  <a:cubicBezTo>
                    <a:pt x="3486" y="1813"/>
                    <a:pt x="3165" y="1645"/>
                    <a:pt x="2840" y="1645"/>
                  </a:cubicBezTo>
                  <a:cubicBezTo>
                    <a:pt x="2610" y="1645"/>
                    <a:pt x="2378" y="1728"/>
                    <a:pt x="2191" y="1906"/>
                  </a:cubicBezTo>
                  <a:cubicBezTo>
                    <a:pt x="2191" y="1572"/>
                    <a:pt x="2191" y="1215"/>
                    <a:pt x="2167" y="858"/>
                  </a:cubicBezTo>
                  <a:cubicBezTo>
                    <a:pt x="2167" y="702"/>
                    <a:pt x="2040" y="667"/>
                    <a:pt x="1897" y="667"/>
                  </a:cubicBezTo>
                  <a:cubicBezTo>
                    <a:pt x="1778" y="667"/>
                    <a:pt x="1648" y="691"/>
                    <a:pt x="1572" y="691"/>
                  </a:cubicBezTo>
                  <a:lnTo>
                    <a:pt x="1334" y="691"/>
                  </a:lnTo>
                  <a:cubicBezTo>
                    <a:pt x="1286" y="548"/>
                    <a:pt x="1334" y="405"/>
                    <a:pt x="1453" y="310"/>
                  </a:cubicBezTo>
                  <a:cubicBezTo>
                    <a:pt x="1524" y="191"/>
                    <a:pt x="1453" y="96"/>
                    <a:pt x="1334" y="24"/>
                  </a:cubicBezTo>
                  <a:cubicBezTo>
                    <a:pt x="1291" y="8"/>
                    <a:pt x="1247" y="1"/>
                    <a:pt x="12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54" name="Google Shape;3654;p114"/>
          <p:cNvGrpSpPr/>
          <p:nvPr/>
        </p:nvGrpSpPr>
        <p:grpSpPr>
          <a:xfrm>
            <a:off x="7097457" y="1758981"/>
            <a:ext cx="312544" cy="317040"/>
            <a:chOff x="5700550" y="2381050"/>
            <a:chExt cx="236400" cy="239800"/>
          </a:xfrm>
        </p:grpSpPr>
        <p:sp>
          <p:nvSpPr>
            <p:cNvPr id="3655" name="Google Shape;3655;p114"/>
            <p:cNvSpPr/>
            <p:nvPr/>
          </p:nvSpPr>
          <p:spPr>
            <a:xfrm>
              <a:off x="5850600" y="2512925"/>
              <a:ext cx="79800" cy="100600"/>
            </a:xfrm>
            <a:custGeom>
              <a:avLst/>
              <a:gdLst/>
              <a:ahLst/>
              <a:cxnLst/>
              <a:rect l="l" t="t" r="r" b="b"/>
              <a:pathLst>
                <a:path w="3192" h="4024" extrusionOk="0">
                  <a:moveTo>
                    <a:pt x="704" y="0"/>
                  </a:moveTo>
                  <a:cubicBezTo>
                    <a:pt x="684" y="0"/>
                    <a:pt x="664" y="2"/>
                    <a:pt x="643" y="6"/>
                  </a:cubicBezTo>
                  <a:cubicBezTo>
                    <a:pt x="310" y="6"/>
                    <a:pt x="72" y="245"/>
                    <a:pt x="48" y="578"/>
                  </a:cubicBezTo>
                  <a:lnTo>
                    <a:pt x="95" y="3078"/>
                  </a:lnTo>
                  <a:cubicBezTo>
                    <a:pt x="24" y="3174"/>
                    <a:pt x="0" y="3269"/>
                    <a:pt x="0" y="3388"/>
                  </a:cubicBezTo>
                  <a:cubicBezTo>
                    <a:pt x="24" y="3698"/>
                    <a:pt x="262" y="3936"/>
                    <a:pt x="572" y="3960"/>
                  </a:cubicBezTo>
                  <a:cubicBezTo>
                    <a:pt x="881" y="3936"/>
                    <a:pt x="1143" y="3912"/>
                    <a:pt x="1429" y="3912"/>
                  </a:cubicBezTo>
                  <a:cubicBezTo>
                    <a:pt x="1560" y="3900"/>
                    <a:pt x="1685" y="3894"/>
                    <a:pt x="1807" y="3894"/>
                  </a:cubicBezTo>
                  <a:cubicBezTo>
                    <a:pt x="1929" y="3894"/>
                    <a:pt x="2048" y="3900"/>
                    <a:pt x="2167" y="3912"/>
                  </a:cubicBezTo>
                  <a:lnTo>
                    <a:pt x="2215" y="3912"/>
                  </a:lnTo>
                  <a:cubicBezTo>
                    <a:pt x="2319" y="3986"/>
                    <a:pt x="2442" y="4024"/>
                    <a:pt x="2560" y="4024"/>
                  </a:cubicBezTo>
                  <a:cubicBezTo>
                    <a:pt x="2631" y="4024"/>
                    <a:pt x="2700" y="4010"/>
                    <a:pt x="2763" y="3983"/>
                  </a:cubicBezTo>
                  <a:cubicBezTo>
                    <a:pt x="2977" y="3888"/>
                    <a:pt x="3120" y="3674"/>
                    <a:pt x="3120" y="3459"/>
                  </a:cubicBezTo>
                  <a:cubicBezTo>
                    <a:pt x="3144" y="2674"/>
                    <a:pt x="3144" y="1912"/>
                    <a:pt x="3167" y="1126"/>
                  </a:cubicBezTo>
                  <a:cubicBezTo>
                    <a:pt x="3191" y="888"/>
                    <a:pt x="3144" y="673"/>
                    <a:pt x="3048" y="459"/>
                  </a:cubicBezTo>
                  <a:cubicBezTo>
                    <a:pt x="2917" y="252"/>
                    <a:pt x="2682" y="120"/>
                    <a:pt x="2448" y="120"/>
                  </a:cubicBezTo>
                  <a:cubicBezTo>
                    <a:pt x="2385" y="120"/>
                    <a:pt x="2323" y="129"/>
                    <a:pt x="2263" y="149"/>
                  </a:cubicBezTo>
                  <a:cubicBezTo>
                    <a:pt x="2143" y="149"/>
                    <a:pt x="2024" y="125"/>
                    <a:pt x="1929" y="125"/>
                  </a:cubicBezTo>
                  <a:lnTo>
                    <a:pt x="1262" y="54"/>
                  </a:lnTo>
                  <a:cubicBezTo>
                    <a:pt x="1167" y="54"/>
                    <a:pt x="1072" y="78"/>
                    <a:pt x="977" y="125"/>
                  </a:cubicBezTo>
                  <a:cubicBezTo>
                    <a:pt x="898" y="47"/>
                    <a:pt x="802" y="0"/>
                    <a:pt x="7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6" name="Google Shape;3656;p114"/>
            <p:cNvSpPr/>
            <p:nvPr/>
          </p:nvSpPr>
          <p:spPr>
            <a:xfrm>
              <a:off x="5704125" y="2388675"/>
              <a:ext cx="149950" cy="82875"/>
            </a:xfrm>
            <a:custGeom>
              <a:avLst/>
              <a:gdLst/>
              <a:ahLst/>
              <a:cxnLst/>
              <a:rect l="l" t="t" r="r" b="b"/>
              <a:pathLst>
                <a:path w="5998" h="3315" extrusionOk="0">
                  <a:moveTo>
                    <a:pt x="4844" y="0"/>
                  </a:moveTo>
                  <a:cubicBezTo>
                    <a:pt x="4754" y="0"/>
                    <a:pt x="4664" y="8"/>
                    <a:pt x="4573" y="23"/>
                  </a:cubicBezTo>
                  <a:lnTo>
                    <a:pt x="3954" y="23"/>
                  </a:lnTo>
                  <a:cubicBezTo>
                    <a:pt x="3549" y="47"/>
                    <a:pt x="3144" y="71"/>
                    <a:pt x="2739" y="118"/>
                  </a:cubicBezTo>
                  <a:cubicBezTo>
                    <a:pt x="2454" y="142"/>
                    <a:pt x="2168" y="190"/>
                    <a:pt x="1882" y="237"/>
                  </a:cubicBezTo>
                  <a:lnTo>
                    <a:pt x="1763" y="237"/>
                  </a:lnTo>
                  <a:cubicBezTo>
                    <a:pt x="1596" y="237"/>
                    <a:pt x="1406" y="237"/>
                    <a:pt x="1239" y="214"/>
                  </a:cubicBezTo>
                  <a:cubicBezTo>
                    <a:pt x="1072" y="190"/>
                    <a:pt x="882" y="166"/>
                    <a:pt x="715" y="166"/>
                  </a:cubicBezTo>
                  <a:cubicBezTo>
                    <a:pt x="406" y="190"/>
                    <a:pt x="167" y="428"/>
                    <a:pt x="167" y="737"/>
                  </a:cubicBezTo>
                  <a:cubicBezTo>
                    <a:pt x="167" y="904"/>
                    <a:pt x="215" y="1047"/>
                    <a:pt x="334" y="1166"/>
                  </a:cubicBezTo>
                  <a:cubicBezTo>
                    <a:pt x="263" y="1238"/>
                    <a:pt x="239" y="1333"/>
                    <a:pt x="215" y="1428"/>
                  </a:cubicBezTo>
                  <a:cubicBezTo>
                    <a:pt x="215" y="1523"/>
                    <a:pt x="215" y="1619"/>
                    <a:pt x="263" y="1714"/>
                  </a:cubicBezTo>
                  <a:cubicBezTo>
                    <a:pt x="120" y="1809"/>
                    <a:pt x="25" y="1952"/>
                    <a:pt x="1" y="2119"/>
                  </a:cubicBezTo>
                  <a:cubicBezTo>
                    <a:pt x="1" y="2238"/>
                    <a:pt x="25" y="2357"/>
                    <a:pt x="72" y="2476"/>
                  </a:cubicBezTo>
                  <a:cubicBezTo>
                    <a:pt x="72" y="2524"/>
                    <a:pt x="72" y="2571"/>
                    <a:pt x="72" y="2619"/>
                  </a:cubicBezTo>
                  <a:cubicBezTo>
                    <a:pt x="72" y="2881"/>
                    <a:pt x="239" y="3095"/>
                    <a:pt x="501" y="3167"/>
                  </a:cubicBezTo>
                  <a:cubicBezTo>
                    <a:pt x="684" y="3206"/>
                    <a:pt x="868" y="3224"/>
                    <a:pt x="1052" y="3224"/>
                  </a:cubicBezTo>
                  <a:cubicBezTo>
                    <a:pt x="1201" y="3224"/>
                    <a:pt x="1351" y="3212"/>
                    <a:pt x="1501" y="3190"/>
                  </a:cubicBezTo>
                  <a:cubicBezTo>
                    <a:pt x="1787" y="3167"/>
                    <a:pt x="2096" y="3143"/>
                    <a:pt x="2406" y="3119"/>
                  </a:cubicBezTo>
                  <a:cubicBezTo>
                    <a:pt x="3001" y="3119"/>
                    <a:pt x="3597" y="3262"/>
                    <a:pt x="4192" y="3286"/>
                  </a:cubicBezTo>
                  <a:cubicBezTo>
                    <a:pt x="4269" y="3293"/>
                    <a:pt x="4348" y="3295"/>
                    <a:pt x="4428" y="3295"/>
                  </a:cubicBezTo>
                  <a:cubicBezTo>
                    <a:pt x="4622" y="3295"/>
                    <a:pt x="4824" y="3279"/>
                    <a:pt x="5026" y="3262"/>
                  </a:cubicBezTo>
                  <a:cubicBezTo>
                    <a:pt x="5106" y="3298"/>
                    <a:pt x="5188" y="3314"/>
                    <a:pt x="5268" y="3314"/>
                  </a:cubicBezTo>
                  <a:cubicBezTo>
                    <a:pt x="5659" y="3314"/>
                    <a:pt x="5998" y="2915"/>
                    <a:pt x="5859" y="2500"/>
                  </a:cubicBezTo>
                  <a:lnTo>
                    <a:pt x="5835" y="2500"/>
                  </a:lnTo>
                  <a:lnTo>
                    <a:pt x="5835" y="1500"/>
                  </a:lnTo>
                  <a:cubicBezTo>
                    <a:pt x="5835" y="1285"/>
                    <a:pt x="5835" y="1071"/>
                    <a:pt x="5812" y="857"/>
                  </a:cubicBezTo>
                  <a:cubicBezTo>
                    <a:pt x="5812" y="547"/>
                    <a:pt x="5669" y="261"/>
                    <a:pt x="5407" y="118"/>
                  </a:cubicBezTo>
                  <a:cubicBezTo>
                    <a:pt x="5228" y="37"/>
                    <a:pt x="5038" y="0"/>
                    <a:pt x="48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7" name="Google Shape;3657;p114"/>
            <p:cNvSpPr/>
            <p:nvPr/>
          </p:nvSpPr>
          <p:spPr>
            <a:xfrm>
              <a:off x="5700550" y="2381050"/>
              <a:ext cx="236400" cy="239800"/>
            </a:xfrm>
            <a:custGeom>
              <a:avLst/>
              <a:gdLst/>
              <a:ahLst/>
              <a:cxnLst/>
              <a:rect l="l" t="t" r="r" b="b"/>
              <a:pathLst>
                <a:path w="9456" h="9592" extrusionOk="0">
                  <a:moveTo>
                    <a:pt x="4890" y="452"/>
                  </a:moveTo>
                  <a:cubicBezTo>
                    <a:pt x="5187" y="452"/>
                    <a:pt x="5483" y="497"/>
                    <a:pt x="5764" y="638"/>
                  </a:cubicBezTo>
                  <a:cubicBezTo>
                    <a:pt x="5812" y="923"/>
                    <a:pt x="5812" y="1233"/>
                    <a:pt x="5788" y="1543"/>
                  </a:cubicBezTo>
                  <a:lnTo>
                    <a:pt x="5788" y="2781"/>
                  </a:lnTo>
                  <a:cubicBezTo>
                    <a:pt x="5788" y="2971"/>
                    <a:pt x="5788" y="3186"/>
                    <a:pt x="5764" y="3400"/>
                  </a:cubicBezTo>
                  <a:cubicBezTo>
                    <a:pt x="5359" y="3424"/>
                    <a:pt x="4954" y="3424"/>
                    <a:pt x="4549" y="3424"/>
                  </a:cubicBezTo>
                  <a:cubicBezTo>
                    <a:pt x="3240" y="3424"/>
                    <a:pt x="1906" y="3424"/>
                    <a:pt x="596" y="3400"/>
                  </a:cubicBezTo>
                  <a:lnTo>
                    <a:pt x="572" y="3400"/>
                  </a:lnTo>
                  <a:cubicBezTo>
                    <a:pt x="525" y="2662"/>
                    <a:pt x="501" y="1924"/>
                    <a:pt x="549" y="1185"/>
                  </a:cubicBezTo>
                  <a:cubicBezTo>
                    <a:pt x="549" y="1019"/>
                    <a:pt x="572" y="780"/>
                    <a:pt x="596" y="566"/>
                  </a:cubicBezTo>
                  <a:cubicBezTo>
                    <a:pt x="1119" y="612"/>
                    <a:pt x="1642" y="639"/>
                    <a:pt x="2165" y="639"/>
                  </a:cubicBezTo>
                  <a:cubicBezTo>
                    <a:pt x="2452" y="639"/>
                    <a:pt x="2739" y="631"/>
                    <a:pt x="3025" y="614"/>
                  </a:cubicBezTo>
                  <a:cubicBezTo>
                    <a:pt x="3383" y="590"/>
                    <a:pt x="3764" y="566"/>
                    <a:pt x="4121" y="519"/>
                  </a:cubicBezTo>
                  <a:cubicBezTo>
                    <a:pt x="4374" y="485"/>
                    <a:pt x="4633" y="452"/>
                    <a:pt x="4890" y="452"/>
                  </a:cubicBezTo>
                  <a:close/>
                  <a:moveTo>
                    <a:pt x="6336" y="5567"/>
                  </a:moveTo>
                  <a:lnTo>
                    <a:pt x="7431" y="5591"/>
                  </a:lnTo>
                  <a:cubicBezTo>
                    <a:pt x="7383" y="5686"/>
                    <a:pt x="7360" y="5758"/>
                    <a:pt x="7336" y="5853"/>
                  </a:cubicBezTo>
                  <a:cubicBezTo>
                    <a:pt x="7288" y="6032"/>
                    <a:pt x="7455" y="6121"/>
                    <a:pt x="7622" y="6121"/>
                  </a:cubicBezTo>
                  <a:cubicBezTo>
                    <a:pt x="7788" y="6121"/>
                    <a:pt x="7955" y="6032"/>
                    <a:pt x="7907" y="5853"/>
                  </a:cubicBezTo>
                  <a:cubicBezTo>
                    <a:pt x="7883" y="5781"/>
                    <a:pt x="7860" y="5686"/>
                    <a:pt x="7812" y="5591"/>
                  </a:cubicBezTo>
                  <a:lnTo>
                    <a:pt x="8265" y="5591"/>
                  </a:lnTo>
                  <a:cubicBezTo>
                    <a:pt x="8717" y="5591"/>
                    <a:pt x="8836" y="5591"/>
                    <a:pt x="8908" y="6067"/>
                  </a:cubicBezTo>
                  <a:cubicBezTo>
                    <a:pt x="8979" y="6424"/>
                    <a:pt x="9003" y="6782"/>
                    <a:pt x="9003" y="7139"/>
                  </a:cubicBezTo>
                  <a:cubicBezTo>
                    <a:pt x="8550" y="7067"/>
                    <a:pt x="8098" y="7044"/>
                    <a:pt x="7669" y="7020"/>
                  </a:cubicBezTo>
                  <a:cubicBezTo>
                    <a:pt x="7562" y="7014"/>
                    <a:pt x="7457" y="7011"/>
                    <a:pt x="7352" y="7011"/>
                  </a:cubicBezTo>
                  <a:cubicBezTo>
                    <a:pt x="7013" y="7011"/>
                    <a:pt x="6681" y="7042"/>
                    <a:pt x="6336" y="7115"/>
                  </a:cubicBezTo>
                  <a:cubicBezTo>
                    <a:pt x="6312" y="6615"/>
                    <a:pt x="6312" y="6091"/>
                    <a:pt x="6336" y="5567"/>
                  </a:cubicBezTo>
                  <a:close/>
                  <a:moveTo>
                    <a:pt x="4469" y="1"/>
                  </a:moveTo>
                  <a:cubicBezTo>
                    <a:pt x="4161" y="1"/>
                    <a:pt x="3852" y="18"/>
                    <a:pt x="3549" y="18"/>
                  </a:cubicBezTo>
                  <a:cubicBezTo>
                    <a:pt x="2549" y="18"/>
                    <a:pt x="1549" y="114"/>
                    <a:pt x="549" y="209"/>
                  </a:cubicBezTo>
                  <a:cubicBezTo>
                    <a:pt x="480" y="132"/>
                    <a:pt x="397" y="98"/>
                    <a:pt x="317" y="98"/>
                  </a:cubicBezTo>
                  <a:cubicBezTo>
                    <a:pt x="173" y="98"/>
                    <a:pt x="40" y="207"/>
                    <a:pt x="25" y="376"/>
                  </a:cubicBezTo>
                  <a:cubicBezTo>
                    <a:pt x="25" y="614"/>
                    <a:pt x="25" y="947"/>
                    <a:pt x="1" y="1185"/>
                  </a:cubicBezTo>
                  <a:cubicBezTo>
                    <a:pt x="1" y="1995"/>
                    <a:pt x="49" y="2805"/>
                    <a:pt x="144" y="3638"/>
                  </a:cubicBezTo>
                  <a:cubicBezTo>
                    <a:pt x="144" y="3733"/>
                    <a:pt x="239" y="3829"/>
                    <a:pt x="358" y="3829"/>
                  </a:cubicBezTo>
                  <a:lnTo>
                    <a:pt x="1739" y="3829"/>
                  </a:lnTo>
                  <a:lnTo>
                    <a:pt x="2906" y="3805"/>
                  </a:lnTo>
                  <a:lnTo>
                    <a:pt x="2906" y="3805"/>
                  </a:lnTo>
                  <a:cubicBezTo>
                    <a:pt x="2835" y="4257"/>
                    <a:pt x="2763" y="4710"/>
                    <a:pt x="2763" y="5162"/>
                  </a:cubicBezTo>
                  <a:lnTo>
                    <a:pt x="2763" y="5186"/>
                  </a:lnTo>
                  <a:cubicBezTo>
                    <a:pt x="2565" y="5186"/>
                    <a:pt x="2358" y="5181"/>
                    <a:pt x="2151" y="5181"/>
                  </a:cubicBezTo>
                  <a:cubicBezTo>
                    <a:pt x="1362" y="5181"/>
                    <a:pt x="564" y="5256"/>
                    <a:pt x="168" y="5972"/>
                  </a:cubicBezTo>
                  <a:cubicBezTo>
                    <a:pt x="49" y="6258"/>
                    <a:pt x="1" y="6544"/>
                    <a:pt x="49" y="6853"/>
                  </a:cubicBezTo>
                  <a:cubicBezTo>
                    <a:pt x="72" y="7687"/>
                    <a:pt x="49" y="8544"/>
                    <a:pt x="49" y="9354"/>
                  </a:cubicBezTo>
                  <a:cubicBezTo>
                    <a:pt x="49" y="9461"/>
                    <a:pt x="126" y="9514"/>
                    <a:pt x="203" y="9514"/>
                  </a:cubicBezTo>
                  <a:cubicBezTo>
                    <a:pt x="281" y="9514"/>
                    <a:pt x="358" y="9461"/>
                    <a:pt x="358" y="9354"/>
                  </a:cubicBezTo>
                  <a:lnTo>
                    <a:pt x="358" y="8877"/>
                  </a:lnTo>
                  <a:cubicBezTo>
                    <a:pt x="358" y="8234"/>
                    <a:pt x="406" y="7591"/>
                    <a:pt x="406" y="6948"/>
                  </a:cubicBezTo>
                  <a:cubicBezTo>
                    <a:pt x="382" y="6734"/>
                    <a:pt x="406" y="6520"/>
                    <a:pt x="430" y="6282"/>
                  </a:cubicBezTo>
                  <a:cubicBezTo>
                    <a:pt x="650" y="5656"/>
                    <a:pt x="1312" y="5585"/>
                    <a:pt x="1920" y="5585"/>
                  </a:cubicBezTo>
                  <a:cubicBezTo>
                    <a:pt x="2099" y="5585"/>
                    <a:pt x="2273" y="5591"/>
                    <a:pt x="2430" y="5591"/>
                  </a:cubicBezTo>
                  <a:cubicBezTo>
                    <a:pt x="2716" y="5591"/>
                    <a:pt x="2978" y="5615"/>
                    <a:pt x="3263" y="5615"/>
                  </a:cubicBezTo>
                  <a:cubicBezTo>
                    <a:pt x="3442" y="5627"/>
                    <a:pt x="3627" y="5633"/>
                    <a:pt x="3814" y="5633"/>
                  </a:cubicBezTo>
                  <a:cubicBezTo>
                    <a:pt x="4002" y="5633"/>
                    <a:pt x="4192" y="5627"/>
                    <a:pt x="4383" y="5615"/>
                  </a:cubicBezTo>
                  <a:lnTo>
                    <a:pt x="5955" y="5615"/>
                  </a:lnTo>
                  <a:lnTo>
                    <a:pt x="5955" y="6305"/>
                  </a:lnTo>
                  <a:cubicBezTo>
                    <a:pt x="5955" y="7306"/>
                    <a:pt x="5931" y="8330"/>
                    <a:pt x="5883" y="9282"/>
                  </a:cubicBezTo>
                  <a:cubicBezTo>
                    <a:pt x="5898" y="9473"/>
                    <a:pt x="6039" y="9583"/>
                    <a:pt x="6185" y="9583"/>
                  </a:cubicBezTo>
                  <a:cubicBezTo>
                    <a:pt x="6275" y="9583"/>
                    <a:pt x="6367" y="9540"/>
                    <a:pt x="6431" y="9449"/>
                  </a:cubicBezTo>
                  <a:lnTo>
                    <a:pt x="6907" y="9497"/>
                  </a:lnTo>
                  <a:cubicBezTo>
                    <a:pt x="7622" y="9544"/>
                    <a:pt x="8431" y="9520"/>
                    <a:pt x="9146" y="9592"/>
                  </a:cubicBezTo>
                  <a:cubicBezTo>
                    <a:pt x="9455" y="9497"/>
                    <a:pt x="9431" y="9068"/>
                    <a:pt x="9146" y="8996"/>
                  </a:cubicBezTo>
                  <a:cubicBezTo>
                    <a:pt x="8241" y="9044"/>
                    <a:pt x="7360" y="9139"/>
                    <a:pt x="6455" y="9163"/>
                  </a:cubicBezTo>
                  <a:cubicBezTo>
                    <a:pt x="6431" y="8854"/>
                    <a:pt x="6407" y="8568"/>
                    <a:pt x="6407" y="8282"/>
                  </a:cubicBezTo>
                  <a:cubicBezTo>
                    <a:pt x="6383" y="8020"/>
                    <a:pt x="6383" y="7806"/>
                    <a:pt x="6359" y="7544"/>
                  </a:cubicBezTo>
                  <a:lnTo>
                    <a:pt x="6359" y="7544"/>
                  </a:lnTo>
                  <a:cubicBezTo>
                    <a:pt x="6559" y="7590"/>
                    <a:pt x="6769" y="7616"/>
                    <a:pt x="6976" y="7616"/>
                  </a:cubicBezTo>
                  <a:cubicBezTo>
                    <a:pt x="7090" y="7616"/>
                    <a:pt x="7202" y="7608"/>
                    <a:pt x="7312" y="7591"/>
                  </a:cubicBezTo>
                  <a:cubicBezTo>
                    <a:pt x="7360" y="7591"/>
                    <a:pt x="7431" y="7544"/>
                    <a:pt x="7479" y="7544"/>
                  </a:cubicBezTo>
                  <a:cubicBezTo>
                    <a:pt x="7431" y="7663"/>
                    <a:pt x="7407" y="7806"/>
                    <a:pt x="7360" y="7901"/>
                  </a:cubicBezTo>
                  <a:cubicBezTo>
                    <a:pt x="7314" y="8074"/>
                    <a:pt x="7473" y="8157"/>
                    <a:pt x="7637" y="8157"/>
                  </a:cubicBezTo>
                  <a:cubicBezTo>
                    <a:pt x="7813" y="8157"/>
                    <a:pt x="7993" y="8062"/>
                    <a:pt x="7931" y="7877"/>
                  </a:cubicBezTo>
                  <a:cubicBezTo>
                    <a:pt x="7883" y="7734"/>
                    <a:pt x="7836" y="7615"/>
                    <a:pt x="7788" y="7496"/>
                  </a:cubicBezTo>
                  <a:cubicBezTo>
                    <a:pt x="8098" y="7449"/>
                    <a:pt x="8431" y="7449"/>
                    <a:pt x="8765" y="7449"/>
                  </a:cubicBezTo>
                  <a:cubicBezTo>
                    <a:pt x="8836" y="7449"/>
                    <a:pt x="8931" y="7449"/>
                    <a:pt x="9003" y="7472"/>
                  </a:cubicBezTo>
                  <a:cubicBezTo>
                    <a:pt x="9003" y="7591"/>
                    <a:pt x="9003" y="7687"/>
                    <a:pt x="9027" y="7806"/>
                  </a:cubicBezTo>
                  <a:cubicBezTo>
                    <a:pt x="9038" y="7907"/>
                    <a:pt x="9113" y="7955"/>
                    <a:pt x="9189" y="7955"/>
                  </a:cubicBezTo>
                  <a:cubicBezTo>
                    <a:pt x="9274" y="7955"/>
                    <a:pt x="9360" y="7895"/>
                    <a:pt x="9360" y="7782"/>
                  </a:cubicBezTo>
                  <a:cubicBezTo>
                    <a:pt x="9360" y="7568"/>
                    <a:pt x="9384" y="7353"/>
                    <a:pt x="9408" y="7139"/>
                  </a:cubicBezTo>
                  <a:cubicBezTo>
                    <a:pt x="9455" y="6758"/>
                    <a:pt x="9455" y="6377"/>
                    <a:pt x="9408" y="6020"/>
                  </a:cubicBezTo>
                  <a:cubicBezTo>
                    <a:pt x="9430" y="5476"/>
                    <a:pt x="9000" y="5040"/>
                    <a:pt x="8466" y="5040"/>
                  </a:cubicBezTo>
                  <a:cubicBezTo>
                    <a:pt x="8439" y="5040"/>
                    <a:pt x="8411" y="5041"/>
                    <a:pt x="8384" y="5043"/>
                  </a:cubicBezTo>
                  <a:cubicBezTo>
                    <a:pt x="7971" y="5031"/>
                    <a:pt x="7561" y="5025"/>
                    <a:pt x="7151" y="5025"/>
                  </a:cubicBezTo>
                  <a:cubicBezTo>
                    <a:pt x="5974" y="5025"/>
                    <a:pt x="4804" y="5074"/>
                    <a:pt x="3621" y="5162"/>
                  </a:cubicBezTo>
                  <a:lnTo>
                    <a:pt x="3335" y="5162"/>
                  </a:lnTo>
                  <a:cubicBezTo>
                    <a:pt x="3335" y="5139"/>
                    <a:pt x="3335" y="5115"/>
                    <a:pt x="3335" y="5091"/>
                  </a:cubicBezTo>
                  <a:cubicBezTo>
                    <a:pt x="3263" y="4734"/>
                    <a:pt x="3240" y="4376"/>
                    <a:pt x="3240" y="4019"/>
                  </a:cubicBezTo>
                  <a:cubicBezTo>
                    <a:pt x="3216" y="3948"/>
                    <a:pt x="3216" y="3876"/>
                    <a:pt x="3216" y="3805"/>
                  </a:cubicBezTo>
                  <a:cubicBezTo>
                    <a:pt x="3581" y="3795"/>
                    <a:pt x="3954" y="3789"/>
                    <a:pt x="4329" y="3789"/>
                  </a:cubicBezTo>
                  <a:cubicBezTo>
                    <a:pt x="4858" y="3789"/>
                    <a:pt x="5391" y="3801"/>
                    <a:pt x="5907" y="3829"/>
                  </a:cubicBezTo>
                  <a:cubicBezTo>
                    <a:pt x="6097" y="3829"/>
                    <a:pt x="6193" y="3614"/>
                    <a:pt x="6074" y="3472"/>
                  </a:cubicBezTo>
                  <a:cubicBezTo>
                    <a:pt x="6097" y="2852"/>
                    <a:pt x="6145" y="2186"/>
                    <a:pt x="6145" y="1566"/>
                  </a:cubicBezTo>
                  <a:cubicBezTo>
                    <a:pt x="6121" y="1185"/>
                    <a:pt x="6359" y="471"/>
                    <a:pt x="5907" y="280"/>
                  </a:cubicBezTo>
                  <a:cubicBezTo>
                    <a:pt x="5453" y="46"/>
                    <a:pt x="4962" y="1"/>
                    <a:pt x="44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58" name="Google Shape;3658;p114"/>
          <p:cNvGrpSpPr/>
          <p:nvPr/>
        </p:nvGrpSpPr>
        <p:grpSpPr>
          <a:xfrm>
            <a:off x="6354437" y="1759973"/>
            <a:ext cx="292052" cy="315916"/>
            <a:chOff x="5138550" y="2381800"/>
            <a:chExt cx="220900" cy="238950"/>
          </a:xfrm>
        </p:grpSpPr>
        <p:sp>
          <p:nvSpPr>
            <p:cNvPr id="3659" name="Google Shape;3659;p114"/>
            <p:cNvSpPr/>
            <p:nvPr/>
          </p:nvSpPr>
          <p:spPr>
            <a:xfrm>
              <a:off x="5146875" y="2383875"/>
              <a:ext cx="186375" cy="197200"/>
            </a:xfrm>
            <a:custGeom>
              <a:avLst/>
              <a:gdLst/>
              <a:ahLst/>
              <a:cxnLst/>
              <a:rect l="l" t="t" r="r" b="b"/>
              <a:pathLst>
                <a:path w="7455" h="7888" extrusionOk="0">
                  <a:moveTo>
                    <a:pt x="1882" y="1"/>
                  </a:moveTo>
                  <a:cubicBezTo>
                    <a:pt x="1715" y="1"/>
                    <a:pt x="1548" y="72"/>
                    <a:pt x="1453" y="215"/>
                  </a:cubicBezTo>
                  <a:lnTo>
                    <a:pt x="1120" y="215"/>
                  </a:lnTo>
                  <a:cubicBezTo>
                    <a:pt x="1093" y="213"/>
                    <a:pt x="1067" y="211"/>
                    <a:pt x="1041" y="211"/>
                  </a:cubicBezTo>
                  <a:cubicBezTo>
                    <a:pt x="810" y="211"/>
                    <a:pt x="600" y="306"/>
                    <a:pt x="429" y="477"/>
                  </a:cubicBezTo>
                  <a:cubicBezTo>
                    <a:pt x="286" y="620"/>
                    <a:pt x="215" y="787"/>
                    <a:pt x="167" y="977"/>
                  </a:cubicBezTo>
                  <a:cubicBezTo>
                    <a:pt x="120" y="1310"/>
                    <a:pt x="96" y="1668"/>
                    <a:pt x="96" y="2001"/>
                  </a:cubicBezTo>
                  <a:cubicBezTo>
                    <a:pt x="96" y="2334"/>
                    <a:pt x="72" y="2668"/>
                    <a:pt x="72" y="3001"/>
                  </a:cubicBezTo>
                  <a:cubicBezTo>
                    <a:pt x="24" y="4335"/>
                    <a:pt x="0" y="5692"/>
                    <a:pt x="24" y="7002"/>
                  </a:cubicBezTo>
                  <a:cubicBezTo>
                    <a:pt x="0" y="7288"/>
                    <a:pt x="24" y="7550"/>
                    <a:pt x="72" y="7812"/>
                  </a:cubicBezTo>
                  <a:cubicBezTo>
                    <a:pt x="102" y="7867"/>
                    <a:pt x="144" y="7887"/>
                    <a:pt x="193" y="7887"/>
                  </a:cubicBezTo>
                  <a:cubicBezTo>
                    <a:pt x="335" y="7887"/>
                    <a:pt x="538" y="7717"/>
                    <a:pt x="715" y="7717"/>
                  </a:cubicBezTo>
                  <a:lnTo>
                    <a:pt x="1620" y="7717"/>
                  </a:lnTo>
                  <a:cubicBezTo>
                    <a:pt x="1667" y="7740"/>
                    <a:pt x="1715" y="7764"/>
                    <a:pt x="1787" y="7788"/>
                  </a:cubicBezTo>
                  <a:cubicBezTo>
                    <a:pt x="1834" y="7804"/>
                    <a:pt x="1882" y="7812"/>
                    <a:pt x="1929" y="7812"/>
                  </a:cubicBezTo>
                  <a:cubicBezTo>
                    <a:pt x="2025" y="7812"/>
                    <a:pt x="2120" y="7780"/>
                    <a:pt x="2215" y="7717"/>
                  </a:cubicBezTo>
                  <a:lnTo>
                    <a:pt x="2406" y="7717"/>
                  </a:lnTo>
                  <a:cubicBezTo>
                    <a:pt x="2596" y="7693"/>
                    <a:pt x="2787" y="7597"/>
                    <a:pt x="2906" y="7407"/>
                  </a:cubicBezTo>
                  <a:lnTo>
                    <a:pt x="3906" y="7407"/>
                  </a:lnTo>
                  <a:cubicBezTo>
                    <a:pt x="4382" y="7407"/>
                    <a:pt x="4835" y="7383"/>
                    <a:pt x="5287" y="7359"/>
                  </a:cubicBezTo>
                  <a:cubicBezTo>
                    <a:pt x="5573" y="7336"/>
                    <a:pt x="5883" y="7312"/>
                    <a:pt x="6168" y="7264"/>
                  </a:cubicBezTo>
                  <a:cubicBezTo>
                    <a:pt x="6430" y="7240"/>
                    <a:pt x="6668" y="7193"/>
                    <a:pt x="6907" y="7074"/>
                  </a:cubicBezTo>
                  <a:cubicBezTo>
                    <a:pt x="7097" y="6954"/>
                    <a:pt x="7216" y="6788"/>
                    <a:pt x="7288" y="6573"/>
                  </a:cubicBezTo>
                  <a:cubicBezTo>
                    <a:pt x="7335" y="6431"/>
                    <a:pt x="7359" y="6264"/>
                    <a:pt x="7359" y="6097"/>
                  </a:cubicBezTo>
                  <a:cubicBezTo>
                    <a:pt x="7359" y="5835"/>
                    <a:pt x="7359" y="5573"/>
                    <a:pt x="7383" y="5287"/>
                  </a:cubicBezTo>
                  <a:cubicBezTo>
                    <a:pt x="7407" y="4240"/>
                    <a:pt x="7407" y="3192"/>
                    <a:pt x="7407" y="2144"/>
                  </a:cubicBezTo>
                  <a:lnTo>
                    <a:pt x="7431" y="2096"/>
                  </a:lnTo>
                  <a:lnTo>
                    <a:pt x="7431" y="1310"/>
                  </a:lnTo>
                  <a:cubicBezTo>
                    <a:pt x="7454" y="977"/>
                    <a:pt x="7383" y="644"/>
                    <a:pt x="7169" y="382"/>
                  </a:cubicBezTo>
                  <a:cubicBezTo>
                    <a:pt x="6951" y="204"/>
                    <a:pt x="6684" y="108"/>
                    <a:pt x="6409" y="108"/>
                  </a:cubicBezTo>
                  <a:cubicBezTo>
                    <a:pt x="6353" y="108"/>
                    <a:pt x="6296" y="112"/>
                    <a:pt x="6240" y="120"/>
                  </a:cubicBezTo>
                  <a:lnTo>
                    <a:pt x="5454" y="96"/>
                  </a:lnTo>
                  <a:lnTo>
                    <a:pt x="18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Google Shape;3660;p114"/>
            <p:cNvSpPr/>
            <p:nvPr/>
          </p:nvSpPr>
          <p:spPr>
            <a:xfrm>
              <a:off x="5285000" y="2527650"/>
              <a:ext cx="68500" cy="65225"/>
            </a:xfrm>
            <a:custGeom>
              <a:avLst/>
              <a:gdLst/>
              <a:ahLst/>
              <a:cxnLst/>
              <a:rect l="l" t="t" r="r" b="b"/>
              <a:pathLst>
                <a:path w="2740" h="2609" extrusionOk="0">
                  <a:moveTo>
                    <a:pt x="1426" y="1"/>
                  </a:moveTo>
                  <a:cubicBezTo>
                    <a:pt x="1324" y="1"/>
                    <a:pt x="1221" y="13"/>
                    <a:pt x="1120" y="37"/>
                  </a:cubicBezTo>
                  <a:lnTo>
                    <a:pt x="1072" y="37"/>
                  </a:lnTo>
                  <a:cubicBezTo>
                    <a:pt x="905" y="60"/>
                    <a:pt x="762" y="132"/>
                    <a:pt x="620" y="251"/>
                  </a:cubicBezTo>
                  <a:cubicBezTo>
                    <a:pt x="405" y="394"/>
                    <a:pt x="262" y="584"/>
                    <a:pt x="191" y="822"/>
                  </a:cubicBezTo>
                  <a:cubicBezTo>
                    <a:pt x="0" y="1180"/>
                    <a:pt x="24" y="1585"/>
                    <a:pt x="215" y="1918"/>
                  </a:cubicBezTo>
                  <a:cubicBezTo>
                    <a:pt x="262" y="1989"/>
                    <a:pt x="310" y="2037"/>
                    <a:pt x="358" y="2108"/>
                  </a:cubicBezTo>
                  <a:cubicBezTo>
                    <a:pt x="548" y="2394"/>
                    <a:pt x="882" y="2585"/>
                    <a:pt x="1239" y="2609"/>
                  </a:cubicBezTo>
                  <a:cubicBezTo>
                    <a:pt x="1667" y="2609"/>
                    <a:pt x="2072" y="2370"/>
                    <a:pt x="2287" y="2013"/>
                  </a:cubicBezTo>
                  <a:cubicBezTo>
                    <a:pt x="2310" y="1942"/>
                    <a:pt x="2358" y="1894"/>
                    <a:pt x="2382" y="1846"/>
                  </a:cubicBezTo>
                  <a:cubicBezTo>
                    <a:pt x="2453" y="1751"/>
                    <a:pt x="2525" y="1656"/>
                    <a:pt x="2572" y="1537"/>
                  </a:cubicBezTo>
                  <a:cubicBezTo>
                    <a:pt x="2739" y="1108"/>
                    <a:pt x="2620" y="632"/>
                    <a:pt x="2287" y="322"/>
                  </a:cubicBezTo>
                  <a:cubicBezTo>
                    <a:pt x="2037" y="108"/>
                    <a:pt x="1733" y="1"/>
                    <a:pt x="14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Google Shape;3661;p114"/>
            <p:cNvSpPr/>
            <p:nvPr/>
          </p:nvSpPr>
          <p:spPr>
            <a:xfrm>
              <a:off x="5138550" y="2381800"/>
              <a:ext cx="202425" cy="237200"/>
            </a:xfrm>
            <a:custGeom>
              <a:avLst/>
              <a:gdLst/>
              <a:ahLst/>
              <a:cxnLst/>
              <a:rect l="l" t="t" r="r" b="b"/>
              <a:pathLst>
                <a:path w="8097" h="9488" extrusionOk="0">
                  <a:moveTo>
                    <a:pt x="5391" y="0"/>
                  </a:moveTo>
                  <a:cubicBezTo>
                    <a:pt x="4817" y="0"/>
                    <a:pt x="4239" y="12"/>
                    <a:pt x="3667" y="12"/>
                  </a:cubicBezTo>
                  <a:cubicBezTo>
                    <a:pt x="2953" y="12"/>
                    <a:pt x="2143" y="36"/>
                    <a:pt x="1429" y="36"/>
                  </a:cubicBezTo>
                  <a:cubicBezTo>
                    <a:pt x="524" y="36"/>
                    <a:pt x="191" y="489"/>
                    <a:pt x="119" y="1322"/>
                  </a:cubicBezTo>
                  <a:cubicBezTo>
                    <a:pt x="71" y="1894"/>
                    <a:pt x="71" y="2441"/>
                    <a:pt x="119" y="2989"/>
                  </a:cubicBezTo>
                  <a:cubicBezTo>
                    <a:pt x="119" y="3584"/>
                    <a:pt x="143" y="4751"/>
                    <a:pt x="143" y="5466"/>
                  </a:cubicBezTo>
                  <a:cubicBezTo>
                    <a:pt x="48" y="5537"/>
                    <a:pt x="0" y="5632"/>
                    <a:pt x="24" y="5728"/>
                  </a:cubicBezTo>
                  <a:cubicBezTo>
                    <a:pt x="48" y="6371"/>
                    <a:pt x="71" y="7180"/>
                    <a:pt x="71" y="7823"/>
                  </a:cubicBezTo>
                  <a:cubicBezTo>
                    <a:pt x="26" y="8558"/>
                    <a:pt x="157" y="9470"/>
                    <a:pt x="1042" y="9470"/>
                  </a:cubicBezTo>
                  <a:cubicBezTo>
                    <a:pt x="1075" y="9470"/>
                    <a:pt x="1108" y="9469"/>
                    <a:pt x="1143" y="9467"/>
                  </a:cubicBezTo>
                  <a:cubicBezTo>
                    <a:pt x="1524" y="9467"/>
                    <a:pt x="1905" y="9456"/>
                    <a:pt x="2286" y="9456"/>
                  </a:cubicBezTo>
                  <a:cubicBezTo>
                    <a:pt x="2477" y="9456"/>
                    <a:pt x="2667" y="9459"/>
                    <a:pt x="2858" y="9467"/>
                  </a:cubicBezTo>
                  <a:cubicBezTo>
                    <a:pt x="2884" y="9461"/>
                    <a:pt x="2913" y="9459"/>
                    <a:pt x="2944" y="9459"/>
                  </a:cubicBezTo>
                  <a:cubicBezTo>
                    <a:pt x="3059" y="9459"/>
                    <a:pt x="3202" y="9488"/>
                    <a:pt x="3324" y="9488"/>
                  </a:cubicBezTo>
                  <a:cubicBezTo>
                    <a:pt x="3468" y="9488"/>
                    <a:pt x="3585" y="9448"/>
                    <a:pt x="3596" y="9276"/>
                  </a:cubicBezTo>
                  <a:cubicBezTo>
                    <a:pt x="3574" y="9109"/>
                    <a:pt x="3458" y="9067"/>
                    <a:pt x="3317" y="9067"/>
                  </a:cubicBezTo>
                  <a:cubicBezTo>
                    <a:pt x="3172" y="9067"/>
                    <a:pt x="3001" y="9111"/>
                    <a:pt x="2875" y="9111"/>
                  </a:cubicBezTo>
                  <a:cubicBezTo>
                    <a:pt x="2861" y="9111"/>
                    <a:pt x="2847" y="9111"/>
                    <a:pt x="2834" y="9109"/>
                  </a:cubicBezTo>
                  <a:cubicBezTo>
                    <a:pt x="2584" y="9121"/>
                    <a:pt x="2328" y="9127"/>
                    <a:pt x="2069" y="9127"/>
                  </a:cubicBezTo>
                  <a:cubicBezTo>
                    <a:pt x="1810" y="9127"/>
                    <a:pt x="1548" y="9121"/>
                    <a:pt x="1286" y="9109"/>
                  </a:cubicBezTo>
                  <a:lnTo>
                    <a:pt x="1000" y="9109"/>
                  </a:lnTo>
                  <a:cubicBezTo>
                    <a:pt x="572" y="9086"/>
                    <a:pt x="500" y="8704"/>
                    <a:pt x="500" y="8300"/>
                  </a:cubicBezTo>
                  <a:cubicBezTo>
                    <a:pt x="524" y="8252"/>
                    <a:pt x="548" y="8204"/>
                    <a:pt x="595" y="8157"/>
                  </a:cubicBezTo>
                  <a:cubicBezTo>
                    <a:pt x="643" y="8085"/>
                    <a:pt x="738" y="8038"/>
                    <a:pt x="834" y="8038"/>
                  </a:cubicBezTo>
                  <a:cubicBezTo>
                    <a:pt x="1180" y="7976"/>
                    <a:pt x="1529" y="7953"/>
                    <a:pt x="1879" y="7953"/>
                  </a:cubicBezTo>
                  <a:cubicBezTo>
                    <a:pt x="2469" y="7953"/>
                    <a:pt x="3061" y="8017"/>
                    <a:pt x="3644" y="8061"/>
                  </a:cubicBezTo>
                  <a:cubicBezTo>
                    <a:pt x="3754" y="8061"/>
                    <a:pt x="3911" y="8083"/>
                    <a:pt x="4061" y="8083"/>
                  </a:cubicBezTo>
                  <a:cubicBezTo>
                    <a:pt x="4298" y="8083"/>
                    <a:pt x="4516" y="8029"/>
                    <a:pt x="4501" y="7752"/>
                  </a:cubicBezTo>
                  <a:cubicBezTo>
                    <a:pt x="4464" y="7542"/>
                    <a:pt x="4325" y="7499"/>
                    <a:pt x="4157" y="7499"/>
                  </a:cubicBezTo>
                  <a:cubicBezTo>
                    <a:pt x="4036" y="7499"/>
                    <a:pt x="3900" y="7521"/>
                    <a:pt x="3776" y="7521"/>
                  </a:cubicBezTo>
                  <a:cubicBezTo>
                    <a:pt x="3739" y="7521"/>
                    <a:pt x="3702" y="7519"/>
                    <a:pt x="3667" y="7514"/>
                  </a:cubicBezTo>
                  <a:lnTo>
                    <a:pt x="3691" y="7466"/>
                  </a:lnTo>
                  <a:cubicBezTo>
                    <a:pt x="3417" y="7466"/>
                    <a:pt x="3138" y="7460"/>
                    <a:pt x="2858" y="7460"/>
                  </a:cubicBezTo>
                  <a:cubicBezTo>
                    <a:pt x="2578" y="7460"/>
                    <a:pt x="2298" y="7466"/>
                    <a:pt x="2024" y="7490"/>
                  </a:cubicBezTo>
                  <a:cubicBezTo>
                    <a:pt x="2072" y="6561"/>
                    <a:pt x="2120" y="5609"/>
                    <a:pt x="2143" y="4680"/>
                  </a:cubicBezTo>
                  <a:cubicBezTo>
                    <a:pt x="2215" y="3727"/>
                    <a:pt x="2167" y="2751"/>
                    <a:pt x="2024" y="1798"/>
                  </a:cubicBezTo>
                  <a:cubicBezTo>
                    <a:pt x="2000" y="1715"/>
                    <a:pt x="1929" y="1673"/>
                    <a:pt x="1861" y="1673"/>
                  </a:cubicBezTo>
                  <a:cubicBezTo>
                    <a:pt x="1792" y="1673"/>
                    <a:pt x="1727" y="1715"/>
                    <a:pt x="1715" y="1798"/>
                  </a:cubicBezTo>
                  <a:cubicBezTo>
                    <a:pt x="1619" y="2275"/>
                    <a:pt x="1596" y="2751"/>
                    <a:pt x="1596" y="3251"/>
                  </a:cubicBezTo>
                  <a:cubicBezTo>
                    <a:pt x="1596" y="3775"/>
                    <a:pt x="1667" y="4323"/>
                    <a:pt x="1715" y="4847"/>
                  </a:cubicBezTo>
                  <a:cubicBezTo>
                    <a:pt x="1738" y="5490"/>
                    <a:pt x="1738" y="6180"/>
                    <a:pt x="1715" y="6823"/>
                  </a:cubicBezTo>
                  <a:cubicBezTo>
                    <a:pt x="1715" y="7037"/>
                    <a:pt x="1715" y="7276"/>
                    <a:pt x="1691" y="7514"/>
                  </a:cubicBezTo>
                  <a:cubicBezTo>
                    <a:pt x="1381" y="7538"/>
                    <a:pt x="1072" y="7585"/>
                    <a:pt x="762" y="7657"/>
                  </a:cubicBezTo>
                  <a:cubicBezTo>
                    <a:pt x="691" y="7657"/>
                    <a:pt x="619" y="7704"/>
                    <a:pt x="548" y="7752"/>
                  </a:cubicBezTo>
                  <a:cubicBezTo>
                    <a:pt x="572" y="7085"/>
                    <a:pt x="572" y="6347"/>
                    <a:pt x="619" y="5704"/>
                  </a:cubicBezTo>
                  <a:cubicBezTo>
                    <a:pt x="619" y="5585"/>
                    <a:pt x="572" y="5490"/>
                    <a:pt x="476" y="5442"/>
                  </a:cubicBezTo>
                  <a:lnTo>
                    <a:pt x="476" y="4823"/>
                  </a:lnTo>
                  <a:lnTo>
                    <a:pt x="476" y="2965"/>
                  </a:lnTo>
                  <a:cubicBezTo>
                    <a:pt x="453" y="2441"/>
                    <a:pt x="453" y="1894"/>
                    <a:pt x="476" y="1346"/>
                  </a:cubicBezTo>
                  <a:cubicBezTo>
                    <a:pt x="552" y="526"/>
                    <a:pt x="899" y="403"/>
                    <a:pt x="1381" y="403"/>
                  </a:cubicBezTo>
                  <a:cubicBezTo>
                    <a:pt x="1588" y="403"/>
                    <a:pt x="1820" y="426"/>
                    <a:pt x="2066" y="426"/>
                  </a:cubicBezTo>
                  <a:cubicBezTo>
                    <a:pt x="2146" y="426"/>
                    <a:pt x="2227" y="423"/>
                    <a:pt x="2310" y="417"/>
                  </a:cubicBezTo>
                  <a:cubicBezTo>
                    <a:pt x="3429" y="441"/>
                    <a:pt x="4787" y="489"/>
                    <a:pt x="5906" y="512"/>
                  </a:cubicBezTo>
                  <a:cubicBezTo>
                    <a:pt x="6430" y="560"/>
                    <a:pt x="6978" y="608"/>
                    <a:pt x="7525" y="608"/>
                  </a:cubicBezTo>
                  <a:cubicBezTo>
                    <a:pt x="7549" y="1822"/>
                    <a:pt x="7597" y="3060"/>
                    <a:pt x="7597" y="4275"/>
                  </a:cubicBezTo>
                  <a:cubicBezTo>
                    <a:pt x="7597" y="4388"/>
                    <a:pt x="7683" y="4448"/>
                    <a:pt x="7764" y="4448"/>
                  </a:cubicBezTo>
                  <a:cubicBezTo>
                    <a:pt x="7837" y="4448"/>
                    <a:pt x="7906" y="4400"/>
                    <a:pt x="7906" y="4299"/>
                  </a:cubicBezTo>
                  <a:cubicBezTo>
                    <a:pt x="7954" y="4013"/>
                    <a:pt x="7978" y="3584"/>
                    <a:pt x="8026" y="3299"/>
                  </a:cubicBezTo>
                  <a:cubicBezTo>
                    <a:pt x="8097" y="2322"/>
                    <a:pt x="8073" y="1298"/>
                    <a:pt x="8073" y="322"/>
                  </a:cubicBezTo>
                  <a:cubicBezTo>
                    <a:pt x="8073" y="169"/>
                    <a:pt x="7954" y="57"/>
                    <a:pt x="7824" y="57"/>
                  </a:cubicBezTo>
                  <a:cubicBezTo>
                    <a:pt x="7812" y="57"/>
                    <a:pt x="7800" y="58"/>
                    <a:pt x="7787" y="60"/>
                  </a:cubicBezTo>
                  <a:lnTo>
                    <a:pt x="7097" y="60"/>
                  </a:lnTo>
                  <a:cubicBezTo>
                    <a:pt x="6537" y="12"/>
                    <a:pt x="5966" y="0"/>
                    <a:pt x="53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Google Shape;3662;p114"/>
            <p:cNvSpPr/>
            <p:nvPr/>
          </p:nvSpPr>
          <p:spPr>
            <a:xfrm>
              <a:off x="5257025" y="2523325"/>
              <a:ext cx="102425" cy="97425"/>
            </a:xfrm>
            <a:custGeom>
              <a:avLst/>
              <a:gdLst/>
              <a:ahLst/>
              <a:cxnLst/>
              <a:rect l="l" t="t" r="r" b="b"/>
              <a:pathLst>
                <a:path w="4097" h="3897" extrusionOk="0">
                  <a:moveTo>
                    <a:pt x="2289" y="419"/>
                  </a:moveTo>
                  <a:cubicBezTo>
                    <a:pt x="2625" y="419"/>
                    <a:pt x="2946" y="559"/>
                    <a:pt x="3191" y="805"/>
                  </a:cubicBezTo>
                  <a:lnTo>
                    <a:pt x="3167" y="805"/>
                  </a:lnTo>
                  <a:cubicBezTo>
                    <a:pt x="3429" y="1043"/>
                    <a:pt x="3525" y="1424"/>
                    <a:pt x="3429" y="1758"/>
                  </a:cubicBezTo>
                  <a:cubicBezTo>
                    <a:pt x="3358" y="2091"/>
                    <a:pt x="3120" y="2377"/>
                    <a:pt x="2786" y="2520"/>
                  </a:cubicBezTo>
                  <a:cubicBezTo>
                    <a:pt x="2661" y="2570"/>
                    <a:pt x="2529" y="2593"/>
                    <a:pt x="2398" y="2593"/>
                  </a:cubicBezTo>
                  <a:cubicBezTo>
                    <a:pt x="2029" y="2593"/>
                    <a:pt x="1663" y="2407"/>
                    <a:pt x="1453" y="2091"/>
                  </a:cubicBezTo>
                  <a:cubicBezTo>
                    <a:pt x="1143" y="1472"/>
                    <a:pt x="1405" y="733"/>
                    <a:pt x="2024" y="448"/>
                  </a:cubicBezTo>
                  <a:cubicBezTo>
                    <a:pt x="2113" y="428"/>
                    <a:pt x="2201" y="419"/>
                    <a:pt x="2289" y="419"/>
                  </a:cubicBezTo>
                  <a:close/>
                  <a:moveTo>
                    <a:pt x="2590" y="1"/>
                  </a:moveTo>
                  <a:cubicBezTo>
                    <a:pt x="2363" y="1"/>
                    <a:pt x="2137" y="58"/>
                    <a:pt x="1929" y="162"/>
                  </a:cubicBezTo>
                  <a:cubicBezTo>
                    <a:pt x="1286" y="424"/>
                    <a:pt x="905" y="1091"/>
                    <a:pt x="977" y="1805"/>
                  </a:cubicBezTo>
                  <a:cubicBezTo>
                    <a:pt x="1000" y="2019"/>
                    <a:pt x="1096" y="2234"/>
                    <a:pt x="1238" y="2400"/>
                  </a:cubicBezTo>
                  <a:cubicBezTo>
                    <a:pt x="1238" y="2424"/>
                    <a:pt x="1238" y="2424"/>
                    <a:pt x="1238" y="2424"/>
                  </a:cubicBezTo>
                  <a:cubicBezTo>
                    <a:pt x="1143" y="2615"/>
                    <a:pt x="929" y="2734"/>
                    <a:pt x="786" y="2853"/>
                  </a:cubicBezTo>
                  <a:cubicBezTo>
                    <a:pt x="572" y="3020"/>
                    <a:pt x="357" y="3186"/>
                    <a:pt x="143" y="3377"/>
                  </a:cubicBezTo>
                  <a:cubicBezTo>
                    <a:pt x="0" y="3520"/>
                    <a:pt x="24" y="3758"/>
                    <a:pt x="191" y="3853"/>
                  </a:cubicBezTo>
                  <a:cubicBezTo>
                    <a:pt x="247" y="3883"/>
                    <a:pt x="296" y="3896"/>
                    <a:pt x="341" y="3896"/>
                  </a:cubicBezTo>
                  <a:cubicBezTo>
                    <a:pt x="545" y="3896"/>
                    <a:pt x="649" y="3628"/>
                    <a:pt x="786" y="3472"/>
                  </a:cubicBezTo>
                  <a:cubicBezTo>
                    <a:pt x="1000" y="3186"/>
                    <a:pt x="1262" y="2924"/>
                    <a:pt x="1548" y="2710"/>
                  </a:cubicBezTo>
                  <a:cubicBezTo>
                    <a:pt x="1810" y="2901"/>
                    <a:pt x="2096" y="2996"/>
                    <a:pt x="2405" y="3020"/>
                  </a:cubicBezTo>
                  <a:cubicBezTo>
                    <a:pt x="2426" y="3020"/>
                    <a:pt x="2446" y="3021"/>
                    <a:pt x="2466" y="3021"/>
                  </a:cubicBezTo>
                  <a:cubicBezTo>
                    <a:pt x="3084" y="3021"/>
                    <a:pt x="3629" y="2668"/>
                    <a:pt x="3906" y="2115"/>
                  </a:cubicBezTo>
                  <a:lnTo>
                    <a:pt x="3906" y="2139"/>
                  </a:lnTo>
                  <a:cubicBezTo>
                    <a:pt x="4001" y="1948"/>
                    <a:pt x="4049" y="1758"/>
                    <a:pt x="4049" y="1543"/>
                  </a:cubicBezTo>
                  <a:lnTo>
                    <a:pt x="4049" y="1567"/>
                  </a:lnTo>
                  <a:cubicBezTo>
                    <a:pt x="4096" y="876"/>
                    <a:pt x="3668" y="257"/>
                    <a:pt x="3001" y="67"/>
                  </a:cubicBezTo>
                  <a:cubicBezTo>
                    <a:pt x="2866" y="22"/>
                    <a:pt x="2728" y="1"/>
                    <a:pt x="25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3" name="Google Shape;3663;p114"/>
          <p:cNvGrpSpPr/>
          <p:nvPr/>
        </p:nvGrpSpPr>
        <p:grpSpPr>
          <a:xfrm>
            <a:off x="5555492" y="1758651"/>
            <a:ext cx="325303" cy="317635"/>
            <a:chOff x="4534250" y="2380800"/>
            <a:chExt cx="246050" cy="240250"/>
          </a:xfrm>
        </p:grpSpPr>
        <p:sp>
          <p:nvSpPr>
            <p:cNvPr id="3664" name="Google Shape;3664;p114"/>
            <p:cNvSpPr/>
            <p:nvPr/>
          </p:nvSpPr>
          <p:spPr>
            <a:xfrm>
              <a:off x="4561625" y="2384950"/>
              <a:ext cx="215550" cy="228925"/>
            </a:xfrm>
            <a:custGeom>
              <a:avLst/>
              <a:gdLst/>
              <a:ahLst/>
              <a:cxnLst/>
              <a:rect l="l" t="t" r="r" b="b"/>
              <a:pathLst>
                <a:path w="8622" h="9157" extrusionOk="0">
                  <a:moveTo>
                    <a:pt x="6082" y="0"/>
                  </a:moveTo>
                  <a:cubicBezTo>
                    <a:pt x="5931" y="0"/>
                    <a:pt x="5740" y="53"/>
                    <a:pt x="5645" y="53"/>
                  </a:cubicBezTo>
                  <a:cubicBezTo>
                    <a:pt x="4883" y="101"/>
                    <a:pt x="4216" y="101"/>
                    <a:pt x="3478" y="148"/>
                  </a:cubicBezTo>
                  <a:cubicBezTo>
                    <a:pt x="3423" y="145"/>
                    <a:pt x="3369" y="143"/>
                    <a:pt x="3314" y="143"/>
                  </a:cubicBezTo>
                  <a:cubicBezTo>
                    <a:pt x="2651" y="143"/>
                    <a:pt x="1971" y="392"/>
                    <a:pt x="1311" y="458"/>
                  </a:cubicBezTo>
                  <a:cubicBezTo>
                    <a:pt x="1215" y="458"/>
                    <a:pt x="1120" y="482"/>
                    <a:pt x="1025" y="529"/>
                  </a:cubicBezTo>
                  <a:cubicBezTo>
                    <a:pt x="834" y="553"/>
                    <a:pt x="644" y="648"/>
                    <a:pt x="501" y="791"/>
                  </a:cubicBezTo>
                  <a:cubicBezTo>
                    <a:pt x="144" y="1125"/>
                    <a:pt x="1" y="1625"/>
                    <a:pt x="144" y="2101"/>
                  </a:cubicBezTo>
                  <a:cubicBezTo>
                    <a:pt x="263" y="2553"/>
                    <a:pt x="572" y="2911"/>
                    <a:pt x="1025" y="3054"/>
                  </a:cubicBezTo>
                  <a:cubicBezTo>
                    <a:pt x="1141" y="3092"/>
                    <a:pt x="1260" y="3111"/>
                    <a:pt x="1379" y="3111"/>
                  </a:cubicBezTo>
                  <a:cubicBezTo>
                    <a:pt x="1625" y="3111"/>
                    <a:pt x="1872" y="3031"/>
                    <a:pt x="2096" y="2887"/>
                  </a:cubicBezTo>
                  <a:cubicBezTo>
                    <a:pt x="2168" y="4006"/>
                    <a:pt x="2239" y="5149"/>
                    <a:pt x="2287" y="6268"/>
                  </a:cubicBezTo>
                  <a:cubicBezTo>
                    <a:pt x="2287" y="6721"/>
                    <a:pt x="2311" y="7150"/>
                    <a:pt x="2311" y="7602"/>
                  </a:cubicBezTo>
                  <a:lnTo>
                    <a:pt x="2311" y="7626"/>
                  </a:lnTo>
                  <a:cubicBezTo>
                    <a:pt x="2168" y="7626"/>
                    <a:pt x="2049" y="7697"/>
                    <a:pt x="1930" y="7793"/>
                  </a:cubicBezTo>
                  <a:cubicBezTo>
                    <a:pt x="1930" y="7816"/>
                    <a:pt x="1906" y="7840"/>
                    <a:pt x="1882" y="7864"/>
                  </a:cubicBezTo>
                  <a:cubicBezTo>
                    <a:pt x="1811" y="7912"/>
                    <a:pt x="1739" y="7983"/>
                    <a:pt x="1692" y="8055"/>
                  </a:cubicBezTo>
                  <a:cubicBezTo>
                    <a:pt x="1549" y="8340"/>
                    <a:pt x="1644" y="8674"/>
                    <a:pt x="1906" y="8840"/>
                  </a:cubicBezTo>
                  <a:cubicBezTo>
                    <a:pt x="2302" y="9072"/>
                    <a:pt x="2728" y="9132"/>
                    <a:pt x="3164" y="9132"/>
                  </a:cubicBezTo>
                  <a:cubicBezTo>
                    <a:pt x="3489" y="9132"/>
                    <a:pt x="3819" y="9099"/>
                    <a:pt x="4145" y="9079"/>
                  </a:cubicBezTo>
                  <a:cubicBezTo>
                    <a:pt x="4716" y="9025"/>
                    <a:pt x="5234" y="8998"/>
                    <a:pt x="5759" y="8998"/>
                  </a:cubicBezTo>
                  <a:cubicBezTo>
                    <a:pt x="5934" y="8998"/>
                    <a:pt x="6109" y="9001"/>
                    <a:pt x="6288" y="9007"/>
                  </a:cubicBezTo>
                  <a:cubicBezTo>
                    <a:pt x="6400" y="9108"/>
                    <a:pt x="6539" y="9156"/>
                    <a:pt x="6677" y="9156"/>
                  </a:cubicBezTo>
                  <a:cubicBezTo>
                    <a:pt x="6832" y="9156"/>
                    <a:pt x="6984" y="9096"/>
                    <a:pt x="7098" y="8983"/>
                  </a:cubicBezTo>
                  <a:cubicBezTo>
                    <a:pt x="7193" y="8888"/>
                    <a:pt x="7264" y="8745"/>
                    <a:pt x="7264" y="8578"/>
                  </a:cubicBezTo>
                  <a:lnTo>
                    <a:pt x="7264" y="8317"/>
                  </a:lnTo>
                  <a:cubicBezTo>
                    <a:pt x="7264" y="8174"/>
                    <a:pt x="7193" y="8031"/>
                    <a:pt x="7098" y="7912"/>
                  </a:cubicBezTo>
                  <a:cubicBezTo>
                    <a:pt x="7002" y="7816"/>
                    <a:pt x="6859" y="7769"/>
                    <a:pt x="6740" y="7745"/>
                  </a:cubicBezTo>
                  <a:cubicBezTo>
                    <a:pt x="6391" y="7527"/>
                    <a:pt x="6002" y="7409"/>
                    <a:pt x="5592" y="7409"/>
                  </a:cubicBezTo>
                  <a:cubicBezTo>
                    <a:pt x="5554" y="7409"/>
                    <a:pt x="5516" y="7410"/>
                    <a:pt x="5478" y="7412"/>
                  </a:cubicBezTo>
                  <a:cubicBezTo>
                    <a:pt x="5240" y="7412"/>
                    <a:pt x="5002" y="7412"/>
                    <a:pt x="4764" y="7435"/>
                  </a:cubicBezTo>
                  <a:cubicBezTo>
                    <a:pt x="4788" y="7054"/>
                    <a:pt x="4740" y="6650"/>
                    <a:pt x="4692" y="6268"/>
                  </a:cubicBezTo>
                  <a:cubicBezTo>
                    <a:pt x="4740" y="6173"/>
                    <a:pt x="4764" y="6078"/>
                    <a:pt x="4764" y="5983"/>
                  </a:cubicBezTo>
                  <a:lnTo>
                    <a:pt x="4764" y="5506"/>
                  </a:lnTo>
                  <a:cubicBezTo>
                    <a:pt x="4764" y="5506"/>
                    <a:pt x="4764" y="5506"/>
                    <a:pt x="4764" y="5483"/>
                  </a:cubicBezTo>
                  <a:lnTo>
                    <a:pt x="4764" y="2625"/>
                  </a:lnTo>
                  <a:cubicBezTo>
                    <a:pt x="4764" y="2577"/>
                    <a:pt x="4764" y="2530"/>
                    <a:pt x="4740" y="2482"/>
                  </a:cubicBezTo>
                  <a:cubicBezTo>
                    <a:pt x="4859" y="2411"/>
                    <a:pt x="4930" y="2339"/>
                    <a:pt x="5049" y="2291"/>
                  </a:cubicBezTo>
                  <a:cubicBezTo>
                    <a:pt x="5049" y="3268"/>
                    <a:pt x="5049" y="4268"/>
                    <a:pt x="5073" y="5268"/>
                  </a:cubicBezTo>
                  <a:lnTo>
                    <a:pt x="5073" y="6364"/>
                  </a:lnTo>
                  <a:cubicBezTo>
                    <a:pt x="5038" y="6769"/>
                    <a:pt x="5335" y="6971"/>
                    <a:pt x="5636" y="6971"/>
                  </a:cubicBezTo>
                  <a:cubicBezTo>
                    <a:pt x="5937" y="6971"/>
                    <a:pt x="6240" y="6769"/>
                    <a:pt x="6216" y="6364"/>
                  </a:cubicBezTo>
                  <a:lnTo>
                    <a:pt x="6216" y="5983"/>
                  </a:lnTo>
                  <a:cubicBezTo>
                    <a:pt x="6216" y="5935"/>
                    <a:pt x="6216" y="5887"/>
                    <a:pt x="6216" y="5864"/>
                  </a:cubicBezTo>
                  <a:lnTo>
                    <a:pt x="6193" y="4125"/>
                  </a:lnTo>
                  <a:lnTo>
                    <a:pt x="6193" y="3149"/>
                  </a:lnTo>
                  <a:cubicBezTo>
                    <a:pt x="6193" y="3101"/>
                    <a:pt x="6193" y="3077"/>
                    <a:pt x="6193" y="3054"/>
                  </a:cubicBezTo>
                  <a:lnTo>
                    <a:pt x="6193" y="2696"/>
                  </a:lnTo>
                  <a:cubicBezTo>
                    <a:pt x="6279" y="2977"/>
                    <a:pt x="6542" y="3278"/>
                    <a:pt x="6821" y="3278"/>
                  </a:cubicBezTo>
                  <a:cubicBezTo>
                    <a:pt x="6850" y="3278"/>
                    <a:pt x="6878" y="3275"/>
                    <a:pt x="6907" y="3268"/>
                  </a:cubicBezTo>
                  <a:cubicBezTo>
                    <a:pt x="7121" y="3244"/>
                    <a:pt x="7312" y="3196"/>
                    <a:pt x="7502" y="3125"/>
                  </a:cubicBezTo>
                  <a:cubicBezTo>
                    <a:pt x="7836" y="3006"/>
                    <a:pt x="8122" y="2768"/>
                    <a:pt x="8288" y="2458"/>
                  </a:cubicBezTo>
                  <a:cubicBezTo>
                    <a:pt x="8622" y="2006"/>
                    <a:pt x="8598" y="1125"/>
                    <a:pt x="8169" y="767"/>
                  </a:cubicBezTo>
                  <a:lnTo>
                    <a:pt x="8169" y="744"/>
                  </a:lnTo>
                  <a:cubicBezTo>
                    <a:pt x="7824" y="441"/>
                    <a:pt x="8026" y="237"/>
                    <a:pt x="7694" y="237"/>
                  </a:cubicBezTo>
                  <a:cubicBezTo>
                    <a:pt x="7660" y="237"/>
                    <a:pt x="7620" y="239"/>
                    <a:pt x="7574" y="243"/>
                  </a:cubicBezTo>
                  <a:cubicBezTo>
                    <a:pt x="7502" y="243"/>
                    <a:pt x="7026" y="53"/>
                    <a:pt x="6978" y="53"/>
                  </a:cubicBezTo>
                  <a:cubicBezTo>
                    <a:pt x="6931" y="53"/>
                    <a:pt x="6661" y="42"/>
                    <a:pt x="6465" y="42"/>
                  </a:cubicBezTo>
                  <a:cubicBezTo>
                    <a:pt x="6367" y="42"/>
                    <a:pt x="6288" y="45"/>
                    <a:pt x="6264" y="53"/>
                  </a:cubicBezTo>
                  <a:cubicBezTo>
                    <a:pt x="6224" y="13"/>
                    <a:pt x="6158" y="0"/>
                    <a:pt x="60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5" name="Google Shape;3665;p114"/>
            <p:cNvSpPr/>
            <p:nvPr/>
          </p:nvSpPr>
          <p:spPr>
            <a:xfrm>
              <a:off x="4534250" y="2380800"/>
              <a:ext cx="246050" cy="240250"/>
            </a:xfrm>
            <a:custGeom>
              <a:avLst/>
              <a:gdLst/>
              <a:ahLst/>
              <a:cxnLst/>
              <a:rect l="l" t="t" r="r" b="b"/>
              <a:pathLst>
                <a:path w="9842" h="9610" extrusionOk="0">
                  <a:moveTo>
                    <a:pt x="7425" y="423"/>
                  </a:moveTo>
                  <a:cubicBezTo>
                    <a:pt x="8224" y="423"/>
                    <a:pt x="9025" y="600"/>
                    <a:pt x="9312" y="1410"/>
                  </a:cubicBezTo>
                  <a:cubicBezTo>
                    <a:pt x="9478" y="1838"/>
                    <a:pt x="9407" y="2315"/>
                    <a:pt x="9145" y="2672"/>
                  </a:cubicBezTo>
                  <a:cubicBezTo>
                    <a:pt x="8907" y="2981"/>
                    <a:pt x="8550" y="3196"/>
                    <a:pt x="8169" y="3220"/>
                  </a:cubicBezTo>
                  <a:lnTo>
                    <a:pt x="7978" y="3220"/>
                  </a:lnTo>
                  <a:cubicBezTo>
                    <a:pt x="7764" y="3196"/>
                    <a:pt x="7573" y="3053"/>
                    <a:pt x="7502" y="2839"/>
                  </a:cubicBezTo>
                  <a:lnTo>
                    <a:pt x="7502" y="2600"/>
                  </a:lnTo>
                  <a:cubicBezTo>
                    <a:pt x="7550" y="2362"/>
                    <a:pt x="7740" y="2124"/>
                    <a:pt x="8002" y="2124"/>
                  </a:cubicBezTo>
                  <a:cubicBezTo>
                    <a:pt x="8288" y="2076"/>
                    <a:pt x="8312" y="1672"/>
                    <a:pt x="8050" y="1553"/>
                  </a:cubicBezTo>
                  <a:cubicBezTo>
                    <a:pt x="7845" y="1546"/>
                    <a:pt x="7641" y="1543"/>
                    <a:pt x="7437" y="1543"/>
                  </a:cubicBezTo>
                  <a:cubicBezTo>
                    <a:pt x="6881" y="1543"/>
                    <a:pt x="6328" y="1565"/>
                    <a:pt x="5787" y="1600"/>
                  </a:cubicBezTo>
                  <a:cubicBezTo>
                    <a:pt x="4716" y="1672"/>
                    <a:pt x="3573" y="1695"/>
                    <a:pt x="2501" y="1695"/>
                  </a:cubicBezTo>
                  <a:cubicBezTo>
                    <a:pt x="2429" y="1648"/>
                    <a:pt x="2358" y="1624"/>
                    <a:pt x="2263" y="1624"/>
                  </a:cubicBezTo>
                  <a:cubicBezTo>
                    <a:pt x="2201" y="1601"/>
                    <a:pt x="2145" y="1591"/>
                    <a:pt x="2096" y="1591"/>
                  </a:cubicBezTo>
                  <a:cubicBezTo>
                    <a:pt x="1781" y="1591"/>
                    <a:pt x="1722" y="1991"/>
                    <a:pt x="2072" y="2053"/>
                  </a:cubicBezTo>
                  <a:lnTo>
                    <a:pt x="2453" y="2053"/>
                  </a:lnTo>
                  <a:cubicBezTo>
                    <a:pt x="2596" y="2148"/>
                    <a:pt x="2668" y="2315"/>
                    <a:pt x="2691" y="2481"/>
                  </a:cubicBezTo>
                  <a:lnTo>
                    <a:pt x="2691" y="2672"/>
                  </a:lnTo>
                  <a:cubicBezTo>
                    <a:pt x="2691" y="3005"/>
                    <a:pt x="2406" y="3267"/>
                    <a:pt x="2072" y="3267"/>
                  </a:cubicBezTo>
                  <a:lnTo>
                    <a:pt x="2025" y="3267"/>
                  </a:lnTo>
                  <a:cubicBezTo>
                    <a:pt x="1739" y="3220"/>
                    <a:pt x="1477" y="3124"/>
                    <a:pt x="1262" y="2934"/>
                  </a:cubicBezTo>
                  <a:cubicBezTo>
                    <a:pt x="477" y="2315"/>
                    <a:pt x="715" y="933"/>
                    <a:pt x="1691" y="695"/>
                  </a:cubicBezTo>
                  <a:cubicBezTo>
                    <a:pt x="2042" y="603"/>
                    <a:pt x="2393" y="568"/>
                    <a:pt x="2755" y="568"/>
                  </a:cubicBezTo>
                  <a:cubicBezTo>
                    <a:pt x="2860" y="568"/>
                    <a:pt x="2965" y="571"/>
                    <a:pt x="3072" y="576"/>
                  </a:cubicBezTo>
                  <a:cubicBezTo>
                    <a:pt x="3233" y="583"/>
                    <a:pt x="3397" y="586"/>
                    <a:pt x="3564" y="586"/>
                  </a:cubicBezTo>
                  <a:cubicBezTo>
                    <a:pt x="3965" y="586"/>
                    <a:pt x="4376" y="569"/>
                    <a:pt x="4763" y="552"/>
                  </a:cubicBezTo>
                  <a:cubicBezTo>
                    <a:pt x="5335" y="505"/>
                    <a:pt x="5930" y="505"/>
                    <a:pt x="6478" y="481"/>
                  </a:cubicBezTo>
                  <a:cubicBezTo>
                    <a:pt x="6769" y="453"/>
                    <a:pt x="7097" y="423"/>
                    <a:pt x="7425" y="423"/>
                  </a:cubicBezTo>
                  <a:close/>
                  <a:moveTo>
                    <a:pt x="4073" y="2076"/>
                  </a:moveTo>
                  <a:lnTo>
                    <a:pt x="4073" y="3339"/>
                  </a:lnTo>
                  <a:cubicBezTo>
                    <a:pt x="4025" y="4696"/>
                    <a:pt x="4049" y="6101"/>
                    <a:pt x="4001" y="7506"/>
                  </a:cubicBezTo>
                  <a:cubicBezTo>
                    <a:pt x="3792" y="7471"/>
                    <a:pt x="3557" y="7449"/>
                    <a:pt x="3334" y="7449"/>
                  </a:cubicBezTo>
                  <a:cubicBezTo>
                    <a:pt x="3253" y="7449"/>
                    <a:pt x="3173" y="7452"/>
                    <a:pt x="3096" y="7459"/>
                  </a:cubicBezTo>
                  <a:cubicBezTo>
                    <a:pt x="3096" y="7292"/>
                    <a:pt x="3120" y="7125"/>
                    <a:pt x="3120" y="6958"/>
                  </a:cubicBezTo>
                  <a:cubicBezTo>
                    <a:pt x="3168" y="6244"/>
                    <a:pt x="3168" y="5530"/>
                    <a:pt x="3120" y="4815"/>
                  </a:cubicBezTo>
                  <a:cubicBezTo>
                    <a:pt x="3096" y="4124"/>
                    <a:pt x="3049" y="3410"/>
                    <a:pt x="3025" y="2696"/>
                  </a:cubicBezTo>
                  <a:cubicBezTo>
                    <a:pt x="3025" y="2600"/>
                    <a:pt x="3025" y="2505"/>
                    <a:pt x="3001" y="2410"/>
                  </a:cubicBezTo>
                  <a:lnTo>
                    <a:pt x="2977" y="2076"/>
                  </a:lnTo>
                  <a:close/>
                  <a:moveTo>
                    <a:pt x="5501" y="2100"/>
                  </a:moveTo>
                  <a:cubicBezTo>
                    <a:pt x="5478" y="3791"/>
                    <a:pt x="5525" y="5482"/>
                    <a:pt x="5668" y="7173"/>
                  </a:cubicBezTo>
                  <a:lnTo>
                    <a:pt x="5668" y="7506"/>
                  </a:lnTo>
                  <a:cubicBezTo>
                    <a:pt x="5668" y="7530"/>
                    <a:pt x="5668" y="7554"/>
                    <a:pt x="5668" y="7554"/>
                  </a:cubicBezTo>
                  <a:cubicBezTo>
                    <a:pt x="5585" y="7566"/>
                    <a:pt x="5496" y="7572"/>
                    <a:pt x="5403" y="7572"/>
                  </a:cubicBezTo>
                  <a:cubicBezTo>
                    <a:pt x="5311" y="7572"/>
                    <a:pt x="5216" y="7566"/>
                    <a:pt x="5120" y="7554"/>
                  </a:cubicBezTo>
                  <a:lnTo>
                    <a:pt x="4549" y="7554"/>
                  </a:lnTo>
                  <a:lnTo>
                    <a:pt x="4549" y="7506"/>
                  </a:lnTo>
                  <a:cubicBezTo>
                    <a:pt x="4477" y="5720"/>
                    <a:pt x="4311" y="3886"/>
                    <a:pt x="4454" y="2100"/>
                  </a:cubicBezTo>
                  <a:close/>
                  <a:moveTo>
                    <a:pt x="7081" y="7874"/>
                  </a:moveTo>
                  <a:cubicBezTo>
                    <a:pt x="7437" y="7874"/>
                    <a:pt x="7793" y="7918"/>
                    <a:pt x="8097" y="8078"/>
                  </a:cubicBezTo>
                  <a:cubicBezTo>
                    <a:pt x="8145" y="8411"/>
                    <a:pt x="8145" y="8744"/>
                    <a:pt x="8097" y="9054"/>
                  </a:cubicBezTo>
                  <a:cubicBezTo>
                    <a:pt x="7454" y="9054"/>
                    <a:pt x="6811" y="9054"/>
                    <a:pt x="6192" y="9078"/>
                  </a:cubicBezTo>
                  <a:cubicBezTo>
                    <a:pt x="5113" y="9097"/>
                    <a:pt x="4034" y="9132"/>
                    <a:pt x="2943" y="9132"/>
                  </a:cubicBezTo>
                  <a:cubicBezTo>
                    <a:pt x="2685" y="9132"/>
                    <a:pt x="2427" y="9130"/>
                    <a:pt x="2167" y="9126"/>
                  </a:cubicBezTo>
                  <a:cubicBezTo>
                    <a:pt x="2167" y="8816"/>
                    <a:pt x="2120" y="8483"/>
                    <a:pt x="2120" y="8173"/>
                  </a:cubicBezTo>
                  <a:cubicBezTo>
                    <a:pt x="2120" y="8149"/>
                    <a:pt x="2120" y="8125"/>
                    <a:pt x="2120" y="8101"/>
                  </a:cubicBezTo>
                  <a:cubicBezTo>
                    <a:pt x="2167" y="8078"/>
                    <a:pt x="2215" y="8054"/>
                    <a:pt x="2287" y="8030"/>
                  </a:cubicBezTo>
                  <a:cubicBezTo>
                    <a:pt x="2620" y="7933"/>
                    <a:pt x="2967" y="7905"/>
                    <a:pt x="3318" y="7905"/>
                  </a:cubicBezTo>
                  <a:cubicBezTo>
                    <a:pt x="3828" y="7905"/>
                    <a:pt x="4347" y="7965"/>
                    <a:pt x="4851" y="7965"/>
                  </a:cubicBezTo>
                  <a:cubicBezTo>
                    <a:pt x="4941" y="7965"/>
                    <a:pt x="5031" y="7963"/>
                    <a:pt x="5120" y="7959"/>
                  </a:cubicBezTo>
                  <a:cubicBezTo>
                    <a:pt x="5549" y="7959"/>
                    <a:pt x="5978" y="7959"/>
                    <a:pt x="6406" y="7911"/>
                  </a:cubicBezTo>
                  <a:cubicBezTo>
                    <a:pt x="6621" y="7892"/>
                    <a:pt x="6851" y="7874"/>
                    <a:pt x="7081" y="7874"/>
                  </a:cubicBezTo>
                  <a:close/>
                  <a:moveTo>
                    <a:pt x="2551" y="1"/>
                  </a:moveTo>
                  <a:cubicBezTo>
                    <a:pt x="2224" y="1"/>
                    <a:pt x="1896" y="24"/>
                    <a:pt x="1572" y="100"/>
                  </a:cubicBezTo>
                  <a:cubicBezTo>
                    <a:pt x="572" y="362"/>
                    <a:pt x="0" y="1410"/>
                    <a:pt x="310" y="2386"/>
                  </a:cubicBezTo>
                  <a:cubicBezTo>
                    <a:pt x="543" y="3084"/>
                    <a:pt x="1207" y="3578"/>
                    <a:pt x="1949" y="3578"/>
                  </a:cubicBezTo>
                  <a:cubicBezTo>
                    <a:pt x="1966" y="3578"/>
                    <a:pt x="1983" y="3577"/>
                    <a:pt x="2001" y="3577"/>
                  </a:cubicBezTo>
                  <a:cubicBezTo>
                    <a:pt x="2025" y="3579"/>
                    <a:pt x="2049" y="3580"/>
                    <a:pt x="2074" y="3580"/>
                  </a:cubicBezTo>
                  <a:cubicBezTo>
                    <a:pt x="2287" y="3580"/>
                    <a:pt x="2496" y="3488"/>
                    <a:pt x="2668" y="3339"/>
                  </a:cubicBezTo>
                  <a:lnTo>
                    <a:pt x="2668" y="3339"/>
                  </a:lnTo>
                  <a:cubicBezTo>
                    <a:pt x="2668" y="3815"/>
                    <a:pt x="2668" y="4339"/>
                    <a:pt x="2620" y="4815"/>
                  </a:cubicBezTo>
                  <a:cubicBezTo>
                    <a:pt x="2501" y="5696"/>
                    <a:pt x="2501" y="6577"/>
                    <a:pt x="2644" y="7459"/>
                  </a:cubicBezTo>
                  <a:cubicBezTo>
                    <a:pt x="2477" y="7482"/>
                    <a:pt x="2287" y="7506"/>
                    <a:pt x="2120" y="7554"/>
                  </a:cubicBezTo>
                  <a:cubicBezTo>
                    <a:pt x="1953" y="7601"/>
                    <a:pt x="1739" y="7649"/>
                    <a:pt x="1644" y="7792"/>
                  </a:cubicBezTo>
                  <a:cubicBezTo>
                    <a:pt x="1548" y="8030"/>
                    <a:pt x="1524" y="8268"/>
                    <a:pt x="1548" y="8506"/>
                  </a:cubicBezTo>
                  <a:lnTo>
                    <a:pt x="1548" y="9102"/>
                  </a:lnTo>
                  <a:cubicBezTo>
                    <a:pt x="1215" y="9102"/>
                    <a:pt x="881" y="9078"/>
                    <a:pt x="548" y="9054"/>
                  </a:cubicBezTo>
                  <a:cubicBezTo>
                    <a:pt x="538" y="9052"/>
                    <a:pt x="527" y="9051"/>
                    <a:pt x="518" y="9051"/>
                  </a:cubicBezTo>
                  <a:cubicBezTo>
                    <a:pt x="413" y="9051"/>
                    <a:pt x="334" y="9160"/>
                    <a:pt x="334" y="9268"/>
                  </a:cubicBezTo>
                  <a:cubicBezTo>
                    <a:pt x="334" y="9387"/>
                    <a:pt x="429" y="9459"/>
                    <a:pt x="548" y="9459"/>
                  </a:cubicBezTo>
                  <a:cubicBezTo>
                    <a:pt x="675" y="9451"/>
                    <a:pt x="799" y="9448"/>
                    <a:pt x="923" y="9448"/>
                  </a:cubicBezTo>
                  <a:cubicBezTo>
                    <a:pt x="1170" y="9448"/>
                    <a:pt x="1413" y="9459"/>
                    <a:pt x="1667" y="9459"/>
                  </a:cubicBezTo>
                  <a:cubicBezTo>
                    <a:pt x="2787" y="9483"/>
                    <a:pt x="3906" y="9483"/>
                    <a:pt x="5025" y="9483"/>
                  </a:cubicBezTo>
                  <a:cubicBezTo>
                    <a:pt x="6525" y="9483"/>
                    <a:pt x="8026" y="9554"/>
                    <a:pt x="9526" y="9602"/>
                  </a:cubicBezTo>
                  <a:cubicBezTo>
                    <a:pt x="9545" y="9607"/>
                    <a:pt x="9563" y="9610"/>
                    <a:pt x="9580" y="9610"/>
                  </a:cubicBezTo>
                  <a:cubicBezTo>
                    <a:pt x="9838" y="9610"/>
                    <a:pt x="9841" y="9018"/>
                    <a:pt x="9592" y="9018"/>
                  </a:cubicBezTo>
                  <a:cubicBezTo>
                    <a:pt x="9572" y="9018"/>
                    <a:pt x="9550" y="9022"/>
                    <a:pt x="9526" y="9030"/>
                  </a:cubicBezTo>
                  <a:lnTo>
                    <a:pt x="9550" y="9030"/>
                  </a:lnTo>
                  <a:lnTo>
                    <a:pt x="8978" y="9054"/>
                  </a:lnTo>
                  <a:lnTo>
                    <a:pt x="8502" y="9054"/>
                  </a:lnTo>
                  <a:lnTo>
                    <a:pt x="8502" y="8697"/>
                  </a:lnTo>
                  <a:cubicBezTo>
                    <a:pt x="8502" y="8411"/>
                    <a:pt x="8574" y="7935"/>
                    <a:pt x="8240" y="7744"/>
                  </a:cubicBezTo>
                  <a:cubicBezTo>
                    <a:pt x="7836" y="7549"/>
                    <a:pt x="7418" y="7496"/>
                    <a:pt x="6993" y="7496"/>
                  </a:cubicBezTo>
                  <a:cubicBezTo>
                    <a:pt x="6642" y="7496"/>
                    <a:pt x="6286" y="7532"/>
                    <a:pt x="5930" y="7554"/>
                  </a:cubicBezTo>
                  <a:cubicBezTo>
                    <a:pt x="5930" y="7530"/>
                    <a:pt x="5930" y="7506"/>
                    <a:pt x="5930" y="7506"/>
                  </a:cubicBezTo>
                  <a:lnTo>
                    <a:pt x="5930" y="7149"/>
                  </a:lnTo>
                  <a:cubicBezTo>
                    <a:pt x="5930" y="5458"/>
                    <a:pt x="5906" y="3767"/>
                    <a:pt x="6049" y="2100"/>
                  </a:cubicBezTo>
                  <a:lnTo>
                    <a:pt x="7026" y="2100"/>
                  </a:lnTo>
                  <a:cubicBezTo>
                    <a:pt x="6954" y="2362"/>
                    <a:pt x="6907" y="2648"/>
                    <a:pt x="6907" y="2910"/>
                  </a:cubicBezTo>
                  <a:cubicBezTo>
                    <a:pt x="6907" y="3243"/>
                    <a:pt x="6930" y="3577"/>
                    <a:pt x="6978" y="3886"/>
                  </a:cubicBezTo>
                  <a:cubicBezTo>
                    <a:pt x="7049" y="4553"/>
                    <a:pt x="7049" y="5196"/>
                    <a:pt x="7049" y="5863"/>
                  </a:cubicBezTo>
                  <a:cubicBezTo>
                    <a:pt x="7049" y="5970"/>
                    <a:pt x="7127" y="6024"/>
                    <a:pt x="7204" y="6024"/>
                  </a:cubicBezTo>
                  <a:cubicBezTo>
                    <a:pt x="7282" y="6024"/>
                    <a:pt x="7359" y="5970"/>
                    <a:pt x="7359" y="5863"/>
                  </a:cubicBezTo>
                  <a:lnTo>
                    <a:pt x="7359" y="5601"/>
                  </a:lnTo>
                  <a:cubicBezTo>
                    <a:pt x="7359" y="5363"/>
                    <a:pt x="7383" y="5077"/>
                    <a:pt x="7383" y="4863"/>
                  </a:cubicBezTo>
                  <a:cubicBezTo>
                    <a:pt x="7383" y="4386"/>
                    <a:pt x="7454" y="3910"/>
                    <a:pt x="7454" y="3434"/>
                  </a:cubicBezTo>
                  <a:cubicBezTo>
                    <a:pt x="7591" y="3493"/>
                    <a:pt x="7729" y="3535"/>
                    <a:pt x="7879" y="3535"/>
                  </a:cubicBezTo>
                  <a:cubicBezTo>
                    <a:pt x="7911" y="3535"/>
                    <a:pt x="7944" y="3533"/>
                    <a:pt x="7978" y="3529"/>
                  </a:cubicBezTo>
                  <a:cubicBezTo>
                    <a:pt x="8335" y="3529"/>
                    <a:pt x="8693" y="3434"/>
                    <a:pt x="8978" y="3220"/>
                  </a:cubicBezTo>
                  <a:cubicBezTo>
                    <a:pt x="9574" y="2815"/>
                    <a:pt x="9836" y="2076"/>
                    <a:pt x="9645" y="1386"/>
                  </a:cubicBezTo>
                  <a:cubicBezTo>
                    <a:pt x="9526" y="981"/>
                    <a:pt x="9288" y="624"/>
                    <a:pt x="8931" y="409"/>
                  </a:cubicBezTo>
                  <a:cubicBezTo>
                    <a:pt x="8447" y="82"/>
                    <a:pt x="7886" y="10"/>
                    <a:pt x="7321" y="10"/>
                  </a:cubicBezTo>
                  <a:cubicBezTo>
                    <a:pt x="6940" y="10"/>
                    <a:pt x="6556" y="43"/>
                    <a:pt x="6192" y="52"/>
                  </a:cubicBezTo>
                  <a:lnTo>
                    <a:pt x="4001" y="52"/>
                  </a:lnTo>
                  <a:cubicBezTo>
                    <a:pt x="3530" y="52"/>
                    <a:pt x="3041" y="1"/>
                    <a:pt x="25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6" name="Google Shape;3666;p114"/>
          <p:cNvGrpSpPr/>
          <p:nvPr/>
        </p:nvGrpSpPr>
        <p:grpSpPr>
          <a:xfrm>
            <a:off x="4838418" y="1758320"/>
            <a:ext cx="263627" cy="317139"/>
            <a:chOff x="3991875" y="2380550"/>
            <a:chExt cx="199400" cy="239875"/>
          </a:xfrm>
        </p:grpSpPr>
        <p:sp>
          <p:nvSpPr>
            <p:cNvPr id="3667" name="Google Shape;3667;p114"/>
            <p:cNvSpPr/>
            <p:nvPr/>
          </p:nvSpPr>
          <p:spPr>
            <a:xfrm>
              <a:off x="4016875" y="2385450"/>
              <a:ext cx="154225" cy="54725"/>
            </a:xfrm>
            <a:custGeom>
              <a:avLst/>
              <a:gdLst/>
              <a:ahLst/>
              <a:cxnLst/>
              <a:rect l="l" t="t" r="r" b="b"/>
              <a:pathLst>
                <a:path w="6169" h="2189" extrusionOk="0">
                  <a:moveTo>
                    <a:pt x="3200" y="0"/>
                  </a:moveTo>
                  <a:cubicBezTo>
                    <a:pt x="3087" y="0"/>
                    <a:pt x="2971" y="27"/>
                    <a:pt x="2882" y="81"/>
                  </a:cubicBezTo>
                  <a:lnTo>
                    <a:pt x="2739" y="128"/>
                  </a:lnTo>
                  <a:cubicBezTo>
                    <a:pt x="2001" y="438"/>
                    <a:pt x="1239" y="652"/>
                    <a:pt x="477" y="771"/>
                  </a:cubicBezTo>
                  <a:cubicBezTo>
                    <a:pt x="167" y="866"/>
                    <a:pt x="1" y="1200"/>
                    <a:pt x="72" y="1509"/>
                  </a:cubicBezTo>
                  <a:cubicBezTo>
                    <a:pt x="120" y="1652"/>
                    <a:pt x="215" y="1652"/>
                    <a:pt x="382" y="1724"/>
                  </a:cubicBezTo>
                  <a:cubicBezTo>
                    <a:pt x="524" y="1819"/>
                    <a:pt x="715" y="1843"/>
                    <a:pt x="905" y="1843"/>
                  </a:cubicBezTo>
                  <a:cubicBezTo>
                    <a:pt x="920" y="1840"/>
                    <a:pt x="934" y="1839"/>
                    <a:pt x="947" y="1839"/>
                  </a:cubicBezTo>
                  <a:cubicBezTo>
                    <a:pt x="1155" y="1839"/>
                    <a:pt x="1345" y="2133"/>
                    <a:pt x="1534" y="2133"/>
                  </a:cubicBezTo>
                  <a:cubicBezTo>
                    <a:pt x="1547" y="2133"/>
                    <a:pt x="1560" y="2131"/>
                    <a:pt x="1572" y="2129"/>
                  </a:cubicBezTo>
                  <a:cubicBezTo>
                    <a:pt x="1615" y="2171"/>
                    <a:pt x="1659" y="2189"/>
                    <a:pt x="1704" y="2189"/>
                  </a:cubicBezTo>
                  <a:cubicBezTo>
                    <a:pt x="1859" y="2189"/>
                    <a:pt x="2025" y="1978"/>
                    <a:pt x="2191" y="1867"/>
                  </a:cubicBezTo>
                  <a:cubicBezTo>
                    <a:pt x="2200" y="1864"/>
                    <a:pt x="2208" y="1863"/>
                    <a:pt x="2216" y="1863"/>
                  </a:cubicBezTo>
                  <a:cubicBezTo>
                    <a:pt x="2275" y="1863"/>
                    <a:pt x="2343" y="1918"/>
                    <a:pt x="2388" y="1918"/>
                  </a:cubicBezTo>
                  <a:cubicBezTo>
                    <a:pt x="2394" y="1918"/>
                    <a:pt x="2400" y="1917"/>
                    <a:pt x="2406" y="1914"/>
                  </a:cubicBezTo>
                  <a:cubicBezTo>
                    <a:pt x="2470" y="1887"/>
                    <a:pt x="2517" y="1880"/>
                    <a:pt x="2560" y="1880"/>
                  </a:cubicBezTo>
                  <a:cubicBezTo>
                    <a:pt x="2595" y="1880"/>
                    <a:pt x="2627" y="1884"/>
                    <a:pt x="2664" y="1884"/>
                  </a:cubicBezTo>
                  <a:cubicBezTo>
                    <a:pt x="2698" y="1884"/>
                    <a:pt x="2737" y="1881"/>
                    <a:pt x="2787" y="1867"/>
                  </a:cubicBezTo>
                  <a:cubicBezTo>
                    <a:pt x="2882" y="1867"/>
                    <a:pt x="3001" y="1867"/>
                    <a:pt x="3096" y="1843"/>
                  </a:cubicBezTo>
                  <a:cubicBezTo>
                    <a:pt x="3120" y="1843"/>
                    <a:pt x="3477" y="1819"/>
                    <a:pt x="3501" y="1819"/>
                  </a:cubicBezTo>
                  <a:cubicBezTo>
                    <a:pt x="3744" y="1917"/>
                    <a:pt x="3962" y="1953"/>
                    <a:pt x="4172" y="1953"/>
                  </a:cubicBezTo>
                  <a:cubicBezTo>
                    <a:pt x="4621" y="1953"/>
                    <a:pt x="5030" y="1789"/>
                    <a:pt x="5549" y="1724"/>
                  </a:cubicBezTo>
                  <a:cubicBezTo>
                    <a:pt x="5692" y="1676"/>
                    <a:pt x="5835" y="1581"/>
                    <a:pt x="5907" y="1462"/>
                  </a:cubicBezTo>
                  <a:cubicBezTo>
                    <a:pt x="5978" y="1343"/>
                    <a:pt x="6168" y="1390"/>
                    <a:pt x="6121" y="1247"/>
                  </a:cubicBezTo>
                  <a:lnTo>
                    <a:pt x="6097" y="1247"/>
                  </a:lnTo>
                  <a:cubicBezTo>
                    <a:pt x="6049" y="1105"/>
                    <a:pt x="5740" y="866"/>
                    <a:pt x="5597" y="795"/>
                  </a:cubicBezTo>
                  <a:cubicBezTo>
                    <a:pt x="5287" y="676"/>
                    <a:pt x="4978" y="581"/>
                    <a:pt x="4668" y="509"/>
                  </a:cubicBezTo>
                  <a:cubicBezTo>
                    <a:pt x="4359" y="462"/>
                    <a:pt x="4049" y="438"/>
                    <a:pt x="3739" y="438"/>
                  </a:cubicBezTo>
                  <a:cubicBezTo>
                    <a:pt x="3716" y="366"/>
                    <a:pt x="3692" y="319"/>
                    <a:pt x="3668" y="271"/>
                  </a:cubicBezTo>
                  <a:cubicBezTo>
                    <a:pt x="3597" y="152"/>
                    <a:pt x="3477" y="57"/>
                    <a:pt x="3311" y="9"/>
                  </a:cubicBezTo>
                  <a:cubicBezTo>
                    <a:pt x="3275" y="3"/>
                    <a:pt x="3238" y="0"/>
                    <a:pt x="320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Google Shape;3668;p114"/>
            <p:cNvSpPr/>
            <p:nvPr/>
          </p:nvSpPr>
          <p:spPr>
            <a:xfrm>
              <a:off x="4009125" y="2526250"/>
              <a:ext cx="75400" cy="83075"/>
            </a:xfrm>
            <a:custGeom>
              <a:avLst/>
              <a:gdLst/>
              <a:ahLst/>
              <a:cxnLst/>
              <a:rect l="l" t="t" r="r" b="b"/>
              <a:pathLst>
                <a:path w="3016" h="3323" extrusionOk="0">
                  <a:moveTo>
                    <a:pt x="1777" y="1"/>
                  </a:moveTo>
                  <a:cubicBezTo>
                    <a:pt x="1747" y="1"/>
                    <a:pt x="1712" y="14"/>
                    <a:pt x="1668" y="45"/>
                  </a:cubicBezTo>
                  <a:cubicBezTo>
                    <a:pt x="1597" y="69"/>
                    <a:pt x="1120" y="402"/>
                    <a:pt x="1073" y="450"/>
                  </a:cubicBezTo>
                  <a:cubicBezTo>
                    <a:pt x="882" y="450"/>
                    <a:pt x="715" y="569"/>
                    <a:pt x="644" y="736"/>
                  </a:cubicBezTo>
                  <a:cubicBezTo>
                    <a:pt x="477" y="1045"/>
                    <a:pt x="334" y="1331"/>
                    <a:pt x="191" y="1641"/>
                  </a:cubicBezTo>
                  <a:cubicBezTo>
                    <a:pt x="120" y="1760"/>
                    <a:pt x="96" y="1902"/>
                    <a:pt x="120" y="2045"/>
                  </a:cubicBezTo>
                  <a:cubicBezTo>
                    <a:pt x="49" y="2212"/>
                    <a:pt x="1" y="2379"/>
                    <a:pt x="1" y="2569"/>
                  </a:cubicBezTo>
                  <a:cubicBezTo>
                    <a:pt x="1" y="2784"/>
                    <a:pt x="120" y="2974"/>
                    <a:pt x="287" y="3093"/>
                  </a:cubicBezTo>
                  <a:cubicBezTo>
                    <a:pt x="430" y="3165"/>
                    <a:pt x="549" y="3188"/>
                    <a:pt x="692" y="3188"/>
                  </a:cubicBezTo>
                  <a:lnTo>
                    <a:pt x="1096" y="3188"/>
                  </a:lnTo>
                  <a:cubicBezTo>
                    <a:pt x="1358" y="3188"/>
                    <a:pt x="1597" y="3188"/>
                    <a:pt x="1858" y="3212"/>
                  </a:cubicBezTo>
                  <a:cubicBezTo>
                    <a:pt x="1978" y="3236"/>
                    <a:pt x="2097" y="3260"/>
                    <a:pt x="2216" y="3308"/>
                  </a:cubicBezTo>
                  <a:cubicBezTo>
                    <a:pt x="2261" y="3318"/>
                    <a:pt x="2305" y="3322"/>
                    <a:pt x="2349" y="3322"/>
                  </a:cubicBezTo>
                  <a:cubicBezTo>
                    <a:pt x="2719" y="3322"/>
                    <a:pt x="3015" y="2977"/>
                    <a:pt x="2930" y="2593"/>
                  </a:cubicBezTo>
                  <a:lnTo>
                    <a:pt x="2930" y="2569"/>
                  </a:lnTo>
                  <a:cubicBezTo>
                    <a:pt x="2644" y="1879"/>
                    <a:pt x="2240" y="1259"/>
                    <a:pt x="2025" y="545"/>
                  </a:cubicBezTo>
                  <a:cubicBezTo>
                    <a:pt x="1928" y="273"/>
                    <a:pt x="1910" y="1"/>
                    <a:pt x="17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9" name="Google Shape;3669;p114"/>
            <p:cNvSpPr/>
            <p:nvPr/>
          </p:nvSpPr>
          <p:spPr>
            <a:xfrm>
              <a:off x="4099625" y="2527700"/>
              <a:ext cx="81000" cy="79725"/>
            </a:xfrm>
            <a:custGeom>
              <a:avLst/>
              <a:gdLst/>
              <a:ahLst/>
              <a:cxnLst/>
              <a:rect l="l" t="t" r="r" b="b"/>
              <a:pathLst>
                <a:path w="3240" h="3189" extrusionOk="0">
                  <a:moveTo>
                    <a:pt x="1123" y="0"/>
                  </a:moveTo>
                  <a:cubicBezTo>
                    <a:pt x="964" y="0"/>
                    <a:pt x="977" y="272"/>
                    <a:pt x="858" y="511"/>
                  </a:cubicBezTo>
                  <a:cubicBezTo>
                    <a:pt x="548" y="1106"/>
                    <a:pt x="429" y="1678"/>
                    <a:pt x="120" y="2273"/>
                  </a:cubicBezTo>
                  <a:cubicBezTo>
                    <a:pt x="1" y="2464"/>
                    <a:pt x="1" y="2678"/>
                    <a:pt x="120" y="2868"/>
                  </a:cubicBezTo>
                  <a:cubicBezTo>
                    <a:pt x="215" y="3059"/>
                    <a:pt x="406" y="3154"/>
                    <a:pt x="620" y="3178"/>
                  </a:cubicBezTo>
                  <a:lnTo>
                    <a:pt x="1811" y="3178"/>
                  </a:lnTo>
                  <a:cubicBezTo>
                    <a:pt x="1870" y="3185"/>
                    <a:pt x="1929" y="3188"/>
                    <a:pt x="1988" y="3188"/>
                  </a:cubicBezTo>
                  <a:cubicBezTo>
                    <a:pt x="2332" y="3188"/>
                    <a:pt x="2669" y="3072"/>
                    <a:pt x="2954" y="2868"/>
                  </a:cubicBezTo>
                  <a:cubicBezTo>
                    <a:pt x="3144" y="2678"/>
                    <a:pt x="3240" y="2440"/>
                    <a:pt x="3240" y="2154"/>
                  </a:cubicBezTo>
                  <a:lnTo>
                    <a:pt x="3192" y="2154"/>
                  </a:lnTo>
                  <a:cubicBezTo>
                    <a:pt x="3192" y="1892"/>
                    <a:pt x="3073" y="1630"/>
                    <a:pt x="2906" y="1416"/>
                  </a:cubicBezTo>
                  <a:cubicBezTo>
                    <a:pt x="2811" y="1321"/>
                    <a:pt x="2692" y="1201"/>
                    <a:pt x="2573" y="1130"/>
                  </a:cubicBezTo>
                  <a:cubicBezTo>
                    <a:pt x="2525" y="1082"/>
                    <a:pt x="2454" y="1035"/>
                    <a:pt x="2406" y="963"/>
                  </a:cubicBezTo>
                  <a:cubicBezTo>
                    <a:pt x="2406" y="940"/>
                    <a:pt x="2382" y="916"/>
                    <a:pt x="2382" y="892"/>
                  </a:cubicBezTo>
                  <a:cubicBezTo>
                    <a:pt x="2335" y="749"/>
                    <a:pt x="2239" y="630"/>
                    <a:pt x="2120" y="558"/>
                  </a:cubicBezTo>
                  <a:lnTo>
                    <a:pt x="2073" y="535"/>
                  </a:lnTo>
                  <a:cubicBezTo>
                    <a:pt x="1811" y="320"/>
                    <a:pt x="1525" y="177"/>
                    <a:pt x="1239" y="35"/>
                  </a:cubicBezTo>
                  <a:cubicBezTo>
                    <a:pt x="1192" y="11"/>
                    <a:pt x="1154" y="0"/>
                    <a:pt x="11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0" name="Google Shape;3670;p114"/>
            <p:cNvSpPr/>
            <p:nvPr/>
          </p:nvSpPr>
          <p:spPr>
            <a:xfrm>
              <a:off x="4046050" y="2428500"/>
              <a:ext cx="83975" cy="75025"/>
            </a:xfrm>
            <a:custGeom>
              <a:avLst/>
              <a:gdLst/>
              <a:ahLst/>
              <a:cxnLst/>
              <a:rect l="l" t="t" r="r" b="b"/>
              <a:pathLst>
                <a:path w="3359" h="3001" extrusionOk="0">
                  <a:moveTo>
                    <a:pt x="1829" y="0"/>
                  </a:moveTo>
                  <a:cubicBezTo>
                    <a:pt x="1502" y="0"/>
                    <a:pt x="1177" y="98"/>
                    <a:pt x="905" y="288"/>
                  </a:cubicBezTo>
                  <a:cubicBezTo>
                    <a:pt x="381" y="645"/>
                    <a:pt x="0" y="1264"/>
                    <a:pt x="239" y="1907"/>
                  </a:cubicBezTo>
                  <a:cubicBezTo>
                    <a:pt x="262" y="2002"/>
                    <a:pt x="286" y="2074"/>
                    <a:pt x="334" y="2145"/>
                  </a:cubicBezTo>
                  <a:cubicBezTo>
                    <a:pt x="358" y="2240"/>
                    <a:pt x="405" y="2336"/>
                    <a:pt x="477" y="2431"/>
                  </a:cubicBezTo>
                  <a:cubicBezTo>
                    <a:pt x="743" y="2797"/>
                    <a:pt x="1172" y="3000"/>
                    <a:pt x="1609" y="3000"/>
                  </a:cubicBezTo>
                  <a:cubicBezTo>
                    <a:pt x="1798" y="3000"/>
                    <a:pt x="1988" y="2962"/>
                    <a:pt x="2168" y="2883"/>
                  </a:cubicBezTo>
                  <a:cubicBezTo>
                    <a:pt x="2763" y="2645"/>
                    <a:pt x="3287" y="2193"/>
                    <a:pt x="3334" y="1502"/>
                  </a:cubicBezTo>
                  <a:cubicBezTo>
                    <a:pt x="3358" y="931"/>
                    <a:pt x="3049" y="430"/>
                    <a:pt x="2549" y="168"/>
                  </a:cubicBezTo>
                  <a:cubicBezTo>
                    <a:pt x="2323" y="56"/>
                    <a:pt x="2076" y="0"/>
                    <a:pt x="18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1" name="Google Shape;3671;p114"/>
            <p:cNvSpPr/>
            <p:nvPr/>
          </p:nvSpPr>
          <p:spPr>
            <a:xfrm>
              <a:off x="3991875" y="2380550"/>
              <a:ext cx="199400" cy="239875"/>
            </a:xfrm>
            <a:custGeom>
              <a:avLst/>
              <a:gdLst/>
              <a:ahLst/>
              <a:cxnLst/>
              <a:rect l="l" t="t" r="r" b="b"/>
              <a:pathLst>
                <a:path w="7976" h="9595" extrusionOk="0">
                  <a:moveTo>
                    <a:pt x="3986" y="501"/>
                  </a:moveTo>
                  <a:cubicBezTo>
                    <a:pt x="4240" y="501"/>
                    <a:pt x="4601" y="723"/>
                    <a:pt x="4835" y="800"/>
                  </a:cubicBezTo>
                  <a:cubicBezTo>
                    <a:pt x="5454" y="1062"/>
                    <a:pt x="6121" y="1277"/>
                    <a:pt x="6740" y="1539"/>
                  </a:cubicBezTo>
                  <a:cubicBezTo>
                    <a:pt x="6502" y="1634"/>
                    <a:pt x="6264" y="1753"/>
                    <a:pt x="6025" y="1825"/>
                  </a:cubicBezTo>
                  <a:cubicBezTo>
                    <a:pt x="5811" y="1920"/>
                    <a:pt x="5621" y="1991"/>
                    <a:pt x="5430" y="2086"/>
                  </a:cubicBezTo>
                  <a:cubicBezTo>
                    <a:pt x="5359" y="2015"/>
                    <a:pt x="5263" y="1991"/>
                    <a:pt x="5168" y="1944"/>
                  </a:cubicBezTo>
                  <a:cubicBezTo>
                    <a:pt x="4968" y="1880"/>
                    <a:pt x="4631" y="1844"/>
                    <a:pt x="4263" y="1844"/>
                  </a:cubicBezTo>
                  <a:cubicBezTo>
                    <a:pt x="3669" y="1844"/>
                    <a:pt x="2991" y="1937"/>
                    <a:pt x="2668" y="2158"/>
                  </a:cubicBezTo>
                  <a:cubicBezTo>
                    <a:pt x="2310" y="2015"/>
                    <a:pt x="1977" y="1872"/>
                    <a:pt x="1644" y="1753"/>
                  </a:cubicBezTo>
                  <a:lnTo>
                    <a:pt x="1072" y="1515"/>
                  </a:lnTo>
                  <a:lnTo>
                    <a:pt x="1786" y="1277"/>
                  </a:lnTo>
                  <a:cubicBezTo>
                    <a:pt x="2358" y="1110"/>
                    <a:pt x="2906" y="920"/>
                    <a:pt x="3430" y="681"/>
                  </a:cubicBezTo>
                  <a:lnTo>
                    <a:pt x="3834" y="539"/>
                  </a:lnTo>
                  <a:cubicBezTo>
                    <a:pt x="3878" y="512"/>
                    <a:pt x="3929" y="501"/>
                    <a:pt x="3986" y="501"/>
                  </a:cubicBezTo>
                  <a:close/>
                  <a:moveTo>
                    <a:pt x="3737" y="2289"/>
                  </a:moveTo>
                  <a:cubicBezTo>
                    <a:pt x="4195" y="2289"/>
                    <a:pt x="4659" y="2381"/>
                    <a:pt x="5073" y="2539"/>
                  </a:cubicBezTo>
                  <a:cubicBezTo>
                    <a:pt x="5359" y="2920"/>
                    <a:pt x="5525" y="3396"/>
                    <a:pt x="5525" y="3873"/>
                  </a:cubicBezTo>
                  <a:cubicBezTo>
                    <a:pt x="5455" y="4714"/>
                    <a:pt x="4742" y="5350"/>
                    <a:pt x="3904" y="5350"/>
                  </a:cubicBezTo>
                  <a:cubicBezTo>
                    <a:pt x="3889" y="5350"/>
                    <a:pt x="3874" y="5349"/>
                    <a:pt x="3858" y="5349"/>
                  </a:cubicBezTo>
                  <a:cubicBezTo>
                    <a:pt x="2429" y="5230"/>
                    <a:pt x="1786" y="3515"/>
                    <a:pt x="2787" y="2491"/>
                  </a:cubicBezTo>
                  <a:cubicBezTo>
                    <a:pt x="2787" y="2467"/>
                    <a:pt x="2810" y="2467"/>
                    <a:pt x="2810" y="2444"/>
                  </a:cubicBezTo>
                  <a:cubicBezTo>
                    <a:pt x="3025" y="2348"/>
                    <a:pt x="3239" y="2301"/>
                    <a:pt x="3453" y="2301"/>
                  </a:cubicBezTo>
                  <a:cubicBezTo>
                    <a:pt x="3547" y="2293"/>
                    <a:pt x="3642" y="2289"/>
                    <a:pt x="3737" y="2289"/>
                  </a:cubicBezTo>
                  <a:close/>
                  <a:moveTo>
                    <a:pt x="4008" y="5810"/>
                  </a:moveTo>
                  <a:cubicBezTo>
                    <a:pt x="4391" y="5810"/>
                    <a:pt x="4773" y="5864"/>
                    <a:pt x="5144" y="5968"/>
                  </a:cubicBezTo>
                  <a:cubicBezTo>
                    <a:pt x="4906" y="6421"/>
                    <a:pt x="4692" y="6849"/>
                    <a:pt x="4477" y="7326"/>
                  </a:cubicBezTo>
                  <a:cubicBezTo>
                    <a:pt x="4263" y="7778"/>
                    <a:pt x="4096" y="8254"/>
                    <a:pt x="3954" y="8754"/>
                  </a:cubicBezTo>
                  <a:cubicBezTo>
                    <a:pt x="3644" y="8064"/>
                    <a:pt x="3358" y="7349"/>
                    <a:pt x="3072" y="6659"/>
                  </a:cubicBezTo>
                  <a:cubicBezTo>
                    <a:pt x="3001" y="6444"/>
                    <a:pt x="2906" y="6206"/>
                    <a:pt x="2810" y="5992"/>
                  </a:cubicBezTo>
                  <a:cubicBezTo>
                    <a:pt x="3202" y="5870"/>
                    <a:pt x="3605" y="5810"/>
                    <a:pt x="4008" y="5810"/>
                  </a:cubicBezTo>
                  <a:close/>
                  <a:moveTo>
                    <a:pt x="2501" y="6111"/>
                  </a:moveTo>
                  <a:cubicBezTo>
                    <a:pt x="2691" y="6611"/>
                    <a:pt x="2882" y="7135"/>
                    <a:pt x="3072" y="7659"/>
                  </a:cubicBezTo>
                  <a:cubicBezTo>
                    <a:pt x="3263" y="8159"/>
                    <a:pt x="3453" y="8635"/>
                    <a:pt x="3620" y="9136"/>
                  </a:cubicBezTo>
                  <a:lnTo>
                    <a:pt x="2358" y="9088"/>
                  </a:lnTo>
                  <a:cubicBezTo>
                    <a:pt x="2248" y="9069"/>
                    <a:pt x="2137" y="9062"/>
                    <a:pt x="2025" y="9062"/>
                  </a:cubicBezTo>
                  <a:cubicBezTo>
                    <a:pt x="1763" y="9062"/>
                    <a:pt x="1497" y="9098"/>
                    <a:pt x="1241" y="9098"/>
                  </a:cubicBezTo>
                  <a:cubicBezTo>
                    <a:pt x="1059" y="9098"/>
                    <a:pt x="881" y="9080"/>
                    <a:pt x="715" y="9016"/>
                  </a:cubicBezTo>
                  <a:cubicBezTo>
                    <a:pt x="620" y="8969"/>
                    <a:pt x="596" y="8874"/>
                    <a:pt x="596" y="8778"/>
                  </a:cubicBezTo>
                  <a:lnTo>
                    <a:pt x="596" y="8754"/>
                  </a:lnTo>
                  <a:cubicBezTo>
                    <a:pt x="596" y="8612"/>
                    <a:pt x="596" y="8445"/>
                    <a:pt x="620" y="8302"/>
                  </a:cubicBezTo>
                  <a:cubicBezTo>
                    <a:pt x="715" y="7826"/>
                    <a:pt x="929" y="7373"/>
                    <a:pt x="1263" y="6992"/>
                  </a:cubicBezTo>
                  <a:cubicBezTo>
                    <a:pt x="1596" y="6611"/>
                    <a:pt x="2025" y="6302"/>
                    <a:pt x="2501" y="6111"/>
                  </a:cubicBezTo>
                  <a:close/>
                  <a:moveTo>
                    <a:pt x="3993" y="0"/>
                  </a:moveTo>
                  <a:cubicBezTo>
                    <a:pt x="3876" y="0"/>
                    <a:pt x="3759" y="25"/>
                    <a:pt x="3644" y="86"/>
                  </a:cubicBezTo>
                  <a:cubicBezTo>
                    <a:pt x="3406" y="181"/>
                    <a:pt x="3144" y="300"/>
                    <a:pt x="2906" y="419"/>
                  </a:cubicBezTo>
                  <a:cubicBezTo>
                    <a:pt x="2453" y="658"/>
                    <a:pt x="1953" y="777"/>
                    <a:pt x="1477" y="943"/>
                  </a:cubicBezTo>
                  <a:cubicBezTo>
                    <a:pt x="1191" y="1062"/>
                    <a:pt x="858" y="1182"/>
                    <a:pt x="548" y="1301"/>
                  </a:cubicBezTo>
                  <a:cubicBezTo>
                    <a:pt x="500" y="1324"/>
                    <a:pt x="453" y="1348"/>
                    <a:pt x="405" y="1372"/>
                  </a:cubicBezTo>
                  <a:cubicBezTo>
                    <a:pt x="358" y="1396"/>
                    <a:pt x="310" y="1443"/>
                    <a:pt x="334" y="1515"/>
                  </a:cubicBezTo>
                  <a:cubicBezTo>
                    <a:pt x="334" y="1563"/>
                    <a:pt x="358" y="1610"/>
                    <a:pt x="405" y="1634"/>
                  </a:cubicBezTo>
                  <a:lnTo>
                    <a:pt x="572" y="1682"/>
                  </a:lnTo>
                  <a:cubicBezTo>
                    <a:pt x="739" y="1753"/>
                    <a:pt x="929" y="1825"/>
                    <a:pt x="1096" y="1896"/>
                  </a:cubicBezTo>
                  <a:cubicBezTo>
                    <a:pt x="1429" y="2015"/>
                    <a:pt x="1763" y="2134"/>
                    <a:pt x="2072" y="2277"/>
                  </a:cubicBezTo>
                  <a:lnTo>
                    <a:pt x="2406" y="2396"/>
                  </a:lnTo>
                  <a:cubicBezTo>
                    <a:pt x="1858" y="3110"/>
                    <a:pt x="1834" y="4111"/>
                    <a:pt x="2358" y="4849"/>
                  </a:cubicBezTo>
                  <a:cubicBezTo>
                    <a:pt x="2548" y="5111"/>
                    <a:pt x="2787" y="5325"/>
                    <a:pt x="3072" y="5492"/>
                  </a:cubicBezTo>
                  <a:cubicBezTo>
                    <a:pt x="1477" y="5801"/>
                    <a:pt x="96" y="6945"/>
                    <a:pt x="0" y="8683"/>
                  </a:cubicBezTo>
                  <a:cubicBezTo>
                    <a:pt x="0" y="8731"/>
                    <a:pt x="0" y="8778"/>
                    <a:pt x="0" y="8826"/>
                  </a:cubicBezTo>
                  <a:cubicBezTo>
                    <a:pt x="67" y="9447"/>
                    <a:pt x="572" y="9595"/>
                    <a:pt x="1105" y="9595"/>
                  </a:cubicBezTo>
                  <a:cubicBezTo>
                    <a:pt x="1329" y="9595"/>
                    <a:pt x="1558" y="9569"/>
                    <a:pt x="1763" y="9540"/>
                  </a:cubicBezTo>
                  <a:cubicBezTo>
                    <a:pt x="1874" y="9532"/>
                    <a:pt x="1995" y="9530"/>
                    <a:pt x="2121" y="9530"/>
                  </a:cubicBezTo>
                  <a:cubicBezTo>
                    <a:pt x="2371" y="9530"/>
                    <a:pt x="2636" y="9540"/>
                    <a:pt x="2858" y="9540"/>
                  </a:cubicBezTo>
                  <a:cubicBezTo>
                    <a:pt x="3453" y="9540"/>
                    <a:pt x="4382" y="9540"/>
                    <a:pt x="4954" y="9493"/>
                  </a:cubicBezTo>
                  <a:cubicBezTo>
                    <a:pt x="4984" y="9492"/>
                    <a:pt x="5014" y="9492"/>
                    <a:pt x="5045" y="9492"/>
                  </a:cubicBezTo>
                  <a:cubicBezTo>
                    <a:pt x="5401" y="9492"/>
                    <a:pt x="5818" y="9535"/>
                    <a:pt x="6225" y="9535"/>
                  </a:cubicBezTo>
                  <a:cubicBezTo>
                    <a:pt x="6964" y="9535"/>
                    <a:pt x="7668" y="9392"/>
                    <a:pt x="7907" y="8588"/>
                  </a:cubicBezTo>
                  <a:cubicBezTo>
                    <a:pt x="7976" y="8408"/>
                    <a:pt x="7836" y="8292"/>
                    <a:pt x="7698" y="8292"/>
                  </a:cubicBezTo>
                  <a:cubicBezTo>
                    <a:pt x="7598" y="8292"/>
                    <a:pt x="7498" y="8353"/>
                    <a:pt x="7478" y="8493"/>
                  </a:cubicBezTo>
                  <a:lnTo>
                    <a:pt x="7502" y="8493"/>
                  </a:lnTo>
                  <a:cubicBezTo>
                    <a:pt x="7430" y="8969"/>
                    <a:pt x="6954" y="9159"/>
                    <a:pt x="6502" y="9183"/>
                  </a:cubicBezTo>
                  <a:cubicBezTo>
                    <a:pt x="6456" y="9185"/>
                    <a:pt x="6411" y="9186"/>
                    <a:pt x="6365" y="9186"/>
                  </a:cubicBezTo>
                  <a:cubicBezTo>
                    <a:pt x="5923" y="9186"/>
                    <a:pt x="5480" y="9116"/>
                    <a:pt x="5038" y="9116"/>
                  </a:cubicBezTo>
                  <a:cubicBezTo>
                    <a:pt x="4859" y="9116"/>
                    <a:pt x="4680" y="9127"/>
                    <a:pt x="4501" y="9159"/>
                  </a:cubicBezTo>
                  <a:lnTo>
                    <a:pt x="4335" y="9159"/>
                  </a:lnTo>
                  <a:cubicBezTo>
                    <a:pt x="4430" y="8945"/>
                    <a:pt x="4525" y="8731"/>
                    <a:pt x="4620" y="8540"/>
                  </a:cubicBezTo>
                  <a:cubicBezTo>
                    <a:pt x="4978" y="7730"/>
                    <a:pt x="5263" y="6921"/>
                    <a:pt x="5501" y="6087"/>
                  </a:cubicBezTo>
                  <a:cubicBezTo>
                    <a:pt x="5978" y="6278"/>
                    <a:pt x="6406" y="6587"/>
                    <a:pt x="6740" y="6968"/>
                  </a:cubicBezTo>
                  <a:cubicBezTo>
                    <a:pt x="6780" y="7022"/>
                    <a:pt x="6843" y="7053"/>
                    <a:pt x="6907" y="7053"/>
                  </a:cubicBezTo>
                  <a:cubicBezTo>
                    <a:pt x="6957" y="7053"/>
                    <a:pt x="7008" y="7034"/>
                    <a:pt x="7049" y="6992"/>
                  </a:cubicBezTo>
                  <a:cubicBezTo>
                    <a:pt x="7407" y="6659"/>
                    <a:pt x="5930" y="5849"/>
                    <a:pt x="5644" y="5754"/>
                  </a:cubicBezTo>
                  <a:cubicBezTo>
                    <a:pt x="5406" y="5659"/>
                    <a:pt x="5168" y="5587"/>
                    <a:pt x="4930" y="5516"/>
                  </a:cubicBezTo>
                  <a:cubicBezTo>
                    <a:pt x="5716" y="5135"/>
                    <a:pt x="6168" y="4277"/>
                    <a:pt x="6049" y="3420"/>
                  </a:cubicBezTo>
                  <a:cubicBezTo>
                    <a:pt x="6002" y="3063"/>
                    <a:pt x="5883" y="2706"/>
                    <a:pt x="5692" y="2396"/>
                  </a:cubicBezTo>
                  <a:lnTo>
                    <a:pt x="5763" y="2372"/>
                  </a:lnTo>
                  <a:cubicBezTo>
                    <a:pt x="6168" y="2277"/>
                    <a:pt x="6573" y="2158"/>
                    <a:pt x="6978" y="2015"/>
                  </a:cubicBezTo>
                  <a:cubicBezTo>
                    <a:pt x="7073" y="1967"/>
                    <a:pt x="7168" y="1944"/>
                    <a:pt x="7240" y="1920"/>
                  </a:cubicBezTo>
                  <a:lnTo>
                    <a:pt x="7240" y="1920"/>
                  </a:lnTo>
                  <a:cubicBezTo>
                    <a:pt x="7288" y="2634"/>
                    <a:pt x="7192" y="3396"/>
                    <a:pt x="7216" y="4087"/>
                  </a:cubicBezTo>
                  <a:cubicBezTo>
                    <a:pt x="7268" y="4222"/>
                    <a:pt x="7383" y="4284"/>
                    <a:pt x="7497" y="4284"/>
                  </a:cubicBezTo>
                  <a:cubicBezTo>
                    <a:pt x="7644" y="4284"/>
                    <a:pt x="7788" y="4180"/>
                    <a:pt x="7788" y="3992"/>
                  </a:cubicBezTo>
                  <a:cubicBezTo>
                    <a:pt x="7740" y="3730"/>
                    <a:pt x="7716" y="3492"/>
                    <a:pt x="7692" y="3253"/>
                  </a:cubicBezTo>
                  <a:cubicBezTo>
                    <a:pt x="7621" y="2753"/>
                    <a:pt x="7597" y="2253"/>
                    <a:pt x="7621" y="1777"/>
                  </a:cubicBezTo>
                  <a:cubicBezTo>
                    <a:pt x="7645" y="1753"/>
                    <a:pt x="7669" y="1753"/>
                    <a:pt x="7669" y="1729"/>
                  </a:cubicBezTo>
                  <a:cubicBezTo>
                    <a:pt x="7859" y="1420"/>
                    <a:pt x="7478" y="1253"/>
                    <a:pt x="7264" y="1134"/>
                  </a:cubicBezTo>
                  <a:cubicBezTo>
                    <a:pt x="6835" y="920"/>
                    <a:pt x="6406" y="753"/>
                    <a:pt x="5954" y="610"/>
                  </a:cubicBezTo>
                  <a:cubicBezTo>
                    <a:pt x="5549" y="443"/>
                    <a:pt x="5120" y="324"/>
                    <a:pt x="4692" y="205"/>
                  </a:cubicBezTo>
                  <a:cubicBezTo>
                    <a:pt x="4482" y="108"/>
                    <a:pt x="4239" y="0"/>
                    <a:pt x="39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72" name="Google Shape;3672;p114"/>
          <p:cNvGrpSpPr/>
          <p:nvPr/>
        </p:nvGrpSpPr>
        <p:grpSpPr>
          <a:xfrm>
            <a:off x="4029259" y="1759576"/>
            <a:ext cx="322725" cy="315784"/>
            <a:chOff x="3379850" y="2381500"/>
            <a:chExt cx="244100" cy="238850"/>
          </a:xfrm>
        </p:grpSpPr>
        <p:sp>
          <p:nvSpPr>
            <p:cNvPr id="3673" name="Google Shape;3673;p114"/>
            <p:cNvSpPr/>
            <p:nvPr/>
          </p:nvSpPr>
          <p:spPr>
            <a:xfrm>
              <a:off x="3412000" y="2401650"/>
              <a:ext cx="151225" cy="197825"/>
            </a:xfrm>
            <a:custGeom>
              <a:avLst/>
              <a:gdLst/>
              <a:ahLst/>
              <a:cxnLst/>
              <a:rect l="l" t="t" r="r" b="b"/>
              <a:pathLst>
                <a:path w="6049" h="7913" extrusionOk="0">
                  <a:moveTo>
                    <a:pt x="3699" y="1"/>
                  </a:moveTo>
                  <a:cubicBezTo>
                    <a:pt x="3649" y="1"/>
                    <a:pt x="3598" y="2"/>
                    <a:pt x="3548" y="4"/>
                  </a:cubicBezTo>
                  <a:cubicBezTo>
                    <a:pt x="3024" y="52"/>
                    <a:pt x="2524" y="195"/>
                    <a:pt x="2072" y="457"/>
                  </a:cubicBezTo>
                  <a:cubicBezTo>
                    <a:pt x="1191" y="981"/>
                    <a:pt x="548" y="1814"/>
                    <a:pt x="286" y="2814"/>
                  </a:cubicBezTo>
                  <a:cubicBezTo>
                    <a:pt x="0" y="3695"/>
                    <a:pt x="24" y="4672"/>
                    <a:pt x="310" y="5577"/>
                  </a:cubicBezTo>
                  <a:cubicBezTo>
                    <a:pt x="595" y="6482"/>
                    <a:pt x="1215" y="7244"/>
                    <a:pt x="2072" y="7672"/>
                  </a:cubicBezTo>
                  <a:cubicBezTo>
                    <a:pt x="2405" y="7839"/>
                    <a:pt x="2763" y="7910"/>
                    <a:pt x="3120" y="7910"/>
                  </a:cubicBezTo>
                  <a:cubicBezTo>
                    <a:pt x="3142" y="7912"/>
                    <a:pt x="3165" y="7912"/>
                    <a:pt x="3188" y="7912"/>
                  </a:cubicBezTo>
                  <a:cubicBezTo>
                    <a:pt x="3569" y="7912"/>
                    <a:pt x="3941" y="7725"/>
                    <a:pt x="4144" y="7410"/>
                  </a:cubicBezTo>
                  <a:cubicBezTo>
                    <a:pt x="4310" y="7053"/>
                    <a:pt x="4310" y="6648"/>
                    <a:pt x="4144" y="6291"/>
                  </a:cubicBezTo>
                  <a:cubicBezTo>
                    <a:pt x="4072" y="6077"/>
                    <a:pt x="3953" y="5886"/>
                    <a:pt x="3858" y="5696"/>
                  </a:cubicBezTo>
                  <a:lnTo>
                    <a:pt x="3929" y="5577"/>
                  </a:lnTo>
                  <a:lnTo>
                    <a:pt x="4001" y="5505"/>
                  </a:lnTo>
                  <a:cubicBezTo>
                    <a:pt x="4072" y="5410"/>
                    <a:pt x="4168" y="5339"/>
                    <a:pt x="4263" y="5243"/>
                  </a:cubicBezTo>
                  <a:lnTo>
                    <a:pt x="4287" y="5219"/>
                  </a:lnTo>
                  <a:lnTo>
                    <a:pt x="4310" y="5219"/>
                  </a:lnTo>
                  <a:lnTo>
                    <a:pt x="4453" y="5124"/>
                  </a:lnTo>
                  <a:cubicBezTo>
                    <a:pt x="4549" y="5053"/>
                    <a:pt x="4644" y="5005"/>
                    <a:pt x="4739" y="4957"/>
                  </a:cubicBezTo>
                  <a:lnTo>
                    <a:pt x="4787" y="4934"/>
                  </a:lnTo>
                  <a:lnTo>
                    <a:pt x="5620" y="4791"/>
                  </a:lnTo>
                  <a:cubicBezTo>
                    <a:pt x="5763" y="4743"/>
                    <a:pt x="5906" y="4648"/>
                    <a:pt x="5977" y="4529"/>
                  </a:cubicBezTo>
                  <a:cubicBezTo>
                    <a:pt x="6025" y="4410"/>
                    <a:pt x="6049" y="4291"/>
                    <a:pt x="6049" y="4148"/>
                  </a:cubicBezTo>
                  <a:cubicBezTo>
                    <a:pt x="6025" y="3981"/>
                    <a:pt x="5930" y="3814"/>
                    <a:pt x="5787" y="3743"/>
                  </a:cubicBezTo>
                  <a:cubicBezTo>
                    <a:pt x="5787" y="3672"/>
                    <a:pt x="5739" y="3624"/>
                    <a:pt x="5716" y="3576"/>
                  </a:cubicBezTo>
                  <a:cubicBezTo>
                    <a:pt x="5668" y="3481"/>
                    <a:pt x="5596" y="3410"/>
                    <a:pt x="5549" y="3338"/>
                  </a:cubicBezTo>
                  <a:cubicBezTo>
                    <a:pt x="5454" y="3171"/>
                    <a:pt x="5358" y="3029"/>
                    <a:pt x="5287" y="2862"/>
                  </a:cubicBezTo>
                  <a:cubicBezTo>
                    <a:pt x="5192" y="2624"/>
                    <a:pt x="5120" y="2362"/>
                    <a:pt x="5073" y="2124"/>
                  </a:cubicBezTo>
                  <a:cubicBezTo>
                    <a:pt x="5049" y="1862"/>
                    <a:pt x="5049" y="1623"/>
                    <a:pt x="5073" y="1385"/>
                  </a:cubicBezTo>
                  <a:lnTo>
                    <a:pt x="5073" y="1314"/>
                  </a:lnTo>
                  <a:lnTo>
                    <a:pt x="5073" y="1266"/>
                  </a:lnTo>
                  <a:cubicBezTo>
                    <a:pt x="5144" y="1219"/>
                    <a:pt x="5192" y="1171"/>
                    <a:pt x="5239" y="1100"/>
                  </a:cubicBezTo>
                  <a:cubicBezTo>
                    <a:pt x="5382" y="814"/>
                    <a:pt x="5311" y="457"/>
                    <a:pt x="5025" y="290"/>
                  </a:cubicBezTo>
                  <a:cubicBezTo>
                    <a:pt x="4618" y="97"/>
                    <a:pt x="4153" y="1"/>
                    <a:pt x="36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4" name="Google Shape;3674;p114"/>
            <p:cNvSpPr/>
            <p:nvPr/>
          </p:nvSpPr>
          <p:spPr>
            <a:xfrm>
              <a:off x="3540000" y="2404125"/>
              <a:ext cx="69075" cy="211375"/>
            </a:xfrm>
            <a:custGeom>
              <a:avLst/>
              <a:gdLst/>
              <a:ahLst/>
              <a:cxnLst/>
              <a:rect l="l" t="t" r="r" b="b"/>
              <a:pathLst>
                <a:path w="2763" h="8455" extrusionOk="0">
                  <a:moveTo>
                    <a:pt x="1643" y="0"/>
                  </a:moveTo>
                  <a:cubicBezTo>
                    <a:pt x="1500" y="0"/>
                    <a:pt x="1334" y="72"/>
                    <a:pt x="1238" y="167"/>
                  </a:cubicBezTo>
                  <a:cubicBezTo>
                    <a:pt x="1143" y="286"/>
                    <a:pt x="1072" y="405"/>
                    <a:pt x="1072" y="572"/>
                  </a:cubicBezTo>
                  <a:cubicBezTo>
                    <a:pt x="738" y="715"/>
                    <a:pt x="453" y="977"/>
                    <a:pt x="286" y="1310"/>
                  </a:cubicBezTo>
                  <a:cubicBezTo>
                    <a:pt x="72" y="1667"/>
                    <a:pt x="0" y="2096"/>
                    <a:pt x="119" y="2501"/>
                  </a:cubicBezTo>
                  <a:cubicBezTo>
                    <a:pt x="191" y="2787"/>
                    <a:pt x="405" y="3001"/>
                    <a:pt x="691" y="3120"/>
                  </a:cubicBezTo>
                  <a:lnTo>
                    <a:pt x="715" y="3144"/>
                  </a:lnTo>
                  <a:cubicBezTo>
                    <a:pt x="691" y="3191"/>
                    <a:pt x="691" y="3239"/>
                    <a:pt x="691" y="3263"/>
                  </a:cubicBezTo>
                  <a:cubicBezTo>
                    <a:pt x="596" y="4858"/>
                    <a:pt x="643" y="6454"/>
                    <a:pt x="881" y="8026"/>
                  </a:cubicBezTo>
                  <a:cubicBezTo>
                    <a:pt x="929" y="8169"/>
                    <a:pt x="1024" y="8312"/>
                    <a:pt x="1143" y="8383"/>
                  </a:cubicBezTo>
                  <a:cubicBezTo>
                    <a:pt x="1262" y="8431"/>
                    <a:pt x="1381" y="8454"/>
                    <a:pt x="1524" y="8454"/>
                  </a:cubicBezTo>
                  <a:cubicBezTo>
                    <a:pt x="1810" y="8407"/>
                    <a:pt x="2024" y="8169"/>
                    <a:pt x="2024" y="7883"/>
                  </a:cubicBezTo>
                  <a:cubicBezTo>
                    <a:pt x="1929" y="6549"/>
                    <a:pt x="2167" y="5240"/>
                    <a:pt x="2191" y="3906"/>
                  </a:cubicBezTo>
                  <a:lnTo>
                    <a:pt x="2191" y="3882"/>
                  </a:lnTo>
                  <a:cubicBezTo>
                    <a:pt x="2215" y="3787"/>
                    <a:pt x="2239" y="3668"/>
                    <a:pt x="2263" y="3549"/>
                  </a:cubicBezTo>
                  <a:cubicBezTo>
                    <a:pt x="2263" y="3430"/>
                    <a:pt x="2286" y="3263"/>
                    <a:pt x="2310" y="3144"/>
                  </a:cubicBezTo>
                  <a:cubicBezTo>
                    <a:pt x="2358" y="3072"/>
                    <a:pt x="2405" y="3025"/>
                    <a:pt x="2453" y="2953"/>
                  </a:cubicBezTo>
                  <a:cubicBezTo>
                    <a:pt x="2524" y="2858"/>
                    <a:pt x="2572" y="2787"/>
                    <a:pt x="2620" y="2691"/>
                  </a:cubicBezTo>
                  <a:cubicBezTo>
                    <a:pt x="2644" y="2572"/>
                    <a:pt x="2691" y="2453"/>
                    <a:pt x="2691" y="2358"/>
                  </a:cubicBezTo>
                  <a:cubicBezTo>
                    <a:pt x="2715" y="2239"/>
                    <a:pt x="2739" y="2120"/>
                    <a:pt x="2739" y="2025"/>
                  </a:cubicBezTo>
                  <a:cubicBezTo>
                    <a:pt x="2763" y="1763"/>
                    <a:pt x="2739" y="1501"/>
                    <a:pt x="2644" y="1263"/>
                  </a:cubicBezTo>
                  <a:cubicBezTo>
                    <a:pt x="2620" y="1024"/>
                    <a:pt x="2524" y="786"/>
                    <a:pt x="2405" y="596"/>
                  </a:cubicBezTo>
                  <a:cubicBezTo>
                    <a:pt x="2310" y="429"/>
                    <a:pt x="2191" y="286"/>
                    <a:pt x="2048" y="167"/>
                  </a:cubicBezTo>
                  <a:cubicBezTo>
                    <a:pt x="1953" y="72"/>
                    <a:pt x="1786" y="0"/>
                    <a:pt x="16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5" name="Google Shape;3675;p114"/>
            <p:cNvSpPr/>
            <p:nvPr/>
          </p:nvSpPr>
          <p:spPr>
            <a:xfrm>
              <a:off x="3408100" y="2486050"/>
              <a:ext cx="41425" cy="33650"/>
            </a:xfrm>
            <a:custGeom>
              <a:avLst/>
              <a:gdLst/>
              <a:ahLst/>
              <a:cxnLst/>
              <a:rect l="l" t="t" r="r" b="b"/>
              <a:pathLst>
                <a:path w="1657" h="1346" extrusionOk="0">
                  <a:moveTo>
                    <a:pt x="847" y="0"/>
                  </a:moveTo>
                  <a:cubicBezTo>
                    <a:pt x="423" y="0"/>
                    <a:pt x="1" y="387"/>
                    <a:pt x="156" y="915"/>
                  </a:cubicBezTo>
                  <a:cubicBezTo>
                    <a:pt x="268" y="1182"/>
                    <a:pt x="525" y="1346"/>
                    <a:pt x="812" y="1346"/>
                  </a:cubicBezTo>
                  <a:cubicBezTo>
                    <a:pt x="831" y="1346"/>
                    <a:pt x="851" y="1345"/>
                    <a:pt x="870" y="1343"/>
                  </a:cubicBezTo>
                  <a:cubicBezTo>
                    <a:pt x="1347" y="1343"/>
                    <a:pt x="1656" y="819"/>
                    <a:pt x="1442" y="367"/>
                  </a:cubicBezTo>
                  <a:cubicBezTo>
                    <a:pt x="1301" y="110"/>
                    <a:pt x="1074" y="0"/>
                    <a:pt x="8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6" name="Google Shape;3676;p114"/>
            <p:cNvSpPr/>
            <p:nvPr/>
          </p:nvSpPr>
          <p:spPr>
            <a:xfrm>
              <a:off x="3471350" y="2411700"/>
              <a:ext cx="50800" cy="34125"/>
            </a:xfrm>
            <a:custGeom>
              <a:avLst/>
              <a:gdLst/>
              <a:ahLst/>
              <a:cxnLst/>
              <a:rect l="l" t="t" r="r" b="b"/>
              <a:pathLst>
                <a:path w="2032" h="1365" extrusionOk="0">
                  <a:moveTo>
                    <a:pt x="1064" y="1"/>
                  </a:moveTo>
                  <a:cubicBezTo>
                    <a:pt x="222" y="1"/>
                    <a:pt x="1" y="1299"/>
                    <a:pt x="1031" y="1364"/>
                  </a:cubicBezTo>
                  <a:cubicBezTo>
                    <a:pt x="1770" y="1364"/>
                    <a:pt x="2032" y="269"/>
                    <a:pt x="1293" y="31"/>
                  </a:cubicBezTo>
                  <a:cubicBezTo>
                    <a:pt x="1213" y="10"/>
                    <a:pt x="1136" y="1"/>
                    <a:pt x="10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7" name="Google Shape;3677;p114"/>
            <p:cNvSpPr/>
            <p:nvPr/>
          </p:nvSpPr>
          <p:spPr>
            <a:xfrm>
              <a:off x="3421525" y="2434450"/>
              <a:ext cx="45175" cy="34600"/>
            </a:xfrm>
            <a:custGeom>
              <a:avLst/>
              <a:gdLst/>
              <a:ahLst/>
              <a:cxnLst/>
              <a:rect l="l" t="t" r="r" b="b"/>
              <a:pathLst>
                <a:path w="1807" h="1384" extrusionOk="0">
                  <a:moveTo>
                    <a:pt x="1011" y="1"/>
                  </a:moveTo>
                  <a:cubicBezTo>
                    <a:pt x="999" y="1"/>
                    <a:pt x="988" y="1"/>
                    <a:pt x="976" y="2"/>
                  </a:cubicBezTo>
                  <a:cubicBezTo>
                    <a:pt x="72" y="121"/>
                    <a:pt x="0" y="1288"/>
                    <a:pt x="1000" y="1383"/>
                  </a:cubicBezTo>
                  <a:cubicBezTo>
                    <a:pt x="1334" y="1359"/>
                    <a:pt x="1619" y="1121"/>
                    <a:pt x="1691" y="788"/>
                  </a:cubicBezTo>
                  <a:cubicBezTo>
                    <a:pt x="1807" y="394"/>
                    <a:pt x="1405" y="1"/>
                    <a:pt x="10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8" name="Google Shape;3678;p114"/>
            <p:cNvSpPr/>
            <p:nvPr/>
          </p:nvSpPr>
          <p:spPr>
            <a:xfrm>
              <a:off x="3424500" y="2533900"/>
              <a:ext cx="47225" cy="32800"/>
            </a:xfrm>
            <a:custGeom>
              <a:avLst/>
              <a:gdLst/>
              <a:ahLst/>
              <a:cxnLst/>
              <a:rect l="l" t="t" r="r" b="b"/>
              <a:pathLst>
                <a:path w="1889" h="1312" extrusionOk="0">
                  <a:moveTo>
                    <a:pt x="953" y="1"/>
                  </a:moveTo>
                  <a:cubicBezTo>
                    <a:pt x="95" y="72"/>
                    <a:pt x="0" y="1263"/>
                    <a:pt x="905" y="1311"/>
                  </a:cubicBezTo>
                  <a:cubicBezTo>
                    <a:pt x="921" y="1312"/>
                    <a:pt x="937" y="1312"/>
                    <a:pt x="952" y="1312"/>
                  </a:cubicBezTo>
                  <a:cubicBezTo>
                    <a:pt x="1836" y="1312"/>
                    <a:pt x="1889" y="1"/>
                    <a:pt x="9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9" name="Google Shape;3679;p114"/>
            <p:cNvSpPr/>
            <p:nvPr/>
          </p:nvSpPr>
          <p:spPr>
            <a:xfrm>
              <a:off x="3379850" y="2381500"/>
              <a:ext cx="244100" cy="238850"/>
            </a:xfrm>
            <a:custGeom>
              <a:avLst/>
              <a:gdLst/>
              <a:ahLst/>
              <a:cxnLst/>
              <a:rect l="l" t="t" r="r" b="b"/>
              <a:pathLst>
                <a:path w="9764" h="9554" extrusionOk="0">
                  <a:moveTo>
                    <a:pt x="6549" y="0"/>
                  </a:moveTo>
                  <a:cubicBezTo>
                    <a:pt x="6550" y="0"/>
                    <a:pt x="6552" y="0"/>
                    <a:pt x="6553" y="0"/>
                  </a:cubicBezTo>
                  <a:lnTo>
                    <a:pt x="6553" y="0"/>
                  </a:lnTo>
                  <a:cubicBezTo>
                    <a:pt x="6560" y="0"/>
                    <a:pt x="6566" y="0"/>
                    <a:pt x="6573" y="0"/>
                  </a:cubicBezTo>
                  <a:close/>
                  <a:moveTo>
                    <a:pt x="6811" y="405"/>
                  </a:moveTo>
                  <a:lnTo>
                    <a:pt x="6811" y="405"/>
                  </a:lnTo>
                  <a:cubicBezTo>
                    <a:pt x="6930" y="429"/>
                    <a:pt x="7049" y="477"/>
                    <a:pt x="7168" y="524"/>
                  </a:cubicBezTo>
                  <a:cubicBezTo>
                    <a:pt x="7597" y="715"/>
                    <a:pt x="7954" y="953"/>
                    <a:pt x="8287" y="1263"/>
                  </a:cubicBezTo>
                  <a:cubicBezTo>
                    <a:pt x="8978" y="1858"/>
                    <a:pt x="9550" y="3239"/>
                    <a:pt x="8597" y="3811"/>
                  </a:cubicBezTo>
                  <a:cubicBezTo>
                    <a:pt x="8344" y="3983"/>
                    <a:pt x="8057" y="4067"/>
                    <a:pt x="7775" y="4067"/>
                  </a:cubicBezTo>
                  <a:cubicBezTo>
                    <a:pt x="7473" y="4067"/>
                    <a:pt x="7176" y="3971"/>
                    <a:pt x="6930" y="3787"/>
                  </a:cubicBezTo>
                  <a:cubicBezTo>
                    <a:pt x="6073" y="3120"/>
                    <a:pt x="6382" y="2358"/>
                    <a:pt x="6740" y="1525"/>
                  </a:cubicBezTo>
                  <a:cubicBezTo>
                    <a:pt x="6859" y="1239"/>
                    <a:pt x="6882" y="953"/>
                    <a:pt x="6859" y="667"/>
                  </a:cubicBezTo>
                  <a:cubicBezTo>
                    <a:pt x="6859" y="596"/>
                    <a:pt x="6835" y="501"/>
                    <a:pt x="6811" y="405"/>
                  </a:cubicBezTo>
                  <a:close/>
                  <a:moveTo>
                    <a:pt x="6553" y="0"/>
                  </a:moveTo>
                  <a:lnTo>
                    <a:pt x="6553" y="0"/>
                  </a:lnTo>
                  <a:cubicBezTo>
                    <a:pt x="6512" y="1"/>
                    <a:pt x="6474" y="4"/>
                    <a:pt x="6454" y="24"/>
                  </a:cubicBezTo>
                  <a:cubicBezTo>
                    <a:pt x="6168" y="191"/>
                    <a:pt x="6835" y="572"/>
                    <a:pt x="6382" y="1477"/>
                  </a:cubicBezTo>
                  <a:cubicBezTo>
                    <a:pt x="6001" y="2287"/>
                    <a:pt x="5763" y="3096"/>
                    <a:pt x="6430" y="3835"/>
                  </a:cubicBezTo>
                  <a:cubicBezTo>
                    <a:pt x="6549" y="3977"/>
                    <a:pt x="6692" y="4120"/>
                    <a:pt x="6859" y="4216"/>
                  </a:cubicBezTo>
                  <a:lnTo>
                    <a:pt x="6859" y="4454"/>
                  </a:lnTo>
                  <a:lnTo>
                    <a:pt x="6859" y="5573"/>
                  </a:lnTo>
                  <a:cubicBezTo>
                    <a:pt x="6793" y="5567"/>
                    <a:pt x="6726" y="5564"/>
                    <a:pt x="6658" y="5564"/>
                  </a:cubicBezTo>
                  <a:cubicBezTo>
                    <a:pt x="6454" y="5564"/>
                    <a:pt x="6239" y="5591"/>
                    <a:pt x="6025" y="5644"/>
                  </a:cubicBezTo>
                  <a:cubicBezTo>
                    <a:pt x="5406" y="5763"/>
                    <a:pt x="4977" y="6383"/>
                    <a:pt x="5096" y="7026"/>
                  </a:cubicBezTo>
                  <a:cubicBezTo>
                    <a:pt x="5215" y="7573"/>
                    <a:pt x="5620" y="8455"/>
                    <a:pt x="5049" y="8859"/>
                  </a:cubicBezTo>
                  <a:cubicBezTo>
                    <a:pt x="4753" y="8931"/>
                    <a:pt x="4454" y="8966"/>
                    <a:pt x="4156" y="8966"/>
                  </a:cubicBezTo>
                  <a:cubicBezTo>
                    <a:pt x="3663" y="8966"/>
                    <a:pt x="3175" y="8871"/>
                    <a:pt x="2715" y="8693"/>
                  </a:cubicBezTo>
                  <a:cubicBezTo>
                    <a:pt x="2262" y="8455"/>
                    <a:pt x="1858" y="8169"/>
                    <a:pt x="1524" y="7788"/>
                  </a:cubicBezTo>
                  <a:cubicBezTo>
                    <a:pt x="691" y="6859"/>
                    <a:pt x="333" y="5597"/>
                    <a:pt x="500" y="4382"/>
                  </a:cubicBezTo>
                  <a:cubicBezTo>
                    <a:pt x="714" y="2025"/>
                    <a:pt x="2739" y="501"/>
                    <a:pt x="5025" y="381"/>
                  </a:cubicBezTo>
                  <a:cubicBezTo>
                    <a:pt x="5215" y="358"/>
                    <a:pt x="5215" y="72"/>
                    <a:pt x="5025" y="48"/>
                  </a:cubicBezTo>
                  <a:cubicBezTo>
                    <a:pt x="4859" y="33"/>
                    <a:pt x="4696" y="25"/>
                    <a:pt x="4534" y="25"/>
                  </a:cubicBezTo>
                  <a:cubicBezTo>
                    <a:pt x="4184" y="25"/>
                    <a:pt x="3843" y="62"/>
                    <a:pt x="3501" y="143"/>
                  </a:cubicBezTo>
                  <a:cubicBezTo>
                    <a:pt x="2667" y="334"/>
                    <a:pt x="1905" y="762"/>
                    <a:pt x="1286" y="1382"/>
                  </a:cubicBezTo>
                  <a:cubicBezTo>
                    <a:pt x="405" y="2239"/>
                    <a:pt x="71" y="3477"/>
                    <a:pt x="48" y="4668"/>
                  </a:cubicBezTo>
                  <a:cubicBezTo>
                    <a:pt x="0" y="5597"/>
                    <a:pt x="238" y="6526"/>
                    <a:pt x="714" y="7311"/>
                  </a:cubicBezTo>
                  <a:cubicBezTo>
                    <a:pt x="1072" y="7907"/>
                    <a:pt x="1596" y="8431"/>
                    <a:pt x="2191" y="8788"/>
                  </a:cubicBezTo>
                  <a:cubicBezTo>
                    <a:pt x="2310" y="8859"/>
                    <a:pt x="2429" y="8931"/>
                    <a:pt x="2548" y="8978"/>
                  </a:cubicBezTo>
                  <a:cubicBezTo>
                    <a:pt x="2882" y="9217"/>
                    <a:pt x="3263" y="9383"/>
                    <a:pt x="3644" y="9479"/>
                  </a:cubicBezTo>
                  <a:cubicBezTo>
                    <a:pt x="3861" y="9530"/>
                    <a:pt x="4084" y="9553"/>
                    <a:pt x="4308" y="9553"/>
                  </a:cubicBezTo>
                  <a:cubicBezTo>
                    <a:pt x="4501" y="9553"/>
                    <a:pt x="4694" y="9536"/>
                    <a:pt x="4882" y="9502"/>
                  </a:cubicBezTo>
                  <a:cubicBezTo>
                    <a:pt x="5596" y="9431"/>
                    <a:pt x="5906" y="8740"/>
                    <a:pt x="5787" y="8097"/>
                  </a:cubicBezTo>
                  <a:cubicBezTo>
                    <a:pt x="5692" y="7716"/>
                    <a:pt x="5596" y="7311"/>
                    <a:pt x="5454" y="6930"/>
                  </a:cubicBezTo>
                  <a:cubicBezTo>
                    <a:pt x="5311" y="6383"/>
                    <a:pt x="5882" y="5954"/>
                    <a:pt x="6382" y="5930"/>
                  </a:cubicBezTo>
                  <a:cubicBezTo>
                    <a:pt x="6466" y="5918"/>
                    <a:pt x="6543" y="5912"/>
                    <a:pt x="6617" y="5912"/>
                  </a:cubicBezTo>
                  <a:cubicBezTo>
                    <a:pt x="6692" y="5912"/>
                    <a:pt x="6763" y="5918"/>
                    <a:pt x="6835" y="5930"/>
                  </a:cubicBezTo>
                  <a:cubicBezTo>
                    <a:pt x="6787" y="6740"/>
                    <a:pt x="6763" y="7550"/>
                    <a:pt x="6787" y="8335"/>
                  </a:cubicBezTo>
                  <a:cubicBezTo>
                    <a:pt x="6835" y="8669"/>
                    <a:pt x="6859" y="9098"/>
                    <a:pt x="7144" y="9312"/>
                  </a:cubicBezTo>
                  <a:cubicBezTo>
                    <a:pt x="7330" y="9463"/>
                    <a:pt x="7553" y="9531"/>
                    <a:pt x="7777" y="9531"/>
                  </a:cubicBezTo>
                  <a:cubicBezTo>
                    <a:pt x="8329" y="9531"/>
                    <a:pt x="8883" y="9119"/>
                    <a:pt x="8883" y="8526"/>
                  </a:cubicBezTo>
                  <a:cubicBezTo>
                    <a:pt x="8883" y="8324"/>
                    <a:pt x="8734" y="8222"/>
                    <a:pt x="8585" y="8222"/>
                  </a:cubicBezTo>
                  <a:cubicBezTo>
                    <a:pt x="8436" y="8222"/>
                    <a:pt x="8287" y="8324"/>
                    <a:pt x="8287" y="8526"/>
                  </a:cubicBezTo>
                  <a:cubicBezTo>
                    <a:pt x="8303" y="8804"/>
                    <a:pt x="8007" y="8992"/>
                    <a:pt x="7733" y="8992"/>
                  </a:cubicBezTo>
                  <a:cubicBezTo>
                    <a:pt x="7585" y="8992"/>
                    <a:pt x="7442" y="8937"/>
                    <a:pt x="7359" y="8812"/>
                  </a:cubicBezTo>
                  <a:cubicBezTo>
                    <a:pt x="7144" y="8121"/>
                    <a:pt x="7216" y="7335"/>
                    <a:pt x="7192" y="6597"/>
                  </a:cubicBezTo>
                  <a:cubicBezTo>
                    <a:pt x="7168" y="5883"/>
                    <a:pt x="7192" y="5121"/>
                    <a:pt x="7144" y="4358"/>
                  </a:cubicBezTo>
                  <a:lnTo>
                    <a:pt x="7144" y="4358"/>
                  </a:lnTo>
                  <a:cubicBezTo>
                    <a:pt x="7375" y="4457"/>
                    <a:pt x="7627" y="4510"/>
                    <a:pt x="7880" y="4510"/>
                  </a:cubicBezTo>
                  <a:cubicBezTo>
                    <a:pt x="7993" y="4510"/>
                    <a:pt x="8105" y="4500"/>
                    <a:pt x="8216" y="4478"/>
                  </a:cubicBezTo>
                  <a:cubicBezTo>
                    <a:pt x="8287" y="4454"/>
                    <a:pt x="8383" y="4430"/>
                    <a:pt x="8454" y="4406"/>
                  </a:cubicBezTo>
                  <a:lnTo>
                    <a:pt x="8454" y="4406"/>
                  </a:lnTo>
                  <a:cubicBezTo>
                    <a:pt x="8430" y="5192"/>
                    <a:pt x="8383" y="5954"/>
                    <a:pt x="8264" y="6716"/>
                  </a:cubicBezTo>
                  <a:cubicBezTo>
                    <a:pt x="8264" y="6918"/>
                    <a:pt x="8413" y="7020"/>
                    <a:pt x="8561" y="7020"/>
                  </a:cubicBezTo>
                  <a:cubicBezTo>
                    <a:pt x="8710" y="7020"/>
                    <a:pt x="8859" y="6918"/>
                    <a:pt x="8859" y="6716"/>
                  </a:cubicBezTo>
                  <a:cubicBezTo>
                    <a:pt x="8811" y="6311"/>
                    <a:pt x="8811" y="5859"/>
                    <a:pt x="8811" y="5430"/>
                  </a:cubicBezTo>
                  <a:cubicBezTo>
                    <a:pt x="8811" y="5025"/>
                    <a:pt x="8811" y="4620"/>
                    <a:pt x="8835" y="4239"/>
                  </a:cubicBezTo>
                  <a:cubicBezTo>
                    <a:pt x="9312" y="4001"/>
                    <a:pt x="9597" y="3525"/>
                    <a:pt x="9645" y="3001"/>
                  </a:cubicBezTo>
                  <a:cubicBezTo>
                    <a:pt x="9764" y="1359"/>
                    <a:pt x="8100" y="27"/>
                    <a:pt x="65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80" name="Google Shape;3680;p114"/>
          <p:cNvGrpSpPr/>
          <p:nvPr/>
        </p:nvGrpSpPr>
        <p:grpSpPr>
          <a:xfrm>
            <a:off x="3282273" y="1761064"/>
            <a:ext cx="318031" cy="314263"/>
            <a:chOff x="2814850" y="2382625"/>
            <a:chExt cx="240550" cy="237700"/>
          </a:xfrm>
        </p:grpSpPr>
        <p:sp>
          <p:nvSpPr>
            <p:cNvPr id="3681" name="Google Shape;3681;p114"/>
            <p:cNvSpPr/>
            <p:nvPr/>
          </p:nvSpPr>
          <p:spPr>
            <a:xfrm>
              <a:off x="2819000" y="2426425"/>
              <a:ext cx="82775" cy="151575"/>
            </a:xfrm>
            <a:custGeom>
              <a:avLst/>
              <a:gdLst/>
              <a:ahLst/>
              <a:cxnLst/>
              <a:rect l="l" t="t" r="r" b="b"/>
              <a:pathLst>
                <a:path w="3311" h="6063" extrusionOk="0">
                  <a:moveTo>
                    <a:pt x="2505" y="0"/>
                  </a:moveTo>
                  <a:cubicBezTo>
                    <a:pt x="2358" y="0"/>
                    <a:pt x="2209" y="57"/>
                    <a:pt x="2096" y="180"/>
                  </a:cubicBezTo>
                  <a:cubicBezTo>
                    <a:pt x="2049" y="156"/>
                    <a:pt x="1977" y="132"/>
                    <a:pt x="1906" y="132"/>
                  </a:cubicBezTo>
                  <a:cubicBezTo>
                    <a:pt x="1787" y="156"/>
                    <a:pt x="1644" y="180"/>
                    <a:pt x="1549" y="275"/>
                  </a:cubicBezTo>
                  <a:cubicBezTo>
                    <a:pt x="1525" y="251"/>
                    <a:pt x="1525" y="228"/>
                    <a:pt x="1501" y="204"/>
                  </a:cubicBezTo>
                  <a:cubicBezTo>
                    <a:pt x="1382" y="85"/>
                    <a:pt x="1239" y="37"/>
                    <a:pt x="1096" y="37"/>
                  </a:cubicBezTo>
                  <a:cubicBezTo>
                    <a:pt x="882" y="37"/>
                    <a:pt x="715" y="132"/>
                    <a:pt x="596" y="299"/>
                  </a:cubicBezTo>
                  <a:cubicBezTo>
                    <a:pt x="525" y="299"/>
                    <a:pt x="477" y="299"/>
                    <a:pt x="429" y="323"/>
                  </a:cubicBezTo>
                  <a:cubicBezTo>
                    <a:pt x="167" y="394"/>
                    <a:pt x="1" y="609"/>
                    <a:pt x="1" y="871"/>
                  </a:cubicBezTo>
                  <a:cubicBezTo>
                    <a:pt x="48" y="1537"/>
                    <a:pt x="144" y="2228"/>
                    <a:pt x="287" y="2871"/>
                  </a:cubicBezTo>
                  <a:cubicBezTo>
                    <a:pt x="429" y="3895"/>
                    <a:pt x="334" y="4919"/>
                    <a:pt x="453" y="5919"/>
                  </a:cubicBezTo>
                  <a:cubicBezTo>
                    <a:pt x="477" y="5943"/>
                    <a:pt x="501" y="5967"/>
                    <a:pt x="525" y="6015"/>
                  </a:cubicBezTo>
                  <a:cubicBezTo>
                    <a:pt x="549" y="6015"/>
                    <a:pt x="549" y="6038"/>
                    <a:pt x="572" y="6062"/>
                  </a:cubicBezTo>
                  <a:cubicBezTo>
                    <a:pt x="971" y="5942"/>
                    <a:pt x="1370" y="5890"/>
                    <a:pt x="1783" y="5890"/>
                  </a:cubicBezTo>
                  <a:cubicBezTo>
                    <a:pt x="1863" y="5890"/>
                    <a:pt x="1944" y="5892"/>
                    <a:pt x="2025" y="5895"/>
                  </a:cubicBezTo>
                  <a:lnTo>
                    <a:pt x="2906" y="5895"/>
                  </a:lnTo>
                  <a:cubicBezTo>
                    <a:pt x="2930" y="5824"/>
                    <a:pt x="2954" y="5729"/>
                    <a:pt x="2954" y="5657"/>
                  </a:cubicBezTo>
                  <a:cubicBezTo>
                    <a:pt x="2930" y="5634"/>
                    <a:pt x="2930" y="5610"/>
                    <a:pt x="2954" y="5610"/>
                  </a:cubicBezTo>
                  <a:cubicBezTo>
                    <a:pt x="3168" y="5514"/>
                    <a:pt x="3311" y="5300"/>
                    <a:pt x="3311" y="5062"/>
                  </a:cubicBezTo>
                  <a:cubicBezTo>
                    <a:pt x="3168" y="3752"/>
                    <a:pt x="3120" y="2395"/>
                    <a:pt x="3168" y="1061"/>
                  </a:cubicBezTo>
                  <a:cubicBezTo>
                    <a:pt x="3168" y="942"/>
                    <a:pt x="3120" y="823"/>
                    <a:pt x="3049" y="728"/>
                  </a:cubicBezTo>
                  <a:cubicBezTo>
                    <a:pt x="3097" y="585"/>
                    <a:pt x="3073" y="418"/>
                    <a:pt x="3001" y="275"/>
                  </a:cubicBezTo>
                  <a:cubicBezTo>
                    <a:pt x="2893" y="99"/>
                    <a:pt x="2700" y="0"/>
                    <a:pt x="25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2" name="Google Shape;3682;p114"/>
            <p:cNvSpPr/>
            <p:nvPr/>
          </p:nvSpPr>
          <p:spPr>
            <a:xfrm>
              <a:off x="2902950" y="2387675"/>
              <a:ext cx="144700" cy="151850"/>
            </a:xfrm>
            <a:custGeom>
              <a:avLst/>
              <a:gdLst/>
              <a:ahLst/>
              <a:cxnLst/>
              <a:rect l="l" t="t" r="r" b="b"/>
              <a:pathLst>
                <a:path w="5788" h="6074" extrusionOk="0">
                  <a:moveTo>
                    <a:pt x="777" y="1"/>
                  </a:moveTo>
                  <a:cubicBezTo>
                    <a:pt x="732" y="1"/>
                    <a:pt x="687" y="6"/>
                    <a:pt x="644" y="15"/>
                  </a:cubicBezTo>
                  <a:cubicBezTo>
                    <a:pt x="382" y="87"/>
                    <a:pt x="167" y="301"/>
                    <a:pt x="96" y="563"/>
                  </a:cubicBezTo>
                  <a:cubicBezTo>
                    <a:pt x="48" y="754"/>
                    <a:pt x="24" y="944"/>
                    <a:pt x="24" y="1135"/>
                  </a:cubicBezTo>
                  <a:cubicBezTo>
                    <a:pt x="1" y="1492"/>
                    <a:pt x="1" y="1825"/>
                    <a:pt x="24" y="2182"/>
                  </a:cubicBezTo>
                  <a:cubicBezTo>
                    <a:pt x="24" y="2444"/>
                    <a:pt x="48" y="2683"/>
                    <a:pt x="72" y="2945"/>
                  </a:cubicBezTo>
                  <a:cubicBezTo>
                    <a:pt x="24" y="3849"/>
                    <a:pt x="96" y="4754"/>
                    <a:pt x="239" y="5659"/>
                  </a:cubicBezTo>
                  <a:cubicBezTo>
                    <a:pt x="286" y="5802"/>
                    <a:pt x="382" y="5921"/>
                    <a:pt x="501" y="5993"/>
                  </a:cubicBezTo>
                  <a:cubicBezTo>
                    <a:pt x="590" y="6046"/>
                    <a:pt x="693" y="6073"/>
                    <a:pt x="789" y="6073"/>
                  </a:cubicBezTo>
                  <a:cubicBezTo>
                    <a:pt x="821" y="6073"/>
                    <a:pt x="852" y="6070"/>
                    <a:pt x="882" y="6064"/>
                  </a:cubicBezTo>
                  <a:cubicBezTo>
                    <a:pt x="1001" y="6040"/>
                    <a:pt x="1120" y="5993"/>
                    <a:pt x="1215" y="5898"/>
                  </a:cubicBezTo>
                  <a:lnTo>
                    <a:pt x="1310" y="5993"/>
                  </a:lnTo>
                  <a:cubicBezTo>
                    <a:pt x="1394" y="6040"/>
                    <a:pt x="1495" y="6064"/>
                    <a:pt x="1596" y="6064"/>
                  </a:cubicBezTo>
                  <a:cubicBezTo>
                    <a:pt x="1697" y="6064"/>
                    <a:pt x="1799" y="6040"/>
                    <a:pt x="1882" y="5993"/>
                  </a:cubicBezTo>
                  <a:cubicBezTo>
                    <a:pt x="1953" y="5945"/>
                    <a:pt x="2001" y="5898"/>
                    <a:pt x="2049" y="5850"/>
                  </a:cubicBezTo>
                  <a:cubicBezTo>
                    <a:pt x="2116" y="5867"/>
                    <a:pt x="2183" y="5884"/>
                    <a:pt x="2259" y="5884"/>
                  </a:cubicBezTo>
                  <a:cubicBezTo>
                    <a:pt x="2291" y="5884"/>
                    <a:pt x="2323" y="5881"/>
                    <a:pt x="2358" y="5874"/>
                  </a:cubicBezTo>
                  <a:cubicBezTo>
                    <a:pt x="2573" y="5850"/>
                    <a:pt x="2763" y="5683"/>
                    <a:pt x="2811" y="5469"/>
                  </a:cubicBezTo>
                  <a:cubicBezTo>
                    <a:pt x="2835" y="5397"/>
                    <a:pt x="2858" y="5350"/>
                    <a:pt x="2858" y="5278"/>
                  </a:cubicBezTo>
                  <a:cubicBezTo>
                    <a:pt x="3001" y="5405"/>
                    <a:pt x="3176" y="5479"/>
                    <a:pt x="3354" y="5479"/>
                  </a:cubicBezTo>
                  <a:cubicBezTo>
                    <a:pt x="3443" y="5479"/>
                    <a:pt x="3533" y="5461"/>
                    <a:pt x="3620" y="5421"/>
                  </a:cubicBezTo>
                  <a:cubicBezTo>
                    <a:pt x="3763" y="5374"/>
                    <a:pt x="3882" y="5278"/>
                    <a:pt x="3978" y="5183"/>
                  </a:cubicBezTo>
                  <a:cubicBezTo>
                    <a:pt x="4001" y="5207"/>
                    <a:pt x="4001" y="5231"/>
                    <a:pt x="4025" y="5278"/>
                  </a:cubicBezTo>
                  <a:cubicBezTo>
                    <a:pt x="4158" y="5499"/>
                    <a:pt x="4393" y="5638"/>
                    <a:pt x="4654" y="5638"/>
                  </a:cubicBezTo>
                  <a:cubicBezTo>
                    <a:pt x="4675" y="5638"/>
                    <a:pt x="4695" y="5637"/>
                    <a:pt x="4716" y="5636"/>
                  </a:cubicBezTo>
                  <a:cubicBezTo>
                    <a:pt x="5145" y="5612"/>
                    <a:pt x="5502" y="5255"/>
                    <a:pt x="5549" y="4826"/>
                  </a:cubicBezTo>
                  <a:cubicBezTo>
                    <a:pt x="5645" y="4183"/>
                    <a:pt x="5692" y="3540"/>
                    <a:pt x="5716" y="2897"/>
                  </a:cubicBezTo>
                  <a:cubicBezTo>
                    <a:pt x="5764" y="2182"/>
                    <a:pt x="5788" y="1492"/>
                    <a:pt x="5788" y="801"/>
                  </a:cubicBezTo>
                  <a:cubicBezTo>
                    <a:pt x="5788" y="468"/>
                    <a:pt x="5526" y="230"/>
                    <a:pt x="5216" y="230"/>
                  </a:cubicBezTo>
                  <a:lnTo>
                    <a:pt x="5216" y="206"/>
                  </a:lnTo>
                  <a:cubicBezTo>
                    <a:pt x="5049" y="206"/>
                    <a:pt x="4906" y="277"/>
                    <a:pt x="4787" y="396"/>
                  </a:cubicBezTo>
                  <a:cubicBezTo>
                    <a:pt x="4623" y="232"/>
                    <a:pt x="4406" y="149"/>
                    <a:pt x="4188" y="149"/>
                  </a:cubicBezTo>
                  <a:cubicBezTo>
                    <a:pt x="3995" y="149"/>
                    <a:pt x="3801" y="214"/>
                    <a:pt x="3644" y="349"/>
                  </a:cubicBezTo>
                  <a:cubicBezTo>
                    <a:pt x="3620" y="373"/>
                    <a:pt x="3597" y="396"/>
                    <a:pt x="3573" y="444"/>
                  </a:cubicBezTo>
                  <a:cubicBezTo>
                    <a:pt x="3454" y="230"/>
                    <a:pt x="3263" y="111"/>
                    <a:pt x="3049" y="39"/>
                  </a:cubicBezTo>
                  <a:cubicBezTo>
                    <a:pt x="2993" y="25"/>
                    <a:pt x="2937" y="19"/>
                    <a:pt x="2880" y="19"/>
                  </a:cubicBezTo>
                  <a:cubicBezTo>
                    <a:pt x="2647" y="19"/>
                    <a:pt x="2416" y="133"/>
                    <a:pt x="2263" y="325"/>
                  </a:cubicBezTo>
                  <a:cubicBezTo>
                    <a:pt x="2168" y="206"/>
                    <a:pt x="2025" y="111"/>
                    <a:pt x="1882" y="63"/>
                  </a:cubicBezTo>
                  <a:cubicBezTo>
                    <a:pt x="1818" y="42"/>
                    <a:pt x="1749" y="31"/>
                    <a:pt x="1680" y="31"/>
                  </a:cubicBezTo>
                  <a:cubicBezTo>
                    <a:pt x="1519" y="31"/>
                    <a:pt x="1356" y="89"/>
                    <a:pt x="1239" y="206"/>
                  </a:cubicBezTo>
                  <a:cubicBezTo>
                    <a:pt x="1125" y="73"/>
                    <a:pt x="951" y="1"/>
                    <a:pt x="7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3" name="Google Shape;3683;p114"/>
            <p:cNvSpPr/>
            <p:nvPr/>
          </p:nvSpPr>
          <p:spPr>
            <a:xfrm>
              <a:off x="2814850" y="2382625"/>
              <a:ext cx="240550" cy="237700"/>
            </a:xfrm>
            <a:custGeom>
              <a:avLst/>
              <a:gdLst/>
              <a:ahLst/>
              <a:cxnLst/>
              <a:rect l="l" t="t" r="r" b="b"/>
              <a:pathLst>
                <a:path w="9622" h="9508" extrusionOk="0">
                  <a:moveTo>
                    <a:pt x="1511" y="1880"/>
                  </a:moveTo>
                  <a:cubicBezTo>
                    <a:pt x="1548" y="1880"/>
                    <a:pt x="1584" y="1881"/>
                    <a:pt x="1619" y="1884"/>
                  </a:cubicBezTo>
                  <a:cubicBezTo>
                    <a:pt x="1619" y="1908"/>
                    <a:pt x="1596" y="1956"/>
                    <a:pt x="1596" y="2003"/>
                  </a:cubicBezTo>
                  <a:cubicBezTo>
                    <a:pt x="1643" y="2527"/>
                    <a:pt x="1596" y="3051"/>
                    <a:pt x="1596" y="3575"/>
                  </a:cubicBezTo>
                  <a:cubicBezTo>
                    <a:pt x="1596" y="4480"/>
                    <a:pt x="1619" y="5361"/>
                    <a:pt x="1691" y="6242"/>
                  </a:cubicBezTo>
                  <a:cubicBezTo>
                    <a:pt x="1691" y="6326"/>
                    <a:pt x="1756" y="6367"/>
                    <a:pt x="1822" y="6367"/>
                  </a:cubicBezTo>
                  <a:cubicBezTo>
                    <a:pt x="1887" y="6367"/>
                    <a:pt x="1953" y="6326"/>
                    <a:pt x="1953" y="6242"/>
                  </a:cubicBezTo>
                  <a:cubicBezTo>
                    <a:pt x="1953" y="5980"/>
                    <a:pt x="1929" y="5718"/>
                    <a:pt x="1953" y="5457"/>
                  </a:cubicBezTo>
                  <a:cubicBezTo>
                    <a:pt x="1977" y="5195"/>
                    <a:pt x="1977" y="4909"/>
                    <a:pt x="2001" y="4671"/>
                  </a:cubicBezTo>
                  <a:cubicBezTo>
                    <a:pt x="2048" y="3766"/>
                    <a:pt x="2143" y="2908"/>
                    <a:pt x="2167" y="2003"/>
                  </a:cubicBezTo>
                  <a:cubicBezTo>
                    <a:pt x="2167" y="1980"/>
                    <a:pt x="2167" y="1956"/>
                    <a:pt x="2167" y="1932"/>
                  </a:cubicBezTo>
                  <a:cubicBezTo>
                    <a:pt x="2501" y="1980"/>
                    <a:pt x="2834" y="2003"/>
                    <a:pt x="3167" y="2003"/>
                  </a:cubicBezTo>
                  <a:cubicBezTo>
                    <a:pt x="3167" y="2123"/>
                    <a:pt x="3167" y="2242"/>
                    <a:pt x="3191" y="2337"/>
                  </a:cubicBezTo>
                  <a:cubicBezTo>
                    <a:pt x="3215" y="3361"/>
                    <a:pt x="3191" y="4694"/>
                    <a:pt x="3215" y="5718"/>
                  </a:cubicBezTo>
                  <a:cubicBezTo>
                    <a:pt x="3215" y="6100"/>
                    <a:pt x="3215" y="6481"/>
                    <a:pt x="3239" y="6862"/>
                  </a:cubicBezTo>
                  <a:cubicBezTo>
                    <a:pt x="3215" y="6885"/>
                    <a:pt x="3215" y="6933"/>
                    <a:pt x="3239" y="6957"/>
                  </a:cubicBezTo>
                  <a:lnTo>
                    <a:pt x="3239" y="6981"/>
                  </a:lnTo>
                  <a:cubicBezTo>
                    <a:pt x="3239" y="7195"/>
                    <a:pt x="3310" y="7362"/>
                    <a:pt x="3453" y="7505"/>
                  </a:cubicBezTo>
                  <a:lnTo>
                    <a:pt x="2310" y="7457"/>
                  </a:lnTo>
                  <a:cubicBezTo>
                    <a:pt x="2136" y="7448"/>
                    <a:pt x="1965" y="7443"/>
                    <a:pt x="1794" y="7443"/>
                  </a:cubicBezTo>
                  <a:cubicBezTo>
                    <a:pt x="1499" y="7443"/>
                    <a:pt x="1207" y="7459"/>
                    <a:pt x="905" y="7505"/>
                  </a:cubicBezTo>
                  <a:cubicBezTo>
                    <a:pt x="762" y="7505"/>
                    <a:pt x="643" y="7552"/>
                    <a:pt x="524" y="7647"/>
                  </a:cubicBezTo>
                  <a:cubicBezTo>
                    <a:pt x="572" y="7076"/>
                    <a:pt x="619" y="6504"/>
                    <a:pt x="619" y="5933"/>
                  </a:cubicBezTo>
                  <a:cubicBezTo>
                    <a:pt x="619" y="5218"/>
                    <a:pt x="572" y="4433"/>
                    <a:pt x="524" y="3694"/>
                  </a:cubicBezTo>
                  <a:cubicBezTo>
                    <a:pt x="524" y="3147"/>
                    <a:pt x="262" y="2480"/>
                    <a:pt x="762" y="2099"/>
                  </a:cubicBezTo>
                  <a:cubicBezTo>
                    <a:pt x="991" y="1953"/>
                    <a:pt x="1257" y="1880"/>
                    <a:pt x="1511" y="1880"/>
                  </a:cubicBezTo>
                  <a:close/>
                  <a:moveTo>
                    <a:pt x="4626" y="0"/>
                  </a:moveTo>
                  <a:cubicBezTo>
                    <a:pt x="4215" y="0"/>
                    <a:pt x="3828" y="118"/>
                    <a:pt x="3501" y="336"/>
                  </a:cubicBezTo>
                  <a:cubicBezTo>
                    <a:pt x="3215" y="622"/>
                    <a:pt x="3072" y="1027"/>
                    <a:pt x="3144" y="1408"/>
                  </a:cubicBezTo>
                  <a:lnTo>
                    <a:pt x="3144" y="1694"/>
                  </a:lnTo>
                  <a:cubicBezTo>
                    <a:pt x="2977" y="1694"/>
                    <a:pt x="2834" y="1694"/>
                    <a:pt x="2667" y="1670"/>
                  </a:cubicBezTo>
                  <a:cubicBezTo>
                    <a:pt x="2286" y="1622"/>
                    <a:pt x="1881" y="1551"/>
                    <a:pt x="1500" y="1551"/>
                  </a:cubicBezTo>
                  <a:cubicBezTo>
                    <a:pt x="1468" y="1549"/>
                    <a:pt x="1435" y="1548"/>
                    <a:pt x="1402" y="1548"/>
                  </a:cubicBezTo>
                  <a:cubicBezTo>
                    <a:pt x="720" y="1548"/>
                    <a:pt x="47" y="2015"/>
                    <a:pt x="24" y="2742"/>
                  </a:cubicBezTo>
                  <a:cubicBezTo>
                    <a:pt x="0" y="3099"/>
                    <a:pt x="72" y="3432"/>
                    <a:pt x="48" y="3766"/>
                  </a:cubicBezTo>
                  <a:cubicBezTo>
                    <a:pt x="24" y="4480"/>
                    <a:pt x="24" y="5266"/>
                    <a:pt x="48" y="5957"/>
                  </a:cubicBezTo>
                  <a:lnTo>
                    <a:pt x="48" y="7409"/>
                  </a:lnTo>
                  <a:cubicBezTo>
                    <a:pt x="72" y="7552"/>
                    <a:pt x="24" y="8124"/>
                    <a:pt x="95" y="8457"/>
                  </a:cubicBezTo>
                  <a:cubicBezTo>
                    <a:pt x="72" y="8552"/>
                    <a:pt x="72" y="8671"/>
                    <a:pt x="119" y="8767"/>
                  </a:cubicBezTo>
                  <a:cubicBezTo>
                    <a:pt x="286" y="9386"/>
                    <a:pt x="738" y="9457"/>
                    <a:pt x="1310" y="9481"/>
                  </a:cubicBezTo>
                  <a:cubicBezTo>
                    <a:pt x="1589" y="9501"/>
                    <a:pt x="1868" y="9508"/>
                    <a:pt x="2148" y="9508"/>
                  </a:cubicBezTo>
                  <a:cubicBezTo>
                    <a:pt x="2892" y="9508"/>
                    <a:pt x="3637" y="9457"/>
                    <a:pt x="4382" y="9457"/>
                  </a:cubicBezTo>
                  <a:lnTo>
                    <a:pt x="5073" y="9457"/>
                  </a:lnTo>
                  <a:lnTo>
                    <a:pt x="6263" y="9410"/>
                  </a:lnTo>
                  <a:cubicBezTo>
                    <a:pt x="6406" y="9386"/>
                    <a:pt x="6406" y="9172"/>
                    <a:pt x="6263" y="9148"/>
                  </a:cubicBezTo>
                  <a:lnTo>
                    <a:pt x="5477" y="9124"/>
                  </a:lnTo>
                  <a:cubicBezTo>
                    <a:pt x="4977" y="9124"/>
                    <a:pt x="4406" y="9100"/>
                    <a:pt x="3906" y="9076"/>
                  </a:cubicBezTo>
                  <a:cubicBezTo>
                    <a:pt x="2929" y="9076"/>
                    <a:pt x="1953" y="9029"/>
                    <a:pt x="976" y="8933"/>
                  </a:cubicBezTo>
                  <a:cubicBezTo>
                    <a:pt x="786" y="8933"/>
                    <a:pt x="667" y="8719"/>
                    <a:pt x="667" y="8529"/>
                  </a:cubicBezTo>
                  <a:lnTo>
                    <a:pt x="667" y="8505"/>
                  </a:lnTo>
                  <a:cubicBezTo>
                    <a:pt x="667" y="8362"/>
                    <a:pt x="715" y="8219"/>
                    <a:pt x="834" y="8100"/>
                  </a:cubicBezTo>
                  <a:cubicBezTo>
                    <a:pt x="905" y="8052"/>
                    <a:pt x="976" y="8005"/>
                    <a:pt x="1072" y="8005"/>
                  </a:cubicBezTo>
                  <a:cubicBezTo>
                    <a:pt x="1215" y="7981"/>
                    <a:pt x="1381" y="7957"/>
                    <a:pt x="1548" y="7933"/>
                  </a:cubicBezTo>
                  <a:cubicBezTo>
                    <a:pt x="1929" y="7921"/>
                    <a:pt x="2316" y="7915"/>
                    <a:pt x="2706" y="7915"/>
                  </a:cubicBezTo>
                  <a:cubicBezTo>
                    <a:pt x="3096" y="7915"/>
                    <a:pt x="3489" y="7921"/>
                    <a:pt x="3882" y="7933"/>
                  </a:cubicBezTo>
                  <a:lnTo>
                    <a:pt x="5835" y="7933"/>
                  </a:lnTo>
                  <a:cubicBezTo>
                    <a:pt x="6216" y="7957"/>
                    <a:pt x="6573" y="7981"/>
                    <a:pt x="7025" y="8028"/>
                  </a:cubicBezTo>
                  <a:cubicBezTo>
                    <a:pt x="7216" y="8040"/>
                    <a:pt x="7406" y="8046"/>
                    <a:pt x="7597" y="8046"/>
                  </a:cubicBezTo>
                  <a:cubicBezTo>
                    <a:pt x="8168" y="8046"/>
                    <a:pt x="8740" y="7993"/>
                    <a:pt x="9312" y="7886"/>
                  </a:cubicBezTo>
                  <a:cubicBezTo>
                    <a:pt x="9502" y="7862"/>
                    <a:pt x="9478" y="7600"/>
                    <a:pt x="9312" y="7576"/>
                  </a:cubicBezTo>
                  <a:cubicBezTo>
                    <a:pt x="9002" y="7528"/>
                    <a:pt x="8740" y="7505"/>
                    <a:pt x="8430" y="7481"/>
                  </a:cubicBezTo>
                  <a:cubicBezTo>
                    <a:pt x="8153" y="7473"/>
                    <a:pt x="7869" y="7470"/>
                    <a:pt x="7584" y="7470"/>
                  </a:cubicBezTo>
                  <a:cubicBezTo>
                    <a:pt x="7012" y="7470"/>
                    <a:pt x="6430" y="7481"/>
                    <a:pt x="5858" y="7481"/>
                  </a:cubicBezTo>
                  <a:lnTo>
                    <a:pt x="4715" y="7528"/>
                  </a:lnTo>
                  <a:cubicBezTo>
                    <a:pt x="4628" y="7543"/>
                    <a:pt x="4531" y="7552"/>
                    <a:pt x="4432" y="7552"/>
                  </a:cubicBezTo>
                  <a:cubicBezTo>
                    <a:pt x="4047" y="7552"/>
                    <a:pt x="3629" y="7421"/>
                    <a:pt x="3572" y="7004"/>
                  </a:cubicBezTo>
                  <a:cubicBezTo>
                    <a:pt x="3572" y="6981"/>
                    <a:pt x="3572" y="6957"/>
                    <a:pt x="3572" y="6933"/>
                  </a:cubicBezTo>
                  <a:cubicBezTo>
                    <a:pt x="3572" y="6933"/>
                    <a:pt x="3572" y="6909"/>
                    <a:pt x="3572" y="6885"/>
                  </a:cubicBezTo>
                  <a:cubicBezTo>
                    <a:pt x="3644" y="6504"/>
                    <a:pt x="4358" y="6385"/>
                    <a:pt x="4692" y="6385"/>
                  </a:cubicBezTo>
                  <a:lnTo>
                    <a:pt x="5335" y="6385"/>
                  </a:lnTo>
                  <a:cubicBezTo>
                    <a:pt x="5644" y="6385"/>
                    <a:pt x="5930" y="6385"/>
                    <a:pt x="6239" y="6433"/>
                  </a:cubicBezTo>
                  <a:cubicBezTo>
                    <a:pt x="6882" y="6457"/>
                    <a:pt x="7645" y="6457"/>
                    <a:pt x="8264" y="6457"/>
                  </a:cubicBezTo>
                  <a:cubicBezTo>
                    <a:pt x="8437" y="6457"/>
                    <a:pt x="8728" y="6506"/>
                    <a:pt x="8997" y="6506"/>
                  </a:cubicBezTo>
                  <a:cubicBezTo>
                    <a:pt x="9319" y="6506"/>
                    <a:pt x="9608" y="6435"/>
                    <a:pt x="9621" y="6123"/>
                  </a:cubicBezTo>
                  <a:cubicBezTo>
                    <a:pt x="9621" y="5933"/>
                    <a:pt x="9621" y="5647"/>
                    <a:pt x="9621" y="5480"/>
                  </a:cubicBezTo>
                  <a:cubicBezTo>
                    <a:pt x="9575" y="5341"/>
                    <a:pt x="9460" y="5275"/>
                    <a:pt x="9346" y="5275"/>
                  </a:cubicBezTo>
                  <a:cubicBezTo>
                    <a:pt x="9227" y="5275"/>
                    <a:pt x="9110" y="5347"/>
                    <a:pt x="9073" y="5480"/>
                  </a:cubicBezTo>
                  <a:lnTo>
                    <a:pt x="9050" y="5480"/>
                  </a:lnTo>
                  <a:lnTo>
                    <a:pt x="9050" y="5933"/>
                  </a:lnTo>
                  <a:lnTo>
                    <a:pt x="9050" y="5980"/>
                  </a:lnTo>
                  <a:lnTo>
                    <a:pt x="8168" y="5980"/>
                  </a:lnTo>
                  <a:cubicBezTo>
                    <a:pt x="7573" y="5980"/>
                    <a:pt x="6835" y="6004"/>
                    <a:pt x="6239" y="6028"/>
                  </a:cubicBezTo>
                  <a:cubicBezTo>
                    <a:pt x="6097" y="6016"/>
                    <a:pt x="5948" y="6010"/>
                    <a:pt x="5799" y="6010"/>
                  </a:cubicBezTo>
                  <a:cubicBezTo>
                    <a:pt x="5650" y="6010"/>
                    <a:pt x="5501" y="6016"/>
                    <a:pt x="5358" y="6028"/>
                  </a:cubicBezTo>
                  <a:lnTo>
                    <a:pt x="5263" y="6028"/>
                  </a:lnTo>
                  <a:lnTo>
                    <a:pt x="5263" y="5004"/>
                  </a:lnTo>
                  <a:cubicBezTo>
                    <a:pt x="5263" y="3932"/>
                    <a:pt x="5120" y="2861"/>
                    <a:pt x="5144" y="1789"/>
                  </a:cubicBezTo>
                  <a:cubicBezTo>
                    <a:pt x="5155" y="1640"/>
                    <a:pt x="5051" y="1569"/>
                    <a:pt x="4945" y="1569"/>
                  </a:cubicBezTo>
                  <a:cubicBezTo>
                    <a:pt x="4831" y="1569"/>
                    <a:pt x="4714" y="1652"/>
                    <a:pt x="4739" y="1813"/>
                  </a:cubicBezTo>
                  <a:cubicBezTo>
                    <a:pt x="4763" y="2075"/>
                    <a:pt x="4811" y="2337"/>
                    <a:pt x="4811" y="2623"/>
                  </a:cubicBezTo>
                  <a:cubicBezTo>
                    <a:pt x="4858" y="3409"/>
                    <a:pt x="4834" y="4194"/>
                    <a:pt x="4787" y="5004"/>
                  </a:cubicBezTo>
                  <a:cubicBezTo>
                    <a:pt x="4763" y="5337"/>
                    <a:pt x="4739" y="5671"/>
                    <a:pt x="4692" y="6004"/>
                  </a:cubicBezTo>
                  <a:cubicBezTo>
                    <a:pt x="4287" y="6004"/>
                    <a:pt x="3882" y="6147"/>
                    <a:pt x="3548" y="6361"/>
                  </a:cubicBezTo>
                  <a:cubicBezTo>
                    <a:pt x="3525" y="4790"/>
                    <a:pt x="3620" y="3123"/>
                    <a:pt x="3548" y="1575"/>
                  </a:cubicBezTo>
                  <a:cubicBezTo>
                    <a:pt x="3525" y="1360"/>
                    <a:pt x="3548" y="1122"/>
                    <a:pt x="3596" y="884"/>
                  </a:cubicBezTo>
                  <a:cubicBezTo>
                    <a:pt x="3751" y="527"/>
                    <a:pt x="4168" y="444"/>
                    <a:pt x="4623" y="444"/>
                  </a:cubicBezTo>
                  <a:cubicBezTo>
                    <a:pt x="5022" y="444"/>
                    <a:pt x="5450" y="507"/>
                    <a:pt x="5758" y="507"/>
                  </a:cubicBezTo>
                  <a:cubicBezTo>
                    <a:pt x="5802" y="507"/>
                    <a:pt x="5844" y="506"/>
                    <a:pt x="5882" y="503"/>
                  </a:cubicBezTo>
                  <a:cubicBezTo>
                    <a:pt x="6906" y="551"/>
                    <a:pt x="7954" y="622"/>
                    <a:pt x="9002" y="622"/>
                  </a:cubicBezTo>
                  <a:cubicBezTo>
                    <a:pt x="9073" y="1599"/>
                    <a:pt x="9097" y="2599"/>
                    <a:pt x="9169" y="3599"/>
                  </a:cubicBezTo>
                  <a:cubicBezTo>
                    <a:pt x="9181" y="3694"/>
                    <a:pt x="9258" y="3742"/>
                    <a:pt x="9335" y="3742"/>
                  </a:cubicBezTo>
                  <a:cubicBezTo>
                    <a:pt x="9413" y="3742"/>
                    <a:pt x="9490" y="3694"/>
                    <a:pt x="9502" y="3599"/>
                  </a:cubicBezTo>
                  <a:cubicBezTo>
                    <a:pt x="9502" y="3313"/>
                    <a:pt x="9526" y="3051"/>
                    <a:pt x="9526" y="2766"/>
                  </a:cubicBezTo>
                  <a:cubicBezTo>
                    <a:pt x="9550" y="2384"/>
                    <a:pt x="9574" y="1932"/>
                    <a:pt x="9574" y="1551"/>
                  </a:cubicBezTo>
                  <a:cubicBezTo>
                    <a:pt x="9574" y="1146"/>
                    <a:pt x="9574" y="717"/>
                    <a:pt x="9526" y="313"/>
                  </a:cubicBezTo>
                  <a:cubicBezTo>
                    <a:pt x="9526" y="170"/>
                    <a:pt x="9383" y="51"/>
                    <a:pt x="9240" y="51"/>
                  </a:cubicBezTo>
                  <a:cubicBezTo>
                    <a:pt x="8764" y="51"/>
                    <a:pt x="8264" y="51"/>
                    <a:pt x="7764" y="27"/>
                  </a:cubicBezTo>
                  <a:cubicBezTo>
                    <a:pt x="7303" y="27"/>
                    <a:pt x="6832" y="16"/>
                    <a:pt x="6365" y="16"/>
                  </a:cubicBezTo>
                  <a:cubicBezTo>
                    <a:pt x="6131" y="16"/>
                    <a:pt x="5898" y="19"/>
                    <a:pt x="5668" y="27"/>
                  </a:cubicBezTo>
                  <a:cubicBezTo>
                    <a:pt x="5358" y="27"/>
                    <a:pt x="5073" y="3"/>
                    <a:pt x="4739" y="3"/>
                  </a:cubicBezTo>
                  <a:cubicBezTo>
                    <a:pt x="4701" y="1"/>
                    <a:pt x="4663" y="0"/>
                    <a:pt x="4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84" name="Google Shape;3684;p114"/>
          <p:cNvGrpSpPr/>
          <p:nvPr/>
        </p:nvGrpSpPr>
        <p:grpSpPr>
          <a:xfrm>
            <a:off x="2491988" y="1759378"/>
            <a:ext cx="332971" cy="315949"/>
            <a:chOff x="2217100" y="2381350"/>
            <a:chExt cx="251850" cy="238975"/>
          </a:xfrm>
        </p:grpSpPr>
        <p:sp>
          <p:nvSpPr>
            <p:cNvPr id="3685" name="Google Shape;3685;p114"/>
            <p:cNvSpPr/>
            <p:nvPr/>
          </p:nvSpPr>
          <p:spPr>
            <a:xfrm>
              <a:off x="2222450" y="2387050"/>
              <a:ext cx="214350" cy="200100"/>
            </a:xfrm>
            <a:custGeom>
              <a:avLst/>
              <a:gdLst/>
              <a:ahLst/>
              <a:cxnLst/>
              <a:rect l="l" t="t" r="r" b="b"/>
              <a:pathLst>
                <a:path w="8574" h="8004" extrusionOk="0">
                  <a:moveTo>
                    <a:pt x="1644" y="0"/>
                  </a:moveTo>
                  <a:cubicBezTo>
                    <a:pt x="1597" y="0"/>
                    <a:pt x="1549" y="6"/>
                    <a:pt x="1501" y="17"/>
                  </a:cubicBezTo>
                  <a:cubicBezTo>
                    <a:pt x="1168" y="88"/>
                    <a:pt x="834" y="255"/>
                    <a:pt x="596" y="517"/>
                  </a:cubicBezTo>
                  <a:cubicBezTo>
                    <a:pt x="358" y="802"/>
                    <a:pt x="239" y="1160"/>
                    <a:pt x="239" y="1517"/>
                  </a:cubicBezTo>
                  <a:cubicBezTo>
                    <a:pt x="239" y="1779"/>
                    <a:pt x="239" y="2065"/>
                    <a:pt x="263" y="2327"/>
                  </a:cubicBezTo>
                  <a:lnTo>
                    <a:pt x="263" y="3327"/>
                  </a:lnTo>
                  <a:cubicBezTo>
                    <a:pt x="239" y="3994"/>
                    <a:pt x="167" y="4660"/>
                    <a:pt x="120" y="5351"/>
                  </a:cubicBezTo>
                  <a:cubicBezTo>
                    <a:pt x="96" y="5661"/>
                    <a:pt x="72" y="5994"/>
                    <a:pt x="48" y="6327"/>
                  </a:cubicBezTo>
                  <a:cubicBezTo>
                    <a:pt x="1" y="6732"/>
                    <a:pt x="72" y="7113"/>
                    <a:pt x="286" y="7447"/>
                  </a:cubicBezTo>
                  <a:cubicBezTo>
                    <a:pt x="572" y="7756"/>
                    <a:pt x="953" y="7947"/>
                    <a:pt x="1382" y="7947"/>
                  </a:cubicBezTo>
                  <a:cubicBezTo>
                    <a:pt x="1661" y="7982"/>
                    <a:pt x="1940" y="8004"/>
                    <a:pt x="2209" y="8004"/>
                  </a:cubicBezTo>
                  <a:cubicBezTo>
                    <a:pt x="2308" y="8004"/>
                    <a:pt x="2405" y="8001"/>
                    <a:pt x="2501" y="7994"/>
                  </a:cubicBezTo>
                  <a:cubicBezTo>
                    <a:pt x="2835" y="7994"/>
                    <a:pt x="3073" y="7732"/>
                    <a:pt x="3097" y="7423"/>
                  </a:cubicBezTo>
                  <a:cubicBezTo>
                    <a:pt x="3073" y="7209"/>
                    <a:pt x="3073" y="7018"/>
                    <a:pt x="3049" y="6827"/>
                  </a:cubicBezTo>
                  <a:lnTo>
                    <a:pt x="3049" y="6827"/>
                  </a:lnTo>
                  <a:lnTo>
                    <a:pt x="4525" y="6851"/>
                  </a:lnTo>
                  <a:cubicBezTo>
                    <a:pt x="5192" y="6851"/>
                    <a:pt x="5859" y="6882"/>
                    <a:pt x="6526" y="6882"/>
                  </a:cubicBezTo>
                  <a:cubicBezTo>
                    <a:pt x="6693" y="6882"/>
                    <a:pt x="6859" y="6880"/>
                    <a:pt x="7026" y="6875"/>
                  </a:cubicBezTo>
                  <a:cubicBezTo>
                    <a:pt x="7216" y="6875"/>
                    <a:pt x="7431" y="6851"/>
                    <a:pt x="7621" y="6827"/>
                  </a:cubicBezTo>
                  <a:lnTo>
                    <a:pt x="7788" y="6804"/>
                  </a:lnTo>
                  <a:lnTo>
                    <a:pt x="7836" y="6780"/>
                  </a:lnTo>
                  <a:cubicBezTo>
                    <a:pt x="7979" y="6685"/>
                    <a:pt x="8121" y="6589"/>
                    <a:pt x="8264" y="6470"/>
                  </a:cubicBezTo>
                  <a:lnTo>
                    <a:pt x="8288" y="6446"/>
                  </a:lnTo>
                  <a:lnTo>
                    <a:pt x="8360" y="6042"/>
                  </a:lnTo>
                  <a:lnTo>
                    <a:pt x="8360" y="5875"/>
                  </a:lnTo>
                  <a:cubicBezTo>
                    <a:pt x="8360" y="5851"/>
                    <a:pt x="8360" y="5827"/>
                    <a:pt x="8360" y="5803"/>
                  </a:cubicBezTo>
                  <a:cubicBezTo>
                    <a:pt x="8360" y="5637"/>
                    <a:pt x="8336" y="5494"/>
                    <a:pt x="8336" y="5327"/>
                  </a:cubicBezTo>
                  <a:cubicBezTo>
                    <a:pt x="8312" y="4875"/>
                    <a:pt x="8264" y="4446"/>
                    <a:pt x="8217" y="3994"/>
                  </a:cubicBezTo>
                  <a:cubicBezTo>
                    <a:pt x="8169" y="3613"/>
                    <a:pt x="8574" y="3327"/>
                    <a:pt x="8502" y="2946"/>
                  </a:cubicBezTo>
                  <a:cubicBezTo>
                    <a:pt x="8455" y="2803"/>
                    <a:pt x="8407" y="2636"/>
                    <a:pt x="8336" y="2493"/>
                  </a:cubicBezTo>
                  <a:cubicBezTo>
                    <a:pt x="8288" y="2422"/>
                    <a:pt x="8240" y="2374"/>
                    <a:pt x="8193" y="2327"/>
                  </a:cubicBezTo>
                  <a:cubicBezTo>
                    <a:pt x="8169" y="2303"/>
                    <a:pt x="8121" y="2255"/>
                    <a:pt x="8074" y="2231"/>
                  </a:cubicBezTo>
                  <a:cubicBezTo>
                    <a:pt x="7836" y="2088"/>
                    <a:pt x="7550" y="1993"/>
                    <a:pt x="7288" y="1969"/>
                  </a:cubicBezTo>
                  <a:lnTo>
                    <a:pt x="7240" y="1969"/>
                  </a:lnTo>
                  <a:cubicBezTo>
                    <a:pt x="6931" y="1946"/>
                    <a:pt x="6621" y="1922"/>
                    <a:pt x="6288" y="1922"/>
                  </a:cubicBezTo>
                  <a:cubicBezTo>
                    <a:pt x="5978" y="1922"/>
                    <a:pt x="5669" y="1946"/>
                    <a:pt x="5359" y="1969"/>
                  </a:cubicBezTo>
                  <a:cubicBezTo>
                    <a:pt x="5262" y="1981"/>
                    <a:pt x="5141" y="1985"/>
                    <a:pt x="5008" y="1985"/>
                  </a:cubicBezTo>
                  <a:cubicBezTo>
                    <a:pt x="4587" y="1985"/>
                    <a:pt x="4041" y="1940"/>
                    <a:pt x="3716" y="1922"/>
                  </a:cubicBezTo>
                  <a:cubicBezTo>
                    <a:pt x="3311" y="1898"/>
                    <a:pt x="2906" y="1874"/>
                    <a:pt x="2644" y="1565"/>
                  </a:cubicBezTo>
                  <a:cubicBezTo>
                    <a:pt x="2620" y="1541"/>
                    <a:pt x="2596" y="1493"/>
                    <a:pt x="2573" y="1469"/>
                  </a:cubicBezTo>
                  <a:lnTo>
                    <a:pt x="2501" y="1469"/>
                  </a:lnTo>
                  <a:lnTo>
                    <a:pt x="2501" y="1303"/>
                  </a:lnTo>
                  <a:cubicBezTo>
                    <a:pt x="2501" y="1231"/>
                    <a:pt x="2477" y="1160"/>
                    <a:pt x="2454" y="1088"/>
                  </a:cubicBezTo>
                  <a:lnTo>
                    <a:pt x="2454" y="1041"/>
                  </a:lnTo>
                  <a:cubicBezTo>
                    <a:pt x="2454" y="874"/>
                    <a:pt x="2382" y="683"/>
                    <a:pt x="2239" y="564"/>
                  </a:cubicBezTo>
                  <a:cubicBezTo>
                    <a:pt x="2239" y="517"/>
                    <a:pt x="2239" y="469"/>
                    <a:pt x="2215" y="421"/>
                  </a:cubicBezTo>
                  <a:cubicBezTo>
                    <a:pt x="2135" y="160"/>
                    <a:pt x="1901" y="0"/>
                    <a:pt x="16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6" name="Google Shape;3686;p114"/>
            <p:cNvSpPr/>
            <p:nvPr/>
          </p:nvSpPr>
          <p:spPr>
            <a:xfrm>
              <a:off x="2294500" y="2557725"/>
              <a:ext cx="167900" cy="59675"/>
            </a:xfrm>
            <a:custGeom>
              <a:avLst/>
              <a:gdLst/>
              <a:ahLst/>
              <a:cxnLst/>
              <a:rect l="l" t="t" r="r" b="b"/>
              <a:pathLst>
                <a:path w="6716" h="2387" extrusionOk="0">
                  <a:moveTo>
                    <a:pt x="4733" y="0"/>
                  </a:moveTo>
                  <a:cubicBezTo>
                    <a:pt x="4499" y="0"/>
                    <a:pt x="4263" y="8"/>
                    <a:pt x="4025" y="24"/>
                  </a:cubicBezTo>
                  <a:lnTo>
                    <a:pt x="1953" y="96"/>
                  </a:lnTo>
                  <a:lnTo>
                    <a:pt x="786" y="120"/>
                  </a:lnTo>
                  <a:cubicBezTo>
                    <a:pt x="477" y="143"/>
                    <a:pt x="215" y="382"/>
                    <a:pt x="215" y="715"/>
                  </a:cubicBezTo>
                  <a:cubicBezTo>
                    <a:pt x="215" y="810"/>
                    <a:pt x="238" y="905"/>
                    <a:pt x="286" y="977"/>
                  </a:cubicBezTo>
                  <a:cubicBezTo>
                    <a:pt x="119" y="1096"/>
                    <a:pt x="0" y="1286"/>
                    <a:pt x="0" y="1477"/>
                  </a:cubicBezTo>
                  <a:cubicBezTo>
                    <a:pt x="0" y="1691"/>
                    <a:pt x="119" y="1882"/>
                    <a:pt x="286" y="1977"/>
                  </a:cubicBezTo>
                  <a:cubicBezTo>
                    <a:pt x="583" y="2155"/>
                    <a:pt x="913" y="2251"/>
                    <a:pt x="1234" y="2251"/>
                  </a:cubicBezTo>
                  <a:cubicBezTo>
                    <a:pt x="1300" y="2251"/>
                    <a:pt x="1365" y="2247"/>
                    <a:pt x="1429" y="2239"/>
                  </a:cubicBezTo>
                  <a:lnTo>
                    <a:pt x="2644" y="2239"/>
                  </a:lnTo>
                  <a:lnTo>
                    <a:pt x="5025" y="2215"/>
                  </a:lnTo>
                  <a:lnTo>
                    <a:pt x="5430" y="2215"/>
                  </a:lnTo>
                  <a:cubicBezTo>
                    <a:pt x="5513" y="2319"/>
                    <a:pt x="5632" y="2386"/>
                    <a:pt x="5771" y="2386"/>
                  </a:cubicBezTo>
                  <a:cubicBezTo>
                    <a:pt x="5792" y="2386"/>
                    <a:pt x="5813" y="2385"/>
                    <a:pt x="5835" y="2382"/>
                  </a:cubicBezTo>
                  <a:cubicBezTo>
                    <a:pt x="6144" y="2382"/>
                    <a:pt x="6406" y="2096"/>
                    <a:pt x="6406" y="1763"/>
                  </a:cubicBezTo>
                  <a:lnTo>
                    <a:pt x="6406" y="1715"/>
                  </a:lnTo>
                  <a:cubicBezTo>
                    <a:pt x="6406" y="1667"/>
                    <a:pt x="6430" y="1620"/>
                    <a:pt x="6430" y="1572"/>
                  </a:cubicBezTo>
                  <a:cubicBezTo>
                    <a:pt x="6430" y="1477"/>
                    <a:pt x="6383" y="1358"/>
                    <a:pt x="6335" y="1286"/>
                  </a:cubicBezTo>
                  <a:lnTo>
                    <a:pt x="6383" y="1072"/>
                  </a:lnTo>
                  <a:lnTo>
                    <a:pt x="6406" y="1072"/>
                  </a:lnTo>
                  <a:cubicBezTo>
                    <a:pt x="6716" y="763"/>
                    <a:pt x="6573" y="215"/>
                    <a:pt x="6144" y="96"/>
                  </a:cubicBezTo>
                  <a:cubicBezTo>
                    <a:pt x="5668" y="32"/>
                    <a:pt x="5202" y="0"/>
                    <a:pt x="47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7" name="Google Shape;3687;p114"/>
            <p:cNvSpPr/>
            <p:nvPr/>
          </p:nvSpPr>
          <p:spPr>
            <a:xfrm>
              <a:off x="2217100" y="2381350"/>
              <a:ext cx="251850" cy="238975"/>
            </a:xfrm>
            <a:custGeom>
              <a:avLst/>
              <a:gdLst/>
              <a:ahLst/>
              <a:cxnLst/>
              <a:rect l="l" t="t" r="r" b="b"/>
              <a:pathLst>
                <a:path w="10074" h="9559" extrusionOk="0">
                  <a:moveTo>
                    <a:pt x="9495" y="5221"/>
                  </a:moveTo>
                  <a:lnTo>
                    <a:pt x="9495" y="5221"/>
                  </a:lnTo>
                  <a:cubicBezTo>
                    <a:pt x="9490" y="5222"/>
                    <a:pt x="9484" y="5222"/>
                    <a:pt x="9479" y="5222"/>
                  </a:cubicBezTo>
                  <a:lnTo>
                    <a:pt x="9502" y="5222"/>
                  </a:lnTo>
                  <a:cubicBezTo>
                    <a:pt x="9500" y="5222"/>
                    <a:pt x="9498" y="5221"/>
                    <a:pt x="9495" y="5221"/>
                  </a:cubicBezTo>
                  <a:close/>
                  <a:moveTo>
                    <a:pt x="2001" y="578"/>
                  </a:moveTo>
                  <a:cubicBezTo>
                    <a:pt x="2025" y="1173"/>
                    <a:pt x="2096" y="1793"/>
                    <a:pt x="2120" y="2412"/>
                  </a:cubicBezTo>
                  <a:cubicBezTo>
                    <a:pt x="2144" y="3483"/>
                    <a:pt x="2167" y="4626"/>
                    <a:pt x="2144" y="5674"/>
                  </a:cubicBezTo>
                  <a:cubicBezTo>
                    <a:pt x="2080" y="5669"/>
                    <a:pt x="2016" y="5666"/>
                    <a:pt x="1953" y="5666"/>
                  </a:cubicBezTo>
                  <a:cubicBezTo>
                    <a:pt x="1451" y="5666"/>
                    <a:pt x="974" y="5833"/>
                    <a:pt x="572" y="6151"/>
                  </a:cubicBezTo>
                  <a:cubicBezTo>
                    <a:pt x="620" y="5531"/>
                    <a:pt x="620" y="5127"/>
                    <a:pt x="643" y="4484"/>
                  </a:cubicBezTo>
                  <a:lnTo>
                    <a:pt x="643" y="4222"/>
                  </a:lnTo>
                  <a:cubicBezTo>
                    <a:pt x="881" y="2983"/>
                    <a:pt x="0" y="816"/>
                    <a:pt x="1548" y="578"/>
                  </a:cubicBezTo>
                  <a:close/>
                  <a:moveTo>
                    <a:pt x="9312" y="7151"/>
                  </a:moveTo>
                  <a:lnTo>
                    <a:pt x="9312" y="7151"/>
                  </a:lnTo>
                  <a:cubicBezTo>
                    <a:pt x="9288" y="7865"/>
                    <a:pt x="9407" y="8532"/>
                    <a:pt x="9264" y="9199"/>
                  </a:cubicBezTo>
                  <a:cubicBezTo>
                    <a:pt x="7621" y="9104"/>
                    <a:pt x="5954" y="9151"/>
                    <a:pt x="4311" y="9104"/>
                  </a:cubicBezTo>
                  <a:cubicBezTo>
                    <a:pt x="4168" y="9104"/>
                    <a:pt x="4025" y="9114"/>
                    <a:pt x="3882" y="9114"/>
                  </a:cubicBezTo>
                  <a:cubicBezTo>
                    <a:pt x="3811" y="9114"/>
                    <a:pt x="3739" y="9111"/>
                    <a:pt x="3668" y="9104"/>
                  </a:cubicBezTo>
                  <a:cubicBezTo>
                    <a:pt x="3477" y="8532"/>
                    <a:pt x="3573" y="7913"/>
                    <a:pt x="3620" y="7317"/>
                  </a:cubicBezTo>
                  <a:lnTo>
                    <a:pt x="4692" y="7270"/>
                  </a:lnTo>
                  <a:lnTo>
                    <a:pt x="4668" y="7294"/>
                  </a:lnTo>
                  <a:cubicBezTo>
                    <a:pt x="4668" y="7556"/>
                    <a:pt x="4620" y="7818"/>
                    <a:pt x="4573" y="8056"/>
                  </a:cubicBezTo>
                  <a:cubicBezTo>
                    <a:pt x="4525" y="8234"/>
                    <a:pt x="4686" y="8324"/>
                    <a:pt x="4850" y="8324"/>
                  </a:cubicBezTo>
                  <a:cubicBezTo>
                    <a:pt x="5013" y="8324"/>
                    <a:pt x="5180" y="8234"/>
                    <a:pt x="5144" y="8056"/>
                  </a:cubicBezTo>
                  <a:cubicBezTo>
                    <a:pt x="5097" y="7913"/>
                    <a:pt x="5073" y="7746"/>
                    <a:pt x="5049" y="7579"/>
                  </a:cubicBezTo>
                  <a:cubicBezTo>
                    <a:pt x="5049" y="7484"/>
                    <a:pt x="5025" y="7389"/>
                    <a:pt x="5025" y="7294"/>
                  </a:cubicBezTo>
                  <a:lnTo>
                    <a:pt x="6192" y="7270"/>
                  </a:lnTo>
                  <a:lnTo>
                    <a:pt x="6192" y="7270"/>
                  </a:lnTo>
                  <a:cubicBezTo>
                    <a:pt x="6168" y="7294"/>
                    <a:pt x="6168" y="7317"/>
                    <a:pt x="6168" y="7341"/>
                  </a:cubicBezTo>
                  <a:cubicBezTo>
                    <a:pt x="6097" y="7579"/>
                    <a:pt x="6025" y="7865"/>
                    <a:pt x="6240" y="8056"/>
                  </a:cubicBezTo>
                  <a:cubicBezTo>
                    <a:pt x="6292" y="8099"/>
                    <a:pt x="6354" y="8121"/>
                    <a:pt x="6415" y="8121"/>
                  </a:cubicBezTo>
                  <a:cubicBezTo>
                    <a:pt x="6521" y="8121"/>
                    <a:pt x="6623" y="8057"/>
                    <a:pt x="6668" y="7937"/>
                  </a:cubicBezTo>
                  <a:cubicBezTo>
                    <a:pt x="6764" y="7770"/>
                    <a:pt x="6573" y="7627"/>
                    <a:pt x="6549" y="7460"/>
                  </a:cubicBezTo>
                  <a:cubicBezTo>
                    <a:pt x="6526" y="7413"/>
                    <a:pt x="6526" y="7341"/>
                    <a:pt x="6549" y="7270"/>
                  </a:cubicBezTo>
                  <a:cubicBezTo>
                    <a:pt x="6954" y="7270"/>
                    <a:pt x="7383" y="7246"/>
                    <a:pt x="7788" y="7246"/>
                  </a:cubicBezTo>
                  <a:cubicBezTo>
                    <a:pt x="7788" y="7270"/>
                    <a:pt x="7788" y="7317"/>
                    <a:pt x="7764" y="7341"/>
                  </a:cubicBezTo>
                  <a:cubicBezTo>
                    <a:pt x="7740" y="7579"/>
                    <a:pt x="7692" y="7841"/>
                    <a:pt x="7669" y="8056"/>
                  </a:cubicBezTo>
                  <a:cubicBezTo>
                    <a:pt x="7621" y="8234"/>
                    <a:pt x="7782" y="8324"/>
                    <a:pt x="7945" y="8324"/>
                  </a:cubicBezTo>
                  <a:cubicBezTo>
                    <a:pt x="8109" y="8324"/>
                    <a:pt x="8276" y="8234"/>
                    <a:pt x="8240" y="8056"/>
                  </a:cubicBezTo>
                  <a:cubicBezTo>
                    <a:pt x="8216" y="7841"/>
                    <a:pt x="8169" y="7579"/>
                    <a:pt x="8121" y="7341"/>
                  </a:cubicBezTo>
                  <a:cubicBezTo>
                    <a:pt x="8121" y="7317"/>
                    <a:pt x="8097" y="7270"/>
                    <a:pt x="8097" y="7222"/>
                  </a:cubicBezTo>
                  <a:cubicBezTo>
                    <a:pt x="8502" y="7222"/>
                    <a:pt x="8907" y="7198"/>
                    <a:pt x="9312" y="7151"/>
                  </a:cubicBezTo>
                  <a:close/>
                  <a:moveTo>
                    <a:pt x="2021" y="0"/>
                  </a:moveTo>
                  <a:cubicBezTo>
                    <a:pt x="773" y="0"/>
                    <a:pt x="121" y="547"/>
                    <a:pt x="143" y="1959"/>
                  </a:cubicBezTo>
                  <a:cubicBezTo>
                    <a:pt x="143" y="2531"/>
                    <a:pt x="215" y="3078"/>
                    <a:pt x="215" y="3650"/>
                  </a:cubicBezTo>
                  <a:cubicBezTo>
                    <a:pt x="167" y="4531"/>
                    <a:pt x="215" y="5436"/>
                    <a:pt x="167" y="6341"/>
                  </a:cubicBezTo>
                  <a:cubicBezTo>
                    <a:pt x="167" y="6555"/>
                    <a:pt x="167" y="6746"/>
                    <a:pt x="167" y="6936"/>
                  </a:cubicBezTo>
                  <a:lnTo>
                    <a:pt x="167" y="7032"/>
                  </a:lnTo>
                  <a:cubicBezTo>
                    <a:pt x="167" y="7079"/>
                    <a:pt x="191" y="7127"/>
                    <a:pt x="215" y="7151"/>
                  </a:cubicBezTo>
                  <a:cubicBezTo>
                    <a:pt x="358" y="8210"/>
                    <a:pt x="1043" y="8443"/>
                    <a:pt x="2014" y="8443"/>
                  </a:cubicBezTo>
                  <a:cubicBezTo>
                    <a:pt x="2331" y="8443"/>
                    <a:pt x="2679" y="8418"/>
                    <a:pt x="3049" y="8389"/>
                  </a:cubicBezTo>
                  <a:cubicBezTo>
                    <a:pt x="3049" y="8675"/>
                    <a:pt x="3120" y="8961"/>
                    <a:pt x="3215" y="9246"/>
                  </a:cubicBezTo>
                  <a:cubicBezTo>
                    <a:pt x="3263" y="9365"/>
                    <a:pt x="3311" y="9508"/>
                    <a:pt x="3453" y="9556"/>
                  </a:cubicBezTo>
                  <a:cubicBezTo>
                    <a:pt x="3605" y="9558"/>
                    <a:pt x="3757" y="9559"/>
                    <a:pt x="3908" y="9559"/>
                  </a:cubicBezTo>
                  <a:cubicBezTo>
                    <a:pt x="5087" y="9559"/>
                    <a:pt x="6265" y="9508"/>
                    <a:pt x="7444" y="9508"/>
                  </a:cubicBezTo>
                  <a:cubicBezTo>
                    <a:pt x="8019" y="9508"/>
                    <a:pt x="8594" y="9520"/>
                    <a:pt x="9169" y="9556"/>
                  </a:cubicBezTo>
                  <a:cubicBezTo>
                    <a:pt x="9195" y="9556"/>
                    <a:pt x="9227" y="9557"/>
                    <a:pt x="9260" y="9557"/>
                  </a:cubicBezTo>
                  <a:cubicBezTo>
                    <a:pt x="9375" y="9557"/>
                    <a:pt x="9513" y="9543"/>
                    <a:pt x="9550" y="9413"/>
                  </a:cubicBezTo>
                  <a:cubicBezTo>
                    <a:pt x="9645" y="9056"/>
                    <a:pt x="9693" y="8675"/>
                    <a:pt x="9669" y="8318"/>
                  </a:cubicBezTo>
                  <a:cubicBezTo>
                    <a:pt x="9645" y="7865"/>
                    <a:pt x="9621" y="7437"/>
                    <a:pt x="9645" y="6984"/>
                  </a:cubicBezTo>
                  <a:cubicBezTo>
                    <a:pt x="9669" y="6889"/>
                    <a:pt x="9598" y="6817"/>
                    <a:pt x="9502" y="6817"/>
                  </a:cubicBezTo>
                  <a:lnTo>
                    <a:pt x="9479" y="6817"/>
                  </a:lnTo>
                  <a:cubicBezTo>
                    <a:pt x="8931" y="6794"/>
                    <a:pt x="8312" y="6770"/>
                    <a:pt x="7740" y="6746"/>
                  </a:cubicBezTo>
                  <a:cubicBezTo>
                    <a:pt x="6902" y="6729"/>
                    <a:pt x="6053" y="6702"/>
                    <a:pt x="5208" y="6702"/>
                  </a:cubicBezTo>
                  <a:cubicBezTo>
                    <a:pt x="4828" y="6702"/>
                    <a:pt x="4449" y="6707"/>
                    <a:pt x="4073" y="6722"/>
                  </a:cubicBezTo>
                  <a:cubicBezTo>
                    <a:pt x="2810" y="6794"/>
                    <a:pt x="3072" y="6603"/>
                    <a:pt x="3049" y="8127"/>
                  </a:cubicBezTo>
                  <a:cubicBezTo>
                    <a:pt x="2848" y="8145"/>
                    <a:pt x="2648" y="8153"/>
                    <a:pt x="2448" y="8153"/>
                  </a:cubicBezTo>
                  <a:cubicBezTo>
                    <a:pt x="2124" y="8153"/>
                    <a:pt x="1801" y="8133"/>
                    <a:pt x="1477" y="8103"/>
                  </a:cubicBezTo>
                  <a:cubicBezTo>
                    <a:pt x="977" y="8056"/>
                    <a:pt x="620" y="7651"/>
                    <a:pt x="572" y="7175"/>
                  </a:cubicBezTo>
                  <a:cubicBezTo>
                    <a:pt x="596" y="7127"/>
                    <a:pt x="620" y="7079"/>
                    <a:pt x="620" y="7032"/>
                  </a:cubicBezTo>
                  <a:cubicBezTo>
                    <a:pt x="548" y="6555"/>
                    <a:pt x="977" y="6198"/>
                    <a:pt x="1429" y="6103"/>
                  </a:cubicBezTo>
                  <a:cubicBezTo>
                    <a:pt x="1572" y="6067"/>
                    <a:pt x="1721" y="6049"/>
                    <a:pt x="1870" y="6049"/>
                  </a:cubicBezTo>
                  <a:cubicBezTo>
                    <a:pt x="2019" y="6049"/>
                    <a:pt x="2167" y="6067"/>
                    <a:pt x="2310" y="6103"/>
                  </a:cubicBezTo>
                  <a:cubicBezTo>
                    <a:pt x="2326" y="6106"/>
                    <a:pt x="2341" y="6107"/>
                    <a:pt x="2355" y="6107"/>
                  </a:cubicBezTo>
                  <a:cubicBezTo>
                    <a:pt x="2453" y="6107"/>
                    <a:pt x="2528" y="6040"/>
                    <a:pt x="2549" y="5936"/>
                  </a:cubicBezTo>
                  <a:cubicBezTo>
                    <a:pt x="2596" y="4888"/>
                    <a:pt x="2596" y="3817"/>
                    <a:pt x="2620" y="2769"/>
                  </a:cubicBezTo>
                  <a:lnTo>
                    <a:pt x="2620" y="1864"/>
                  </a:lnTo>
                  <a:cubicBezTo>
                    <a:pt x="3314" y="1933"/>
                    <a:pt x="4007" y="1970"/>
                    <a:pt x="4701" y="1970"/>
                  </a:cubicBezTo>
                  <a:cubicBezTo>
                    <a:pt x="5198" y="1970"/>
                    <a:pt x="5695" y="1951"/>
                    <a:pt x="6192" y="1912"/>
                  </a:cubicBezTo>
                  <a:cubicBezTo>
                    <a:pt x="6834" y="1873"/>
                    <a:pt x="7460" y="1834"/>
                    <a:pt x="8095" y="1834"/>
                  </a:cubicBezTo>
                  <a:cubicBezTo>
                    <a:pt x="8238" y="1834"/>
                    <a:pt x="8382" y="1836"/>
                    <a:pt x="8526" y="1840"/>
                  </a:cubicBezTo>
                  <a:cubicBezTo>
                    <a:pt x="9645" y="1888"/>
                    <a:pt x="9407" y="3340"/>
                    <a:pt x="9383" y="4126"/>
                  </a:cubicBezTo>
                  <a:cubicBezTo>
                    <a:pt x="9383" y="4269"/>
                    <a:pt x="9383" y="4579"/>
                    <a:pt x="9359" y="4745"/>
                  </a:cubicBezTo>
                  <a:cubicBezTo>
                    <a:pt x="9359" y="4911"/>
                    <a:pt x="9266" y="5192"/>
                    <a:pt x="9495" y="5221"/>
                  </a:cubicBezTo>
                  <a:lnTo>
                    <a:pt x="9495" y="5221"/>
                  </a:lnTo>
                  <a:cubicBezTo>
                    <a:pt x="9582" y="5213"/>
                    <a:pt x="9645" y="5145"/>
                    <a:pt x="9645" y="5055"/>
                  </a:cubicBezTo>
                  <a:lnTo>
                    <a:pt x="9669" y="4436"/>
                  </a:lnTo>
                  <a:cubicBezTo>
                    <a:pt x="9693" y="3412"/>
                    <a:pt x="10074" y="1745"/>
                    <a:pt x="8693" y="1459"/>
                  </a:cubicBezTo>
                  <a:cubicBezTo>
                    <a:pt x="7720" y="1390"/>
                    <a:pt x="6741" y="1355"/>
                    <a:pt x="5759" y="1355"/>
                  </a:cubicBezTo>
                  <a:cubicBezTo>
                    <a:pt x="4699" y="1355"/>
                    <a:pt x="3636" y="1396"/>
                    <a:pt x="2572" y="1483"/>
                  </a:cubicBezTo>
                  <a:cubicBezTo>
                    <a:pt x="2572" y="1102"/>
                    <a:pt x="2572" y="697"/>
                    <a:pt x="2596" y="316"/>
                  </a:cubicBezTo>
                  <a:cubicBezTo>
                    <a:pt x="2618" y="139"/>
                    <a:pt x="2477" y="4"/>
                    <a:pt x="2304" y="4"/>
                  </a:cubicBezTo>
                  <a:cubicBezTo>
                    <a:pt x="2291" y="4"/>
                    <a:pt x="2277" y="5"/>
                    <a:pt x="2263" y="6"/>
                  </a:cubicBezTo>
                  <a:cubicBezTo>
                    <a:pt x="2180" y="2"/>
                    <a:pt x="2100" y="0"/>
                    <a:pt x="20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88" name="Google Shape;3688;p114"/>
          <p:cNvGrpSpPr/>
          <p:nvPr/>
        </p:nvGrpSpPr>
        <p:grpSpPr>
          <a:xfrm>
            <a:off x="1746588" y="1762386"/>
            <a:ext cx="323518" cy="309933"/>
            <a:chOff x="1653300" y="2383625"/>
            <a:chExt cx="244700" cy="234425"/>
          </a:xfrm>
        </p:grpSpPr>
        <p:sp>
          <p:nvSpPr>
            <p:cNvPr id="3689" name="Google Shape;3689;p114"/>
            <p:cNvSpPr/>
            <p:nvPr/>
          </p:nvSpPr>
          <p:spPr>
            <a:xfrm>
              <a:off x="1656850" y="2423775"/>
              <a:ext cx="225075" cy="192325"/>
            </a:xfrm>
            <a:custGeom>
              <a:avLst/>
              <a:gdLst/>
              <a:ahLst/>
              <a:cxnLst/>
              <a:rect l="l" t="t" r="r" b="b"/>
              <a:pathLst>
                <a:path w="9003" h="7693" extrusionOk="0">
                  <a:moveTo>
                    <a:pt x="1477" y="4692"/>
                  </a:moveTo>
                  <a:cubicBezTo>
                    <a:pt x="1477" y="4692"/>
                    <a:pt x="1454" y="4692"/>
                    <a:pt x="1454" y="4715"/>
                  </a:cubicBezTo>
                  <a:lnTo>
                    <a:pt x="1454" y="4692"/>
                  </a:lnTo>
                  <a:close/>
                  <a:moveTo>
                    <a:pt x="4788" y="0"/>
                  </a:moveTo>
                  <a:cubicBezTo>
                    <a:pt x="4573" y="0"/>
                    <a:pt x="4383" y="96"/>
                    <a:pt x="4288" y="286"/>
                  </a:cubicBezTo>
                  <a:lnTo>
                    <a:pt x="3621" y="429"/>
                  </a:lnTo>
                  <a:cubicBezTo>
                    <a:pt x="3359" y="500"/>
                    <a:pt x="3168" y="762"/>
                    <a:pt x="3216" y="1048"/>
                  </a:cubicBezTo>
                  <a:cubicBezTo>
                    <a:pt x="3168" y="1096"/>
                    <a:pt x="3168" y="1167"/>
                    <a:pt x="3168" y="1239"/>
                  </a:cubicBezTo>
                  <a:cubicBezTo>
                    <a:pt x="3144" y="1572"/>
                    <a:pt x="3121" y="1905"/>
                    <a:pt x="3097" y="2239"/>
                  </a:cubicBezTo>
                  <a:cubicBezTo>
                    <a:pt x="3025" y="2310"/>
                    <a:pt x="3002" y="2382"/>
                    <a:pt x="2978" y="2453"/>
                  </a:cubicBezTo>
                  <a:cubicBezTo>
                    <a:pt x="2978" y="2572"/>
                    <a:pt x="2930" y="2691"/>
                    <a:pt x="2906" y="2810"/>
                  </a:cubicBezTo>
                  <a:cubicBezTo>
                    <a:pt x="2144" y="2810"/>
                    <a:pt x="1406" y="2929"/>
                    <a:pt x="668" y="3191"/>
                  </a:cubicBezTo>
                  <a:cubicBezTo>
                    <a:pt x="525" y="3239"/>
                    <a:pt x="406" y="3310"/>
                    <a:pt x="334" y="3453"/>
                  </a:cubicBezTo>
                  <a:cubicBezTo>
                    <a:pt x="263" y="3477"/>
                    <a:pt x="215" y="3501"/>
                    <a:pt x="168" y="3549"/>
                  </a:cubicBezTo>
                  <a:cubicBezTo>
                    <a:pt x="49" y="3668"/>
                    <a:pt x="1" y="3811"/>
                    <a:pt x="1" y="3977"/>
                  </a:cubicBezTo>
                  <a:cubicBezTo>
                    <a:pt x="1" y="4192"/>
                    <a:pt x="120" y="4382"/>
                    <a:pt x="334" y="4501"/>
                  </a:cubicBezTo>
                  <a:cubicBezTo>
                    <a:pt x="239" y="4930"/>
                    <a:pt x="239" y="5382"/>
                    <a:pt x="287" y="5835"/>
                  </a:cubicBezTo>
                  <a:cubicBezTo>
                    <a:pt x="239" y="5906"/>
                    <a:pt x="215" y="5978"/>
                    <a:pt x="191" y="6049"/>
                  </a:cubicBezTo>
                  <a:cubicBezTo>
                    <a:pt x="120" y="6335"/>
                    <a:pt x="96" y="6644"/>
                    <a:pt x="144" y="6930"/>
                  </a:cubicBezTo>
                  <a:cubicBezTo>
                    <a:pt x="144" y="7097"/>
                    <a:pt x="191" y="7240"/>
                    <a:pt x="311" y="7359"/>
                  </a:cubicBezTo>
                  <a:cubicBezTo>
                    <a:pt x="406" y="7454"/>
                    <a:pt x="572" y="7526"/>
                    <a:pt x="715" y="7526"/>
                  </a:cubicBezTo>
                  <a:lnTo>
                    <a:pt x="906" y="7502"/>
                  </a:lnTo>
                  <a:cubicBezTo>
                    <a:pt x="1001" y="7621"/>
                    <a:pt x="1168" y="7692"/>
                    <a:pt x="1335" y="7692"/>
                  </a:cubicBezTo>
                  <a:lnTo>
                    <a:pt x="4621" y="7430"/>
                  </a:lnTo>
                  <a:cubicBezTo>
                    <a:pt x="5502" y="7430"/>
                    <a:pt x="6359" y="7430"/>
                    <a:pt x="7217" y="7383"/>
                  </a:cubicBezTo>
                  <a:cubicBezTo>
                    <a:pt x="7526" y="7383"/>
                    <a:pt x="7764" y="7145"/>
                    <a:pt x="7788" y="6859"/>
                  </a:cubicBezTo>
                  <a:cubicBezTo>
                    <a:pt x="8003" y="6787"/>
                    <a:pt x="8217" y="6740"/>
                    <a:pt x="8431" y="6644"/>
                  </a:cubicBezTo>
                  <a:cubicBezTo>
                    <a:pt x="8550" y="6621"/>
                    <a:pt x="8646" y="6549"/>
                    <a:pt x="8717" y="6454"/>
                  </a:cubicBezTo>
                  <a:cubicBezTo>
                    <a:pt x="8812" y="6335"/>
                    <a:pt x="8836" y="6216"/>
                    <a:pt x="8836" y="6097"/>
                  </a:cubicBezTo>
                  <a:cubicBezTo>
                    <a:pt x="8836" y="5835"/>
                    <a:pt x="8669" y="5597"/>
                    <a:pt x="8431" y="5525"/>
                  </a:cubicBezTo>
                  <a:cubicBezTo>
                    <a:pt x="8312" y="5501"/>
                    <a:pt x="8193" y="5478"/>
                    <a:pt x="8074" y="5454"/>
                  </a:cubicBezTo>
                  <a:lnTo>
                    <a:pt x="8098" y="5406"/>
                  </a:lnTo>
                  <a:lnTo>
                    <a:pt x="8288" y="5406"/>
                  </a:lnTo>
                  <a:cubicBezTo>
                    <a:pt x="8669" y="5382"/>
                    <a:pt x="8931" y="5025"/>
                    <a:pt x="8860" y="4668"/>
                  </a:cubicBezTo>
                  <a:lnTo>
                    <a:pt x="8908" y="4596"/>
                  </a:lnTo>
                  <a:cubicBezTo>
                    <a:pt x="8979" y="4477"/>
                    <a:pt x="9003" y="4311"/>
                    <a:pt x="8979" y="4168"/>
                  </a:cubicBezTo>
                  <a:lnTo>
                    <a:pt x="8979" y="4144"/>
                  </a:lnTo>
                  <a:cubicBezTo>
                    <a:pt x="8931" y="4001"/>
                    <a:pt x="8836" y="3882"/>
                    <a:pt x="8717" y="3811"/>
                  </a:cubicBezTo>
                  <a:cubicBezTo>
                    <a:pt x="8646" y="3763"/>
                    <a:pt x="8574" y="3739"/>
                    <a:pt x="8503" y="3691"/>
                  </a:cubicBezTo>
                  <a:cubicBezTo>
                    <a:pt x="8431" y="3525"/>
                    <a:pt x="8288" y="3406"/>
                    <a:pt x="8122" y="3358"/>
                  </a:cubicBezTo>
                  <a:lnTo>
                    <a:pt x="8098" y="3358"/>
                  </a:lnTo>
                  <a:cubicBezTo>
                    <a:pt x="7979" y="3215"/>
                    <a:pt x="7812" y="3144"/>
                    <a:pt x="7645" y="3144"/>
                  </a:cubicBezTo>
                  <a:cubicBezTo>
                    <a:pt x="7562" y="3137"/>
                    <a:pt x="7478" y="3134"/>
                    <a:pt x="7392" y="3134"/>
                  </a:cubicBezTo>
                  <a:cubicBezTo>
                    <a:pt x="7159" y="3134"/>
                    <a:pt x="6919" y="3157"/>
                    <a:pt x="6693" y="3191"/>
                  </a:cubicBezTo>
                  <a:cubicBezTo>
                    <a:pt x="6621" y="3215"/>
                    <a:pt x="6550" y="3263"/>
                    <a:pt x="6478" y="3310"/>
                  </a:cubicBezTo>
                  <a:lnTo>
                    <a:pt x="5740" y="3358"/>
                  </a:lnTo>
                  <a:cubicBezTo>
                    <a:pt x="5788" y="3310"/>
                    <a:pt x="5812" y="3287"/>
                    <a:pt x="5835" y="3239"/>
                  </a:cubicBezTo>
                  <a:cubicBezTo>
                    <a:pt x="5907" y="3120"/>
                    <a:pt x="5931" y="3001"/>
                    <a:pt x="5907" y="2882"/>
                  </a:cubicBezTo>
                  <a:cubicBezTo>
                    <a:pt x="6478" y="2763"/>
                    <a:pt x="6550" y="1953"/>
                    <a:pt x="6002" y="1739"/>
                  </a:cubicBezTo>
                  <a:lnTo>
                    <a:pt x="5788" y="1667"/>
                  </a:lnTo>
                  <a:cubicBezTo>
                    <a:pt x="5907" y="1548"/>
                    <a:pt x="5978" y="1405"/>
                    <a:pt x="5978" y="1239"/>
                  </a:cubicBezTo>
                  <a:cubicBezTo>
                    <a:pt x="5978" y="1024"/>
                    <a:pt x="5835" y="810"/>
                    <a:pt x="5621" y="715"/>
                  </a:cubicBezTo>
                  <a:cubicBezTo>
                    <a:pt x="5645" y="596"/>
                    <a:pt x="5597" y="500"/>
                    <a:pt x="5550" y="405"/>
                  </a:cubicBezTo>
                  <a:cubicBezTo>
                    <a:pt x="5454" y="286"/>
                    <a:pt x="5359" y="191"/>
                    <a:pt x="5216" y="119"/>
                  </a:cubicBezTo>
                  <a:cubicBezTo>
                    <a:pt x="5097" y="48"/>
                    <a:pt x="4931" y="0"/>
                    <a:pt x="47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0" name="Google Shape;3690;p114"/>
            <p:cNvSpPr/>
            <p:nvPr/>
          </p:nvSpPr>
          <p:spPr>
            <a:xfrm>
              <a:off x="1653300" y="2383625"/>
              <a:ext cx="244700" cy="234425"/>
            </a:xfrm>
            <a:custGeom>
              <a:avLst/>
              <a:gdLst/>
              <a:ahLst/>
              <a:cxnLst/>
              <a:rect l="l" t="t" r="r" b="b"/>
              <a:pathLst>
                <a:path w="9788" h="9377" extrusionOk="0">
                  <a:moveTo>
                    <a:pt x="4822" y="1"/>
                  </a:moveTo>
                  <a:cubicBezTo>
                    <a:pt x="4766" y="1"/>
                    <a:pt x="4724" y="32"/>
                    <a:pt x="4715" y="130"/>
                  </a:cubicBezTo>
                  <a:cubicBezTo>
                    <a:pt x="4715" y="582"/>
                    <a:pt x="4620" y="1011"/>
                    <a:pt x="4644" y="1463"/>
                  </a:cubicBezTo>
                  <a:cubicBezTo>
                    <a:pt x="3739" y="1606"/>
                    <a:pt x="3001" y="2440"/>
                    <a:pt x="2381" y="3035"/>
                  </a:cubicBezTo>
                  <a:cubicBezTo>
                    <a:pt x="2279" y="3138"/>
                    <a:pt x="2353" y="3311"/>
                    <a:pt x="2483" y="3311"/>
                  </a:cubicBezTo>
                  <a:cubicBezTo>
                    <a:pt x="2503" y="3311"/>
                    <a:pt x="2525" y="3307"/>
                    <a:pt x="2548" y="3297"/>
                  </a:cubicBezTo>
                  <a:cubicBezTo>
                    <a:pt x="2643" y="3273"/>
                    <a:pt x="2739" y="3226"/>
                    <a:pt x="2834" y="3178"/>
                  </a:cubicBezTo>
                  <a:lnTo>
                    <a:pt x="2834" y="3178"/>
                  </a:lnTo>
                  <a:cubicBezTo>
                    <a:pt x="2905" y="3559"/>
                    <a:pt x="2905" y="3988"/>
                    <a:pt x="2810" y="4369"/>
                  </a:cubicBezTo>
                  <a:cubicBezTo>
                    <a:pt x="2742" y="4381"/>
                    <a:pt x="2671" y="4385"/>
                    <a:pt x="2601" y="4385"/>
                  </a:cubicBezTo>
                  <a:cubicBezTo>
                    <a:pt x="2441" y="4385"/>
                    <a:pt x="2278" y="4364"/>
                    <a:pt x="2120" y="4364"/>
                  </a:cubicBezTo>
                  <a:cubicBezTo>
                    <a:pt x="2080" y="4364"/>
                    <a:pt x="2040" y="4365"/>
                    <a:pt x="2000" y="4369"/>
                  </a:cubicBezTo>
                  <a:cubicBezTo>
                    <a:pt x="1954" y="4371"/>
                    <a:pt x="1906" y="4371"/>
                    <a:pt x="1857" y="4371"/>
                  </a:cubicBezTo>
                  <a:cubicBezTo>
                    <a:pt x="1710" y="4371"/>
                    <a:pt x="1553" y="4365"/>
                    <a:pt x="1394" y="4365"/>
                  </a:cubicBezTo>
                  <a:cubicBezTo>
                    <a:pt x="929" y="4365"/>
                    <a:pt x="453" y="4419"/>
                    <a:pt x="191" y="4845"/>
                  </a:cubicBezTo>
                  <a:cubicBezTo>
                    <a:pt x="119" y="5012"/>
                    <a:pt x="71" y="5155"/>
                    <a:pt x="71" y="5321"/>
                  </a:cubicBezTo>
                  <a:cubicBezTo>
                    <a:pt x="48" y="5940"/>
                    <a:pt x="24" y="6560"/>
                    <a:pt x="0" y="7155"/>
                  </a:cubicBezTo>
                  <a:cubicBezTo>
                    <a:pt x="0" y="7703"/>
                    <a:pt x="24" y="8250"/>
                    <a:pt x="95" y="8774"/>
                  </a:cubicBezTo>
                  <a:cubicBezTo>
                    <a:pt x="214" y="9108"/>
                    <a:pt x="524" y="9346"/>
                    <a:pt x="881" y="9370"/>
                  </a:cubicBezTo>
                  <a:lnTo>
                    <a:pt x="1357" y="9370"/>
                  </a:lnTo>
                  <a:cubicBezTo>
                    <a:pt x="1648" y="9374"/>
                    <a:pt x="1944" y="9376"/>
                    <a:pt x="2244" y="9376"/>
                  </a:cubicBezTo>
                  <a:cubicBezTo>
                    <a:pt x="3443" y="9376"/>
                    <a:pt x="4696" y="9346"/>
                    <a:pt x="5858" y="9346"/>
                  </a:cubicBezTo>
                  <a:cubicBezTo>
                    <a:pt x="6351" y="9346"/>
                    <a:pt x="6843" y="9367"/>
                    <a:pt x="7342" y="9367"/>
                  </a:cubicBezTo>
                  <a:cubicBezTo>
                    <a:pt x="7592" y="9367"/>
                    <a:pt x="7843" y="9362"/>
                    <a:pt x="8097" y="9346"/>
                  </a:cubicBezTo>
                  <a:cubicBezTo>
                    <a:pt x="8359" y="9346"/>
                    <a:pt x="8597" y="9322"/>
                    <a:pt x="8835" y="9298"/>
                  </a:cubicBezTo>
                  <a:cubicBezTo>
                    <a:pt x="9026" y="9274"/>
                    <a:pt x="9192" y="9179"/>
                    <a:pt x="9311" y="9036"/>
                  </a:cubicBezTo>
                  <a:cubicBezTo>
                    <a:pt x="9478" y="8846"/>
                    <a:pt x="9573" y="8608"/>
                    <a:pt x="9550" y="8370"/>
                  </a:cubicBezTo>
                  <a:cubicBezTo>
                    <a:pt x="9528" y="8238"/>
                    <a:pt x="9431" y="8178"/>
                    <a:pt x="9335" y="8178"/>
                  </a:cubicBezTo>
                  <a:cubicBezTo>
                    <a:pt x="9221" y="8178"/>
                    <a:pt x="9108" y="8262"/>
                    <a:pt x="9121" y="8417"/>
                  </a:cubicBezTo>
                  <a:lnTo>
                    <a:pt x="9145" y="8417"/>
                  </a:lnTo>
                  <a:cubicBezTo>
                    <a:pt x="9190" y="8691"/>
                    <a:pt x="8974" y="8943"/>
                    <a:pt x="8705" y="8943"/>
                  </a:cubicBezTo>
                  <a:cubicBezTo>
                    <a:pt x="8693" y="8943"/>
                    <a:pt x="8681" y="8942"/>
                    <a:pt x="8669" y="8941"/>
                  </a:cubicBezTo>
                  <a:cubicBezTo>
                    <a:pt x="7843" y="9005"/>
                    <a:pt x="7017" y="9036"/>
                    <a:pt x="6192" y="9036"/>
                  </a:cubicBezTo>
                  <a:cubicBezTo>
                    <a:pt x="5779" y="9036"/>
                    <a:pt x="5366" y="9028"/>
                    <a:pt x="4953" y="9013"/>
                  </a:cubicBezTo>
                  <a:cubicBezTo>
                    <a:pt x="4953" y="8917"/>
                    <a:pt x="4977" y="8846"/>
                    <a:pt x="4977" y="8751"/>
                  </a:cubicBezTo>
                  <a:cubicBezTo>
                    <a:pt x="5025" y="8465"/>
                    <a:pt x="5073" y="8060"/>
                    <a:pt x="5096" y="7750"/>
                  </a:cubicBezTo>
                  <a:cubicBezTo>
                    <a:pt x="5096" y="7560"/>
                    <a:pt x="4947" y="7465"/>
                    <a:pt x="4799" y="7465"/>
                  </a:cubicBezTo>
                  <a:cubicBezTo>
                    <a:pt x="4650" y="7465"/>
                    <a:pt x="4501" y="7560"/>
                    <a:pt x="4501" y="7750"/>
                  </a:cubicBezTo>
                  <a:cubicBezTo>
                    <a:pt x="4549" y="8155"/>
                    <a:pt x="4596" y="8608"/>
                    <a:pt x="4644" y="9013"/>
                  </a:cubicBezTo>
                  <a:lnTo>
                    <a:pt x="4168" y="9013"/>
                  </a:lnTo>
                  <a:cubicBezTo>
                    <a:pt x="3748" y="9013"/>
                    <a:pt x="3303" y="9016"/>
                    <a:pt x="2851" y="9016"/>
                  </a:cubicBezTo>
                  <a:cubicBezTo>
                    <a:pt x="2175" y="9016"/>
                    <a:pt x="1486" y="9008"/>
                    <a:pt x="857" y="8965"/>
                  </a:cubicBezTo>
                  <a:cubicBezTo>
                    <a:pt x="500" y="8870"/>
                    <a:pt x="476" y="8608"/>
                    <a:pt x="476" y="8298"/>
                  </a:cubicBezTo>
                  <a:cubicBezTo>
                    <a:pt x="429" y="7322"/>
                    <a:pt x="476" y="6345"/>
                    <a:pt x="572" y="5369"/>
                  </a:cubicBezTo>
                  <a:cubicBezTo>
                    <a:pt x="572" y="4945"/>
                    <a:pt x="916" y="4865"/>
                    <a:pt x="1295" y="4865"/>
                  </a:cubicBezTo>
                  <a:cubicBezTo>
                    <a:pt x="1525" y="4865"/>
                    <a:pt x="1768" y="4894"/>
                    <a:pt x="1955" y="4894"/>
                  </a:cubicBezTo>
                  <a:cubicBezTo>
                    <a:pt x="1979" y="4894"/>
                    <a:pt x="2002" y="4894"/>
                    <a:pt x="2024" y="4893"/>
                  </a:cubicBezTo>
                  <a:cubicBezTo>
                    <a:pt x="2049" y="4891"/>
                    <a:pt x="2075" y="4890"/>
                    <a:pt x="2101" y="4890"/>
                  </a:cubicBezTo>
                  <a:cubicBezTo>
                    <a:pt x="2285" y="4890"/>
                    <a:pt x="2490" y="4927"/>
                    <a:pt x="2688" y="4927"/>
                  </a:cubicBezTo>
                  <a:cubicBezTo>
                    <a:pt x="2858" y="4927"/>
                    <a:pt x="3024" y="4900"/>
                    <a:pt x="3167" y="4797"/>
                  </a:cubicBezTo>
                  <a:cubicBezTo>
                    <a:pt x="3620" y="4273"/>
                    <a:pt x="3382" y="3440"/>
                    <a:pt x="3406" y="2821"/>
                  </a:cubicBezTo>
                  <a:cubicBezTo>
                    <a:pt x="3787" y="2511"/>
                    <a:pt x="4168" y="2249"/>
                    <a:pt x="4572" y="2011"/>
                  </a:cubicBezTo>
                  <a:cubicBezTo>
                    <a:pt x="4699" y="1934"/>
                    <a:pt x="4827" y="1901"/>
                    <a:pt x="4954" y="1901"/>
                  </a:cubicBezTo>
                  <a:cubicBezTo>
                    <a:pt x="5376" y="1901"/>
                    <a:pt x="5785" y="2260"/>
                    <a:pt x="6097" y="2535"/>
                  </a:cubicBezTo>
                  <a:cubicBezTo>
                    <a:pt x="6216" y="2630"/>
                    <a:pt x="6311" y="2726"/>
                    <a:pt x="6430" y="2821"/>
                  </a:cubicBezTo>
                  <a:cubicBezTo>
                    <a:pt x="6382" y="2868"/>
                    <a:pt x="6359" y="2940"/>
                    <a:pt x="6359" y="3011"/>
                  </a:cubicBezTo>
                  <a:cubicBezTo>
                    <a:pt x="6263" y="3488"/>
                    <a:pt x="6239" y="3964"/>
                    <a:pt x="6239" y="4440"/>
                  </a:cubicBezTo>
                  <a:cubicBezTo>
                    <a:pt x="6239" y="4631"/>
                    <a:pt x="6239" y="4916"/>
                    <a:pt x="6501" y="4940"/>
                  </a:cubicBezTo>
                  <a:cubicBezTo>
                    <a:pt x="6552" y="4945"/>
                    <a:pt x="6604" y="4947"/>
                    <a:pt x="6656" y="4947"/>
                  </a:cubicBezTo>
                  <a:cubicBezTo>
                    <a:pt x="7162" y="4947"/>
                    <a:pt x="7698" y="4751"/>
                    <a:pt x="8202" y="4751"/>
                  </a:cubicBezTo>
                  <a:cubicBezTo>
                    <a:pt x="8464" y="4751"/>
                    <a:pt x="8718" y="4804"/>
                    <a:pt x="8954" y="4964"/>
                  </a:cubicBezTo>
                  <a:cubicBezTo>
                    <a:pt x="9478" y="5321"/>
                    <a:pt x="9216" y="5988"/>
                    <a:pt x="9192" y="6488"/>
                  </a:cubicBezTo>
                  <a:cubicBezTo>
                    <a:pt x="9192" y="6595"/>
                    <a:pt x="9276" y="6649"/>
                    <a:pt x="9359" y="6649"/>
                  </a:cubicBezTo>
                  <a:cubicBezTo>
                    <a:pt x="9442" y="6649"/>
                    <a:pt x="9526" y="6595"/>
                    <a:pt x="9526" y="6488"/>
                  </a:cubicBezTo>
                  <a:cubicBezTo>
                    <a:pt x="9573" y="5893"/>
                    <a:pt x="9788" y="5155"/>
                    <a:pt x="9240" y="4726"/>
                  </a:cubicBezTo>
                  <a:cubicBezTo>
                    <a:pt x="8850" y="4390"/>
                    <a:pt x="8385" y="4312"/>
                    <a:pt x="7907" y="4312"/>
                  </a:cubicBezTo>
                  <a:cubicBezTo>
                    <a:pt x="7539" y="4312"/>
                    <a:pt x="7164" y="4358"/>
                    <a:pt x="6811" y="4369"/>
                  </a:cubicBezTo>
                  <a:cubicBezTo>
                    <a:pt x="6787" y="3940"/>
                    <a:pt x="6763" y="3511"/>
                    <a:pt x="6716" y="3083"/>
                  </a:cubicBezTo>
                  <a:lnTo>
                    <a:pt x="6716" y="3083"/>
                  </a:lnTo>
                  <a:cubicBezTo>
                    <a:pt x="6811" y="3154"/>
                    <a:pt x="6930" y="3249"/>
                    <a:pt x="7049" y="3321"/>
                  </a:cubicBezTo>
                  <a:cubicBezTo>
                    <a:pt x="7073" y="3330"/>
                    <a:pt x="7097" y="3334"/>
                    <a:pt x="7119" y="3334"/>
                  </a:cubicBezTo>
                  <a:cubicBezTo>
                    <a:pt x="7271" y="3334"/>
                    <a:pt x="7361" y="3139"/>
                    <a:pt x="7216" y="3035"/>
                  </a:cubicBezTo>
                  <a:cubicBezTo>
                    <a:pt x="7025" y="2916"/>
                    <a:pt x="6859" y="2773"/>
                    <a:pt x="6692" y="2606"/>
                  </a:cubicBezTo>
                  <a:cubicBezTo>
                    <a:pt x="6192" y="2154"/>
                    <a:pt x="5692" y="1535"/>
                    <a:pt x="4977" y="1440"/>
                  </a:cubicBezTo>
                  <a:cubicBezTo>
                    <a:pt x="4977" y="1297"/>
                    <a:pt x="4977" y="1154"/>
                    <a:pt x="5001" y="1011"/>
                  </a:cubicBezTo>
                  <a:cubicBezTo>
                    <a:pt x="5311" y="963"/>
                    <a:pt x="5644" y="892"/>
                    <a:pt x="5954" y="820"/>
                  </a:cubicBezTo>
                  <a:cubicBezTo>
                    <a:pt x="6192" y="749"/>
                    <a:pt x="6216" y="416"/>
                    <a:pt x="6001" y="296"/>
                  </a:cubicBezTo>
                  <a:cubicBezTo>
                    <a:pt x="5716" y="201"/>
                    <a:pt x="5430" y="130"/>
                    <a:pt x="5144" y="106"/>
                  </a:cubicBezTo>
                  <a:cubicBezTo>
                    <a:pt x="5054" y="91"/>
                    <a:pt x="4917" y="1"/>
                    <a:pt x="48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1" name="Google Shape;3691;p114"/>
            <p:cNvSpPr/>
            <p:nvPr/>
          </p:nvSpPr>
          <p:spPr>
            <a:xfrm>
              <a:off x="1757625" y="2465900"/>
              <a:ext cx="37150" cy="29150"/>
            </a:xfrm>
            <a:custGeom>
              <a:avLst/>
              <a:gdLst/>
              <a:ahLst/>
              <a:cxnLst/>
              <a:rect l="l" t="t" r="r" b="b"/>
              <a:pathLst>
                <a:path w="1486" h="1166" extrusionOk="0">
                  <a:moveTo>
                    <a:pt x="591" y="0"/>
                  </a:moveTo>
                  <a:cubicBezTo>
                    <a:pt x="313" y="0"/>
                    <a:pt x="61" y="130"/>
                    <a:pt x="42" y="435"/>
                  </a:cubicBezTo>
                  <a:cubicBezTo>
                    <a:pt x="0" y="894"/>
                    <a:pt x="357" y="1166"/>
                    <a:pt x="712" y="1166"/>
                  </a:cubicBezTo>
                  <a:cubicBezTo>
                    <a:pt x="966" y="1166"/>
                    <a:pt x="1219" y="1028"/>
                    <a:pt x="1328" y="720"/>
                  </a:cubicBezTo>
                  <a:cubicBezTo>
                    <a:pt x="1485" y="292"/>
                    <a:pt x="1008" y="0"/>
                    <a:pt x="5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2" name="Google Shape;3692;p114"/>
            <p:cNvSpPr/>
            <p:nvPr/>
          </p:nvSpPr>
          <p:spPr>
            <a:xfrm>
              <a:off x="1833450" y="2524800"/>
              <a:ext cx="30025" cy="27225"/>
            </a:xfrm>
            <a:custGeom>
              <a:avLst/>
              <a:gdLst/>
              <a:ahLst/>
              <a:cxnLst/>
              <a:rect l="l" t="t" r="r" b="b"/>
              <a:pathLst>
                <a:path w="1201" h="1089" extrusionOk="0">
                  <a:moveTo>
                    <a:pt x="651" y="1"/>
                  </a:moveTo>
                  <a:cubicBezTo>
                    <a:pt x="318" y="1"/>
                    <a:pt x="0" y="226"/>
                    <a:pt x="34" y="627"/>
                  </a:cubicBezTo>
                  <a:cubicBezTo>
                    <a:pt x="34" y="794"/>
                    <a:pt x="129" y="936"/>
                    <a:pt x="248" y="1056"/>
                  </a:cubicBezTo>
                  <a:cubicBezTo>
                    <a:pt x="355" y="1077"/>
                    <a:pt x="462" y="1089"/>
                    <a:pt x="569" y="1089"/>
                  </a:cubicBezTo>
                  <a:cubicBezTo>
                    <a:pt x="700" y="1089"/>
                    <a:pt x="831" y="1071"/>
                    <a:pt x="962" y="1032"/>
                  </a:cubicBezTo>
                  <a:cubicBezTo>
                    <a:pt x="986" y="1008"/>
                    <a:pt x="1034" y="1008"/>
                    <a:pt x="1058" y="984"/>
                  </a:cubicBezTo>
                  <a:cubicBezTo>
                    <a:pt x="1081" y="865"/>
                    <a:pt x="1105" y="722"/>
                    <a:pt x="1105" y="579"/>
                  </a:cubicBezTo>
                  <a:cubicBezTo>
                    <a:pt x="1105" y="436"/>
                    <a:pt x="1201" y="198"/>
                    <a:pt x="1034" y="127"/>
                  </a:cubicBezTo>
                  <a:lnTo>
                    <a:pt x="1058" y="127"/>
                  </a:lnTo>
                  <a:cubicBezTo>
                    <a:pt x="937" y="41"/>
                    <a:pt x="793" y="1"/>
                    <a:pt x="6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3" name="Google Shape;3693;p114"/>
            <p:cNvSpPr/>
            <p:nvPr/>
          </p:nvSpPr>
          <p:spPr>
            <a:xfrm>
              <a:off x="1833100" y="2562700"/>
              <a:ext cx="29775" cy="27200"/>
            </a:xfrm>
            <a:custGeom>
              <a:avLst/>
              <a:gdLst/>
              <a:ahLst/>
              <a:cxnLst/>
              <a:rect l="l" t="t" r="r" b="b"/>
              <a:pathLst>
                <a:path w="1191" h="1088" extrusionOk="0">
                  <a:moveTo>
                    <a:pt x="591" y="1"/>
                  </a:moveTo>
                  <a:cubicBezTo>
                    <a:pt x="414" y="1"/>
                    <a:pt x="241" y="60"/>
                    <a:pt x="143" y="206"/>
                  </a:cubicBezTo>
                  <a:cubicBezTo>
                    <a:pt x="0" y="468"/>
                    <a:pt x="24" y="802"/>
                    <a:pt x="238" y="1040"/>
                  </a:cubicBezTo>
                  <a:cubicBezTo>
                    <a:pt x="301" y="1076"/>
                    <a:pt x="405" y="1088"/>
                    <a:pt x="519" y="1088"/>
                  </a:cubicBezTo>
                  <a:cubicBezTo>
                    <a:pt x="709" y="1088"/>
                    <a:pt x="929" y="1055"/>
                    <a:pt x="1048" y="1040"/>
                  </a:cubicBezTo>
                  <a:cubicBezTo>
                    <a:pt x="1095" y="873"/>
                    <a:pt x="1119" y="683"/>
                    <a:pt x="1119" y="516"/>
                  </a:cubicBezTo>
                  <a:cubicBezTo>
                    <a:pt x="1119" y="397"/>
                    <a:pt x="1191" y="206"/>
                    <a:pt x="1048" y="135"/>
                  </a:cubicBezTo>
                  <a:cubicBezTo>
                    <a:pt x="932" y="54"/>
                    <a:pt x="760" y="1"/>
                    <a:pt x="5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4" name="Google Shape;3694;p114"/>
            <p:cNvSpPr/>
            <p:nvPr/>
          </p:nvSpPr>
          <p:spPr>
            <a:xfrm>
              <a:off x="1797950" y="2526075"/>
              <a:ext cx="25625" cy="23925"/>
            </a:xfrm>
            <a:custGeom>
              <a:avLst/>
              <a:gdLst/>
              <a:ahLst/>
              <a:cxnLst/>
              <a:rect l="l" t="t" r="r" b="b"/>
              <a:pathLst>
                <a:path w="1025" h="957" extrusionOk="0">
                  <a:moveTo>
                    <a:pt x="819" y="1"/>
                  </a:moveTo>
                  <a:cubicBezTo>
                    <a:pt x="758" y="1"/>
                    <a:pt x="691" y="8"/>
                    <a:pt x="633" y="8"/>
                  </a:cubicBezTo>
                  <a:cubicBezTo>
                    <a:pt x="611" y="8"/>
                    <a:pt x="591" y="7"/>
                    <a:pt x="573" y="4"/>
                  </a:cubicBezTo>
                  <a:lnTo>
                    <a:pt x="96" y="52"/>
                  </a:lnTo>
                  <a:cubicBezTo>
                    <a:pt x="87" y="48"/>
                    <a:pt x="79" y="46"/>
                    <a:pt x="70" y="46"/>
                  </a:cubicBezTo>
                  <a:cubicBezTo>
                    <a:pt x="34" y="46"/>
                    <a:pt x="5" y="84"/>
                    <a:pt x="25" y="123"/>
                  </a:cubicBezTo>
                  <a:cubicBezTo>
                    <a:pt x="25" y="314"/>
                    <a:pt x="25" y="528"/>
                    <a:pt x="25" y="695"/>
                  </a:cubicBezTo>
                  <a:cubicBezTo>
                    <a:pt x="49" y="790"/>
                    <a:pt x="1" y="933"/>
                    <a:pt x="96" y="957"/>
                  </a:cubicBezTo>
                  <a:lnTo>
                    <a:pt x="930" y="957"/>
                  </a:lnTo>
                  <a:cubicBezTo>
                    <a:pt x="977" y="695"/>
                    <a:pt x="1025" y="409"/>
                    <a:pt x="1001" y="123"/>
                  </a:cubicBezTo>
                  <a:cubicBezTo>
                    <a:pt x="1001" y="21"/>
                    <a:pt x="918" y="1"/>
                    <a:pt x="8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5" name="Google Shape;3695;p114"/>
            <p:cNvSpPr/>
            <p:nvPr/>
          </p:nvSpPr>
          <p:spPr>
            <a:xfrm>
              <a:off x="1794400" y="2564625"/>
              <a:ext cx="28600" cy="26650"/>
            </a:xfrm>
            <a:custGeom>
              <a:avLst/>
              <a:gdLst/>
              <a:ahLst/>
              <a:cxnLst/>
              <a:rect l="l" t="t" r="r" b="b"/>
              <a:pathLst>
                <a:path w="1144" h="1066" extrusionOk="0">
                  <a:moveTo>
                    <a:pt x="566" y="1"/>
                  </a:moveTo>
                  <a:cubicBezTo>
                    <a:pt x="356" y="1"/>
                    <a:pt x="163" y="78"/>
                    <a:pt x="95" y="296"/>
                  </a:cubicBezTo>
                  <a:cubicBezTo>
                    <a:pt x="0" y="534"/>
                    <a:pt x="24" y="772"/>
                    <a:pt x="167" y="963"/>
                  </a:cubicBezTo>
                  <a:cubicBezTo>
                    <a:pt x="253" y="1039"/>
                    <a:pt x="373" y="1066"/>
                    <a:pt x="501" y="1066"/>
                  </a:cubicBezTo>
                  <a:cubicBezTo>
                    <a:pt x="694" y="1066"/>
                    <a:pt x="905" y="1006"/>
                    <a:pt x="1048" y="963"/>
                  </a:cubicBezTo>
                  <a:lnTo>
                    <a:pt x="1048" y="534"/>
                  </a:lnTo>
                  <a:cubicBezTo>
                    <a:pt x="1048" y="391"/>
                    <a:pt x="1143" y="201"/>
                    <a:pt x="1000" y="129"/>
                  </a:cubicBezTo>
                  <a:lnTo>
                    <a:pt x="1024" y="106"/>
                  </a:lnTo>
                  <a:cubicBezTo>
                    <a:pt x="891" y="44"/>
                    <a:pt x="724" y="1"/>
                    <a:pt x="5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6" name="Google Shape;3696;p114"/>
            <p:cNvSpPr/>
            <p:nvPr/>
          </p:nvSpPr>
          <p:spPr>
            <a:xfrm>
              <a:off x="1678700" y="2524525"/>
              <a:ext cx="34150" cy="27300"/>
            </a:xfrm>
            <a:custGeom>
              <a:avLst/>
              <a:gdLst/>
              <a:ahLst/>
              <a:cxnLst/>
              <a:rect l="l" t="t" r="r" b="b"/>
              <a:pathLst>
                <a:path w="1366" h="1092" extrusionOk="0">
                  <a:moveTo>
                    <a:pt x="864" y="1"/>
                  </a:moveTo>
                  <a:cubicBezTo>
                    <a:pt x="412" y="1"/>
                    <a:pt x="0" y="571"/>
                    <a:pt x="413" y="1019"/>
                  </a:cubicBezTo>
                  <a:cubicBezTo>
                    <a:pt x="536" y="1065"/>
                    <a:pt x="669" y="1091"/>
                    <a:pt x="805" y="1091"/>
                  </a:cubicBezTo>
                  <a:cubicBezTo>
                    <a:pt x="880" y="1091"/>
                    <a:pt x="956" y="1083"/>
                    <a:pt x="1032" y="1067"/>
                  </a:cubicBezTo>
                  <a:cubicBezTo>
                    <a:pt x="1104" y="1043"/>
                    <a:pt x="1175" y="1043"/>
                    <a:pt x="1246" y="1019"/>
                  </a:cubicBezTo>
                  <a:cubicBezTo>
                    <a:pt x="1294" y="852"/>
                    <a:pt x="1294" y="709"/>
                    <a:pt x="1294" y="566"/>
                  </a:cubicBezTo>
                  <a:cubicBezTo>
                    <a:pt x="1294" y="447"/>
                    <a:pt x="1365" y="304"/>
                    <a:pt x="1294" y="209"/>
                  </a:cubicBezTo>
                  <a:cubicBezTo>
                    <a:pt x="1165" y="62"/>
                    <a:pt x="1012" y="1"/>
                    <a:pt x="8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7" name="Google Shape;3697;p114"/>
            <p:cNvSpPr/>
            <p:nvPr/>
          </p:nvSpPr>
          <p:spPr>
            <a:xfrm>
              <a:off x="1683650" y="2563525"/>
              <a:ext cx="29800" cy="26675"/>
            </a:xfrm>
            <a:custGeom>
              <a:avLst/>
              <a:gdLst/>
              <a:ahLst/>
              <a:cxnLst/>
              <a:rect l="l" t="t" r="r" b="b"/>
              <a:pathLst>
                <a:path w="1192" h="1067" extrusionOk="0">
                  <a:moveTo>
                    <a:pt x="626" y="1"/>
                  </a:moveTo>
                  <a:cubicBezTo>
                    <a:pt x="471" y="1"/>
                    <a:pt x="322" y="42"/>
                    <a:pt x="215" y="150"/>
                  </a:cubicBezTo>
                  <a:cubicBezTo>
                    <a:pt x="1" y="340"/>
                    <a:pt x="24" y="888"/>
                    <a:pt x="334" y="1031"/>
                  </a:cubicBezTo>
                  <a:cubicBezTo>
                    <a:pt x="417" y="1054"/>
                    <a:pt x="501" y="1066"/>
                    <a:pt x="587" y="1066"/>
                  </a:cubicBezTo>
                  <a:cubicBezTo>
                    <a:pt x="673" y="1066"/>
                    <a:pt x="763" y="1054"/>
                    <a:pt x="858" y="1031"/>
                  </a:cubicBezTo>
                  <a:cubicBezTo>
                    <a:pt x="886" y="1031"/>
                    <a:pt x="923" y="1034"/>
                    <a:pt x="960" y="1034"/>
                  </a:cubicBezTo>
                  <a:cubicBezTo>
                    <a:pt x="1017" y="1034"/>
                    <a:pt x="1077" y="1026"/>
                    <a:pt x="1120" y="983"/>
                  </a:cubicBezTo>
                  <a:cubicBezTo>
                    <a:pt x="1144" y="816"/>
                    <a:pt x="1167" y="650"/>
                    <a:pt x="1144" y="483"/>
                  </a:cubicBezTo>
                  <a:cubicBezTo>
                    <a:pt x="1144" y="364"/>
                    <a:pt x="1191" y="173"/>
                    <a:pt x="1072" y="102"/>
                  </a:cubicBezTo>
                  <a:cubicBezTo>
                    <a:pt x="941" y="42"/>
                    <a:pt x="780" y="1"/>
                    <a:pt x="6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8" name="Google Shape;3698;p114"/>
            <p:cNvSpPr/>
            <p:nvPr/>
          </p:nvSpPr>
          <p:spPr>
            <a:xfrm>
              <a:off x="1709850" y="25660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0" y="1"/>
                  </a:moveTo>
                  <a:lnTo>
                    <a:pt x="24" y="1"/>
                  </a:lnTo>
                  <a:lnTo>
                    <a:pt x="2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9" name="Google Shape;3699;p114"/>
            <p:cNvSpPr/>
            <p:nvPr/>
          </p:nvSpPr>
          <p:spPr>
            <a:xfrm>
              <a:off x="1722350" y="2525350"/>
              <a:ext cx="28600" cy="26450"/>
            </a:xfrm>
            <a:custGeom>
              <a:avLst/>
              <a:gdLst/>
              <a:ahLst/>
              <a:cxnLst/>
              <a:rect l="l" t="t" r="r" b="b"/>
              <a:pathLst>
                <a:path w="1144" h="1058" extrusionOk="0">
                  <a:moveTo>
                    <a:pt x="542" y="1"/>
                  </a:moveTo>
                  <a:cubicBezTo>
                    <a:pt x="489" y="1"/>
                    <a:pt x="435" y="4"/>
                    <a:pt x="382" y="9"/>
                  </a:cubicBezTo>
                  <a:cubicBezTo>
                    <a:pt x="355" y="9"/>
                    <a:pt x="325" y="8"/>
                    <a:pt x="294" y="8"/>
                  </a:cubicBezTo>
                  <a:cubicBezTo>
                    <a:pt x="187" y="8"/>
                    <a:pt x="72" y="23"/>
                    <a:pt x="72" y="152"/>
                  </a:cubicBezTo>
                  <a:lnTo>
                    <a:pt x="72" y="629"/>
                  </a:lnTo>
                  <a:cubicBezTo>
                    <a:pt x="72" y="795"/>
                    <a:pt x="1" y="1057"/>
                    <a:pt x="215" y="1057"/>
                  </a:cubicBezTo>
                  <a:cubicBezTo>
                    <a:pt x="501" y="1057"/>
                    <a:pt x="763" y="1034"/>
                    <a:pt x="1048" y="986"/>
                  </a:cubicBezTo>
                  <a:cubicBezTo>
                    <a:pt x="1072" y="819"/>
                    <a:pt x="1072" y="629"/>
                    <a:pt x="1072" y="462"/>
                  </a:cubicBezTo>
                  <a:cubicBezTo>
                    <a:pt x="1072" y="343"/>
                    <a:pt x="1144" y="152"/>
                    <a:pt x="977" y="81"/>
                  </a:cubicBezTo>
                  <a:lnTo>
                    <a:pt x="1001" y="81"/>
                  </a:lnTo>
                  <a:cubicBezTo>
                    <a:pt x="858" y="27"/>
                    <a:pt x="702" y="1"/>
                    <a:pt x="5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0" name="Google Shape;3700;p114"/>
            <p:cNvSpPr/>
            <p:nvPr/>
          </p:nvSpPr>
          <p:spPr>
            <a:xfrm>
              <a:off x="1725925" y="2564475"/>
              <a:ext cx="25025" cy="24525"/>
            </a:xfrm>
            <a:custGeom>
              <a:avLst/>
              <a:gdLst/>
              <a:ahLst/>
              <a:cxnLst/>
              <a:rect l="l" t="t" r="r" b="b"/>
              <a:pathLst>
                <a:path w="1001" h="981" extrusionOk="0">
                  <a:moveTo>
                    <a:pt x="806" y="0"/>
                  </a:moveTo>
                  <a:cubicBezTo>
                    <a:pt x="757" y="0"/>
                    <a:pt x="707" y="8"/>
                    <a:pt x="667" y="16"/>
                  </a:cubicBezTo>
                  <a:cubicBezTo>
                    <a:pt x="477" y="16"/>
                    <a:pt x="286" y="40"/>
                    <a:pt x="96" y="64"/>
                  </a:cubicBezTo>
                  <a:cubicBezTo>
                    <a:pt x="87" y="60"/>
                    <a:pt x="78" y="58"/>
                    <a:pt x="70" y="58"/>
                  </a:cubicBezTo>
                  <a:cubicBezTo>
                    <a:pt x="32" y="58"/>
                    <a:pt x="0" y="96"/>
                    <a:pt x="0" y="135"/>
                  </a:cubicBezTo>
                  <a:cubicBezTo>
                    <a:pt x="48" y="397"/>
                    <a:pt x="48" y="659"/>
                    <a:pt x="48" y="921"/>
                  </a:cubicBezTo>
                  <a:cubicBezTo>
                    <a:pt x="60" y="969"/>
                    <a:pt x="108" y="981"/>
                    <a:pt x="161" y="981"/>
                  </a:cubicBezTo>
                  <a:cubicBezTo>
                    <a:pt x="215" y="981"/>
                    <a:pt x="274" y="969"/>
                    <a:pt x="310" y="969"/>
                  </a:cubicBezTo>
                  <a:lnTo>
                    <a:pt x="905" y="969"/>
                  </a:lnTo>
                  <a:cubicBezTo>
                    <a:pt x="953" y="826"/>
                    <a:pt x="977" y="683"/>
                    <a:pt x="977" y="540"/>
                  </a:cubicBezTo>
                  <a:cubicBezTo>
                    <a:pt x="1001" y="397"/>
                    <a:pt x="953" y="278"/>
                    <a:pt x="977" y="159"/>
                  </a:cubicBezTo>
                  <a:cubicBezTo>
                    <a:pt x="993" y="32"/>
                    <a:pt x="903" y="0"/>
                    <a:pt x="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1" name="Google Shape;3701;p114"/>
            <p:cNvSpPr/>
            <p:nvPr/>
          </p:nvSpPr>
          <p:spPr>
            <a:xfrm>
              <a:off x="1760275" y="2525050"/>
              <a:ext cx="27600" cy="25775"/>
            </a:xfrm>
            <a:custGeom>
              <a:avLst/>
              <a:gdLst/>
              <a:ahLst/>
              <a:cxnLst/>
              <a:rect l="l" t="t" r="r" b="b"/>
              <a:pathLst>
                <a:path w="1104" h="1031" extrusionOk="0">
                  <a:moveTo>
                    <a:pt x="556" y="0"/>
                  </a:moveTo>
                  <a:cubicBezTo>
                    <a:pt x="427" y="0"/>
                    <a:pt x="298" y="24"/>
                    <a:pt x="174" y="69"/>
                  </a:cubicBezTo>
                  <a:cubicBezTo>
                    <a:pt x="8" y="141"/>
                    <a:pt x="79" y="474"/>
                    <a:pt x="55" y="617"/>
                  </a:cubicBezTo>
                  <a:cubicBezTo>
                    <a:pt x="55" y="887"/>
                    <a:pt x="1" y="1031"/>
                    <a:pt x="241" y="1031"/>
                  </a:cubicBezTo>
                  <a:cubicBezTo>
                    <a:pt x="276" y="1031"/>
                    <a:pt x="317" y="1028"/>
                    <a:pt x="365" y="1022"/>
                  </a:cubicBezTo>
                  <a:cubicBezTo>
                    <a:pt x="579" y="1022"/>
                    <a:pt x="794" y="998"/>
                    <a:pt x="1008" y="950"/>
                  </a:cubicBezTo>
                  <a:lnTo>
                    <a:pt x="1008" y="426"/>
                  </a:lnTo>
                  <a:cubicBezTo>
                    <a:pt x="1032" y="331"/>
                    <a:pt x="1103" y="164"/>
                    <a:pt x="984" y="93"/>
                  </a:cubicBezTo>
                  <a:cubicBezTo>
                    <a:pt x="846" y="30"/>
                    <a:pt x="701" y="0"/>
                    <a:pt x="5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02" name="Google Shape;3702;p114"/>
          <p:cNvGrpSpPr/>
          <p:nvPr/>
        </p:nvGrpSpPr>
        <p:grpSpPr>
          <a:xfrm>
            <a:off x="1017681" y="1758981"/>
            <a:ext cx="254273" cy="317040"/>
            <a:chOff x="1101975" y="2381050"/>
            <a:chExt cx="192325" cy="239800"/>
          </a:xfrm>
        </p:grpSpPr>
        <p:sp>
          <p:nvSpPr>
            <p:cNvPr id="3703" name="Google Shape;3703;p114"/>
            <p:cNvSpPr/>
            <p:nvPr/>
          </p:nvSpPr>
          <p:spPr>
            <a:xfrm>
              <a:off x="1111500" y="2538050"/>
              <a:ext cx="176850" cy="74850"/>
            </a:xfrm>
            <a:custGeom>
              <a:avLst/>
              <a:gdLst/>
              <a:ahLst/>
              <a:cxnLst/>
              <a:rect l="l" t="t" r="r" b="b"/>
              <a:pathLst>
                <a:path w="7074" h="2994" extrusionOk="0">
                  <a:moveTo>
                    <a:pt x="2867" y="1"/>
                  </a:moveTo>
                  <a:cubicBezTo>
                    <a:pt x="2810" y="1"/>
                    <a:pt x="2751" y="9"/>
                    <a:pt x="2692" y="25"/>
                  </a:cubicBezTo>
                  <a:cubicBezTo>
                    <a:pt x="2597" y="49"/>
                    <a:pt x="2478" y="144"/>
                    <a:pt x="2406" y="240"/>
                  </a:cubicBezTo>
                  <a:cubicBezTo>
                    <a:pt x="2311" y="335"/>
                    <a:pt x="2216" y="430"/>
                    <a:pt x="2097" y="526"/>
                  </a:cubicBezTo>
                  <a:cubicBezTo>
                    <a:pt x="1930" y="668"/>
                    <a:pt x="1739" y="764"/>
                    <a:pt x="1573" y="883"/>
                  </a:cubicBezTo>
                  <a:lnTo>
                    <a:pt x="406" y="1669"/>
                  </a:lnTo>
                  <a:cubicBezTo>
                    <a:pt x="1" y="1931"/>
                    <a:pt x="72" y="2550"/>
                    <a:pt x="549" y="2716"/>
                  </a:cubicBezTo>
                  <a:cubicBezTo>
                    <a:pt x="1320" y="2915"/>
                    <a:pt x="2103" y="2993"/>
                    <a:pt x="2889" y="2993"/>
                  </a:cubicBezTo>
                  <a:cubicBezTo>
                    <a:pt x="3704" y="2993"/>
                    <a:pt x="4523" y="2909"/>
                    <a:pt x="5335" y="2788"/>
                  </a:cubicBezTo>
                  <a:cubicBezTo>
                    <a:pt x="5764" y="2716"/>
                    <a:pt x="6193" y="2645"/>
                    <a:pt x="6621" y="2574"/>
                  </a:cubicBezTo>
                  <a:cubicBezTo>
                    <a:pt x="6764" y="2526"/>
                    <a:pt x="6907" y="2431"/>
                    <a:pt x="6978" y="2312"/>
                  </a:cubicBezTo>
                  <a:cubicBezTo>
                    <a:pt x="7050" y="2169"/>
                    <a:pt x="7074" y="2002"/>
                    <a:pt x="7026" y="1859"/>
                  </a:cubicBezTo>
                  <a:lnTo>
                    <a:pt x="7050" y="1859"/>
                  </a:lnTo>
                  <a:cubicBezTo>
                    <a:pt x="7002" y="1692"/>
                    <a:pt x="6907" y="1573"/>
                    <a:pt x="6764" y="1502"/>
                  </a:cubicBezTo>
                  <a:cubicBezTo>
                    <a:pt x="6672" y="1456"/>
                    <a:pt x="6580" y="1429"/>
                    <a:pt x="6487" y="1429"/>
                  </a:cubicBezTo>
                  <a:cubicBezTo>
                    <a:pt x="6437" y="1429"/>
                    <a:pt x="6386" y="1437"/>
                    <a:pt x="6336" y="1454"/>
                  </a:cubicBezTo>
                  <a:cubicBezTo>
                    <a:pt x="5835" y="1526"/>
                    <a:pt x="5335" y="1597"/>
                    <a:pt x="4835" y="1669"/>
                  </a:cubicBezTo>
                  <a:cubicBezTo>
                    <a:pt x="4121" y="1768"/>
                    <a:pt x="3406" y="1817"/>
                    <a:pt x="2692" y="1817"/>
                  </a:cubicBezTo>
                  <a:cubicBezTo>
                    <a:pt x="2549" y="1817"/>
                    <a:pt x="2406" y="1815"/>
                    <a:pt x="2263" y="1811"/>
                  </a:cubicBezTo>
                  <a:cubicBezTo>
                    <a:pt x="2430" y="1692"/>
                    <a:pt x="2597" y="1597"/>
                    <a:pt x="2763" y="1478"/>
                  </a:cubicBezTo>
                  <a:cubicBezTo>
                    <a:pt x="3001" y="1311"/>
                    <a:pt x="3192" y="1097"/>
                    <a:pt x="3359" y="883"/>
                  </a:cubicBezTo>
                  <a:cubicBezTo>
                    <a:pt x="3430" y="740"/>
                    <a:pt x="3454" y="573"/>
                    <a:pt x="3406" y="430"/>
                  </a:cubicBezTo>
                  <a:cubicBezTo>
                    <a:pt x="3383" y="287"/>
                    <a:pt x="3287" y="168"/>
                    <a:pt x="3144" y="73"/>
                  </a:cubicBezTo>
                  <a:cubicBezTo>
                    <a:pt x="3067" y="27"/>
                    <a:pt x="2971" y="1"/>
                    <a:pt x="28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4" name="Google Shape;3704;p114"/>
            <p:cNvSpPr/>
            <p:nvPr/>
          </p:nvSpPr>
          <p:spPr>
            <a:xfrm>
              <a:off x="1113300" y="2381100"/>
              <a:ext cx="179325" cy="125925"/>
            </a:xfrm>
            <a:custGeom>
              <a:avLst/>
              <a:gdLst/>
              <a:ahLst/>
              <a:cxnLst/>
              <a:rect l="l" t="t" r="r" b="b"/>
              <a:pathLst>
                <a:path w="7173" h="5037" extrusionOk="0">
                  <a:moveTo>
                    <a:pt x="3033" y="3754"/>
                  </a:moveTo>
                  <a:cubicBezTo>
                    <a:pt x="3033" y="3754"/>
                    <a:pt x="3047" y="3770"/>
                    <a:pt x="3084" y="3813"/>
                  </a:cubicBezTo>
                  <a:lnTo>
                    <a:pt x="3084" y="3813"/>
                  </a:lnTo>
                  <a:cubicBezTo>
                    <a:pt x="3057" y="3780"/>
                    <a:pt x="3034" y="3754"/>
                    <a:pt x="3033" y="3754"/>
                  </a:cubicBezTo>
                  <a:close/>
                  <a:moveTo>
                    <a:pt x="4212" y="0"/>
                  </a:moveTo>
                  <a:cubicBezTo>
                    <a:pt x="4063" y="0"/>
                    <a:pt x="3913" y="5"/>
                    <a:pt x="3763" y="16"/>
                  </a:cubicBezTo>
                  <a:cubicBezTo>
                    <a:pt x="3287" y="16"/>
                    <a:pt x="2834" y="40"/>
                    <a:pt x="2358" y="88"/>
                  </a:cubicBezTo>
                  <a:cubicBezTo>
                    <a:pt x="1905" y="112"/>
                    <a:pt x="1429" y="183"/>
                    <a:pt x="1001" y="302"/>
                  </a:cubicBezTo>
                  <a:cubicBezTo>
                    <a:pt x="643" y="397"/>
                    <a:pt x="358" y="612"/>
                    <a:pt x="167" y="898"/>
                  </a:cubicBezTo>
                  <a:cubicBezTo>
                    <a:pt x="0" y="1183"/>
                    <a:pt x="48" y="1517"/>
                    <a:pt x="286" y="1731"/>
                  </a:cubicBezTo>
                  <a:cubicBezTo>
                    <a:pt x="405" y="1850"/>
                    <a:pt x="572" y="1945"/>
                    <a:pt x="739" y="1993"/>
                  </a:cubicBezTo>
                  <a:cubicBezTo>
                    <a:pt x="953" y="2088"/>
                    <a:pt x="1191" y="2207"/>
                    <a:pt x="1405" y="2326"/>
                  </a:cubicBezTo>
                  <a:cubicBezTo>
                    <a:pt x="2048" y="2731"/>
                    <a:pt x="2620" y="3231"/>
                    <a:pt x="3096" y="3827"/>
                  </a:cubicBezTo>
                  <a:cubicBezTo>
                    <a:pt x="3092" y="3822"/>
                    <a:pt x="3088" y="3817"/>
                    <a:pt x="3084" y="3813"/>
                  </a:cubicBezTo>
                  <a:lnTo>
                    <a:pt x="3084" y="3813"/>
                  </a:lnTo>
                  <a:cubicBezTo>
                    <a:pt x="3118" y="3853"/>
                    <a:pt x="3158" y="3903"/>
                    <a:pt x="3168" y="3922"/>
                  </a:cubicBezTo>
                  <a:cubicBezTo>
                    <a:pt x="3334" y="4184"/>
                    <a:pt x="3525" y="4470"/>
                    <a:pt x="3668" y="4755"/>
                  </a:cubicBezTo>
                  <a:cubicBezTo>
                    <a:pt x="3782" y="4935"/>
                    <a:pt x="3974" y="5036"/>
                    <a:pt x="4176" y="5036"/>
                  </a:cubicBezTo>
                  <a:cubicBezTo>
                    <a:pt x="4269" y="5036"/>
                    <a:pt x="4364" y="5015"/>
                    <a:pt x="4454" y="4970"/>
                  </a:cubicBezTo>
                  <a:cubicBezTo>
                    <a:pt x="4716" y="4803"/>
                    <a:pt x="4811" y="4446"/>
                    <a:pt x="4668" y="4184"/>
                  </a:cubicBezTo>
                  <a:cubicBezTo>
                    <a:pt x="4049" y="2993"/>
                    <a:pt x="3120" y="1993"/>
                    <a:pt x="1977" y="1326"/>
                  </a:cubicBezTo>
                  <a:lnTo>
                    <a:pt x="1929" y="1279"/>
                  </a:lnTo>
                  <a:cubicBezTo>
                    <a:pt x="2406" y="1231"/>
                    <a:pt x="2882" y="1183"/>
                    <a:pt x="3358" y="1160"/>
                  </a:cubicBezTo>
                  <a:cubicBezTo>
                    <a:pt x="3511" y="1153"/>
                    <a:pt x="3663" y="1150"/>
                    <a:pt x="3813" y="1150"/>
                  </a:cubicBezTo>
                  <a:cubicBezTo>
                    <a:pt x="4223" y="1150"/>
                    <a:pt x="4624" y="1172"/>
                    <a:pt x="5025" y="1207"/>
                  </a:cubicBezTo>
                  <a:cubicBezTo>
                    <a:pt x="5454" y="1279"/>
                    <a:pt x="5906" y="1398"/>
                    <a:pt x="6311" y="1564"/>
                  </a:cubicBezTo>
                  <a:cubicBezTo>
                    <a:pt x="6351" y="1572"/>
                    <a:pt x="6390" y="1576"/>
                    <a:pt x="6429" y="1576"/>
                  </a:cubicBezTo>
                  <a:cubicBezTo>
                    <a:pt x="6851" y="1576"/>
                    <a:pt x="7172" y="1122"/>
                    <a:pt x="6954" y="707"/>
                  </a:cubicBezTo>
                  <a:lnTo>
                    <a:pt x="6978" y="707"/>
                  </a:lnTo>
                  <a:cubicBezTo>
                    <a:pt x="6883" y="588"/>
                    <a:pt x="6764" y="493"/>
                    <a:pt x="6621" y="445"/>
                  </a:cubicBezTo>
                  <a:cubicBezTo>
                    <a:pt x="5855" y="163"/>
                    <a:pt x="5038" y="0"/>
                    <a:pt x="42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5" name="Google Shape;3705;p114"/>
            <p:cNvSpPr/>
            <p:nvPr/>
          </p:nvSpPr>
          <p:spPr>
            <a:xfrm>
              <a:off x="1102575" y="2381050"/>
              <a:ext cx="191725" cy="155500"/>
            </a:xfrm>
            <a:custGeom>
              <a:avLst/>
              <a:gdLst/>
              <a:ahLst/>
              <a:cxnLst/>
              <a:rect l="l" t="t" r="r" b="b"/>
              <a:pathLst>
                <a:path w="7669" h="6220" extrusionOk="0">
                  <a:moveTo>
                    <a:pt x="2394" y="1"/>
                  </a:moveTo>
                  <a:cubicBezTo>
                    <a:pt x="2001" y="1"/>
                    <a:pt x="1608" y="7"/>
                    <a:pt x="1215" y="18"/>
                  </a:cubicBezTo>
                  <a:lnTo>
                    <a:pt x="667" y="18"/>
                  </a:lnTo>
                  <a:cubicBezTo>
                    <a:pt x="239" y="90"/>
                    <a:pt x="1" y="542"/>
                    <a:pt x="191" y="923"/>
                  </a:cubicBezTo>
                  <a:cubicBezTo>
                    <a:pt x="596" y="1566"/>
                    <a:pt x="1191" y="2090"/>
                    <a:pt x="1691" y="2662"/>
                  </a:cubicBezTo>
                  <a:lnTo>
                    <a:pt x="1668" y="2662"/>
                  </a:lnTo>
                  <a:cubicBezTo>
                    <a:pt x="2144" y="3186"/>
                    <a:pt x="2620" y="3733"/>
                    <a:pt x="3144" y="4210"/>
                  </a:cubicBezTo>
                  <a:cubicBezTo>
                    <a:pt x="3382" y="4448"/>
                    <a:pt x="3644" y="4710"/>
                    <a:pt x="3906" y="4924"/>
                  </a:cubicBezTo>
                  <a:cubicBezTo>
                    <a:pt x="3620" y="5234"/>
                    <a:pt x="3287" y="5639"/>
                    <a:pt x="3049" y="5948"/>
                  </a:cubicBezTo>
                  <a:cubicBezTo>
                    <a:pt x="2923" y="6056"/>
                    <a:pt x="3029" y="6220"/>
                    <a:pt x="3160" y="6220"/>
                  </a:cubicBezTo>
                  <a:cubicBezTo>
                    <a:pt x="3202" y="6220"/>
                    <a:pt x="3247" y="6203"/>
                    <a:pt x="3287" y="6163"/>
                  </a:cubicBezTo>
                  <a:cubicBezTo>
                    <a:pt x="3668" y="5805"/>
                    <a:pt x="4073" y="5400"/>
                    <a:pt x="4478" y="5043"/>
                  </a:cubicBezTo>
                  <a:cubicBezTo>
                    <a:pt x="4668" y="4781"/>
                    <a:pt x="4287" y="4615"/>
                    <a:pt x="4121" y="4424"/>
                  </a:cubicBezTo>
                  <a:cubicBezTo>
                    <a:pt x="3906" y="4210"/>
                    <a:pt x="3620" y="3900"/>
                    <a:pt x="3406" y="3662"/>
                  </a:cubicBezTo>
                  <a:cubicBezTo>
                    <a:pt x="2906" y="3138"/>
                    <a:pt x="2311" y="2519"/>
                    <a:pt x="1811" y="1971"/>
                  </a:cubicBezTo>
                  <a:cubicBezTo>
                    <a:pt x="1382" y="1566"/>
                    <a:pt x="977" y="1138"/>
                    <a:pt x="596" y="661"/>
                  </a:cubicBezTo>
                  <a:cubicBezTo>
                    <a:pt x="572" y="590"/>
                    <a:pt x="667" y="495"/>
                    <a:pt x="715" y="471"/>
                  </a:cubicBezTo>
                  <a:cubicBezTo>
                    <a:pt x="1430" y="417"/>
                    <a:pt x="2144" y="391"/>
                    <a:pt x="2848" y="391"/>
                  </a:cubicBezTo>
                  <a:cubicBezTo>
                    <a:pt x="3083" y="391"/>
                    <a:pt x="3317" y="393"/>
                    <a:pt x="3549" y="399"/>
                  </a:cubicBezTo>
                  <a:cubicBezTo>
                    <a:pt x="3713" y="395"/>
                    <a:pt x="3877" y="393"/>
                    <a:pt x="4041" y="393"/>
                  </a:cubicBezTo>
                  <a:cubicBezTo>
                    <a:pt x="4799" y="393"/>
                    <a:pt x="5547" y="436"/>
                    <a:pt x="6311" y="495"/>
                  </a:cubicBezTo>
                  <a:cubicBezTo>
                    <a:pt x="6331" y="494"/>
                    <a:pt x="6350" y="493"/>
                    <a:pt x="6369" y="493"/>
                  </a:cubicBezTo>
                  <a:cubicBezTo>
                    <a:pt x="6728" y="493"/>
                    <a:pt x="7056" y="704"/>
                    <a:pt x="7169" y="1066"/>
                  </a:cubicBezTo>
                  <a:cubicBezTo>
                    <a:pt x="7264" y="1233"/>
                    <a:pt x="7121" y="1543"/>
                    <a:pt x="7383" y="1590"/>
                  </a:cubicBezTo>
                  <a:cubicBezTo>
                    <a:pt x="7669" y="1566"/>
                    <a:pt x="7526" y="1138"/>
                    <a:pt x="7478" y="947"/>
                  </a:cubicBezTo>
                  <a:cubicBezTo>
                    <a:pt x="7317" y="487"/>
                    <a:pt x="6889" y="160"/>
                    <a:pt x="6388" y="160"/>
                  </a:cubicBezTo>
                  <a:cubicBezTo>
                    <a:pt x="6370" y="160"/>
                    <a:pt x="6353" y="161"/>
                    <a:pt x="6335" y="161"/>
                  </a:cubicBezTo>
                  <a:cubicBezTo>
                    <a:pt x="5430" y="66"/>
                    <a:pt x="4502" y="18"/>
                    <a:pt x="3573" y="18"/>
                  </a:cubicBezTo>
                  <a:cubicBezTo>
                    <a:pt x="3180" y="7"/>
                    <a:pt x="2787" y="1"/>
                    <a:pt x="23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6" name="Google Shape;3706;p114"/>
            <p:cNvSpPr/>
            <p:nvPr/>
          </p:nvSpPr>
          <p:spPr>
            <a:xfrm>
              <a:off x="1101975" y="2560400"/>
              <a:ext cx="190575" cy="60450"/>
            </a:xfrm>
            <a:custGeom>
              <a:avLst/>
              <a:gdLst/>
              <a:ahLst/>
              <a:cxnLst/>
              <a:rect l="l" t="t" r="r" b="b"/>
              <a:pathLst>
                <a:path w="7623" h="2418" extrusionOk="0">
                  <a:moveTo>
                    <a:pt x="1710" y="0"/>
                  </a:moveTo>
                  <a:cubicBezTo>
                    <a:pt x="1665" y="0"/>
                    <a:pt x="1618" y="11"/>
                    <a:pt x="1573" y="36"/>
                  </a:cubicBezTo>
                  <a:cubicBezTo>
                    <a:pt x="1120" y="441"/>
                    <a:pt x="691" y="870"/>
                    <a:pt x="263" y="1299"/>
                  </a:cubicBezTo>
                  <a:cubicBezTo>
                    <a:pt x="191" y="1370"/>
                    <a:pt x="144" y="1441"/>
                    <a:pt x="120" y="1560"/>
                  </a:cubicBezTo>
                  <a:cubicBezTo>
                    <a:pt x="1" y="1918"/>
                    <a:pt x="239" y="2299"/>
                    <a:pt x="620" y="2346"/>
                  </a:cubicBezTo>
                  <a:cubicBezTo>
                    <a:pt x="811" y="2394"/>
                    <a:pt x="977" y="2418"/>
                    <a:pt x="1168" y="2418"/>
                  </a:cubicBezTo>
                  <a:cubicBezTo>
                    <a:pt x="2216" y="2418"/>
                    <a:pt x="3216" y="2418"/>
                    <a:pt x="4264" y="2394"/>
                  </a:cubicBezTo>
                  <a:cubicBezTo>
                    <a:pt x="4364" y="2390"/>
                    <a:pt x="4471" y="2389"/>
                    <a:pt x="4581" y="2389"/>
                  </a:cubicBezTo>
                  <a:cubicBezTo>
                    <a:pt x="4782" y="2389"/>
                    <a:pt x="4996" y="2393"/>
                    <a:pt x="5215" y="2393"/>
                  </a:cubicBezTo>
                  <a:cubicBezTo>
                    <a:pt x="6294" y="2393"/>
                    <a:pt x="7471" y="2288"/>
                    <a:pt x="7598" y="1037"/>
                  </a:cubicBezTo>
                  <a:cubicBezTo>
                    <a:pt x="7623" y="885"/>
                    <a:pt x="7508" y="801"/>
                    <a:pt x="7394" y="801"/>
                  </a:cubicBezTo>
                  <a:cubicBezTo>
                    <a:pt x="7293" y="801"/>
                    <a:pt x="7193" y="867"/>
                    <a:pt x="7193" y="1013"/>
                  </a:cubicBezTo>
                  <a:lnTo>
                    <a:pt x="7169" y="1013"/>
                  </a:lnTo>
                  <a:cubicBezTo>
                    <a:pt x="7169" y="1203"/>
                    <a:pt x="7121" y="1394"/>
                    <a:pt x="7026" y="1560"/>
                  </a:cubicBezTo>
                  <a:cubicBezTo>
                    <a:pt x="6656" y="2017"/>
                    <a:pt x="5989" y="2037"/>
                    <a:pt x="5423" y="2037"/>
                  </a:cubicBezTo>
                  <a:cubicBezTo>
                    <a:pt x="5369" y="2037"/>
                    <a:pt x="5316" y="2037"/>
                    <a:pt x="5264" y="2037"/>
                  </a:cubicBezTo>
                  <a:cubicBezTo>
                    <a:pt x="4383" y="2013"/>
                    <a:pt x="3454" y="2037"/>
                    <a:pt x="2549" y="1989"/>
                  </a:cubicBezTo>
                  <a:cubicBezTo>
                    <a:pt x="2420" y="1980"/>
                    <a:pt x="2291" y="1977"/>
                    <a:pt x="2161" y="1977"/>
                  </a:cubicBezTo>
                  <a:cubicBezTo>
                    <a:pt x="1966" y="1977"/>
                    <a:pt x="1770" y="1983"/>
                    <a:pt x="1576" y="1983"/>
                  </a:cubicBezTo>
                  <a:cubicBezTo>
                    <a:pt x="1251" y="1983"/>
                    <a:pt x="930" y="1965"/>
                    <a:pt x="620" y="1870"/>
                  </a:cubicBezTo>
                  <a:cubicBezTo>
                    <a:pt x="549" y="1846"/>
                    <a:pt x="572" y="1703"/>
                    <a:pt x="620" y="1656"/>
                  </a:cubicBezTo>
                  <a:cubicBezTo>
                    <a:pt x="1049" y="1251"/>
                    <a:pt x="1477" y="846"/>
                    <a:pt x="1954" y="465"/>
                  </a:cubicBezTo>
                  <a:cubicBezTo>
                    <a:pt x="2091" y="249"/>
                    <a:pt x="1921" y="0"/>
                    <a:pt x="1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1" name="Google Shape;3761;p116"/>
          <p:cNvGrpSpPr/>
          <p:nvPr/>
        </p:nvGrpSpPr>
        <p:grpSpPr>
          <a:xfrm>
            <a:off x="2518993" y="1364781"/>
            <a:ext cx="275699" cy="377658"/>
            <a:chOff x="1731150" y="1748550"/>
            <a:chExt cx="228625" cy="313175"/>
          </a:xfrm>
        </p:grpSpPr>
        <p:sp>
          <p:nvSpPr>
            <p:cNvPr id="3762" name="Google Shape;3762;p116"/>
            <p:cNvSpPr/>
            <p:nvPr/>
          </p:nvSpPr>
          <p:spPr>
            <a:xfrm>
              <a:off x="1775500" y="1809575"/>
              <a:ext cx="134275" cy="179800"/>
            </a:xfrm>
            <a:custGeom>
              <a:avLst/>
              <a:gdLst/>
              <a:ahLst/>
              <a:cxnLst/>
              <a:rect l="l" t="t" r="r" b="b"/>
              <a:pathLst>
                <a:path w="5371" h="7192" extrusionOk="0">
                  <a:moveTo>
                    <a:pt x="5335" y="584"/>
                  </a:moveTo>
                  <a:cubicBezTo>
                    <a:pt x="5335" y="560"/>
                    <a:pt x="5335" y="548"/>
                    <a:pt x="5347" y="525"/>
                  </a:cubicBezTo>
                  <a:lnTo>
                    <a:pt x="5371" y="429"/>
                  </a:lnTo>
                  <a:lnTo>
                    <a:pt x="5299" y="370"/>
                  </a:lnTo>
                  <a:lnTo>
                    <a:pt x="5228" y="310"/>
                  </a:lnTo>
                  <a:cubicBezTo>
                    <a:pt x="5109" y="215"/>
                    <a:pt x="4954" y="108"/>
                    <a:pt x="4763" y="36"/>
                  </a:cubicBezTo>
                  <a:lnTo>
                    <a:pt x="4656" y="1"/>
                  </a:lnTo>
                  <a:lnTo>
                    <a:pt x="4585" y="72"/>
                  </a:lnTo>
                  <a:cubicBezTo>
                    <a:pt x="4573" y="108"/>
                    <a:pt x="4537" y="120"/>
                    <a:pt x="4525" y="132"/>
                  </a:cubicBezTo>
                  <a:cubicBezTo>
                    <a:pt x="4478" y="179"/>
                    <a:pt x="4442" y="227"/>
                    <a:pt x="4406" y="286"/>
                  </a:cubicBezTo>
                  <a:lnTo>
                    <a:pt x="4228" y="548"/>
                  </a:lnTo>
                  <a:cubicBezTo>
                    <a:pt x="4168" y="655"/>
                    <a:pt x="4097" y="751"/>
                    <a:pt x="4037" y="834"/>
                  </a:cubicBezTo>
                  <a:lnTo>
                    <a:pt x="2394" y="3156"/>
                  </a:lnTo>
                  <a:cubicBezTo>
                    <a:pt x="1656" y="4215"/>
                    <a:pt x="929" y="5251"/>
                    <a:pt x="179" y="6311"/>
                  </a:cubicBezTo>
                  <a:cubicBezTo>
                    <a:pt x="132" y="6370"/>
                    <a:pt x="120" y="6418"/>
                    <a:pt x="96" y="6478"/>
                  </a:cubicBezTo>
                  <a:cubicBezTo>
                    <a:pt x="72" y="6501"/>
                    <a:pt x="72" y="6525"/>
                    <a:pt x="60" y="6549"/>
                  </a:cubicBezTo>
                  <a:lnTo>
                    <a:pt x="1" y="6668"/>
                  </a:lnTo>
                  <a:lnTo>
                    <a:pt x="608" y="7097"/>
                  </a:lnTo>
                  <a:lnTo>
                    <a:pt x="703" y="6978"/>
                  </a:lnTo>
                  <a:lnTo>
                    <a:pt x="703" y="6978"/>
                  </a:lnTo>
                  <a:lnTo>
                    <a:pt x="608" y="7097"/>
                  </a:lnTo>
                  <a:lnTo>
                    <a:pt x="727" y="7192"/>
                  </a:lnTo>
                  <a:lnTo>
                    <a:pt x="822" y="7073"/>
                  </a:lnTo>
                  <a:cubicBezTo>
                    <a:pt x="2323" y="4930"/>
                    <a:pt x="3799" y="2834"/>
                    <a:pt x="5275" y="727"/>
                  </a:cubicBezTo>
                  <a:cubicBezTo>
                    <a:pt x="5311" y="667"/>
                    <a:pt x="5335" y="608"/>
                    <a:pt x="5335" y="584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Google Shape;3763;p116"/>
            <p:cNvSpPr/>
            <p:nvPr/>
          </p:nvSpPr>
          <p:spPr>
            <a:xfrm>
              <a:off x="1760925" y="1797675"/>
              <a:ext cx="126825" cy="174450"/>
            </a:xfrm>
            <a:custGeom>
              <a:avLst/>
              <a:gdLst/>
              <a:ahLst/>
              <a:cxnLst/>
              <a:rect l="l" t="t" r="r" b="b"/>
              <a:pathLst>
                <a:path w="5073" h="6978" extrusionOk="0">
                  <a:moveTo>
                    <a:pt x="2477" y="4060"/>
                  </a:moveTo>
                  <a:lnTo>
                    <a:pt x="3858" y="2096"/>
                  </a:lnTo>
                  <a:cubicBezTo>
                    <a:pt x="4025" y="1858"/>
                    <a:pt x="4203" y="1620"/>
                    <a:pt x="4382" y="1382"/>
                  </a:cubicBezTo>
                  <a:cubicBezTo>
                    <a:pt x="4560" y="1143"/>
                    <a:pt x="4727" y="905"/>
                    <a:pt x="4882" y="667"/>
                  </a:cubicBezTo>
                  <a:cubicBezTo>
                    <a:pt x="4930" y="608"/>
                    <a:pt x="4965" y="536"/>
                    <a:pt x="4989" y="477"/>
                  </a:cubicBezTo>
                  <a:cubicBezTo>
                    <a:pt x="5001" y="441"/>
                    <a:pt x="5001" y="429"/>
                    <a:pt x="5013" y="405"/>
                  </a:cubicBezTo>
                  <a:lnTo>
                    <a:pt x="5072" y="286"/>
                  </a:lnTo>
                  <a:lnTo>
                    <a:pt x="4680" y="0"/>
                  </a:lnTo>
                  <a:lnTo>
                    <a:pt x="4584" y="60"/>
                  </a:lnTo>
                  <a:cubicBezTo>
                    <a:pt x="4572" y="72"/>
                    <a:pt x="4560" y="72"/>
                    <a:pt x="4560" y="84"/>
                  </a:cubicBezTo>
                  <a:cubicBezTo>
                    <a:pt x="4525" y="108"/>
                    <a:pt x="4477" y="131"/>
                    <a:pt x="4441" y="179"/>
                  </a:cubicBezTo>
                  <a:cubicBezTo>
                    <a:pt x="4299" y="369"/>
                    <a:pt x="4156" y="548"/>
                    <a:pt x="4001" y="727"/>
                  </a:cubicBezTo>
                  <a:cubicBezTo>
                    <a:pt x="3810" y="965"/>
                    <a:pt x="3608" y="1203"/>
                    <a:pt x="3441" y="1489"/>
                  </a:cubicBezTo>
                  <a:cubicBezTo>
                    <a:pt x="3227" y="1834"/>
                    <a:pt x="2989" y="2155"/>
                    <a:pt x="2775" y="2477"/>
                  </a:cubicBezTo>
                  <a:lnTo>
                    <a:pt x="2667" y="2632"/>
                  </a:lnTo>
                  <a:cubicBezTo>
                    <a:pt x="2429" y="2977"/>
                    <a:pt x="2144" y="3382"/>
                    <a:pt x="1965" y="3822"/>
                  </a:cubicBezTo>
                  <a:cubicBezTo>
                    <a:pt x="1941" y="3918"/>
                    <a:pt x="1882" y="3989"/>
                    <a:pt x="1822" y="4084"/>
                  </a:cubicBezTo>
                  <a:cubicBezTo>
                    <a:pt x="1501" y="4513"/>
                    <a:pt x="1203" y="4953"/>
                    <a:pt x="893" y="5394"/>
                  </a:cubicBezTo>
                  <a:lnTo>
                    <a:pt x="155" y="6465"/>
                  </a:lnTo>
                  <a:cubicBezTo>
                    <a:pt x="119" y="6501"/>
                    <a:pt x="108" y="6537"/>
                    <a:pt x="96" y="6585"/>
                  </a:cubicBezTo>
                  <a:cubicBezTo>
                    <a:pt x="96" y="6596"/>
                    <a:pt x="72" y="6608"/>
                    <a:pt x="60" y="6620"/>
                  </a:cubicBezTo>
                  <a:lnTo>
                    <a:pt x="0" y="6763"/>
                  </a:lnTo>
                  <a:lnTo>
                    <a:pt x="393" y="6977"/>
                  </a:lnTo>
                  <a:lnTo>
                    <a:pt x="465" y="6906"/>
                  </a:lnTo>
                  <a:lnTo>
                    <a:pt x="512" y="6858"/>
                  </a:lnTo>
                  <a:cubicBezTo>
                    <a:pt x="536" y="6835"/>
                    <a:pt x="572" y="6799"/>
                    <a:pt x="596" y="6763"/>
                  </a:cubicBezTo>
                  <a:cubicBezTo>
                    <a:pt x="750" y="6549"/>
                    <a:pt x="893" y="6346"/>
                    <a:pt x="1048" y="6144"/>
                  </a:cubicBezTo>
                  <a:cubicBezTo>
                    <a:pt x="1251" y="5823"/>
                    <a:pt x="2477" y="4060"/>
                    <a:pt x="2477" y="406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Google Shape;3764;p116"/>
            <p:cNvSpPr/>
            <p:nvPr/>
          </p:nvSpPr>
          <p:spPr>
            <a:xfrm>
              <a:off x="1799625" y="1824750"/>
              <a:ext cx="126525" cy="172075"/>
            </a:xfrm>
            <a:custGeom>
              <a:avLst/>
              <a:gdLst/>
              <a:ahLst/>
              <a:cxnLst/>
              <a:rect l="l" t="t" r="r" b="b"/>
              <a:pathLst>
                <a:path w="5061" h="6883" extrusionOk="0">
                  <a:moveTo>
                    <a:pt x="4667" y="1"/>
                  </a:moveTo>
                  <a:lnTo>
                    <a:pt x="4572" y="60"/>
                  </a:lnTo>
                  <a:cubicBezTo>
                    <a:pt x="4560" y="72"/>
                    <a:pt x="4548" y="72"/>
                    <a:pt x="4525" y="96"/>
                  </a:cubicBezTo>
                  <a:cubicBezTo>
                    <a:pt x="4501" y="120"/>
                    <a:pt x="4453" y="132"/>
                    <a:pt x="4429" y="179"/>
                  </a:cubicBezTo>
                  <a:cubicBezTo>
                    <a:pt x="3548" y="1501"/>
                    <a:pt x="2620" y="2835"/>
                    <a:pt x="1715" y="4097"/>
                  </a:cubicBezTo>
                  <a:cubicBezTo>
                    <a:pt x="1215" y="4811"/>
                    <a:pt x="691" y="5561"/>
                    <a:pt x="179" y="6287"/>
                  </a:cubicBezTo>
                  <a:cubicBezTo>
                    <a:pt x="143" y="6347"/>
                    <a:pt x="107" y="6418"/>
                    <a:pt x="84" y="6478"/>
                  </a:cubicBezTo>
                  <a:cubicBezTo>
                    <a:pt x="60" y="6502"/>
                    <a:pt x="48" y="6525"/>
                    <a:pt x="48" y="6549"/>
                  </a:cubicBezTo>
                  <a:lnTo>
                    <a:pt x="0" y="6621"/>
                  </a:lnTo>
                  <a:lnTo>
                    <a:pt x="48" y="6704"/>
                  </a:lnTo>
                  <a:cubicBezTo>
                    <a:pt x="84" y="6752"/>
                    <a:pt x="155" y="6883"/>
                    <a:pt x="298" y="6883"/>
                  </a:cubicBezTo>
                  <a:cubicBezTo>
                    <a:pt x="345" y="6883"/>
                    <a:pt x="381" y="6859"/>
                    <a:pt x="417" y="6847"/>
                  </a:cubicBezTo>
                  <a:lnTo>
                    <a:pt x="465" y="6835"/>
                  </a:lnTo>
                  <a:lnTo>
                    <a:pt x="917" y="6192"/>
                  </a:lnTo>
                  <a:cubicBezTo>
                    <a:pt x="1310" y="5609"/>
                    <a:pt x="1727" y="5037"/>
                    <a:pt x="2131" y="4454"/>
                  </a:cubicBezTo>
                  <a:lnTo>
                    <a:pt x="2167" y="4418"/>
                  </a:lnTo>
                  <a:cubicBezTo>
                    <a:pt x="2250" y="4299"/>
                    <a:pt x="2322" y="4180"/>
                    <a:pt x="2429" y="4097"/>
                  </a:cubicBezTo>
                  <a:cubicBezTo>
                    <a:pt x="2715" y="3847"/>
                    <a:pt x="2941" y="3525"/>
                    <a:pt x="3155" y="3227"/>
                  </a:cubicBezTo>
                  <a:lnTo>
                    <a:pt x="3239" y="3132"/>
                  </a:lnTo>
                  <a:lnTo>
                    <a:pt x="3453" y="2811"/>
                  </a:lnTo>
                  <a:cubicBezTo>
                    <a:pt x="3667" y="2513"/>
                    <a:pt x="3882" y="2204"/>
                    <a:pt x="4132" y="1906"/>
                  </a:cubicBezTo>
                  <a:cubicBezTo>
                    <a:pt x="4322" y="1656"/>
                    <a:pt x="4477" y="1382"/>
                    <a:pt x="4644" y="1120"/>
                  </a:cubicBezTo>
                  <a:cubicBezTo>
                    <a:pt x="4763" y="930"/>
                    <a:pt x="4870" y="751"/>
                    <a:pt x="5001" y="549"/>
                  </a:cubicBezTo>
                  <a:cubicBezTo>
                    <a:pt x="5037" y="513"/>
                    <a:pt x="5048" y="453"/>
                    <a:pt x="5048" y="406"/>
                  </a:cubicBezTo>
                  <a:lnTo>
                    <a:pt x="5048" y="358"/>
                  </a:lnTo>
                  <a:lnTo>
                    <a:pt x="5060" y="251"/>
                  </a:ln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Google Shape;3765;p116"/>
            <p:cNvSpPr/>
            <p:nvPr/>
          </p:nvSpPr>
          <p:spPr>
            <a:xfrm>
              <a:off x="1749900" y="1968525"/>
              <a:ext cx="51225" cy="58075"/>
            </a:xfrm>
            <a:custGeom>
              <a:avLst/>
              <a:gdLst/>
              <a:ahLst/>
              <a:cxnLst/>
              <a:rect l="l" t="t" r="r" b="b"/>
              <a:pathLst>
                <a:path w="2049" h="2323" extrusionOk="0">
                  <a:moveTo>
                    <a:pt x="346" y="1"/>
                  </a:moveTo>
                  <a:lnTo>
                    <a:pt x="287" y="191"/>
                  </a:lnTo>
                  <a:cubicBezTo>
                    <a:pt x="263" y="227"/>
                    <a:pt x="251" y="251"/>
                    <a:pt x="251" y="286"/>
                  </a:cubicBezTo>
                  <a:cubicBezTo>
                    <a:pt x="227" y="358"/>
                    <a:pt x="203" y="417"/>
                    <a:pt x="191" y="477"/>
                  </a:cubicBezTo>
                  <a:cubicBezTo>
                    <a:pt x="144" y="655"/>
                    <a:pt x="120" y="846"/>
                    <a:pt x="72" y="1024"/>
                  </a:cubicBezTo>
                  <a:lnTo>
                    <a:pt x="60" y="1132"/>
                  </a:lnTo>
                  <a:cubicBezTo>
                    <a:pt x="48" y="1203"/>
                    <a:pt x="25" y="1275"/>
                    <a:pt x="25" y="1358"/>
                  </a:cubicBezTo>
                  <a:cubicBezTo>
                    <a:pt x="1" y="1572"/>
                    <a:pt x="72" y="1775"/>
                    <a:pt x="263" y="1894"/>
                  </a:cubicBezTo>
                  <a:cubicBezTo>
                    <a:pt x="382" y="1965"/>
                    <a:pt x="906" y="2322"/>
                    <a:pt x="906" y="2322"/>
                  </a:cubicBezTo>
                  <a:lnTo>
                    <a:pt x="1120" y="2167"/>
                  </a:lnTo>
                  <a:cubicBezTo>
                    <a:pt x="1203" y="2108"/>
                    <a:pt x="1299" y="2048"/>
                    <a:pt x="1382" y="1977"/>
                  </a:cubicBezTo>
                  <a:cubicBezTo>
                    <a:pt x="1477" y="1906"/>
                    <a:pt x="1561" y="1846"/>
                    <a:pt x="1656" y="1775"/>
                  </a:cubicBezTo>
                  <a:lnTo>
                    <a:pt x="1715" y="1715"/>
                  </a:lnTo>
                  <a:cubicBezTo>
                    <a:pt x="1811" y="1620"/>
                    <a:pt x="1953" y="1489"/>
                    <a:pt x="2025" y="1263"/>
                  </a:cubicBezTo>
                  <a:lnTo>
                    <a:pt x="2049" y="115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Google Shape;3766;p116"/>
            <p:cNvSpPr/>
            <p:nvPr/>
          </p:nvSpPr>
          <p:spPr>
            <a:xfrm>
              <a:off x="1896950" y="1757775"/>
              <a:ext cx="53900" cy="48550"/>
            </a:xfrm>
            <a:custGeom>
              <a:avLst/>
              <a:gdLst/>
              <a:ahLst/>
              <a:cxnLst/>
              <a:rect l="l" t="t" r="r" b="b"/>
              <a:pathLst>
                <a:path w="2156" h="1942" extrusionOk="0">
                  <a:moveTo>
                    <a:pt x="2120" y="977"/>
                  </a:moveTo>
                  <a:cubicBezTo>
                    <a:pt x="1727" y="382"/>
                    <a:pt x="1429" y="168"/>
                    <a:pt x="751" y="25"/>
                  </a:cubicBezTo>
                  <a:lnTo>
                    <a:pt x="691" y="1"/>
                  </a:lnTo>
                  <a:lnTo>
                    <a:pt x="655" y="37"/>
                  </a:lnTo>
                  <a:cubicBezTo>
                    <a:pt x="417" y="156"/>
                    <a:pt x="132" y="299"/>
                    <a:pt x="24" y="656"/>
                  </a:cubicBezTo>
                  <a:lnTo>
                    <a:pt x="1" y="751"/>
                  </a:lnTo>
                  <a:lnTo>
                    <a:pt x="72" y="811"/>
                  </a:lnTo>
                  <a:cubicBezTo>
                    <a:pt x="513" y="1227"/>
                    <a:pt x="1036" y="1584"/>
                    <a:pt x="1620" y="1894"/>
                  </a:cubicBezTo>
                  <a:lnTo>
                    <a:pt x="1703" y="1942"/>
                  </a:lnTo>
                  <a:lnTo>
                    <a:pt x="1786" y="1882"/>
                  </a:lnTo>
                  <a:cubicBezTo>
                    <a:pt x="2108" y="1644"/>
                    <a:pt x="2144" y="1299"/>
                    <a:pt x="2156" y="1049"/>
                  </a:cubicBezTo>
                  <a:lnTo>
                    <a:pt x="2156" y="98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7" name="Google Shape;3767;p116"/>
            <p:cNvSpPr/>
            <p:nvPr/>
          </p:nvSpPr>
          <p:spPr>
            <a:xfrm>
              <a:off x="1878200" y="1780700"/>
              <a:ext cx="62825" cy="50625"/>
            </a:xfrm>
            <a:custGeom>
              <a:avLst/>
              <a:gdLst/>
              <a:ahLst/>
              <a:cxnLst/>
              <a:rect l="l" t="t" r="r" b="b"/>
              <a:pathLst>
                <a:path w="2513" h="2025" extrusionOk="0">
                  <a:moveTo>
                    <a:pt x="2394" y="1346"/>
                  </a:moveTo>
                  <a:cubicBezTo>
                    <a:pt x="2334" y="1203"/>
                    <a:pt x="2251" y="1096"/>
                    <a:pt x="2120" y="989"/>
                  </a:cubicBezTo>
                  <a:cubicBezTo>
                    <a:pt x="1834" y="798"/>
                    <a:pt x="1560" y="608"/>
                    <a:pt x="1286" y="417"/>
                  </a:cubicBezTo>
                  <a:lnTo>
                    <a:pt x="905" y="144"/>
                  </a:lnTo>
                  <a:cubicBezTo>
                    <a:pt x="893" y="144"/>
                    <a:pt x="893" y="132"/>
                    <a:pt x="882" y="120"/>
                  </a:cubicBezTo>
                  <a:cubicBezTo>
                    <a:pt x="834" y="84"/>
                    <a:pt x="774" y="36"/>
                    <a:pt x="703" y="25"/>
                  </a:cubicBezTo>
                  <a:cubicBezTo>
                    <a:pt x="608" y="13"/>
                    <a:pt x="524" y="1"/>
                    <a:pt x="429" y="1"/>
                  </a:cubicBezTo>
                  <a:cubicBezTo>
                    <a:pt x="393" y="1"/>
                    <a:pt x="334" y="1"/>
                    <a:pt x="286" y="13"/>
                  </a:cubicBezTo>
                  <a:cubicBezTo>
                    <a:pt x="120" y="36"/>
                    <a:pt x="0" y="203"/>
                    <a:pt x="0" y="394"/>
                  </a:cubicBezTo>
                  <a:lnTo>
                    <a:pt x="0" y="489"/>
                  </a:lnTo>
                  <a:lnTo>
                    <a:pt x="72" y="537"/>
                  </a:lnTo>
                  <a:cubicBezTo>
                    <a:pt x="96" y="548"/>
                    <a:pt x="108" y="548"/>
                    <a:pt x="131" y="560"/>
                  </a:cubicBezTo>
                  <a:cubicBezTo>
                    <a:pt x="179" y="596"/>
                    <a:pt x="239" y="620"/>
                    <a:pt x="298" y="656"/>
                  </a:cubicBezTo>
                  <a:cubicBezTo>
                    <a:pt x="584" y="775"/>
                    <a:pt x="774" y="906"/>
                    <a:pt x="953" y="1072"/>
                  </a:cubicBezTo>
                  <a:cubicBezTo>
                    <a:pt x="1108" y="1203"/>
                    <a:pt x="1286" y="1310"/>
                    <a:pt x="1465" y="1394"/>
                  </a:cubicBezTo>
                  <a:lnTo>
                    <a:pt x="1548" y="1441"/>
                  </a:lnTo>
                  <a:cubicBezTo>
                    <a:pt x="1655" y="1501"/>
                    <a:pt x="1763" y="1620"/>
                    <a:pt x="1858" y="1739"/>
                  </a:cubicBezTo>
                  <a:cubicBezTo>
                    <a:pt x="1917" y="1799"/>
                    <a:pt x="1965" y="1858"/>
                    <a:pt x="2025" y="1918"/>
                  </a:cubicBezTo>
                  <a:lnTo>
                    <a:pt x="2120" y="2025"/>
                  </a:lnTo>
                  <a:lnTo>
                    <a:pt x="2215" y="1930"/>
                  </a:lnTo>
                  <a:cubicBezTo>
                    <a:pt x="2358" y="1822"/>
                    <a:pt x="2513" y="1644"/>
                    <a:pt x="2394" y="134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8" name="Google Shape;3768;p116"/>
            <p:cNvSpPr/>
            <p:nvPr/>
          </p:nvSpPr>
          <p:spPr>
            <a:xfrm>
              <a:off x="1731150" y="1748550"/>
              <a:ext cx="228625" cy="313175"/>
            </a:xfrm>
            <a:custGeom>
              <a:avLst/>
              <a:gdLst/>
              <a:ahLst/>
              <a:cxnLst/>
              <a:rect l="l" t="t" r="r" b="b"/>
              <a:pathLst>
                <a:path w="9145" h="12527" extrusionOk="0">
                  <a:moveTo>
                    <a:pt x="7609" y="1"/>
                  </a:moveTo>
                  <a:cubicBezTo>
                    <a:pt x="8097" y="346"/>
                    <a:pt x="8573" y="691"/>
                    <a:pt x="9050" y="1013"/>
                  </a:cubicBezTo>
                  <a:cubicBezTo>
                    <a:pt x="9145" y="1311"/>
                    <a:pt x="9109" y="1584"/>
                    <a:pt x="9038" y="1858"/>
                  </a:cubicBezTo>
                  <a:cubicBezTo>
                    <a:pt x="8990" y="2037"/>
                    <a:pt x="8883" y="2156"/>
                    <a:pt x="8799" y="2299"/>
                  </a:cubicBezTo>
                  <a:cubicBezTo>
                    <a:pt x="8692" y="2454"/>
                    <a:pt x="8561" y="2608"/>
                    <a:pt x="8609" y="2835"/>
                  </a:cubicBezTo>
                  <a:cubicBezTo>
                    <a:pt x="8621" y="2918"/>
                    <a:pt x="8561" y="3025"/>
                    <a:pt x="8514" y="3096"/>
                  </a:cubicBezTo>
                  <a:cubicBezTo>
                    <a:pt x="7716" y="4228"/>
                    <a:pt x="7002" y="5430"/>
                    <a:pt x="6192" y="6561"/>
                  </a:cubicBezTo>
                  <a:cubicBezTo>
                    <a:pt x="6013" y="6823"/>
                    <a:pt x="5823" y="7061"/>
                    <a:pt x="5609" y="7276"/>
                  </a:cubicBezTo>
                  <a:cubicBezTo>
                    <a:pt x="5418" y="7490"/>
                    <a:pt x="5240" y="7692"/>
                    <a:pt x="5097" y="7930"/>
                  </a:cubicBezTo>
                  <a:cubicBezTo>
                    <a:pt x="4704" y="8502"/>
                    <a:pt x="4299" y="9062"/>
                    <a:pt x="3918" y="9633"/>
                  </a:cubicBezTo>
                  <a:cubicBezTo>
                    <a:pt x="3739" y="9883"/>
                    <a:pt x="3561" y="10133"/>
                    <a:pt x="3382" y="10371"/>
                  </a:cubicBezTo>
                  <a:cubicBezTo>
                    <a:pt x="3335" y="10431"/>
                    <a:pt x="3275" y="10490"/>
                    <a:pt x="3227" y="10514"/>
                  </a:cubicBezTo>
                  <a:cubicBezTo>
                    <a:pt x="3037" y="10538"/>
                    <a:pt x="2965" y="10693"/>
                    <a:pt x="2846" y="10812"/>
                  </a:cubicBezTo>
                  <a:cubicBezTo>
                    <a:pt x="2739" y="10907"/>
                    <a:pt x="2596" y="10990"/>
                    <a:pt x="2489" y="11086"/>
                  </a:cubicBezTo>
                  <a:cubicBezTo>
                    <a:pt x="2013" y="11538"/>
                    <a:pt x="1465" y="11907"/>
                    <a:pt x="965" y="12336"/>
                  </a:cubicBezTo>
                  <a:cubicBezTo>
                    <a:pt x="751" y="12526"/>
                    <a:pt x="227" y="12431"/>
                    <a:pt x="60" y="12169"/>
                  </a:cubicBezTo>
                  <a:cubicBezTo>
                    <a:pt x="13" y="12098"/>
                    <a:pt x="1" y="12014"/>
                    <a:pt x="13" y="11931"/>
                  </a:cubicBezTo>
                  <a:cubicBezTo>
                    <a:pt x="36" y="11752"/>
                    <a:pt x="48" y="11562"/>
                    <a:pt x="96" y="11395"/>
                  </a:cubicBezTo>
                  <a:cubicBezTo>
                    <a:pt x="239" y="10919"/>
                    <a:pt x="334" y="10419"/>
                    <a:pt x="417" y="9931"/>
                  </a:cubicBezTo>
                  <a:cubicBezTo>
                    <a:pt x="477" y="9633"/>
                    <a:pt x="548" y="9335"/>
                    <a:pt x="644" y="9038"/>
                  </a:cubicBezTo>
                  <a:cubicBezTo>
                    <a:pt x="703" y="8823"/>
                    <a:pt x="810" y="8621"/>
                    <a:pt x="929" y="8419"/>
                  </a:cubicBezTo>
                  <a:cubicBezTo>
                    <a:pt x="1430" y="7561"/>
                    <a:pt x="2072" y="6799"/>
                    <a:pt x="2620" y="5966"/>
                  </a:cubicBezTo>
                  <a:cubicBezTo>
                    <a:pt x="2751" y="5775"/>
                    <a:pt x="2858" y="5549"/>
                    <a:pt x="2977" y="5347"/>
                  </a:cubicBezTo>
                  <a:cubicBezTo>
                    <a:pt x="3132" y="5109"/>
                    <a:pt x="3251" y="4847"/>
                    <a:pt x="3406" y="4632"/>
                  </a:cubicBezTo>
                  <a:cubicBezTo>
                    <a:pt x="4037" y="3739"/>
                    <a:pt x="4680" y="2846"/>
                    <a:pt x="5359" y="1977"/>
                  </a:cubicBezTo>
                  <a:cubicBezTo>
                    <a:pt x="5537" y="1751"/>
                    <a:pt x="5704" y="1501"/>
                    <a:pt x="5871" y="1251"/>
                  </a:cubicBezTo>
                  <a:cubicBezTo>
                    <a:pt x="5942" y="1144"/>
                    <a:pt x="6013" y="1037"/>
                    <a:pt x="6168" y="1025"/>
                  </a:cubicBezTo>
                  <a:cubicBezTo>
                    <a:pt x="6323" y="1001"/>
                    <a:pt x="6418" y="858"/>
                    <a:pt x="6502" y="739"/>
                  </a:cubicBezTo>
                  <a:cubicBezTo>
                    <a:pt x="6621" y="596"/>
                    <a:pt x="6716" y="429"/>
                    <a:pt x="6883" y="299"/>
                  </a:cubicBezTo>
                  <a:cubicBezTo>
                    <a:pt x="7073" y="132"/>
                    <a:pt x="7311" y="48"/>
                    <a:pt x="7609" y="1"/>
                  </a:cubicBezTo>
                  <a:close/>
                  <a:moveTo>
                    <a:pt x="2477" y="9407"/>
                  </a:moveTo>
                  <a:cubicBezTo>
                    <a:pt x="3977" y="7264"/>
                    <a:pt x="5454" y="5168"/>
                    <a:pt x="6918" y="3073"/>
                  </a:cubicBezTo>
                  <a:cubicBezTo>
                    <a:pt x="6942" y="3037"/>
                    <a:pt x="6954" y="2989"/>
                    <a:pt x="6966" y="2918"/>
                  </a:cubicBezTo>
                  <a:cubicBezTo>
                    <a:pt x="6823" y="2799"/>
                    <a:pt x="6692" y="2680"/>
                    <a:pt x="6478" y="2608"/>
                  </a:cubicBezTo>
                  <a:cubicBezTo>
                    <a:pt x="6418" y="2680"/>
                    <a:pt x="6359" y="2739"/>
                    <a:pt x="6311" y="2799"/>
                  </a:cubicBezTo>
                  <a:cubicBezTo>
                    <a:pt x="6180" y="2977"/>
                    <a:pt x="6061" y="3168"/>
                    <a:pt x="5942" y="3370"/>
                  </a:cubicBezTo>
                  <a:cubicBezTo>
                    <a:pt x="4656" y="5192"/>
                    <a:pt x="3370" y="7014"/>
                    <a:pt x="2084" y="8847"/>
                  </a:cubicBezTo>
                  <a:cubicBezTo>
                    <a:pt x="2037" y="8907"/>
                    <a:pt x="2013" y="8978"/>
                    <a:pt x="1965" y="9050"/>
                  </a:cubicBezTo>
                  <a:cubicBezTo>
                    <a:pt x="2144" y="9169"/>
                    <a:pt x="2299" y="9276"/>
                    <a:pt x="2477" y="9407"/>
                  </a:cubicBezTo>
                  <a:close/>
                  <a:moveTo>
                    <a:pt x="1537" y="8740"/>
                  </a:moveTo>
                  <a:cubicBezTo>
                    <a:pt x="1584" y="8692"/>
                    <a:pt x="1632" y="8669"/>
                    <a:pt x="1656" y="8621"/>
                  </a:cubicBezTo>
                  <a:cubicBezTo>
                    <a:pt x="1811" y="8407"/>
                    <a:pt x="1953" y="8216"/>
                    <a:pt x="2108" y="8014"/>
                  </a:cubicBezTo>
                  <a:lnTo>
                    <a:pt x="3358" y="6228"/>
                  </a:lnTo>
                  <a:cubicBezTo>
                    <a:pt x="3870" y="5478"/>
                    <a:pt x="4394" y="4740"/>
                    <a:pt x="4930" y="3989"/>
                  </a:cubicBezTo>
                  <a:lnTo>
                    <a:pt x="5954" y="2561"/>
                  </a:lnTo>
                  <a:cubicBezTo>
                    <a:pt x="6013" y="2489"/>
                    <a:pt x="6049" y="2394"/>
                    <a:pt x="6073" y="2311"/>
                  </a:cubicBezTo>
                  <a:cubicBezTo>
                    <a:pt x="5990" y="2251"/>
                    <a:pt x="5930" y="2204"/>
                    <a:pt x="5859" y="2156"/>
                  </a:cubicBezTo>
                  <a:cubicBezTo>
                    <a:pt x="5811" y="2192"/>
                    <a:pt x="5763" y="2204"/>
                    <a:pt x="5740" y="2227"/>
                  </a:cubicBezTo>
                  <a:cubicBezTo>
                    <a:pt x="5418" y="2680"/>
                    <a:pt x="5037" y="3073"/>
                    <a:pt x="4739" y="3525"/>
                  </a:cubicBezTo>
                  <a:cubicBezTo>
                    <a:pt x="4501" y="3918"/>
                    <a:pt x="4227" y="4299"/>
                    <a:pt x="3966" y="4668"/>
                  </a:cubicBezTo>
                  <a:cubicBezTo>
                    <a:pt x="3716" y="5049"/>
                    <a:pt x="3454" y="5418"/>
                    <a:pt x="3275" y="5835"/>
                  </a:cubicBezTo>
                  <a:cubicBezTo>
                    <a:pt x="3239" y="5942"/>
                    <a:pt x="3180" y="6025"/>
                    <a:pt x="3096" y="6121"/>
                  </a:cubicBezTo>
                  <a:cubicBezTo>
                    <a:pt x="2549" y="6906"/>
                    <a:pt x="1989" y="7692"/>
                    <a:pt x="1430" y="8502"/>
                  </a:cubicBezTo>
                  <a:cubicBezTo>
                    <a:pt x="1406" y="8538"/>
                    <a:pt x="1394" y="8585"/>
                    <a:pt x="1358" y="8645"/>
                  </a:cubicBezTo>
                  <a:cubicBezTo>
                    <a:pt x="1430" y="8681"/>
                    <a:pt x="1477" y="8704"/>
                    <a:pt x="1537" y="8740"/>
                  </a:cubicBezTo>
                  <a:close/>
                  <a:moveTo>
                    <a:pt x="7418" y="3227"/>
                  </a:moveTo>
                  <a:cubicBezTo>
                    <a:pt x="7371" y="3275"/>
                    <a:pt x="7323" y="3287"/>
                    <a:pt x="7299" y="3323"/>
                  </a:cubicBezTo>
                  <a:cubicBezTo>
                    <a:pt x="5930" y="5394"/>
                    <a:pt x="4466" y="7383"/>
                    <a:pt x="3061" y="9419"/>
                  </a:cubicBezTo>
                  <a:cubicBezTo>
                    <a:pt x="3001" y="9502"/>
                    <a:pt x="2965" y="9585"/>
                    <a:pt x="2918" y="9657"/>
                  </a:cubicBezTo>
                  <a:cubicBezTo>
                    <a:pt x="2965" y="9752"/>
                    <a:pt x="3013" y="9800"/>
                    <a:pt x="3120" y="9752"/>
                  </a:cubicBezTo>
                  <a:cubicBezTo>
                    <a:pt x="3656" y="8978"/>
                    <a:pt x="4216" y="8192"/>
                    <a:pt x="4763" y="7395"/>
                  </a:cubicBezTo>
                  <a:cubicBezTo>
                    <a:pt x="4870" y="7264"/>
                    <a:pt x="4966" y="7121"/>
                    <a:pt x="5085" y="7014"/>
                  </a:cubicBezTo>
                  <a:cubicBezTo>
                    <a:pt x="5394" y="6740"/>
                    <a:pt x="5621" y="6406"/>
                    <a:pt x="5859" y="6073"/>
                  </a:cubicBezTo>
                  <a:cubicBezTo>
                    <a:pt x="6156" y="5656"/>
                    <a:pt x="6430" y="5240"/>
                    <a:pt x="6752" y="4859"/>
                  </a:cubicBezTo>
                  <a:cubicBezTo>
                    <a:pt x="7073" y="4442"/>
                    <a:pt x="7311" y="3966"/>
                    <a:pt x="7621" y="3513"/>
                  </a:cubicBezTo>
                  <a:cubicBezTo>
                    <a:pt x="7645" y="3489"/>
                    <a:pt x="7645" y="3442"/>
                    <a:pt x="7656" y="3382"/>
                  </a:cubicBezTo>
                  <a:cubicBezTo>
                    <a:pt x="7561" y="3335"/>
                    <a:pt x="7490" y="3275"/>
                    <a:pt x="7418" y="3227"/>
                  </a:cubicBezTo>
                  <a:close/>
                  <a:moveTo>
                    <a:pt x="1632" y="10943"/>
                  </a:moveTo>
                  <a:cubicBezTo>
                    <a:pt x="1775" y="10836"/>
                    <a:pt x="1894" y="10764"/>
                    <a:pt x="2013" y="10669"/>
                  </a:cubicBezTo>
                  <a:cubicBezTo>
                    <a:pt x="2120" y="10585"/>
                    <a:pt x="2239" y="10490"/>
                    <a:pt x="2346" y="10407"/>
                  </a:cubicBezTo>
                  <a:cubicBezTo>
                    <a:pt x="2465" y="10300"/>
                    <a:pt x="2549" y="10193"/>
                    <a:pt x="2596" y="10026"/>
                  </a:cubicBezTo>
                  <a:cubicBezTo>
                    <a:pt x="2120" y="9693"/>
                    <a:pt x="1644" y="9359"/>
                    <a:pt x="1156" y="9014"/>
                  </a:cubicBezTo>
                  <a:cubicBezTo>
                    <a:pt x="1120" y="9121"/>
                    <a:pt x="1072" y="9216"/>
                    <a:pt x="1060" y="9300"/>
                  </a:cubicBezTo>
                  <a:cubicBezTo>
                    <a:pt x="1013" y="9526"/>
                    <a:pt x="965" y="9728"/>
                    <a:pt x="929" y="9954"/>
                  </a:cubicBezTo>
                  <a:cubicBezTo>
                    <a:pt x="918" y="10026"/>
                    <a:pt x="894" y="10085"/>
                    <a:pt x="894" y="10169"/>
                  </a:cubicBezTo>
                  <a:cubicBezTo>
                    <a:pt x="882" y="10324"/>
                    <a:pt x="929" y="10466"/>
                    <a:pt x="1072" y="10562"/>
                  </a:cubicBezTo>
                  <a:cubicBezTo>
                    <a:pt x="1275" y="10693"/>
                    <a:pt x="1453" y="10824"/>
                    <a:pt x="1632" y="10943"/>
                  </a:cubicBezTo>
                  <a:close/>
                  <a:moveTo>
                    <a:pt x="6811" y="1084"/>
                  </a:moveTo>
                  <a:cubicBezTo>
                    <a:pt x="7264" y="1501"/>
                    <a:pt x="7776" y="1858"/>
                    <a:pt x="8323" y="2156"/>
                  </a:cubicBezTo>
                  <a:cubicBezTo>
                    <a:pt x="8597" y="1965"/>
                    <a:pt x="8621" y="1703"/>
                    <a:pt x="8633" y="1430"/>
                  </a:cubicBezTo>
                  <a:cubicBezTo>
                    <a:pt x="8252" y="858"/>
                    <a:pt x="7978" y="680"/>
                    <a:pt x="7359" y="549"/>
                  </a:cubicBezTo>
                  <a:cubicBezTo>
                    <a:pt x="7121" y="656"/>
                    <a:pt x="6894" y="787"/>
                    <a:pt x="6811" y="1084"/>
                  </a:cubicBezTo>
                  <a:close/>
                  <a:moveTo>
                    <a:pt x="8002" y="3108"/>
                  </a:moveTo>
                  <a:cubicBezTo>
                    <a:pt x="8157" y="2966"/>
                    <a:pt x="8192" y="2846"/>
                    <a:pt x="8133" y="2692"/>
                  </a:cubicBezTo>
                  <a:cubicBezTo>
                    <a:pt x="8085" y="2573"/>
                    <a:pt x="8014" y="2489"/>
                    <a:pt x="7895" y="2418"/>
                  </a:cubicBezTo>
                  <a:lnTo>
                    <a:pt x="6680" y="1561"/>
                  </a:lnTo>
                  <a:cubicBezTo>
                    <a:pt x="6644" y="1537"/>
                    <a:pt x="6597" y="1489"/>
                    <a:pt x="6549" y="1477"/>
                  </a:cubicBezTo>
                  <a:cubicBezTo>
                    <a:pt x="6430" y="1465"/>
                    <a:pt x="6299" y="1442"/>
                    <a:pt x="6180" y="1465"/>
                  </a:cubicBezTo>
                  <a:cubicBezTo>
                    <a:pt x="6085" y="1477"/>
                    <a:pt x="6013" y="1561"/>
                    <a:pt x="6013" y="1703"/>
                  </a:cubicBezTo>
                  <a:cubicBezTo>
                    <a:pt x="6073" y="1727"/>
                    <a:pt x="6144" y="1787"/>
                    <a:pt x="6228" y="1823"/>
                  </a:cubicBezTo>
                  <a:cubicBezTo>
                    <a:pt x="6478" y="1942"/>
                    <a:pt x="6716" y="2061"/>
                    <a:pt x="6906" y="2251"/>
                  </a:cubicBezTo>
                  <a:cubicBezTo>
                    <a:pt x="7073" y="2394"/>
                    <a:pt x="7275" y="2489"/>
                    <a:pt x="7478" y="2608"/>
                  </a:cubicBezTo>
                  <a:cubicBezTo>
                    <a:pt x="7680" y="2715"/>
                    <a:pt x="7823" y="2918"/>
                    <a:pt x="8002" y="31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69" name="Google Shape;3769;p116"/>
          <p:cNvGrpSpPr/>
          <p:nvPr/>
        </p:nvGrpSpPr>
        <p:grpSpPr>
          <a:xfrm>
            <a:off x="2867890" y="2054676"/>
            <a:ext cx="294722" cy="374764"/>
            <a:chOff x="2020475" y="2320650"/>
            <a:chExt cx="244400" cy="310775"/>
          </a:xfrm>
        </p:grpSpPr>
        <p:sp>
          <p:nvSpPr>
            <p:cNvPr id="3770" name="Google Shape;3770;p116"/>
            <p:cNvSpPr/>
            <p:nvPr/>
          </p:nvSpPr>
          <p:spPr>
            <a:xfrm>
              <a:off x="2040725" y="2468600"/>
              <a:ext cx="112825" cy="136925"/>
            </a:xfrm>
            <a:custGeom>
              <a:avLst/>
              <a:gdLst/>
              <a:ahLst/>
              <a:cxnLst/>
              <a:rect l="l" t="t" r="r" b="b"/>
              <a:pathLst>
                <a:path w="4513" h="5477" extrusionOk="0">
                  <a:moveTo>
                    <a:pt x="4394" y="619"/>
                  </a:moveTo>
                  <a:lnTo>
                    <a:pt x="4382" y="560"/>
                  </a:lnTo>
                  <a:lnTo>
                    <a:pt x="3501" y="0"/>
                  </a:lnTo>
                  <a:lnTo>
                    <a:pt x="3417" y="71"/>
                  </a:lnTo>
                  <a:cubicBezTo>
                    <a:pt x="3370" y="119"/>
                    <a:pt x="3310" y="167"/>
                    <a:pt x="3263" y="202"/>
                  </a:cubicBezTo>
                  <a:cubicBezTo>
                    <a:pt x="3144" y="298"/>
                    <a:pt x="3036" y="381"/>
                    <a:pt x="2953" y="500"/>
                  </a:cubicBezTo>
                  <a:cubicBezTo>
                    <a:pt x="2298" y="1322"/>
                    <a:pt x="1631" y="2155"/>
                    <a:pt x="988" y="2965"/>
                  </a:cubicBezTo>
                  <a:lnTo>
                    <a:pt x="774" y="3215"/>
                  </a:lnTo>
                  <a:cubicBezTo>
                    <a:pt x="715" y="3286"/>
                    <a:pt x="631" y="3393"/>
                    <a:pt x="631" y="3512"/>
                  </a:cubicBezTo>
                  <a:cubicBezTo>
                    <a:pt x="631" y="3691"/>
                    <a:pt x="524" y="3810"/>
                    <a:pt x="393" y="3941"/>
                  </a:cubicBezTo>
                  <a:cubicBezTo>
                    <a:pt x="262" y="4072"/>
                    <a:pt x="191" y="4239"/>
                    <a:pt x="155" y="4393"/>
                  </a:cubicBezTo>
                  <a:cubicBezTo>
                    <a:pt x="119" y="4441"/>
                    <a:pt x="107" y="4512"/>
                    <a:pt x="72" y="4572"/>
                  </a:cubicBezTo>
                  <a:cubicBezTo>
                    <a:pt x="0" y="4727"/>
                    <a:pt x="48" y="4905"/>
                    <a:pt x="191" y="5024"/>
                  </a:cubicBezTo>
                  <a:cubicBezTo>
                    <a:pt x="238" y="5060"/>
                    <a:pt x="274" y="5084"/>
                    <a:pt x="322" y="5132"/>
                  </a:cubicBezTo>
                  <a:cubicBezTo>
                    <a:pt x="453" y="5251"/>
                    <a:pt x="584" y="5358"/>
                    <a:pt x="750" y="5441"/>
                  </a:cubicBezTo>
                  <a:lnTo>
                    <a:pt x="822" y="5477"/>
                  </a:lnTo>
                  <a:lnTo>
                    <a:pt x="893" y="5417"/>
                  </a:lnTo>
                  <a:cubicBezTo>
                    <a:pt x="1227" y="5179"/>
                    <a:pt x="1584" y="4870"/>
                    <a:pt x="1858" y="4465"/>
                  </a:cubicBezTo>
                  <a:cubicBezTo>
                    <a:pt x="2453" y="3596"/>
                    <a:pt x="3132" y="2786"/>
                    <a:pt x="3763" y="1976"/>
                  </a:cubicBezTo>
                  <a:cubicBezTo>
                    <a:pt x="3906" y="1810"/>
                    <a:pt x="4036" y="1655"/>
                    <a:pt x="4179" y="1476"/>
                  </a:cubicBezTo>
                  <a:cubicBezTo>
                    <a:pt x="4501" y="1095"/>
                    <a:pt x="4513" y="1036"/>
                    <a:pt x="4394" y="61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Google Shape;3771;p116"/>
            <p:cNvSpPr/>
            <p:nvPr/>
          </p:nvSpPr>
          <p:spPr>
            <a:xfrm>
              <a:off x="2122575" y="2333450"/>
              <a:ext cx="131300" cy="147675"/>
            </a:xfrm>
            <a:custGeom>
              <a:avLst/>
              <a:gdLst/>
              <a:ahLst/>
              <a:cxnLst/>
              <a:rect l="l" t="t" r="r" b="b"/>
              <a:pathLst>
                <a:path w="5252" h="5907" extrusionOk="0">
                  <a:moveTo>
                    <a:pt x="1608" y="5847"/>
                  </a:moveTo>
                  <a:lnTo>
                    <a:pt x="1715" y="5906"/>
                  </a:lnTo>
                  <a:lnTo>
                    <a:pt x="1882" y="5716"/>
                  </a:lnTo>
                  <a:cubicBezTo>
                    <a:pt x="1941" y="5644"/>
                    <a:pt x="2001" y="5561"/>
                    <a:pt x="2060" y="5513"/>
                  </a:cubicBezTo>
                  <a:cubicBezTo>
                    <a:pt x="2822" y="4561"/>
                    <a:pt x="3572" y="3620"/>
                    <a:pt x="4334" y="2668"/>
                  </a:cubicBezTo>
                  <a:lnTo>
                    <a:pt x="4382" y="2608"/>
                  </a:lnTo>
                  <a:cubicBezTo>
                    <a:pt x="4513" y="2441"/>
                    <a:pt x="4632" y="2287"/>
                    <a:pt x="4703" y="2072"/>
                  </a:cubicBezTo>
                  <a:cubicBezTo>
                    <a:pt x="4727" y="2025"/>
                    <a:pt x="4763" y="1965"/>
                    <a:pt x="4811" y="1906"/>
                  </a:cubicBezTo>
                  <a:cubicBezTo>
                    <a:pt x="4846" y="1870"/>
                    <a:pt x="4858" y="1846"/>
                    <a:pt x="4870" y="1834"/>
                  </a:cubicBezTo>
                  <a:cubicBezTo>
                    <a:pt x="4906" y="1798"/>
                    <a:pt x="4918" y="1775"/>
                    <a:pt x="4942" y="1739"/>
                  </a:cubicBezTo>
                  <a:cubicBezTo>
                    <a:pt x="4989" y="1691"/>
                    <a:pt x="5037" y="1632"/>
                    <a:pt x="5061" y="1572"/>
                  </a:cubicBezTo>
                  <a:cubicBezTo>
                    <a:pt x="5251" y="1275"/>
                    <a:pt x="5227" y="798"/>
                    <a:pt x="4989" y="596"/>
                  </a:cubicBezTo>
                  <a:lnTo>
                    <a:pt x="4501" y="191"/>
                  </a:lnTo>
                  <a:cubicBezTo>
                    <a:pt x="4430" y="132"/>
                    <a:pt x="4370" y="84"/>
                    <a:pt x="4287" y="24"/>
                  </a:cubicBezTo>
                  <a:lnTo>
                    <a:pt x="4251" y="1"/>
                  </a:lnTo>
                  <a:lnTo>
                    <a:pt x="4191" y="1"/>
                  </a:lnTo>
                  <a:cubicBezTo>
                    <a:pt x="4013" y="1"/>
                    <a:pt x="3870" y="60"/>
                    <a:pt x="3751" y="191"/>
                  </a:cubicBezTo>
                  <a:cubicBezTo>
                    <a:pt x="3727" y="227"/>
                    <a:pt x="3691" y="263"/>
                    <a:pt x="3668" y="310"/>
                  </a:cubicBezTo>
                  <a:cubicBezTo>
                    <a:pt x="3656" y="346"/>
                    <a:pt x="3620" y="358"/>
                    <a:pt x="3608" y="382"/>
                  </a:cubicBezTo>
                  <a:cubicBezTo>
                    <a:pt x="3537" y="477"/>
                    <a:pt x="3453" y="584"/>
                    <a:pt x="3382" y="667"/>
                  </a:cubicBezTo>
                  <a:cubicBezTo>
                    <a:pt x="3179" y="941"/>
                    <a:pt x="2977" y="1191"/>
                    <a:pt x="2703" y="1370"/>
                  </a:cubicBezTo>
                  <a:cubicBezTo>
                    <a:pt x="2644" y="1417"/>
                    <a:pt x="2596" y="1453"/>
                    <a:pt x="2560" y="1513"/>
                  </a:cubicBezTo>
                  <a:cubicBezTo>
                    <a:pt x="2548" y="1536"/>
                    <a:pt x="2548" y="1548"/>
                    <a:pt x="2537" y="1548"/>
                  </a:cubicBezTo>
                  <a:cubicBezTo>
                    <a:pt x="1763" y="2525"/>
                    <a:pt x="977" y="3513"/>
                    <a:pt x="203" y="4489"/>
                  </a:cubicBezTo>
                  <a:cubicBezTo>
                    <a:pt x="167" y="4537"/>
                    <a:pt x="143" y="4584"/>
                    <a:pt x="108" y="4644"/>
                  </a:cubicBezTo>
                  <a:cubicBezTo>
                    <a:pt x="96" y="4668"/>
                    <a:pt x="84" y="4692"/>
                    <a:pt x="60" y="4715"/>
                  </a:cubicBezTo>
                  <a:lnTo>
                    <a:pt x="0" y="4823"/>
                  </a:lnTo>
                  <a:lnTo>
                    <a:pt x="96" y="4906"/>
                  </a:lnTo>
                  <a:cubicBezTo>
                    <a:pt x="298" y="5120"/>
                    <a:pt x="512" y="5299"/>
                    <a:pt x="739" y="5430"/>
                  </a:cubicBezTo>
                  <a:cubicBezTo>
                    <a:pt x="917" y="5549"/>
                    <a:pt x="1120" y="5644"/>
                    <a:pt x="1310" y="5739"/>
                  </a:cubicBezTo>
                  <a:cubicBezTo>
                    <a:pt x="1429" y="5763"/>
                    <a:pt x="1524" y="5811"/>
                    <a:pt x="1608" y="58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Google Shape;3772;p116"/>
            <p:cNvSpPr/>
            <p:nvPr/>
          </p:nvSpPr>
          <p:spPr>
            <a:xfrm>
              <a:off x="2146675" y="2391800"/>
              <a:ext cx="103925" cy="126225"/>
            </a:xfrm>
            <a:custGeom>
              <a:avLst/>
              <a:gdLst/>
              <a:ahLst/>
              <a:cxnLst/>
              <a:rect l="l" t="t" r="r" b="b"/>
              <a:pathLst>
                <a:path w="4157" h="5049" extrusionOk="0">
                  <a:moveTo>
                    <a:pt x="4037" y="238"/>
                  </a:moveTo>
                  <a:lnTo>
                    <a:pt x="3942" y="0"/>
                  </a:lnTo>
                  <a:lnTo>
                    <a:pt x="3597" y="429"/>
                  </a:lnTo>
                  <a:cubicBezTo>
                    <a:pt x="3597" y="429"/>
                    <a:pt x="2227" y="2179"/>
                    <a:pt x="1858" y="2655"/>
                  </a:cubicBezTo>
                  <a:cubicBezTo>
                    <a:pt x="1656" y="2893"/>
                    <a:pt x="1477" y="3132"/>
                    <a:pt x="1287" y="3370"/>
                  </a:cubicBezTo>
                  <a:lnTo>
                    <a:pt x="965" y="3763"/>
                  </a:lnTo>
                  <a:cubicBezTo>
                    <a:pt x="858" y="3905"/>
                    <a:pt x="799" y="3977"/>
                    <a:pt x="680" y="3977"/>
                  </a:cubicBezTo>
                  <a:cubicBezTo>
                    <a:pt x="572" y="3977"/>
                    <a:pt x="489" y="4048"/>
                    <a:pt x="418" y="4108"/>
                  </a:cubicBezTo>
                  <a:cubicBezTo>
                    <a:pt x="394" y="4155"/>
                    <a:pt x="346" y="4203"/>
                    <a:pt x="322" y="4239"/>
                  </a:cubicBezTo>
                  <a:cubicBezTo>
                    <a:pt x="215" y="4382"/>
                    <a:pt x="96" y="4513"/>
                    <a:pt x="37" y="4679"/>
                  </a:cubicBezTo>
                  <a:lnTo>
                    <a:pt x="1" y="4751"/>
                  </a:lnTo>
                  <a:lnTo>
                    <a:pt x="37" y="4810"/>
                  </a:lnTo>
                  <a:cubicBezTo>
                    <a:pt x="120" y="4977"/>
                    <a:pt x="263" y="5048"/>
                    <a:pt x="441" y="5048"/>
                  </a:cubicBezTo>
                  <a:lnTo>
                    <a:pt x="477" y="5048"/>
                  </a:lnTo>
                  <a:cubicBezTo>
                    <a:pt x="584" y="5048"/>
                    <a:pt x="751" y="5013"/>
                    <a:pt x="870" y="4858"/>
                  </a:cubicBezTo>
                  <a:cubicBezTo>
                    <a:pt x="918" y="4798"/>
                    <a:pt x="941" y="4751"/>
                    <a:pt x="989" y="4703"/>
                  </a:cubicBezTo>
                  <a:cubicBezTo>
                    <a:pt x="1013" y="4679"/>
                    <a:pt x="1037" y="4644"/>
                    <a:pt x="1061" y="4620"/>
                  </a:cubicBezTo>
                  <a:lnTo>
                    <a:pt x="3251" y="1858"/>
                  </a:lnTo>
                  <a:cubicBezTo>
                    <a:pt x="3478" y="1584"/>
                    <a:pt x="3692" y="1298"/>
                    <a:pt x="3942" y="1012"/>
                  </a:cubicBezTo>
                  <a:cubicBezTo>
                    <a:pt x="4049" y="869"/>
                    <a:pt x="4132" y="703"/>
                    <a:pt x="4144" y="512"/>
                  </a:cubicBezTo>
                  <a:cubicBezTo>
                    <a:pt x="4156" y="429"/>
                    <a:pt x="4109" y="369"/>
                    <a:pt x="4085" y="310"/>
                  </a:cubicBezTo>
                  <a:cubicBezTo>
                    <a:pt x="4085" y="322"/>
                    <a:pt x="4073" y="286"/>
                    <a:pt x="4037" y="2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Google Shape;3773;p116"/>
            <p:cNvSpPr/>
            <p:nvPr/>
          </p:nvSpPr>
          <p:spPr>
            <a:xfrm>
              <a:off x="2030000" y="2598375"/>
              <a:ext cx="26525" cy="23225"/>
            </a:xfrm>
            <a:custGeom>
              <a:avLst/>
              <a:gdLst/>
              <a:ahLst/>
              <a:cxnLst/>
              <a:rect l="l" t="t" r="r" b="b"/>
              <a:pathLst>
                <a:path w="1061" h="929" extrusionOk="0">
                  <a:moveTo>
                    <a:pt x="941" y="524"/>
                  </a:moveTo>
                  <a:cubicBezTo>
                    <a:pt x="703" y="226"/>
                    <a:pt x="572" y="131"/>
                    <a:pt x="286" y="48"/>
                  </a:cubicBezTo>
                  <a:lnTo>
                    <a:pt x="132" y="0"/>
                  </a:lnTo>
                  <a:lnTo>
                    <a:pt x="1" y="536"/>
                  </a:lnTo>
                  <a:lnTo>
                    <a:pt x="48" y="595"/>
                  </a:lnTo>
                  <a:cubicBezTo>
                    <a:pt x="155" y="726"/>
                    <a:pt x="286" y="845"/>
                    <a:pt x="489" y="905"/>
                  </a:cubicBezTo>
                  <a:lnTo>
                    <a:pt x="548" y="929"/>
                  </a:lnTo>
                  <a:lnTo>
                    <a:pt x="1060" y="66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Google Shape;3774;p116"/>
            <p:cNvSpPr/>
            <p:nvPr/>
          </p:nvSpPr>
          <p:spPr>
            <a:xfrm>
              <a:off x="2020475" y="2320650"/>
              <a:ext cx="244400" cy="310775"/>
            </a:xfrm>
            <a:custGeom>
              <a:avLst/>
              <a:gdLst/>
              <a:ahLst/>
              <a:cxnLst/>
              <a:rect l="l" t="t" r="r" b="b"/>
              <a:pathLst>
                <a:path w="9776" h="12431" extrusionOk="0">
                  <a:moveTo>
                    <a:pt x="4918" y="8002"/>
                  </a:moveTo>
                  <a:cubicBezTo>
                    <a:pt x="4775" y="8073"/>
                    <a:pt x="4704" y="8192"/>
                    <a:pt x="4620" y="8311"/>
                  </a:cubicBezTo>
                  <a:cubicBezTo>
                    <a:pt x="4465" y="8621"/>
                    <a:pt x="4227" y="8883"/>
                    <a:pt x="4013" y="9157"/>
                  </a:cubicBezTo>
                  <a:cubicBezTo>
                    <a:pt x="3894" y="9323"/>
                    <a:pt x="3787" y="9502"/>
                    <a:pt x="3692" y="9680"/>
                  </a:cubicBezTo>
                  <a:cubicBezTo>
                    <a:pt x="3596" y="9811"/>
                    <a:pt x="3537" y="9954"/>
                    <a:pt x="3430" y="10073"/>
                  </a:cubicBezTo>
                  <a:lnTo>
                    <a:pt x="2763" y="10919"/>
                  </a:lnTo>
                  <a:cubicBezTo>
                    <a:pt x="2632" y="11085"/>
                    <a:pt x="2513" y="11228"/>
                    <a:pt x="2334" y="11347"/>
                  </a:cubicBezTo>
                  <a:cubicBezTo>
                    <a:pt x="2227" y="11419"/>
                    <a:pt x="2156" y="11526"/>
                    <a:pt x="2060" y="11633"/>
                  </a:cubicBezTo>
                  <a:cubicBezTo>
                    <a:pt x="1977" y="11728"/>
                    <a:pt x="1882" y="11812"/>
                    <a:pt x="1751" y="11835"/>
                  </a:cubicBezTo>
                  <a:cubicBezTo>
                    <a:pt x="1679" y="11847"/>
                    <a:pt x="1584" y="11883"/>
                    <a:pt x="1560" y="11943"/>
                  </a:cubicBezTo>
                  <a:cubicBezTo>
                    <a:pt x="1465" y="12109"/>
                    <a:pt x="1310" y="12145"/>
                    <a:pt x="1191" y="12264"/>
                  </a:cubicBezTo>
                  <a:cubicBezTo>
                    <a:pt x="989" y="12431"/>
                    <a:pt x="786" y="12431"/>
                    <a:pt x="596" y="12288"/>
                  </a:cubicBezTo>
                  <a:cubicBezTo>
                    <a:pt x="477" y="12193"/>
                    <a:pt x="358" y="12085"/>
                    <a:pt x="215" y="12002"/>
                  </a:cubicBezTo>
                  <a:cubicBezTo>
                    <a:pt x="36" y="11871"/>
                    <a:pt x="1" y="11693"/>
                    <a:pt x="60" y="11478"/>
                  </a:cubicBezTo>
                  <a:cubicBezTo>
                    <a:pt x="132" y="11252"/>
                    <a:pt x="215" y="11050"/>
                    <a:pt x="298" y="10823"/>
                  </a:cubicBezTo>
                  <a:cubicBezTo>
                    <a:pt x="310" y="10800"/>
                    <a:pt x="358" y="10752"/>
                    <a:pt x="358" y="10728"/>
                  </a:cubicBezTo>
                  <a:cubicBezTo>
                    <a:pt x="322" y="10466"/>
                    <a:pt x="477" y="10288"/>
                    <a:pt x="560" y="10073"/>
                  </a:cubicBezTo>
                  <a:cubicBezTo>
                    <a:pt x="584" y="9978"/>
                    <a:pt x="632" y="9871"/>
                    <a:pt x="691" y="9799"/>
                  </a:cubicBezTo>
                  <a:cubicBezTo>
                    <a:pt x="906" y="9538"/>
                    <a:pt x="1108" y="9252"/>
                    <a:pt x="1287" y="8942"/>
                  </a:cubicBezTo>
                  <a:cubicBezTo>
                    <a:pt x="1406" y="8728"/>
                    <a:pt x="1572" y="8537"/>
                    <a:pt x="1715" y="8347"/>
                  </a:cubicBezTo>
                  <a:cubicBezTo>
                    <a:pt x="2299" y="7609"/>
                    <a:pt x="2882" y="6882"/>
                    <a:pt x="3465" y="6168"/>
                  </a:cubicBezTo>
                  <a:cubicBezTo>
                    <a:pt x="3584" y="6025"/>
                    <a:pt x="3739" y="5894"/>
                    <a:pt x="3894" y="5751"/>
                  </a:cubicBezTo>
                  <a:cubicBezTo>
                    <a:pt x="3858" y="5704"/>
                    <a:pt x="3823" y="5656"/>
                    <a:pt x="3787" y="5597"/>
                  </a:cubicBezTo>
                  <a:cubicBezTo>
                    <a:pt x="3620" y="5382"/>
                    <a:pt x="3608" y="5204"/>
                    <a:pt x="3775" y="4966"/>
                  </a:cubicBezTo>
                  <a:cubicBezTo>
                    <a:pt x="3834" y="4870"/>
                    <a:pt x="3894" y="4799"/>
                    <a:pt x="3965" y="4727"/>
                  </a:cubicBezTo>
                  <a:cubicBezTo>
                    <a:pt x="4739" y="3751"/>
                    <a:pt x="5513" y="2787"/>
                    <a:pt x="6275" y="1810"/>
                  </a:cubicBezTo>
                  <a:cubicBezTo>
                    <a:pt x="6406" y="1644"/>
                    <a:pt x="6525" y="1489"/>
                    <a:pt x="6704" y="1370"/>
                  </a:cubicBezTo>
                  <a:cubicBezTo>
                    <a:pt x="6799" y="1310"/>
                    <a:pt x="6871" y="1215"/>
                    <a:pt x="6942" y="1120"/>
                  </a:cubicBezTo>
                  <a:cubicBezTo>
                    <a:pt x="7156" y="870"/>
                    <a:pt x="7359" y="596"/>
                    <a:pt x="7573" y="334"/>
                  </a:cubicBezTo>
                  <a:cubicBezTo>
                    <a:pt x="7787" y="48"/>
                    <a:pt x="7966" y="1"/>
                    <a:pt x="8311" y="120"/>
                  </a:cubicBezTo>
                  <a:cubicBezTo>
                    <a:pt x="8406" y="155"/>
                    <a:pt x="8478" y="203"/>
                    <a:pt x="8549" y="263"/>
                  </a:cubicBezTo>
                  <a:cubicBezTo>
                    <a:pt x="8799" y="441"/>
                    <a:pt x="9037" y="632"/>
                    <a:pt x="9299" y="822"/>
                  </a:cubicBezTo>
                  <a:cubicBezTo>
                    <a:pt x="9418" y="917"/>
                    <a:pt x="9502" y="1013"/>
                    <a:pt x="9514" y="1167"/>
                  </a:cubicBezTo>
                  <a:cubicBezTo>
                    <a:pt x="9514" y="1191"/>
                    <a:pt x="9514" y="1227"/>
                    <a:pt x="9538" y="1239"/>
                  </a:cubicBezTo>
                  <a:cubicBezTo>
                    <a:pt x="9776" y="1644"/>
                    <a:pt x="9597" y="1989"/>
                    <a:pt x="9371" y="2310"/>
                  </a:cubicBezTo>
                  <a:cubicBezTo>
                    <a:pt x="9323" y="2370"/>
                    <a:pt x="9276" y="2429"/>
                    <a:pt x="9216" y="2501"/>
                  </a:cubicBezTo>
                  <a:cubicBezTo>
                    <a:pt x="9299" y="2703"/>
                    <a:pt x="9359" y="2894"/>
                    <a:pt x="9430" y="3084"/>
                  </a:cubicBezTo>
                  <a:cubicBezTo>
                    <a:pt x="9478" y="3203"/>
                    <a:pt x="9478" y="3322"/>
                    <a:pt x="9430" y="3453"/>
                  </a:cubicBezTo>
                  <a:cubicBezTo>
                    <a:pt x="9359" y="3692"/>
                    <a:pt x="9252" y="3906"/>
                    <a:pt x="9085" y="4096"/>
                  </a:cubicBezTo>
                  <a:cubicBezTo>
                    <a:pt x="8109" y="5335"/>
                    <a:pt x="7132" y="6573"/>
                    <a:pt x="6156" y="7799"/>
                  </a:cubicBezTo>
                  <a:cubicBezTo>
                    <a:pt x="6109" y="7847"/>
                    <a:pt x="6061" y="7906"/>
                    <a:pt x="6037" y="7954"/>
                  </a:cubicBezTo>
                  <a:cubicBezTo>
                    <a:pt x="5942" y="8073"/>
                    <a:pt x="5847" y="8121"/>
                    <a:pt x="5704" y="8133"/>
                  </a:cubicBezTo>
                  <a:cubicBezTo>
                    <a:pt x="5644" y="8133"/>
                    <a:pt x="5573" y="8144"/>
                    <a:pt x="5513" y="8156"/>
                  </a:cubicBezTo>
                  <a:cubicBezTo>
                    <a:pt x="5335" y="8192"/>
                    <a:pt x="5192" y="8156"/>
                    <a:pt x="5037" y="8037"/>
                  </a:cubicBezTo>
                  <a:cubicBezTo>
                    <a:pt x="5037" y="8061"/>
                    <a:pt x="4977" y="8025"/>
                    <a:pt x="4918" y="8002"/>
                  </a:cubicBezTo>
                  <a:close/>
                  <a:moveTo>
                    <a:pt x="5763" y="6228"/>
                  </a:moveTo>
                  <a:cubicBezTo>
                    <a:pt x="5870" y="6109"/>
                    <a:pt x="5966" y="6025"/>
                    <a:pt x="6037" y="5918"/>
                  </a:cubicBezTo>
                  <a:cubicBezTo>
                    <a:pt x="6799" y="4966"/>
                    <a:pt x="7549" y="4025"/>
                    <a:pt x="8311" y="3072"/>
                  </a:cubicBezTo>
                  <a:cubicBezTo>
                    <a:pt x="8442" y="2906"/>
                    <a:pt x="8597" y="2751"/>
                    <a:pt x="8656" y="2525"/>
                  </a:cubicBezTo>
                  <a:cubicBezTo>
                    <a:pt x="8680" y="2418"/>
                    <a:pt x="8776" y="2322"/>
                    <a:pt x="8847" y="2239"/>
                  </a:cubicBezTo>
                  <a:cubicBezTo>
                    <a:pt x="8907" y="2156"/>
                    <a:pt x="8978" y="2096"/>
                    <a:pt x="9037" y="2001"/>
                  </a:cubicBezTo>
                  <a:cubicBezTo>
                    <a:pt x="9192" y="1763"/>
                    <a:pt x="9180" y="1382"/>
                    <a:pt x="8978" y="1215"/>
                  </a:cubicBezTo>
                  <a:cubicBezTo>
                    <a:pt x="8764" y="1013"/>
                    <a:pt x="8526" y="834"/>
                    <a:pt x="8299" y="667"/>
                  </a:cubicBezTo>
                  <a:cubicBezTo>
                    <a:pt x="8168" y="667"/>
                    <a:pt x="8061" y="715"/>
                    <a:pt x="7990" y="810"/>
                  </a:cubicBezTo>
                  <a:cubicBezTo>
                    <a:pt x="7942" y="870"/>
                    <a:pt x="7883" y="929"/>
                    <a:pt x="7835" y="989"/>
                  </a:cubicBezTo>
                  <a:cubicBezTo>
                    <a:pt x="7537" y="1346"/>
                    <a:pt x="7299" y="1751"/>
                    <a:pt x="6894" y="2001"/>
                  </a:cubicBezTo>
                  <a:cubicBezTo>
                    <a:pt x="6859" y="2025"/>
                    <a:pt x="6811" y="2096"/>
                    <a:pt x="6775" y="2156"/>
                  </a:cubicBezTo>
                  <a:cubicBezTo>
                    <a:pt x="6001" y="3132"/>
                    <a:pt x="5216" y="4108"/>
                    <a:pt x="4442" y="5096"/>
                  </a:cubicBezTo>
                  <a:cubicBezTo>
                    <a:pt x="4394" y="5156"/>
                    <a:pt x="4370" y="5216"/>
                    <a:pt x="4311" y="5299"/>
                  </a:cubicBezTo>
                  <a:cubicBezTo>
                    <a:pt x="4501" y="5501"/>
                    <a:pt x="4692" y="5656"/>
                    <a:pt x="4918" y="5811"/>
                  </a:cubicBezTo>
                  <a:cubicBezTo>
                    <a:pt x="5168" y="5966"/>
                    <a:pt x="5454" y="6085"/>
                    <a:pt x="5763" y="6228"/>
                  </a:cubicBezTo>
                  <a:close/>
                  <a:moveTo>
                    <a:pt x="4323" y="6109"/>
                  </a:moveTo>
                  <a:cubicBezTo>
                    <a:pt x="4168" y="6263"/>
                    <a:pt x="4001" y="6359"/>
                    <a:pt x="3882" y="6513"/>
                  </a:cubicBezTo>
                  <a:cubicBezTo>
                    <a:pt x="3168" y="7406"/>
                    <a:pt x="2453" y="8299"/>
                    <a:pt x="1739" y="9204"/>
                  </a:cubicBezTo>
                  <a:cubicBezTo>
                    <a:pt x="1679" y="9276"/>
                    <a:pt x="1608" y="9359"/>
                    <a:pt x="1608" y="9430"/>
                  </a:cubicBezTo>
                  <a:cubicBezTo>
                    <a:pt x="1608" y="9657"/>
                    <a:pt x="1465" y="9811"/>
                    <a:pt x="1322" y="9966"/>
                  </a:cubicBezTo>
                  <a:cubicBezTo>
                    <a:pt x="1156" y="10133"/>
                    <a:pt x="1132" y="10347"/>
                    <a:pt x="1036" y="10550"/>
                  </a:cubicBezTo>
                  <a:cubicBezTo>
                    <a:pt x="989" y="10633"/>
                    <a:pt x="1025" y="10752"/>
                    <a:pt x="1108" y="10823"/>
                  </a:cubicBezTo>
                  <a:cubicBezTo>
                    <a:pt x="1275" y="10954"/>
                    <a:pt x="1441" y="11121"/>
                    <a:pt x="1632" y="11216"/>
                  </a:cubicBezTo>
                  <a:cubicBezTo>
                    <a:pt x="1989" y="10942"/>
                    <a:pt x="2322" y="10669"/>
                    <a:pt x="2572" y="10288"/>
                  </a:cubicBezTo>
                  <a:cubicBezTo>
                    <a:pt x="3287" y="9252"/>
                    <a:pt x="4108" y="8287"/>
                    <a:pt x="4894" y="7299"/>
                  </a:cubicBezTo>
                  <a:cubicBezTo>
                    <a:pt x="5156" y="6978"/>
                    <a:pt x="5156" y="6978"/>
                    <a:pt x="5061" y="6585"/>
                  </a:cubicBezTo>
                  <a:cubicBezTo>
                    <a:pt x="4823" y="6418"/>
                    <a:pt x="4585" y="6275"/>
                    <a:pt x="4323" y="6109"/>
                  </a:cubicBezTo>
                  <a:close/>
                  <a:moveTo>
                    <a:pt x="8954" y="3144"/>
                  </a:moveTo>
                  <a:cubicBezTo>
                    <a:pt x="8871" y="3263"/>
                    <a:pt x="8811" y="3322"/>
                    <a:pt x="8764" y="3382"/>
                  </a:cubicBezTo>
                  <a:cubicBezTo>
                    <a:pt x="8180" y="4132"/>
                    <a:pt x="7597" y="4858"/>
                    <a:pt x="7025" y="5608"/>
                  </a:cubicBezTo>
                  <a:cubicBezTo>
                    <a:pt x="6740" y="5966"/>
                    <a:pt x="6442" y="6335"/>
                    <a:pt x="6156" y="6692"/>
                  </a:cubicBezTo>
                  <a:cubicBezTo>
                    <a:pt x="6037" y="6835"/>
                    <a:pt x="5954" y="6990"/>
                    <a:pt x="5728" y="6990"/>
                  </a:cubicBezTo>
                  <a:cubicBezTo>
                    <a:pt x="5680" y="6990"/>
                    <a:pt x="5620" y="7013"/>
                    <a:pt x="5597" y="7061"/>
                  </a:cubicBezTo>
                  <a:cubicBezTo>
                    <a:pt x="5454" y="7240"/>
                    <a:pt x="5311" y="7394"/>
                    <a:pt x="5216" y="7585"/>
                  </a:cubicBezTo>
                  <a:cubicBezTo>
                    <a:pt x="5299" y="7716"/>
                    <a:pt x="5394" y="7752"/>
                    <a:pt x="5513" y="7752"/>
                  </a:cubicBezTo>
                  <a:cubicBezTo>
                    <a:pt x="5620" y="7752"/>
                    <a:pt x="5728" y="7716"/>
                    <a:pt x="5787" y="7633"/>
                  </a:cubicBezTo>
                  <a:cubicBezTo>
                    <a:pt x="5847" y="7537"/>
                    <a:pt x="5918" y="7466"/>
                    <a:pt x="5978" y="7394"/>
                  </a:cubicBezTo>
                  <a:cubicBezTo>
                    <a:pt x="6692" y="6501"/>
                    <a:pt x="7394" y="5620"/>
                    <a:pt x="8109" y="4727"/>
                  </a:cubicBezTo>
                  <a:cubicBezTo>
                    <a:pt x="8359" y="4418"/>
                    <a:pt x="8597" y="4096"/>
                    <a:pt x="8871" y="3787"/>
                  </a:cubicBezTo>
                  <a:cubicBezTo>
                    <a:pt x="8966" y="3668"/>
                    <a:pt x="9026" y="3525"/>
                    <a:pt x="9049" y="3370"/>
                  </a:cubicBezTo>
                  <a:cubicBezTo>
                    <a:pt x="9037" y="3311"/>
                    <a:pt x="9002" y="3251"/>
                    <a:pt x="8954" y="3144"/>
                  </a:cubicBezTo>
                  <a:close/>
                  <a:moveTo>
                    <a:pt x="1203" y="11716"/>
                  </a:moveTo>
                  <a:cubicBezTo>
                    <a:pt x="977" y="11454"/>
                    <a:pt x="870" y="11359"/>
                    <a:pt x="620" y="11288"/>
                  </a:cubicBezTo>
                  <a:cubicBezTo>
                    <a:pt x="596" y="11395"/>
                    <a:pt x="572" y="11502"/>
                    <a:pt x="548" y="11597"/>
                  </a:cubicBezTo>
                  <a:cubicBezTo>
                    <a:pt x="655" y="11716"/>
                    <a:pt x="751" y="11824"/>
                    <a:pt x="906" y="11859"/>
                  </a:cubicBezTo>
                  <a:cubicBezTo>
                    <a:pt x="989" y="11824"/>
                    <a:pt x="1096" y="11776"/>
                    <a:pt x="1203" y="117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75" name="Google Shape;3775;p116"/>
          <p:cNvGrpSpPr/>
          <p:nvPr/>
        </p:nvGrpSpPr>
        <p:grpSpPr>
          <a:xfrm>
            <a:off x="3491370" y="2125764"/>
            <a:ext cx="328125" cy="398791"/>
            <a:chOff x="2537500" y="2379600"/>
            <a:chExt cx="272100" cy="330700"/>
          </a:xfrm>
        </p:grpSpPr>
        <p:sp>
          <p:nvSpPr>
            <p:cNvPr id="3776" name="Google Shape;3776;p116"/>
            <p:cNvSpPr/>
            <p:nvPr/>
          </p:nvSpPr>
          <p:spPr>
            <a:xfrm>
              <a:off x="2554775" y="2394175"/>
              <a:ext cx="223275" cy="260475"/>
            </a:xfrm>
            <a:custGeom>
              <a:avLst/>
              <a:gdLst/>
              <a:ahLst/>
              <a:cxnLst/>
              <a:rect l="l" t="t" r="r" b="b"/>
              <a:pathLst>
                <a:path w="8931" h="10419" extrusionOk="0">
                  <a:moveTo>
                    <a:pt x="2155" y="0"/>
                  </a:moveTo>
                  <a:lnTo>
                    <a:pt x="8335" y="0"/>
                  </a:lnTo>
                  <a:cubicBezTo>
                    <a:pt x="8394" y="0"/>
                    <a:pt x="8430" y="12"/>
                    <a:pt x="8525" y="24"/>
                  </a:cubicBezTo>
                  <a:cubicBezTo>
                    <a:pt x="8537" y="179"/>
                    <a:pt x="8537" y="322"/>
                    <a:pt x="8537" y="453"/>
                  </a:cubicBezTo>
                  <a:cubicBezTo>
                    <a:pt x="8537" y="870"/>
                    <a:pt x="8537" y="1298"/>
                    <a:pt x="8632" y="1703"/>
                  </a:cubicBezTo>
                  <a:cubicBezTo>
                    <a:pt x="8692" y="2025"/>
                    <a:pt x="8656" y="2358"/>
                    <a:pt x="8656" y="2703"/>
                  </a:cubicBezTo>
                  <a:cubicBezTo>
                    <a:pt x="8656" y="3048"/>
                    <a:pt x="8668" y="3394"/>
                    <a:pt x="8728" y="3727"/>
                  </a:cubicBezTo>
                  <a:cubicBezTo>
                    <a:pt x="8763" y="3894"/>
                    <a:pt x="8763" y="4072"/>
                    <a:pt x="8763" y="4251"/>
                  </a:cubicBezTo>
                  <a:cubicBezTo>
                    <a:pt x="8763" y="5180"/>
                    <a:pt x="8751" y="6096"/>
                    <a:pt x="8751" y="7025"/>
                  </a:cubicBezTo>
                  <a:cubicBezTo>
                    <a:pt x="8751" y="7180"/>
                    <a:pt x="8763" y="7335"/>
                    <a:pt x="8787" y="7501"/>
                  </a:cubicBezTo>
                  <a:cubicBezTo>
                    <a:pt x="8930" y="8109"/>
                    <a:pt x="8871" y="8728"/>
                    <a:pt x="8835" y="9347"/>
                  </a:cubicBezTo>
                  <a:cubicBezTo>
                    <a:pt x="8835" y="9359"/>
                    <a:pt x="8823" y="9359"/>
                    <a:pt x="8787" y="9383"/>
                  </a:cubicBezTo>
                  <a:lnTo>
                    <a:pt x="8573" y="9168"/>
                  </a:lnTo>
                  <a:cubicBezTo>
                    <a:pt x="8466" y="9061"/>
                    <a:pt x="8347" y="9049"/>
                    <a:pt x="8216" y="9085"/>
                  </a:cubicBezTo>
                  <a:cubicBezTo>
                    <a:pt x="8097" y="9133"/>
                    <a:pt x="7978" y="9180"/>
                    <a:pt x="7823" y="9240"/>
                  </a:cubicBezTo>
                  <a:cubicBezTo>
                    <a:pt x="7799" y="9133"/>
                    <a:pt x="7751" y="9049"/>
                    <a:pt x="7763" y="8990"/>
                  </a:cubicBezTo>
                  <a:cubicBezTo>
                    <a:pt x="7858" y="8632"/>
                    <a:pt x="7751" y="8299"/>
                    <a:pt x="7561" y="7978"/>
                  </a:cubicBezTo>
                  <a:cubicBezTo>
                    <a:pt x="7632" y="7870"/>
                    <a:pt x="7704" y="7751"/>
                    <a:pt x="7775" y="7632"/>
                  </a:cubicBezTo>
                  <a:cubicBezTo>
                    <a:pt x="8180" y="7001"/>
                    <a:pt x="8132" y="7216"/>
                    <a:pt x="8132" y="6466"/>
                  </a:cubicBezTo>
                  <a:lnTo>
                    <a:pt x="8132" y="6132"/>
                  </a:lnTo>
                  <a:cubicBezTo>
                    <a:pt x="8120" y="5477"/>
                    <a:pt x="7942" y="4882"/>
                    <a:pt x="7466" y="4406"/>
                  </a:cubicBezTo>
                  <a:cubicBezTo>
                    <a:pt x="7275" y="4191"/>
                    <a:pt x="7096" y="3965"/>
                    <a:pt x="6906" y="3751"/>
                  </a:cubicBezTo>
                  <a:cubicBezTo>
                    <a:pt x="6977" y="3715"/>
                    <a:pt x="7085" y="3703"/>
                    <a:pt x="7156" y="3644"/>
                  </a:cubicBezTo>
                  <a:cubicBezTo>
                    <a:pt x="7204" y="3608"/>
                    <a:pt x="7263" y="3525"/>
                    <a:pt x="7239" y="3465"/>
                  </a:cubicBezTo>
                  <a:cubicBezTo>
                    <a:pt x="7239" y="3406"/>
                    <a:pt x="7168" y="3346"/>
                    <a:pt x="7120" y="3310"/>
                  </a:cubicBezTo>
                  <a:cubicBezTo>
                    <a:pt x="7085" y="3287"/>
                    <a:pt x="7025" y="3287"/>
                    <a:pt x="6966" y="3287"/>
                  </a:cubicBezTo>
                  <a:cubicBezTo>
                    <a:pt x="6489" y="3287"/>
                    <a:pt x="6013" y="3215"/>
                    <a:pt x="5537" y="3287"/>
                  </a:cubicBezTo>
                  <a:cubicBezTo>
                    <a:pt x="4406" y="3453"/>
                    <a:pt x="3251" y="3358"/>
                    <a:pt x="2120" y="3370"/>
                  </a:cubicBezTo>
                  <a:cubicBezTo>
                    <a:pt x="1810" y="3370"/>
                    <a:pt x="1489" y="3358"/>
                    <a:pt x="1167" y="3370"/>
                  </a:cubicBezTo>
                  <a:cubicBezTo>
                    <a:pt x="929" y="3370"/>
                    <a:pt x="929" y="3394"/>
                    <a:pt x="739" y="3596"/>
                  </a:cubicBezTo>
                  <a:cubicBezTo>
                    <a:pt x="774" y="3727"/>
                    <a:pt x="870" y="3787"/>
                    <a:pt x="977" y="3810"/>
                  </a:cubicBezTo>
                  <a:cubicBezTo>
                    <a:pt x="1108" y="3834"/>
                    <a:pt x="1262" y="3834"/>
                    <a:pt x="1405" y="3834"/>
                  </a:cubicBezTo>
                  <a:cubicBezTo>
                    <a:pt x="2001" y="3834"/>
                    <a:pt x="2584" y="3822"/>
                    <a:pt x="3179" y="3822"/>
                  </a:cubicBezTo>
                  <a:cubicBezTo>
                    <a:pt x="3275" y="3822"/>
                    <a:pt x="3370" y="3834"/>
                    <a:pt x="3465" y="3834"/>
                  </a:cubicBezTo>
                  <a:cubicBezTo>
                    <a:pt x="3513" y="3965"/>
                    <a:pt x="3417" y="4013"/>
                    <a:pt x="3358" y="4072"/>
                  </a:cubicBezTo>
                  <a:cubicBezTo>
                    <a:pt x="3251" y="4180"/>
                    <a:pt x="3132" y="4251"/>
                    <a:pt x="3036" y="4358"/>
                  </a:cubicBezTo>
                  <a:cubicBezTo>
                    <a:pt x="2894" y="4477"/>
                    <a:pt x="2798" y="4596"/>
                    <a:pt x="2763" y="4787"/>
                  </a:cubicBezTo>
                  <a:cubicBezTo>
                    <a:pt x="2751" y="4858"/>
                    <a:pt x="2691" y="4942"/>
                    <a:pt x="2632" y="5013"/>
                  </a:cubicBezTo>
                  <a:lnTo>
                    <a:pt x="1370" y="5013"/>
                  </a:lnTo>
                  <a:cubicBezTo>
                    <a:pt x="1262" y="5013"/>
                    <a:pt x="1155" y="5001"/>
                    <a:pt x="1072" y="5013"/>
                  </a:cubicBezTo>
                  <a:cubicBezTo>
                    <a:pt x="989" y="5025"/>
                    <a:pt x="929" y="5061"/>
                    <a:pt x="870" y="5084"/>
                  </a:cubicBezTo>
                  <a:cubicBezTo>
                    <a:pt x="750" y="5156"/>
                    <a:pt x="750" y="5323"/>
                    <a:pt x="870" y="5418"/>
                  </a:cubicBezTo>
                  <a:cubicBezTo>
                    <a:pt x="977" y="5501"/>
                    <a:pt x="1108" y="5513"/>
                    <a:pt x="1251" y="5513"/>
                  </a:cubicBezTo>
                  <a:lnTo>
                    <a:pt x="2108" y="5513"/>
                  </a:lnTo>
                  <a:cubicBezTo>
                    <a:pt x="2203" y="5513"/>
                    <a:pt x="2274" y="5537"/>
                    <a:pt x="2358" y="5549"/>
                  </a:cubicBezTo>
                  <a:cubicBezTo>
                    <a:pt x="2334" y="5894"/>
                    <a:pt x="2298" y="6216"/>
                    <a:pt x="2286" y="6549"/>
                  </a:cubicBezTo>
                  <a:cubicBezTo>
                    <a:pt x="2120" y="6644"/>
                    <a:pt x="1965" y="6608"/>
                    <a:pt x="1810" y="6620"/>
                  </a:cubicBezTo>
                  <a:cubicBezTo>
                    <a:pt x="1620" y="6632"/>
                    <a:pt x="1405" y="6644"/>
                    <a:pt x="1215" y="6680"/>
                  </a:cubicBezTo>
                  <a:cubicBezTo>
                    <a:pt x="1108" y="6692"/>
                    <a:pt x="1036" y="6787"/>
                    <a:pt x="1084" y="6918"/>
                  </a:cubicBezTo>
                  <a:cubicBezTo>
                    <a:pt x="1501" y="7049"/>
                    <a:pt x="1929" y="6966"/>
                    <a:pt x="2346" y="7025"/>
                  </a:cubicBezTo>
                  <a:cubicBezTo>
                    <a:pt x="2441" y="7228"/>
                    <a:pt x="2501" y="7442"/>
                    <a:pt x="2596" y="7620"/>
                  </a:cubicBezTo>
                  <a:cubicBezTo>
                    <a:pt x="2703" y="7799"/>
                    <a:pt x="2894" y="7930"/>
                    <a:pt x="2977" y="8132"/>
                  </a:cubicBezTo>
                  <a:cubicBezTo>
                    <a:pt x="2941" y="8240"/>
                    <a:pt x="2870" y="8216"/>
                    <a:pt x="2798" y="8228"/>
                  </a:cubicBezTo>
                  <a:cubicBezTo>
                    <a:pt x="2465" y="8228"/>
                    <a:pt x="2120" y="8228"/>
                    <a:pt x="1798" y="8240"/>
                  </a:cubicBezTo>
                  <a:cubicBezTo>
                    <a:pt x="1667" y="8240"/>
                    <a:pt x="1512" y="8287"/>
                    <a:pt x="1381" y="8335"/>
                  </a:cubicBezTo>
                  <a:cubicBezTo>
                    <a:pt x="1334" y="8347"/>
                    <a:pt x="1286" y="8418"/>
                    <a:pt x="1286" y="8466"/>
                  </a:cubicBezTo>
                  <a:cubicBezTo>
                    <a:pt x="1286" y="8513"/>
                    <a:pt x="1334" y="8585"/>
                    <a:pt x="1381" y="8597"/>
                  </a:cubicBezTo>
                  <a:cubicBezTo>
                    <a:pt x="1489" y="8644"/>
                    <a:pt x="1608" y="8668"/>
                    <a:pt x="1703" y="8668"/>
                  </a:cubicBezTo>
                  <a:cubicBezTo>
                    <a:pt x="2179" y="8692"/>
                    <a:pt x="2655" y="8704"/>
                    <a:pt x="3132" y="8692"/>
                  </a:cubicBezTo>
                  <a:cubicBezTo>
                    <a:pt x="3417" y="8692"/>
                    <a:pt x="3667" y="8752"/>
                    <a:pt x="3929" y="8871"/>
                  </a:cubicBezTo>
                  <a:cubicBezTo>
                    <a:pt x="4025" y="8906"/>
                    <a:pt x="4132" y="8954"/>
                    <a:pt x="4239" y="9013"/>
                  </a:cubicBezTo>
                  <a:cubicBezTo>
                    <a:pt x="4703" y="9240"/>
                    <a:pt x="5180" y="9264"/>
                    <a:pt x="5668" y="9073"/>
                  </a:cubicBezTo>
                  <a:cubicBezTo>
                    <a:pt x="5775" y="9025"/>
                    <a:pt x="5894" y="9013"/>
                    <a:pt x="6013" y="9002"/>
                  </a:cubicBezTo>
                  <a:cubicBezTo>
                    <a:pt x="6108" y="9121"/>
                    <a:pt x="6215" y="9204"/>
                    <a:pt x="6311" y="9323"/>
                  </a:cubicBezTo>
                  <a:cubicBezTo>
                    <a:pt x="6442" y="9490"/>
                    <a:pt x="6620" y="9585"/>
                    <a:pt x="6846" y="9561"/>
                  </a:cubicBezTo>
                  <a:cubicBezTo>
                    <a:pt x="6906" y="9561"/>
                    <a:pt x="6966" y="9549"/>
                    <a:pt x="7001" y="9561"/>
                  </a:cubicBezTo>
                  <a:cubicBezTo>
                    <a:pt x="7085" y="9597"/>
                    <a:pt x="7144" y="9656"/>
                    <a:pt x="7180" y="9704"/>
                  </a:cubicBezTo>
                  <a:cubicBezTo>
                    <a:pt x="7049" y="9942"/>
                    <a:pt x="6930" y="10145"/>
                    <a:pt x="6799" y="10371"/>
                  </a:cubicBezTo>
                  <a:cubicBezTo>
                    <a:pt x="6168" y="10418"/>
                    <a:pt x="786" y="10383"/>
                    <a:pt x="417" y="10335"/>
                  </a:cubicBezTo>
                  <a:cubicBezTo>
                    <a:pt x="298" y="10085"/>
                    <a:pt x="250" y="9835"/>
                    <a:pt x="250" y="9549"/>
                  </a:cubicBezTo>
                  <a:cubicBezTo>
                    <a:pt x="250" y="9264"/>
                    <a:pt x="262" y="8966"/>
                    <a:pt x="155" y="8704"/>
                  </a:cubicBezTo>
                  <a:cubicBezTo>
                    <a:pt x="131" y="8597"/>
                    <a:pt x="131" y="8478"/>
                    <a:pt x="131" y="8359"/>
                  </a:cubicBezTo>
                  <a:lnTo>
                    <a:pt x="131" y="7585"/>
                  </a:lnTo>
                  <a:cubicBezTo>
                    <a:pt x="131" y="7466"/>
                    <a:pt x="131" y="7347"/>
                    <a:pt x="96" y="7239"/>
                  </a:cubicBezTo>
                  <a:cubicBezTo>
                    <a:pt x="0" y="6942"/>
                    <a:pt x="24" y="6644"/>
                    <a:pt x="24" y="6346"/>
                  </a:cubicBezTo>
                  <a:lnTo>
                    <a:pt x="24" y="2894"/>
                  </a:lnTo>
                  <a:cubicBezTo>
                    <a:pt x="24" y="2763"/>
                    <a:pt x="12" y="2620"/>
                    <a:pt x="72" y="2453"/>
                  </a:cubicBezTo>
                  <a:cubicBezTo>
                    <a:pt x="429" y="2596"/>
                    <a:pt x="810" y="2513"/>
                    <a:pt x="1167" y="2632"/>
                  </a:cubicBezTo>
                  <a:cubicBezTo>
                    <a:pt x="1346" y="2691"/>
                    <a:pt x="1572" y="2656"/>
                    <a:pt x="1762" y="2644"/>
                  </a:cubicBezTo>
                  <a:cubicBezTo>
                    <a:pt x="1941" y="2632"/>
                    <a:pt x="2048" y="2513"/>
                    <a:pt x="2084" y="2334"/>
                  </a:cubicBezTo>
                  <a:cubicBezTo>
                    <a:pt x="2096" y="2227"/>
                    <a:pt x="2096" y="2120"/>
                    <a:pt x="2096" y="2036"/>
                  </a:cubicBezTo>
                  <a:cubicBezTo>
                    <a:pt x="2096" y="1822"/>
                    <a:pt x="2096" y="1608"/>
                    <a:pt x="2155" y="1393"/>
                  </a:cubicBezTo>
                  <a:cubicBezTo>
                    <a:pt x="2203" y="1251"/>
                    <a:pt x="2179" y="1084"/>
                    <a:pt x="2179" y="917"/>
                  </a:cubicBezTo>
                  <a:cubicBezTo>
                    <a:pt x="2155" y="596"/>
                    <a:pt x="2155" y="322"/>
                    <a:pt x="2155" y="0"/>
                  </a:cubicBezTo>
                  <a:close/>
                  <a:moveTo>
                    <a:pt x="6549" y="1917"/>
                  </a:moveTo>
                  <a:lnTo>
                    <a:pt x="6549" y="1965"/>
                  </a:lnTo>
                  <a:cubicBezTo>
                    <a:pt x="6680" y="1953"/>
                    <a:pt x="6799" y="1965"/>
                    <a:pt x="6930" y="1929"/>
                  </a:cubicBezTo>
                  <a:cubicBezTo>
                    <a:pt x="7061" y="1917"/>
                    <a:pt x="7144" y="1810"/>
                    <a:pt x="7144" y="1691"/>
                  </a:cubicBezTo>
                  <a:cubicBezTo>
                    <a:pt x="7144" y="1596"/>
                    <a:pt x="7049" y="1489"/>
                    <a:pt x="6918" y="1477"/>
                  </a:cubicBezTo>
                  <a:cubicBezTo>
                    <a:pt x="6763" y="1453"/>
                    <a:pt x="6632" y="1453"/>
                    <a:pt x="6489" y="1453"/>
                  </a:cubicBezTo>
                  <a:cubicBezTo>
                    <a:pt x="5787" y="1453"/>
                    <a:pt x="5084" y="1453"/>
                    <a:pt x="4370" y="1477"/>
                  </a:cubicBezTo>
                  <a:cubicBezTo>
                    <a:pt x="4263" y="1477"/>
                    <a:pt x="4168" y="1453"/>
                    <a:pt x="4072" y="1489"/>
                  </a:cubicBezTo>
                  <a:cubicBezTo>
                    <a:pt x="3810" y="1608"/>
                    <a:pt x="3513" y="1596"/>
                    <a:pt x="3227" y="1608"/>
                  </a:cubicBezTo>
                  <a:cubicBezTo>
                    <a:pt x="3108" y="1608"/>
                    <a:pt x="2989" y="1620"/>
                    <a:pt x="2882" y="1655"/>
                  </a:cubicBezTo>
                  <a:cubicBezTo>
                    <a:pt x="2822" y="1667"/>
                    <a:pt x="2763" y="1751"/>
                    <a:pt x="2763" y="1798"/>
                  </a:cubicBezTo>
                  <a:cubicBezTo>
                    <a:pt x="2763" y="1858"/>
                    <a:pt x="2822" y="1917"/>
                    <a:pt x="2870" y="1965"/>
                  </a:cubicBezTo>
                  <a:cubicBezTo>
                    <a:pt x="2894" y="1989"/>
                    <a:pt x="2941" y="2013"/>
                    <a:pt x="2989" y="2013"/>
                  </a:cubicBezTo>
                  <a:cubicBezTo>
                    <a:pt x="3310" y="2036"/>
                    <a:pt x="3644" y="2084"/>
                    <a:pt x="3965" y="1989"/>
                  </a:cubicBezTo>
                  <a:cubicBezTo>
                    <a:pt x="4179" y="1929"/>
                    <a:pt x="4382" y="1905"/>
                    <a:pt x="4608" y="1905"/>
                  </a:cubicBezTo>
                  <a:cubicBezTo>
                    <a:pt x="5263" y="1917"/>
                    <a:pt x="5906" y="1917"/>
                    <a:pt x="6549" y="191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7" name="Google Shape;3777;p116"/>
            <p:cNvSpPr/>
            <p:nvPr/>
          </p:nvSpPr>
          <p:spPr>
            <a:xfrm>
              <a:off x="2741400" y="2634975"/>
              <a:ext cx="53300" cy="61650"/>
            </a:xfrm>
            <a:custGeom>
              <a:avLst/>
              <a:gdLst/>
              <a:ahLst/>
              <a:cxnLst/>
              <a:rect l="l" t="t" r="r" b="b"/>
              <a:pathLst>
                <a:path w="2132" h="2466" extrusionOk="0">
                  <a:moveTo>
                    <a:pt x="2132" y="2203"/>
                  </a:moveTo>
                  <a:cubicBezTo>
                    <a:pt x="1917" y="2287"/>
                    <a:pt x="1739" y="2382"/>
                    <a:pt x="1560" y="2465"/>
                  </a:cubicBezTo>
                  <a:cubicBezTo>
                    <a:pt x="1477" y="2406"/>
                    <a:pt x="1370" y="2382"/>
                    <a:pt x="1310" y="2299"/>
                  </a:cubicBezTo>
                  <a:cubicBezTo>
                    <a:pt x="1048" y="1989"/>
                    <a:pt x="786" y="1656"/>
                    <a:pt x="524" y="1334"/>
                  </a:cubicBezTo>
                  <a:cubicBezTo>
                    <a:pt x="393" y="1167"/>
                    <a:pt x="251" y="1013"/>
                    <a:pt x="132" y="834"/>
                  </a:cubicBezTo>
                  <a:cubicBezTo>
                    <a:pt x="72" y="751"/>
                    <a:pt x="36" y="655"/>
                    <a:pt x="12" y="560"/>
                  </a:cubicBezTo>
                  <a:cubicBezTo>
                    <a:pt x="1" y="501"/>
                    <a:pt x="48" y="394"/>
                    <a:pt x="96" y="370"/>
                  </a:cubicBezTo>
                  <a:cubicBezTo>
                    <a:pt x="310" y="239"/>
                    <a:pt x="489" y="36"/>
                    <a:pt x="774" y="1"/>
                  </a:cubicBezTo>
                  <a:cubicBezTo>
                    <a:pt x="810" y="24"/>
                    <a:pt x="870" y="36"/>
                    <a:pt x="905" y="84"/>
                  </a:cubicBezTo>
                  <a:cubicBezTo>
                    <a:pt x="953" y="132"/>
                    <a:pt x="1013" y="191"/>
                    <a:pt x="1048" y="251"/>
                  </a:cubicBezTo>
                  <a:cubicBezTo>
                    <a:pt x="1406" y="870"/>
                    <a:pt x="1894" y="1441"/>
                    <a:pt x="2132" y="2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8" name="Google Shape;3778;p116"/>
            <p:cNvSpPr/>
            <p:nvPr/>
          </p:nvSpPr>
          <p:spPr>
            <a:xfrm>
              <a:off x="2565200" y="2408175"/>
              <a:ext cx="30375" cy="37225"/>
            </a:xfrm>
            <a:custGeom>
              <a:avLst/>
              <a:gdLst/>
              <a:ahLst/>
              <a:cxnLst/>
              <a:rect l="l" t="t" r="r" b="b"/>
              <a:pathLst>
                <a:path w="1215" h="1489" extrusionOk="0">
                  <a:moveTo>
                    <a:pt x="0" y="1250"/>
                  </a:moveTo>
                  <a:cubicBezTo>
                    <a:pt x="24" y="1191"/>
                    <a:pt x="24" y="1131"/>
                    <a:pt x="48" y="1095"/>
                  </a:cubicBezTo>
                  <a:cubicBezTo>
                    <a:pt x="274" y="810"/>
                    <a:pt x="976" y="119"/>
                    <a:pt x="1167" y="0"/>
                  </a:cubicBezTo>
                  <a:cubicBezTo>
                    <a:pt x="1203" y="179"/>
                    <a:pt x="1215" y="357"/>
                    <a:pt x="1167" y="512"/>
                  </a:cubicBezTo>
                  <a:cubicBezTo>
                    <a:pt x="1084" y="786"/>
                    <a:pt x="1036" y="1084"/>
                    <a:pt x="1036" y="1369"/>
                  </a:cubicBezTo>
                  <a:cubicBezTo>
                    <a:pt x="834" y="1488"/>
                    <a:pt x="679" y="1345"/>
                    <a:pt x="512" y="1334"/>
                  </a:cubicBezTo>
                  <a:cubicBezTo>
                    <a:pt x="333" y="1310"/>
                    <a:pt x="179" y="1357"/>
                    <a:pt x="0" y="125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9" name="Google Shape;3779;p116"/>
            <p:cNvSpPr/>
            <p:nvPr/>
          </p:nvSpPr>
          <p:spPr>
            <a:xfrm>
              <a:off x="2717875" y="2603725"/>
              <a:ext cx="19075" cy="15500"/>
            </a:xfrm>
            <a:custGeom>
              <a:avLst/>
              <a:gdLst/>
              <a:ahLst/>
              <a:cxnLst/>
              <a:rect l="l" t="t" r="r" b="b"/>
              <a:pathLst>
                <a:path w="763" h="620" extrusionOk="0">
                  <a:moveTo>
                    <a:pt x="763" y="310"/>
                  </a:moveTo>
                  <a:cubicBezTo>
                    <a:pt x="632" y="441"/>
                    <a:pt x="525" y="620"/>
                    <a:pt x="287" y="620"/>
                  </a:cubicBezTo>
                  <a:cubicBezTo>
                    <a:pt x="144" y="620"/>
                    <a:pt x="49" y="536"/>
                    <a:pt x="1" y="370"/>
                  </a:cubicBezTo>
                  <a:cubicBezTo>
                    <a:pt x="180" y="250"/>
                    <a:pt x="358" y="120"/>
                    <a:pt x="525" y="0"/>
                  </a:cubicBezTo>
                  <a:cubicBezTo>
                    <a:pt x="715" y="36"/>
                    <a:pt x="751" y="155"/>
                    <a:pt x="763" y="3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0" name="Google Shape;3780;p116"/>
            <p:cNvSpPr/>
            <p:nvPr/>
          </p:nvSpPr>
          <p:spPr>
            <a:xfrm>
              <a:off x="2623525" y="2491725"/>
              <a:ext cx="121175" cy="116725"/>
            </a:xfrm>
            <a:custGeom>
              <a:avLst/>
              <a:gdLst/>
              <a:ahLst/>
              <a:cxnLst/>
              <a:rect l="l" t="t" r="r" b="b"/>
              <a:pathLst>
                <a:path w="4847" h="4669" extrusionOk="0">
                  <a:moveTo>
                    <a:pt x="2463" y="1"/>
                  </a:moveTo>
                  <a:cubicBezTo>
                    <a:pt x="2337" y="1"/>
                    <a:pt x="2211" y="9"/>
                    <a:pt x="2084" y="28"/>
                  </a:cubicBezTo>
                  <a:cubicBezTo>
                    <a:pt x="1608" y="99"/>
                    <a:pt x="1179" y="289"/>
                    <a:pt x="775" y="528"/>
                  </a:cubicBezTo>
                  <a:cubicBezTo>
                    <a:pt x="560" y="647"/>
                    <a:pt x="382" y="766"/>
                    <a:pt x="358" y="1040"/>
                  </a:cubicBezTo>
                  <a:cubicBezTo>
                    <a:pt x="346" y="1123"/>
                    <a:pt x="286" y="1218"/>
                    <a:pt x="239" y="1301"/>
                  </a:cubicBezTo>
                  <a:cubicBezTo>
                    <a:pt x="84" y="1575"/>
                    <a:pt x="1" y="1861"/>
                    <a:pt x="108" y="2171"/>
                  </a:cubicBezTo>
                  <a:cubicBezTo>
                    <a:pt x="120" y="2218"/>
                    <a:pt x="120" y="2254"/>
                    <a:pt x="120" y="2302"/>
                  </a:cubicBezTo>
                  <a:cubicBezTo>
                    <a:pt x="167" y="2575"/>
                    <a:pt x="239" y="2837"/>
                    <a:pt x="263" y="3099"/>
                  </a:cubicBezTo>
                  <a:cubicBezTo>
                    <a:pt x="298" y="3421"/>
                    <a:pt x="548" y="3599"/>
                    <a:pt x="727" y="3814"/>
                  </a:cubicBezTo>
                  <a:cubicBezTo>
                    <a:pt x="965" y="4147"/>
                    <a:pt x="1275" y="4397"/>
                    <a:pt x="1715" y="4445"/>
                  </a:cubicBezTo>
                  <a:cubicBezTo>
                    <a:pt x="1787" y="4457"/>
                    <a:pt x="1858" y="4469"/>
                    <a:pt x="1906" y="4516"/>
                  </a:cubicBezTo>
                  <a:cubicBezTo>
                    <a:pt x="2016" y="4626"/>
                    <a:pt x="2134" y="4669"/>
                    <a:pt x="2261" y="4669"/>
                  </a:cubicBezTo>
                  <a:cubicBezTo>
                    <a:pt x="2352" y="4669"/>
                    <a:pt x="2448" y="4646"/>
                    <a:pt x="2549" y="4611"/>
                  </a:cubicBezTo>
                  <a:cubicBezTo>
                    <a:pt x="2632" y="4576"/>
                    <a:pt x="2739" y="4552"/>
                    <a:pt x="2822" y="4516"/>
                  </a:cubicBezTo>
                  <a:cubicBezTo>
                    <a:pt x="3418" y="4409"/>
                    <a:pt x="3870" y="4052"/>
                    <a:pt x="4287" y="3659"/>
                  </a:cubicBezTo>
                  <a:cubicBezTo>
                    <a:pt x="4597" y="3349"/>
                    <a:pt x="4847" y="2956"/>
                    <a:pt x="4763" y="2433"/>
                  </a:cubicBezTo>
                  <a:cubicBezTo>
                    <a:pt x="4787" y="1813"/>
                    <a:pt x="4644" y="1242"/>
                    <a:pt x="4180" y="801"/>
                  </a:cubicBezTo>
                  <a:cubicBezTo>
                    <a:pt x="4168" y="790"/>
                    <a:pt x="4156" y="754"/>
                    <a:pt x="4132" y="730"/>
                  </a:cubicBezTo>
                  <a:cubicBezTo>
                    <a:pt x="4001" y="492"/>
                    <a:pt x="3799" y="337"/>
                    <a:pt x="3561" y="230"/>
                  </a:cubicBezTo>
                  <a:cubicBezTo>
                    <a:pt x="3205" y="79"/>
                    <a:pt x="2836" y="1"/>
                    <a:pt x="2463" y="1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1" name="Google Shape;3781;p116"/>
            <p:cNvSpPr/>
            <p:nvPr/>
          </p:nvSpPr>
          <p:spPr>
            <a:xfrm>
              <a:off x="2537500" y="2379600"/>
              <a:ext cx="272100" cy="330700"/>
            </a:xfrm>
            <a:custGeom>
              <a:avLst/>
              <a:gdLst/>
              <a:ahLst/>
              <a:cxnLst/>
              <a:rect l="l" t="t" r="r" b="b"/>
              <a:pathLst>
                <a:path w="10884" h="13228" extrusionOk="0">
                  <a:moveTo>
                    <a:pt x="10121" y="10966"/>
                  </a:moveTo>
                  <a:cubicBezTo>
                    <a:pt x="10312" y="11299"/>
                    <a:pt x="10514" y="11656"/>
                    <a:pt x="10728" y="12013"/>
                  </a:cubicBezTo>
                  <a:cubicBezTo>
                    <a:pt x="10812" y="12144"/>
                    <a:pt x="10847" y="12263"/>
                    <a:pt x="10871" y="12418"/>
                  </a:cubicBezTo>
                  <a:cubicBezTo>
                    <a:pt x="10883" y="12621"/>
                    <a:pt x="10812" y="12787"/>
                    <a:pt x="10633" y="12895"/>
                  </a:cubicBezTo>
                  <a:cubicBezTo>
                    <a:pt x="10335" y="13049"/>
                    <a:pt x="10014" y="13204"/>
                    <a:pt x="9657" y="13216"/>
                  </a:cubicBezTo>
                  <a:cubicBezTo>
                    <a:pt x="9359" y="13228"/>
                    <a:pt x="9157" y="13097"/>
                    <a:pt x="9002" y="12895"/>
                  </a:cubicBezTo>
                  <a:cubicBezTo>
                    <a:pt x="8692" y="12442"/>
                    <a:pt x="8335" y="12025"/>
                    <a:pt x="7966" y="11597"/>
                  </a:cubicBezTo>
                  <a:lnTo>
                    <a:pt x="7502" y="11597"/>
                  </a:lnTo>
                  <a:cubicBezTo>
                    <a:pt x="5382" y="11597"/>
                    <a:pt x="3263" y="11609"/>
                    <a:pt x="1144" y="11609"/>
                  </a:cubicBezTo>
                  <a:lnTo>
                    <a:pt x="715" y="11609"/>
                  </a:lnTo>
                  <a:cubicBezTo>
                    <a:pt x="489" y="11597"/>
                    <a:pt x="358" y="11478"/>
                    <a:pt x="358" y="11251"/>
                  </a:cubicBezTo>
                  <a:cubicBezTo>
                    <a:pt x="346" y="10990"/>
                    <a:pt x="251" y="10728"/>
                    <a:pt x="251" y="10489"/>
                  </a:cubicBezTo>
                  <a:cubicBezTo>
                    <a:pt x="263" y="9775"/>
                    <a:pt x="72" y="9061"/>
                    <a:pt x="132" y="8346"/>
                  </a:cubicBezTo>
                  <a:cubicBezTo>
                    <a:pt x="156" y="8156"/>
                    <a:pt x="120" y="7977"/>
                    <a:pt x="72" y="7799"/>
                  </a:cubicBezTo>
                  <a:cubicBezTo>
                    <a:pt x="37" y="7668"/>
                    <a:pt x="13" y="7513"/>
                    <a:pt x="13" y="7370"/>
                  </a:cubicBezTo>
                  <a:cubicBezTo>
                    <a:pt x="13" y="5846"/>
                    <a:pt x="13" y="4346"/>
                    <a:pt x="1" y="2834"/>
                  </a:cubicBezTo>
                  <a:cubicBezTo>
                    <a:pt x="1" y="2631"/>
                    <a:pt x="60" y="2500"/>
                    <a:pt x="227" y="2393"/>
                  </a:cubicBezTo>
                  <a:cubicBezTo>
                    <a:pt x="310" y="2334"/>
                    <a:pt x="418" y="2262"/>
                    <a:pt x="477" y="2179"/>
                  </a:cubicBezTo>
                  <a:cubicBezTo>
                    <a:pt x="715" y="1822"/>
                    <a:pt x="1025" y="1536"/>
                    <a:pt x="1346" y="1262"/>
                  </a:cubicBezTo>
                  <a:cubicBezTo>
                    <a:pt x="1668" y="988"/>
                    <a:pt x="1942" y="643"/>
                    <a:pt x="2239" y="333"/>
                  </a:cubicBezTo>
                  <a:cubicBezTo>
                    <a:pt x="2299" y="250"/>
                    <a:pt x="2334" y="167"/>
                    <a:pt x="2382" y="60"/>
                  </a:cubicBezTo>
                  <a:cubicBezTo>
                    <a:pt x="2477" y="48"/>
                    <a:pt x="2573" y="36"/>
                    <a:pt x="2680" y="36"/>
                  </a:cubicBezTo>
                  <a:lnTo>
                    <a:pt x="9121" y="36"/>
                  </a:lnTo>
                  <a:lnTo>
                    <a:pt x="9169" y="36"/>
                  </a:lnTo>
                  <a:cubicBezTo>
                    <a:pt x="9633" y="0"/>
                    <a:pt x="9859" y="286"/>
                    <a:pt x="9835" y="667"/>
                  </a:cubicBezTo>
                  <a:cubicBezTo>
                    <a:pt x="9823" y="929"/>
                    <a:pt x="9835" y="1191"/>
                    <a:pt x="9835" y="1441"/>
                  </a:cubicBezTo>
                  <a:cubicBezTo>
                    <a:pt x="9835" y="1679"/>
                    <a:pt x="9835" y="1941"/>
                    <a:pt x="9907" y="2179"/>
                  </a:cubicBezTo>
                  <a:cubicBezTo>
                    <a:pt x="9943" y="2298"/>
                    <a:pt x="9943" y="2429"/>
                    <a:pt x="9943" y="2560"/>
                  </a:cubicBezTo>
                  <a:lnTo>
                    <a:pt x="9943" y="3429"/>
                  </a:lnTo>
                  <a:cubicBezTo>
                    <a:pt x="9943" y="3679"/>
                    <a:pt x="9954" y="3941"/>
                    <a:pt x="10002" y="4203"/>
                  </a:cubicBezTo>
                  <a:cubicBezTo>
                    <a:pt x="10050" y="4393"/>
                    <a:pt x="10050" y="4596"/>
                    <a:pt x="10050" y="4798"/>
                  </a:cubicBezTo>
                  <a:cubicBezTo>
                    <a:pt x="10062" y="5691"/>
                    <a:pt x="10062" y="6584"/>
                    <a:pt x="10073" y="7477"/>
                  </a:cubicBezTo>
                  <a:cubicBezTo>
                    <a:pt x="10073" y="7715"/>
                    <a:pt x="10121" y="7965"/>
                    <a:pt x="10157" y="8203"/>
                  </a:cubicBezTo>
                  <a:cubicBezTo>
                    <a:pt x="10169" y="8334"/>
                    <a:pt x="10193" y="8453"/>
                    <a:pt x="10193" y="8584"/>
                  </a:cubicBezTo>
                  <a:lnTo>
                    <a:pt x="10193" y="10489"/>
                  </a:lnTo>
                  <a:cubicBezTo>
                    <a:pt x="10181" y="10609"/>
                    <a:pt x="10157" y="10775"/>
                    <a:pt x="10121" y="10966"/>
                  </a:cubicBezTo>
                  <a:close/>
                  <a:moveTo>
                    <a:pt x="2846" y="583"/>
                  </a:moveTo>
                  <a:lnTo>
                    <a:pt x="2846" y="1441"/>
                  </a:lnTo>
                  <a:cubicBezTo>
                    <a:pt x="2846" y="1607"/>
                    <a:pt x="2858" y="1774"/>
                    <a:pt x="2811" y="1917"/>
                  </a:cubicBezTo>
                  <a:cubicBezTo>
                    <a:pt x="2739" y="2131"/>
                    <a:pt x="2751" y="2346"/>
                    <a:pt x="2751" y="2560"/>
                  </a:cubicBezTo>
                  <a:cubicBezTo>
                    <a:pt x="2751" y="2667"/>
                    <a:pt x="2751" y="2774"/>
                    <a:pt x="2739" y="2858"/>
                  </a:cubicBezTo>
                  <a:cubicBezTo>
                    <a:pt x="2704" y="3036"/>
                    <a:pt x="2608" y="3155"/>
                    <a:pt x="2430" y="3167"/>
                  </a:cubicBezTo>
                  <a:cubicBezTo>
                    <a:pt x="2239" y="3191"/>
                    <a:pt x="2013" y="3215"/>
                    <a:pt x="1834" y="3155"/>
                  </a:cubicBezTo>
                  <a:cubicBezTo>
                    <a:pt x="1477" y="3036"/>
                    <a:pt x="1084" y="3143"/>
                    <a:pt x="727" y="2977"/>
                  </a:cubicBezTo>
                  <a:cubicBezTo>
                    <a:pt x="656" y="3143"/>
                    <a:pt x="691" y="3286"/>
                    <a:pt x="691" y="3429"/>
                  </a:cubicBezTo>
                  <a:lnTo>
                    <a:pt x="691" y="6882"/>
                  </a:lnTo>
                  <a:cubicBezTo>
                    <a:pt x="691" y="7180"/>
                    <a:pt x="668" y="7489"/>
                    <a:pt x="763" y="7775"/>
                  </a:cubicBezTo>
                  <a:cubicBezTo>
                    <a:pt x="787" y="7870"/>
                    <a:pt x="787" y="7989"/>
                    <a:pt x="787" y="8108"/>
                  </a:cubicBezTo>
                  <a:lnTo>
                    <a:pt x="787" y="8882"/>
                  </a:lnTo>
                  <a:cubicBezTo>
                    <a:pt x="787" y="9001"/>
                    <a:pt x="787" y="9120"/>
                    <a:pt x="822" y="9227"/>
                  </a:cubicBezTo>
                  <a:cubicBezTo>
                    <a:pt x="906" y="9513"/>
                    <a:pt x="906" y="9799"/>
                    <a:pt x="906" y="10073"/>
                  </a:cubicBezTo>
                  <a:cubicBezTo>
                    <a:pt x="906" y="10358"/>
                    <a:pt x="953" y="10609"/>
                    <a:pt x="1072" y="10870"/>
                  </a:cubicBezTo>
                  <a:cubicBezTo>
                    <a:pt x="1430" y="10930"/>
                    <a:pt x="6823" y="10942"/>
                    <a:pt x="7454" y="10894"/>
                  </a:cubicBezTo>
                  <a:cubicBezTo>
                    <a:pt x="7573" y="10668"/>
                    <a:pt x="7716" y="10466"/>
                    <a:pt x="7847" y="10228"/>
                  </a:cubicBezTo>
                  <a:cubicBezTo>
                    <a:pt x="7799" y="10180"/>
                    <a:pt x="7740" y="10120"/>
                    <a:pt x="7668" y="10097"/>
                  </a:cubicBezTo>
                  <a:cubicBezTo>
                    <a:pt x="7621" y="10073"/>
                    <a:pt x="7549" y="10073"/>
                    <a:pt x="7502" y="10097"/>
                  </a:cubicBezTo>
                  <a:cubicBezTo>
                    <a:pt x="7276" y="10108"/>
                    <a:pt x="7121" y="10013"/>
                    <a:pt x="6966" y="9858"/>
                  </a:cubicBezTo>
                  <a:cubicBezTo>
                    <a:pt x="6883" y="9751"/>
                    <a:pt x="6775" y="9644"/>
                    <a:pt x="6668" y="9525"/>
                  </a:cubicBezTo>
                  <a:cubicBezTo>
                    <a:pt x="6549" y="9561"/>
                    <a:pt x="6430" y="9573"/>
                    <a:pt x="6323" y="9596"/>
                  </a:cubicBezTo>
                  <a:cubicBezTo>
                    <a:pt x="5835" y="9799"/>
                    <a:pt x="5371" y="9763"/>
                    <a:pt x="4894" y="9537"/>
                  </a:cubicBezTo>
                  <a:cubicBezTo>
                    <a:pt x="4799" y="9501"/>
                    <a:pt x="4692" y="9454"/>
                    <a:pt x="4585" y="9394"/>
                  </a:cubicBezTo>
                  <a:cubicBezTo>
                    <a:pt x="4335" y="9275"/>
                    <a:pt x="4085" y="9204"/>
                    <a:pt x="3799" y="9215"/>
                  </a:cubicBezTo>
                  <a:cubicBezTo>
                    <a:pt x="3323" y="9227"/>
                    <a:pt x="2846" y="9215"/>
                    <a:pt x="2370" y="9204"/>
                  </a:cubicBezTo>
                  <a:cubicBezTo>
                    <a:pt x="2263" y="9204"/>
                    <a:pt x="2144" y="9168"/>
                    <a:pt x="2037" y="9120"/>
                  </a:cubicBezTo>
                  <a:cubicBezTo>
                    <a:pt x="2001" y="9108"/>
                    <a:pt x="1953" y="9037"/>
                    <a:pt x="1953" y="8989"/>
                  </a:cubicBezTo>
                  <a:cubicBezTo>
                    <a:pt x="1953" y="8942"/>
                    <a:pt x="2001" y="8870"/>
                    <a:pt x="2037" y="8858"/>
                  </a:cubicBezTo>
                  <a:cubicBezTo>
                    <a:pt x="2180" y="8811"/>
                    <a:pt x="2323" y="8787"/>
                    <a:pt x="2453" y="8763"/>
                  </a:cubicBezTo>
                  <a:cubicBezTo>
                    <a:pt x="2787" y="8751"/>
                    <a:pt x="3132" y="8751"/>
                    <a:pt x="3454" y="8751"/>
                  </a:cubicBezTo>
                  <a:cubicBezTo>
                    <a:pt x="3513" y="8751"/>
                    <a:pt x="3608" y="8763"/>
                    <a:pt x="3632" y="8668"/>
                  </a:cubicBezTo>
                  <a:cubicBezTo>
                    <a:pt x="3573" y="8442"/>
                    <a:pt x="3370" y="8323"/>
                    <a:pt x="3263" y="8144"/>
                  </a:cubicBezTo>
                  <a:cubicBezTo>
                    <a:pt x="3156" y="7965"/>
                    <a:pt x="3096" y="7751"/>
                    <a:pt x="3013" y="7549"/>
                  </a:cubicBezTo>
                  <a:cubicBezTo>
                    <a:pt x="2596" y="7489"/>
                    <a:pt x="2144" y="7572"/>
                    <a:pt x="1739" y="7441"/>
                  </a:cubicBezTo>
                  <a:cubicBezTo>
                    <a:pt x="1703" y="7310"/>
                    <a:pt x="1775" y="7215"/>
                    <a:pt x="1882" y="7203"/>
                  </a:cubicBezTo>
                  <a:cubicBezTo>
                    <a:pt x="2072" y="7180"/>
                    <a:pt x="2275" y="7156"/>
                    <a:pt x="2477" y="7144"/>
                  </a:cubicBezTo>
                  <a:cubicBezTo>
                    <a:pt x="2620" y="7132"/>
                    <a:pt x="2787" y="7180"/>
                    <a:pt x="2954" y="7072"/>
                  </a:cubicBezTo>
                  <a:cubicBezTo>
                    <a:pt x="2977" y="6763"/>
                    <a:pt x="2989" y="6429"/>
                    <a:pt x="3025" y="6072"/>
                  </a:cubicBezTo>
                  <a:cubicBezTo>
                    <a:pt x="2930" y="6060"/>
                    <a:pt x="2858" y="6048"/>
                    <a:pt x="2775" y="6048"/>
                  </a:cubicBezTo>
                  <a:lnTo>
                    <a:pt x="1906" y="6048"/>
                  </a:lnTo>
                  <a:cubicBezTo>
                    <a:pt x="1775" y="6048"/>
                    <a:pt x="1656" y="6025"/>
                    <a:pt x="1537" y="5941"/>
                  </a:cubicBezTo>
                  <a:cubicBezTo>
                    <a:pt x="1430" y="5846"/>
                    <a:pt x="1418" y="5691"/>
                    <a:pt x="1537" y="5608"/>
                  </a:cubicBezTo>
                  <a:cubicBezTo>
                    <a:pt x="1596" y="5572"/>
                    <a:pt x="1668" y="5536"/>
                    <a:pt x="1727" y="5536"/>
                  </a:cubicBezTo>
                  <a:cubicBezTo>
                    <a:pt x="1834" y="5525"/>
                    <a:pt x="1942" y="5536"/>
                    <a:pt x="2025" y="5536"/>
                  </a:cubicBezTo>
                  <a:lnTo>
                    <a:pt x="3287" y="5536"/>
                  </a:lnTo>
                  <a:cubicBezTo>
                    <a:pt x="3335" y="5453"/>
                    <a:pt x="3406" y="5394"/>
                    <a:pt x="3430" y="5310"/>
                  </a:cubicBezTo>
                  <a:cubicBezTo>
                    <a:pt x="3454" y="5120"/>
                    <a:pt x="3561" y="5001"/>
                    <a:pt x="3692" y="4882"/>
                  </a:cubicBezTo>
                  <a:cubicBezTo>
                    <a:pt x="3799" y="4774"/>
                    <a:pt x="3918" y="4703"/>
                    <a:pt x="4025" y="4596"/>
                  </a:cubicBezTo>
                  <a:cubicBezTo>
                    <a:pt x="4085" y="4536"/>
                    <a:pt x="4168" y="4501"/>
                    <a:pt x="4120" y="4358"/>
                  </a:cubicBezTo>
                  <a:cubicBezTo>
                    <a:pt x="4037" y="4358"/>
                    <a:pt x="3942" y="4346"/>
                    <a:pt x="3847" y="4346"/>
                  </a:cubicBezTo>
                  <a:cubicBezTo>
                    <a:pt x="3251" y="4346"/>
                    <a:pt x="2668" y="4358"/>
                    <a:pt x="2072" y="4358"/>
                  </a:cubicBezTo>
                  <a:cubicBezTo>
                    <a:pt x="1918" y="4358"/>
                    <a:pt x="1787" y="4358"/>
                    <a:pt x="1644" y="4334"/>
                  </a:cubicBezTo>
                  <a:cubicBezTo>
                    <a:pt x="1525" y="4322"/>
                    <a:pt x="1418" y="4262"/>
                    <a:pt x="1406" y="4120"/>
                  </a:cubicBezTo>
                  <a:cubicBezTo>
                    <a:pt x="1596" y="3917"/>
                    <a:pt x="1596" y="3917"/>
                    <a:pt x="1834" y="3905"/>
                  </a:cubicBezTo>
                  <a:lnTo>
                    <a:pt x="2787" y="3905"/>
                  </a:lnTo>
                  <a:cubicBezTo>
                    <a:pt x="3918" y="3881"/>
                    <a:pt x="5061" y="3977"/>
                    <a:pt x="6192" y="3810"/>
                  </a:cubicBezTo>
                  <a:cubicBezTo>
                    <a:pt x="6656" y="3739"/>
                    <a:pt x="7145" y="3810"/>
                    <a:pt x="7621" y="3810"/>
                  </a:cubicBezTo>
                  <a:cubicBezTo>
                    <a:pt x="7680" y="3810"/>
                    <a:pt x="7740" y="3810"/>
                    <a:pt x="7787" y="3846"/>
                  </a:cubicBezTo>
                  <a:cubicBezTo>
                    <a:pt x="7847" y="3870"/>
                    <a:pt x="7907" y="3941"/>
                    <a:pt x="7907" y="3989"/>
                  </a:cubicBezTo>
                  <a:cubicBezTo>
                    <a:pt x="7907" y="4048"/>
                    <a:pt x="7859" y="4120"/>
                    <a:pt x="7811" y="4167"/>
                  </a:cubicBezTo>
                  <a:cubicBezTo>
                    <a:pt x="7740" y="4215"/>
                    <a:pt x="7633" y="4239"/>
                    <a:pt x="7561" y="4274"/>
                  </a:cubicBezTo>
                  <a:cubicBezTo>
                    <a:pt x="7752" y="4501"/>
                    <a:pt x="7930" y="4739"/>
                    <a:pt x="8121" y="4929"/>
                  </a:cubicBezTo>
                  <a:cubicBezTo>
                    <a:pt x="8609" y="5405"/>
                    <a:pt x="8800" y="6001"/>
                    <a:pt x="8800" y="6656"/>
                  </a:cubicBezTo>
                  <a:lnTo>
                    <a:pt x="8800" y="7001"/>
                  </a:lnTo>
                  <a:cubicBezTo>
                    <a:pt x="8800" y="7739"/>
                    <a:pt x="8835" y="7537"/>
                    <a:pt x="8442" y="8156"/>
                  </a:cubicBezTo>
                  <a:cubicBezTo>
                    <a:pt x="8371" y="8275"/>
                    <a:pt x="8288" y="8394"/>
                    <a:pt x="8216" y="8501"/>
                  </a:cubicBezTo>
                  <a:cubicBezTo>
                    <a:pt x="8407" y="8823"/>
                    <a:pt x="8514" y="9144"/>
                    <a:pt x="8419" y="9513"/>
                  </a:cubicBezTo>
                  <a:cubicBezTo>
                    <a:pt x="8407" y="9573"/>
                    <a:pt x="8454" y="9656"/>
                    <a:pt x="8478" y="9763"/>
                  </a:cubicBezTo>
                  <a:cubicBezTo>
                    <a:pt x="8633" y="9704"/>
                    <a:pt x="8752" y="9656"/>
                    <a:pt x="8871" y="9620"/>
                  </a:cubicBezTo>
                  <a:cubicBezTo>
                    <a:pt x="9002" y="9573"/>
                    <a:pt x="9121" y="9585"/>
                    <a:pt x="9228" y="9692"/>
                  </a:cubicBezTo>
                  <a:lnTo>
                    <a:pt x="9454" y="9918"/>
                  </a:lnTo>
                  <a:cubicBezTo>
                    <a:pt x="9478" y="9882"/>
                    <a:pt x="9490" y="9882"/>
                    <a:pt x="9490" y="9870"/>
                  </a:cubicBezTo>
                  <a:cubicBezTo>
                    <a:pt x="9514" y="9263"/>
                    <a:pt x="9573" y="8632"/>
                    <a:pt x="9454" y="8025"/>
                  </a:cubicBezTo>
                  <a:cubicBezTo>
                    <a:pt x="9419" y="7870"/>
                    <a:pt x="9407" y="7715"/>
                    <a:pt x="9407" y="7549"/>
                  </a:cubicBezTo>
                  <a:cubicBezTo>
                    <a:pt x="9407" y="6620"/>
                    <a:pt x="9419" y="5703"/>
                    <a:pt x="9419" y="4774"/>
                  </a:cubicBezTo>
                  <a:cubicBezTo>
                    <a:pt x="9419" y="4596"/>
                    <a:pt x="9419" y="4441"/>
                    <a:pt x="9395" y="4262"/>
                  </a:cubicBezTo>
                  <a:cubicBezTo>
                    <a:pt x="9311" y="3917"/>
                    <a:pt x="9311" y="3572"/>
                    <a:pt x="9311" y="3227"/>
                  </a:cubicBezTo>
                  <a:cubicBezTo>
                    <a:pt x="9311" y="2905"/>
                    <a:pt x="9359" y="2560"/>
                    <a:pt x="9288" y="2238"/>
                  </a:cubicBezTo>
                  <a:cubicBezTo>
                    <a:pt x="9216" y="1822"/>
                    <a:pt x="9216" y="1405"/>
                    <a:pt x="9192" y="988"/>
                  </a:cubicBezTo>
                  <a:cubicBezTo>
                    <a:pt x="9192" y="845"/>
                    <a:pt x="9181" y="703"/>
                    <a:pt x="9181" y="548"/>
                  </a:cubicBezTo>
                  <a:cubicBezTo>
                    <a:pt x="9109" y="536"/>
                    <a:pt x="9050" y="524"/>
                    <a:pt x="8990" y="524"/>
                  </a:cubicBezTo>
                  <a:cubicBezTo>
                    <a:pt x="6966" y="583"/>
                    <a:pt x="4930" y="583"/>
                    <a:pt x="2846" y="583"/>
                  </a:cubicBezTo>
                  <a:close/>
                  <a:moveTo>
                    <a:pt x="8204" y="6918"/>
                  </a:moveTo>
                  <a:cubicBezTo>
                    <a:pt x="8228" y="6298"/>
                    <a:pt x="8085" y="5727"/>
                    <a:pt x="7621" y="5286"/>
                  </a:cubicBezTo>
                  <a:cubicBezTo>
                    <a:pt x="7609" y="5275"/>
                    <a:pt x="7597" y="5239"/>
                    <a:pt x="7573" y="5215"/>
                  </a:cubicBezTo>
                  <a:cubicBezTo>
                    <a:pt x="7442" y="4977"/>
                    <a:pt x="7240" y="4822"/>
                    <a:pt x="7002" y="4715"/>
                  </a:cubicBezTo>
                  <a:cubicBezTo>
                    <a:pt x="6525" y="4513"/>
                    <a:pt x="6025" y="4441"/>
                    <a:pt x="5525" y="4513"/>
                  </a:cubicBezTo>
                  <a:cubicBezTo>
                    <a:pt x="5049" y="4584"/>
                    <a:pt x="4620" y="4774"/>
                    <a:pt x="4216" y="5013"/>
                  </a:cubicBezTo>
                  <a:cubicBezTo>
                    <a:pt x="4001" y="5132"/>
                    <a:pt x="3823" y="5251"/>
                    <a:pt x="3799" y="5525"/>
                  </a:cubicBezTo>
                  <a:cubicBezTo>
                    <a:pt x="3787" y="5608"/>
                    <a:pt x="3727" y="5703"/>
                    <a:pt x="3680" y="5786"/>
                  </a:cubicBezTo>
                  <a:cubicBezTo>
                    <a:pt x="3525" y="6060"/>
                    <a:pt x="3442" y="6346"/>
                    <a:pt x="3549" y="6656"/>
                  </a:cubicBezTo>
                  <a:cubicBezTo>
                    <a:pt x="3561" y="6703"/>
                    <a:pt x="3561" y="6739"/>
                    <a:pt x="3561" y="6787"/>
                  </a:cubicBezTo>
                  <a:cubicBezTo>
                    <a:pt x="3608" y="7060"/>
                    <a:pt x="3680" y="7322"/>
                    <a:pt x="3704" y="7584"/>
                  </a:cubicBezTo>
                  <a:cubicBezTo>
                    <a:pt x="3739" y="7906"/>
                    <a:pt x="3989" y="8084"/>
                    <a:pt x="4168" y="8299"/>
                  </a:cubicBezTo>
                  <a:cubicBezTo>
                    <a:pt x="4406" y="8632"/>
                    <a:pt x="4716" y="8882"/>
                    <a:pt x="5156" y="8930"/>
                  </a:cubicBezTo>
                  <a:cubicBezTo>
                    <a:pt x="5228" y="8942"/>
                    <a:pt x="5299" y="8954"/>
                    <a:pt x="5347" y="9001"/>
                  </a:cubicBezTo>
                  <a:cubicBezTo>
                    <a:pt x="5537" y="9192"/>
                    <a:pt x="5752" y="9180"/>
                    <a:pt x="5990" y="9096"/>
                  </a:cubicBezTo>
                  <a:cubicBezTo>
                    <a:pt x="6073" y="9061"/>
                    <a:pt x="6180" y="9037"/>
                    <a:pt x="6263" y="9001"/>
                  </a:cubicBezTo>
                  <a:cubicBezTo>
                    <a:pt x="6859" y="8894"/>
                    <a:pt x="7311" y="8537"/>
                    <a:pt x="7728" y="8144"/>
                  </a:cubicBezTo>
                  <a:cubicBezTo>
                    <a:pt x="8038" y="7834"/>
                    <a:pt x="8288" y="7441"/>
                    <a:pt x="8204" y="6918"/>
                  </a:cubicBezTo>
                  <a:close/>
                  <a:moveTo>
                    <a:pt x="10288" y="12418"/>
                  </a:moveTo>
                  <a:cubicBezTo>
                    <a:pt x="10050" y="11656"/>
                    <a:pt x="9573" y="11085"/>
                    <a:pt x="9181" y="10466"/>
                  </a:cubicBezTo>
                  <a:cubicBezTo>
                    <a:pt x="9157" y="10406"/>
                    <a:pt x="9097" y="10347"/>
                    <a:pt x="9050" y="10299"/>
                  </a:cubicBezTo>
                  <a:cubicBezTo>
                    <a:pt x="9002" y="10251"/>
                    <a:pt x="8966" y="10239"/>
                    <a:pt x="8919" y="10204"/>
                  </a:cubicBezTo>
                  <a:cubicBezTo>
                    <a:pt x="8633" y="10251"/>
                    <a:pt x="8454" y="10466"/>
                    <a:pt x="8228" y="10585"/>
                  </a:cubicBezTo>
                  <a:cubicBezTo>
                    <a:pt x="8192" y="10609"/>
                    <a:pt x="8145" y="10716"/>
                    <a:pt x="8157" y="10775"/>
                  </a:cubicBezTo>
                  <a:cubicBezTo>
                    <a:pt x="8168" y="10859"/>
                    <a:pt x="8216" y="10966"/>
                    <a:pt x="8276" y="11037"/>
                  </a:cubicBezTo>
                  <a:cubicBezTo>
                    <a:pt x="8395" y="11216"/>
                    <a:pt x="8526" y="11382"/>
                    <a:pt x="8669" y="11549"/>
                  </a:cubicBezTo>
                  <a:cubicBezTo>
                    <a:pt x="8919" y="11871"/>
                    <a:pt x="9181" y="12204"/>
                    <a:pt x="9454" y="12514"/>
                  </a:cubicBezTo>
                  <a:cubicBezTo>
                    <a:pt x="9514" y="12585"/>
                    <a:pt x="9621" y="12621"/>
                    <a:pt x="9704" y="12680"/>
                  </a:cubicBezTo>
                  <a:cubicBezTo>
                    <a:pt x="9895" y="12597"/>
                    <a:pt x="10073" y="12502"/>
                    <a:pt x="10288" y="12418"/>
                  </a:cubicBezTo>
                  <a:close/>
                  <a:moveTo>
                    <a:pt x="1108" y="2393"/>
                  </a:moveTo>
                  <a:cubicBezTo>
                    <a:pt x="1287" y="2500"/>
                    <a:pt x="1453" y="2453"/>
                    <a:pt x="1620" y="2477"/>
                  </a:cubicBezTo>
                  <a:cubicBezTo>
                    <a:pt x="1787" y="2488"/>
                    <a:pt x="1942" y="2631"/>
                    <a:pt x="2144" y="2512"/>
                  </a:cubicBezTo>
                  <a:cubicBezTo>
                    <a:pt x="2156" y="2238"/>
                    <a:pt x="2203" y="1941"/>
                    <a:pt x="2275" y="1655"/>
                  </a:cubicBezTo>
                  <a:cubicBezTo>
                    <a:pt x="2323" y="1500"/>
                    <a:pt x="2323" y="1322"/>
                    <a:pt x="2275" y="1143"/>
                  </a:cubicBezTo>
                  <a:cubicBezTo>
                    <a:pt x="2084" y="1262"/>
                    <a:pt x="1406" y="1953"/>
                    <a:pt x="1156" y="2238"/>
                  </a:cubicBezTo>
                  <a:cubicBezTo>
                    <a:pt x="1132" y="2274"/>
                    <a:pt x="1120" y="2334"/>
                    <a:pt x="1108" y="2393"/>
                  </a:cubicBezTo>
                  <a:close/>
                  <a:moveTo>
                    <a:pt x="7978" y="9275"/>
                  </a:moveTo>
                  <a:cubicBezTo>
                    <a:pt x="7966" y="9120"/>
                    <a:pt x="7930" y="9001"/>
                    <a:pt x="7752" y="8942"/>
                  </a:cubicBezTo>
                  <a:cubicBezTo>
                    <a:pt x="7597" y="9061"/>
                    <a:pt x="7418" y="9204"/>
                    <a:pt x="7240" y="9323"/>
                  </a:cubicBezTo>
                  <a:cubicBezTo>
                    <a:pt x="7276" y="9477"/>
                    <a:pt x="7371" y="9573"/>
                    <a:pt x="7514" y="9573"/>
                  </a:cubicBezTo>
                  <a:cubicBezTo>
                    <a:pt x="7728" y="9585"/>
                    <a:pt x="7847" y="9406"/>
                    <a:pt x="7978" y="92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2" name="Google Shape;3782;p116"/>
            <p:cNvSpPr/>
            <p:nvPr/>
          </p:nvSpPr>
          <p:spPr>
            <a:xfrm>
              <a:off x="2623825" y="2430500"/>
              <a:ext cx="109575" cy="16075"/>
            </a:xfrm>
            <a:custGeom>
              <a:avLst/>
              <a:gdLst/>
              <a:ahLst/>
              <a:cxnLst/>
              <a:rect l="l" t="t" r="r" b="b"/>
              <a:pathLst>
                <a:path w="4383" h="643" extrusionOk="0">
                  <a:moveTo>
                    <a:pt x="3787" y="464"/>
                  </a:moveTo>
                  <a:lnTo>
                    <a:pt x="1846" y="464"/>
                  </a:lnTo>
                  <a:cubicBezTo>
                    <a:pt x="1644" y="464"/>
                    <a:pt x="1429" y="500"/>
                    <a:pt x="1203" y="560"/>
                  </a:cubicBezTo>
                  <a:cubicBezTo>
                    <a:pt x="894" y="643"/>
                    <a:pt x="548" y="595"/>
                    <a:pt x="227" y="572"/>
                  </a:cubicBezTo>
                  <a:cubicBezTo>
                    <a:pt x="179" y="572"/>
                    <a:pt x="132" y="560"/>
                    <a:pt x="108" y="524"/>
                  </a:cubicBezTo>
                  <a:cubicBezTo>
                    <a:pt x="60" y="476"/>
                    <a:pt x="1" y="417"/>
                    <a:pt x="1" y="357"/>
                  </a:cubicBezTo>
                  <a:cubicBezTo>
                    <a:pt x="1" y="298"/>
                    <a:pt x="72" y="226"/>
                    <a:pt x="120" y="214"/>
                  </a:cubicBezTo>
                  <a:cubicBezTo>
                    <a:pt x="227" y="179"/>
                    <a:pt x="346" y="167"/>
                    <a:pt x="465" y="167"/>
                  </a:cubicBezTo>
                  <a:cubicBezTo>
                    <a:pt x="739" y="155"/>
                    <a:pt x="1025" y="179"/>
                    <a:pt x="1310" y="48"/>
                  </a:cubicBezTo>
                  <a:cubicBezTo>
                    <a:pt x="1406" y="0"/>
                    <a:pt x="1501" y="36"/>
                    <a:pt x="1608" y="36"/>
                  </a:cubicBezTo>
                  <a:cubicBezTo>
                    <a:pt x="2310" y="36"/>
                    <a:pt x="3013" y="36"/>
                    <a:pt x="3727" y="12"/>
                  </a:cubicBezTo>
                  <a:cubicBezTo>
                    <a:pt x="3870" y="12"/>
                    <a:pt x="4001" y="12"/>
                    <a:pt x="4156" y="36"/>
                  </a:cubicBezTo>
                  <a:cubicBezTo>
                    <a:pt x="4287" y="48"/>
                    <a:pt x="4382" y="143"/>
                    <a:pt x="4382" y="262"/>
                  </a:cubicBezTo>
                  <a:cubicBezTo>
                    <a:pt x="4382" y="357"/>
                    <a:pt x="4299" y="476"/>
                    <a:pt x="4168" y="500"/>
                  </a:cubicBezTo>
                  <a:cubicBezTo>
                    <a:pt x="4037" y="512"/>
                    <a:pt x="3918" y="512"/>
                    <a:pt x="3787" y="5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3" name="Google Shape;3783;p116"/>
            <p:cNvSpPr/>
            <p:nvPr/>
          </p:nvSpPr>
          <p:spPr>
            <a:xfrm>
              <a:off x="2645550" y="2505800"/>
              <a:ext cx="71475" cy="75625"/>
            </a:xfrm>
            <a:custGeom>
              <a:avLst/>
              <a:gdLst/>
              <a:ahLst/>
              <a:cxnLst/>
              <a:rect l="l" t="t" r="r" b="b"/>
              <a:pathLst>
                <a:path w="2859" h="3025" extrusionOk="0">
                  <a:moveTo>
                    <a:pt x="1906" y="2191"/>
                  </a:moveTo>
                  <a:cubicBezTo>
                    <a:pt x="1346" y="2108"/>
                    <a:pt x="1025" y="2132"/>
                    <a:pt x="739" y="2215"/>
                  </a:cubicBezTo>
                  <a:cubicBezTo>
                    <a:pt x="656" y="2322"/>
                    <a:pt x="691" y="2465"/>
                    <a:pt x="668" y="2584"/>
                  </a:cubicBezTo>
                  <a:cubicBezTo>
                    <a:pt x="632" y="2810"/>
                    <a:pt x="537" y="2965"/>
                    <a:pt x="382" y="2977"/>
                  </a:cubicBezTo>
                  <a:cubicBezTo>
                    <a:pt x="239" y="2989"/>
                    <a:pt x="84" y="2822"/>
                    <a:pt x="36" y="2584"/>
                  </a:cubicBezTo>
                  <a:cubicBezTo>
                    <a:pt x="25" y="2513"/>
                    <a:pt x="1" y="2441"/>
                    <a:pt x="25" y="2382"/>
                  </a:cubicBezTo>
                  <a:cubicBezTo>
                    <a:pt x="179" y="1953"/>
                    <a:pt x="215" y="1489"/>
                    <a:pt x="429" y="1072"/>
                  </a:cubicBezTo>
                  <a:cubicBezTo>
                    <a:pt x="537" y="858"/>
                    <a:pt x="632" y="667"/>
                    <a:pt x="739" y="465"/>
                  </a:cubicBezTo>
                  <a:cubicBezTo>
                    <a:pt x="906" y="131"/>
                    <a:pt x="1263" y="0"/>
                    <a:pt x="1560" y="179"/>
                  </a:cubicBezTo>
                  <a:cubicBezTo>
                    <a:pt x="1882" y="381"/>
                    <a:pt x="2168" y="655"/>
                    <a:pt x="2227" y="1084"/>
                  </a:cubicBezTo>
                  <a:cubicBezTo>
                    <a:pt x="2227" y="1131"/>
                    <a:pt x="2227" y="1179"/>
                    <a:pt x="2263" y="1203"/>
                  </a:cubicBezTo>
                  <a:cubicBezTo>
                    <a:pt x="2394" y="1548"/>
                    <a:pt x="2537" y="1893"/>
                    <a:pt x="2692" y="2227"/>
                  </a:cubicBezTo>
                  <a:cubicBezTo>
                    <a:pt x="2715" y="2310"/>
                    <a:pt x="2763" y="2382"/>
                    <a:pt x="2799" y="2465"/>
                  </a:cubicBezTo>
                  <a:cubicBezTo>
                    <a:pt x="2858" y="2608"/>
                    <a:pt x="2823" y="2727"/>
                    <a:pt x="2751" y="2846"/>
                  </a:cubicBezTo>
                  <a:cubicBezTo>
                    <a:pt x="2644" y="3001"/>
                    <a:pt x="2418" y="3024"/>
                    <a:pt x="2299" y="2870"/>
                  </a:cubicBezTo>
                  <a:cubicBezTo>
                    <a:pt x="2215" y="2751"/>
                    <a:pt x="2144" y="2608"/>
                    <a:pt x="2061" y="2465"/>
                  </a:cubicBezTo>
                  <a:cubicBezTo>
                    <a:pt x="2001" y="2370"/>
                    <a:pt x="1941" y="2274"/>
                    <a:pt x="1906" y="2191"/>
                  </a:cubicBezTo>
                  <a:close/>
                  <a:moveTo>
                    <a:pt x="1251" y="822"/>
                  </a:moveTo>
                  <a:cubicBezTo>
                    <a:pt x="1132" y="1072"/>
                    <a:pt x="1060" y="1298"/>
                    <a:pt x="1037" y="1548"/>
                  </a:cubicBezTo>
                  <a:cubicBezTo>
                    <a:pt x="1251" y="1572"/>
                    <a:pt x="1441" y="1608"/>
                    <a:pt x="1632" y="1512"/>
                  </a:cubicBezTo>
                  <a:cubicBezTo>
                    <a:pt x="1584" y="1239"/>
                    <a:pt x="1632" y="953"/>
                    <a:pt x="1251" y="8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84" name="Google Shape;3784;p116"/>
          <p:cNvGrpSpPr/>
          <p:nvPr/>
        </p:nvGrpSpPr>
        <p:grpSpPr>
          <a:xfrm>
            <a:off x="1839890" y="1367675"/>
            <a:ext cx="488902" cy="415674"/>
            <a:chOff x="1168000" y="1750950"/>
            <a:chExt cx="405425" cy="344700"/>
          </a:xfrm>
        </p:grpSpPr>
        <p:sp>
          <p:nvSpPr>
            <p:cNvPr id="3785" name="Google Shape;3785;p116"/>
            <p:cNvSpPr/>
            <p:nvPr/>
          </p:nvSpPr>
          <p:spPr>
            <a:xfrm>
              <a:off x="1364750" y="1767600"/>
              <a:ext cx="190525" cy="258100"/>
            </a:xfrm>
            <a:custGeom>
              <a:avLst/>
              <a:gdLst/>
              <a:ahLst/>
              <a:cxnLst/>
              <a:rect l="l" t="t" r="r" b="b"/>
              <a:pathLst>
                <a:path w="7621" h="10324" extrusionOk="0">
                  <a:moveTo>
                    <a:pt x="5239" y="1"/>
                  </a:moveTo>
                  <a:cubicBezTo>
                    <a:pt x="5025" y="1"/>
                    <a:pt x="4810" y="60"/>
                    <a:pt x="4596" y="84"/>
                  </a:cubicBezTo>
                  <a:cubicBezTo>
                    <a:pt x="4251" y="132"/>
                    <a:pt x="3917" y="191"/>
                    <a:pt x="3572" y="239"/>
                  </a:cubicBezTo>
                  <a:cubicBezTo>
                    <a:pt x="3346" y="263"/>
                    <a:pt x="3120" y="334"/>
                    <a:pt x="2905" y="394"/>
                  </a:cubicBezTo>
                  <a:cubicBezTo>
                    <a:pt x="2489" y="513"/>
                    <a:pt x="2084" y="668"/>
                    <a:pt x="1691" y="858"/>
                  </a:cubicBezTo>
                  <a:cubicBezTo>
                    <a:pt x="1619" y="906"/>
                    <a:pt x="1536" y="906"/>
                    <a:pt x="1441" y="918"/>
                  </a:cubicBezTo>
                  <a:cubicBezTo>
                    <a:pt x="1238" y="953"/>
                    <a:pt x="1060" y="1049"/>
                    <a:pt x="905" y="1191"/>
                  </a:cubicBezTo>
                  <a:cubicBezTo>
                    <a:pt x="595" y="1501"/>
                    <a:pt x="238" y="1787"/>
                    <a:pt x="84" y="2227"/>
                  </a:cubicBezTo>
                  <a:cubicBezTo>
                    <a:pt x="72" y="2287"/>
                    <a:pt x="24" y="2323"/>
                    <a:pt x="0" y="2358"/>
                  </a:cubicBezTo>
                  <a:cubicBezTo>
                    <a:pt x="131" y="3227"/>
                    <a:pt x="262" y="4025"/>
                    <a:pt x="405" y="4835"/>
                  </a:cubicBezTo>
                  <a:cubicBezTo>
                    <a:pt x="441" y="5121"/>
                    <a:pt x="524" y="5406"/>
                    <a:pt x="595" y="5668"/>
                  </a:cubicBezTo>
                  <a:cubicBezTo>
                    <a:pt x="703" y="6037"/>
                    <a:pt x="786" y="6418"/>
                    <a:pt x="846" y="6799"/>
                  </a:cubicBezTo>
                  <a:cubicBezTo>
                    <a:pt x="893" y="7097"/>
                    <a:pt x="941" y="7395"/>
                    <a:pt x="1012" y="7692"/>
                  </a:cubicBezTo>
                  <a:cubicBezTo>
                    <a:pt x="1238" y="8514"/>
                    <a:pt x="1500" y="9312"/>
                    <a:pt x="1596" y="10169"/>
                  </a:cubicBezTo>
                  <a:cubicBezTo>
                    <a:pt x="1608" y="10240"/>
                    <a:pt x="1608" y="10312"/>
                    <a:pt x="1727" y="10324"/>
                  </a:cubicBezTo>
                  <a:cubicBezTo>
                    <a:pt x="2036" y="10085"/>
                    <a:pt x="2393" y="9907"/>
                    <a:pt x="2631" y="9573"/>
                  </a:cubicBezTo>
                  <a:cubicBezTo>
                    <a:pt x="2739" y="9419"/>
                    <a:pt x="2917" y="9312"/>
                    <a:pt x="3096" y="9276"/>
                  </a:cubicBezTo>
                  <a:cubicBezTo>
                    <a:pt x="3441" y="9181"/>
                    <a:pt x="3763" y="9050"/>
                    <a:pt x="4096" y="8883"/>
                  </a:cubicBezTo>
                  <a:cubicBezTo>
                    <a:pt x="4191" y="8835"/>
                    <a:pt x="4310" y="8811"/>
                    <a:pt x="4417" y="8800"/>
                  </a:cubicBezTo>
                  <a:cubicBezTo>
                    <a:pt x="5072" y="8692"/>
                    <a:pt x="5727" y="8597"/>
                    <a:pt x="6382" y="8514"/>
                  </a:cubicBezTo>
                  <a:cubicBezTo>
                    <a:pt x="6463" y="8506"/>
                    <a:pt x="6545" y="8486"/>
                    <a:pt x="6622" y="8486"/>
                  </a:cubicBezTo>
                  <a:cubicBezTo>
                    <a:pt x="6658" y="8486"/>
                    <a:pt x="6693" y="8491"/>
                    <a:pt x="6727" y="8502"/>
                  </a:cubicBezTo>
                  <a:cubicBezTo>
                    <a:pt x="6989" y="8573"/>
                    <a:pt x="7263" y="8526"/>
                    <a:pt x="7525" y="8585"/>
                  </a:cubicBezTo>
                  <a:cubicBezTo>
                    <a:pt x="7549" y="8585"/>
                    <a:pt x="7573" y="8561"/>
                    <a:pt x="7620" y="8526"/>
                  </a:cubicBezTo>
                  <a:cubicBezTo>
                    <a:pt x="7489" y="8180"/>
                    <a:pt x="7442" y="7788"/>
                    <a:pt x="7382" y="7383"/>
                  </a:cubicBezTo>
                  <a:cubicBezTo>
                    <a:pt x="7323" y="7026"/>
                    <a:pt x="7275" y="6668"/>
                    <a:pt x="7215" y="6311"/>
                  </a:cubicBezTo>
                  <a:cubicBezTo>
                    <a:pt x="7203" y="6156"/>
                    <a:pt x="7192" y="6014"/>
                    <a:pt x="7132" y="5894"/>
                  </a:cubicBezTo>
                  <a:cubicBezTo>
                    <a:pt x="6930" y="5406"/>
                    <a:pt x="6894" y="4882"/>
                    <a:pt x="6811" y="4370"/>
                  </a:cubicBezTo>
                  <a:cubicBezTo>
                    <a:pt x="6787" y="4228"/>
                    <a:pt x="6775" y="4061"/>
                    <a:pt x="6715" y="3918"/>
                  </a:cubicBezTo>
                  <a:cubicBezTo>
                    <a:pt x="6596" y="3597"/>
                    <a:pt x="6537" y="3275"/>
                    <a:pt x="6489" y="2942"/>
                  </a:cubicBezTo>
                  <a:lnTo>
                    <a:pt x="6358" y="1965"/>
                  </a:lnTo>
                  <a:cubicBezTo>
                    <a:pt x="6322" y="1811"/>
                    <a:pt x="6299" y="1644"/>
                    <a:pt x="6239" y="1501"/>
                  </a:cubicBezTo>
                  <a:cubicBezTo>
                    <a:pt x="6144" y="1311"/>
                    <a:pt x="6096" y="1096"/>
                    <a:pt x="6072" y="870"/>
                  </a:cubicBezTo>
                  <a:cubicBezTo>
                    <a:pt x="6060" y="703"/>
                    <a:pt x="6025" y="501"/>
                    <a:pt x="6001" y="322"/>
                  </a:cubicBezTo>
                  <a:cubicBezTo>
                    <a:pt x="5977" y="239"/>
                    <a:pt x="5941" y="144"/>
                    <a:pt x="5906" y="60"/>
                  </a:cubicBezTo>
                  <a:cubicBezTo>
                    <a:pt x="5668" y="25"/>
                    <a:pt x="5465" y="1"/>
                    <a:pt x="5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6" name="Google Shape;3786;p116"/>
            <p:cNvSpPr/>
            <p:nvPr/>
          </p:nvSpPr>
          <p:spPr>
            <a:xfrm>
              <a:off x="1182875" y="1809700"/>
              <a:ext cx="204525" cy="245175"/>
            </a:xfrm>
            <a:custGeom>
              <a:avLst/>
              <a:gdLst/>
              <a:ahLst/>
              <a:cxnLst/>
              <a:rect l="l" t="t" r="r" b="b"/>
              <a:pathLst>
                <a:path w="8181" h="9807" extrusionOk="0">
                  <a:moveTo>
                    <a:pt x="4383" y="1"/>
                  </a:moveTo>
                  <a:cubicBezTo>
                    <a:pt x="3995" y="1"/>
                    <a:pt x="3611" y="79"/>
                    <a:pt x="3227" y="139"/>
                  </a:cubicBezTo>
                  <a:cubicBezTo>
                    <a:pt x="2286" y="317"/>
                    <a:pt x="1382" y="615"/>
                    <a:pt x="501" y="948"/>
                  </a:cubicBezTo>
                  <a:cubicBezTo>
                    <a:pt x="322" y="1008"/>
                    <a:pt x="179" y="1115"/>
                    <a:pt x="0" y="1198"/>
                  </a:cubicBezTo>
                  <a:cubicBezTo>
                    <a:pt x="72" y="1317"/>
                    <a:pt x="108" y="1412"/>
                    <a:pt x="179" y="1484"/>
                  </a:cubicBezTo>
                  <a:cubicBezTo>
                    <a:pt x="322" y="1663"/>
                    <a:pt x="405" y="1853"/>
                    <a:pt x="417" y="2079"/>
                  </a:cubicBezTo>
                  <a:cubicBezTo>
                    <a:pt x="441" y="2341"/>
                    <a:pt x="524" y="2579"/>
                    <a:pt x="643" y="2817"/>
                  </a:cubicBezTo>
                  <a:cubicBezTo>
                    <a:pt x="679" y="2901"/>
                    <a:pt x="703" y="2984"/>
                    <a:pt x="715" y="3079"/>
                  </a:cubicBezTo>
                  <a:cubicBezTo>
                    <a:pt x="846" y="3627"/>
                    <a:pt x="977" y="4163"/>
                    <a:pt x="1096" y="4711"/>
                  </a:cubicBezTo>
                  <a:cubicBezTo>
                    <a:pt x="1239" y="5342"/>
                    <a:pt x="1370" y="5973"/>
                    <a:pt x="1501" y="6616"/>
                  </a:cubicBezTo>
                  <a:cubicBezTo>
                    <a:pt x="1536" y="6746"/>
                    <a:pt x="1560" y="6866"/>
                    <a:pt x="1596" y="6985"/>
                  </a:cubicBezTo>
                  <a:cubicBezTo>
                    <a:pt x="1751" y="7568"/>
                    <a:pt x="1905" y="8163"/>
                    <a:pt x="1965" y="8759"/>
                  </a:cubicBezTo>
                  <a:cubicBezTo>
                    <a:pt x="1977" y="8937"/>
                    <a:pt x="2013" y="9104"/>
                    <a:pt x="2036" y="9271"/>
                  </a:cubicBezTo>
                  <a:cubicBezTo>
                    <a:pt x="2072" y="9473"/>
                    <a:pt x="2191" y="9652"/>
                    <a:pt x="2286" y="9806"/>
                  </a:cubicBezTo>
                  <a:cubicBezTo>
                    <a:pt x="2584" y="9592"/>
                    <a:pt x="2846" y="9390"/>
                    <a:pt x="3120" y="9211"/>
                  </a:cubicBezTo>
                  <a:cubicBezTo>
                    <a:pt x="3763" y="8818"/>
                    <a:pt x="4453" y="8509"/>
                    <a:pt x="5203" y="8413"/>
                  </a:cubicBezTo>
                  <a:cubicBezTo>
                    <a:pt x="5584" y="8378"/>
                    <a:pt x="5954" y="8330"/>
                    <a:pt x="6323" y="8259"/>
                  </a:cubicBezTo>
                  <a:cubicBezTo>
                    <a:pt x="6453" y="8230"/>
                    <a:pt x="6581" y="8217"/>
                    <a:pt x="6707" y="8217"/>
                  </a:cubicBezTo>
                  <a:cubicBezTo>
                    <a:pt x="7108" y="8217"/>
                    <a:pt x="7487" y="8348"/>
                    <a:pt x="7859" y="8520"/>
                  </a:cubicBezTo>
                  <a:cubicBezTo>
                    <a:pt x="7930" y="8552"/>
                    <a:pt x="7996" y="8595"/>
                    <a:pt x="8068" y="8595"/>
                  </a:cubicBezTo>
                  <a:cubicBezTo>
                    <a:pt x="8103" y="8595"/>
                    <a:pt x="8140" y="8584"/>
                    <a:pt x="8180" y="8556"/>
                  </a:cubicBezTo>
                  <a:cubicBezTo>
                    <a:pt x="8180" y="8497"/>
                    <a:pt x="8180" y="8413"/>
                    <a:pt x="8168" y="8342"/>
                  </a:cubicBezTo>
                  <a:cubicBezTo>
                    <a:pt x="8121" y="7925"/>
                    <a:pt x="7990" y="7508"/>
                    <a:pt x="7870" y="7092"/>
                  </a:cubicBezTo>
                  <a:cubicBezTo>
                    <a:pt x="7680" y="6413"/>
                    <a:pt x="7489" y="5734"/>
                    <a:pt x="7406" y="5032"/>
                  </a:cubicBezTo>
                  <a:cubicBezTo>
                    <a:pt x="7394" y="4818"/>
                    <a:pt x="7335" y="4615"/>
                    <a:pt x="7275" y="4401"/>
                  </a:cubicBezTo>
                  <a:cubicBezTo>
                    <a:pt x="7156" y="3972"/>
                    <a:pt x="7049" y="3544"/>
                    <a:pt x="7013" y="3091"/>
                  </a:cubicBezTo>
                  <a:cubicBezTo>
                    <a:pt x="6918" y="2317"/>
                    <a:pt x="6835" y="1543"/>
                    <a:pt x="6751" y="770"/>
                  </a:cubicBezTo>
                  <a:cubicBezTo>
                    <a:pt x="6739" y="662"/>
                    <a:pt x="6716" y="543"/>
                    <a:pt x="6692" y="460"/>
                  </a:cubicBezTo>
                  <a:cubicBezTo>
                    <a:pt x="6561" y="424"/>
                    <a:pt x="6442" y="412"/>
                    <a:pt x="6335" y="365"/>
                  </a:cubicBezTo>
                  <a:cubicBezTo>
                    <a:pt x="5932" y="163"/>
                    <a:pt x="5510" y="37"/>
                    <a:pt x="5061" y="37"/>
                  </a:cubicBezTo>
                  <a:cubicBezTo>
                    <a:pt x="5006" y="37"/>
                    <a:pt x="4950" y="39"/>
                    <a:pt x="4894" y="43"/>
                  </a:cubicBezTo>
                  <a:lnTo>
                    <a:pt x="4846" y="43"/>
                  </a:lnTo>
                  <a:cubicBezTo>
                    <a:pt x="4691" y="13"/>
                    <a:pt x="4537" y="1"/>
                    <a:pt x="43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7" name="Google Shape;3787;p116"/>
            <p:cNvSpPr/>
            <p:nvPr/>
          </p:nvSpPr>
          <p:spPr>
            <a:xfrm>
              <a:off x="1247475" y="2032225"/>
              <a:ext cx="127700" cy="44675"/>
            </a:xfrm>
            <a:custGeom>
              <a:avLst/>
              <a:gdLst/>
              <a:ahLst/>
              <a:cxnLst/>
              <a:rect l="l" t="t" r="r" b="b"/>
              <a:pathLst>
                <a:path w="5108" h="1787" extrusionOk="0">
                  <a:moveTo>
                    <a:pt x="3977" y="0"/>
                  </a:moveTo>
                  <a:cubicBezTo>
                    <a:pt x="3608" y="36"/>
                    <a:pt x="3239" y="120"/>
                    <a:pt x="2858" y="143"/>
                  </a:cubicBezTo>
                  <a:cubicBezTo>
                    <a:pt x="2227" y="203"/>
                    <a:pt x="1631" y="429"/>
                    <a:pt x="1072" y="739"/>
                  </a:cubicBezTo>
                  <a:cubicBezTo>
                    <a:pt x="691" y="965"/>
                    <a:pt x="310" y="1203"/>
                    <a:pt x="0" y="1572"/>
                  </a:cubicBezTo>
                  <a:cubicBezTo>
                    <a:pt x="60" y="1644"/>
                    <a:pt x="119" y="1727"/>
                    <a:pt x="167" y="1786"/>
                  </a:cubicBezTo>
                  <a:cubicBezTo>
                    <a:pt x="333" y="1679"/>
                    <a:pt x="464" y="1548"/>
                    <a:pt x="631" y="1501"/>
                  </a:cubicBezTo>
                  <a:cubicBezTo>
                    <a:pt x="869" y="1429"/>
                    <a:pt x="1072" y="1310"/>
                    <a:pt x="1298" y="1203"/>
                  </a:cubicBezTo>
                  <a:cubicBezTo>
                    <a:pt x="1869" y="905"/>
                    <a:pt x="2477" y="739"/>
                    <a:pt x="3096" y="655"/>
                  </a:cubicBezTo>
                  <a:cubicBezTo>
                    <a:pt x="3215" y="632"/>
                    <a:pt x="3334" y="620"/>
                    <a:pt x="3429" y="572"/>
                  </a:cubicBezTo>
                  <a:cubicBezTo>
                    <a:pt x="3596" y="477"/>
                    <a:pt x="3786" y="453"/>
                    <a:pt x="3965" y="417"/>
                  </a:cubicBezTo>
                  <a:cubicBezTo>
                    <a:pt x="4322" y="358"/>
                    <a:pt x="4667" y="274"/>
                    <a:pt x="5108" y="203"/>
                  </a:cubicBezTo>
                  <a:cubicBezTo>
                    <a:pt x="4763" y="120"/>
                    <a:pt x="4524" y="60"/>
                    <a:pt x="4310" y="12"/>
                  </a:cubicBezTo>
                  <a:cubicBezTo>
                    <a:pt x="4203" y="0"/>
                    <a:pt x="4084" y="0"/>
                    <a:pt x="39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8" name="Google Shape;3788;p116"/>
            <p:cNvSpPr/>
            <p:nvPr/>
          </p:nvSpPr>
          <p:spPr>
            <a:xfrm>
              <a:off x="1416825" y="1995825"/>
              <a:ext cx="136350" cy="43425"/>
            </a:xfrm>
            <a:custGeom>
              <a:avLst/>
              <a:gdLst/>
              <a:ahLst/>
              <a:cxnLst/>
              <a:rect l="l" t="t" r="r" b="b"/>
              <a:pathLst>
                <a:path w="5454" h="1737" extrusionOk="0">
                  <a:moveTo>
                    <a:pt x="4423" y="0"/>
                  </a:moveTo>
                  <a:cubicBezTo>
                    <a:pt x="4303" y="0"/>
                    <a:pt x="4183" y="12"/>
                    <a:pt x="4061" y="40"/>
                  </a:cubicBezTo>
                  <a:cubicBezTo>
                    <a:pt x="3870" y="87"/>
                    <a:pt x="3668" y="99"/>
                    <a:pt x="3465" y="123"/>
                  </a:cubicBezTo>
                  <a:cubicBezTo>
                    <a:pt x="2787" y="206"/>
                    <a:pt x="2096" y="325"/>
                    <a:pt x="1477" y="647"/>
                  </a:cubicBezTo>
                  <a:cubicBezTo>
                    <a:pt x="1441" y="659"/>
                    <a:pt x="1418" y="683"/>
                    <a:pt x="1406" y="683"/>
                  </a:cubicBezTo>
                  <a:cubicBezTo>
                    <a:pt x="1025" y="778"/>
                    <a:pt x="703" y="1004"/>
                    <a:pt x="370" y="1218"/>
                  </a:cubicBezTo>
                  <a:cubicBezTo>
                    <a:pt x="191" y="1337"/>
                    <a:pt x="60" y="1492"/>
                    <a:pt x="1" y="1707"/>
                  </a:cubicBezTo>
                  <a:cubicBezTo>
                    <a:pt x="46" y="1727"/>
                    <a:pt x="86" y="1736"/>
                    <a:pt x="123" y="1736"/>
                  </a:cubicBezTo>
                  <a:cubicBezTo>
                    <a:pt x="211" y="1736"/>
                    <a:pt x="279" y="1686"/>
                    <a:pt x="346" y="1635"/>
                  </a:cubicBezTo>
                  <a:cubicBezTo>
                    <a:pt x="632" y="1421"/>
                    <a:pt x="941" y="1302"/>
                    <a:pt x="1263" y="1183"/>
                  </a:cubicBezTo>
                  <a:lnTo>
                    <a:pt x="1715" y="1052"/>
                  </a:lnTo>
                  <a:cubicBezTo>
                    <a:pt x="1787" y="1016"/>
                    <a:pt x="1894" y="1016"/>
                    <a:pt x="1953" y="980"/>
                  </a:cubicBezTo>
                  <a:cubicBezTo>
                    <a:pt x="2120" y="825"/>
                    <a:pt x="2311" y="814"/>
                    <a:pt x="2513" y="778"/>
                  </a:cubicBezTo>
                  <a:cubicBezTo>
                    <a:pt x="2739" y="754"/>
                    <a:pt x="2977" y="718"/>
                    <a:pt x="3204" y="683"/>
                  </a:cubicBezTo>
                  <a:cubicBezTo>
                    <a:pt x="3311" y="659"/>
                    <a:pt x="3406" y="659"/>
                    <a:pt x="3489" y="599"/>
                  </a:cubicBezTo>
                  <a:cubicBezTo>
                    <a:pt x="3680" y="456"/>
                    <a:pt x="3918" y="444"/>
                    <a:pt x="4144" y="409"/>
                  </a:cubicBezTo>
                  <a:cubicBezTo>
                    <a:pt x="4573" y="337"/>
                    <a:pt x="5001" y="266"/>
                    <a:pt x="5454" y="206"/>
                  </a:cubicBezTo>
                  <a:cubicBezTo>
                    <a:pt x="5108" y="100"/>
                    <a:pt x="4770" y="0"/>
                    <a:pt x="44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9" name="Google Shape;3789;p116"/>
            <p:cNvSpPr/>
            <p:nvPr/>
          </p:nvSpPr>
          <p:spPr>
            <a:xfrm>
              <a:off x="1168000" y="1750950"/>
              <a:ext cx="405425" cy="344700"/>
            </a:xfrm>
            <a:custGeom>
              <a:avLst/>
              <a:gdLst/>
              <a:ahLst/>
              <a:cxnLst/>
              <a:rect l="l" t="t" r="r" b="b"/>
              <a:pathLst>
                <a:path w="16217" h="13788" extrusionOk="0">
                  <a:moveTo>
                    <a:pt x="2739" y="13133"/>
                  </a:moveTo>
                  <a:cubicBezTo>
                    <a:pt x="2679" y="13121"/>
                    <a:pt x="2631" y="13097"/>
                    <a:pt x="2584" y="13097"/>
                  </a:cubicBezTo>
                  <a:cubicBezTo>
                    <a:pt x="2322" y="13061"/>
                    <a:pt x="2215" y="12895"/>
                    <a:pt x="2167" y="12656"/>
                  </a:cubicBezTo>
                  <a:cubicBezTo>
                    <a:pt x="2143" y="12478"/>
                    <a:pt x="2108" y="12287"/>
                    <a:pt x="1988" y="12144"/>
                  </a:cubicBezTo>
                  <a:cubicBezTo>
                    <a:pt x="1953" y="12061"/>
                    <a:pt x="1953" y="11978"/>
                    <a:pt x="1929" y="11883"/>
                  </a:cubicBezTo>
                  <a:cubicBezTo>
                    <a:pt x="1905" y="11704"/>
                    <a:pt x="1869" y="11513"/>
                    <a:pt x="1858" y="11335"/>
                  </a:cubicBezTo>
                  <a:cubicBezTo>
                    <a:pt x="1786" y="10835"/>
                    <a:pt x="1715" y="10311"/>
                    <a:pt x="1572" y="9799"/>
                  </a:cubicBezTo>
                  <a:cubicBezTo>
                    <a:pt x="1477" y="9418"/>
                    <a:pt x="1417" y="9013"/>
                    <a:pt x="1322" y="8632"/>
                  </a:cubicBezTo>
                  <a:cubicBezTo>
                    <a:pt x="1203" y="8061"/>
                    <a:pt x="1072" y="7501"/>
                    <a:pt x="941" y="6941"/>
                  </a:cubicBezTo>
                  <a:cubicBezTo>
                    <a:pt x="857" y="6608"/>
                    <a:pt x="774" y="6275"/>
                    <a:pt x="703" y="5929"/>
                  </a:cubicBezTo>
                  <a:cubicBezTo>
                    <a:pt x="667" y="5810"/>
                    <a:pt x="643" y="5679"/>
                    <a:pt x="595" y="5560"/>
                  </a:cubicBezTo>
                  <a:cubicBezTo>
                    <a:pt x="476" y="5239"/>
                    <a:pt x="381" y="4905"/>
                    <a:pt x="345" y="4560"/>
                  </a:cubicBezTo>
                  <a:cubicBezTo>
                    <a:pt x="322" y="4465"/>
                    <a:pt x="310" y="4358"/>
                    <a:pt x="250" y="4286"/>
                  </a:cubicBezTo>
                  <a:cubicBezTo>
                    <a:pt x="107" y="4024"/>
                    <a:pt x="83" y="3727"/>
                    <a:pt x="0" y="3465"/>
                  </a:cubicBezTo>
                  <a:cubicBezTo>
                    <a:pt x="238" y="3179"/>
                    <a:pt x="500" y="2989"/>
                    <a:pt x="834" y="2858"/>
                  </a:cubicBezTo>
                  <a:cubicBezTo>
                    <a:pt x="2036" y="2346"/>
                    <a:pt x="3262" y="1965"/>
                    <a:pt x="4548" y="1786"/>
                  </a:cubicBezTo>
                  <a:cubicBezTo>
                    <a:pt x="4632" y="1762"/>
                    <a:pt x="4703" y="1750"/>
                    <a:pt x="4763" y="1750"/>
                  </a:cubicBezTo>
                  <a:cubicBezTo>
                    <a:pt x="5287" y="1762"/>
                    <a:pt x="5798" y="1750"/>
                    <a:pt x="6310" y="1822"/>
                  </a:cubicBezTo>
                  <a:cubicBezTo>
                    <a:pt x="6668" y="1881"/>
                    <a:pt x="7037" y="1988"/>
                    <a:pt x="7346" y="2215"/>
                  </a:cubicBezTo>
                  <a:cubicBezTo>
                    <a:pt x="7430" y="2274"/>
                    <a:pt x="7525" y="2274"/>
                    <a:pt x="7620" y="2298"/>
                  </a:cubicBezTo>
                  <a:cubicBezTo>
                    <a:pt x="7930" y="1881"/>
                    <a:pt x="8275" y="1512"/>
                    <a:pt x="8680" y="1215"/>
                  </a:cubicBezTo>
                  <a:cubicBezTo>
                    <a:pt x="8811" y="1107"/>
                    <a:pt x="8977" y="1036"/>
                    <a:pt x="9156" y="1012"/>
                  </a:cubicBezTo>
                  <a:cubicBezTo>
                    <a:pt x="9275" y="988"/>
                    <a:pt x="9406" y="929"/>
                    <a:pt x="9525" y="893"/>
                  </a:cubicBezTo>
                  <a:cubicBezTo>
                    <a:pt x="9811" y="750"/>
                    <a:pt x="10073" y="595"/>
                    <a:pt x="10418" y="560"/>
                  </a:cubicBezTo>
                  <a:cubicBezTo>
                    <a:pt x="10430" y="560"/>
                    <a:pt x="10442" y="560"/>
                    <a:pt x="10466" y="548"/>
                  </a:cubicBezTo>
                  <a:cubicBezTo>
                    <a:pt x="10942" y="274"/>
                    <a:pt x="11490" y="274"/>
                    <a:pt x="12014" y="191"/>
                  </a:cubicBezTo>
                  <a:cubicBezTo>
                    <a:pt x="12264" y="143"/>
                    <a:pt x="12526" y="119"/>
                    <a:pt x="12787" y="72"/>
                  </a:cubicBezTo>
                  <a:cubicBezTo>
                    <a:pt x="13026" y="24"/>
                    <a:pt x="13264" y="0"/>
                    <a:pt x="13514" y="72"/>
                  </a:cubicBezTo>
                  <a:cubicBezTo>
                    <a:pt x="13597" y="95"/>
                    <a:pt x="13704" y="72"/>
                    <a:pt x="13811" y="72"/>
                  </a:cubicBezTo>
                  <a:cubicBezTo>
                    <a:pt x="14121" y="72"/>
                    <a:pt x="14335" y="238"/>
                    <a:pt x="14371" y="548"/>
                  </a:cubicBezTo>
                  <a:cubicBezTo>
                    <a:pt x="14419" y="786"/>
                    <a:pt x="14454" y="1036"/>
                    <a:pt x="14478" y="1274"/>
                  </a:cubicBezTo>
                  <a:cubicBezTo>
                    <a:pt x="14526" y="1548"/>
                    <a:pt x="14550" y="1810"/>
                    <a:pt x="14692" y="2060"/>
                  </a:cubicBezTo>
                  <a:cubicBezTo>
                    <a:pt x="14752" y="2179"/>
                    <a:pt x="14776" y="2334"/>
                    <a:pt x="14788" y="2477"/>
                  </a:cubicBezTo>
                  <a:cubicBezTo>
                    <a:pt x="14847" y="2810"/>
                    <a:pt x="14895" y="3131"/>
                    <a:pt x="14942" y="3465"/>
                  </a:cubicBezTo>
                  <a:cubicBezTo>
                    <a:pt x="14990" y="3786"/>
                    <a:pt x="15062" y="4120"/>
                    <a:pt x="15169" y="4429"/>
                  </a:cubicBezTo>
                  <a:cubicBezTo>
                    <a:pt x="15240" y="4655"/>
                    <a:pt x="15264" y="4905"/>
                    <a:pt x="15300" y="5144"/>
                  </a:cubicBezTo>
                  <a:cubicBezTo>
                    <a:pt x="15359" y="5572"/>
                    <a:pt x="15443" y="5989"/>
                    <a:pt x="15585" y="6406"/>
                  </a:cubicBezTo>
                  <a:cubicBezTo>
                    <a:pt x="15681" y="6691"/>
                    <a:pt x="15704" y="7001"/>
                    <a:pt x="15740" y="7299"/>
                  </a:cubicBezTo>
                  <a:cubicBezTo>
                    <a:pt x="15776" y="7501"/>
                    <a:pt x="15824" y="7692"/>
                    <a:pt x="15907" y="7882"/>
                  </a:cubicBezTo>
                  <a:cubicBezTo>
                    <a:pt x="16026" y="8168"/>
                    <a:pt x="16121" y="8477"/>
                    <a:pt x="16181" y="8787"/>
                  </a:cubicBezTo>
                  <a:cubicBezTo>
                    <a:pt x="16216" y="9061"/>
                    <a:pt x="16193" y="9323"/>
                    <a:pt x="16157" y="9608"/>
                  </a:cubicBezTo>
                  <a:cubicBezTo>
                    <a:pt x="16145" y="9704"/>
                    <a:pt x="16062" y="9775"/>
                    <a:pt x="16002" y="9882"/>
                  </a:cubicBezTo>
                  <a:cubicBezTo>
                    <a:pt x="16050" y="10132"/>
                    <a:pt x="16181" y="10382"/>
                    <a:pt x="16074" y="10656"/>
                  </a:cubicBezTo>
                  <a:cubicBezTo>
                    <a:pt x="15883" y="10740"/>
                    <a:pt x="15704" y="10740"/>
                    <a:pt x="15526" y="10668"/>
                  </a:cubicBezTo>
                  <a:cubicBezTo>
                    <a:pt x="15300" y="10573"/>
                    <a:pt x="15073" y="10561"/>
                    <a:pt x="14847" y="10620"/>
                  </a:cubicBezTo>
                  <a:cubicBezTo>
                    <a:pt x="14633" y="10668"/>
                    <a:pt x="14395" y="10680"/>
                    <a:pt x="14169" y="10728"/>
                  </a:cubicBezTo>
                  <a:cubicBezTo>
                    <a:pt x="14002" y="10751"/>
                    <a:pt x="13823" y="10775"/>
                    <a:pt x="13669" y="10870"/>
                  </a:cubicBezTo>
                  <a:cubicBezTo>
                    <a:pt x="13585" y="10930"/>
                    <a:pt x="13466" y="10954"/>
                    <a:pt x="13347" y="10966"/>
                  </a:cubicBezTo>
                  <a:cubicBezTo>
                    <a:pt x="13121" y="11013"/>
                    <a:pt x="12883" y="11025"/>
                    <a:pt x="12656" y="11073"/>
                  </a:cubicBezTo>
                  <a:cubicBezTo>
                    <a:pt x="12478" y="11097"/>
                    <a:pt x="12287" y="11097"/>
                    <a:pt x="12121" y="11228"/>
                  </a:cubicBezTo>
                  <a:cubicBezTo>
                    <a:pt x="12085" y="11263"/>
                    <a:pt x="12025" y="11287"/>
                    <a:pt x="11966" y="11287"/>
                  </a:cubicBezTo>
                  <a:cubicBezTo>
                    <a:pt x="11573" y="11287"/>
                    <a:pt x="11228" y="11466"/>
                    <a:pt x="10871" y="11561"/>
                  </a:cubicBezTo>
                  <a:cubicBezTo>
                    <a:pt x="10597" y="11632"/>
                    <a:pt x="10311" y="11763"/>
                    <a:pt x="10073" y="11966"/>
                  </a:cubicBezTo>
                  <a:cubicBezTo>
                    <a:pt x="9918" y="12085"/>
                    <a:pt x="9787" y="12121"/>
                    <a:pt x="9597" y="12049"/>
                  </a:cubicBezTo>
                  <a:cubicBezTo>
                    <a:pt x="9418" y="11978"/>
                    <a:pt x="9204" y="11918"/>
                    <a:pt x="9013" y="11966"/>
                  </a:cubicBezTo>
                  <a:cubicBezTo>
                    <a:pt x="8406" y="11799"/>
                    <a:pt x="7823" y="11990"/>
                    <a:pt x="7227" y="12121"/>
                  </a:cubicBezTo>
                  <a:cubicBezTo>
                    <a:pt x="6941" y="12180"/>
                    <a:pt x="6668" y="12264"/>
                    <a:pt x="6382" y="12299"/>
                  </a:cubicBezTo>
                  <a:cubicBezTo>
                    <a:pt x="5668" y="12442"/>
                    <a:pt x="5001" y="12692"/>
                    <a:pt x="4382" y="13073"/>
                  </a:cubicBezTo>
                  <a:cubicBezTo>
                    <a:pt x="4370" y="13097"/>
                    <a:pt x="4358" y="13097"/>
                    <a:pt x="4358" y="13109"/>
                  </a:cubicBezTo>
                  <a:cubicBezTo>
                    <a:pt x="4060" y="13240"/>
                    <a:pt x="3763" y="13359"/>
                    <a:pt x="3560" y="13645"/>
                  </a:cubicBezTo>
                  <a:cubicBezTo>
                    <a:pt x="3501" y="13716"/>
                    <a:pt x="3346" y="13752"/>
                    <a:pt x="3239" y="13764"/>
                  </a:cubicBezTo>
                  <a:cubicBezTo>
                    <a:pt x="3108" y="13788"/>
                    <a:pt x="2989" y="13716"/>
                    <a:pt x="2917" y="13597"/>
                  </a:cubicBezTo>
                  <a:cubicBezTo>
                    <a:pt x="2881" y="13407"/>
                    <a:pt x="2810" y="13276"/>
                    <a:pt x="2739" y="13133"/>
                  </a:cubicBezTo>
                  <a:close/>
                  <a:moveTo>
                    <a:pt x="7882" y="3024"/>
                  </a:moveTo>
                  <a:cubicBezTo>
                    <a:pt x="8013" y="3893"/>
                    <a:pt x="8156" y="4691"/>
                    <a:pt x="8287" y="5501"/>
                  </a:cubicBezTo>
                  <a:cubicBezTo>
                    <a:pt x="8335" y="5787"/>
                    <a:pt x="8406" y="6072"/>
                    <a:pt x="8477" y="6334"/>
                  </a:cubicBezTo>
                  <a:cubicBezTo>
                    <a:pt x="8585" y="6703"/>
                    <a:pt x="8680" y="7084"/>
                    <a:pt x="8727" y="7465"/>
                  </a:cubicBezTo>
                  <a:cubicBezTo>
                    <a:pt x="8775" y="7763"/>
                    <a:pt x="8823" y="8061"/>
                    <a:pt x="8894" y="8358"/>
                  </a:cubicBezTo>
                  <a:cubicBezTo>
                    <a:pt x="9120" y="9180"/>
                    <a:pt x="9394" y="9978"/>
                    <a:pt x="9478" y="10835"/>
                  </a:cubicBezTo>
                  <a:cubicBezTo>
                    <a:pt x="9489" y="10906"/>
                    <a:pt x="9489" y="10978"/>
                    <a:pt x="9608" y="10990"/>
                  </a:cubicBezTo>
                  <a:cubicBezTo>
                    <a:pt x="9918" y="10751"/>
                    <a:pt x="10275" y="10573"/>
                    <a:pt x="10513" y="10239"/>
                  </a:cubicBezTo>
                  <a:cubicBezTo>
                    <a:pt x="10621" y="10085"/>
                    <a:pt x="10799" y="9978"/>
                    <a:pt x="10978" y="9942"/>
                  </a:cubicBezTo>
                  <a:cubicBezTo>
                    <a:pt x="11323" y="9847"/>
                    <a:pt x="11656" y="9716"/>
                    <a:pt x="11978" y="9549"/>
                  </a:cubicBezTo>
                  <a:cubicBezTo>
                    <a:pt x="12085" y="9501"/>
                    <a:pt x="12204" y="9477"/>
                    <a:pt x="12311" y="9466"/>
                  </a:cubicBezTo>
                  <a:cubicBezTo>
                    <a:pt x="12954" y="9358"/>
                    <a:pt x="13621" y="9263"/>
                    <a:pt x="14264" y="9180"/>
                  </a:cubicBezTo>
                  <a:cubicBezTo>
                    <a:pt x="14395" y="9168"/>
                    <a:pt x="14514" y="9132"/>
                    <a:pt x="14609" y="9168"/>
                  </a:cubicBezTo>
                  <a:cubicBezTo>
                    <a:pt x="14883" y="9239"/>
                    <a:pt x="15145" y="9192"/>
                    <a:pt x="15419" y="9251"/>
                  </a:cubicBezTo>
                  <a:cubicBezTo>
                    <a:pt x="15431" y="9251"/>
                    <a:pt x="15454" y="9227"/>
                    <a:pt x="15502" y="9192"/>
                  </a:cubicBezTo>
                  <a:cubicBezTo>
                    <a:pt x="15335" y="8835"/>
                    <a:pt x="15300" y="8430"/>
                    <a:pt x="15240" y="8037"/>
                  </a:cubicBezTo>
                  <a:cubicBezTo>
                    <a:pt x="15181" y="7680"/>
                    <a:pt x="15133" y="7322"/>
                    <a:pt x="15073" y="6965"/>
                  </a:cubicBezTo>
                  <a:cubicBezTo>
                    <a:pt x="15062" y="6810"/>
                    <a:pt x="15038" y="6668"/>
                    <a:pt x="14978" y="6549"/>
                  </a:cubicBezTo>
                  <a:cubicBezTo>
                    <a:pt x="14788" y="6048"/>
                    <a:pt x="14740" y="5537"/>
                    <a:pt x="14669" y="5025"/>
                  </a:cubicBezTo>
                  <a:cubicBezTo>
                    <a:pt x="14645" y="4882"/>
                    <a:pt x="14621" y="4715"/>
                    <a:pt x="14561" y="4560"/>
                  </a:cubicBezTo>
                  <a:cubicBezTo>
                    <a:pt x="14442" y="4251"/>
                    <a:pt x="14383" y="3929"/>
                    <a:pt x="14347" y="3596"/>
                  </a:cubicBezTo>
                  <a:lnTo>
                    <a:pt x="14204" y="2619"/>
                  </a:lnTo>
                  <a:cubicBezTo>
                    <a:pt x="14180" y="2465"/>
                    <a:pt x="14145" y="2298"/>
                    <a:pt x="14085" y="2155"/>
                  </a:cubicBezTo>
                  <a:cubicBezTo>
                    <a:pt x="14002" y="1965"/>
                    <a:pt x="13954" y="1750"/>
                    <a:pt x="13930" y="1524"/>
                  </a:cubicBezTo>
                  <a:cubicBezTo>
                    <a:pt x="13907" y="1346"/>
                    <a:pt x="13883" y="1155"/>
                    <a:pt x="13847" y="976"/>
                  </a:cubicBezTo>
                  <a:cubicBezTo>
                    <a:pt x="13835" y="893"/>
                    <a:pt x="13788" y="798"/>
                    <a:pt x="13764" y="714"/>
                  </a:cubicBezTo>
                  <a:cubicBezTo>
                    <a:pt x="13526" y="679"/>
                    <a:pt x="13311" y="655"/>
                    <a:pt x="13097" y="655"/>
                  </a:cubicBezTo>
                  <a:cubicBezTo>
                    <a:pt x="12883" y="655"/>
                    <a:pt x="12656" y="714"/>
                    <a:pt x="12454" y="738"/>
                  </a:cubicBezTo>
                  <a:cubicBezTo>
                    <a:pt x="12109" y="786"/>
                    <a:pt x="11764" y="845"/>
                    <a:pt x="11430" y="893"/>
                  </a:cubicBezTo>
                  <a:cubicBezTo>
                    <a:pt x="11204" y="917"/>
                    <a:pt x="10978" y="988"/>
                    <a:pt x="10751" y="1048"/>
                  </a:cubicBezTo>
                  <a:cubicBezTo>
                    <a:pt x="10335" y="1167"/>
                    <a:pt x="9942" y="1322"/>
                    <a:pt x="9549" y="1512"/>
                  </a:cubicBezTo>
                  <a:cubicBezTo>
                    <a:pt x="9478" y="1560"/>
                    <a:pt x="9382" y="1560"/>
                    <a:pt x="9299" y="1572"/>
                  </a:cubicBezTo>
                  <a:cubicBezTo>
                    <a:pt x="9085" y="1607"/>
                    <a:pt x="8906" y="1703"/>
                    <a:pt x="8763" y="1846"/>
                  </a:cubicBezTo>
                  <a:cubicBezTo>
                    <a:pt x="8454" y="2155"/>
                    <a:pt x="8096" y="2429"/>
                    <a:pt x="7942" y="2881"/>
                  </a:cubicBezTo>
                  <a:cubicBezTo>
                    <a:pt x="7954" y="2953"/>
                    <a:pt x="7918" y="3000"/>
                    <a:pt x="7882" y="3024"/>
                  </a:cubicBezTo>
                  <a:close/>
                  <a:moveTo>
                    <a:pt x="584" y="3572"/>
                  </a:moveTo>
                  <a:cubicBezTo>
                    <a:pt x="655" y="3691"/>
                    <a:pt x="679" y="3774"/>
                    <a:pt x="762" y="3846"/>
                  </a:cubicBezTo>
                  <a:cubicBezTo>
                    <a:pt x="905" y="4024"/>
                    <a:pt x="976" y="4215"/>
                    <a:pt x="1000" y="4441"/>
                  </a:cubicBezTo>
                  <a:cubicBezTo>
                    <a:pt x="1024" y="4715"/>
                    <a:pt x="1096" y="4953"/>
                    <a:pt x="1215" y="5191"/>
                  </a:cubicBezTo>
                  <a:cubicBezTo>
                    <a:pt x="1262" y="5263"/>
                    <a:pt x="1274" y="5358"/>
                    <a:pt x="1298" y="5441"/>
                  </a:cubicBezTo>
                  <a:cubicBezTo>
                    <a:pt x="1429" y="5989"/>
                    <a:pt x="1560" y="6525"/>
                    <a:pt x="1679" y="7072"/>
                  </a:cubicBezTo>
                  <a:cubicBezTo>
                    <a:pt x="1810" y="7703"/>
                    <a:pt x="1953" y="8346"/>
                    <a:pt x="2084" y="8977"/>
                  </a:cubicBezTo>
                  <a:cubicBezTo>
                    <a:pt x="2108" y="9120"/>
                    <a:pt x="2143" y="9239"/>
                    <a:pt x="2167" y="9358"/>
                  </a:cubicBezTo>
                  <a:cubicBezTo>
                    <a:pt x="2334" y="9930"/>
                    <a:pt x="2489" y="10525"/>
                    <a:pt x="2548" y="11121"/>
                  </a:cubicBezTo>
                  <a:cubicBezTo>
                    <a:pt x="2560" y="11299"/>
                    <a:pt x="2584" y="11466"/>
                    <a:pt x="2620" y="11632"/>
                  </a:cubicBezTo>
                  <a:cubicBezTo>
                    <a:pt x="2643" y="11835"/>
                    <a:pt x="2762" y="12013"/>
                    <a:pt x="2870" y="12168"/>
                  </a:cubicBezTo>
                  <a:cubicBezTo>
                    <a:pt x="3167" y="11954"/>
                    <a:pt x="3417" y="11752"/>
                    <a:pt x="3703" y="11573"/>
                  </a:cubicBezTo>
                  <a:cubicBezTo>
                    <a:pt x="4346" y="11180"/>
                    <a:pt x="5025" y="10870"/>
                    <a:pt x="5787" y="10787"/>
                  </a:cubicBezTo>
                  <a:cubicBezTo>
                    <a:pt x="6156" y="10740"/>
                    <a:pt x="6537" y="10692"/>
                    <a:pt x="6906" y="10620"/>
                  </a:cubicBezTo>
                  <a:cubicBezTo>
                    <a:pt x="7453" y="10501"/>
                    <a:pt x="7942" y="10668"/>
                    <a:pt x="8442" y="10882"/>
                  </a:cubicBezTo>
                  <a:cubicBezTo>
                    <a:pt x="8537" y="10930"/>
                    <a:pt x="8644" y="11001"/>
                    <a:pt x="8763" y="10918"/>
                  </a:cubicBezTo>
                  <a:cubicBezTo>
                    <a:pt x="8763" y="10859"/>
                    <a:pt x="8763" y="10787"/>
                    <a:pt x="8751" y="10704"/>
                  </a:cubicBezTo>
                  <a:cubicBezTo>
                    <a:pt x="8704" y="10275"/>
                    <a:pt x="8585" y="9858"/>
                    <a:pt x="8465" y="9442"/>
                  </a:cubicBezTo>
                  <a:cubicBezTo>
                    <a:pt x="8275" y="8763"/>
                    <a:pt x="8084" y="8084"/>
                    <a:pt x="8001" y="7370"/>
                  </a:cubicBezTo>
                  <a:cubicBezTo>
                    <a:pt x="7989" y="7168"/>
                    <a:pt x="7930" y="6953"/>
                    <a:pt x="7870" y="6751"/>
                  </a:cubicBezTo>
                  <a:cubicBezTo>
                    <a:pt x="7751" y="6322"/>
                    <a:pt x="7644" y="5882"/>
                    <a:pt x="7608" y="5441"/>
                  </a:cubicBezTo>
                  <a:cubicBezTo>
                    <a:pt x="7513" y="4667"/>
                    <a:pt x="7430" y="3893"/>
                    <a:pt x="7346" y="3120"/>
                  </a:cubicBezTo>
                  <a:cubicBezTo>
                    <a:pt x="7334" y="3012"/>
                    <a:pt x="7311" y="2893"/>
                    <a:pt x="7287" y="2810"/>
                  </a:cubicBezTo>
                  <a:cubicBezTo>
                    <a:pt x="7156" y="2774"/>
                    <a:pt x="7037" y="2762"/>
                    <a:pt x="6930" y="2715"/>
                  </a:cubicBezTo>
                  <a:cubicBezTo>
                    <a:pt x="6477" y="2489"/>
                    <a:pt x="6001" y="2358"/>
                    <a:pt x="5489" y="2393"/>
                  </a:cubicBezTo>
                  <a:lnTo>
                    <a:pt x="5441" y="2393"/>
                  </a:lnTo>
                  <a:cubicBezTo>
                    <a:pt x="4894" y="2286"/>
                    <a:pt x="4358" y="2405"/>
                    <a:pt x="3822" y="2489"/>
                  </a:cubicBezTo>
                  <a:cubicBezTo>
                    <a:pt x="2881" y="2667"/>
                    <a:pt x="1977" y="2965"/>
                    <a:pt x="1096" y="3298"/>
                  </a:cubicBezTo>
                  <a:cubicBezTo>
                    <a:pt x="905" y="3370"/>
                    <a:pt x="762" y="3477"/>
                    <a:pt x="584" y="3572"/>
                  </a:cubicBezTo>
                  <a:close/>
                  <a:moveTo>
                    <a:pt x="8299" y="11454"/>
                  </a:moveTo>
                  <a:cubicBezTo>
                    <a:pt x="7954" y="11359"/>
                    <a:pt x="7727" y="11311"/>
                    <a:pt x="7501" y="11263"/>
                  </a:cubicBezTo>
                  <a:cubicBezTo>
                    <a:pt x="7394" y="11240"/>
                    <a:pt x="7275" y="11228"/>
                    <a:pt x="7156" y="11240"/>
                  </a:cubicBezTo>
                  <a:cubicBezTo>
                    <a:pt x="6787" y="11287"/>
                    <a:pt x="6418" y="11359"/>
                    <a:pt x="6037" y="11394"/>
                  </a:cubicBezTo>
                  <a:cubicBezTo>
                    <a:pt x="5406" y="11454"/>
                    <a:pt x="4810" y="11680"/>
                    <a:pt x="4251" y="11990"/>
                  </a:cubicBezTo>
                  <a:cubicBezTo>
                    <a:pt x="3870" y="12216"/>
                    <a:pt x="3489" y="12454"/>
                    <a:pt x="3179" y="12823"/>
                  </a:cubicBezTo>
                  <a:cubicBezTo>
                    <a:pt x="3239" y="12895"/>
                    <a:pt x="3298" y="12978"/>
                    <a:pt x="3346" y="13037"/>
                  </a:cubicBezTo>
                  <a:cubicBezTo>
                    <a:pt x="3512" y="12930"/>
                    <a:pt x="3643" y="12787"/>
                    <a:pt x="3810" y="12752"/>
                  </a:cubicBezTo>
                  <a:cubicBezTo>
                    <a:pt x="4048" y="12680"/>
                    <a:pt x="4251" y="12549"/>
                    <a:pt x="4477" y="12454"/>
                  </a:cubicBezTo>
                  <a:cubicBezTo>
                    <a:pt x="5048" y="12156"/>
                    <a:pt x="5656" y="11990"/>
                    <a:pt x="6275" y="11906"/>
                  </a:cubicBezTo>
                  <a:cubicBezTo>
                    <a:pt x="6394" y="11883"/>
                    <a:pt x="6513" y="11871"/>
                    <a:pt x="6608" y="11823"/>
                  </a:cubicBezTo>
                  <a:cubicBezTo>
                    <a:pt x="6775" y="11728"/>
                    <a:pt x="6965" y="11704"/>
                    <a:pt x="7144" y="11656"/>
                  </a:cubicBezTo>
                  <a:cubicBezTo>
                    <a:pt x="7501" y="11609"/>
                    <a:pt x="7858" y="11549"/>
                    <a:pt x="8299" y="11454"/>
                  </a:cubicBezTo>
                  <a:close/>
                  <a:moveTo>
                    <a:pt x="15383" y="9978"/>
                  </a:moveTo>
                  <a:cubicBezTo>
                    <a:pt x="14931" y="9858"/>
                    <a:pt x="14478" y="9727"/>
                    <a:pt x="14002" y="9835"/>
                  </a:cubicBezTo>
                  <a:cubicBezTo>
                    <a:pt x="13811" y="9882"/>
                    <a:pt x="13597" y="9894"/>
                    <a:pt x="13407" y="9918"/>
                  </a:cubicBezTo>
                  <a:cubicBezTo>
                    <a:pt x="12728" y="10001"/>
                    <a:pt x="12037" y="10120"/>
                    <a:pt x="11418" y="10442"/>
                  </a:cubicBezTo>
                  <a:cubicBezTo>
                    <a:pt x="11383" y="10454"/>
                    <a:pt x="11359" y="10478"/>
                    <a:pt x="11335" y="10478"/>
                  </a:cubicBezTo>
                  <a:cubicBezTo>
                    <a:pt x="10966" y="10573"/>
                    <a:pt x="10644" y="10799"/>
                    <a:pt x="10311" y="11013"/>
                  </a:cubicBezTo>
                  <a:cubicBezTo>
                    <a:pt x="10132" y="11132"/>
                    <a:pt x="10001" y="11287"/>
                    <a:pt x="9942" y="11502"/>
                  </a:cubicBezTo>
                  <a:cubicBezTo>
                    <a:pt x="10085" y="11573"/>
                    <a:pt x="10192" y="11502"/>
                    <a:pt x="10287" y="11430"/>
                  </a:cubicBezTo>
                  <a:cubicBezTo>
                    <a:pt x="10561" y="11216"/>
                    <a:pt x="10882" y="11097"/>
                    <a:pt x="11204" y="10978"/>
                  </a:cubicBezTo>
                  <a:lnTo>
                    <a:pt x="11656" y="10847"/>
                  </a:lnTo>
                  <a:cubicBezTo>
                    <a:pt x="11728" y="10811"/>
                    <a:pt x="11835" y="10811"/>
                    <a:pt x="11894" y="10775"/>
                  </a:cubicBezTo>
                  <a:cubicBezTo>
                    <a:pt x="12049" y="10620"/>
                    <a:pt x="12252" y="10609"/>
                    <a:pt x="12454" y="10573"/>
                  </a:cubicBezTo>
                  <a:cubicBezTo>
                    <a:pt x="12680" y="10549"/>
                    <a:pt x="12918" y="10513"/>
                    <a:pt x="13145" y="10478"/>
                  </a:cubicBezTo>
                  <a:cubicBezTo>
                    <a:pt x="13240" y="10454"/>
                    <a:pt x="13347" y="10454"/>
                    <a:pt x="13418" y="10394"/>
                  </a:cubicBezTo>
                  <a:cubicBezTo>
                    <a:pt x="13621" y="10251"/>
                    <a:pt x="13859" y="10239"/>
                    <a:pt x="14073" y="10204"/>
                  </a:cubicBezTo>
                  <a:cubicBezTo>
                    <a:pt x="14526" y="10132"/>
                    <a:pt x="14954" y="10061"/>
                    <a:pt x="15383" y="997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0" name="Google Shape;3790;p116"/>
            <p:cNvSpPr/>
            <p:nvPr/>
          </p:nvSpPr>
          <p:spPr>
            <a:xfrm>
              <a:off x="1404625" y="1833700"/>
              <a:ext cx="89925" cy="110150"/>
            </a:xfrm>
            <a:custGeom>
              <a:avLst/>
              <a:gdLst/>
              <a:ahLst/>
              <a:cxnLst/>
              <a:rect l="l" t="t" r="r" b="b"/>
              <a:pathLst>
                <a:path w="3597" h="4406" extrusionOk="0">
                  <a:moveTo>
                    <a:pt x="1679" y="1834"/>
                  </a:moveTo>
                  <a:cubicBezTo>
                    <a:pt x="1846" y="1488"/>
                    <a:pt x="2025" y="1167"/>
                    <a:pt x="2037" y="762"/>
                  </a:cubicBezTo>
                  <a:cubicBezTo>
                    <a:pt x="1906" y="762"/>
                    <a:pt x="1798" y="774"/>
                    <a:pt x="1679" y="774"/>
                  </a:cubicBezTo>
                  <a:cubicBezTo>
                    <a:pt x="1310" y="822"/>
                    <a:pt x="941" y="869"/>
                    <a:pt x="560" y="893"/>
                  </a:cubicBezTo>
                  <a:cubicBezTo>
                    <a:pt x="441" y="917"/>
                    <a:pt x="346" y="917"/>
                    <a:pt x="227" y="893"/>
                  </a:cubicBezTo>
                  <a:cubicBezTo>
                    <a:pt x="108" y="881"/>
                    <a:pt x="13" y="774"/>
                    <a:pt x="1" y="655"/>
                  </a:cubicBezTo>
                  <a:cubicBezTo>
                    <a:pt x="1" y="560"/>
                    <a:pt x="48" y="452"/>
                    <a:pt x="143" y="417"/>
                  </a:cubicBezTo>
                  <a:cubicBezTo>
                    <a:pt x="274" y="381"/>
                    <a:pt x="417" y="322"/>
                    <a:pt x="560" y="298"/>
                  </a:cubicBezTo>
                  <a:cubicBezTo>
                    <a:pt x="1072" y="214"/>
                    <a:pt x="1596" y="119"/>
                    <a:pt x="2096" y="60"/>
                  </a:cubicBezTo>
                  <a:cubicBezTo>
                    <a:pt x="2572" y="0"/>
                    <a:pt x="2906" y="357"/>
                    <a:pt x="2787" y="833"/>
                  </a:cubicBezTo>
                  <a:cubicBezTo>
                    <a:pt x="2703" y="1119"/>
                    <a:pt x="2608" y="1381"/>
                    <a:pt x="2501" y="1655"/>
                  </a:cubicBezTo>
                  <a:lnTo>
                    <a:pt x="2322" y="2096"/>
                  </a:lnTo>
                  <a:cubicBezTo>
                    <a:pt x="2394" y="2179"/>
                    <a:pt x="2465" y="2227"/>
                    <a:pt x="2513" y="2274"/>
                  </a:cubicBezTo>
                  <a:cubicBezTo>
                    <a:pt x="2644" y="2441"/>
                    <a:pt x="2584" y="2667"/>
                    <a:pt x="2394" y="2727"/>
                  </a:cubicBezTo>
                  <a:cubicBezTo>
                    <a:pt x="2287" y="2750"/>
                    <a:pt x="2168" y="2774"/>
                    <a:pt x="2048" y="2798"/>
                  </a:cubicBezTo>
                  <a:cubicBezTo>
                    <a:pt x="1977" y="3012"/>
                    <a:pt x="1810" y="3203"/>
                    <a:pt x="1906" y="3441"/>
                  </a:cubicBezTo>
                  <a:cubicBezTo>
                    <a:pt x="2037" y="3500"/>
                    <a:pt x="2144" y="3453"/>
                    <a:pt x="2227" y="3393"/>
                  </a:cubicBezTo>
                  <a:cubicBezTo>
                    <a:pt x="2549" y="3215"/>
                    <a:pt x="2906" y="3215"/>
                    <a:pt x="3239" y="3203"/>
                  </a:cubicBezTo>
                  <a:cubicBezTo>
                    <a:pt x="3418" y="3191"/>
                    <a:pt x="3572" y="3322"/>
                    <a:pt x="3584" y="3465"/>
                  </a:cubicBezTo>
                  <a:cubicBezTo>
                    <a:pt x="3596" y="3620"/>
                    <a:pt x="3513" y="3762"/>
                    <a:pt x="3334" y="3822"/>
                  </a:cubicBezTo>
                  <a:cubicBezTo>
                    <a:pt x="3275" y="3846"/>
                    <a:pt x="3227" y="3858"/>
                    <a:pt x="3168" y="3870"/>
                  </a:cubicBezTo>
                  <a:cubicBezTo>
                    <a:pt x="2727" y="3917"/>
                    <a:pt x="2322" y="4120"/>
                    <a:pt x="1906" y="4286"/>
                  </a:cubicBezTo>
                  <a:cubicBezTo>
                    <a:pt x="1727" y="4358"/>
                    <a:pt x="1513" y="4393"/>
                    <a:pt x="1310" y="4393"/>
                  </a:cubicBezTo>
                  <a:cubicBezTo>
                    <a:pt x="1060" y="4405"/>
                    <a:pt x="894" y="4215"/>
                    <a:pt x="953" y="3977"/>
                  </a:cubicBezTo>
                  <a:cubicBezTo>
                    <a:pt x="1001" y="3762"/>
                    <a:pt x="977" y="3548"/>
                    <a:pt x="1156" y="3381"/>
                  </a:cubicBezTo>
                  <a:cubicBezTo>
                    <a:pt x="1179" y="3370"/>
                    <a:pt x="1191" y="3322"/>
                    <a:pt x="1191" y="3310"/>
                  </a:cubicBezTo>
                  <a:cubicBezTo>
                    <a:pt x="1156" y="3084"/>
                    <a:pt x="1298" y="2893"/>
                    <a:pt x="1370" y="2691"/>
                  </a:cubicBezTo>
                  <a:cubicBezTo>
                    <a:pt x="1394" y="2631"/>
                    <a:pt x="1394" y="2560"/>
                    <a:pt x="1429" y="2477"/>
                  </a:cubicBezTo>
                  <a:cubicBezTo>
                    <a:pt x="1298" y="2417"/>
                    <a:pt x="1191" y="2369"/>
                    <a:pt x="1072" y="2310"/>
                  </a:cubicBezTo>
                  <a:cubicBezTo>
                    <a:pt x="1001" y="2274"/>
                    <a:pt x="905" y="2250"/>
                    <a:pt x="834" y="2203"/>
                  </a:cubicBezTo>
                  <a:cubicBezTo>
                    <a:pt x="727" y="2143"/>
                    <a:pt x="715" y="2000"/>
                    <a:pt x="786" y="1905"/>
                  </a:cubicBezTo>
                  <a:cubicBezTo>
                    <a:pt x="894" y="1774"/>
                    <a:pt x="1036" y="1715"/>
                    <a:pt x="1203" y="1762"/>
                  </a:cubicBezTo>
                  <a:cubicBezTo>
                    <a:pt x="1370" y="1762"/>
                    <a:pt x="1513" y="1786"/>
                    <a:pt x="1679" y="18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1" name="Google Shape;3791;p116"/>
            <p:cNvSpPr/>
            <p:nvPr/>
          </p:nvSpPr>
          <p:spPr>
            <a:xfrm>
              <a:off x="1254025" y="1863150"/>
              <a:ext cx="75025" cy="122375"/>
            </a:xfrm>
            <a:custGeom>
              <a:avLst/>
              <a:gdLst/>
              <a:ahLst/>
              <a:cxnLst/>
              <a:rect l="l" t="t" r="r" b="b"/>
              <a:pathLst>
                <a:path w="3001" h="4895" extrusionOk="0">
                  <a:moveTo>
                    <a:pt x="1786" y="2977"/>
                  </a:moveTo>
                  <a:cubicBezTo>
                    <a:pt x="1584" y="3037"/>
                    <a:pt x="1405" y="3096"/>
                    <a:pt x="1226" y="3144"/>
                  </a:cubicBezTo>
                  <a:cubicBezTo>
                    <a:pt x="1072" y="3192"/>
                    <a:pt x="893" y="3192"/>
                    <a:pt x="691" y="3215"/>
                  </a:cubicBezTo>
                  <a:cubicBezTo>
                    <a:pt x="679" y="3513"/>
                    <a:pt x="595" y="3799"/>
                    <a:pt x="631" y="4097"/>
                  </a:cubicBezTo>
                  <a:cubicBezTo>
                    <a:pt x="667" y="4323"/>
                    <a:pt x="679" y="4561"/>
                    <a:pt x="572" y="4775"/>
                  </a:cubicBezTo>
                  <a:cubicBezTo>
                    <a:pt x="536" y="4882"/>
                    <a:pt x="393" y="4894"/>
                    <a:pt x="333" y="4811"/>
                  </a:cubicBezTo>
                  <a:cubicBezTo>
                    <a:pt x="274" y="4739"/>
                    <a:pt x="214" y="4644"/>
                    <a:pt x="191" y="4561"/>
                  </a:cubicBezTo>
                  <a:cubicBezTo>
                    <a:pt x="83" y="4239"/>
                    <a:pt x="0" y="3930"/>
                    <a:pt x="71" y="3585"/>
                  </a:cubicBezTo>
                  <a:cubicBezTo>
                    <a:pt x="83" y="3501"/>
                    <a:pt x="83" y="3394"/>
                    <a:pt x="83" y="3287"/>
                  </a:cubicBezTo>
                  <a:lnTo>
                    <a:pt x="83" y="2775"/>
                  </a:lnTo>
                  <a:cubicBezTo>
                    <a:pt x="83" y="2668"/>
                    <a:pt x="95" y="2561"/>
                    <a:pt x="83" y="2477"/>
                  </a:cubicBezTo>
                  <a:cubicBezTo>
                    <a:pt x="12" y="1918"/>
                    <a:pt x="71" y="1382"/>
                    <a:pt x="95" y="834"/>
                  </a:cubicBezTo>
                  <a:cubicBezTo>
                    <a:pt x="119" y="596"/>
                    <a:pt x="191" y="394"/>
                    <a:pt x="333" y="191"/>
                  </a:cubicBezTo>
                  <a:cubicBezTo>
                    <a:pt x="488" y="1"/>
                    <a:pt x="691" y="1"/>
                    <a:pt x="857" y="167"/>
                  </a:cubicBezTo>
                  <a:cubicBezTo>
                    <a:pt x="929" y="239"/>
                    <a:pt x="976" y="334"/>
                    <a:pt x="1036" y="406"/>
                  </a:cubicBezTo>
                  <a:cubicBezTo>
                    <a:pt x="1453" y="989"/>
                    <a:pt x="1869" y="1584"/>
                    <a:pt x="2179" y="2239"/>
                  </a:cubicBezTo>
                  <a:cubicBezTo>
                    <a:pt x="2417" y="2727"/>
                    <a:pt x="2655" y="3215"/>
                    <a:pt x="2941" y="3680"/>
                  </a:cubicBezTo>
                  <a:cubicBezTo>
                    <a:pt x="3000" y="3763"/>
                    <a:pt x="3000" y="3906"/>
                    <a:pt x="3000" y="4001"/>
                  </a:cubicBezTo>
                  <a:cubicBezTo>
                    <a:pt x="3000" y="4168"/>
                    <a:pt x="2893" y="4287"/>
                    <a:pt x="2762" y="4335"/>
                  </a:cubicBezTo>
                  <a:cubicBezTo>
                    <a:pt x="2643" y="4358"/>
                    <a:pt x="2512" y="4299"/>
                    <a:pt x="2441" y="4180"/>
                  </a:cubicBezTo>
                  <a:cubicBezTo>
                    <a:pt x="2346" y="4025"/>
                    <a:pt x="2262" y="3858"/>
                    <a:pt x="2179" y="3692"/>
                  </a:cubicBezTo>
                  <a:cubicBezTo>
                    <a:pt x="2084" y="3430"/>
                    <a:pt x="1941" y="3192"/>
                    <a:pt x="1786" y="2977"/>
                  </a:cubicBezTo>
                  <a:close/>
                  <a:moveTo>
                    <a:pt x="738" y="2620"/>
                  </a:moveTo>
                  <a:cubicBezTo>
                    <a:pt x="1036" y="2608"/>
                    <a:pt x="1286" y="2549"/>
                    <a:pt x="1500" y="2322"/>
                  </a:cubicBezTo>
                  <a:cubicBezTo>
                    <a:pt x="1250" y="1906"/>
                    <a:pt x="1084" y="1465"/>
                    <a:pt x="714" y="1108"/>
                  </a:cubicBezTo>
                  <a:cubicBezTo>
                    <a:pt x="607" y="1584"/>
                    <a:pt x="619" y="2144"/>
                    <a:pt x="738" y="2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92" name="Google Shape;3792;p116"/>
          <p:cNvGrpSpPr/>
          <p:nvPr/>
        </p:nvGrpSpPr>
        <p:grpSpPr>
          <a:xfrm>
            <a:off x="4723273" y="1376568"/>
            <a:ext cx="429331" cy="460202"/>
            <a:chOff x="3943625" y="1931025"/>
            <a:chExt cx="356025" cy="381625"/>
          </a:xfrm>
        </p:grpSpPr>
        <p:sp>
          <p:nvSpPr>
            <p:cNvPr id="3793" name="Google Shape;3793;p116"/>
            <p:cNvSpPr/>
            <p:nvPr/>
          </p:nvSpPr>
          <p:spPr>
            <a:xfrm>
              <a:off x="3962675" y="1955725"/>
              <a:ext cx="319125" cy="339025"/>
            </a:xfrm>
            <a:custGeom>
              <a:avLst/>
              <a:gdLst/>
              <a:ahLst/>
              <a:cxnLst/>
              <a:rect l="l" t="t" r="r" b="b"/>
              <a:pathLst>
                <a:path w="12765" h="13561" extrusionOk="0">
                  <a:moveTo>
                    <a:pt x="4692" y="1"/>
                  </a:moveTo>
                  <a:cubicBezTo>
                    <a:pt x="4561" y="132"/>
                    <a:pt x="4621" y="298"/>
                    <a:pt x="4561" y="429"/>
                  </a:cubicBezTo>
                  <a:cubicBezTo>
                    <a:pt x="4371" y="941"/>
                    <a:pt x="4299" y="1465"/>
                    <a:pt x="4216" y="1977"/>
                  </a:cubicBezTo>
                  <a:cubicBezTo>
                    <a:pt x="4204" y="2060"/>
                    <a:pt x="4192" y="2144"/>
                    <a:pt x="4132" y="2179"/>
                  </a:cubicBezTo>
                  <a:cubicBezTo>
                    <a:pt x="3918" y="2310"/>
                    <a:pt x="3775" y="2501"/>
                    <a:pt x="3537" y="2608"/>
                  </a:cubicBezTo>
                  <a:cubicBezTo>
                    <a:pt x="3001" y="2834"/>
                    <a:pt x="2525" y="3156"/>
                    <a:pt x="2049" y="3465"/>
                  </a:cubicBezTo>
                  <a:cubicBezTo>
                    <a:pt x="1942" y="3549"/>
                    <a:pt x="1846" y="3632"/>
                    <a:pt x="1763" y="3727"/>
                  </a:cubicBezTo>
                  <a:cubicBezTo>
                    <a:pt x="1394" y="4203"/>
                    <a:pt x="1013" y="4656"/>
                    <a:pt x="787" y="5239"/>
                  </a:cubicBezTo>
                  <a:cubicBezTo>
                    <a:pt x="715" y="5430"/>
                    <a:pt x="596" y="5597"/>
                    <a:pt x="513" y="5775"/>
                  </a:cubicBezTo>
                  <a:cubicBezTo>
                    <a:pt x="430" y="6001"/>
                    <a:pt x="322" y="6228"/>
                    <a:pt x="263" y="6466"/>
                  </a:cubicBezTo>
                  <a:cubicBezTo>
                    <a:pt x="120" y="7073"/>
                    <a:pt x="1" y="7692"/>
                    <a:pt x="37" y="8335"/>
                  </a:cubicBezTo>
                  <a:cubicBezTo>
                    <a:pt x="60" y="8537"/>
                    <a:pt x="37" y="8740"/>
                    <a:pt x="37" y="8954"/>
                  </a:cubicBezTo>
                  <a:cubicBezTo>
                    <a:pt x="60" y="9907"/>
                    <a:pt x="418" y="10680"/>
                    <a:pt x="1168" y="11276"/>
                  </a:cubicBezTo>
                  <a:cubicBezTo>
                    <a:pt x="1311" y="11371"/>
                    <a:pt x="1453" y="11478"/>
                    <a:pt x="1573" y="11597"/>
                  </a:cubicBezTo>
                  <a:cubicBezTo>
                    <a:pt x="1882" y="11931"/>
                    <a:pt x="2263" y="12169"/>
                    <a:pt x="2656" y="12359"/>
                  </a:cubicBezTo>
                  <a:cubicBezTo>
                    <a:pt x="3061" y="12538"/>
                    <a:pt x="3489" y="12705"/>
                    <a:pt x="3882" y="12907"/>
                  </a:cubicBezTo>
                  <a:cubicBezTo>
                    <a:pt x="4323" y="13157"/>
                    <a:pt x="4799" y="13324"/>
                    <a:pt x="5287" y="13419"/>
                  </a:cubicBezTo>
                  <a:cubicBezTo>
                    <a:pt x="5502" y="13455"/>
                    <a:pt x="5704" y="13538"/>
                    <a:pt x="5930" y="13550"/>
                  </a:cubicBezTo>
                  <a:cubicBezTo>
                    <a:pt x="6168" y="13550"/>
                    <a:pt x="6406" y="13560"/>
                    <a:pt x="6645" y="13560"/>
                  </a:cubicBezTo>
                  <a:cubicBezTo>
                    <a:pt x="6978" y="13560"/>
                    <a:pt x="7311" y="13540"/>
                    <a:pt x="7645" y="13443"/>
                  </a:cubicBezTo>
                  <a:cubicBezTo>
                    <a:pt x="7930" y="13347"/>
                    <a:pt x="8240" y="13324"/>
                    <a:pt x="8502" y="13157"/>
                  </a:cubicBezTo>
                  <a:cubicBezTo>
                    <a:pt x="8585" y="13121"/>
                    <a:pt x="8669" y="13097"/>
                    <a:pt x="8740" y="13074"/>
                  </a:cubicBezTo>
                  <a:cubicBezTo>
                    <a:pt x="9062" y="13002"/>
                    <a:pt x="9335" y="12847"/>
                    <a:pt x="9597" y="12669"/>
                  </a:cubicBezTo>
                  <a:cubicBezTo>
                    <a:pt x="9847" y="12502"/>
                    <a:pt x="10097" y="12324"/>
                    <a:pt x="10347" y="12169"/>
                  </a:cubicBezTo>
                  <a:cubicBezTo>
                    <a:pt x="10633" y="11990"/>
                    <a:pt x="10883" y="11788"/>
                    <a:pt x="11062" y="11490"/>
                  </a:cubicBezTo>
                  <a:cubicBezTo>
                    <a:pt x="11109" y="11407"/>
                    <a:pt x="11205" y="11347"/>
                    <a:pt x="11264" y="11276"/>
                  </a:cubicBezTo>
                  <a:cubicBezTo>
                    <a:pt x="11383" y="11121"/>
                    <a:pt x="11514" y="10990"/>
                    <a:pt x="11598" y="10835"/>
                  </a:cubicBezTo>
                  <a:cubicBezTo>
                    <a:pt x="11895" y="10359"/>
                    <a:pt x="12193" y="9883"/>
                    <a:pt x="12479" y="9407"/>
                  </a:cubicBezTo>
                  <a:cubicBezTo>
                    <a:pt x="12610" y="9192"/>
                    <a:pt x="12693" y="8930"/>
                    <a:pt x="12693" y="8668"/>
                  </a:cubicBezTo>
                  <a:cubicBezTo>
                    <a:pt x="12693" y="8061"/>
                    <a:pt x="12705" y="7466"/>
                    <a:pt x="12705" y="6847"/>
                  </a:cubicBezTo>
                  <a:cubicBezTo>
                    <a:pt x="12764" y="6585"/>
                    <a:pt x="12753" y="6335"/>
                    <a:pt x="12633" y="6097"/>
                  </a:cubicBezTo>
                  <a:cubicBezTo>
                    <a:pt x="12574" y="5954"/>
                    <a:pt x="12562" y="5811"/>
                    <a:pt x="12526" y="5680"/>
                  </a:cubicBezTo>
                  <a:cubicBezTo>
                    <a:pt x="12502" y="5573"/>
                    <a:pt x="12502" y="5477"/>
                    <a:pt x="12455" y="5382"/>
                  </a:cubicBezTo>
                  <a:cubicBezTo>
                    <a:pt x="12348" y="5096"/>
                    <a:pt x="12229" y="4811"/>
                    <a:pt x="12110" y="4549"/>
                  </a:cubicBezTo>
                  <a:cubicBezTo>
                    <a:pt x="12086" y="4465"/>
                    <a:pt x="12038" y="4394"/>
                    <a:pt x="11979" y="4323"/>
                  </a:cubicBezTo>
                  <a:cubicBezTo>
                    <a:pt x="11681" y="3942"/>
                    <a:pt x="11383" y="3572"/>
                    <a:pt x="11038" y="3263"/>
                  </a:cubicBezTo>
                  <a:cubicBezTo>
                    <a:pt x="10871" y="3108"/>
                    <a:pt x="10728" y="2977"/>
                    <a:pt x="10514" y="2870"/>
                  </a:cubicBezTo>
                  <a:cubicBezTo>
                    <a:pt x="10395" y="2810"/>
                    <a:pt x="10264" y="2727"/>
                    <a:pt x="10181" y="2620"/>
                  </a:cubicBezTo>
                  <a:cubicBezTo>
                    <a:pt x="9978" y="2418"/>
                    <a:pt x="9728" y="2275"/>
                    <a:pt x="9478" y="2215"/>
                  </a:cubicBezTo>
                  <a:cubicBezTo>
                    <a:pt x="9121" y="2132"/>
                    <a:pt x="8776" y="2001"/>
                    <a:pt x="8407" y="1917"/>
                  </a:cubicBezTo>
                  <a:cubicBezTo>
                    <a:pt x="8160" y="1878"/>
                    <a:pt x="7915" y="1867"/>
                    <a:pt x="7671" y="1867"/>
                  </a:cubicBezTo>
                  <a:cubicBezTo>
                    <a:pt x="7373" y="1867"/>
                    <a:pt x="7077" y="1883"/>
                    <a:pt x="6778" y="1883"/>
                  </a:cubicBezTo>
                  <a:cubicBezTo>
                    <a:pt x="6729" y="1883"/>
                    <a:pt x="6681" y="1883"/>
                    <a:pt x="6633" y="1882"/>
                  </a:cubicBezTo>
                  <a:cubicBezTo>
                    <a:pt x="6573" y="1882"/>
                    <a:pt x="6526" y="1906"/>
                    <a:pt x="6466" y="1917"/>
                  </a:cubicBezTo>
                  <a:cubicBezTo>
                    <a:pt x="6352" y="1952"/>
                    <a:pt x="6251" y="1969"/>
                    <a:pt x="6159" y="1969"/>
                  </a:cubicBezTo>
                  <a:cubicBezTo>
                    <a:pt x="5867" y="1969"/>
                    <a:pt x="5677" y="1795"/>
                    <a:pt x="5514" y="1441"/>
                  </a:cubicBezTo>
                  <a:cubicBezTo>
                    <a:pt x="5287" y="953"/>
                    <a:pt x="5097" y="429"/>
                    <a:pt x="46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4" name="Google Shape;3794;p116"/>
            <p:cNvSpPr/>
            <p:nvPr/>
          </p:nvSpPr>
          <p:spPr>
            <a:xfrm>
              <a:off x="3943625" y="1931025"/>
              <a:ext cx="356025" cy="381625"/>
            </a:xfrm>
            <a:custGeom>
              <a:avLst/>
              <a:gdLst/>
              <a:ahLst/>
              <a:cxnLst/>
              <a:rect l="l" t="t" r="r" b="b"/>
              <a:pathLst>
                <a:path w="14241" h="15265" extrusionOk="0">
                  <a:moveTo>
                    <a:pt x="4359" y="2917"/>
                  </a:moveTo>
                  <a:cubicBezTo>
                    <a:pt x="4406" y="2584"/>
                    <a:pt x="4454" y="2274"/>
                    <a:pt x="4513" y="1965"/>
                  </a:cubicBezTo>
                  <a:cubicBezTo>
                    <a:pt x="4513" y="1917"/>
                    <a:pt x="4525" y="1870"/>
                    <a:pt x="4537" y="1822"/>
                  </a:cubicBezTo>
                  <a:cubicBezTo>
                    <a:pt x="4692" y="1346"/>
                    <a:pt x="4835" y="870"/>
                    <a:pt x="5002" y="393"/>
                  </a:cubicBezTo>
                  <a:cubicBezTo>
                    <a:pt x="5025" y="298"/>
                    <a:pt x="5121" y="203"/>
                    <a:pt x="5204" y="131"/>
                  </a:cubicBezTo>
                  <a:cubicBezTo>
                    <a:pt x="5359" y="12"/>
                    <a:pt x="5525" y="0"/>
                    <a:pt x="5680" y="96"/>
                  </a:cubicBezTo>
                  <a:cubicBezTo>
                    <a:pt x="5847" y="203"/>
                    <a:pt x="5978" y="334"/>
                    <a:pt x="6025" y="536"/>
                  </a:cubicBezTo>
                  <a:cubicBezTo>
                    <a:pt x="6085" y="739"/>
                    <a:pt x="6204" y="917"/>
                    <a:pt x="6359" y="1084"/>
                  </a:cubicBezTo>
                  <a:cubicBezTo>
                    <a:pt x="6442" y="1167"/>
                    <a:pt x="6490" y="1310"/>
                    <a:pt x="6537" y="1429"/>
                  </a:cubicBezTo>
                  <a:cubicBezTo>
                    <a:pt x="6633" y="1667"/>
                    <a:pt x="6740" y="1882"/>
                    <a:pt x="6859" y="2120"/>
                  </a:cubicBezTo>
                  <a:cubicBezTo>
                    <a:pt x="7502" y="2060"/>
                    <a:pt x="8109" y="2072"/>
                    <a:pt x="8740" y="2096"/>
                  </a:cubicBezTo>
                  <a:cubicBezTo>
                    <a:pt x="9193" y="2108"/>
                    <a:pt x="9645" y="2167"/>
                    <a:pt x="10074" y="2358"/>
                  </a:cubicBezTo>
                  <a:cubicBezTo>
                    <a:pt x="10300" y="2465"/>
                    <a:pt x="10550" y="2477"/>
                    <a:pt x="10764" y="2596"/>
                  </a:cubicBezTo>
                  <a:cubicBezTo>
                    <a:pt x="11002" y="2739"/>
                    <a:pt x="11240" y="2858"/>
                    <a:pt x="11431" y="3060"/>
                  </a:cubicBezTo>
                  <a:cubicBezTo>
                    <a:pt x="11490" y="3132"/>
                    <a:pt x="11574" y="3191"/>
                    <a:pt x="11669" y="3239"/>
                  </a:cubicBezTo>
                  <a:cubicBezTo>
                    <a:pt x="11907" y="3346"/>
                    <a:pt x="12098" y="3525"/>
                    <a:pt x="12276" y="3703"/>
                  </a:cubicBezTo>
                  <a:cubicBezTo>
                    <a:pt x="12657" y="4072"/>
                    <a:pt x="13003" y="4477"/>
                    <a:pt x="13336" y="4894"/>
                  </a:cubicBezTo>
                  <a:cubicBezTo>
                    <a:pt x="13348" y="4906"/>
                    <a:pt x="13372" y="4941"/>
                    <a:pt x="13372" y="4965"/>
                  </a:cubicBezTo>
                  <a:cubicBezTo>
                    <a:pt x="13610" y="5453"/>
                    <a:pt x="13872" y="5953"/>
                    <a:pt x="13991" y="6489"/>
                  </a:cubicBezTo>
                  <a:cubicBezTo>
                    <a:pt x="14015" y="6620"/>
                    <a:pt x="14026" y="6787"/>
                    <a:pt x="14086" y="6906"/>
                  </a:cubicBezTo>
                  <a:cubicBezTo>
                    <a:pt x="14205" y="7120"/>
                    <a:pt x="14229" y="7358"/>
                    <a:pt x="14229" y="7620"/>
                  </a:cubicBezTo>
                  <a:cubicBezTo>
                    <a:pt x="14229" y="8299"/>
                    <a:pt x="14229" y="9001"/>
                    <a:pt x="14241" y="9680"/>
                  </a:cubicBezTo>
                  <a:cubicBezTo>
                    <a:pt x="14241" y="10037"/>
                    <a:pt x="14146" y="10371"/>
                    <a:pt x="13991" y="10680"/>
                  </a:cubicBezTo>
                  <a:cubicBezTo>
                    <a:pt x="13645" y="11287"/>
                    <a:pt x="13300" y="11883"/>
                    <a:pt x="12883" y="12442"/>
                  </a:cubicBezTo>
                  <a:cubicBezTo>
                    <a:pt x="12657" y="12752"/>
                    <a:pt x="12395" y="13038"/>
                    <a:pt x="12145" y="13335"/>
                  </a:cubicBezTo>
                  <a:cubicBezTo>
                    <a:pt x="12062" y="13419"/>
                    <a:pt x="11979" y="13490"/>
                    <a:pt x="11883" y="13550"/>
                  </a:cubicBezTo>
                  <a:cubicBezTo>
                    <a:pt x="11502" y="13824"/>
                    <a:pt x="11109" y="14109"/>
                    <a:pt x="10717" y="14359"/>
                  </a:cubicBezTo>
                  <a:cubicBezTo>
                    <a:pt x="10431" y="14538"/>
                    <a:pt x="10145" y="14705"/>
                    <a:pt x="9824" y="14764"/>
                  </a:cubicBezTo>
                  <a:cubicBezTo>
                    <a:pt x="9740" y="14776"/>
                    <a:pt x="9669" y="14788"/>
                    <a:pt x="9609" y="14824"/>
                  </a:cubicBezTo>
                  <a:cubicBezTo>
                    <a:pt x="9228" y="15062"/>
                    <a:pt x="8764" y="15097"/>
                    <a:pt x="8335" y="15205"/>
                  </a:cubicBezTo>
                  <a:cubicBezTo>
                    <a:pt x="8192" y="15240"/>
                    <a:pt x="8050" y="15252"/>
                    <a:pt x="7895" y="15252"/>
                  </a:cubicBezTo>
                  <a:cubicBezTo>
                    <a:pt x="7502" y="15252"/>
                    <a:pt x="7097" y="15264"/>
                    <a:pt x="6692" y="15252"/>
                  </a:cubicBezTo>
                  <a:cubicBezTo>
                    <a:pt x="6454" y="15240"/>
                    <a:pt x="6216" y="15193"/>
                    <a:pt x="5966" y="15145"/>
                  </a:cubicBezTo>
                  <a:cubicBezTo>
                    <a:pt x="5383" y="15038"/>
                    <a:pt x="4823" y="14859"/>
                    <a:pt x="4299" y="14562"/>
                  </a:cubicBezTo>
                  <a:cubicBezTo>
                    <a:pt x="4120" y="14466"/>
                    <a:pt x="3906" y="14383"/>
                    <a:pt x="3704" y="14300"/>
                  </a:cubicBezTo>
                  <a:cubicBezTo>
                    <a:pt x="3180" y="14074"/>
                    <a:pt x="2680" y="13824"/>
                    <a:pt x="2239" y="13478"/>
                  </a:cubicBezTo>
                  <a:cubicBezTo>
                    <a:pt x="1906" y="13192"/>
                    <a:pt x="1561" y="12919"/>
                    <a:pt x="1227" y="12621"/>
                  </a:cubicBezTo>
                  <a:cubicBezTo>
                    <a:pt x="430" y="11883"/>
                    <a:pt x="72" y="10954"/>
                    <a:pt x="60" y="9883"/>
                  </a:cubicBezTo>
                  <a:cubicBezTo>
                    <a:pt x="60" y="9716"/>
                    <a:pt x="72" y="9561"/>
                    <a:pt x="60" y="9406"/>
                  </a:cubicBezTo>
                  <a:cubicBezTo>
                    <a:pt x="1" y="8597"/>
                    <a:pt x="156" y="7823"/>
                    <a:pt x="358" y="7061"/>
                  </a:cubicBezTo>
                  <a:cubicBezTo>
                    <a:pt x="394" y="6906"/>
                    <a:pt x="453" y="6739"/>
                    <a:pt x="537" y="6573"/>
                  </a:cubicBezTo>
                  <a:cubicBezTo>
                    <a:pt x="751" y="6108"/>
                    <a:pt x="989" y="5632"/>
                    <a:pt x="1227" y="5191"/>
                  </a:cubicBezTo>
                  <a:cubicBezTo>
                    <a:pt x="1323" y="5025"/>
                    <a:pt x="1442" y="4882"/>
                    <a:pt x="1561" y="4727"/>
                  </a:cubicBezTo>
                  <a:cubicBezTo>
                    <a:pt x="1644" y="4608"/>
                    <a:pt x="1751" y="4525"/>
                    <a:pt x="1823" y="4406"/>
                  </a:cubicBezTo>
                  <a:cubicBezTo>
                    <a:pt x="2001" y="4132"/>
                    <a:pt x="2239" y="3929"/>
                    <a:pt x="2525" y="3763"/>
                  </a:cubicBezTo>
                  <a:cubicBezTo>
                    <a:pt x="3049" y="3465"/>
                    <a:pt x="3573" y="3156"/>
                    <a:pt x="4144" y="2977"/>
                  </a:cubicBezTo>
                  <a:cubicBezTo>
                    <a:pt x="4240" y="2965"/>
                    <a:pt x="4299" y="2941"/>
                    <a:pt x="4359" y="2917"/>
                  </a:cubicBezTo>
                  <a:close/>
                  <a:moveTo>
                    <a:pt x="5454" y="1012"/>
                  </a:moveTo>
                  <a:cubicBezTo>
                    <a:pt x="5323" y="1143"/>
                    <a:pt x="5383" y="1310"/>
                    <a:pt x="5323" y="1441"/>
                  </a:cubicBezTo>
                  <a:cubicBezTo>
                    <a:pt x="5133" y="1941"/>
                    <a:pt x="5061" y="2465"/>
                    <a:pt x="4978" y="2989"/>
                  </a:cubicBezTo>
                  <a:cubicBezTo>
                    <a:pt x="4966" y="3060"/>
                    <a:pt x="4954" y="3144"/>
                    <a:pt x="4894" y="3179"/>
                  </a:cubicBezTo>
                  <a:cubicBezTo>
                    <a:pt x="4680" y="3310"/>
                    <a:pt x="4537" y="3501"/>
                    <a:pt x="4299" y="3608"/>
                  </a:cubicBezTo>
                  <a:cubicBezTo>
                    <a:pt x="3763" y="3834"/>
                    <a:pt x="3287" y="4156"/>
                    <a:pt x="2811" y="4477"/>
                  </a:cubicBezTo>
                  <a:cubicBezTo>
                    <a:pt x="2704" y="4549"/>
                    <a:pt x="2608" y="4632"/>
                    <a:pt x="2525" y="4727"/>
                  </a:cubicBezTo>
                  <a:cubicBezTo>
                    <a:pt x="2156" y="5203"/>
                    <a:pt x="1775" y="5668"/>
                    <a:pt x="1549" y="6239"/>
                  </a:cubicBezTo>
                  <a:cubicBezTo>
                    <a:pt x="1477" y="6442"/>
                    <a:pt x="1358" y="6596"/>
                    <a:pt x="1275" y="6775"/>
                  </a:cubicBezTo>
                  <a:cubicBezTo>
                    <a:pt x="1192" y="7001"/>
                    <a:pt x="1084" y="7227"/>
                    <a:pt x="1025" y="7466"/>
                  </a:cubicBezTo>
                  <a:cubicBezTo>
                    <a:pt x="882" y="8073"/>
                    <a:pt x="763" y="8704"/>
                    <a:pt x="799" y="9347"/>
                  </a:cubicBezTo>
                  <a:cubicBezTo>
                    <a:pt x="822" y="9537"/>
                    <a:pt x="799" y="9740"/>
                    <a:pt x="799" y="9954"/>
                  </a:cubicBezTo>
                  <a:cubicBezTo>
                    <a:pt x="822" y="10906"/>
                    <a:pt x="1180" y="11680"/>
                    <a:pt x="1930" y="12276"/>
                  </a:cubicBezTo>
                  <a:cubicBezTo>
                    <a:pt x="2073" y="12383"/>
                    <a:pt x="2215" y="12478"/>
                    <a:pt x="2335" y="12597"/>
                  </a:cubicBezTo>
                  <a:cubicBezTo>
                    <a:pt x="2644" y="12931"/>
                    <a:pt x="3025" y="13169"/>
                    <a:pt x="3418" y="13359"/>
                  </a:cubicBezTo>
                  <a:cubicBezTo>
                    <a:pt x="3823" y="13538"/>
                    <a:pt x="4251" y="13704"/>
                    <a:pt x="4644" y="13907"/>
                  </a:cubicBezTo>
                  <a:cubicBezTo>
                    <a:pt x="5085" y="14169"/>
                    <a:pt x="5561" y="14324"/>
                    <a:pt x="6049" y="14419"/>
                  </a:cubicBezTo>
                  <a:cubicBezTo>
                    <a:pt x="6264" y="14466"/>
                    <a:pt x="6466" y="14538"/>
                    <a:pt x="6692" y="14550"/>
                  </a:cubicBezTo>
                  <a:cubicBezTo>
                    <a:pt x="7264" y="14550"/>
                    <a:pt x="7835" y="14609"/>
                    <a:pt x="8407" y="14443"/>
                  </a:cubicBezTo>
                  <a:cubicBezTo>
                    <a:pt x="8692" y="14359"/>
                    <a:pt x="9002" y="14324"/>
                    <a:pt x="9264" y="14169"/>
                  </a:cubicBezTo>
                  <a:cubicBezTo>
                    <a:pt x="9347" y="14121"/>
                    <a:pt x="9431" y="14109"/>
                    <a:pt x="9502" y="14074"/>
                  </a:cubicBezTo>
                  <a:cubicBezTo>
                    <a:pt x="9824" y="14002"/>
                    <a:pt x="10097" y="13847"/>
                    <a:pt x="10359" y="13669"/>
                  </a:cubicBezTo>
                  <a:cubicBezTo>
                    <a:pt x="10609" y="13514"/>
                    <a:pt x="10859" y="13335"/>
                    <a:pt x="11109" y="13169"/>
                  </a:cubicBezTo>
                  <a:cubicBezTo>
                    <a:pt x="11395" y="12990"/>
                    <a:pt x="11645" y="12800"/>
                    <a:pt x="11824" y="12502"/>
                  </a:cubicBezTo>
                  <a:cubicBezTo>
                    <a:pt x="11871" y="12407"/>
                    <a:pt x="11967" y="12347"/>
                    <a:pt x="12026" y="12276"/>
                  </a:cubicBezTo>
                  <a:cubicBezTo>
                    <a:pt x="12145" y="12121"/>
                    <a:pt x="12276" y="11990"/>
                    <a:pt x="12360" y="11847"/>
                  </a:cubicBezTo>
                  <a:cubicBezTo>
                    <a:pt x="12657" y="11371"/>
                    <a:pt x="12955" y="10895"/>
                    <a:pt x="13241" y="10418"/>
                  </a:cubicBezTo>
                  <a:cubicBezTo>
                    <a:pt x="13372" y="10192"/>
                    <a:pt x="13455" y="9942"/>
                    <a:pt x="13455" y="9668"/>
                  </a:cubicBezTo>
                  <a:cubicBezTo>
                    <a:pt x="13455" y="9061"/>
                    <a:pt x="13467" y="8466"/>
                    <a:pt x="13467" y="7858"/>
                  </a:cubicBezTo>
                  <a:cubicBezTo>
                    <a:pt x="13467" y="7585"/>
                    <a:pt x="13455" y="7335"/>
                    <a:pt x="13348" y="7096"/>
                  </a:cubicBezTo>
                  <a:cubicBezTo>
                    <a:pt x="13288" y="6966"/>
                    <a:pt x="13276" y="6811"/>
                    <a:pt x="13241" y="6680"/>
                  </a:cubicBezTo>
                  <a:cubicBezTo>
                    <a:pt x="13217" y="6573"/>
                    <a:pt x="13217" y="6489"/>
                    <a:pt x="13169" y="6382"/>
                  </a:cubicBezTo>
                  <a:cubicBezTo>
                    <a:pt x="13062" y="6096"/>
                    <a:pt x="12943" y="5811"/>
                    <a:pt x="12824" y="5549"/>
                  </a:cubicBezTo>
                  <a:cubicBezTo>
                    <a:pt x="12800" y="5477"/>
                    <a:pt x="12753" y="5394"/>
                    <a:pt x="12693" y="5322"/>
                  </a:cubicBezTo>
                  <a:cubicBezTo>
                    <a:pt x="12395" y="4953"/>
                    <a:pt x="12098" y="4584"/>
                    <a:pt x="11752" y="4263"/>
                  </a:cubicBezTo>
                  <a:cubicBezTo>
                    <a:pt x="11586" y="4120"/>
                    <a:pt x="11443" y="3989"/>
                    <a:pt x="11229" y="3882"/>
                  </a:cubicBezTo>
                  <a:cubicBezTo>
                    <a:pt x="11109" y="3822"/>
                    <a:pt x="10978" y="3727"/>
                    <a:pt x="10895" y="3620"/>
                  </a:cubicBezTo>
                  <a:cubicBezTo>
                    <a:pt x="10693" y="3417"/>
                    <a:pt x="10443" y="3286"/>
                    <a:pt x="10193" y="3227"/>
                  </a:cubicBezTo>
                  <a:cubicBezTo>
                    <a:pt x="9835" y="3132"/>
                    <a:pt x="9490" y="3001"/>
                    <a:pt x="9121" y="2929"/>
                  </a:cubicBezTo>
                  <a:cubicBezTo>
                    <a:pt x="8526" y="2822"/>
                    <a:pt x="7942" y="2894"/>
                    <a:pt x="7347" y="2882"/>
                  </a:cubicBezTo>
                  <a:cubicBezTo>
                    <a:pt x="7288" y="2882"/>
                    <a:pt x="7240" y="2905"/>
                    <a:pt x="7180" y="2929"/>
                  </a:cubicBezTo>
                  <a:cubicBezTo>
                    <a:pt x="6704" y="3060"/>
                    <a:pt x="6442" y="2905"/>
                    <a:pt x="6228" y="2453"/>
                  </a:cubicBezTo>
                  <a:cubicBezTo>
                    <a:pt x="6049" y="1941"/>
                    <a:pt x="5859" y="1441"/>
                    <a:pt x="5454" y="101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5" name="Google Shape;3795;p116"/>
            <p:cNvSpPr/>
            <p:nvPr/>
          </p:nvSpPr>
          <p:spPr>
            <a:xfrm>
              <a:off x="4074300" y="2056625"/>
              <a:ext cx="106600" cy="160775"/>
            </a:xfrm>
            <a:custGeom>
              <a:avLst/>
              <a:gdLst/>
              <a:ahLst/>
              <a:cxnLst/>
              <a:rect l="l" t="t" r="r" b="b"/>
              <a:pathLst>
                <a:path w="4264" h="6431" extrusionOk="0">
                  <a:moveTo>
                    <a:pt x="2930" y="4239"/>
                  </a:moveTo>
                  <a:cubicBezTo>
                    <a:pt x="2573" y="4394"/>
                    <a:pt x="2215" y="4323"/>
                    <a:pt x="1870" y="4347"/>
                  </a:cubicBezTo>
                  <a:cubicBezTo>
                    <a:pt x="1549" y="4382"/>
                    <a:pt x="1215" y="4418"/>
                    <a:pt x="906" y="4454"/>
                  </a:cubicBezTo>
                  <a:cubicBezTo>
                    <a:pt x="894" y="4466"/>
                    <a:pt x="870" y="4478"/>
                    <a:pt x="870" y="4501"/>
                  </a:cubicBezTo>
                  <a:cubicBezTo>
                    <a:pt x="810" y="4942"/>
                    <a:pt x="775" y="5371"/>
                    <a:pt x="715" y="5823"/>
                  </a:cubicBezTo>
                  <a:cubicBezTo>
                    <a:pt x="691" y="5942"/>
                    <a:pt x="691" y="6061"/>
                    <a:pt x="668" y="6168"/>
                  </a:cubicBezTo>
                  <a:cubicBezTo>
                    <a:pt x="620" y="6323"/>
                    <a:pt x="489" y="6430"/>
                    <a:pt x="358" y="6418"/>
                  </a:cubicBezTo>
                  <a:cubicBezTo>
                    <a:pt x="203" y="6394"/>
                    <a:pt x="132" y="6311"/>
                    <a:pt x="84" y="6180"/>
                  </a:cubicBezTo>
                  <a:cubicBezTo>
                    <a:pt x="13" y="5918"/>
                    <a:pt x="1" y="5656"/>
                    <a:pt x="60" y="5406"/>
                  </a:cubicBezTo>
                  <a:cubicBezTo>
                    <a:pt x="120" y="5144"/>
                    <a:pt x="144" y="4894"/>
                    <a:pt x="132" y="4632"/>
                  </a:cubicBezTo>
                  <a:cubicBezTo>
                    <a:pt x="132" y="4573"/>
                    <a:pt x="132" y="4513"/>
                    <a:pt x="144" y="4454"/>
                  </a:cubicBezTo>
                  <a:cubicBezTo>
                    <a:pt x="298" y="3727"/>
                    <a:pt x="394" y="2977"/>
                    <a:pt x="656" y="2263"/>
                  </a:cubicBezTo>
                  <a:cubicBezTo>
                    <a:pt x="715" y="2084"/>
                    <a:pt x="751" y="1906"/>
                    <a:pt x="810" y="1727"/>
                  </a:cubicBezTo>
                  <a:cubicBezTo>
                    <a:pt x="953" y="1275"/>
                    <a:pt x="1072" y="846"/>
                    <a:pt x="1203" y="406"/>
                  </a:cubicBezTo>
                  <a:cubicBezTo>
                    <a:pt x="1227" y="298"/>
                    <a:pt x="1322" y="203"/>
                    <a:pt x="1406" y="132"/>
                  </a:cubicBezTo>
                  <a:cubicBezTo>
                    <a:pt x="1549" y="13"/>
                    <a:pt x="1703" y="1"/>
                    <a:pt x="1846" y="132"/>
                  </a:cubicBezTo>
                  <a:cubicBezTo>
                    <a:pt x="1965" y="239"/>
                    <a:pt x="2061" y="358"/>
                    <a:pt x="2156" y="489"/>
                  </a:cubicBezTo>
                  <a:cubicBezTo>
                    <a:pt x="2287" y="679"/>
                    <a:pt x="2418" y="858"/>
                    <a:pt x="2525" y="1072"/>
                  </a:cubicBezTo>
                  <a:cubicBezTo>
                    <a:pt x="2942" y="1858"/>
                    <a:pt x="3346" y="2668"/>
                    <a:pt x="3656" y="3501"/>
                  </a:cubicBezTo>
                  <a:cubicBezTo>
                    <a:pt x="3704" y="3620"/>
                    <a:pt x="3716" y="3751"/>
                    <a:pt x="3763" y="3870"/>
                  </a:cubicBezTo>
                  <a:cubicBezTo>
                    <a:pt x="3811" y="4013"/>
                    <a:pt x="3846" y="4180"/>
                    <a:pt x="3906" y="4311"/>
                  </a:cubicBezTo>
                  <a:cubicBezTo>
                    <a:pt x="4049" y="4585"/>
                    <a:pt x="4120" y="4847"/>
                    <a:pt x="4180" y="5132"/>
                  </a:cubicBezTo>
                  <a:cubicBezTo>
                    <a:pt x="4192" y="5240"/>
                    <a:pt x="4227" y="5323"/>
                    <a:pt x="4239" y="5430"/>
                  </a:cubicBezTo>
                  <a:cubicBezTo>
                    <a:pt x="4251" y="5525"/>
                    <a:pt x="4263" y="5597"/>
                    <a:pt x="4263" y="5680"/>
                  </a:cubicBezTo>
                  <a:cubicBezTo>
                    <a:pt x="4263" y="5906"/>
                    <a:pt x="4132" y="6073"/>
                    <a:pt x="3930" y="6121"/>
                  </a:cubicBezTo>
                  <a:cubicBezTo>
                    <a:pt x="3727" y="6156"/>
                    <a:pt x="3549" y="6073"/>
                    <a:pt x="3465" y="5882"/>
                  </a:cubicBezTo>
                  <a:cubicBezTo>
                    <a:pt x="3406" y="5728"/>
                    <a:pt x="3335" y="5585"/>
                    <a:pt x="3311" y="5430"/>
                  </a:cubicBezTo>
                  <a:cubicBezTo>
                    <a:pt x="3287" y="5013"/>
                    <a:pt x="3108" y="4656"/>
                    <a:pt x="2930" y="4239"/>
                  </a:cubicBezTo>
                  <a:close/>
                  <a:moveTo>
                    <a:pt x="2692" y="3346"/>
                  </a:moveTo>
                  <a:cubicBezTo>
                    <a:pt x="2453" y="2680"/>
                    <a:pt x="2108" y="2025"/>
                    <a:pt x="1763" y="1382"/>
                  </a:cubicBezTo>
                  <a:cubicBezTo>
                    <a:pt x="1751" y="1346"/>
                    <a:pt x="1691" y="1322"/>
                    <a:pt x="1632" y="1263"/>
                  </a:cubicBezTo>
                  <a:cubicBezTo>
                    <a:pt x="1453" y="1894"/>
                    <a:pt x="1287" y="2489"/>
                    <a:pt x="1144" y="3085"/>
                  </a:cubicBezTo>
                  <a:cubicBezTo>
                    <a:pt x="1108" y="3192"/>
                    <a:pt x="1084" y="3311"/>
                    <a:pt x="1084" y="3430"/>
                  </a:cubicBezTo>
                  <a:cubicBezTo>
                    <a:pt x="1060" y="3501"/>
                    <a:pt x="1084" y="3585"/>
                    <a:pt x="1096" y="3644"/>
                  </a:cubicBezTo>
                  <a:cubicBezTo>
                    <a:pt x="1156" y="3668"/>
                    <a:pt x="1179" y="3668"/>
                    <a:pt x="1215" y="3668"/>
                  </a:cubicBezTo>
                  <a:cubicBezTo>
                    <a:pt x="1596" y="3585"/>
                    <a:pt x="2001" y="3513"/>
                    <a:pt x="2406" y="3513"/>
                  </a:cubicBezTo>
                  <a:cubicBezTo>
                    <a:pt x="2501" y="3513"/>
                    <a:pt x="2596" y="3466"/>
                    <a:pt x="2692" y="33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96" name="Google Shape;3796;p116"/>
          <p:cNvGrpSpPr/>
          <p:nvPr/>
        </p:nvGrpSpPr>
        <p:grpSpPr>
          <a:xfrm>
            <a:off x="1291055" y="1915756"/>
            <a:ext cx="281789" cy="259932"/>
            <a:chOff x="712875" y="2205450"/>
            <a:chExt cx="233675" cy="215550"/>
          </a:xfrm>
        </p:grpSpPr>
        <p:sp>
          <p:nvSpPr>
            <p:cNvPr id="3797" name="Google Shape;3797;p116"/>
            <p:cNvSpPr/>
            <p:nvPr/>
          </p:nvSpPr>
          <p:spPr>
            <a:xfrm>
              <a:off x="727450" y="2222125"/>
              <a:ext cx="203325" cy="183675"/>
            </a:xfrm>
            <a:custGeom>
              <a:avLst/>
              <a:gdLst/>
              <a:ahLst/>
              <a:cxnLst/>
              <a:rect l="l" t="t" r="r" b="b"/>
              <a:pathLst>
                <a:path w="8133" h="7347" extrusionOk="0">
                  <a:moveTo>
                    <a:pt x="3013" y="1"/>
                  </a:moveTo>
                  <a:cubicBezTo>
                    <a:pt x="2894" y="1"/>
                    <a:pt x="2775" y="1"/>
                    <a:pt x="2680" y="48"/>
                  </a:cubicBezTo>
                  <a:cubicBezTo>
                    <a:pt x="2454" y="120"/>
                    <a:pt x="2227" y="120"/>
                    <a:pt x="1989" y="120"/>
                  </a:cubicBezTo>
                  <a:cubicBezTo>
                    <a:pt x="1823" y="120"/>
                    <a:pt x="1668" y="120"/>
                    <a:pt x="1501" y="144"/>
                  </a:cubicBezTo>
                  <a:cubicBezTo>
                    <a:pt x="1037" y="203"/>
                    <a:pt x="691" y="513"/>
                    <a:pt x="334" y="763"/>
                  </a:cubicBezTo>
                  <a:cubicBezTo>
                    <a:pt x="322" y="775"/>
                    <a:pt x="310" y="798"/>
                    <a:pt x="299" y="822"/>
                  </a:cubicBezTo>
                  <a:cubicBezTo>
                    <a:pt x="144" y="1108"/>
                    <a:pt x="1" y="1394"/>
                    <a:pt x="13" y="1715"/>
                  </a:cubicBezTo>
                  <a:cubicBezTo>
                    <a:pt x="25" y="2168"/>
                    <a:pt x="13" y="2608"/>
                    <a:pt x="25" y="3061"/>
                  </a:cubicBezTo>
                  <a:cubicBezTo>
                    <a:pt x="37" y="3418"/>
                    <a:pt x="72" y="3775"/>
                    <a:pt x="120" y="4132"/>
                  </a:cubicBezTo>
                  <a:cubicBezTo>
                    <a:pt x="156" y="4525"/>
                    <a:pt x="310" y="4882"/>
                    <a:pt x="489" y="5239"/>
                  </a:cubicBezTo>
                  <a:cubicBezTo>
                    <a:pt x="537" y="5323"/>
                    <a:pt x="572" y="5406"/>
                    <a:pt x="632" y="5466"/>
                  </a:cubicBezTo>
                  <a:cubicBezTo>
                    <a:pt x="680" y="5513"/>
                    <a:pt x="739" y="5561"/>
                    <a:pt x="799" y="5561"/>
                  </a:cubicBezTo>
                  <a:cubicBezTo>
                    <a:pt x="1016" y="5608"/>
                    <a:pt x="1225" y="5670"/>
                    <a:pt x="1445" y="5670"/>
                  </a:cubicBezTo>
                  <a:cubicBezTo>
                    <a:pt x="1503" y="5670"/>
                    <a:pt x="1561" y="5666"/>
                    <a:pt x="1620" y="5656"/>
                  </a:cubicBezTo>
                  <a:cubicBezTo>
                    <a:pt x="1648" y="5652"/>
                    <a:pt x="1677" y="5651"/>
                    <a:pt x="1707" y="5651"/>
                  </a:cubicBezTo>
                  <a:cubicBezTo>
                    <a:pt x="1766" y="5651"/>
                    <a:pt x="1827" y="5656"/>
                    <a:pt x="1882" y="5656"/>
                  </a:cubicBezTo>
                  <a:cubicBezTo>
                    <a:pt x="2096" y="5680"/>
                    <a:pt x="2180" y="5775"/>
                    <a:pt x="2180" y="5989"/>
                  </a:cubicBezTo>
                  <a:cubicBezTo>
                    <a:pt x="2180" y="6049"/>
                    <a:pt x="2180" y="6120"/>
                    <a:pt x="2168" y="6180"/>
                  </a:cubicBezTo>
                  <a:cubicBezTo>
                    <a:pt x="2084" y="6490"/>
                    <a:pt x="2049" y="6835"/>
                    <a:pt x="1882" y="7121"/>
                  </a:cubicBezTo>
                  <a:cubicBezTo>
                    <a:pt x="1858" y="7168"/>
                    <a:pt x="1858" y="7204"/>
                    <a:pt x="1811" y="7347"/>
                  </a:cubicBezTo>
                  <a:cubicBezTo>
                    <a:pt x="2049" y="7228"/>
                    <a:pt x="2215" y="7132"/>
                    <a:pt x="2358" y="7013"/>
                  </a:cubicBezTo>
                  <a:cubicBezTo>
                    <a:pt x="2573" y="6847"/>
                    <a:pt x="2775" y="6692"/>
                    <a:pt x="3037" y="6597"/>
                  </a:cubicBezTo>
                  <a:cubicBezTo>
                    <a:pt x="3168" y="6537"/>
                    <a:pt x="3275" y="6466"/>
                    <a:pt x="3347" y="6335"/>
                  </a:cubicBezTo>
                  <a:cubicBezTo>
                    <a:pt x="3394" y="6240"/>
                    <a:pt x="3454" y="6156"/>
                    <a:pt x="3513" y="6073"/>
                  </a:cubicBezTo>
                  <a:cubicBezTo>
                    <a:pt x="3608" y="5918"/>
                    <a:pt x="3763" y="5835"/>
                    <a:pt x="3954" y="5823"/>
                  </a:cubicBezTo>
                  <a:lnTo>
                    <a:pt x="4418" y="5823"/>
                  </a:lnTo>
                  <a:cubicBezTo>
                    <a:pt x="4484" y="5820"/>
                    <a:pt x="4549" y="5819"/>
                    <a:pt x="4615" y="5819"/>
                  </a:cubicBezTo>
                  <a:cubicBezTo>
                    <a:pt x="4878" y="5819"/>
                    <a:pt x="5142" y="5835"/>
                    <a:pt x="5406" y="5835"/>
                  </a:cubicBezTo>
                  <a:cubicBezTo>
                    <a:pt x="5737" y="5835"/>
                    <a:pt x="6067" y="5811"/>
                    <a:pt x="6395" y="5704"/>
                  </a:cubicBezTo>
                  <a:cubicBezTo>
                    <a:pt x="6692" y="5704"/>
                    <a:pt x="6966" y="5597"/>
                    <a:pt x="7240" y="5513"/>
                  </a:cubicBezTo>
                  <a:cubicBezTo>
                    <a:pt x="7633" y="5382"/>
                    <a:pt x="7871" y="5120"/>
                    <a:pt x="7978" y="4739"/>
                  </a:cubicBezTo>
                  <a:cubicBezTo>
                    <a:pt x="8061" y="4382"/>
                    <a:pt x="8133" y="4025"/>
                    <a:pt x="8121" y="3656"/>
                  </a:cubicBezTo>
                  <a:cubicBezTo>
                    <a:pt x="8050" y="3323"/>
                    <a:pt x="8050" y="2965"/>
                    <a:pt x="8085" y="2620"/>
                  </a:cubicBezTo>
                  <a:cubicBezTo>
                    <a:pt x="8097" y="2287"/>
                    <a:pt x="7919" y="1989"/>
                    <a:pt x="7942" y="1644"/>
                  </a:cubicBezTo>
                  <a:cubicBezTo>
                    <a:pt x="7942" y="1608"/>
                    <a:pt x="7919" y="1572"/>
                    <a:pt x="7907" y="1537"/>
                  </a:cubicBezTo>
                  <a:cubicBezTo>
                    <a:pt x="7811" y="1358"/>
                    <a:pt x="7740" y="1167"/>
                    <a:pt x="7633" y="989"/>
                  </a:cubicBezTo>
                  <a:cubicBezTo>
                    <a:pt x="7526" y="822"/>
                    <a:pt x="7454" y="632"/>
                    <a:pt x="7288" y="536"/>
                  </a:cubicBezTo>
                  <a:cubicBezTo>
                    <a:pt x="6966" y="358"/>
                    <a:pt x="6633" y="203"/>
                    <a:pt x="6252" y="203"/>
                  </a:cubicBezTo>
                  <a:cubicBezTo>
                    <a:pt x="6192" y="203"/>
                    <a:pt x="6109" y="203"/>
                    <a:pt x="6049" y="179"/>
                  </a:cubicBezTo>
                  <a:cubicBezTo>
                    <a:pt x="5897" y="126"/>
                    <a:pt x="5732" y="119"/>
                    <a:pt x="5574" y="119"/>
                  </a:cubicBezTo>
                  <a:cubicBezTo>
                    <a:pt x="5521" y="119"/>
                    <a:pt x="5469" y="120"/>
                    <a:pt x="5418" y="120"/>
                  </a:cubicBezTo>
                  <a:cubicBezTo>
                    <a:pt x="5337" y="120"/>
                    <a:pt x="5255" y="128"/>
                    <a:pt x="5176" y="128"/>
                  </a:cubicBezTo>
                  <a:cubicBezTo>
                    <a:pt x="5116" y="128"/>
                    <a:pt x="5058" y="123"/>
                    <a:pt x="5002" y="108"/>
                  </a:cubicBezTo>
                  <a:cubicBezTo>
                    <a:pt x="4347" y="1"/>
                    <a:pt x="3668" y="1"/>
                    <a:pt x="30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8" name="Google Shape;3798;p116"/>
            <p:cNvSpPr/>
            <p:nvPr/>
          </p:nvSpPr>
          <p:spPr>
            <a:xfrm>
              <a:off x="712875" y="2205450"/>
              <a:ext cx="233675" cy="215550"/>
            </a:xfrm>
            <a:custGeom>
              <a:avLst/>
              <a:gdLst/>
              <a:ahLst/>
              <a:cxnLst/>
              <a:rect l="l" t="t" r="r" b="b"/>
              <a:pathLst>
                <a:path w="9347" h="8622" extrusionOk="0">
                  <a:moveTo>
                    <a:pt x="4394" y="7192"/>
                  </a:moveTo>
                  <a:cubicBezTo>
                    <a:pt x="4239" y="7549"/>
                    <a:pt x="3918" y="7716"/>
                    <a:pt x="3620" y="7895"/>
                  </a:cubicBezTo>
                  <a:cubicBezTo>
                    <a:pt x="3346" y="8050"/>
                    <a:pt x="3072" y="8216"/>
                    <a:pt x="2798" y="8395"/>
                  </a:cubicBezTo>
                  <a:cubicBezTo>
                    <a:pt x="2548" y="8573"/>
                    <a:pt x="2263" y="8621"/>
                    <a:pt x="1965" y="8585"/>
                  </a:cubicBezTo>
                  <a:cubicBezTo>
                    <a:pt x="1846" y="8573"/>
                    <a:pt x="1739" y="8526"/>
                    <a:pt x="1667" y="8442"/>
                  </a:cubicBezTo>
                  <a:cubicBezTo>
                    <a:pt x="1548" y="8323"/>
                    <a:pt x="1536" y="8192"/>
                    <a:pt x="1644" y="8073"/>
                  </a:cubicBezTo>
                  <a:cubicBezTo>
                    <a:pt x="1846" y="7823"/>
                    <a:pt x="1977" y="7561"/>
                    <a:pt x="2084" y="7264"/>
                  </a:cubicBezTo>
                  <a:cubicBezTo>
                    <a:pt x="2096" y="7204"/>
                    <a:pt x="2132" y="7145"/>
                    <a:pt x="2144" y="7085"/>
                  </a:cubicBezTo>
                  <a:cubicBezTo>
                    <a:pt x="2156" y="7026"/>
                    <a:pt x="2144" y="6966"/>
                    <a:pt x="2144" y="6895"/>
                  </a:cubicBezTo>
                  <a:cubicBezTo>
                    <a:pt x="1894" y="6859"/>
                    <a:pt x="1655" y="6799"/>
                    <a:pt x="1417" y="6823"/>
                  </a:cubicBezTo>
                  <a:cubicBezTo>
                    <a:pt x="1048" y="6835"/>
                    <a:pt x="810" y="6645"/>
                    <a:pt x="632" y="6359"/>
                  </a:cubicBezTo>
                  <a:cubicBezTo>
                    <a:pt x="358" y="5930"/>
                    <a:pt x="191" y="5430"/>
                    <a:pt x="108" y="4930"/>
                  </a:cubicBezTo>
                  <a:cubicBezTo>
                    <a:pt x="12" y="4418"/>
                    <a:pt x="12" y="3918"/>
                    <a:pt x="12" y="3394"/>
                  </a:cubicBezTo>
                  <a:cubicBezTo>
                    <a:pt x="12" y="3049"/>
                    <a:pt x="36" y="2704"/>
                    <a:pt x="12" y="2346"/>
                  </a:cubicBezTo>
                  <a:cubicBezTo>
                    <a:pt x="0" y="1870"/>
                    <a:pt x="215" y="1489"/>
                    <a:pt x="429" y="1108"/>
                  </a:cubicBezTo>
                  <a:cubicBezTo>
                    <a:pt x="465" y="1049"/>
                    <a:pt x="512" y="1001"/>
                    <a:pt x="572" y="965"/>
                  </a:cubicBezTo>
                  <a:cubicBezTo>
                    <a:pt x="751" y="822"/>
                    <a:pt x="929" y="691"/>
                    <a:pt x="1120" y="549"/>
                  </a:cubicBezTo>
                  <a:cubicBezTo>
                    <a:pt x="1489" y="287"/>
                    <a:pt x="1905" y="168"/>
                    <a:pt x="2370" y="156"/>
                  </a:cubicBezTo>
                  <a:cubicBezTo>
                    <a:pt x="2667" y="156"/>
                    <a:pt x="2965" y="168"/>
                    <a:pt x="3251" y="60"/>
                  </a:cubicBezTo>
                  <a:cubicBezTo>
                    <a:pt x="3275" y="49"/>
                    <a:pt x="3322" y="49"/>
                    <a:pt x="3370" y="49"/>
                  </a:cubicBezTo>
                  <a:cubicBezTo>
                    <a:pt x="4215" y="49"/>
                    <a:pt x="5073" y="1"/>
                    <a:pt x="5930" y="180"/>
                  </a:cubicBezTo>
                  <a:cubicBezTo>
                    <a:pt x="6025" y="191"/>
                    <a:pt x="6132" y="203"/>
                    <a:pt x="6227" y="203"/>
                  </a:cubicBezTo>
                  <a:cubicBezTo>
                    <a:pt x="6418" y="203"/>
                    <a:pt x="6608" y="191"/>
                    <a:pt x="6787" y="299"/>
                  </a:cubicBezTo>
                  <a:cubicBezTo>
                    <a:pt x="6823" y="310"/>
                    <a:pt x="6858" y="322"/>
                    <a:pt x="6906" y="310"/>
                  </a:cubicBezTo>
                  <a:cubicBezTo>
                    <a:pt x="7299" y="263"/>
                    <a:pt x="7632" y="441"/>
                    <a:pt x="7978" y="561"/>
                  </a:cubicBezTo>
                  <a:cubicBezTo>
                    <a:pt x="8228" y="656"/>
                    <a:pt x="8502" y="787"/>
                    <a:pt x="8621" y="1072"/>
                  </a:cubicBezTo>
                  <a:cubicBezTo>
                    <a:pt x="8918" y="1358"/>
                    <a:pt x="8966" y="1775"/>
                    <a:pt x="9156" y="2108"/>
                  </a:cubicBezTo>
                  <a:cubicBezTo>
                    <a:pt x="9180" y="2168"/>
                    <a:pt x="9180" y="2263"/>
                    <a:pt x="9180" y="2335"/>
                  </a:cubicBezTo>
                  <a:cubicBezTo>
                    <a:pt x="9204" y="2394"/>
                    <a:pt x="9180" y="2466"/>
                    <a:pt x="9216" y="2525"/>
                  </a:cubicBezTo>
                  <a:cubicBezTo>
                    <a:pt x="9347" y="2763"/>
                    <a:pt x="9323" y="3025"/>
                    <a:pt x="9323" y="3275"/>
                  </a:cubicBezTo>
                  <a:cubicBezTo>
                    <a:pt x="9323" y="3799"/>
                    <a:pt x="9323" y="4311"/>
                    <a:pt x="9335" y="4847"/>
                  </a:cubicBezTo>
                  <a:cubicBezTo>
                    <a:pt x="9335" y="5002"/>
                    <a:pt x="9335" y="5144"/>
                    <a:pt x="9264" y="5299"/>
                  </a:cubicBezTo>
                  <a:cubicBezTo>
                    <a:pt x="9228" y="5359"/>
                    <a:pt x="9216" y="5442"/>
                    <a:pt x="9216" y="5525"/>
                  </a:cubicBezTo>
                  <a:cubicBezTo>
                    <a:pt x="9216" y="5787"/>
                    <a:pt x="9097" y="6014"/>
                    <a:pt x="8918" y="6204"/>
                  </a:cubicBezTo>
                  <a:cubicBezTo>
                    <a:pt x="8680" y="6478"/>
                    <a:pt x="8406" y="6716"/>
                    <a:pt x="8049" y="6823"/>
                  </a:cubicBezTo>
                  <a:cubicBezTo>
                    <a:pt x="7990" y="6835"/>
                    <a:pt x="7930" y="6883"/>
                    <a:pt x="7871" y="6895"/>
                  </a:cubicBezTo>
                  <a:cubicBezTo>
                    <a:pt x="7632" y="6978"/>
                    <a:pt x="7418" y="7097"/>
                    <a:pt x="7144" y="7085"/>
                  </a:cubicBezTo>
                  <a:cubicBezTo>
                    <a:pt x="7097" y="7085"/>
                    <a:pt x="7037" y="7085"/>
                    <a:pt x="7001" y="7097"/>
                  </a:cubicBezTo>
                  <a:cubicBezTo>
                    <a:pt x="6716" y="7240"/>
                    <a:pt x="6418" y="7192"/>
                    <a:pt x="6132" y="7192"/>
                  </a:cubicBezTo>
                  <a:close/>
                  <a:moveTo>
                    <a:pt x="2358" y="8038"/>
                  </a:moveTo>
                  <a:cubicBezTo>
                    <a:pt x="2596" y="7919"/>
                    <a:pt x="2751" y="7835"/>
                    <a:pt x="2906" y="7716"/>
                  </a:cubicBezTo>
                  <a:cubicBezTo>
                    <a:pt x="3108" y="7549"/>
                    <a:pt x="3322" y="7383"/>
                    <a:pt x="3572" y="7299"/>
                  </a:cubicBezTo>
                  <a:cubicBezTo>
                    <a:pt x="3703" y="7240"/>
                    <a:pt x="3810" y="7157"/>
                    <a:pt x="3882" y="7026"/>
                  </a:cubicBezTo>
                  <a:cubicBezTo>
                    <a:pt x="3930" y="6930"/>
                    <a:pt x="3989" y="6847"/>
                    <a:pt x="4049" y="6776"/>
                  </a:cubicBezTo>
                  <a:cubicBezTo>
                    <a:pt x="4156" y="6609"/>
                    <a:pt x="4299" y="6537"/>
                    <a:pt x="4489" y="6526"/>
                  </a:cubicBezTo>
                  <a:lnTo>
                    <a:pt x="4953" y="6526"/>
                  </a:lnTo>
                  <a:cubicBezTo>
                    <a:pt x="5608" y="6490"/>
                    <a:pt x="6287" y="6609"/>
                    <a:pt x="6942" y="6406"/>
                  </a:cubicBezTo>
                  <a:cubicBezTo>
                    <a:pt x="7239" y="6406"/>
                    <a:pt x="7501" y="6299"/>
                    <a:pt x="7787" y="6204"/>
                  </a:cubicBezTo>
                  <a:cubicBezTo>
                    <a:pt x="8168" y="6073"/>
                    <a:pt x="8406" y="5823"/>
                    <a:pt x="8513" y="5430"/>
                  </a:cubicBezTo>
                  <a:cubicBezTo>
                    <a:pt x="8597" y="5073"/>
                    <a:pt x="8680" y="4716"/>
                    <a:pt x="8668" y="4347"/>
                  </a:cubicBezTo>
                  <a:cubicBezTo>
                    <a:pt x="8633" y="4001"/>
                    <a:pt x="8644" y="3656"/>
                    <a:pt x="8668" y="3323"/>
                  </a:cubicBezTo>
                  <a:cubicBezTo>
                    <a:pt x="8680" y="2977"/>
                    <a:pt x="8502" y="2680"/>
                    <a:pt x="8525" y="2335"/>
                  </a:cubicBezTo>
                  <a:cubicBezTo>
                    <a:pt x="8525" y="2311"/>
                    <a:pt x="8502" y="2263"/>
                    <a:pt x="8478" y="2239"/>
                  </a:cubicBezTo>
                  <a:cubicBezTo>
                    <a:pt x="8394" y="2061"/>
                    <a:pt x="8323" y="1858"/>
                    <a:pt x="8216" y="1680"/>
                  </a:cubicBezTo>
                  <a:cubicBezTo>
                    <a:pt x="8109" y="1525"/>
                    <a:pt x="8037" y="1323"/>
                    <a:pt x="7871" y="1239"/>
                  </a:cubicBezTo>
                  <a:cubicBezTo>
                    <a:pt x="7549" y="1061"/>
                    <a:pt x="7216" y="894"/>
                    <a:pt x="6835" y="894"/>
                  </a:cubicBezTo>
                  <a:cubicBezTo>
                    <a:pt x="6775" y="894"/>
                    <a:pt x="6692" y="894"/>
                    <a:pt x="6632" y="882"/>
                  </a:cubicBezTo>
                  <a:cubicBezTo>
                    <a:pt x="6430" y="811"/>
                    <a:pt x="6204" y="822"/>
                    <a:pt x="6001" y="822"/>
                  </a:cubicBezTo>
                  <a:cubicBezTo>
                    <a:pt x="5858" y="822"/>
                    <a:pt x="5715" y="834"/>
                    <a:pt x="5585" y="811"/>
                  </a:cubicBezTo>
                  <a:cubicBezTo>
                    <a:pt x="4930" y="703"/>
                    <a:pt x="4251" y="703"/>
                    <a:pt x="3596" y="703"/>
                  </a:cubicBezTo>
                  <a:cubicBezTo>
                    <a:pt x="3477" y="703"/>
                    <a:pt x="3358" y="703"/>
                    <a:pt x="3263" y="751"/>
                  </a:cubicBezTo>
                  <a:cubicBezTo>
                    <a:pt x="3037" y="822"/>
                    <a:pt x="2810" y="822"/>
                    <a:pt x="2572" y="822"/>
                  </a:cubicBezTo>
                  <a:cubicBezTo>
                    <a:pt x="2406" y="822"/>
                    <a:pt x="2251" y="822"/>
                    <a:pt x="2084" y="834"/>
                  </a:cubicBezTo>
                  <a:cubicBezTo>
                    <a:pt x="1620" y="894"/>
                    <a:pt x="1274" y="1203"/>
                    <a:pt x="917" y="1465"/>
                  </a:cubicBezTo>
                  <a:cubicBezTo>
                    <a:pt x="905" y="1477"/>
                    <a:pt x="893" y="1489"/>
                    <a:pt x="882" y="1525"/>
                  </a:cubicBezTo>
                  <a:cubicBezTo>
                    <a:pt x="727" y="1799"/>
                    <a:pt x="584" y="2085"/>
                    <a:pt x="596" y="2418"/>
                  </a:cubicBezTo>
                  <a:cubicBezTo>
                    <a:pt x="608" y="2858"/>
                    <a:pt x="596" y="3311"/>
                    <a:pt x="608" y="3751"/>
                  </a:cubicBezTo>
                  <a:cubicBezTo>
                    <a:pt x="620" y="4109"/>
                    <a:pt x="655" y="4466"/>
                    <a:pt x="703" y="4823"/>
                  </a:cubicBezTo>
                  <a:cubicBezTo>
                    <a:pt x="739" y="5228"/>
                    <a:pt x="893" y="5585"/>
                    <a:pt x="1072" y="5942"/>
                  </a:cubicBezTo>
                  <a:cubicBezTo>
                    <a:pt x="1120" y="6014"/>
                    <a:pt x="1155" y="6109"/>
                    <a:pt x="1215" y="6168"/>
                  </a:cubicBezTo>
                  <a:cubicBezTo>
                    <a:pt x="1263" y="6204"/>
                    <a:pt x="1322" y="6252"/>
                    <a:pt x="1382" y="6252"/>
                  </a:cubicBezTo>
                  <a:cubicBezTo>
                    <a:pt x="1655" y="6311"/>
                    <a:pt x="1917" y="6406"/>
                    <a:pt x="2203" y="6359"/>
                  </a:cubicBezTo>
                  <a:cubicBezTo>
                    <a:pt x="2286" y="6335"/>
                    <a:pt x="2382" y="6359"/>
                    <a:pt x="2465" y="6359"/>
                  </a:cubicBezTo>
                  <a:cubicBezTo>
                    <a:pt x="2679" y="6371"/>
                    <a:pt x="2763" y="6478"/>
                    <a:pt x="2763" y="6680"/>
                  </a:cubicBezTo>
                  <a:cubicBezTo>
                    <a:pt x="2763" y="6740"/>
                    <a:pt x="2763" y="6811"/>
                    <a:pt x="2751" y="6883"/>
                  </a:cubicBezTo>
                  <a:cubicBezTo>
                    <a:pt x="2667" y="7192"/>
                    <a:pt x="2632" y="7526"/>
                    <a:pt x="2465" y="7811"/>
                  </a:cubicBezTo>
                  <a:cubicBezTo>
                    <a:pt x="2394" y="7859"/>
                    <a:pt x="2382" y="7907"/>
                    <a:pt x="2358" y="80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9" name="Google Shape;3799;p116"/>
            <p:cNvSpPr/>
            <p:nvPr/>
          </p:nvSpPr>
          <p:spPr>
            <a:xfrm>
              <a:off x="864975" y="2282550"/>
              <a:ext cx="35450" cy="30100"/>
            </a:xfrm>
            <a:custGeom>
              <a:avLst/>
              <a:gdLst/>
              <a:ahLst/>
              <a:cxnLst/>
              <a:rect l="l" t="t" r="r" b="b"/>
              <a:pathLst>
                <a:path w="1418" h="1204" extrusionOk="0">
                  <a:moveTo>
                    <a:pt x="774" y="1203"/>
                  </a:moveTo>
                  <a:cubicBezTo>
                    <a:pt x="596" y="1203"/>
                    <a:pt x="417" y="1203"/>
                    <a:pt x="274" y="1072"/>
                  </a:cubicBezTo>
                  <a:cubicBezTo>
                    <a:pt x="1" y="822"/>
                    <a:pt x="36" y="370"/>
                    <a:pt x="346" y="179"/>
                  </a:cubicBezTo>
                  <a:cubicBezTo>
                    <a:pt x="620" y="1"/>
                    <a:pt x="1013" y="48"/>
                    <a:pt x="1227" y="286"/>
                  </a:cubicBezTo>
                  <a:cubicBezTo>
                    <a:pt x="1370" y="441"/>
                    <a:pt x="1417" y="822"/>
                    <a:pt x="1310" y="1001"/>
                  </a:cubicBezTo>
                  <a:cubicBezTo>
                    <a:pt x="1251" y="1096"/>
                    <a:pt x="1167" y="1179"/>
                    <a:pt x="1048" y="1191"/>
                  </a:cubicBezTo>
                  <a:cubicBezTo>
                    <a:pt x="953" y="1203"/>
                    <a:pt x="870" y="1203"/>
                    <a:pt x="774" y="1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0" name="Google Shape;3800;p116"/>
            <p:cNvSpPr/>
            <p:nvPr/>
          </p:nvSpPr>
          <p:spPr>
            <a:xfrm>
              <a:off x="814075" y="2280175"/>
              <a:ext cx="35450" cy="30375"/>
            </a:xfrm>
            <a:custGeom>
              <a:avLst/>
              <a:gdLst/>
              <a:ahLst/>
              <a:cxnLst/>
              <a:rect l="l" t="t" r="r" b="b"/>
              <a:pathLst>
                <a:path w="1418" h="1215" extrusionOk="0">
                  <a:moveTo>
                    <a:pt x="751" y="1191"/>
                  </a:moveTo>
                  <a:cubicBezTo>
                    <a:pt x="513" y="1215"/>
                    <a:pt x="310" y="1131"/>
                    <a:pt x="179" y="941"/>
                  </a:cubicBezTo>
                  <a:cubicBezTo>
                    <a:pt x="1" y="691"/>
                    <a:pt x="60" y="298"/>
                    <a:pt x="310" y="143"/>
                  </a:cubicBezTo>
                  <a:cubicBezTo>
                    <a:pt x="536" y="0"/>
                    <a:pt x="786" y="0"/>
                    <a:pt x="1013" y="96"/>
                  </a:cubicBezTo>
                  <a:cubicBezTo>
                    <a:pt x="1263" y="203"/>
                    <a:pt x="1417" y="774"/>
                    <a:pt x="1251" y="1001"/>
                  </a:cubicBezTo>
                  <a:cubicBezTo>
                    <a:pt x="1203" y="1072"/>
                    <a:pt x="1120" y="1120"/>
                    <a:pt x="1036" y="1155"/>
                  </a:cubicBezTo>
                  <a:cubicBezTo>
                    <a:pt x="953" y="1191"/>
                    <a:pt x="846" y="1191"/>
                    <a:pt x="751" y="11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1" name="Google Shape;3801;p116"/>
            <p:cNvSpPr/>
            <p:nvPr/>
          </p:nvSpPr>
          <p:spPr>
            <a:xfrm>
              <a:off x="759300" y="2281375"/>
              <a:ext cx="29800" cy="31575"/>
            </a:xfrm>
            <a:custGeom>
              <a:avLst/>
              <a:gdLst/>
              <a:ahLst/>
              <a:cxnLst/>
              <a:rect l="l" t="t" r="r" b="b"/>
              <a:pathLst>
                <a:path w="1192" h="1263" extrusionOk="0">
                  <a:moveTo>
                    <a:pt x="1191" y="524"/>
                  </a:moveTo>
                  <a:lnTo>
                    <a:pt x="1191" y="762"/>
                  </a:lnTo>
                  <a:cubicBezTo>
                    <a:pt x="1132" y="1179"/>
                    <a:pt x="810" y="1262"/>
                    <a:pt x="525" y="1131"/>
                  </a:cubicBezTo>
                  <a:cubicBezTo>
                    <a:pt x="84" y="941"/>
                    <a:pt x="1" y="488"/>
                    <a:pt x="275" y="167"/>
                  </a:cubicBezTo>
                  <a:cubicBezTo>
                    <a:pt x="346" y="71"/>
                    <a:pt x="453" y="12"/>
                    <a:pt x="572" y="12"/>
                  </a:cubicBezTo>
                  <a:cubicBezTo>
                    <a:pt x="656" y="12"/>
                    <a:pt x="751" y="0"/>
                    <a:pt x="834" y="12"/>
                  </a:cubicBezTo>
                  <a:cubicBezTo>
                    <a:pt x="1049" y="36"/>
                    <a:pt x="1156" y="131"/>
                    <a:pt x="1191" y="3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02" name="Google Shape;3802;p116"/>
          <p:cNvGrpSpPr/>
          <p:nvPr/>
        </p:nvGrpSpPr>
        <p:grpSpPr>
          <a:xfrm>
            <a:off x="1337362" y="1443767"/>
            <a:ext cx="281789" cy="259902"/>
            <a:chOff x="751275" y="1814050"/>
            <a:chExt cx="233675" cy="215525"/>
          </a:xfrm>
        </p:grpSpPr>
        <p:sp>
          <p:nvSpPr>
            <p:cNvPr id="3803" name="Google Shape;3803;p116"/>
            <p:cNvSpPr/>
            <p:nvPr/>
          </p:nvSpPr>
          <p:spPr>
            <a:xfrm>
              <a:off x="765850" y="1830700"/>
              <a:ext cx="203325" cy="183700"/>
            </a:xfrm>
            <a:custGeom>
              <a:avLst/>
              <a:gdLst/>
              <a:ahLst/>
              <a:cxnLst/>
              <a:rect l="l" t="t" r="r" b="b"/>
              <a:pathLst>
                <a:path w="8133" h="7348" extrusionOk="0">
                  <a:moveTo>
                    <a:pt x="5120" y="1"/>
                  </a:moveTo>
                  <a:cubicBezTo>
                    <a:pt x="4466" y="1"/>
                    <a:pt x="3787" y="1"/>
                    <a:pt x="3132" y="108"/>
                  </a:cubicBezTo>
                  <a:cubicBezTo>
                    <a:pt x="3076" y="123"/>
                    <a:pt x="3018" y="128"/>
                    <a:pt x="2958" y="128"/>
                  </a:cubicBezTo>
                  <a:cubicBezTo>
                    <a:pt x="2879" y="128"/>
                    <a:pt x="2797" y="120"/>
                    <a:pt x="2715" y="120"/>
                  </a:cubicBezTo>
                  <a:cubicBezTo>
                    <a:pt x="2665" y="120"/>
                    <a:pt x="2613" y="119"/>
                    <a:pt x="2560" y="119"/>
                  </a:cubicBezTo>
                  <a:cubicBezTo>
                    <a:pt x="2401" y="119"/>
                    <a:pt x="2236" y="126"/>
                    <a:pt x="2084" y="180"/>
                  </a:cubicBezTo>
                  <a:cubicBezTo>
                    <a:pt x="2025" y="203"/>
                    <a:pt x="1942" y="203"/>
                    <a:pt x="1882" y="203"/>
                  </a:cubicBezTo>
                  <a:cubicBezTo>
                    <a:pt x="1501" y="203"/>
                    <a:pt x="1168" y="358"/>
                    <a:pt x="846" y="537"/>
                  </a:cubicBezTo>
                  <a:cubicBezTo>
                    <a:pt x="679" y="632"/>
                    <a:pt x="608" y="823"/>
                    <a:pt x="501" y="989"/>
                  </a:cubicBezTo>
                  <a:cubicBezTo>
                    <a:pt x="394" y="1168"/>
                    <a:pt x="322" y="1358"/>
                    <a:pt x="239" y="1537"/>
                  </a:cubicBezTo>
                  <a:cubicBezTo>
                    <a:pt x="215" y="1573"/>
                    <a:pt x="191" y="1608"/>
                    <a:pt x="191" y="1644"/>
                  </a:cubicBezTo>
                  <a:cubicBezTo>
                    <a:pt x="215" y="1989"/>
                    <a:pt x="37" y="2287"/>
                    <a:pt x="48" y="2620"/>
                  </a:cubicBezTo>
                  <a:cubicBezTo>
                    <a:pt x="84" y="2966"/>
                    <a:pt x="84" y="3311"/>
                    <a:pt x="13" y="3656"/>
                  </a:cubicBezTo>
                  <a:cubicBezTo>
                    <a:pt x="1" y="4025"/>
                    <a:pt x="72" y="4382"/>
                    <a:pt x="156" y="4740"/>
                  </a:cubicBezTo>
                  <a:cubicBezTo>
                    <a:pt x="263" y="5121"/>
                    <a:pt x="501" y="5383"/>
                    <a:pt x="894" y="5514"/>
                  </a:cubicBezTo>
                  <a:cubicBezTo>
                    <a:pt x="1168" y="5597"/>
                    <a:pt x="1441" y="5704"/>
                    <a:pt x="1739" y="5704"/>
                  </a:cubicBezTo>
                  <a:cubicBezTo>
                    <a:pt x="2067" y="5811"/>
                    <a:pt x="2397" y="5835"/>
                    <a:pt x="2727" y="5835"/>
                  </a:cubicBezTo>
                  <a:cubicBezTo>
                    <a:pt x="2992" y="5835"/>
                    <a:pt x="3256" y="5820"/>
                    <a:pt x="3519" y="5820"/>
                  </a:cubicBezTo>
                  <a:cubicBezTo>
                    <a:pt x="3584" y="5820"/>
                    <a:pt x="3650" y="5821"/>
                    <a:pt x="3716" y="5823"/>
                  </a:cubicBezTo>
                  <a:lnTo>
                    <a:pt x="4180" y="5823"/>
                  </a:lnTo>
                  <a:cubicBezTo>
                    <a:pt x="4370" y="5835"/>
                    <a:pt x="4525" y="5918"/>
                    <a:pt x="4620" y="6073"/>
                  </a:cubicBezTo>
                  <a:cubicBezTo>
                    <a:pt x="4680" y="6157"/>
                    <a:pt x="4739" y="6240"/>
                    <a:pt x="4787" y="6335"/>
                  </a:cubicBezTo>
                  <a:cubicBezTo>
                    <a:pt x="4859" y="6466"/>
                    <a:pt x="4966" y="6537"/>
                    <a:pt x="5097" y="6597"/>
                  </a:cubicBezTo>
                  <a:cubicBezTo>
                    <a:pt x="5359" y="6692"/>
                    <a:pt x="5561" y="6847"/>
                    <a:pt x="5775" y="7014"/>
                  </a:cubicBezTo>
                  <a:cubicBezTo>
                    <a:pt x="5918" y="7133"/>
                    <a:pt x="6085" y="7228"/>
                    <a:pt x="6323" y="7347"/>
                  </a:cubicBezTo>
                  <a:cubicBezTo>
                    <a:pt x="6275" y="7204"/>
                    <a:pt x="6275" y="7169"/>
                    <a:pt x="6252" y="7121"/>
                  </a:cubicBezTo>
                  <a:cubicBezTo>
                    <a:pt x="6085" y="6835"/>
                    <a:pt x="6049" y="6490"/>
                    <a:pt x="5966" y="6180"/>
                  </a:cubicBezTo>
                  <a:cubicBezTo>
                    <a:pt x="5954" y="6121"/>
                    <a:pt x="5954" y="6049"/>
                    <a:pt x="5954" y="5990"/>
                  </a:cubicBezTo>
                  <a:cubicBezTo>
                    <a:pt x="5954" y="5776"/>
                    <a:pt x="6037" y="5680"/>
                    <a:pt x="6252" y="5656"/>
                  </a:cubicBezTo>
                  <a:cubicBezTo>
                    <a:pt x="6307" y="5656"/>
                    <a:pt x="6368" y="5651"/>
                    <a:pt x="6427" y="5651"/>
                  </a:cubicBezTo>
                  <a:cubicBezTo>
                    <a:pt x="6457" y="5651"/>
                    <a:pt x="6486" y="5652"/>
                    <a:pt x="6514" y="5656"/>
                  </a:cubicBezTo>
                  <a:cubicBezTo>
                    <a:pt x="6573" y="5666"/>
                    <a:pt x="6631" y="5671"/>
                    <a:pt x="6688" y="5671"/>
                  </a:cubicBezTo>
                  <a:cubicBezTo>
                    <a:pt x="6908" y="5671"/>
                    <a:pt x="7118" y="5608"/>
                    <a:pt x="7335" y="5561"/>
                  </a:cubicBezTo>
                  <a:cubicBezTo>
                    <a:pt x="7395" y="5561"/>
                    <a:pt x="7454" y="5514"/>
                    <a:pt x="7502" y="5466"/>
                  </a:cubicBezTo>
                  <a:cubicBezTo>
                    <a:pt x="7561" y="5406"/>
                    <a:pt x="7597" y="5323"/>
                    <a:pt x="7645" y="5240"/>
                  </a:cubicBezTo>
                  <a:cubicBezTo>
                    <a:pt x="7823" y="4883"/>
                    <a:pt x="7978" y="4525"/>
                    <a:pt x="8014" y="4132"/>
                  </a:cubicBezTo>
                  <a:cubicBezTo>
                    <a:pt x="8061" y="3775"/>
                    <a:pt x="8097" y="3406"/>
                    <a:pt x="8109" y="3061"/>
                  </a:cubicBezTo>
                  <a:cubicBezTo>
                    <a:pt x="8121" y="2608"/>
                    <a:pt x="8109" y="2168"/>
                    <a:pt x="8121" y="1715"/>
                  </a:cubicBezTo>
                  <a:cubicBezTo>
                    <a:pt x="8133" y="1394"/>
                    <a:pt x="7990" y="1108"/>
                    <a:pt x="7835" y="823"/>
                  </a:cubicBezTo>
                  <a:cubicBezTo>
                    <a:pt x="7823" y="799"/>
                    <a:pt x="7811" y="775"/>
                    <a:pt x="7799" y="763"/>
                  </a:cubicBezTo>
                  <a:cubicBezTo>
                    <a:pt x="7442" y="513"/>
                    <a:pt x="7097" y="203"/>
                    <a:pt x="6633" y="144"/>
                  </a:cubicBezTo>
                  <a:cubicBezTo>
                    <a:pt x="6466" y="120"/>
                    <a:pt x="6311" y="120"/>
                    <a:pt x="6144" y="120"/>
                  </a:cubicBezTo>
                  <a:cubicBezTo>
                    <a:pt x="5906" y="120"/>
                    <a:pt x="5680" y="120"/>
                    <a:pt x="5454" y="49"/>
                  </a:cubicBezTo>
                  <a:cubicBezTo>
                    <a:pt x="5359" y="1"/>
                    <a:pt x="5240" y="1"/>
                    <a:pt x="5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4" name="Google Shape;3804;p116"/>
            <p:cNvSpPr/>
            <p:nvPr/>
          </p:nvSpPr>
          <p:spPr>
            <a:xfrm>
              <a:off x="751275" y="1814050"/>
              <a:ext cx="233675" cy="215525"/>
            </a:xfrm>
            <a:custGeom>
              <a:avLst/>
              <a:gdLst/>
              <a:ahLst/>
              <a:cxnLst/>
              <a:rect l="l" t="t" r="r" b="b"/>
              <a:pathLst>
                <a:path w="9347" h="8621" extrusionOk="0">
                  <a:moveTo>
                    <a:pt x="3215" y="7192"/>
                  </a:moveTo>
                  <a:cubicBezTo>
                    <a:pt x="2917" y="7192"/>
                    <a:pt x="2620" y="7215"/>
                    <a:pt x="2346" y="7096"/>
                  </a:cubicBezTo>
                  <a:cubicBezTo>
                    <a:pt x="2298" y="7084"/>
                    <a:pt x="2251" y="7084"/>
                    <a:pt x="2203" y="7084"/>
                  </a:cubicBezTo>
                  <a:cubicBezTo>
                    <a:pt x="1929" y="7096"/>
                    <a:pt x="1703" y="6977"/>
                    <a:pt x="1465" y="6894"/>
                  </a:cubicBezTo>
                  <a:cubicBezTo>
                    <a:pt x="1405" y="6870"/>
                    <a:pt x="1346" y="6834"/>
                    <a:pt x="1298" y="6811"/>
                  </a:cubicBezTo>
                  <a:cubicBezTo>
                    <a:pt x="929" y="6715"/>
                    <a:pt x="667" y="6489"/>
                    <a:pt x="429" y="6203"/>
                  </a:cubicBezTo>
                  <a:cubicBezTo>
                    <a:pt x="262" y="6013"/>
                    <a:pt x="131" y="5787"/>
                    <a:pt x="131" y="5525"/>
                  </a:cubicBezTo>
                  <a:cubicBezTo>
                    <a:pt x="131" y="5441"/>
                    <a:pt x="119" y="5358"/>
                    <a:pt x="84" y="5299"/>
                  </a:cubicBezTo>
                  <a:cubicBezTo>
                    <a:pt x="12" y="5144"/>
                    <a:pt x="12" y="5001"/>
                    <a:pt x="12" y="4846"/>
                  </a:cubicBezTo>
                  <a:cubicBezTo>
                    <a:pt x="12" y="4334"/>
                    <a:pt x="12" y="3810"/>
                    <a:pt x="24" y="3274"/>
                  </a:cubicBezTo>
                  <a:cubicBezTo>
                    <a:pt x="24" y="3024"/>
                    <a:pt x="0" y="2762"/>
                    <a:pt x="131" y="2524"/>
                  </a:cubicBezTo>
                  <a:cubicBezTo>
                    <a:pt x="155" y="2489"/>
                    <a:pt x="143" y="2405"/>
                    <a:pt x="155" y="2334"/>
                  </a:cubicBezTo>
                  <a:cubicBezTo>
                    <a:pt x="179" y="2262"/>
                    <a:pt x="155" y="2167"/>
                    <a:pt x="191" y="2108"/>
                  </a:cubicBezTo>
                  <a:cubicBezTo>
                    <a:pt x="381" y="1774"/>
                    <a:pt x="429" y="1358"/>
                    <a:pt x="727" y="1072"/>
                  </a:cubicBezTo>
                  <a:cubicBezTo>
                    <a:pt x="846" y="786"/>
                    <a:pt x="1108" y="655"/>
                    <a:pt x="1370" y="560"/>
                  </a:cubicBezTo>
                  <a:cubicBezTo>
                    <a:pt x="1703" y="441"/>
                    <a:pt x="2048" y="262"/>
                    <a:pt x="2441" y="310"/>
                  </a:cubicBezTo>
                  <a:cubicBezTo>
                    <a:pt x="2465" y="310"/>
                    <a:pt x="2513" y="310"/>
                    <a:pt x="2560" y="298"/>
                  </a:cubicBezTo>
                  <a:cubicBezTo>
                    <a:pt x="2739" y="191"/>
                    <a:pt x="2929" y="226"/>
                    <a:pt x="3120" y="203"/>
                  </a:cubicBezTo>
                  <a:cubicBezTo>
                    <a:pt x="3227" y="203"/>
                    <a:pt x="3334" y="203"/>
                    <a:pt x="3417" y="179"/>
                  </a:cubicBezTo>
                  <a:cubicBezTo>
                    <a:pt x="4263" y="0"/>
                    <a:pt x="5120" y="48"/>
                    <a:pt x="5977" y="48"/>
                  </a:cubicBezTo>
                  <a:cubicBezTo>
                    <a:pt x="6025" y="48"/>
                    <a:pt x="6049" y="48"/>
                    <a:pt x="6096" y="60"/>
                  </a:cubicBezTo>
                  <a:cubicBezTo>
                    <a:pt x="6382" y="179"/>
                    <a:pt x="6680" y="143"/>
                    <a:pt x="6977" y="143"/>
                  </a:cubicBezTo>
                  <a:cubicBezTo>
                    <a:pt x="7442" y="167"/>
                    <a:pt x="7859" y="286"/>
                    <a:pt x="8228" y="548"/>
                  </a:cubicBezTo>
                  <a:cubicBezTo>
                    <a:pt x="8406" y="679"/>
                    <a:pt x="8597" y="834"/>
                    <a:pt x="8775" y="965"/>
                  </a:cubicBezTo>
                  <a:cubicBezTo>
                    <a:pt x="8823" y="1012"/>
                    <a:pt x="8882" y="1060"/>
                    <a:pt x="8906" y="1096"/>
                  </a:cubicBezTo>
                  <a:cubicBezTo>
                    <a:pt x="9132" y="1489"/>
                    <a:pt x="9347" y="1870"/>
                    <a:pt x="9323" y="2346"/>
                  </a:cubicBezTo>
                  <a:cubicBezTo>
                    <a:pt x="9311" y="2691"/>
                    <a:pt x="9323" y="3036"/>
                    <a:pt x="9323" y="3394"/>
                  </a:cubicBezTo>
                  <a:cubicBezTo>
                    <a:pt x="9323" y="3894"/>
                    <a:pt x="9323" y="4417"/>
                    <a:pt x="9240" y="4929"/>
                  </a:cubicBezTo>
                  <a:cubicBezTo>
                    <a:pt x="9144" y="5429"/>
                    <a:pt x="8990" y="5918"/>
                    <a:pt x="8716" y="6358"/>
                  </a:cubicBezTo>
                  <a:cubicBezTo>
                    <a:pt x="8537" y="6632"/>
                    <a:pt x="8299" y="6811"/>
                    <a:pt x="7930" y="6811"/>
                  </a:cubicBezTo>
                  <a:cubicBezTo>
                    <a:pt x="7692" y="6799"/>
                    <a:pt x="7454" y="6858"/>
                    <a:pt x="7204" y="6894"/>
                  </a:cubicBezTo>
                  <a:lnTo>
                    <a:pt x="7204" y="7084"/>
                  </a:lnTo>
                  <a:cubicBezTo>
                    <a:pt x="7216" y="7144"/>
                    <a:pt x="7227" y="7203"/>
                    <a:pt x="7263" y="7263"/>
                  </a:cubicBezTo>
                  <a:cubicBezTo>
                    <a:pt x="7358" y="7549"/>
                    <a:pt x="7501" y="7823"/>
                    <a:pt x="7704" y="8061"/>
                  </a:cubicBezTo>
                  <a:cubicBezTo>
                    <a:pt x="7823" y="8204"/>
                    <a:pt x="7799" y="8323"/>
                    <a:pt x="7680" y="8442"/>
                  </a:cubicBezTo>
                  <a:cubicBezTo>
                    <a:pt x="7585" y="8525"/>
                    <a:pt x="7501" y="8573"/>
                    <a:pt x="7382" y="8585"/>
                  </a:cubicBezTo>
                  <a:cubicBezTo>
                    <a:pt x="7085" y="8620"/>
                    <a:pt x="6799" y="8561"/>
                    <a:pt x="6549" y="8394"/>
                  </a:cubicBezTo>
                  <a:cubicBezTo>
                    <a:pt x="6275" y="8216"/>
                    <a:pt x="6013" y="8061"/>
                    <a:pt x="5727" y="7882"/>
                  </a:cubicBezTo>
                  <a:cubicBezTo>
                    <a:pt x="5430" y="7692"/>
                    <a:pt x="5108" y="7549"/>
                    <a:pt x="4953" y="7192"/>
                  </a:cubicBezTo>
                  <a:close/>
                  <a:moveTo>
                    <a:pt x="6870" y="7799"/>
                  </a:moveTo>
                  <a:cubicBezTo>
                    <a:pt x="6716" y="7501"/>
                    <a:pt x="6680" y="7180"/>
                    <a:pt x="6596" y="6858"/>
                  </a:cubicBezTo>
                  <a:cubicBezTo>
                    <a:pt x="6573" y="6799"/>
                    <a:pt x="6573" y="6727"/>
                    <a:pt x="6573" y="6668"/>
                  </a:cubicBezTo>
                  <a:cubicBezTo>
                    <a:pt x="6573" y="6453"/>
                    <a:pt x="6668" y="6358"/>
                    <a:pt x="6870" y="6334"/>
                  </a:cubicBezTo>
                  <a:cubicBezTo>
                    <a:pt x="6966" y="6322"/>
                    <a:pt x="7049" y="6322"/>
                    <a:pt x="7144" y="6334"/>
                  </a:cubicBezTo>
                  <a:cubicBezTo>
                    <a:pt x="7430" y="6382"/>
                    <a:pt x="7692" y="6299"/>
                    <a:pt x="7966" y="6239"/>
                  </a:cubicBezTo>
                  <a:cubicBezTo>
                    <a:pt x="8025" y="6215"/>
                    <a:pt x="8085" y="6191"/>
                    <a:pt x="8120" y="6144"/>
                  </a:cubicBezTo>
                  <a:cubicBezTo>
                    <a:pt x="8180" y="6084"/>
                    <a:pt x="8228" y="6001"/>
                    <a:pt x="8275" y="5918"/>
                  </a:cubicBezTo>
                  <a:cubicBezTo>
                    <a:pt x="8454" y="5560"/>
                    <a:pt x="8597" y="5191"/>
                    <a:pt x="8644" y="4810"/>
                  </a:cubicBezTo>
                  <a:cubicBezTo>
                    <a:pt x="8692" y="4453"/>
                    <a:pt x="8716" y="4096"/>
                    <a:pt x="8740" y="3739"/>
                  </a:cubicBezTo>
                  <a:cubicBezTo>
                    <a:pt x="8751" y="3286"/>
                    <a:pt x="8740" y="2846"/>
                    <a:pt x="8751" y="2393"/>
                  </a:cubicBezTo>
                  <a:cubicBezTo>
                    <a:pt x="8763" y="2048"/>
                    <a:pt x="8621" y="1786"/>
                    <a:pt x="8466" y="1500"/>
                  </a:cubicBezTo>
                  <a:cubicBezTo>
                    <a:pt x="8454" y="1489"/>
                    <a:pt x="8442" y="1453"/>
                    <a:pt x="8418" y="1441"/>
                  </a:cubicBezTo>
                  <a:cubicBezTo>
                    <a:pt x="8061" y="1191"/>
                    <a:pt x="7728" y="881"/>
                    <a:pt x="7263" y="822"/>
                  </a:cubicBezTo>
                  <a:cubicBezTo>
                    <a:pt x="7097" y="798"/>
                    <a:pt x="6930" y="798"/>
                    <a:pt x="6763" y="798"/>
                  </a:cubicBezTo>
                  <a:cubicBezTo>
                    <a:pt x="6525" y="798"/>
                    <a:pt x="6311" y="798"/>
                    <a:pt x="6084" y="727"/>
                  </a:cubicBezTo>
                  <a:cubicBezTo>
                    <a:pt x="5977" y="703"/>
                    <a:pt x="5858" y="679"/>
                    <a:pt x="5739" y="679"/>
                  </a:cubicBezTo>
                  <a:cubicBezTo>
                    <a:pt x="5072" y="667"/>
                    <a:pt x="4418" y="667"/>
                    <a:pt x="3763" y="786"/>
                  </a:cubicBezTo>
                  <a:cubicBezTo>
                    <a:pt x="3632" y="822"/>
                    <a:pt x="3477" y="798"/>
                    <a:pt x="3346" y="798"/>
                  </a:cubicBezTo>
                  <a:cubicBezTo>
                    <a:pt x="3120" y="798"/>
                    <a:pt x="2917" y="786"/>
                    <a:pt x="2703" y="857"/>
                  </a:cubicBezTo>
                  <a:cubicBezTo>
                    <a:pt x="2644" y="881"/>
                    <a:pt x="2584" y="881"/>
                    <a:pt x="2513" y="881"/>
                  </a:cubicBezTo>
                  <a:cubicBezTo>
                    <a:pt x="2120" y="881"/>
                    <a:pt x="1798" y="1024"/>
                    <a:pt x="1465" y="1227"/>
                  </a:cubicBezTo>
                  <a:cubicBezTo>
                    <a:pt x="1310" y="1310"/>
                    <a:pt x="1227" y="1500"/>
                    <a:pt x="1131" y="1667"/>
                  </a:cubicBezTo>
                  <a:cubicBezTo>
                    <a:pt x="1024" y="1846"/>
                    <a:pt x="953" y="2036"/>
                    <a:pt x="858" y="2215"/>
                  </a:cubicBezTo>
                  <a:cubicBezTo>
                    <a:pt x="846" y="2251"/>
                    <a:pt x="810" y="2286"/>
                    <a:pt x="810" y="2322"/>
                  </a:cubicBezTo>
                  <a:cubicBezTo>
                    <a:pt x="834" y="2643"/>
                    <a:pt x="655" y="2965"/>
                    <a:pt x="679" y="3310"/>
                  </a:cubicBezTo>
                  <a:cubicBezTo>
                    <a:pt x="691" y="3644"/>
                    <a:pt x="715" y="3989"/>
                    <a:pt x="679" y="4334"/>
                  </a:cubicBezTo>
                  <a:cubicBezTo>
                    <a:pt x="655" y="4703"/>
                    <a:pt x="739" y="5060"/>
                    <a:pt x="834" y="5418"/>
                  </a:cubicBezTo>
                  <a:cubicBezTo>
                    <a:pt x="917" y="5787"/>
                    <a:pt x="1167" y="6061"/>
                    <a:pt x="1560" y="6191"/>
                  </a:cubicBezTo>
                  <a:cubicBezTo>
                    <a:pt x="1846" y="6287"/>
                    <a:pt x="2108" y="6394"/>
                    <a:pt x="2405" y="6382"/>
                  </a:cubicBezTo>
                  <a:cubicBezTo>
                    <a:pt x="3060" y="6584"/>
                    <a:pt x="3715" y="6477"/>
                    <a:pt x="4382" y="6501"/>
                  </a:cubicBezTo>
                  <a:lnTo>
                    <a:pt x="4846" y="6501"/>
                  </a:lnTo>
                  <a:cubicBezTo>
                    <a:pt x="5037" y="6501"/>
                    <a:pt x="5192" y="6596"/>
                    <a:pt x="5299" y="6751"/>
                  </a:cubicBezTo>
                  <a:cubicBezTo>
                    <a:pt x="5358" y="6846"/>
                    <a:pt x="5394" y="6930"/>
                    <a:pt x="5453" y="7013"/>
                  </a:cubicBezTo>
                  <a:cubicBezTo>
                    <a:pt x="5537" y="7144"/>
                    <a:pt x="5632" y="7215"/>
                    <a:pt x="5775" y="7275"/>
                  </a:cubicBezTo>
                  <a:cubicBezTo>
                    <a:pt x="6025" y="7370"/>
                    <a:pt x="6227" y="7525"/>
                    <a:pt x="6442" y="7692"/>
                  </a:cubicBezTo>
                  <a:cubicBezTo>
                    <a:pt x="6585" y="7811"/>
                    <a:pt x="6751" y="7906"/>
                    <a:pt x="6989" y="8025"/>
                  </a:cubicBezTo>
                  <a:cubicBezTo>
                    <a:pt x="6918" y="7894"/>
                    <a:pt x="6906" y="7846"/>
                    <a:pt x="6870" y="779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5" name="Google Shape;3805;p116"/>
            <p:cNvSpPr/>
            <p:nvPr/>
          </p:nvSpPr>
          <p:spPr>
            <a:xfrm>
              <a:off x="795925" y="1891125"/>
              <a:ext cx="35450" cy="30100"/>
            </a:xfrm>
            <a:custGeom>
              <a:avLst/>
              <a:gdLst/>
              <a:ahLst/>
              <a:cxnLst/>
              <a:rect l="l" t="t" r="r" b="b"/>
              <a:pathLst>
                <a:path w="1418" h="1204" extrusionOk="0">
                  <a:moveTo>
                    <a:pt x="631" y="1203"/>
                  </a:moveTo>
                  <a:cubicBezTo>
                    <a:pt x="810" y="1203"/>
                    <a:pt x="1000" y="1203"/>
                    <a:pt x="1143" y="1073"/>
                  </a:cubicBezTo>
                  <a:cubicBezTo>
                    <a:pt x="1417" y="822"/>
                    <a:pt x="1381" y="370"/>
                    <a:pt x="1072" y="180"/>
                  </a:cubicBezTo>
                  <a:cubicBezTo>
                    <a:pt x="798" y="1"/>
                    <a:pt x="405" y="49"/>
                    <a:pt x="191" y="287"/>
                  </a:cubicBezTo>
                  <a:cubicBezTo>
                    <a:pt x="36" y="441"/>
                    <a:pt x="0" y="822"/>
                    <a:pt x="107" y="1001"/>
                  </a:cubicBezTo>
                  <a:cubicBezTo>
                    <a:pt x="167" y="1096"/>
                    <a:pt x="250" y="1180"/>
                    <a:pt x="369" y="1192"/>
                  </a:cubicBezTo>
                  <a:cubicBezTo>
                    <a:pt x="465" y="1192"/>
                    <a:pt x="548" y="1192"/>
                    <a:pt x="631" y="1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6" name="Google Shape;3806;p116"/>
            <p:cNvSpPr/>
            <p:nvPr/>
          </p:nvSpPr>
          <p:spPr>
            <a:xfrm>
              <a:off x="847125" y="1888750"/>
              <a:ext cx="35450" cy="30400"/>
            </a:xfrm>
            <a:custGeom>
              <a:avLst/>
              <a:gdLst/>
              <a:ahLst/>
              <a:cxnLst/>
              <a:rect l="l" t="t" r="r" b="b"/>
              <a:pathLst>
                <a:path w="1418" h="1216" extrusionOk="0">
                  <a:moveTo>
                    <a:pt x="679" y="1191"/>
                  </a:moveTo>
                  <a:cubicBezTo>
                    <a:pt x="917" y="1215"/>
                    <a:pt x="1107" y="1132"/>
                    <a:pt x="1238" y="941"/>
                  </a:cubicBezTo>
                  <a:cubicBezTo>
                    <a:pt x="1417" y="691"/>
                    <a:pt x="1358" y="298"/>
                    <a:pt x="1107" y="144"/>
                  </a:cubicBezTo>
                  <a:cubicBezTo>
                    <a:pt x="881" y="1"/>
                    <a:pt x="631" y="1"/>
                    <a:pt x="405" y="96"/>
                  </a:cubicBezTo>
                  <a:cubicBezTo>
                    <a:pt x="155" y="203"/>
                    <a:pt x="0" y="775"/>
                    <a:pt x="167" y="1001"/>
                  </a:cubicBezTo>
                  <a:cubicBezTo>
                    <a:pt x="215" y="1072"/>
                    <a:pt x="298" y="1120"/>
                    <a:pt x="381" y="1156"/>
                  </a:cubicBezTo>
                  <a:cubicBezTo>
                    <a:pt x="465" y="1179"/>
                    <a:pt x="572" y="1179"/>
                    <a:pt x="679" y="11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7" name="Google Shape;3807;p116"/>
            <p:cNvSpPr/>
            <p:nvPr/>
          </p:nvSpPr>
          <p:spPr>
            <a:xfrm>
              <a:off x="907550" y="1889650"/>
              <a:ext cx="29775" cy="31575"/>
            </a:xfrm>
            <a:custGeom>
              <a:avLst/>
              <a:gdLst/>
              <a:ahLst/>
              <a:cxnLst/>
              <a:rect l="l" t="t" r="r" b="b"/>
              <a:pathLst>
                <a:path w="1191" h="1263" extrusionOk="0">
                  <a:moveTo>
                    <a:pt x="0" y="524"/>
                  </a:moveTo>
                  <a:lnTo>
                    <a:pt x="0" y="762"/>
                  </a:lnTo>
                  <a:cubicBezTo>
                    <a:pt x="60" y="1179"/>
                    <a:pt x="381" y="1262"/>
                    <a:pt x="667" y="1132"/>
                  </a:cubicBezTo>
                  <a:cubicBezTo>
                    <a:pt x="1119" y="941"/>
                    <a:pt x="1191" y="489"/>
                    <a:pt x="917" y="167"/>
                  </a:cubicBezTo>
                  <a:cubicBezTo>
                    <a:pt x="846" y="72"/>
                    <a:pt x="738" y="12"/>
                    <a:pt x="619" y="12"/>
                  </a:cubicBezTo>
                  <a:cubicBezTo>
                    <a:pt x="536" y="12"/>
                    <a:pt x="441" y="0"/>
                    <a:pt x="357" y="12"/>
                  </a:cubicBezTo>
                  <a:cubicBezTo>
                    <a:pt x="143" y="24"/>
                    <a:pt x="48" y="131"/>
                    <a:pt x="0" y="3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08" name="Google Shape;3808;p116"/>
          <p:cNvGrpSpPr/>
          <p:nvPr/>
        </p:nvGrpSpPr>
        <p:grpSpPr>
          <a:xfrm>
            <a:off x="3778525" y="987545"/>
            <a:ext cx="798336" cy="949797"/>
            <a:chOff x="2775625" y="1435725"/>
            <a:chExt cx="662025" cy="787625"/>
          </a:xfrm>
        </p:grpSpPr>
        <p:sp>
          <p:nvSpPr>
            <p:cNvPr id="3809" name="Google Shape;3809;p116"/>
            <p:cNvSpPr/>
            <p:nvPr/>
          </p:nvSpPr>
          <p:spPr>
            <a:xfrm>
              <a:off x="2994100" y="1454100"/>
              <a:ext cx="425375" cy="308900"/>
            </a:xfrm>
            <a:custGeom>
              <a:avLst/>
              <a:gdLst/>
              <a:ahLst/>
              <a:cxnLst/>
              <a:rect l="l" t="t" r="r" b="b"/>
              <a:pathLst>
                <a:path w="17015" h="12356" extrusionOk="0">
                  <a:moveTo>
                    <a:pt x="9652" y="0"/>
                  </a:moveTo>
                  <a:cubicBezTo>
                    <a:pt x="9340" y="0"/>
                    <a:pt x="9028" y="32"/>
                    <a:pt x="8716" y="87"/>
                  </a:cubicBezTo>
                  <a:cubicBezTo>
                    <a:pt x="8454" y="123"/>
                    <a:pt x="8169" y="158"/>
                    <a:pt x="7931" y="301"/>
                  </a:cubicBezTo>
                  <a:cubicBezTo>
                    <a:pt x="7728" y="420"/>
                    <a:pt x="7514" y="468"/>
                    <a:pt x="7288" y="504"/>
                  </a:cubicBezTo>
                  <a:cubicBezTo>
                    <a:pt x="6930" y="527"/>
                    <a:pt x="6609" y="635"/>
                    <a:pt x="6276" y="778"/>
                  </a:cubicBezTo>
                  <a:cubicBezTo>
                    <a:pt x="6157" y="837"/>
                    <a:pt x="6026" y="885"/>
                    <a:pt x="5895" y="897"/>
                  </a:cubicBezTo>
                  <a:cubicBezTo>
                    <a:pt x="5597" y="944"/>
                    <a:pt x="5311" y="1075"/>
                    <a:pt x="5061" y="1230"/>
                  </a:cubicBezTo>
                  <a:cubicBezTo>
                    <a:pt x="4609" y="1480"/>
                    <a:pt x="4168" y="1754"/>
                    <a:pt x="3716" y="1992"/>
                  </a:cubicBezTo>
                  <a:cubicBezTo>
                    <a:pt x="3359" y="2182"/>
                    <a:pt x="3037" y="2409"/>
                    <a:pt x="2739" y="2671"/>
                  </a:cubicBezTo>
                  <a:cubicBezTo>
                    <a:pt x="2585" y="2802"/>
                    <a:pt x="2442" y="2944"/>
                    <a:pt x="2251" y="3028"/>
                  </a:cubicBezTo>
                  <a:cubicBezTo>
                    <a:pt x="2192" y="3064"/>
                    <a:pt x="2108" y="3123"/>
                    <a:pt x="2073" y="3159"/>
                  </a:cubicBezTo>
                  <a:cubicBezTo>
                    <a:pt x="1680" y="3671"/>
                    <a:pt x="1263" y="4159"/>
                    <a:pt x="918" y="4707"/>
                  </a:cubicBezTo>
                  <a:cubicBezTo>
                    <a:pt x="596" y="5266"/>
                    <a:pt x="358" y="5861"/>
                    <a:pt x="108" y="6433"/>
                  </a:cubicBezTo>
                  <a:cubicBezTo>
                    <a:pt x="13" y="6635"/>
                    <a:pt x="1" y="6826"/>
                    <a:pt x="25" y="7028"/>
                  </a:cubicBezTo>
                  <a:cubicBezTo>
                    <a:pt x="72" y="7374"/>
                    <a:pt x="120" y="7707"/>
                    <a:pt x="168" y="8040"/>
                  </a:cubicBezTo>
                  <a:cubicBezTo>
                    <a:pt x="203" y="8326"/>
                    <a:pt x="346" y="8600"/>
                    <a:pt x="465" y="8850"/>
                  </a:cubicBezTo>
                  <a:cubicBezTo>
                    <a:pt x="501" y="8933"/>
                    <a:pt x="608" y="9017"/>
                    <a:pt x="703" y="9076"/>
                  </a:cubicBezTo>
                  <a:cubicBezTo>
                    <a:pt x="775" y="9136"/>
                    <a:pt x="894" y="9159"/>
                    <a:pt x="942" y="9231"/>
                  </a:cubicBezTo>
                  <a:cubicBezTo>
                    <a:pt x="1061" y="9386"/>
                    <a:pt x="1204" y="9457"/>
                    <a:pt x="1370" y="9529"/>
                  </a:cubicBezTo>
                  <a:cubicBezTo>
                    <a:pt x="1489" y="9588"/>
                    <a:pt x="1608" y="9671"/>
                    <a:pt x="1739" y="9731"/>
                  </a:cubicBezTo>
                  <a:cubicBezTo>
                    <a:pt x="1835" y="9767"/>
                    <a:pt x="1918" y="9814"/>
                    <a:pt x="2013" y="9850"/>
                  </a:cubicBezTo>
                  <a:cubicBezTo>
                    <a:pt x="2144" y="9874"/>
                    <a:pt x="2263" y="9933"/>
                    <a:pt x="2382" y="10029"/>
                  </a:cubicBezTo>
                  <a:cubicBezTo>
                    <a:pt x="2466" y="10088"/>
                    <a:pt x="2573" y="10148"/>
                    <a:pt x="2680" y="10172"/>
                  </a:cubicBezTo>
                  <a:cubicBezTo>
                    <a:pt x="3275" y="10386"/>
                    <a:pt x="3859" y="10600"/>
                    <a:pt x="4478" y="10719"/>
                  </a:cubicBezTo>
                  <a:cubicBezTo>
                    <a:pt x="4640" y="10753"/>
                    <a:pt x="4802" y="10781"/>
                    <a:pt x="4960" y="10781"/>
                  </a:cubicBezTo>
                  <a:cubicBezTo>
                    <a:pt x="5022" y="10781"/>
                    <a:pt x="5084" y="10777"/>
                    <a:pt x="5144" y="10767"/>
                  </a:cubicBezTo>
                  <a:cubicBezTo>
                    <a:pt x="5192" y="10767"/>
                    <a:pt x="5252" y="10755"/>
                    <a:pt x="5299" y="10755"/>
                  </a:cubicBezTo>
                  <a:lnTo>
                    <a:pt x="5371" y="10755"/>
                  </a:lnTo>
                  <a:cubicBezTo>
                    <a:pt x="5609" y="10755"/>
                    <a:pt x="5728" y="10838"/>
                    <a:pt x="5776" y="11064"/>
                  </a:cubicBezTo>
                  <a:cubicBezTo>
                    <a:pt x="5835" y="11422"/>
                    <a:pt x="5883" y="11779"/>
                    <a:pt x="5942" y="12148"/>
                  </a:cubicBezTo>
                  <a:cubicBezTo>
                    <a:pt x="5954" y="12231"/>
                    <a:pt x="5942" y="12303"/>
                    <a:pt x="6026" y="12350"/>
                  </a:cubicBezTo>
                  <a:cubicBezTo>
                    <a:pt x="6033" y="12350"/>
                    <a:pt x="6047" y="12356"/>
                    <a:pt x="6058" y="12356"/>
                  </a:cubicBezTo>
                  <a:cubicBezTo>
                    <a:pt x="6064" y="12356"/>
                    <a:pt x="6069" y="12354"/>
                    <a:pt x="6073" y="12350"/>
                  </a:cubicBezTo>
                  <a:cubicBezTo>
                    <a:pt x="6549" y="12136"/>
                    <a:pt x="6990" y="11898"/>
                    <a:pt x="7335" y="11481"/>
                  </a:cubicBezTo>
                  <a:cubicBezTo>
                    <a:pt x="7383" y="11422"/>
                    <a:pt x="7430" y="11362"/>
                    <a:pt x="7502" y="11315"/>
                  </a:cubicBezTo>
                  <a:cubicBezTo>
                    <a:pt x="7692" y="11219"/>
                    <a:pt x="7811" y="11041"/>
                    <a:pt x="7931" y="10838"/>
                  </a:cubicBezTo>
                  <a:cubicBezTo>
                    <a:pt x="8097" y="10779"/>
                    <a:pt x="8264" y="10814"/>
                    <a:pt x="8359" y="10695"/>
                  </a:cubicBezTo>
                  <a:cubicBezTo>
                    <a:pt x="8538" y="10505"/>
                    <a:pt x="8800" y="10445"/>
                    <a:pt x="9050" y="10410"/>
                  </a:cubicBezTo>
                  <a:cubicBezTo>
                    <a:pt x="9705" y="10326"/>
                    <a:pt x="10371" y="10231"/>
                    <a:pt x="11026" y="10148"/>
                  </a:cubicBezTo>
                  <a:cubicBezTo>
                    <a:pt x="11205" y="10112"/>
                    <a:pt x="11371" y="10088"/>
                    <a:pt x="11550" y="10041"/>
                  </a:cubicBezTo>
                  <a:cubicBezTo>
                    <a:pt x="11836" y="9945"/>
                    <a:pt x="12098" y="9850"/>
                    <a:pt x="12372" y="9755"/>
                  </a:cubicBezTo>
                  <a:cubicBezTo>
                    <a:pt x="12562" y="9695"/>
                    <a:pt x="12753" y="9636"/>
                    <a:pt x="12931" y="9576"/>
                  </a:cubicBezTo>
                  <a:cubicBezTo>
                    <a:pt x="13205" y="9493"/>
                    <a:pt x="13467" y="9410"/>
                    <a:pt x="13705" y="9314"/>
                  </a:cubicBezTo>
                  <a:cubicBezTo>
                    <a:pt x="13979" y="9195"/>
                    <a:pt x="14241" y="9076"/>
                    <a:pt x="14455" y="8874"/>
                  </a:cubicBezTo>
                  <a:cubicBezTo>
                    <a:pt x="14669" y="8671"/>
                    <a:pt x="14931" y="8505"/>
                    <a:pt x="15170" y="8338"/>
                  </a:cubicBezTo>
                  <a:cubicBezTo>
                    <a:pt x="15193" y="8326"/>
                    <a:pt x="15229" y="8278"/>
                    <a:pt x="15241" y="8255"/>
                  </a:cubicBezTo>
                  <a:cubicBezTo>
                    <a:pt x="15348" y="8100"/>
                    <a:pt x="15479" y="8005"/>
                    <a:pt x="15622" y="7909"/>
                  </a:cubicBezTo>
                  <a:cubicBezTo>
                    <a:pt x="15717" y="7850"/>
                    <a:pt x="15824" y="7790"/>
                    <a:pt x="15848" y="7671"/>
                  </a:cubicBezTo>
                  <a:cubicBezTo>
                    <a:pt x="15896" y="7528"/>
                    <a:pt x="16003" y="7421"/>
                    <a:pt x="16134" y="7326"/>
                  </a:cubicBezTo>
                  <a:cubicBezTo>
                    <a:pt x="16324" y="7183"/>
                    <a:pt x="16491" y="7016"/>
                    <a:pt x="16574" y="6778"/>
                  </a:cubicBezTo>
                  <a:cubicBezTo>
                    <a:pt x="16658" y="6612"/>
                    <a:pt x="16753" y="6457"/>
                    <a:pt x="16848" y="6290"/>
                  </a:cubicBezTo>
                  <a:cubicBezTo>
                    <a:pt x="16872" y="6231"/>
                    <a:pt x="16896" y="6159"/>
                    <a:pt x="16908" y="6076"/>
                  </a:cubicBezTo>
                  <a:cubicBezTo>
                    <a:pt x="16920" y="5957"/>
                    <a:pt x="16932" y="5826"/>
                    <a:pt x="16955" y="5707"/>
                  </a:cubicBezTo>
                  <a:cubicBezTo>
                    <a:pt x="16967" y="5421"/>
                    <a:pt x="17015" y="5183"/>
                    <a:pt x="16991" y="4945"/>
                  </a:cubicBezTo>
                  <a:cubicBezTo>
                    <a:pt x="16955" y="4468"/>
                    <a:pt x="16896" y="3992"/>
                    <a:pt x="16789" y="3540"/>
                  </a:cubicBezTo>
                  <a:cubicBezTo>
                    <a:pt x="16729" y="3254"/>
                    <a:pt x="16622" y="2980"/>
                    <a:pt x="16515" y="2718"/>
                  </a:cubicBezTo>
                  <a:cubicBezTo>
                    <a:pt x="16455" y="2552"/>
                    <a:pt x="16360" y="2409"/>
                    <a:pt x="16241" y="2266"/>
                  </a:cubicBezTo>
                  <a:cubicBezTo>
                    <a:pt x="15979" y="1992"/>
                    <a:pt x="15705" y="1706"/>
                    <a:pt x="15431" y="1420"/>
                  </a:cubicBezTo>
                  <a:cubicBezTo>
                    <a:pt x="15170" y="1135"/>
                    <a:pt x="14824" y="956"/>
                    <a:pt x="14431" y="837"/>
                  </a:cubicBezTo>
                  <a:cubicBezTo>
                    <a:pt x="14158" y="754"/>
                    <a:pt x="13836" y="742"/>
                    <a:pt x="13598" y="539"/>
                  </a:cubicBezTo>
                  <a:cubicBezTo>
                    <a:pt x="13538" y="480"/>
                    <a:pt x="13443" y="480"/>
                    <a:pt x="13360" y="456"/>
                  </a:cubicBezTo>
                  <a:cubicBezTo>
                    <a:pt x="12907" y="325"/>
                    <a:pt x="12431" y="301"/>
                    <a:pt x="11979" y="111"/>
                  </a:cubicBezTo>
                  <a:cubicBezTo>
                    <a:pt x="11973" y="105"/>
                    <a:pt x="11961" y="105"/>
                    <a:pt x="11947" y="105"/>
                  </a:cubicBezTo>
                  <a:cubicBezTo>
                    <a:pt x="11934" y="105"/>
                    <a:pt x="11919" y="105"/>
                    <a:pt x="11907" y="99"/>
                  </a:cubicBezTo>
                  <a:cubicBezTo>
                    <a:pt x="11645" y="67"/>
                    <a:pt x="11389" y="46"/>
                    <a:pt x="11130" y="46"/>
                  </a:cubicBezTo>
                  <a:cubicBezTo>
                    <a:pt x="11001" y="46"/>
                    <a:pt x="10871" y="51"/>
                    <a:pt x="10740" y="63"/>
                  </a:cubicBezTo>
                  <a:cubicBezTo>
                    <a:pt x="10682" y="74"/>
                    <a:pt x="10620" y="80"/>
                    <a:pt x="10558" y="80"/>
                  </a:cubicBezTo>
                  <a:cubicBezTo>
                    <a:pt x="10481" y="80"/>
                    <a:pt x="10402" y="71"/>
                    <a:pt x="10324" y="51"/>
                  </a:cubicBezTo>
                  <a:cubicBezTo>
                    <a:pt x="10100" y="16"/>
                    <a:pt x="9876" y="0"/>
                    <a:pt x="9652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0" name="Google Shape;3810;p116"/>
            <p:cNvSpPr/>
            <p:nvPr/>
          </p:nvSpPr>
          <p:spPr>
            <a:xfrm>
              <a:off x="2978925" y="1435725"/>
              <a:ext cx="458725" cy="343825"/>
            </a:xfrm>
            <a:custGeom>
              <a:avLst/>
              <a:gdLst/>
              <a:ahLst/>
              <a:cxnLst/>
              <a:rect l="l" t="t" r="r" b="b"/>
              <a:pathLst>
                <a:path w="18349" h="13753" extrusionOk="0">
                  <a:moveTo>
                    <a:pt x="5894" y="12085"/>
                  </a:moveTo>
                  <a:cubicBezTo>
                    <a:pt x="5847" y="12050"/>
                    <a:pt x="5835" y="12038"/>
                    <a:pt x="5811" y="12038"/>
                  </a:cubicBezTo>
                  <a:cubicBezTo>
                    <a:pt x="5204" y="12145"/>
                    <a:pt x="4620" y="11930"/>
                    <a:pt x="4049" y="11764"/>
                  </a:cubicBezTo>
                  <a:cubicBezTo>
                    <a:pt x="3727" y="11680"/>
                    <a:pt x="3418" y="11561"/>
                    <a:pt x="3120" y="11454"/>
                  </a:cubicBezTo>
                  <a:cubicBezTo>
                    <a:pt x="2954" y="11395"/>
                    <a:pt x="2811" y="11311"/>
                    <a:pt x="2644" y="11240"/>
                  </a:cubicBezTo>
                  <a:cubicBezTo>
                    <a:pt x="2632" y="11216"/>
                    <a:pt x="2596" y="11204"/>
                    <a:pt x="2584" y="11192"/>
                  </a:cubicBezTo>
                  <a:cubicBezTo>
                    <a:pt x="2203" y="11133"/>
                    <a:pt x="1930" y="10835"/>
                    <a:pt x="1572" y="10716"/>
                  </a:cubicBezTo>
                  <a:cubicBezTo>
                    <a:pt x="1430" y="10656"/>
                    <a:pt x="1275" y="10573"/>
                    <a:pt x="1168" y="10442"/>
                  </a:cubicBezTo>
                  <a:cubicBezTo>
                    <a:pt x="1132" y="10383"/>
                    <a:pt x="1072" y="10347"/>
                    <a:pt x="989" y="10311"/>
                  </a:cubicBezTo>
                  <a:cubicBezTo>
                    <a:pt x="798" y="10216"/>
                    <a:pt x="679" y="10073"/>
                    <a:pt x="560" y="9906"/>
                  </a:cubicBezTo>
                  <a:cubicBezTo>
                    <a:pt x="429" y="9680"/>
                    <a:pt x="215" y="9168"/>
                    <a:pt x="179" y="8894"/>
                  </a:cubicBezTo>
                  <a:cubicBezTo>
                    <a:pt x="132" y="8549"/>
                    <a:pt x="84" y="8192"/>
                    <a:pt x="36" y="7859"/>
                  </a:cubicBezTo>
                  <a:cubicBezTo>
                    <a:pt x="1" y="7537"/>
                    <a:pt x="25" y="7239"/>
                    <a:pt x="144" y="6966"/>
                  </a:cubicBezTo>
                  <a:cubicBezTo>
                    <a:pt x="417" y="6335"/>
                    <a:pt x="656" y="5692"/>
                    <a:pt x="1025" y="5132"/>
                  </a:cubicBezTo>
                  <a:cubicBezTo>
                    <a:pt x="1156" y="4942"/>
                    <a:pt x="1287" y="4727"/>
                    <a:pt x="1430" y="4537"/>
                  </a:cubicBezTo>
                  <a:cubicBezTo>
                    <a:pt x="1644" y="4239"/>
                    <a:pt x="1870" y="3953"/>
                    <a:pt x="2096" y="3668"/>
                  </a:cubicBezTo>
                  <a:cubicBezTo>
                    <a:pt x="2239" y="3477"/>
                    <a:pt x="2394" y="3310"/>
                    <a:pt x="2620" y="3191"/>
                  </a:cubicBezTo>
                  <a:cubicBezTo>
                    <a:pt x="2763" y="3120"/>
                    <a:pt x="2882" y="3001"/>
                    <a:pt x="3001" y="2894"/>
                  </a:cubicBezTo>
                  <a:cubicBezTo>
                    <a:pt x="3299" y="2632"/>
                    <a:pt x="3632" y="2394"/>
                    <a:pt x="4001" y="2215"/>
                  </a:cubicBezTo>
                  <a:cubicBezTo>
                    <a:pt x="4073" y="2179"/>
                    <a:pt x="4132" y="2144"/>
                    <a:pt x="4192" y="2096"/>
                  </a:cubicBezTo>
                  <a:cubicBezTo>
                    <a:pt x="4239" y="2060"/>
                    <a:pt x="4263" y="2036"/>
                    <a:pt x="4311" y="2001"/>
                  </a:cubicBezTo>
                  <a:cubicBezTo>
                    <a:pt x="4859" y="1751"/>
                    <a:pt x="5370" y="1382"/>
                    <a:pt x="5954" y="1155"/>
                  </a:cubicBezTo>
                  <a:cubicBezTo>
                    <a:pt x="6013" y="1143"/>
                    <a:pt x="6073" y="1096"/>
                    <a:pt x="6132" y="1096"/>
                  </a:cubicBezTo>
                  <a:cubicBezTo>
                    <a:pt x="6442" y="1072"/>
                    <a:pt x="6728" y="905"/>
                    <a:pt x="7025" y="810"/>
                  </a:cubicBezTo>
                  <a:cubicBezTo>
                    <a:pt x="7228" y="751"/>
                    <a:pt x="7454" y="691"/>
                    <a:pt x="7680" y="655"/>
                  </a:cubicBezTo>
                  <a:cubicBezTo>
                    <a:pt x="7859" y="608"/>
                    <a:pt x="8049" y="596"/>
                    <a:pt x="8216" y="489"/>
                  </a:cubicBezTo>
                  <a:cubicBezTo>
                    <a:pt x="8288" y="441"/>
                    <a:pt x="8407" y="417"/>
                    <a:pt x="8490" y="393"/>
                  </a:cubicBezTo>
                  <a:cubicBezTo>
                    <a:pt x="9252" y="274"/>
                    <a:pt x="10002" y="131"/>
                    <a:pt x="10752" y="36"/>
                  </a:cubicBezTo>
                  <a:cubicBezTo>
                    <a:pt x="11157" y="0"/>
                    <a:pt x="11574" y="60"/>
                    <a:pt x="11990" y="131"/>
                  </a:cubicBezTo>
                  <a:cubicBezTo>
                    <a:pt x="12217" y="179"/>
                    <a:pt x="12443" y="203"/>
                    <a:pt x="12657" y="239"/>
                  </a:cubicBezTo>
                  <a:cubicBezTo>
                    <a:pt x="12740" y="250"/>
                    <a:pt x="12812" y="262"/>
                    <a:pt x="12871" y="298"/>
                  </a:cubicBezTo>
                  <a:cubicBezTo>
                    <a:pt x="12990" y="370"/>
                    <a:pt x="13121" y="393"/>
                    <a:pt x="13276" y="393"/>
                  </a:cubicBezTo>
                  <a:cubicBezTo>
                    <a:pt x="13586" y="429"/>
                    <a:pt x="13883" y="536"/>
                    <a:pt x="14181" y="608"/>
                  </a:cubicBezTo>
                  <a:cubicBezTo>
                    <a:pt x="14288" y="631"/>
                    <a:pt x="14407" y="667"/>
                    <a:pt x="14491" y="727"/>
                  </a:cubicBezTo>
                  <a:cubicBezTo>
                    <a:pt x="14610" y="798"/>
                    <a:pt x="14729" y="870"/>
                    <a:pt x="14884" y="858"/>
                  </a:cubicBezTo>
                  <a:cubicBezTo>
                    <a:pt x="14919" y="858"/>
                    <a:pt x="14979" y="893"/>
                    <a:pt x="15015" y="917"/>
                  </a:cubicBezTo>
                  <a:cubicBezTo>
                    <a:pt x="15098" y="977"/>
                    <a:pt x="15205" y="1036"/>
                    <a:pt x="15324" y="1024"/>
                  </a:cubicBezTo>
                  <a:cubicBezTo>
                    <a:pt x="15372" y="1024"/>
                    <a:pt x="15431" y="1036"/>
                    <a:pt x="15479" y="1072"/>
                  </a:cubicBezTo>
                  <a:cubicBezTo>
                    <a:pt x="15908" y="1322"/>
                    <a:pt x="16336" y="1572"/>
                    <a:pt x="16705" y="1917"/>
                  </a:cubicBezTo>
                  <a:cubicBezTo>
                    <a:pt x="16812" y="2024"/>
                    <a:pt x="16884" y="2155"/>
                    <a:pt x="16979" y="2275"/>
                  </a:cubicBezTo>
                  <a:cubicBezTo>
                    <a:pt x="17062" y="2417"/>
                    <a:pt x="17158" y="2572"/>
                    <a:pt x="17265" y="2715"/>
                  </a:cubicBezTo>
                  <a:cubicBezTo>
                    <a:pt x="17420" y="2953"/>
                    <a:pt x="17562" y="3215"/>
                    <a:pt x="17682" y="3477"/>
                  </a:cubicBezTo>
                  <a:cubicBezTo>
                    <a:pt x="17765" y="3715"/>
                    <a:pt x="17896" y="3953"/>
                    <a:pt x="18039" y="4180"/>
                  </a:cubicBezTo>
                  <a:cubicBezTo>
                    <a:pt x="18110" y="4310"/>
                    <a:pt x="18146" y="4465"/>
                    <a:pt x="18170" y="4608"/>
                  </a:cubicBezTo>
                  <a:cubicBezTo>
                    <a:pt x="18194" y="4834"/>
                    <a:pt x="18205" y="5061"/>
                    <a:pt x="18253" y="5275"/>
                  </a:cubicBezTo>
                  <a:cubicBezTo>
                    <a:pt x="18348" y="5680"/>
                    <a:pt x="18289" y="6085"/>
                    <a:pt x="18241" y="6466"/>
                  </a:cubicBezTo>
                  <a:cubicBezTo>
                    <a:pt x="18229" y="6573"/>
                    <a:pt x="18205" y="6668"/>
                    <a:pt x="18205" y="6763"/>
                  </a:cubicBezTo>
                  <a:cubicBezTo>
                    <a:pt x="18194" y="6942"/>
                    <a:pt x="18134" y="7108"/>
                    <a:pt x="18051" y="7263"/>
                  </a:cubicBezTo>
                  <a:cubicBezTo>
                    <a:pt x="17932" y="7466"/>
                    <a:pt x="17789" y="7656"/>
                    <a:pt x="17705" y="7882"/>
                  </a:cubicBezTo>
                  <a:cubicBezTo>
                    <a:pt x="17634" y="8049"/>
                    <a:pt x="17527" y="8180"/>
                    <a:pt x="17396" y="8287"/>
                  </a:cubicBezTo>
                  <a:cubicBezTo>
                    <a:pt x="17241" y="8418"/>
                    <a:pt x="17098" y="8549"/>
                    <a:pt x="17003" y="8728"/>
                  </a:cubicBezTo>
                  <a:cubicBezTo>
                    <a:pt x="16943" y="8847"/>
                    <a:pt x="16800" y="8954"/>
                    <a:pt x="16693" y="9049"/>
                  </a:cubicBezTo>
                  <a:cubicBezTo>
                    <a:pt x="16574" y="9144"/>
                    <a:pt x="16455" y="9252"/>
                    <a:pt x="16336" y="9371"/>
                  </a:cubicBezTo>
                  <a:cubicBezTo>
                    <a:pt x="16289" y="9418"/>
                    <a:pt x="16241" y="9478"/>
                    <a:pt x="16205" y="9502"/>
                  </a:cubicBezTo>
                  <a:cubicBezTo>
                    <a:pt x="15872" y="9704"/>
                    <a:pt x="15586" y="9954"/>
                    <a:pt x="15229" y="10073"/>
                  </a:cubicBezTo>
                  <a:cubicBezTo>
                    <a:pt x="15050" y="10133"/>
                    <a:pt x="14895" y="10240"/>
                    <a:pt x="14729" y="10323"/>
                  </a:cubicBezTo>
                  <a:cubicBezTo>
                    <a:pt x="14669" y="10359"/>
                    <a:pt x="14598" y="10383"/>
                    <a:pt x="14574" y="10430"/>
                  </a:cubicBezTo>
                  <a:cubicBezTo>
                    <a:pt x="14538" y="10609"/>
                    <a:pt x="14372" y="10633"/>
                    <a:pt x="14241" y="10680"/>
                  </a:cubicBezTo>
                  <a:cubicBezTo>
                    <a:pt x="14003" y="10776"/>
                    <a:pt x="13764" y="10835"/>
                    <a:pt x="13526" y="10895"/>
                  </a:cubicBezTo>
                  <a:cubicBezTo>
                    <a:pt x="13300" y="10930"/>
                    <a:pt x="13098" y="10978"/>
                    <a:pt x="12883" y="11085"/>
                  </a:cubicBezTo>
                  <a:cubicBezTo>
                    <a:pt x="12764" y="11145"/>
                    <a:pt x="12621" y="11157"/>
                    <a:pt x="12479" y="11168"/>
                  </a:cubicBezTo>
                  <a:cubicBezTo>
                    <a:pt x="11586" y="11288"/>
                    <a:pt x="10681" y="11407"/>
                    <a:pt x="9788" y="11526"/>
                  </a:cubicBezTo>
                  <a:cubicBezTo>
                    <a:pt x="9466" y="11490"/>
                    <a:pt x="9288" y="11752"/>
                    <a:pt x="9026" y="11883"/>
                  </a:cubicBezTo>
                  <a:cubicBezTo>
                    <a:pt x="8966" y="12061"/>
                    <a:pt x="8776" y="12121"/>
                    <a:pt x="8669" y="12264"/>
                  </a:cubicBezTo>
                  <a:cubicBezTo>
                    <a:pt x="8478" y="12466"/>
                    <a:pt x="8288" y="12681"/>
                    <a:pt x="8049" y="12859"/>
                  </a:cubicBezTo>
                  <a:cubicBezTo>
                    <a:pt x="7764" y="13062"/>
                    <a:pt x="7466" y="13240"/>
                    <a:pt x="7156" y="13419"/>
                  </a:cubicBezTo>
                  <a:cubicBezTo>
                    <a:pt x="6978" y="13526"/>
                    <a:pt x="6787" y="13609"/>
                    <a:pt x="6573" y="13693"/>
                  </a:cubicBezTo>
                  <a:cubicBezTo>
                    <a:pt x="6454" y="13728"/>
                    <a:pt x="6323" y="13752"/>
                    <a:pt x="6204" y="13752"/>
                  </a:cubicBezTo>
                  <a:cubicBezTo>
                    <a:pt x="6025" y="13752"/>
                    <a:pt x="5894" y="13645"/>
                    <a:pt x="5871" y="13454"/>
                  </a:cubicBezTo>
                  <a:cubicBezTo>
                    <a:pt x="5871" y="13359"/>
                    <a:pt x="5894" y="13240"/>
                    <a:pt x="5930" y="13169"/>
                  </a:cubicBezTo>
                  <a:cubicBezTo>
                    <a:pt x="6025" y="12954"/>
                    <a:pt x="6037" y="12752"/>
                    <a:pt x="5990" y="12538"/>
                  </a:cubicBezTo>
                  <a:cubicBezTo>
                    <a:pt x="5918" y="12431"/>
                    <a:pt x="5906" y="12252"/>
                    <a:pt x="5894" y="12085"/>
                  </a:cubicBezTo>
                  <a:close/>
                  <a:moveTo>
                    <a:pt x="8514" y="11549"/>
                  </a:moveTo>
                  <a:cubicBezTo>
                    <a:pt x="8669" y="11490"/>
                    <a:pt x="8835" y="11514"/>
                    <a:pt x="8942" y="11395"/>
                  </a:cubicBezTo>
                  <a:cubicBezTo>
                    <a:pt x="9121" y="11204"/>
                    <a:pt x="9371" y="11145"/>
                    <a:pt x="9621" y="11121"/>
                  </a:cubicBezTo>
                  <a:cubicBezTo>
                    <a:pt x="10276" y="11026"/>
                    <a:pt x="10955" y="10942"/>
                    <a:pt x="11597" y="10847"/>
                  </a:cubicBezTo>
                  <a:cubicBezTo>
                    <a:pt x="11788" y="10823"/>
                    <a:pt x="11943" y="10787"/>
                    <a:pt x="12121" y="10740"/>
                  </a:cubicBezTo>
                  <a:cubicBezTo>
                    <a:pt x="12407" y="10656"/>
                    <a:pt x="12681" y="10549"/>
                    <a:pt x="12943" y="10466"/>
                  </a:cubicBezTo>
                  <a:cubicBezTo>
                    <a:pt x="13133" y="10406"/>
                    <a:pt x="13336" y="10347"/>
                    <a:pt x="13502" y="10287"/>
                  </a:cubicBezTo>
                  <a:cubicBezTo>
                    <a:pt x="13776" y="10192"/>
                    <a:pt x="14038" y="10121"/>
                    <a:pt x="14276" y="10014"/>
                  </a:cubicBezTo>
                  <a:cubicBezTo>
                    <a:pt x="14550" y="9894"/>
                    <a:pt x="14824" y="9775"/>
                    <a:pt x="15026" y="9585"/>
                  </a:cubicBezTo>
                  <a:cubicBezTo>
                    <a:pt x="15253" y="9371"/>
                    <a:pt x="15503" y="9216"/>
                    <a:pt x="15741" y="9049"/>
                  </a:cubicBezTo>
                  <a:cubicBezTo>
                    <a:pt x="15765" y="9037"/>
                    <a:pt x="15800" y="8990"/>
                    <a:pt x="15812" y="8954"/>
                  </a:cubicBezTo>
                  <a:cubicBezTo>
                    <a:pt x="15919" y="8811"/>
                    <a:pt x="16050" y="8704"/>
                    <a:pt x="16205" y="8621"/>
                  </a:cubicBezTo>
                  <a:cubicBezTo>
                    <a:pt x="16289" y="8561"/>
                    <a:pt x="16396" y="8490"/>
                    <a:pt x="16419" y="8382"/>
                  </a:cubicBezTo>
                  <a:cubicBezTo>
                    <a:pt x="16467" y="8228"/>
                    <a:pt x="16574" y="8120"/>
                    <a:pt x="16705" y="8037"/>
                  </a:cubicBezTo>
                  <a:cubicBezTo>
                    <a:pt x="16896" y="7882"/>
                    <a:pt x="17062" y="7728"/>
                    <a:pt x="17158" y="7489"/>
                  </a:cubicBezTo>
                  <a:cubicBezTo>
                    <a:pt x="17229" y="7323"/>
                    <a:pt x="17336" y="7156"/>
                    <a:pt x="17420" y="6989"/>
                  </a:cubicBezTo>
                  <a:cubicBezTo>
                    <a:pt x="17455" y="6930"/>
                    <a:pt x="17467" y="6858"/>
                    <a:pt x="17479" y="6787"/>
                  </a:cubicBezTo>
                  <a:cubicBezTo>
                    <a:pt x="17491" y="6668"/>
                    <a:pt x="17515" y="6537"/>
                    <a:pt x="17527" y="6406"/>
                  </a:cubicBezTo>
                  <a:cubicBezTo>
                    <a:pt x="17539" y="6180"/>
                    <a:pt x="17586" y="5942"/>
                    <a:pt x="17574" y="5692"/>
                  </a:cubicBezTo>
                  <a:cubicBezTo>
                    <a:pt x="17527" y="5215"/>
                    <a:pt x="17467" y="4739"/>
                    <a:pt x="17360" y="4287"/>
                  </a:cubicBezTo>
                  <a:cubicBezTo>
                    <a:pt x="17301" y="4001"/>
                    <a:pt x="17193" y="3727"/>
                    <a:pt x="17098" y="3465"/>
                  </a:cubicBezTo>
                  <a:cubicBezTo>
                    <a:pt x="17039" y="3298"/>
                    <a:pt x="16931" y="3156"/>
                    <a:pt x="16812" y="3013"/>
                  </a:cubicBezTo>
                  <a:cubicBezTo>
                    <a:pt x="16562" y="2739"/>
                    <a:pt x="16277" y="2453"/>
                    <a:pt x="16003" y="2167"/>
                  </a:cubicBezTo>
                  <a:cubicBezTo>
                    <a:pt x="15741" y="1882"/>
                    <a:pt x="15396" y="1715"/>
                    <a:pt x="15015" y="1584"/>
                  </a:cubicBezTo>
                  <a:cubicBezTo>
                    <a:pt x="14729" y="1501"/>
                    <a:pt x="14419" y="1489"/>
                    <a:pt x="14181" y="1286"/>
                  </a:cubicBezTo>
                  <a:cubicBezTo>
                    <a:pt x="14122" y="1227"/>
                    <a:pt x="14014" y="1227"/>
                    <a:pt x="13943" y="1203"/>
                  </a:cubicBezTo>
                  <a:cubicBezTo>
                    <a:pt x="13479" y="1072"/>
                    <a:pt x="13002" y="1048"/>
                    <a:pt x="12550" y="858"/>
                  </a:cubicBezTo>
                  <a:cubicBezTo>
                    <a:pt x="12538" y="846"/>
                    <a:pt x="12514" y="858"/>
                    <a:pt x="12479" y="846"/>
                  </a:cubicBezTo>
                  <a:cubicBezTo>
                    <a:pt x="12098" y="798"/>
                    <a:pt x="11705" y="774"/>
                    <a:pt x="11324" y="810"/>
                  </a:cubicBezTo>
                  <a:cubicBezTo>
                    <a:pt x="11181" y="834"/>
                    <a:pt x="11038" y="834"/>
                    <a:pt x="10907" y="798"/>
                  </a:cubicBezTo>
                  <a:cubicBezTo>
                    <a:pt x="10371" y="715"/>
                    <a:pt x="9835" y="739"/>
                    <a:pt x="9300" y="834"/>
                  </a:cubicBezTo>
                  <a:cubicBezTo>
                    <a:pt x="9026" y="881"/>
                    <a:pt x="8740" y="905"/>
                    <a:pt x="8514" y="1048"/>
                  </a:cubicBezTo>
                  <a:cubicBezTo>
                    <a:pt x="8299" y="1179"/>
                    <a:pt x="8097" y="1215"/>
                    <a:pt x="7871" y="1251"/>
                  </a:cubicBezTo>
                  <a:cubicBezTo>
                    <a:pt x="7514" y="1274"/>
                    <a:pt x="7180" y="1382"/>
                    <a:pt x="6859" y="1536"/>
                  </a:cubicBezTo>
                  <a:cubicBezTo>
                    <a:pt x="6740" y="1596"/>
                    <a:pt x="6609" y="1632"/>
                    <a:pt x="6466" y="1655"/>
                  </a:cubicBezTo>
                  <a:cubicBezTo>
                    <a:pt x="6168" y="1691"/>
                    <a:pt x="5894" y="1834"/>
                    <a:pt x="5632" y="1977"/>
                  </a:cubicBezTo>
                  <a:cubicBezTo>
                    <a:pt x="5192" y="2227"/>
                    <a:pt x="4739" y="2501"/>
                    <a:pt x="4299" y="2739"/>
                  </a:cubicBezTo>
                  <a:cubicBezTo>
                    <a:pt x="3942" y="2929"/>
                    <a:pt x="3608" y="3156"/>
                    <a:pt x="3311" y="3418"/>
                  </a:cubicBezTo>
                  <a:cubicBezTo>
                    <a:pt x="3168" y="3560"/>
                    <a:pt x="3013" y="3691"/>
                    <a:pt x="2823" y="3775"/>
                  </a:cubicBezTo>
                  <a:cubicBezTo>
                    <a:pt x="2763" y="3810"/>
                    <a:pt x="2692" y="3870"/>
                    <a:pt x="2644" y="3918"/>
                  </a:cubicBezTo>
                  <a:cubicBezTo>
                    <a:pt x="2263" y="4418"/>
                    <a:pt x="1846" y="4906"/>
                    <a:pt x="1501" y="5465"/>
                  </a:cubicBezTo>
                  <a:cubicBezTo>
                    <a:pt x="1168" y="6013"/>
                    <a:pt x="929" y="6608"/>
                    <a:pt x="679" y="7192"/>
                  </a:cubicBezTo>
                  <a:cubicBezTo>
                    <a:pt x="584" y="7382"/>
                    <a:pt x="572" y="7573"/>
                    <a:pt x="608" y="7787"/>
                  </a:cubicBezTo>
                  <a:cubicBezTo>
                    <a:pt x="644" y="8120"/>
                    <a:pt x="691" y="8454"/>
                    <a:pt x="739" y="8799"/>
                  </a:cubicBezTo>
                  <a:cubicBezTo>
                    <a:pt x="787" y="9073"/>
                    <a:pt x="918" y="9347"/>
                    <a:pt x="1037" y="9597"/>
                  </a:cubicBezTo>
                  <a:cubicBezTo>
                    <a:pt x="1084" y="9692"/>
                    <a:pt x="1179" y="9764"/>
                    <a:pt x="1275" y="9823"/>
                  </a:cubicBezTo>
                  <a:cubicBezTo>
                    <a:pt x="1346" y="9883"/>
                    <a:pt x="1465" y="9906"/>
                    <a:pt x="1513" y="9990"/>
                  </a:cubicBezTo>
                  <a:cubicBezTo>
                    <a:pt x="1632" y="10133"/>
                    <a:pt x="1775" y="10204"/>
                    <a:pt x="1941" y="10287"/>
                  </a:cubicBezTo>
                  <a:cubicBezTo>
                    <a:pt x="2061" y="10347"/>
                    <a:pt x="2180" y="10418"/>
                    <a:pt x="2322" y="10478"/>
                  </a:cubicBezTo>
                  <a:cubicBezTo>
                    <a:pt x="2406" y="10526"/>
                    <a:pt x="2501" y="10561"/>
                    <a:pt x="2584" y="10597"/>
                  </a:cubicBezTo>
                  <a:cubicBezTo>
                    <a:pt x="2715" y="10621"/>
                    <a:pt x="2834" y="10680"/>
                    <a:pt x="2954" y="10776"/>
                  </a:cubicBezTo>
                  <a:cubicBezTo>
                    <a:pt x="3049" y="10835"/>
                    <a:pt x="3144" y="10895"/>
                    <a:pt x="3251" y="10918"/>
                  </a:cubicBezTo>
                  <a:cubicBezTo>
                    <a:pt x="3846" y="11133"/>
                    <a:pt x="4430" y="11359"/>
                    <a:pt x="5049" y="11478"/>
                  </a:cubicBezTo>
                  <a:cubicBezTo>
                    <a:pt x="5275" y="11514"/>
                    <a:pt x="5501" y="11549"/>
                    <a:pt x="5728" y="11514"/>
                  </a:cubicBezTo>
                  <a:cubicBezTo>
                    <a:pt x="5763" y="11514"/>
                    <a:pt x="5835" y="11502"/>
                    <a:pt x="5871" y="11502"/>
                  </a:cubicBezTo>
                  <a:lnTo>
                    <a:pt x="5942" y="11502"/>
                  </a:lnTo>
                  <a:cubicBezTo>
                    <a:pt x="6192" y="11502"/>
                    <a:pt x="6299" y="11597"/>
                    <a:pt x="6347" y="11811"/>
                  </a:cubicBezTo>
                  <a:cubicBezTo>
                    <a:pt x="6406" y="12169"/>
                    <a:pt x="6454" y="12526"/>
                    <a:pt x="6513" y="12907"/>
                  </a:cubicBezTo>
                  <a:cubicBezTo>
                    <a:pt x="6525" y="12978"/>
                    <a:pt x="6513" y="13050"/>
                    <a:pt x="6609" y="13097"/>
                  </a:cubicBezTo>
                  <a:cubicBezTo>
                    <a:pt x="6621" y="13097"/>
                    <a:pt x="6633" y="13109"/>
                    <a:pt x="6644" y="13097"/>
                  </a:cubicBezTo>
                  <a:cubicBezTo>
                    <a:pt x="7121" y="12883"/>
                    <a:pt x="7573" y="12645"/>
                    <a:pt x="7918" y="12228"/>
                  </a:cubicBezTo>
                  <a:cubicBezTo>
                    <a:pt x="7954" y="12169"/>
                    <a:pt x="8002" y="12109"/>
                    <a:pt x="8073" y="12073"/>
                  </a:cubicBezTo>
                  <a:cubicBezTo>
                    <a:pt x="8276" y="11919"/>
                    <a:pt x="8395" y="11740"/>
                    <a:pt x="8514" y="1154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1" name="Google Shape;3811;p116"/>
            <p:cNvSpPr/>
            <p:nvPr/>
          </p:nvSpPr>
          <p:spPr>
            <a:xfrm>
              <a:off x="3082225" y="1597650"/>
              <a:ext cx="267600" cy="49725"/>
            </a:xfrm>
            <a:custGeom>
              <a:avLst/>
              <a:gdLst/>
              <a:ahLst/>
              <a:cxnLst/>
              <a:rect l="l" t="t" r="r" b="b"/>
              <a:pathLst>
                <a:path w="10704" h="1989" extrusionOk="0">
                  <a:moveTo>
                    <a:pt x="6549" y="1131"/>
                  </a:moveTo>
                  <a:cubicBezTo>
                    <a:pt x="5703" y="1227"/>
                    <a:pt x="4858" y="1346"/>
                    <a:pt x="4001" y="1453"/>
                  </a:cubicBezTo>
                  <a:cubicBezTo>
                    <a:pt x="3870" y="1465"/>
                    <a:pt x="3727" y="1489"/>
                    <a:pt x="3596" y="1548"/>
                  </a:cubicBezTo>
                  <a:cubicBezTo>
                    <a:pt x="3334" y="1643"/>
                    <a:pt x="3048" y="1703"/>
                    <a:pt x="2762" y="1739"/>
                  </a:cubicBezTo>
                  <a:cubicBezTo>
                    <a:pt x="2108" y="1810"/>
                    <a:pt x="1477" y="1882"/>
                    <a:pt x="822" y="1965"/>
                  </a:cubicBezTo>
                  <a:cubicBezTo>
                    <a:pt x="667" y="1977"/>
                    <a:pt x="524" y="1989"/>
                    <a:pt x="369" y="1989"/>
                  </a:cubicBezTo>
                  <a:cubicBezTo>
                    <a:pt x="286" y="1989"/>
                    <a:pt x="191" y="1965"/>
                    <a:pt x="119" y="1929"/>
                  </a:cubicBezTo>
                  <a:cubicBezTo>
                    <a:pt x="24" y="1882"/>
                    <a:pt x="0" y="1739"/>
                    <a:pt x="72" y="1679"/>
                  </a:cubicBezTo>
                  <a:cubicBezTo>
                    <a:pt x="131" y="1620"/>
                    <a:pt x="226" y="1572"/>
                    <a:pt x="298" y="1560"/>
                  </a:cubicBezTo>
                  <a:cubicBezTo>
                    <a:pt x="465" y="1512"/>
                    <a:pt x="643" y="1501"/>
                    <a:pt x="822" y="1465"/>
                  </a:cubicBezTo>
                  <a:cubicBezTo>
                    <a:pt x="1489" y="1382"/>
                    <a:pt x="2155" y="1274"/>
                    <a:pt x="2822" y="1191"/>
                  </a:cubicBezTo>
                  <a:cubicBezTo>
                    <a:pt x="2977" y="1167"/>
                    <a:pt x="3120" y="1143"/>
                    <a:pt x="3263" y="1084"/>
                  </a:cubicBezTo>
                  <a:cubicBezTo>
                    <a:pt x="3501" y="977"/>
                    <a:pt x="3739" y="953"/>
                    <a:pt x="3989" y="917"/>
                  </a:cubicBezTo>
                  <a:cubicBezTo>
                    <a:pt x="5608" y="715"/>
                    <a:pt x="7215" y="500"/>
                    <a:pt x="8835" y="298"/>
                  </a:cubicBezTo>
                  <a:cubicBezTo>
                    <a:pt x="9013" y="262"/>
                    <a:pt x="9180" y="262"/>
                    <a:pt x="9347" y="155"/>
                  </a:cubicBezTo>
                  <a:cubicBezTo>
                    <a:pt x="9406" y="119"/>
                    <a:pt x="9478" y="96"/>
                    <a:pt x="9549" y="96"/>
                  </a:cubicBezTo>
                  <a:lnTo>
                    <a:pt x="10228" y="12"/>
                  </a:lnTo>
                  <a:cubicBezTo>
                    <a:pt x="10299" y="0"/>
                    <a:pt x="10371" y="12"/>
                    <a:pt x="10442" y="12"/>
                  </a:cubicBezTo>
                  <a:cubicBezTo>
                    <a:pt x="10585" y="24"/>
                    <a:pt x="10668" y="96"/>
                    <a:pt x="10680" y="215"/>
                  </a:cubicBezTo>
                  <a:cubicBezTo>
                    <a:pt x="10704" y="334"/>
                    <a:pt x="10656" y="441"/>
                    <a:pt x="10525" y="489"/>
                  </a:cubicBezTo>
                  <a:cubicBezTo>
                    <a:pt x="10406" y="536"/>
                    <a:pt x="10287" y="548"/>
                    <a:pt x="10168" y="572"/>
                  </a:cubicBezTo>
                  <a:cubicBezTo>
                    <a:pt x="9930" y="620"/>
                    <a:pt x="9668" y="620"/>
                    <a:pt x="9430" y="750"/>
                  </a:cubicBezTo>
                  <a:cubicBezTo>
                    <a:pt x="9347" y="810"/>
                    <a:pt x="9216" y="798"/>
                    <a:pt x="9109" y="810"/>
                  </a:cubicBezTo>
                  <a:cubicBezTo>
                    <a:pt x="8263" y="905"/>
                    <a:pt x="7418" y="1024"/>
                    <a:pt x="6549" y="11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Google Shape;3812;p116"/>
            <p:cNvSpPr/>
            <p:nvPr/>
          </p:nvSpPr>
          <p:spPr>
            <a:xfrm>
              <a:off x="3064650" y="1511625"/>
              <a:ext cx="265850" cy="51825"/>
            </a:xfrm>
            <a:custGeom>
              <a:avLst/>
              <a:gdLst/>
              <a:ahLst/>
              <a:cxnLst/>
              <a:rect l="l" t="t" r="r" b="b"/>
              <a:pathLst>
                <a:path w="10634" h="2073" extrusionOk="0">
                  <a:moveTo>
                    <a:pt x="1" y="1917"/>
                  </a:moveTo>
                  <a:cubicBezTo>
                    <a:pt x="60" y="1858"/>
                    <a:pt x="84" y="1810"/>
                    <a:pt x="108" y="1798"/>
                  </a:cubicBezTo>
                  <a:cubicBezTo>
                    <a:pt x="406" y="1620"/>
                    <a:pt x="739" y="1453"/>
                    <a:pt x="1072" y="1417"/>
                  </a:cubicBezTo>
                  <a:cubicBezTo>
                    <a:pt x="1489" y="1358"/>
                    <a:pt x="1894" y="1274"/>
                    <a:pt x="2299" y="1179"/>
                  </a:cubicBezTo>
                  <a:cubicBezTo>
                    <a:pt x="2775" y="1036"/>
                    <a:pt x="3263" y="1001"/>
                    <a:pt x="3739" y="941"/>
                  </a:cubicBezTo>
                  <a:cubicBezTo>
                    <a:pt x="3930" y="905"/>
                    <a:pt x="4144" y="882"/>
                    <a:pt x="4323" y="798"/>
                  </a:cubicBezTo>
                  <a:cubicBezTo>
                    <a:pt x="4442" y="763"/>
                    <a:pt x="4561" y="727"/>
                    <a:pt x="4680" y="715"/>
                  </a:cubicBezTo>
                  <a:lnTo>
                    <a:pt x="9907" y="48"/>
                  </a:lnTo>
                  <a:lnTo>
                    <a:pt x="10347" y="1"/>
                  </a:lnTo>
                  <a:cubicBezTo>
                    <a:pt x="10466" y="1"/>
                    <a:pt x="10574" y="72"/>
                    <a:pt x="10597" y="191"/>
                  </a:cubicBezTo>
                  <a:cubicBezTo>
                    <a:pt x="10633" y="310"/>
                    <a:pt x="10562" y="441"/>
                    <a:pt x="10419" y="489"/>
                  </a:cubicBezTo>
                  <a:cubicBezTo>
                    <a:pt x="10323" y="524"/>
                    <a:pt x="10204" y="536"/>
                    <a:pt x="10097" y="548"/>
                  </a:cubicBezTo>
                  <a:cubicBezTo>
                    <a:pt x="9526" y="620"/>
                    <a:pt x="8978" y="703"/>
                    <a:pt x="8418" y="774"/>
                  </a:cubicBezTo>
                  <a:cubicBezTo>
                    <a:pt x="7252" y="917"/>
                    <a:pt x="6097" y="1072"/>
                    <a:pt x="4942" y="1215"/>
                  </a:cubicBezTo>
                  <a:cubicBezTo>
                    <a:pt x="4739" y="1251"/>
                    <a:pt x="4525" y="1274"/>
                    <a:pt x="4323" y="1370"/>
                  </a:cubicBezTo>
                  <a:cubicBezTo>
                    <a:pt x="4168" y="1429"/>
                    <a:pt x="4013" y="1453"/>
                    <a:pt x="3846" y="1477"/>
                  </a:cubicBezTo>
                  <a:cubicBezTo>
                    <a:pt x="3192" y="1548"/>
                    <a:pt x="2537" y="1655"/>
                    <a:pt x="1882" y="1834"/>
                  </a:cubicBezTo>
                  <a:cubicBezTo>
                    <a:pt x="1763" y="1858"/>
                    <a:pt x="1632" y="1870"/>
                    <a:pt x="1513" y="1894"/>
                  </a:cubicBezTo>
                  <a:cubicBezTo>
                    <a:pt x="1191" y="1953"/>
                    <a:pt x="882" y="1989"/>
                    <a:pt x="584" y="2048"/>
                  </a:cubicBezTo>
                  <a:cubicBezTo>
                    <a:pt x="406" y="2072"/>
                    <a:pt x="227" y="2048"/>
                    <a:pt x="1" y="19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Google Shape;3813;p116"/>
            <p:cNvSpPr/>
            <p:nvPr/>
          </p:nvSpPr>
          <p:spPr>
            <a:xfrm>
              <a:off x="3072700" y="1550325"/>
              <a:ext cx="266425" cy="47350"/>
            </a:xfrm>
            <a:custGeom>
              <a:avLst/>
              <a:gdLst/>
              <a:ahLst/>
              <a:cxnLst/>
              <a:rect l="l" t="t" r="r" b="b"/>
              <a:pathLst>
                <a:path w="10657" h="1894" extrusionOk="0">
                  <a:moveTo>
                    <a:pt x="0" y="1620"/>
                  </a:moveTo>
                  <a:cubicBezTo>
                    <a:pt x="203" y="1477"/>
                    <a:pt x="405" y="1441"/>
                    <a:pt x="619" y="1417"/>
                  </a:cubicBezTo>
                  <a:lnTo>
                    <a:pt x="2941" y="1096"/>
                  </a:lnTo>
                  <a:cubicBezTo>
                    <a:pt x="4787" y="858"/>
                    <a:pt x="6632" y="619"/>
                    <a:pt x="8466" y="369"/>
                  </a:cubicBezTo>
                  <a:cubicBezTo>
                    <a:pt x="8656" y="346"/>
                    <a:pt x="8870" y="322"/>
                    <a:pt x="9049" y="203"/>
                  </a:cubicBezTo>
                  <a:cubicBezTo>
                    <a:pt x="9120" y="167"/>
                    <a:pt x="9204" y="143"/>
                    <a:pt x="9299" y="131"/>
                  </a:cubicBezTo>
                  <a:cubicBezTo>
                    <a:pt x="9525" y="107"/>
                    <a:pt x="9740" y="84"/>
                    <a:pt x="9966" y="48"/>
                  </a:cubicBezTo>
                  <a:cubicBezTo>
                    <a:pt x="10156" y="0"/>
                    <a:pt x="10335" y="84"/>
                    <a:pt x="10502" y="143"/>
                  </a:cubicBezTo>
                  <a:cubicBezTo>
                    <a:pt x="10609" y="191"/>
                    <a:pt x="10656" y="286"/>
                    <a:pt x="10633" y="405"/>
                  </a:cubicBezTo>
                  <a:cubicBezTo>
                    <a:pt x="10621" y="500"/>
                    <a:pt x="10561" y="560"/>
                    <a:pt x="10490" y="596"/>
                  </a:cubicBezTo>
                  <a:cubicBezTo>
                    <a:pt x="10371" y="655"/>
                    <a:pt x="10252" y="655"/>
                    <a:pt x="10121" y="619"/>
                  </a:cubicBezTo>
                  <a:cubicBezTo>
                    <a:pt x="9787" y="548"/>
                    <a:pt x="9478" y="608"/>
                    <a:pt x="9168" y="727"/>
                  </a:cubicBezTo>
                  <a:cubicBezTo>
                    <a:pt x="9025" y="774"/>
                    <a:pt x="8906" y="834"/>
                    <a:pt x="8775" y="846"/>
                  </a:cubicBezTo>
                  <a:cubicBezTo>
                    <a:pt x="6072" y="1191"/>
                    <a:pt x="3370" y="1512"/>
                    <a:pt x="667" y="1858"/>
                  </a:cubicBezTo>
                  <a:cubicBezTo>
                    <a:pt x="548" y="1870"/>
                    <a:pt x="417" y="1893"/>
                    <a:pt x="298" y="1893"/>
                  </a:cubicBezTo>
                  <a:cubicBezTo>
                    <a:pt x="155" y="1858"/>
                    <a:pt x="24" y="1810"/>
                    <a:pt x="0" y="1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4" name="Google Shape;3814;p116"/>
            <p:cNvSpPr/>
            <p:nvPr/>
          </p:nvSpPr>
          <p:spPr>
            <a:xfrm>
              <a:off x="2787825" y="1758375"/>
              <a:ext cx="312575" cy="450075"/>
            </a:xfrm>
            <a:custGeom>
              <a:avLst/>
              <a:gdLst/>
              <a:ahLst/>
              <a:cxnLst/>
              <a:rect l="l" t="t" r="r" b="b"/>
              <a:pathLst>
                <a:path w="12503" h="18003" extrusionOk="0">
                  <a:moveTo>
                    <a:pt x="12503" y="8514"/>
                  </a:moveTo>
                  <a:cubicBezTo>
                    <a:pt x="12372" y="8669"/>
                    <a:pt x="12229" y="8716"/>
                    <a:pt x="12062" y="8752"/>
                  </a:cubicBezTo>
                  <a:cubicBezTo>
                    <a:pt x="11871" y="8776"/>
                    <a:pt x="11693" y="8788"/>
                    <a:pt x="11490" y="8823"/>
                  </a:cubicBezTo>
                  <a:cubicBezTo>
                    <a:pt x="11193" y="8883"/>
                    <a:pt x="11062" y="9026"/>
                    <a:pt x="11062" y="9347"/>
                  </a:cubicBezTo>
                  <a:cubicBezTo>
                    <a:pt x="11062" y="9466"/>
                    <a:pt x="11074" y="9597"/>
                    <a:pt x="11074" y="9716"/>
                  </a:cubicBezTo>
                  <a:cubicBezTo>
                    <a:pt x="10955" y="9883"/>
                    <a:pt x="10800" y="9919"/>
                    <a:pt x="10621" y="9942"/>
                  </a:cubicBezTo>
                  <a:lnTo>
                    <a:pt x="9228" y="10121"/>
                  </a:lnTo>
                  <a:cubicBezTo>
                    <a:pt x="9133" y="10133"/>
                    <a:pt x="9038" y="10145"/>
                    <a:pt x="8931" y="10157"/>
                  </a:cubicBezTo>
                  <a:cubicBezTo>
                    <a:pt x="8716" y="10192"/>
                    <a:pt x="8573" y="10323"/>
                    <a:pt x="8490" y="10514"/>
                  </a:cubicBezTo>
                  <a:cubicBezTo>
                    <a:pt x="8312" y="10907"/>
                    <a:pt x="8300" y="11109"/>
                    <a:pt x="8359" y="11538"/>
                  </a:cubicBezTo>
                  <a:cubicBezTo>
                    <a:pt x="8383" y="11740"/>
                    <a:pt x="8478" y="11871"/>
                    <a:pt x="8633" y="11955"/>
                  </a:cubicBezTo>
                  <a:cubicBezTo>
                    <a:pt x="8788" y="12038"/>
                    <a:pt x="8931" y="12109"/>
                    <a:pt x="9085" y="12169"/>
                  </a:cubicBezTo>
                  <a:cubicBezTo>
                    <a:pt x="9252" y="12240"/>
                    <a:pt x="9407" y="12252"/>
                    <a:pt x="9609" y="12240"/>
                  </a:cubicBezTo>
                  <a:cubicBezTo>
                    <a:pt x="10038" y="12181"/>
                    <a:pt x="10478" y="12121"/>
                    <a:pt x="10919" y="12074"/>
                  </a:cubicBezTo>
                  <a:cubicBezTo>
                    <a:pt x="11038" y="12062"/>
                    <a:pt x="11169" y="12062"/>
                    <a:pt x="11300" y="12050"/>
                  </a:cubicBezTo>
                  <a:cubicBezTo>
                    <a:pt x="11312" y="12133"/>
                    <a:pt x="11348" y="12193"/>
                    <a:pt x="11336" y="12240"/>
                  </a:cubicBezTo>
                  <a:cubicBezTo>
                    <a:pt x="11229" y="12538"/>
                    <a:pt x="11276" y="12836"/>
                    <a:pt x="11312" y="13133"/>
                  </a:cubicBezTo>
                  <a:cubicBezTo>
                    <a:pt x="11360" y="13419"/>
                    <a:pt x="11300" y="13681"/>
                    <a:pt x="11217" y="13943"/>
                  </a:cubicBezTo>
                  <a:cubicBezTo>
                    <a:pt x="11121" y="14205"/>
                    <a:pt x="10943" y="14395"/>
                    <a:pt x="10693" y="14550"/>
                  </a:cubicBezTo>
                  <a:cubicBezTo>
                    <a:pt x="10359" y="14741"/>
                    <a:pt x="10038" y="14848"/>
                    <a:pt x="9669" y="14895"/>
                  </a:cubicBezTo>
                  <a:cubicBezTo>
                    <a:pt x="9609" y="14907"/>
                    <a:pt x="9550" y="14907"/>
                    <a:pt x="9466" y="14919"/>
                  </a:cubicBezTo>
                  <a:cubicBezTo>
                    <a:pt x="8835" y="15026"/>
                    <a:pt x="8204" y="15086"/>
                    <a:pt x="7561" y="15015"/>
                  </a:cubicBezTo>
                  <a:cubicBezTo>
                    <a:pt x="7192" y="14967"/>
                    <a:pt x="6823" y="15038"/>
                    <a:pt x="6430" y="15086"/>
                  </a:cubicBezTo>
                  <a:cubicBezTo>
                    <a:pt x="6240" y="15122"/>
                    <a:pt x="6109" y="15217"/>
                    <a:pt x="5990" y="15336"/>
                  </a:cubicBezTo>
                  <a:cubicBezTo>
                    <a:pt x="5942" y="15384"/>
                    <a:pt x="5930" y="15467"/>
                    <a:pt x="5918" y="15550"/>
                  </a:cubicBezTo>
                  <a:cubicBezTo>
                    <a:pt x="5918" y="15646"/>
                    <a:pt x="5930" y="15741"/>
                    <a:pt x="5942" y="15848"/>
                  </a:cubicBezTo>
                  <a:cubicBezTo>
                    <a:pt x="6002" y="16312"/>
                    <a:pt x="6049" y="16765"/>
                    <a:pt x="6109" y="17229"/>
                  </a:cubicBezTo>
                  <a:cubicBezTo>
                    <a:pt x="6133" y="17515"/>
                    <a:pt x="6109" y="17539"/>
                    <a:pt x="5859" y="17658"/>
                  </a:cubicBezTo>
                  <a:cubicBezTo>
                    <a:pt x="5502" y="17836"/>
                    <a:pt x="5109" y="17836"/>
                    <a:pt x="4728" y="17896"/>
                  </a:cubicBezTo>
                  <a:cubicBezTo>
                    <a:pt x="4275" y="17801"/>
                    <a:pt x="3847" y="17920"/>
                    <a:pt x="3418" y="17967"/>
                  </a:cubicBezTo>
                  <a:cubicBezTo>
                    <a:pt x="3144" y="18003"/>
                    <a:pt x="2918" y="17920"/>
                    <a:pt x="2680" y="17812"/>
                  </a:cubicBezTo>
                  <a:cubicBezTo>
                    <a:pt x="2597" y="17765"/>
                    <a:pt x="2525" y="17646"/>
                    <a:pt x="2477" y="17551"/>
                  </a:cubicBezTo>
                  <a:cubicBezTo>
                    <a:pt x="2358" y="17348"/>
                    <a:pt x="2263" y="17122"/>
                    <a:pt x="2168" y="16920"/>
                  </a:cubicBezTo>
                  <a:cubicBezTo>
                    <a:pt x="2144" y="16884"/>
                    <a:pt x="2132" y="16872"/>
                    <a:pt x="2132" y="16836"/>
                  </a:cubicBezTo>
                  <a:cubicBezTo>
                    <a:pt x="2120" y="16443"/>
                    <a:pt x="1894" y="16098"/>
                    <a:pt x="1882" y="15705"/>
                  </a:cubicBezTo>
                  <a:cubicBezTo>
                    <a:pt x="1870" y="15503"/>
                    <a:pt x="1835" y="15312"/>
                    <a:pt x="1715" y="15134"/>
                  </a:cubicBezTo>
                  <a:cubicBezTo>
                    <a:pt x="1668" y="15074"/>
                    <a:pt x="1668" y="14991"/>
                    <a:pt x="1656" y="14919"/>
                  </a:cubicBezTo>
                  <a:cubicBezTo>
                    <a:pt x="1644" y="14860"/>
                    <a:pt x="1644" y="14788"/>
                    <a:pt x="1608" y="14741"/>
                  </a:cubicBezTo>
                  <a:cubicBezTo>
                    <a:pt x="1418" y="14253"/>
                    <a:pt x="1394" y="13752"/>
                    <a:pt x="1334" y="13229"/>
                  </a:cubicBezTo>
                  <a:cubicBezTo>
                    <a:pt x="1299" y="13038"/>
                    <a:pt x="1251" y="12836"/>
                    <a:pt x="1180" y="12645"/>
                  </a:cubicBezTo>
                  <a:cubicBezTo>
                    <a:pt x="1120" y="12514"/>
                    <a:pt x="1096" y="12359"/>
                    <a:pt x="1073" y="12217"/>
                  </a:cubicBezTo>
                  <a:cubicBezTo>
                    <a:pt x="1037" y="11943"/>
                    <a:pt x="1013" y="11693"/>
                    <a:pt x="894" y="11443"/>
                  </a:cubicBezTo>
                  <a:cubicBezTo>
                    <a:pt x="858" y="11335"/>
                    <a:pt x="834" y="11205"/>
                    <a:pt x="822" y="11074"/>
                  </a:cubicBezTo>
                  <a:cubicBezTo>
                    <a:pt x="584" y="9419"/>
                    <a:pt x="346" y="7764"/>
                    <a:pt x="120" y="6109"/>
                  </a:cubicBezTo>
                  <a:cubicBezTo>
                    <a:pt x="49" y="5549"/>
                    <a:pt x="1" y="5001"/>
                    <a:pt x="49" y="4418"/>
                  </a:cubicBezTo>
                  <a:cubicBezTo>
                    <a:pt x="60" y="4192"/>
                    <a:pt x="108" y="3966"/>
                    <a:pt x="215" y="3763"/>
                  </a:cubicBezTo>
                  <a:cubicBezTo>
                    <a:pt x="287" y="3608"/>
                    <a:pt x="322" y="3430"/>
                    <a:pt x="358" y="3251"/>
                  </a:cubicBezTo>
                  <a:cubicBezTo>
                    <a:pt x="394" y="3073"/>
                    <a:pt x="477" y="2930"/>
                    <a:pt x="561" y="2775"/>
                  </a:cubicBezTo>
                  <a:cubicBezTo>
                    <a:pt x="703" y="2501"/>
                    <a:pt x="953" y="2299"/>
                    <a:pt x="1132" y="2049"/>
                  </a:cubicBezTo>
                  <a:cubicBezTo>
                    <a:pt x="1227" y="1930"/>
                    <a:pt x="1311" y="1811"/>
                    <a:pt x="1418" y="1691"/>
                  </a:cubicBezTo>
                  <a:cubicBezTo>
                    <a:pt x="1465" y="1632"/>
                    <a:pt x="1513" y="1572"/>
                    <a:pt x="1584" y="1525"/>
                  </a:cubicBezTo>
                  <a:cubicBezTo>
                    <a:pt x="2025" y="1275"/>
                    <a:pt x="2406" y="906"/>
                    <a:pt x="2894" y="727"/>
                  </a:cubicBezTo>
                  <a:cubicBezTo>
                    <a:pt x="3132" y="632"/>
                    <a:pt x="3359" y="477"/>
                    <a:pt x="3609" y="382"/>
                  </a:cubicBezTo>
                  <a:cubicBezTo>
                    <a:pt x="3870" y="298"/>
                    <a:pt x="4156" y="239"/>
                    <a:pt x="4442" y="191"/>
                  </a:cubicBezTo>
                  <a:cubicBezTo>
                    <a:pt x="4716" y="144"/>
                    <a:pt x="5013" y="132"/>
                    <a:pt x="5299" y="72"/>
                  </a:cubicBezTo>
                  <a:cubicBezTo>
                    <a:pt x="5692" y="1"/>
                    <a:pt x="6073" y="60"/>
                    <a:pt x="6466" y="60"/>
                  </a:cubicBezTo>
                  <a:cubicBezTo>
                    <a:pt x="6585" y="60"/>
                    <a:pt x="6716" y="96"/>
                    <a:pt x="6835" y="144"/>
                  </a:cubicBezTo>
                  <a:cubicBezTo>
                    <a:pt x="7038" y="203"/>
                    <a:pt x="7240" y="275"/>
                    <a:pt x="7442" y="358"/>
                  </a:cubicBezTo>
                  <a:cubicBezTo>
                    <a:pt x="7538" y="382"/>
                    <a:pt x="7621" y="429"/>
                    <a:pt x="7716" y="489"/>
                  </a:cubicBezTo>
                  <a:cubicBezTo>
                    <a:pt x="7931" y="620"/>
                    <a:pt x="8157" y="775"/>
                    <a:pt x="8383" y="918"/>
                  </a:cubicBezTo>
                  <a:cubicBezTo>
                    <a:pt x="8573" y="1037"/>
                    <a:pt x="8740" y="1191"/>
                    <a:pt x="8907" y="1346"/>
                  </a:cubicBezTo>
                  <a:cubicBezTo>
                    <a:pt x="9109" y="1549"/>
                    <a:pt x="9347" y="1703"/>
                    <a:pt x="9502" y="1965"/>
                  </a:cubicBezTo>
                  <a:cubicBezTo>
                    <a:pt x="9812" y="2084"/>
                    <a:pt x="9931" y="2382"/>
                    <a:pt x="10121" y="2596"/>
                  </a:cubicBezTo>
                  <a:cubicBezTo>
                    <a:pt x="10276" y="2775"/>
                    <a:pt x="10371" y="3001"/>
                    <a:pt x="10490" y="3215"/>
                  </a:cubicBezTo>
                  <a:cubicBezTo>
                    <a:pt x="10705" y="3608"/>
                    <a:pt x="10895" y="4013"/>
                    <a:pt x="11133" y="4382"/>
                  </a:cubicBezTo>
                  <a:cubicBezTo>
                    <a:pt x="11169" y="4430"/>
                    <a:pt x="11193" y="4478"/>
                    <a:pt x="11205" y="4525"/>
                  </a:cubicBezTo>
                  <a:cubicBezTo>
                    <a:pt x="11240" y="4799"/>
                    <a:pt x="11443" y="5025"/>
                    <a:pt x="11467" y="5311"/>
                  </a:cubicBezTo>
                  <a:cubicBezTo>
                    <a:pt x="11467" y="5370"/>
                    <a:pt x="11490" y="5430"/>
                    <a:pt x="11538" y="5490"/>
                  </a:cubicBezTo>
                  <a:cubicBezTo>
                    <a:pt x="11729" y="5787"/>
                    <a:pt x="11776" y="6144"/>
                    <a:pt x="11943" y="6454"/>
                  </a:cubicBezTo>
                  <a:cubicBezTo>
                    <a:pt x="11955" y="6466"/>
                    <a:pt x="11955" y="6502"/>
                    <a:pt x="11955" y="6525"/>
                  </a:cubicBezTo>
                  <a:cubicBezTo>
                    <a:pt x="11955" y="6847"/>
                    <a:pt x="12145" y="7097"/>
                    <a:pt x="12217" y="7383"/>
                  </a:cubicBezTo>
                  <a:cubicBezTo>
                    <a:pt x="12252" y="7502"/>
                    <a:pt x="12324" y="7597"/>
                    <a:pt x="12336" y="7740"/>
                  </a:cubicBezTo>
                  <a:cubicBezTo>
                    <a:pt x="12360" y="7799"/>
                    <a:pt x="12372" y="7871"/>
                    <a:pt x="12395" y="7918"/>
                  </a:cubicBezTo>
                  <a:cubicBezTo>
                    <a:pt x="12491" y="8061"/>
                    <a:pt x="12491" y="8288"/>
                    <a:pt x="12503" y="8514"/>
                  </a:cubicBezTo>
                  <a:close/>
                  <a:moveTo>
                    <a:pt x="4811" y="1049"/>
                  </a:moveTo>
                  <a:lnTo>
                    <a:pt x="4811" y="1049"/>
                  </a:lnTo>
                  <a:cubicBezTo>
                    <a:pt x="4740" y="1072"/>
                    <a:pt x="4668" y="1084"/>
                    <a:pt x="4585" y="1084"/>
                  </a:cubicBezTo>
                  <a:cubicBezTo>
                    <a:pt x="4168" y="1108"/>
                    <a:pt x="3775" y="1179"/>
                    <a:pt x="3430" y="1465"/>
                  </a:cubicBezTo>
                  <a:cubicBezTo>
                    <a:pt x="3418" y="1477"/>
                    <a:pt x="3382" y="1501"/>
                    <a:pt x="3370" y="1501"/>
                  </a:cubicBezTo>
                  <a:cubicBezTo>
                    <a:pt x="3085" y="1632"/>
                    <a:pt x="2835" y="1811"/>
                    <a:pt x="2608" y="2049"/>
                  </a:cubicBezTo>
                  <a:cubicBezTo>
                    <a:pt x="2561" y="2108"/>
                    <a:pt x="2501" y="2156"/>
                    <a:pt x="2442" y="2192"/>
                  </a:cubicBezTo>
                  <a:cubicBezTo>
                    <a:pt x="2204" y="2346"/>
                    <a:pt x="2061" y="2584"/>
                    <a:pt x="1906" y="2823"/>
                  </a:cubicBezTo>
                  <a:cubicBezTo>
                    <a:pt x="1775" y="3049"/>
                    <a:pt x="1608" y="3251"/>
                    <a:pt x="1477" y="3477"/>
                  </a:cubicBezTo>
                  <a:cubicBezTo>
                    <a:pt x="1406" y="3596"/>
                    <a:pt x="1334" y="3716"/>
                    <a:pt x="1275" y="3835"/>
                  </a:cubicBezTo>
                  <a:cubicBezTo>
                    <a:pt x="1192" y="4013"/>
                    <a:pt x="1132" y="4204"/>
                    <a:pt x="1073" y="4394"/>
                  </a:cubicBezTo>
                  <a:cubicBezTo>
                    <a:pt x="1013" y="4597"/>
                    <a:pt x="977" y="4787"/>
                    <a:pt x="989" y="4989"/>
                  </a:cubicBezTo>
                  <a:cubicBezTo>
                    <a:pt x="989" y="5085"/>
                    <a:pt x="977" y="5168"/>
                    <a:pt x="977" y="5263"/>
                  </a:cubicBezTo>
                  <a:cubicBezTo>
                    <a:pt x="977" y="5442"/>
                    <a:pt x="953" y="5621"/>
                    <a:pt x="977" y="5787"/>
                  </a:cubicBezTo>
                  <a:cubicBezTo>
                    <a:pt x="1013" y="6180"/>
                    <a:pt x="1096" y="6573"/>
                    <a:pt x="1132" y="6978"/>
                  </a:cubicBezTo>
                  <a:cubicBezTo>
                    <a:pt x="1192" y="7418"/>
                    <a:pt x="1334" y="7823"/>
                    <a:pt x="1608" y="8168"/>
                  </a:cubicBezTo>
                  <a:cubicBezTo>
                    <a:pt x="1727" y="8311"/>
                    <a:pt x="1882" y="8430"/>
                    <a:pt x="1965" y="8597"/>
                  </a:cubicBezTo>
                  <a:cubicBezTo>
                    <a:pt x="2073" y="8788"/>
                    <a:pt x="2239" y="8919"/>
                    <a:pt x="2346" y="9097"/>
                  </a:cubicBezTo>
                  <a:cubicBezTo>
                    <a:pt x="2418" y="9204"/>
                    <a:pt x="2525" y="9264"/>
                    <a:pt x="2644" y="9323"/>
                  </a:cubicBezTo>
                  <a:cubicBezTo>
                    <a:pt x="2823" y="9395"/>
                    <a:pt x="2978" y="9490"/>
                    <a:pt x="3156" y="9550"/>
                  </a:cubicBezTo>
                  <a:cubicBezTo>
                    <a:pt x="3311" y="9609"/>
                    <a:pt x="3454" y="9692"/>
                    <a:pt x="3620" y="9669"/>
                  </a:cubicBezTo>
                  <a:cubicBezTo>
                    <a:pt x="4073" y="9597"/>
                    <a:pt x="4525" y="9633"/>
                    <a:pt x="4942" y="9419"/>
                  </a:cubicBezTo>
                  <a:cubicBezTo>
                    <a:pt x="4978" y="9395"/>
                    <a:pt x="5025" y="9383"/>
                    <a:pt x="5049" y="9383"/>
                  </a:cubicBezTo>
                  <a:cubicBezTo>
                    <a:pt x="5442" y="9383"/>
                    <a:pt x="5764" y="9180"/>
                    <a:pt x="6121" y="9073"/>
                  </a:cubicBezTo>
                  <a:cubicBezTo>
                    <a:pt x="6311" y="9014"/>
                    <a:pt x="6514" y="8895"/>
                    <a:pt x="6692" y="8776"/>
                  </a:cubicBezTo>
                  <a:cubicBezTo>
                    <a:pt x="7002" y="8561"/>
                    <a:pt x="7299" y="8323"/>
                    <a:pt x="7597" y="8109"/>
                  </a:cubicBezTo>
                  <a:cubicBezTo>
                    <a:pt x="7645" y="8061"/>
                    <a:pt x="7704" y="8014"/>
                    <a:pt x="7716" y="7966"/>
                  </a:cubicBezTo>
                  <a:cubicBezTo>
                    <a:pt x="7823" y="7692"/>
                    <a:pt x="8026" y="7490"/>
                    <a:pt x="8192" y="7252"/>
                  </a:cubicBezTo>
                  <a:cubicBezTo>
                    <a:pt x="8252" y="7180"/>
                    <a:pt x="8300" y="7073"/>
                    <a:pt x="8335" y="6990"/>
                  </a:cubicBezTo>
                  <a:cubicBezTo>
                    <a:pt x="8550" y="6537"/>
                    <a:pt x="8562" y="6037"/>
                    <a:pt x="8693" y="5573"/>
                  </a:cubicBezTo>
                  <a:cubicBezTo>
                    <a:pt x="8716" y="5549"/>
                    <a:pt x="8716" y="5501"/>
                    <a:pt x="8693" y="5454"/>
                  </a:cubicBezTo>
                  <a:cubicBezTo>
                    <a:pt x="8573" y="4811"/>
                    <a:pt x="8621" y="4144"/>
                    <a:pt x="8335" y="3537"/>
                  </a:cubicBezTo>
                  <a:cubicBezTo>
                    <a:pt x="8323" y="3525"/>
                    <a:pt x="8323" y="3489"/>
                    <a:pt x="8323" y="3465"/>
                  </a:cubicBezTo>
                  <a:cubicBezTo>
                    <a:pt x="8312" y="3311"/>
                    <a:pt x="8216" y="3180"/>
                    <a:pt x="8133" y="3061"/>
                  </a:cubicBezTo>
                  <a:cubicBezTo>
                    <a:pt x="7823" y="2632"/>
                    <a:pt x="7502" y="2180"/>
                    <a:pt x="7180" y="1751"/>
                  </a:cubicBezTo>
                  <a:cubicBezTo>
                    <a:pt x="7121" y="1656"/>
                    <a:pt x="7026" y="1572"/>
                    <a:pt x="6942" y="1513"/>
                  </a:cubicBezTo>
                  <a:cubicBezTo>
                    <a:pt x="6692" y="1346"/>
                    <a:pt x="6430" y="1179"/>
                    <a:pt x="6180" y="1037"/>
                  </a:cubicBezTo>
                  <a:cubicBezTo>
                    <a:pt x="6133" y="1001"/>
                    <a:pt x="6097" y="989"/>
                    <a:pt x="6049" y="989"/>
                  </a:cubicBezTo>
                  <a:cubicBezTo>
                    <a:pt x="5859" y="977"/>
                    <a:pt x="5645" y="941"/>
                    <a:pt x="5454" y="965"/>
                  </a:cubicBezTo>
                  <a:cubicBezTo>
                    <a:pt x="5228" y="989"/>
                    <a:pt x="5025" y="1037"/>
                    <a:pt x="4811" y="1049"/>
                  </a:cubicBezTo>
                  <a:close/>
                  <a:moveTo>
                    <a:pt x="9800" y="7740"/>
                  </a:moveTo>
                  <a:cubicBezTo>
                    <a:pt x="10157" y="7692"/>
                    <a:pt x="10240" y="7573"/>
                    <a:pt x="10181" y="7192"/>
                  </a:cubicBezTo>
                  <a:lnTo>
                    <a:pt x="10181" y="7168"/>
                  </a:lnTo>
                  <a:cubicBezTo>
                    <a:pt x="10121" y="6871"/>
                    <a:pt x="9966" y="6775"/>
                    <a:pt x="9681" y="6847"/>
                  </a:cubicBezTo>
                  <a:cubicBezTo>
                    <a:pt x="9550" y="6871"/>
                    <a:pt x="9455" y="6966"/>
                    <a:pt x="9383" y="7049"/>
                  </a:cubicBezTo>
                  <a:cubicBezTo>
                    <a:pt x="9252" y="7216"/>
                    <a:pt x="9264" y="7395"/>
                    <a:pt x="9347" y="7573"/>
                  </a:cubicBezTo>
                  <a:cubicBezTo>
                    <a:pt x="9443" y="7752"/>
                    <a:pt x="9609" y="7752"/>
                    <a:pt x="9764" y="774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Google Shape;3815;p116"/>
            <p:cNvSpPr/>
            <p:nvPr/>
          </p:nvSpPr>
          <p:spPr>
            <a:xfrm>
              <a:off x="2824750" y="1796600"/>
              <a:ext cx="166400" cy="189175"/>
            </a:xfrm>
            <a:custGeom>
              <a:avLst/>
              <a:gdLst/>
              <a:ahLst/>
              <a:cxnLst/>
              <a:rect l="l" t="t" r="r" b="b"/>
              <a:pathLst>
                <a:path w="6656" h="7567" extrusionOk="0">
                  <a:moveTo>
                    <a:pt x="4089" y="0"/>
                  </a:moveTo>
                  <a:cubicBezTo>
                    <a:pt x="4037" y="0"/>
                    <a:pt x="3983" y="3"/>
                    <a:pt x="3929" y="8"/>
                  </a:cubicBezTo>
                  <a:cubicBezTo>
                    <a:pt x="3739" y="31"/>
                    <a:pt x="3560" y="55"/>
                    <a:pt x="3275" y="103"/>
                  </a:cubicBezTo>
                  <a:cubicBezTo>
                    <a:pt x="2929" y="115"/>
                    <a:pt x="2513" y="186"/>
                    <a:pt x="2179" y="472"/>
                  </a:cubicBezTo>
                  <a:cubicBezTo>
                    <a:pt x="2155" y="496"/>
                    <a:pt x="2155" y="496"/>
                    <a:pt x="2143" y="496"/>
                  </a:cubicBezTo>
                  <a:cubicBezTo>
                    <a:pt x="1715" y="674"/>
                    <a:pt x="1441" y="1044"/>
                    <a:pt x="1084" y="1329"/>
                  </a:cubicBezTo>
                  <a:cubicBezTo>
                    <a:pt x="834" y="1710"/>
                    <a:pt x="548" y="2079"/>
                    <a:pt x="334" y="2484"/>
                  </a:cubicBezTo>
                  <a:cubicBezTo>
                    <a:pt x="60" y="2960"/>
                    <a:pt x="0" y="3508"/>
                    <a:pt x="36" y="4068"/>
                  </a:cubicBezTo>
                  <a:cubicBezTo>
                    <a:pt x="60" y="4580"/>
                    <a:pt x="155" y="5104"/>
                    <a:pt x="227" y="5639"/>
                  </a:cubicBezTo>
                  <a:cubicBezTo>
                    <a:pt x="238" y="5735"/>
                    <a:pt x="262" y="5830"/>
                    <a:pt x="334" y="5913"/>
                  </a:cubicBezTo>
                  <a:cubicBezTo>
                    <a:pt x="596" y="6223"/>
                    <a:pt x="834" y="6568"/>
                    <a:pt x="1060" y="6901"/>
                  </a:cubicBezTo>
                  <a:cubicBezTo>
                    <a:pt x="1322" y="7294"/>
                    <a:pt x="1762" y="7413"/>
                    <a:pt x="2155" y="7556"/>
                  </a:cubicBezTo>
                  <a:cubicBezTo>
                    <a:pt x="2167" y="7564"/>
                    <a:pt x="2177" y="7567"/>
                    <a:pt x="2185" y="7567"/>
                  </a:cubicBezTo>
                  <a:cubicBezTo>
                    <a:pt x="2202" y="7567"/>
                    <a:pt x="2215" y="7556"/>
                    <a:pt x="2239" y="7556"/>
                  </a:cubicBezTo>
                  <a:cubicBezTo>
                    <a:pt x="2548" y="7497"/>
                    <a:pt x="2882" y="7556"/>
                    <a:pt x="3179" y="7354"/>
                  </a:cubicBezTo>
                  <a:cubicBezTo>
                    <a:pt x="3227" y="7318"/>
                    <a:pt x="3275" y="7318"/>
                    <a:pt x="3334" y="7306"/>
                  </a:cubicBezTo>
                  <a:cubicBezTo>
                    <a:pt x="3620" y="7282"/>
                    <a:pt x="3894" y="7187"/>
                    <a:pt x="4168" y="7116"/>
                  </a:cubicBezTo>
                  <a:cubicBezTo>
                    <a:pt x="4537" y="7009"/>
                    <a:pt x="4870" y="6830"/>
                    <a:pt x="5168" y="6604"/>
                  </a:cubicBezTo>
                  <a:cubicBezTo>
                    <a:pt x="5334" y="6485"/>
                    <a:pt x="5513" y="6342"/>
                    <a:pt x="5668" y="6211"/>
                  </a:cubicBezTo>
                  <a:cubicBezTo>
                    <a:pt x="5715" y="6163"/>
                    <a:pt x="5751" y="6116"/>
                    <a:pt x="5787" y="6056"/>
                  </a:cubicBezTo>
                  <a:cubicBezTo>
                    <a:pt x="5894" y="5913"/>
                    <a:pt x="5965" y="5758"/>
                    <a:pt x="6084" y="5627"/>
                  </a:cubicBezTo>
                  <a:cubicBezTo>
                    <a:pt x="6275" y="5401"/>
                    <a:pt x="6406" y="5151"/>
                    <a:pt x="6477" y="4865"/>
                  </a:cubicBezTo>
                  <a:cubicBezTo>
                    <a:pt x="6537" y="4580"/>
                    <a:pt x="6549" y="4306"/>
                    <a:pt x="6656" y="4020"/>
                  </a:cubicBezTo>
                  <a:cubicBezTo>
                    <a:pt x="6656" y="3961"/>
                    <a:pt x="6644" y="3901"/>
                    <a:pt x="6620" y="3841"/>
                  </a:cubicBezTo>
                  <a:cubicBezTo>
                    <a:pt x="6584" y="3449"/>
                    <a:pt x="6549" y="3068"/>
                    <a:pt x="6477" y="2675"/>
                  </a:cubicBezTo>
                  <a:cubicBezTo>
                    <a:pt x="6406" y="2353"/>
                    <a:pt x="6311" y="2020"/>
                    <a:pt x="6108" y="1746"/>
                  </a:cubicBezTo>
                  <a:cubicBezTo>
                    <a:pt x="5870" y="1425"/>
                    <a:pt x="5632" y="1115"/>
                    <a:pt x="5418" y="805"/>
                  </a:cubicBezTo>
                  <a:cubicBezTo>
                    <a:pt x="5275" y="591"/>
                    <a:pt x="5120" y="401"/>
                    <a:pt x="4870" y="329"/>
                  </a:cubicBezTo>
                  <a:cubicBezTo>
                    <a:pt x="4799" y="305"/>
                    <a:pt x="4739" y="258"/>
                    <a:pt x="4679" y="210"/>
                  </a:cubicBezTo>
                  <a:cubicBezTo>
                    <a:pt x="4507" y="47"/>
                    <a:pt x="4304" y="0"/>
                    <a:pt x="40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Google Shape;3816;p116"/>
            <p:cNvSpPr/>
            <p:nvPr/>
          </p:nvSpPr>
          <p:spPr>
            <a:xfrm>
              <a:off x="2775625" y="1745575"/>
              <a:ext cx="340850" cy="477775"/>
            </a:xfrm>
            <a:custGeom>
              <a:avLst/>
              <a:gdLst/>
              <a:ahLst/>
              <a:cxnLst/>
              <a:rect l="l" t="t" r="r" b="b"/>
              <a:pathLst>
                <a:path w="13634" h="19111" extrusionOk="0">
                  <a:moveTo>
                    <a:pt x="12086" y="9859"/>
                  </a:moveTo>
                  <a:cubicBezTo>
                    <a:pt x="12098" y="9954"/>
                    <a:pt x="12098" y="10050"/>
                    <a:pt x="12121" y="10157"/>
                  </a:cubicBezTo>
                  <a:cubicBezTo>
                    <a:pt x="12133" y="10252"/>
                    <a:pt x="12145" y="10347"/>
                    <a:pt x="12157" y="10454"/>
                  </a:cubicBezTo>
                  <a:cubicBezTo>
                    <a:pt x="12157" y="10609"/>
                    <a:pt x="12098" y="10704"/>
                    <a:pt x="11955" y="10764"/>
                  </a:cubicBezTo>
                  <a:cubicBezTo>
                    <a:pt x="11657" y="10883"/>
                    <a:pt x="11347" y="10990"/>
                    <a:pt x="11014" y="11014"/>
                  </a:cubicBezTo>
                  <a:cubicBezTo>
                    <a:pt x="10585" y="11050"/>
                    <a:pt x="10169" y="11121"/>
                    <a:pt x="9752" y="11169"/>
                  </a:cubicBezTo>
                  <a:cubicBezTo>
                    <a:pt x="9573" y="11181"/>
                    <a:pt x="9478" y="11264"/>
                    <a:pt x="9419" y="11431"/>
                  </a:cubicBezTo>
                  <a:cubicBezTo>
                    <a:pt x="9359" y="11597"/>
                    <a:pt x="9323" y="11776"/>
                    <a:pt x="9407" y="11943"/>
                  </a:cubicBezTo>
                  <a:cubicBezTo>
                    <a:pt x="9419" y="11955"/>
                    <a:pt x="9442" y="11967"/>
                    <a:pt x="9466" y="11978"/>
                  </a:cubicBezTo>
                  <a:cubicBezTo>
                    <a:pt x="9752" y="12181"/>
                    <a:pt x="10062" y="12205"/>
                    <a:pt x="10407" y="12145"/>
                  </a:cubicBezTo>
                  <a:cubicBezTo>
                    <a:pt x="10824" y="12074"/>
                    <a:pt x="11252" y="12062"/>
                    <a:pt x="11669" y="12014"/>
                  </a:cubicBezTo>
                  <a:cubicBezTo>
                    <a:pt x="11848" y="12002"/>
                    <a:pt x="11978" y="12074"/>
                    <a:pt x="12133" y="12133"/>
                  </a:cubicBezTo>
                  <a:cubicBezTo>
                    <a:pt x="12240" y="12181"/>
                    <a:pt x="12264" y="12276"/>
                    <a:pt x="12276" y="12383"/>
                  </a:cubicBezTo>
                  <a:cubicBezTo>
                    <a:pt x="12312" y="12669"/>
                    <a:pt x="12324" y="12967"/>
                    <a:pt x="12359" y="13252"/>
                  </a:cubicBezTo>
                  <a:cubicBezTo>
                    <a:pt x="12371" y="13383"/>
                    <a:pt x="12359" y="13526"/>
                    <a:pt x="12371" y="13669"/>
                  </a:cubicBezTo>
                  <a:cubicBezTo>
                    <a:pt x="12443" y="14062"/>
                    <a:pt x="12359" y="14419"/>
                    <a:pt x="12193" y="14800"/>
                  </a:cubicBezTo>
                  <a:cubicBezTo>
                    <a:pt x="12038" y="15134"/>
                    <a:pt x="11824" y="15407"/>
                    <a:pt x="11478" y="15586"/>
                  </a:cubicBezTo>
                  <a:cubicBezTo>
                    <a:pt x="11419" y="15610"/>
                    <a:pt x="11359" y="15669"/>
                    <a:pt x="11300" y="15717"/>
                  </a:cubicBezTo>
                  <a:cubicBezTo>
                    <a:pt x="11252" y="15753"/>
                    <a:pt x="11228" y="15788"/>
                    <a:pt x="11181" y="15812"/>
                  </a:cubicBezTo>
                  <a:cubicBezTo>
                    <a:pt x="10728" y="15943"/>
                    <a:pt x="10312" y="16146"/>
                    <a:pt x="9823" y="16062"/>
                  </a:cubicBezTo>
                  <a:cubicBezTo>
                    <a:pt x="9621" y="16015"/>
                    <a:pt x="9395" y="16050"/>
                    <a:pt x="9181" y="16074"/>
                  </a:cubicBezTo>
                  <a:cubicBezTo>
                    <a:pt x="9026" y="16086"/>
                    <a:pt x="8859" y="16122"/>
                    <a:pt x="8692" y="16134"/>
                  </a:cubicBezTo>
                  <a:cubicBezTo>
                    <a:pt x="8609" y="16146"/>
                    <a:pt x="8514" y="16169"/>
                    <a:pt x="8430" y="16134"/>
                  </a:cubicBezTo>
                  <a:cubicBezTo>
                    <a:pt x="8168" y="16050"/>
                    <a:pt x="7930" y="16110"/>
                    <a:pt x="7680" y="16122"/>
                  </a:cubicBezTo>
                  <a:cubicBezTo>
                    <a:pt x="7537" y="16134"/>
                    <a:pt x="7383" y="16122"/>
                    <a:pt x="7240" y="16122"/>
                  </a:cubicBezTo>
                  <a:cubicBezTo>
                    <a:pt x="7145" y="16122"/>
                    <a:pt x="7073" y="16134"/>
                    <a:pt x="7002" y="16134"/>
                  </a:cubicBezTo>
                  <a:cubicBezTo>
                    <a:pt x="6918" y="16265"/>
                    <a:pt x="6966" y="16372"/>
                    <a:pt x="6978" y="16491"/>
                  </a:cubicBezTo>
                  <a:cubicBezTo>
                    <a:pt x="7037" y="16955"/>
                    <a:pt x="7085" y="17420"/>
                    <a:pt x="7180" y="17872"/>
                  </a:cubicBezTo>
                  <a:cubicBezTo>
                    <a:pt x="7264" y="18336"/>
                    <a:pt x="6978" y="18551"/>
                    <a:pt x="6668" y="18694"/>
                  </a:cubicBezTo>
                  <a:cubicBezTo>
                    <a:pt x="6168" y="18920"/>
                    <a:pt x="5787" y="18979"/>
                    <a:pt x="5216" y="19027"/>
                  </a:cubicBezTo>
                  <a:cubicBezTo>
                    <a:pt x="5156" y="19027"/>
                    <a:pt x="5073" y="19039"/>
                    <a:pt x="5013" y="19027"/>
                  </a:cubicBezTo>
                  <a:cubicBezTo>
                    <a:pt x="4799" y="18932"/>
                    <a:pt x="4573" y="18979"/>
                    <a:pt x="4347" y="19003"/>
                  </a:cubicBezTo>
                  <a:cubicBezTo>
                    <a:pt x="4156" y="19039"/>
                    <a:pt x="3977" y="19051"/>
                    <a:pt x="3787" y="19086"/>
                  </a:cubicBezTo>
                  <a:cubicBezTo>
                    <a:pt x="3442" y="19110"/>
                    <a:pt x="3108" y="19039"/>
                    <a:pt x="2834" y="18825"/>
                  </a:cubicBezTo>
                  <a:cubicBezTo>
                    <a:pt x="2668" y="18705"/>
                    <a:pt x="2549" y="18551"/>
                    <a:pt x="2442" y="18372"/>
                  </a:cubicBezTo>
                  <a:cubicBezTo>
                    <a:pt x="2323" y="18158"/>
                    <a:pt x="2239" y="17932"/>
                    <a:pt x="2132" y="17729"/>
                  </a:cubicBezTo>
                  <a:cubicBezTo>
                    <a:pt x="2120" y="17693"/>
                    <a:pt x="2096" y="17682"/>
                    <a:pt x="2096" y="17658"/>
                  </a:cubicBezTo>
                  <a:cubicBezTo>
                    <a:pt x="2084" y="17181"/>
                    <a:pt x="1799" y="16741"/>
                    <a:pt x="1787" y="16265"/>
                  </a:cubicBezTo>
                  <a:cubicBezTo>
                    <a:pt x="1787" y="16229"/>
                    <a:pt x="1787" y="16169"/>
                    <a:pt x="1763" y="16122"/>
                  </a:cubicBezTo>
                  <a:cubicBezTo>
                    <a:pt x="1644" y="15884"/>
                    <a:pt x="1620" y="15610"/>
                    <a:pt x="1537" y="15360"/>
                  </a:cubicBezTo>
                  <a:cubicBezTo>
                    <a:pt x="1382" y="14955"/>
                    <a:pt x="1346" y="14526"/>
                    <a:pt x="1287" y="14110"/>
                  </a:cubicBezTo>
                  <a:cubicBezTo>
                    <a:pt x="1239" y="13824"/>
                    <a:pt x="1227" y="13550"/>
                    <a:pt x="1084" y="13276"/>
                  </a:cubicBezTo>
                  <a:cubicBezTo>
                    <a:pt x="1025" y="13145"/>
                    <a:pt x="1025" y="12979"/>
                    <a:pt x="1013" y="12836"/>
                  </a:cubicBezTo>
                  <a:cubicBezTo>
                    <a:pt x="989" y="12609"/>
                    <a:pt x="941" y="12383"/>
                    <a:pt x="870" y="12181"/>
                  </a:cubicBezTo>
                  <a:cubicBezTo>
                    <a:pt x="810" y="12002"/>
                    <a:pt x="763" y="11824"/>
                    <a:pt x="751" y="11621"/>
                  </a:cubicBezTo>
                  <a:cubicBezTo>
                    <a:pt x="572" y="10169"/>
                    <a:pt x="406" y="8704"/>
                    <a:pt x="227" y="7252"/>
                  </a:cubicBezTo>
                  <a:cubicBezTo>
                    <a:pt x="179" y="6835"/>
                    <a:pt x="120" y="6430"/>
                    <a:pt x="60" y="6013"/>
                  </a:cubicBezTo>
                  <a:cubicBezTo>
                    <a:pt x="1" y="5549"/>
                    <a:pt x="1" y="5097"/>
                    <a:pt x="48" y="4632"/>
                  </a:cubicBezTo>
                  <a:cubicBezTo>
                    <a:pt x="60" y="4513"/>
                    <a:pt x="96" y="4382"/>
                    <a:pt x="132" y="4275"/>
                  </a:cubicBezTo>
                  <a:cubicBezTo>
                    <a:pt x="239" y="4061"/>
                    <a:pt x="298" y="3858"/>
                    <a:pt x="334" y="3632"/>
                  </a:cubicBezTo>
                  <a:cubicBezTo>
                    <a:pt x="358" y="3430"/>
                    <a:pt x="406" y="3251"/>
                    <a:pt x="548" y="3085"/>
                  </a:cubicBezTo>
                  <a:cubicBezTo>
                    <a:pt x="608" y="3025"/>
                    <a:pt x="644" y="2930"/>
                    <a:pt x="691" y="2858"/>
                  </a:cubicBezTo>
                  <a:cubicBezTo>
                    <a:pt x="763" y="2715"/>
                    <a:pt x="870" y="2596"/>
                    <a:pt x="989" y="2477"/>
                  </a:cubicBezTo>
                  <a:cubicBezTo>
                    <a:pt x="1132" y="2323"/>
                    <a:pt x="1263" y="2156"/>
                    <a:pt x="1406" y="1977"/>
                  </a:cubicBezTo>
                  <a:cubicBezTo>
                    <a:pt x="1549" y="1787"/>
                    <a:pt x="1703" y="1608"/>
                    <a:pt x="1942" y="1525"/>
                  </a:cubicBezTo>
                  <a:cubicBezTo>
                    <a:pt x="2001" y="1501"/>
                    <a:pt x="2037" y="1465"/>
                    <a:pt x="2084" y="1418"/>
                  </a:cubicBezTo>
                  <a:cubicBezTo>
                    <a:pt x="2334" y="1168"/>
                    <a:pt x="2656" y="1001"/>
                    <a:pt x="2977" y="870"/>
                  </a:cubicBezTo>
                  <a:cubicBezTo>
                    <a:pt x="3049" y="834"/>
                    <a:pt x="3144" y="787"/>
                    <a:pt x="3215" y="751"/>
                  </a:cubicBezTo>
                  <a:cubicBezTo>
                    <a:pt x="3727" y="418"/>
                    <a:pt x="4287" y="251"/>
                    <a:pt x="4882" y="179"/>
                  </a:cubicBezTo>
                  <a:cubicBezTo>
                    <a:pt x="5287" y="132"/>
                    <a:pt x="5692" y="72"/>
                    <a:pt x="6073" y="37"/>
                  </a:cubicBezTo>
                  <a:cubicBezTo>
                    <a:pt x="6228" y="13"/>
                    <a:pt x="6371" y="37"/>
                    <a:pt x="6525" y="37"/>
                  </a:cubicBezTo>
                  <a:cubicBezTo>
                    <a:pt x="6561" y="37"/>
                    <a:pt x="6621" y="60"/>
                    <a:pt x="6668" y="48"/>
                  </a:cubicBezTo>
                  <a:cubicBezTo>
                    <a:pt x="7240" y="1"/>
                    <a:pt x="7728" y="251"/>
                    <a:pt x="8228" y="418"/>
                  </a:cubicBezTo>
                  <a:cubicBezTo>
                    <a:pt x="8288" y="429"/>
                    <a:pt x="8347" y="465"/>
                    <a:pt x="8395" y="489"/>
                  </a:cubicBezTo>
                  <a:cubicBezTo>
                    <a:pt x="8704" y="691"/>
                    <a:pt x="9002" y="882"/>
                    <a:pt x="9300" y="1084"/>
                  </a:cubicBezTo>
                  <a:cubicBezTo>
                    <a:pt x="9454" y="1191"/>
                    <a:pt x="9585" y="1322"/>
                    <a:pt x="9740" y="1441"/>
                  </a:cubicBezTo>
                  <a:cubicBezTo>
                    <a:pt x="9776" y="1489"/>
                    <a:pt x="9823" y="1525"/>
                    <a:pt x="9883" y="1561"/>
                  </a:cubicBezTo>
                  <a:cubicBezTo>
                    <a:pt x="9919" y="1584"/>
                    <a:pt x="9954" y="1596"/>
                    <a:pt x="9990" y="1620"/>
                  </a:cubicBezTo>
                  <a:cubicBezTo>
                    <a:pt x="10193" y="1858"/>
                    <a:pt x="10431" y="2084"/>
                    <a:pt x="10669" y="2299"/>
                  </a:cubicBezTo>
                  <a:cubicBezTo>
                    <a:pt x="10824" y="2430"/>
                    <a:pt x="10943" y="2596"/>
                    <a:pt x="11050" y="2751"/>
                  </a:cubicBezTo>
                  <a:cubicBezTo>
                    <a:pt x="11121" y="2858"/>
                    <a:pt x="11145" y="3025"/>
                    <a:pt x="11252" y="3108"/>
                  </a:cubicBezTo>
                  <a:cubicBezTo>
                    <a:pt x="11478" y="3323"/>
                    <a:pt x="11538" y="3632"/>
                    <a:pt x="11717" y="3870"/>
                  </a:cubicBezTo>
                  <a:cubicBezTo>
                    <a:pt x="11895" y="4108"/>
                    <a:pt x="12014" y="4394"/>
                    <a:pt x="12133" y="4656"/>
                  </a:cubicBezTo>
                  <a:cubicBezTo>
                    <a:pt x="12252" y="4930"/>
                    <a:pt x="12371" y="5180"/>
                    <a:pt x="12443" y="5466"/>
                  </a:cubicBezTo>
                  <a:cubicBezTo>
                    <a:pt x="12490" y="5644"/>
                    <a:pt x="12562" y="5787"/>
                    <a:pt x="12621" y="5954"/>
                  </a:cubicBezTo>
                  <a:cubicBezTo>
                    <a:pt x="12729" y="6192"/>
                    <a:pt x="12836" y="6430"/>
                    <a:pt x="12931" y="6680"/>
                  </a:cubicBezTo>
                  <a:cubicBezTo>
                    <a:pt x="12955" y="6716"/>
                    <a:pt x="12955" y="6728"/>
                    <a:pt x="12955" y="6764"/>
                  </a:cubicBezTo>
                  <a:cubicBezTo>
                    <a:pt x="12979" y="7121"/>
                    <a:pt x="13169" y="7418"/>
                    <a:pt x="13276" y="7740"/>
                  </a:cubicBezTo>
                  <a:cubicBezTo>
                    <a:pt x="13336" y="7954"/>
                    <a:pt x="13455" y="8133"/>
                    <a:pt x="13502" y="8335"/>
                  </a:cubicBezTo>
                  <a:cubicBezTo>
                    <a:pt x="13562" y="8609"/>
                    <a:pt x="13586" y="8883"/>
                    <a:pt x="13610" y="9157"/>
                  </a:cubicBezTo>
                  <a:cubicBezTo>
                    <a:pt x="13633" y="9419"/>
                    <a:pt x="13574" y="9478"/>
                    <a:pt x="13324" y="9621"/>
                  </a:cubicBezTo>
                  <a:cubicBezTo>
                    <a:pt x="13098" y="9752"/>
                    <a:pt x="12848" y="9776"/>
                    <a:pt x="12610" y="9800"/>
                  </a:cubicBezTo>
                  <a:cubicBezTo>
                    <a:pt x="12443" y="9788"/>
                    <a:pt x="12264" y="9764"/>
                    <a:pt x="12086" y="9859"/>
                  </a:cubicBezTo>
                  <a:close/>
                  <a:moveTo>
                    <a:pt x="12991" y="9026"/>
                  </a:moveTo>
                  <a:cubicBezTo>
                    <a:pt x="12979" y="8800"/>
                    <a:pt x="12979" y="8585"/>
                    <a:pt x="12848" y="8395"/>
                  </a:cubicBezTo>
                  <a:cubicBezTo>
                    <a:pt x="12812" y="8347"/>
                    <a:pt x="12800" y="8276"/>
                    <a:pt x="12788" y="8216"/>
                  </a:cubicBezTo>
                  <a:cubicBezTo>
                    <a:pt x="12776" y="8097"/>
                    <a:pt x="12693" y="7978"/>
                    <a:pt x="12669" y="7859"/>
                  </a:cubicBezTo>
                  <a:cubicBezTo>
                    <a:pt x="12598" y="7573"/>
                    <a:pt x="12395" y="7323"/>
                    <a:pt x="12395" y="7014"/>
                  </a:cubicBezTo>
                  <a:cubicBezTo>
                    <a:pt x="12395" y="6978"/>
                    <a:pt x="12395" y="6966"/>
                    <a:pt x="12383" y="6942"/>
                  </a:cubicBezTo>
                  <a:cubicBezTo>
                    <a:pt x="12217" y="6621"/>
                    <a:pt x="12181" y="6263"/>
                    <a:pt x="11978" y="5966"/>
                  </a:cubicBezTo>
                  <a:cubicBezTo>
                    <a:pt x="11955" y="5930"/>
                    <a:pt x="11919" y="5847"/>
                    <a:pt x="11907" y="5787"/>
                  </a:cubicBezTo>
                  <a:cubicBezTo>
                    <a:pt x="11895" y="5513"/>
                    <a:pt x="11681" y="5287"/>
                    <a:pt x="11657" y="5001"/>
                  </a:cubicBezTo>
                  <a:cubicBezTo>
                    <a:pt x="11657" y="4954"/>
                    <a:pt x="11609" y="4918"/>
                    <a:pt x="11586" y="4870"/>
                  </a:cubicBezTo>
                  <a:cubicBezTo>
                    <a:pt x="11347" y="4501"/>
                    <a:pt x="11145" y="4085"/>
                    <a:pt x="10943" y="3692"/>
                  </a:cubicBezTo>
                  <a:cubicBezTo>
                    <a:pt x="10835" y="3489"/>
                    <a:pt x="10728" y="3263"/>
                    <a:pt x="10574" y="3085"/>
                  </a:cubicBezTo>
                  <a:cubicBezTo>
                    <a:pt x="10371" y="2858"/>
                    <a:pt x="10252" y="2561"/>
                    <a:pt x="9943" y="2442"/>
                  </a:cubicBezTo>
                  <a:cubicBezTo>
                    <a:pt x="9800" y="2192"/>
                    <a:pt x="9538" y="2037"/>
                    <a:pt x="9347" y="1834"/>
                  </a:cubicBezTo>
                  <a:cubicBezTo>
                    <a:pt x="9181" y="1668"/>
                    <a:pt x="9014" y="1525"/>
                    <a:pt x="8823" y="1406"/>
                  </a:cubicBezTo>
                  <a:cubicBezTo>
                    <a:pt x="8609" y="1251"/>
                    <a:pt x="8383" y="1120"/>
                    <a:pt x="8157" y="965"/>
                  </a:cubicBezTo>
                  <a:cubicBezTo>
                    <a:pt x="8073" y="906"/>
                    <a:pt x="7978" y="870"/>
                    <a:pt x="7895" y="834"/>
                  </a:cubicBezTo>
                  <a:cubicBezTo>
                    <a:pt x="7692" y="763"/>
                    <a:pt x="7490" y="691"/>
                    <a:pt x="7276" y="632"/>
                  </a:cubicBezTo>
                  <a:cubicBezTo>
                    <a:pt x="7156" y="584"/>
                    <a:pt x="7037" y="537"/>
                    <a:pt x="6906" y="537"/>
                  </a:cubicBezTo>
                  <a:cubicBezTo>
                    <a:pt x="6525" y="537"/>
                    <a:pt x="6133" y="477"/>
                    <a:pt x="5752" y="548"/>
                  </a:cubicBezTo>
                  <a:cubicBezTo>
                    <a:pt x="5466" y="608"/>
                    <a:pt x="5168" y="608"/>
                    <a:pt x="4882" y="668"/>
                  </a:cubicBezTo>
                  <a:cubicBezTo>
                    <a:pt x="4597" y="715"/>
                    <a:pt x="4323" y="775"/>
                    <a:pt x="4049" y="870"/>
                  </a:cubicBezTo>
                  <a:cubicBezTo>
                    <a:pt x="3799" y="953"/>
                    <a:pt x="3585" y="1120"/>
                    <a:pt x="3335" y="1203"/>
                  </a:cubicBezTo>
                  <a:cubicBezTo>
                    <a:pt x="2846" y="1382"/>
                    <a:pt x="2477" y="1763"/>
                    <a:pt x="2025" y="2013"/>
                  </a:cubicBezTo>
                  <a:cubicBezTo>
                    <a:pt x="1965" y="2037"/>
                    <a:pt x="1918" y="2120"/>
                    <a:pt x="1858" y="2180"/>
                  </a:cubicBezTo>
                  <a:cubicBezTo>
                    <a:pt x="1775" y="2299"/>
                    <a:pt x="1668" y="2418"/>
                    <a:pt x="1584" y="2537"/>
                  </a:cubicBezTo>
                  <a:cubicBezTo>
                    <a:pt x="1382" y="2787"/>
                    <a:pt x="1144" y="2977"/>
                    <a:pt x="1001" y="3263"/>
                  </a:cubicBezTo>
                  <a:cubicBezTo>
                    <a:pt x="929" y="3430"/>
                    <a:pt x="834" y="3573"/>
                    <a:pt x="810" y="3739"/>
                  </a:cubicBezTo>
                  <a:cubicBezTo>
                    <a:pt x="775" y="3906"/>
                    <a:pt x="727" y="4085"/>
                    <a:pt x="656" y="4239"/>
                  </a:cubicBezTo>
                  <a:cubicBezTo>
                    <a:pt x="548" y="4454"/>
                    <a:pt x="525" y="4680"/>
                    <a:pt x="489" y="4894"/>
                  </a:cubicBezTo>
                  <a:cubicBezTo>
                    <a:pt x="453" y="5466"/>
                    <a:pt x="477" y="6025"/>
                    <a:pt x="572" y="6597"/>
                  </a:cubicBezTo>
                  <a:cubicBezTo>
                    <a:pt x="810" y="8252"/>
                    <a:pt x="1049" y="9895"/>
                    <a:pt x="1263" y="11550"/>
                  </a:cubicBezTo>
                  <a:cubicBezTo>
                    <a:pt x="1287" y="11669"/>
                    <a:pt x="1299" y="11800"/>
                    <a:pt x="1346" y="11919"/>
                  </a:cubicBezTo>
                  <a:cubicBezTo>
                    <a:pt x="1441" y="12169"/>
                    <a:pt x="1477" y="12431"/>
                    <a:pt x="1525" y="12693"/>
                  </a:cubicBezTo>
                  <a:cubicBezTo>
                    <a:pt x="1537" y="12848"/>
                    <a:pt x="1561" y="12990"/>
                    <a:pt x="1620" y="13121"/>
                  </a:cubicBezTo>
                  <a:cubicBezTo>
                    <a:pt x="1703" y="13324"/>
                    <a:pt x="1739" y="13514"/>
                    <a:pt x="1775" y="13705"/>
                  </a:cubicBezTo>
                  <a:cubicBezTo>
                    <a:pt x="1846" y="14217"/>
                    <a:pt x="1858" y="14729"/>
                    <a:pt x="2061" y="15229"/>
                  </a:cubicBezTo>
                  <a:cubicBezTo>
                    <a:pt x="2084" y="15288"/>
                    <a:pt x="2084" y="15348"/>
                    <a:pt x="2096" y="15407"/>
                  </a:cubicBezTo>
                  <a:cubicBezTo>
                    <a:pt x="2120" y="15479"/>
                    <a:pt x="2132" y="15550"/>
                    <a:pt x="2156" y="15610"/>
                  </a:cubicBezTo>
                  <a:cubicBezTo>
                    <a:pt x="2263" y="15788"/>
                    <a:pt x="2311" y="15979"/>
                    <a:pt x="2323" y="16193"/>
                  </a:cubicBezTo>
                  <a:cubicBezTo>
                    <a:pt x="2334" y="16598"/>
                    <a:pt x="2573" y="16931"/>
                    <a:pt x="2573" y="17324"/>
                  </a:cubicBezTo>
                  <a:cubicBezTo>
                    <a:pt x="2573" y="17348"/>
                    <a:pt x="2596" y="17372"/>
                    <a:pt x="2608" y="17396"/>
                  </a:cubicBezTo>
                  <a:cubicBezTo>
                    <a:pt x="2715" y="17610"/>
                    <a:pt x="2799" y="17824"/>
                    <a:pt x="2918" y="18039"/>
                  </a:cubicBezTo>
                  <a:cubicBezTo>
                    <a:pt x="2977" y="18122"/>
                    <a:pt x="3037" y="18241"/>
                    <a:pt x="3132" y="18289"/>
                  </a:cubicBezTo>
                  <a:cubicBezTo>
                    <a:pt x="3346" y="18396"/>
                    <a:pt x="3573" y="18479"/>
                    <a:pt x="3858" y="18455"/>
                  </a:cubicBezTo>
                  <a:cubicBezTo>
                    <a:pt x="4287" y="18396"/>
                    <a:pt x="4716" y="18277"/>
                    <a:pt x="5168" y="18384"/>
                  </a:cubicBezTo>
                  <a:cubicBezTo>
                    <a:pt x="5549" y="18324"/>
                    <a:pt x="5942" y="18324"/>
                    <a:pt x="6299" y="18146"/>
                  </a:cubicBezTo>
                  <a:cubicBezTo>
                    <a:pt x="6537" y="18027"/>
                    <a:pt x="6585" y="17991"/>
                    <a:pt x="6549" y="17705"/>
                  </a:cubicBezTo>
                  <a:cubicBezTo>
                    <a:pt x="6502" y="17253"/>
                    <a:pt x="6442" y="16789"/>
                    <a:pt x="6383" y="16324"/>
                  </a:cubicBezTo>
                  <a:cubicBezTo>
                    <a:pt x="6371" y="16217"/>
                    <a:pt x="6359" y="16134"/>
                    <a:pt x="6359" y="16027"/>
                  </a:cubicBezTo>
                  <a:cubicBezTo>
                    <a:pt x="6359" y="15955"/>
                    <a:pt x="6383" y="15860"/>
                    <a:pt x="6430" y="15824"/>
                  </a:cubicBezTo>
                  <a:cubicBezTo>
                    <a:pt x="6549" y="15705"/>
                    <a:pt x="6680" y="15586"/>
                    <a:pt x="6883" y="15562"/>
                  </a:cubicBezTo>
                  <a:cubicBezTo>
                    <a:pt x="7252" y="15527"/>
                    <a:pt x="7621" y="15443"/>
                    <a:pt x="8014" y="15491"/>
                  </a:cubicBezTo>
                  <a:cubicBezTo>
                    <a:pt x="8645" y="15550"/>
                    <a:pt x="9288" y="15503"/>
                    <a:pt x="9919" y="15407"/>
                  </a:cubicBezTo>
                  <a:cubicBezTo>
                    <a:pt x="9978" y="15384"/>
                    <a:pt x="10038" y="15384"/>
                    <a:pt x="10109" y="15372"/>
                  </a:cubicBezTo>
                  <a:cubicBezTo>
                    <a:pt x="10466" y="15324"/>
                    <a:pt x="10812" y="15241"/>
                    <a:pt x="11133" y="15026"/>
                  </a:cubicBezTo>
                  <a:cubicBezTo>
                    <a:pt x="11383" y="14872"/>
                    <a:pt x="11562" y="14693"/>
                    <a:pt x="11657" y="14419"/>
                  </a:cubicBezTo>
                  <a:cubicBezTo>
                    <a:pt x="11740" y="14169"/>
                    <a:pt x="11824" y="13895"/>
                    <a:pt x="11764" y="13622"/>
                  </a:cubicBezTo>
                  <a:cubicBezTo>
                    <a:pt x="11717" y="13324"/>
                    <a:pt x="11669" y="13026"/>
                    <a:pt x="11776" y="12729"/>
                  </a:cubicBezTo>
                  <a:cubicBezTo>
                    <a:pt x="11788" y="12681"/>
                    <a:pt x="11764" y="12609"/>
                    <a:pt x="11740" y="12526"/>
                  </a:cubicBezTo>
                  <a:cubicBezTo>
                    <a:pt x="11597" y="12550"/>
                    <a:pt x="11478" y="12550"/>
                    <a:pt x="11359" y="12562"/>
                  </a:cubicBezTo>
                  <a:cubicBezTo>
                    <a:pt x="10931" y="12621"/>
                    <a:pt x="10478" y="12669"/>
                    <a:pt x="10050" y="12729"/>
                  </a:cubicBezTo>
                  <a:cubicBezTo>
                    <a:pt x="9871" y="12752"/>
                    <a:pt x="9692" y="12729"/>
                    <a:pt x="9526" y="12645"/>
                  </a:cubicBezTo>
                  <a:cubicBezTo>
                    <a:pt x="9383" y="12574"/>
                    <a:pt x="9228" y="12514"/>
                    <a:pt x="9085" y="12443"/>
                  </a:cubicBezTo>
                  <a:cubicBezTo>
                    <a:pt x="8919" y="12348"/>
                    <a:pt x="8823" y="12217"/>
                    <a:pt x="8800" y="12026"/>
                  </a:cubicBezTo>
                  <a:cubicBezTo>
                    <a:pt x="8740" y="11597"/>
                    <a:pt x="8752" y="11395"/>
                    <a:pt x="8930" y="11002"/>
                  </a:cubicBezTo>
                  <a:cubicBezTo>
                    <a:pt x="9026" y="10800"/>
                    <a:pt x="9157" y="10669"/>
                    <a:pt x="9383" y="10645"/>
                  </a:cubicBezTo>
                  <a:cubicBezTo>
                    <a:pt x="9478" y="10621"/>
                    <a:pt x="9573" y="10609"/>
                    <a:pt x="9681" y="10597"/>
                  </a:cubicBezTo>
                  <a:lnTo>
                    <a:pt x="11062" y="10419"/>
                  </a:lnTo>
                  <a:cubicBezTo>
                    <a:pt x="11240" y="10383"/>
                    <a:pt x="11407" y="10359"/>
                    <a:pt x="11526" y="10193"/>
                  </a:cubicBezTo>
                  <a:cubicBezTo>
                    <a:pt x="11526" y="10073"/>
                    <a:pt x="11502" y="9954"/>
                    <a:pt x="11502" y="9823"/>
                  </a:cubicBezTo>
                  <a:cubicBezTo>
                    <a:pt x="11502" y="9514"/>
                    <a:pt x="11645" y="9359"/>
                    <a:pt x="11943" y="9300"/>
                  </a:cubicBezTo>
                  <a:cubicBezTo>
                    <a:pt x="12121" y="9276"/>
                    <a:pt x="12312" y="9240"/>
                    <a:pt x="12502" y="9228"/>
                  </a:cubicBezTo>
                  <a:cubicBezTo>
                    <a:pt x="12717" y="9228"/>
                    <a:pt x="12860" y="9169"/>
                    <a:pt x="12991" y="902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Google Shape;3817;p116"/>
            <p:cNvSpPr/>
            <p:nvPr/>
          </p:nvSpPr>
          <p:spPr>
            <a:xfrm>
              <a:off x="3138175" y="1954825"/>
              <a:ext cx="56575" cy="47650"/>
            </a:xfrm>
            <a:custGeom>
              <a:avLst/>
              <a:gdLst/>
              <a:ahLst/>
              <a:cxnLst/>
              <a:rect l="l" t="t" r="r" b="b"/>
              <a:pathLst>
                <a:path w="2263" h="1906" extrusionOk="0">
                  <a:moveTo>
                    <a:pt x="358" y="1906"/>
                  </a:moveTo>
                  <a:cubicBezTo>
                    <a:pt x="310" y="1882"/>
                    <a:pt x="203" y="1858"/>
                    <a:pt x="132" y="1811"/>
                  </a:cubicBezTo>
                  <a:cubicBezTo>
                    <a:pt x="24" y="1751"/>
                    <a:pt x="1" y="1608"/>
                    <a:pt x="84" y="1513"/>
                  </a:cubicBezTo>
                  <a:cubicBezTo>
                    <a:pt x="274" y="1334"/>
                    <a:pt x="429" y="1108"/>
                    <a:pt x="596" y="918"/>
                  </a:cubicBezTo>
                  <a:cubicBezTo>
                    <a:pt x="632" y="858"/>
                    <a:pt x="715" y="822"/>
                    <a:pt x="775" y="787"/>
                  </a:cubicBezTo>
                  <a:cubicBezTo>
                    <a:pt x="1096" y="620"/>
                    <a:pt x="1394" y="418"/>
                    <a:pt x="1667" y="156"/>
                  </a:cubicBezTo>
                  <a:cubicBezTo>
                    <a:pt x="1703" y="120"/>
                    <a:pt x="1751" y="84"/>
                    <a:pt x="1810" y="60"/>
                  </a:cubicBezTo>
                  <a:cubicBezTo>
                    <a:pt x="1918" y="1"/>
                    <a:pt x="2037" y="1"/>
                    <a:pt x="2120" y="84"/>
                  </a:cubicBezTo>
                  <a:cubicBezTo>
                    <a:pt x="2227" y="156"/>
                    <a:pt x="2263" y="299"/>
                    <a:pt x="2203" y="430"/>
                  </a:cubicBezTo>
                  <a:cubicBezTo>
                    <a:pt x="2179" y="477"/>
                    <a:pt x="2156" y="513"/>
                    <a:pt x="2120" y="560"/>
                  </a:cubicBezTo>
                  <a:cubicBezTo>
                    <a:pt x="1965" y="727"/>
                    <a:pt x="1810" y="918"/>
                    <a:pt x="1620" y="1049"/>
                  </a:cubicBezTo>
                  <a:cubicBezTo>
                    <a:pt x="1334" y="1251"/>
                    <a:pt x="1072" y="1465"/>
                    <a:pt x="786" y="1692"/>
                  </a:cubicBezTo>
                  <a:cubicBezTo>
                    <a:pt x="679" y="1787"/>
                    <a:pt x="560" y="1870"/>
                    <a:pt x="358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Google Shape;3818;p116"/>
            <p:cNvSpPr/>
            <p:nvPr/>
          </p:nvSpPr>
          <p:spPr>
            <a:xfrm>
              <a:off x="3149500" y="2052475"/>
              <a:ext cx="53600" cy="30375"/>
            </a:xfrm>
            <a:custGeom>
              <a:avLst/>
              <a:gdLst/>
              <a:ahLst/>
              <a:cxnLst/>
              <a:rect l="l" t="t" r="r" b="b"/>
              <a:pathLst>
                <a:path w="2144" h="1215" extrusionOk="0">
                  <a:moveTo>
                    <a:pt x="1774" y="1215"/>
                  </a:moveTo>
                  <a:cubicBezTo>
                    <a:pt x="1726" y="1191"/>
                    <a:pt x="1607" y="1179"/>
                    <a:pt x="1512" y="1131"/>
                  </a:cubicBezTo>
                  <a:cubicBezTo>
                    <a:pt x="1107" y="953"/>
                    <a:pt x="714" y="774"/>
                    <a:pt x="322" y="595"/>
                  </a:cubicBezTo>
                  <a:cubicBezTo>
                    <a:pt x="167" y="536"/>
                    <a:pt x="60" y="429"/>
                    <a:pt x="36" y="274"/>
                  </a:cubicBezTo>
                  <a:cubicBezTo>
                    <a:pt x="0" y="119"/>
                    <a:pt x="95" y="0"/>
                    <a:pt x="238" y="36"/>
                  </a:cubicBezTo>
                  <a:cubicBezTo>
                    <a:pt x="441" y="60"/>
                    <a:pt x="631" y="119"/>
                    <a:pt x="810" y="191"/>
                  </a:cubicBezTo>
                  <a:cubicBezTo>
                    <a:pt x="1179" y="345"/>
                    <a:pt x="1536" y="512"/>
                    <a:pt x="1905" y="655"/>
                  </a:cubicBezTo>
                  <a:cubicBezTo>
                    <a:pt x="2072" y="714"/>
                    <a:pt x="2143" y="834"/>
                    <a:pt x="2119" y="976"/>
                  </a:cubicBezTo>
                  <a:cubicBezTo>
                    <a:pt x="2084" y="1107"/>
                    <a:pt x="1988" y="1179"/>
                    <a:pt x="1774" y="12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9" name="Google Shape;3819;p116"/>
            <p:cNvSpPr/>
            <p:nvPr/>
          </p:nvSpPr>
          <p:spPr>
            <a:xfrm>
              <a:off x="3151575" y="2014075"/>
              <a:ext cx="53000" cy="17575"/>
            </a:xfrm>
            <a:custGeom>
              <a:avLst/>
              <a:gdLst/>
              <a:ahLst/>
              <a:cxnLst/>
              <a:rect l="l" t="t" r="r" b="b"/>
              <a:pathLst>
                <a:path w="2120" h="703" extrusionOk="0">
                  <a:moveTo>
                    <a:pt x="1024" y="95"/>
                  </a:moveTo>
                  <a:cubicBezTo>
                    <a:pt x="1227" y="72"/>
                    <a:pt x="1441" y="36"/>
                    <a:pt x="1643" y="24"/>
                  </a:cubicBezTo>
                  <a:cubicBezTo>
                    <a:pt x="1786" y="0"/>
                    <a:pt x="1905" y="36"/>
                    <a:pt x="2001" y="95"/>
                  </a:cubicBezTo>
                  <a:cubicBezTo>
                    <a:pt x="2108" y="155"/>
                    <a:pt x="2120" y="298"/>
                    <a:pt x="2036" y="381"/>
                  </a:cubicBezTo>
                  <a:cubicBezTo>
                    <a:pt x="1941" y="441"/>
                    <a:pt x="1846" y="512"/>
                    <a:pt x="1739" y="524"/>
                  </a:cubicBezTo>
                  <a:cubicBezTo>
                    <a:pt x="1310" y="596"/>
                    <a:pt x="870" y="643"/>
                    <a:pt x="441" y="691"/>
                  </a:cubicBezTo>
                  <a:cubicBezTo>
                    <a:pt x="358" y="703"/>
                    <a:pt x="250" y="679"/>
                    <a:pt x="143" y="643"/>
                  </a:cubicBezTo>
                  <a:cubicBezTo>
                    <a:pt x="60" y="619"/>
                    <a:pt x="0" y="560"/>
                    <a:pt x="0" y="453"/>
                  </a:cubicBezTo>
                  <a:cubicBezTo>
                    <a:pt x="0" y="357"/>
                    <a:pt x="24" y="298"/>
                    <a:pt x="96" y="274"/>
                  </a:cubicBezTo>
                  <a:cubicBezTo>
                    <a:pt x="215" y="226"/>
                    <a:pt x="334" y="179"/>
                    <a:pt x="453" y="155"/>
                  </a:cubicBezTo>
                  <a:cubicBezTo>
                    <a:pt x="655" y="143"/>
                    <a:pt x="846" y="131"/>
                    <a:pt x="1024" y="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0" name="Google Shape;3820;p116"/>
            <p:cNvSpPr/>
            <p:nvPr/>
          </p:nvSpPr>
          <p:spPr>
            <a:xfrm>
              <a:off x="2811650" y="1782500"/>
              <a:ext cx="194100" cy="218800"/>
            </a:xfrm>
            <a:custGeom>
              <a:avLst/>
              <a:gdLst/>
              <a:ahLst/>
              <a:cxnLst/>
              <a:rect l="l" t="t" r="r" b="b"/>
              <a:pathLst>
                <a:path w="7764" h="8752" extrusionOk="0">
                  <a:moveTo>
                    <a:pt x="3858" y="84"/>
                  </a:moveTo>
                  <a:cubicBezTo>
                    <a:pt x="4072" y="60"/>
                    <a:pt x="4275" y="12"/>
                    <a:pt x="4501" y="12"/>
                  </a:cubicBezTo>
                  <a:cubicBezTo>
                    <a:pt x="4692" y="0"/>
                    <a:pt x="4906" y="24"/>
                    <a:pt x="5096" y="48"/>
                  </a:cubicBezTo>
                  <a:cubicBezTo>
                    <a:pt x="5144" y="48"/>
                    <a:pt x="5203" y="72"/>
                    <a:pt x="5227" y="84"/>
                  </a:cubicBezTo>
                  <a:cubicBezTo>
                    <a:pt x="5477" y="238"/>
                    <a:pt x="5751" y="405"/>
                    <a:pt x="5989" y="560"/>
                  </a:cubicBezTo>
                  <a:cubicBezTo>
                    <a:pt x="6073" y="619"/>
                    <a:pt x="6168" y="715"/>
                    <a:pt x="6227" y="798"/>
                  </a:cubicBezTo>
                  <a:cubicBezTo>
                    <a:pt x="6549" y="1227"/>
                    <a:pt x="6870" y="1679"/>
                    <a:pt x="7180" y="2108"/>
                  </a:cubicBezTo>
                  <a:cubicBezTo>
                    <a:pt x="7263" y="2227"/>
                    <a:pt x="7347" y="2358"/>
                    <a:pt x="7370" y="2512"/>
                  </a:cubicBezTo>
                  <a:cubicBezTo>
                    <a:pt x="7370" y="2536"/>
                    <a:pt x="7382" y="2560"/>
                    <a:pt x="7382" y="2584"/>
                  </a:cubicBezTo>
                  <a:cubicBezTo>
                    <a:pt x="7680" y="3203"/>
                    <a:pt x="7644" y="3870"/>
                    <a:pt x="7740" y="4501"/>
                  </a:cubicBezTo>
                  <a:cubicBezTo>
                    <a:pt x="7740" y="4536"/>
                    <a:pt x="7763" y="4584"/>
                    <a:pt x="7740" y="4620"/>
                  </a:cubicBezTo>
                  <a:cubicBezTo>
                    <a:pt x="7597" y="5084"/>
                    <a:pt x="7597" y="5596"/>
                    <a:pt x="7382" y="6037"/>
                  </a:cubicBezTo>
                  <a:cubicBezTo>
                    <a:pt x="7347" y="6132"/>
                    <a:pt x="7299" y="6215"/>
                    <a:pt x="7239" y="6310"/>
                  </a:cubicBezTo>
                  <a:cubicBezTo>
                    <a:pt x="7073" y="6549"/>
                    <a:pt x="6870" y="6751"/>
                    <a:pt x="6763" y="7025"/>
                  </a:cubicBezTo>
                  <a:cubicBezTo>
                    <a:pt x="6739" y="7084"/>
                    <a:pt x="6680" y="7120"/>
                    <a:pt x="6644" y="7156"/>
                  </a:cubicBezTo>
                  <a:cubicBezTo>
                    <a:pt x="6346" y="7382"/>
                    <a:pt x="6049" y="7620"/>
                    <a:pt x="5739" y="7823"/>
                  </a:cubicBezTo>
                  <a:cubicBezTo>
                    <a:pt x="5549" y="7942"/>
                    <a:pt x="5358" y="8061"/>
                    <a:pt x="5168" y="8120"/>
                  </a:cubicBezTo>
                  <a:cubicBezTo>
                    <a:pt x="4811" y="8227"/>
                    <a:pt x="4489" y="8442"/>
                    <a:pt x="4096" y="8442"/>
                  </a:cubicBezTo>
                  <a:cubicBezTo>
                    <a:pt x="4060" y="8442"/>
                    <a:pt x="4025" y="8454"/>
                    <a:pt x="3989" y="8465"/>
                  </a:cubicBezTo>
                  <a:cubicBezTo>
                    <a:pt x="3572" y="8692"/>
                    <a:pt x="3108" y="8644"/>
                    <a:pt x="2667" y="8716"/>
                  </a:cubicBezTo>
                  <a:cubicBezTo>
                    <a:pt x="2501" y="8751"/>
                    <a:pt x="2358" y="8656"/>
                    <a:pt x="2203" y="8596"/>
                  </a:cubicBezTo>
                  <a:cubicBezTo>
                    <a:pt x="2025" y="8525"/>
                    <a:pt x="1870" y="8430"/>
                    <a:pt x="1679" y="8370"/>
                  </a:cubicBezTo>
                  <a:cubicBezTo>
                    <a:pt x="1572" y="8335"/>
                    <a:pt x="1465" y="8275"/>
                    <a:pt x="1382" y="8156"/>
                  </a:cubicBezTo>
                  <a:cubicBezTo>
                    <a:pt x="1274" y="7977"/>
                    <a:pt x="1108" y="7834"/>
                    <a:pt x="1012" y="7644"/>
                  </a:cubicBezTo>
                  <a:cubicBezTo>
                    <a:pt x="929" y="7477"/>
                    <a:pt x="774" y="7370"/>
                    <a:pt x="655" y="7215"/>
                  </a:cubicBezTo>
                  <a:cubicBezTo>
                    <a:pt x="358" y="6858"/>
                    <a:pt x="227" y="6477"/>
                    <a:pt x="179" y="6025"/>
                  </a:cubicBezTo>
                  <a:cubicBezTo>
                    <a:pt x="131" y="5620"/>
                    <a:pt x="60" y="5239"/>
                    <a:pt x="12" y="4834"/>
                  </a:cubicBezTo>
                  <a:cubicBezTo>
                    <a:pt x="0" y="4656"/>
                    <a:pt x="0" y="4489"/>
                    <a:pt x="12" y="4310"/>
                  </a:cubicBezTo>
                  <a:cubicBezTo>
                    <a:pt x="12" y="4227"/>
                    <a:pt x="48" y="4132"/>
                    <a:pt x="36" y="4048"/>
                  </a:cubicBezTo>
                  <a:cubicBezTo>
                    <a:pt x="12" y="3834"/>
                    <a:pt x="60" y="3643"/>
                    <a:pt x="120" y="3453"/>
                  </a:cubicBezTo>
                  <a:cubicBezTo>
                    <a:pt x="179" y="3251"/>
                    <a:pt x="239" y="3060"/>
                    <a:pt x="310" y="2881"/>
                  </a:cubicBezTo>
                  <a:cubicBezTo>
                    <a:pt x="370" y="2762"/>
                    <a:pt x="453" y="2643"/>
                    <a:pt x="524" y="2524"/>
                  </a:cubicBezTo>
                  <a:cubicBezTo>
                    <a:pt x="667" y="2310"/>
                    <a:pt x="822" y="2096"/>
                    <a:pt x="953" y="1869"/>
                  </a:cubicBezTo>
                  <a:cubicBezTo>
                    <a:pt x="1108" y="1631"/>
                    <a:pt x="1251" y="1417"/>
                    <a:pt x="1489" y="1250"/>
                  </a:cubicBezTo>
                  <a:cubicBezTo>
                    <a:pt x="1548" y="1203"/>
                    <a:pt x="1608" y="1155"/>
                    <a:pt x="1655" y="1096"/>
                  </a:cubicBezTo>
                  <a:cubicBezTo>
                    <a:pt x="1882" y="857"/>
                    <a:pt x="2132" y="679"/>
                    <a:pt x="2417" y="548"/>
                  </a:cubicBezTo>
                  <a:cubicBezTo>
                    <a:pt x="2441" y="536"/>
                    <a:pt x="2453" y="536"/>
                    <a:pt x="2477" y="524"/>
                  </a:cubicBezTo>
                  <a:cubicBezTo>
                    <a:pt x="2798" y="238"/>
                    <a:pt x="3203" y="167"/>
                    <a:pt x="3632" y="131"/>
                  </a:cubicBezTo>
                  <a:cubicBezTo>
                    <a:pt x="3691" y="119"/>
                    <a:pt x="3787" y="107"/>
                    <a:pt x="3858" y="84"/>
                  </a:cubicBezTo>
                  <a:close/>
                  <a:moveTo>
                    <a:pt x="3799" y="655"/>
                  </a:moveTo>
                  <a:cubicBezTo>
                    <a:pt x="3453" y="667"/>
                    <a:pt x="3037" y="738"/>
                    <a:pt x="2703" y="1024"/>
                  </a:cubicBezTo>
                  <a:cubicBezTo>
                    <a:pt x="2679" y="1036"/>
                    <a:pt x="2679" y="1036"/>
                    <a:pt x="2667" y="1036"/>
                  </a:cubicBezTo>
                  <a:cubicBezTo>
                    <a:pt x="2239" y="1215"/>
                    <a:pt x="1965" y="1596"/>
                    <a:pt x="1608" y="1869"/>
                  </a:cubicBezTo>
                  <a:cubicBezTo>
                    <a:pt x="1358" y="2262"/>
                    <a:pt x="1072" y="2631"/>
                    <a:pt x="858" y="3036"/>
                  </a:cubicBezTo>
                  <a:cubicBezTo>
                    <a:pt x="584" y="3513"/>
                    <a:pt x="524" y="4060"/>
                    <a:pt x="560" y="4608"/>
                  </a:cubicBezTo>
                  <a:cubicBezTo>
                    <a:pt x="584" y="5132"/>
                    <a:pt x="679" y="5656"/>
                    <a:pt x="751" y="6191"/>
                  </a:cubicBezTo>
                  <a:cubicBezTo>
                    <a:pt x="762" y="6275"/>
                    <a:pt x="786" y="6382"/>
                    <a:pt x="858" y="6453"/>
                  </a:cubicBezTo>
                  <a:cubicBezTo>
                    <a:pt x="1120" y="6775"/>
                    <a:pt x="1358" y="7108"/>
                    <a:pt x="1584" y="7453"/>
                  </a:cubicBezTo>
                  <a:cubicBezTo>
                    <a:pt x="1846" y="7846"/>
                    <a:pt x="2286" y="7965"/>
                    <a:pt x="2679" y="8108"/>
                  </a:cubicBezTo>
                  <a:cubicBezTo>
                    <a:pt x="2715" y="8120"/>
                    <a:pt x="2727" y="8108"/>
                    <a:pt x="2763" y="8108"/>
                  </a:cubicBezTo>
                  <a:cubicBezTo>
                    <a:pt x="3072" y="8049"/>
                    <a:pt x="3406" y="8108"/>
                    <a:pt x="3703" y="7906"/>
                  </a:cubicBezTo>
                  <a:cubicBezTo>
                    <a:pt x="3751" y="7870"/>
                    <a:pt x="3799" y="7870"/>
                    <a:pt x="3858" y="7858"/>
                  </a:cubicBezTo>
                  <a:cubicBezTo>
                    <a:pt x="4144" y="7823"/>
                    <a:pt x="4418" y="7739"/>
                    <a:pt x="4692" y="7668"/>
                  </a:cubicBezTo>
                  <a:cubicBezTo>
                    <a:pt x="5061" y="7561"/>
                    <a:pt x="5394" y="7382"/>
                    <a:pt x="5692" y="7156"/>
                  </a:cubicBezTo>
                  <a:cubicBezTo>
                    <a:pt x="5858" y="7037"/>
                    <a:pt x="6037" y="6894"/>
                    <a:pt x="6192" y="6751"/>
                  </a:cubicBezTo>
                  <a:cubicBezTo>
                    <a:pt x="6239" y="6715"/>
                    <a:pt x="6275" y="6668"/>
                    <a:pt x="6311" y="6608"/>
                  </a:cubicBezTo>
                  <a:cubicBezTo>
                    <a:pt x="6418" y="6453"/>
                    <a:pt x="6489" y="6310"/>
                    <a:pt x="6608" y="6180"/>
                  </a:cubicBezTo>
                  <a:cubicBezTo>
                    <a:pt x="6799" y="5953"/>
                    <a:pt x="6930" y="5703"/>
                    <a:pt x="7001" y="5418"/>
                  </a:cubicBezTo>
                  <a:cubicBezTo>
                    <a:pt x="7061" y="5132"/>
                    <a:pt x="7073" y="4846"/>
                    <a:pt x="7180" y="4572"/>
                  </a:cubicBezTo>
                  <a:cubicBezTo>
                    <a:pt x="7192" y="4513"/>
                    <a:pt x="7180" y="4453"/>
                    <a:pt x="7180" y="4370"/>
                  </a:cubicBezTo>
                  <a:cubicBezTo>
                    <a:pt x="7132" y="3989"/>
                    <a:pt x="7108" y="3596"/>
                    <a:pt x="7025" y="3215"/>
                  </a:cubicBezTo>
                  <a:cubicBezTo>
                    <a:pt x="6954" y="2881"/>
                    <a:pt x="6870" y="2560"/>
                    <a:pt x="6656" y="2274"/>
                  </a:cubicBezTo>
                  <a:cubicBezTo>
                    <a:pt x="6418" y="1965"/>
                    <a:pt x="6180" y="1655"/>
                    <a:pt x="5977" y="1334"/>
                  </a:cubicBezTo>
                  <a:cubicBezTo>
                    <a:pt x="5823" y="1131"/>
                    <a:pt x="5680" y="941"/>
                    <a:pt x="5418" y="857"/>
                  </a:cubicBezTo>
                  <a:cubicBezTo>
                    <a:pt x="5346" y="846"/>
                    <a:pt x="5287" y="786"/>
                    <a:pt x="5227" y="738"/>
                  </a:cubicBezTo>
                  <a:cubicBezTo>
                    <a:pt x="5025" y="548"/>
                    <a:pt x="4751" y="524"/>
                    <a:pt x="4489" y="548"/>
                  </a:cubicBezTo>
                  <a:cubicBezTo>
                    <a:pt x="4275" y="595"/>
                    <a:pt x="4084" y="619"/>
                    <a:pt x="3799" y="6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Google Shape;3821;p116"/>
            <p:cNvSpPr/>
            <p:nvPr/>
          </p:nvSpPr>
          <p:spPr>
            <a:xfrm>
              <a:off x="3019125" y="1927450"/>
              <a:ext cx="24725" cy="25025"/>
            </a:xfrm>
            <a:custGeom>
              <a:avLst/>
              <a:gdLst/>
              <a:ahLst/>
              <a:cxnLst/>
              <a:rect l="l" t="t" r="r" b="b"/>
              <a:pathLst>
                <a:path w="989" h="1001" extrusionOk="0">
                  <a:moveTo>
                    <a:pt x="548" y="977"/>
                  </a:moveTo>
                  <a:lnTo>
                    <a:pt x="512" y="977"/>
                  </a:lnTo>
                  <a:cubicBezTo>
                    <a:pt x="357" y="1001"/>
                    <a:pt x="191" y="989"/>
                    <a:pt x="95" y="810"/>
                  </a:cubicBezTo>
                  <a:cubicBezTo>
                    <a:pt x="12" y="632"/>
                    <a:pt x="0" y="453"/>
                    <a:pt x="131" y="286"/>
                  </a:cubicBezTo>
                  <a:cubicBezTo>
                    <a:pt x="203" y="179"/>
                    <a:pt x="298" y="108"/>
                    <a:pt x="429" y="84"/>
                  </a:cubicBezTo>
                  <a:cubicBezTo>
                    <a:pt x="726" y="1"/>
                    <a:pt x="869" y="108"/>
                    <a:pt x="929" y="405"/>
                  </a:cubicBezTo>
                  <a:lnTo>
                    <a:pt x="929" y="429"/>
                  </a:lnTo>
                  <a:cubicBezTo>
                    <a:pt x="988" y="810"/>
                    <a:pt x="905" y="929"/>
                    <a:pt x="548" y="9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Google Shape;3822;p116"/>
            <p:cNvSpPr/>
            <p:nvPr/>
          </p:nvSpPr>
          <p:spPr>
            <a:xfrm>
              <a:off x="2869100" y="1840225"/>
              <a:ext cx="68475" cy="95875"/>
            </a:xfrm>
            <a:custGeom>
              <a:avLst/>
              <a:gdLst/>
              <a:ahLst/>
              <a:cxnLst/>
              <a:rect l="l" t="t" r="r" b="b"/>
              <a:pathLst>
                <a:path w="2739" h="3835" extrusionOk="0">
                  <a:moveTo>
                    <a:pt x="1679" y="2454"/>
                  </a:moveTo>
                  <a:cubicBezTo>
                    <a:pt x="1298" y="2477"/>
                    <a:pt x="905" y="2466"/>
                    <a:pt x="560" y="2716"/>
                  </a:cubicBezTo>
                  <a:cubicBezTo>
                    <a:pt x="536" y="2918"/>
                    <a:pt x="500" y="3120"/>
                    <a:pt x="536" y="3335"/>
                  </a:cubicBezTo>
                  <a:cubicBezTo>
                    <a:pt x="548" y="3418"/>
                    <a:pt x="548" y="3513"/>
                    <a:pt x="536" y="3597"/>
                  </a:cubicBezTo>
                  <a:cubicBezTo>
                    <a:pt x="512" y="3728"/>
                    <a:pt x="429" y="3835"/>
                    <a:pt x="322" y="3835"/>
                  </a:cubicBezTo>
                  <a:cubicBezTo>
                    <a:pt x="203" y="3835"/>
                    <a:pt x="131" y="3763"/>
                    <a:pt x="108" y="3656"/>
                  </a:cubicBezTo>
                  <a:cubicBezTo>
                    <a:pt x="60" y="3490"/>
                    <a:pt x="0" y="3311"/>
                    <a:pt x="0" y="3156"/>
                  </a:cubicBezTo>
                  <a:cubicBezTo>
                    <a:pt x="0" y="2858"/>
                    <a:pt x="36" y="2561"/>
                    <a:pt x="84" y="2263"/>
                  </a:cubicBezTo>
                  <a:cubicBezTo>
                    <a:pt x="119" y="2061"/>
                    <a:pt x="131" y="1858"/>
                    <a:pt x="143" y="1668"/>
                  </a:cubicBezTo>
                  <a:cubicBezTo>
                    <a:pt x="179" y="1227"/>
                    <a:pt x="250" y="787"/>
                    <a:pt x="405" y="382"/>
                  </a:cubicBezTo>
                  <a:cubicBezTo>
                    <a:pt x="500" y="96"/>
                    <a:pt x="858" y="1"/>
                    <a:pt x="1108" y="180"/>
                  </a:cubicBezTo>
                  <a:cubicBezTo>
                    <a:pt x="1251" y="263"/>
                    <a:pt x="1358" y="394"/>
                    <a:pt x="1405" y="549"/>
                  </a:cubicBezTo>
                  <a:lnTo>
                    <a:pt x="1727" y="1263"/>
                  </a:lnTo>
                  <a:cubicBezTo>
                    <a:pt x="1786" y="1394"/>
                    <a:pt x="1858" y="1525"/>
                    <a:pt x="1953" y="1644"/>
                  </a:cubicBezTo>
                  <a:cubicBezTo>
                    <a:pt x="2084" y="1858"/>
                    <a:pt x="2203" y="2085"/>
                    <a:pt x="2263" y="2335"/>
                  </a:cubicBezTo>
                  <a:cubicBezTo>
                    <a:pt x="2334" y="2585"/>
                    <a:pt x="2429" y="2823"/>
                    <a:pt x="2584" y="3049"/>
                  </a:cubicBezTo>
                  <a:cubicBezTo>
                    <a:pt x="2667" y="3168"/>
                    <a:pt x="2739" y="3287"/>
                    <a:pt x="2739" y="3430"/>
                  </a:cubicBezTo>
                  <a:cubicBezTo>
                    <a:pt x="2739" y="3549"/>
                    <a:pt x="2667" y="3656"/>
                    <a:pt x="2560" y="3704"/>
                  </a:cubicBezTo>
                  <a:cubicBezTo>
                    <a:pt x="2441" y="3751"/>
                    <a:pt x="2286" y="3716"/>
                    <a:pt x="2227" y="3585"/>
                  </a:cubicBezTo>
                  <a:cubicBezTo>
                    <a:pt x="2096" y="3347"/>
                    <a:pt x="1917" y="3120"/>
                    <a:pt x="1846" y="2858"/>
                  </a:cubicBezTo>
                  <a:cubicBezTo>
                    <a:pt x="1798" y="2704"/>
                    <a:pt x="1727" y="2585"/>
                    <a:pt x="1679" y="2454"/>
                  </a:cubicBezTo>
                  <a:close/>
                  <a:moveTo>
                    <a:pt x="1453" y="1918"/>
                  </a:moveTo>
                  <a:cubicBezTo>
                    <a:pt x="1191" y="1561"/>
                    <a:pt x="1179" y="1120"/>
                    <a:pt x="858" y="823"/>
                  </a:cubicBezTo>
                  <a:cubicBezTo>
                    <a:pt x="834" y="882"/>
                    <a:pt x="786" y="930"/>
                    <a:pt x="774" y="989"/>
                  </a:cubicBezTo>
                  <a:cubicBezTo>
                    <a:pt x="739" y="1323"/>
                    <a:pt x="619" y="1644"/>
                    <a:pt x="715" y="2001"/>
                  </a:cubicBezTo>
                  <a:cubicBezTo>
                    <a:pt x="941" y="2025"/>
                    <a:pt x="1155" y="1966"/>
                    <a:pt x="1453" y="191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23" name="Google Shape;3823;p116"/>
          <p:cNvGrpSpPr/>
          <p:nvPr/>
        </p:nvGrpSpPr>
        <p:grpSpPr>
          <a:xfrm>
            <a:off x="3013623" y="1391341"/>
            <a:ext cx="542384" cy="383024"/>
            <a:chOff x="2141325" y="1770575"/>
            <a:chExt cx="449775" cy="317625"/>
          </a:xfrm>
        </p:grpSpPr>
        <p:sp>
          <p:nvSpPr>
            <p:cNvPr id="3824" name="Google Shape;3824;p116"/>
            <p:cNvSpPr/>
            <p:nvPr/>
          </p:nvSpPr>
          <p:spPr>
            <a:xfrm>
              <a:off x="2152925" y="1785125"/>
              <a:ext cx="423600" cy="286825"/>
            </a:xfrm>
            <a:custGeom>
              <a:avLst/>
              <a:gdLst/>
              <a:ahLst/>
              <a:cxnLst/>
              <a:rect l="l" t="t" r="r" b="b"/>
              <a:pathLst>
                <a:path w="16944" h="11473" extrusionOk="0">
                  <a:moveTo>
                    <a:pt x="10887" y="0"/>
                  </a:moveTo>
                  <a:cubicBezTo>
                    <a:pt x="10779" y="0"/>
                    <a:pt x="10670" y="5"/>
                    <a:pt x="10562" y="14"/>
                  </a:cubicBezTo>
                  <a:cubicBezTo>
                    <a:pt x="10062" y="38"/>
                    <a:pt x="9538" y="38"/>
                    <a:pt x="9026" y="74"/>
                  </a:cubicBezTo>
                  <a:cubicBezTo>
                    <a:pt x="8728" y="86"/>
                    <a:pt x="8431" y="109"/>
                    <a:pt x="8157" y="229"/>
                  </a:cubicBezTo>
                  <a:cubicBezTo>
                    <a:pt x="8014" y="276"/>
                    <a:pt x="7883" y="324"/>
                    <a:pt x="7752" y="336"/>
                  </a:cubicBezTo>
                  <a:cubicBezTo>
                    <a:pt x="7395" y="383"/>
                    <a:pt x="7049" y="467"/>
                    <a:pt x="6740" y="633"/>
                  </a:cubicBezTo>
                  <a:cubicBezTo>
                    <a:pt x="6526" y="741"/>
                    <a:pt x="6323" y="812"/>
                    <a:pt x="6085" y="812"/>
                  </a:cubicBezTo>
                  <a:cubicBezTo>
                    <a:pt x="5799" y="812"/>
                    <a:pt x="5549" y="931"/>
                    <a:pt x="5299" y="1038"/>
                  </a:cubicBezTo>
                  <a:cubicBezTo>
                    <a:pt x="4787" y="1229"/>
                    <a:pt x="4323" y="1503"/>
                    <a:pt x="3906" y="1860"/>
                  </a:cubicBezTo>
                  <a:cubicBezTo>
                    <a:pt x="3811" y="1943"/>
                    <a:pt x="3692" y="2014"/>
                    <a:pt x="3573" y="2074"/>
                  </a:cubicBezTo>
                  <a:cubicBezTo>
                    <a:pt x="3228" y="2253"/>
                    <a:pt x="2894" y="2479"/>
                    <a:pt x="2596" y="2717"/>
                  </a:cubicBezTo>
                  <a:cubicBezTo>
                    <a:pt x="2585" y="2729"/>
                    <a:pt x="2561" y="2753"/>
                    <a:pt x="2537" y="2765"/>
                  </a:cubicBezTo>
                  <a:cubicBezTo>
                    <a:pt x="2275" y="3146"/>
                    <a:pt x="1858" y="3419"/>
                    <a:pt x="1549" y="3777"/>
                  </a:cubicBezTo>
                  <a:cubicBezTo>
                    <a:pt x="1489" y="3848"/>
                    <a:pt x="1406" y="3908"/>
                    <a:pt x="1382" y="3979"/>
                  </a:cubicBezTo>
                  <a:cubicBezTo>
                    <a:pt x="1275" y="4277"/>
                    <a:pt x="1025" y="4455"/>
                    <a:pt x="834" y="4681"/>
                  </a:cubicBezTo>
                  <a:cubicBezTo>
                    <a:pt x="561" y="4979"/>
                    <a:pt x="370" y="5313"/>
                    <a:pt x="275" y="5694"/>
                  </a:cubicBezTo>
                  <a:cubicBezTo>
                    <a:pt x="203" y="6063"/>
                    <a:pt x="120" y="6444"/>
                    <a:pt x="37" y="6825"/>
                  </a:cubicBezTo>
                  <a:cubicBezTo>
                    <a:pt x="13" y="6991"/>
                    <a:pt x="1" y="7182"/>
                    <a:pt x="25" y="7348"/>
                  </a:cubicBezTo>
                  <a:cubicBezTo>
                    <a:pt x="72" y="7634"/>
                    <a:pt x="132" y="7908"/>
                    <a:pt x="239" y="8182"/>
                  </a:cubicBezTo>
                  <a:cubicBezTo>
                    <a:pt x="394" y="8634"/>
                    <a:pt x="596" y="9063"/>
                    <a:pt x="799" y="9492"/>
                  </a:cubicBezTo>
                  <a:cubicBezTo>
                    <a:pt x="894" y="9694"/>
                    <a:pt x="1061" y="9884"/>
                    <a:pt x="1180" y="10051"/>
                  </a:cubicBezTo>
                  <a:cubicBezTo>
                    <a:pt x="1263" y="10158"/>
                    <a:pt x="1346" y="10265"/>
                    <a:pt x="1418" y="10349"/>
                  </a:cubicBezTo>
                  <a:cubicBezTo>
                    <a:pt x="1465" y="10408"/>
                    <a:pt x="1525" y="10456"/>
                    <a:pt x="1584" y="10504"/>
                  </a:cubicBezTo>
                  <a:cubicBezTo>
                    <a:pt x="1751" y="10611"/>
                    <a:pt x="1930" y="10682"/>
                    <a:pt x="2073" y="10789"/>
                  </a:cubicBezTo>
                  <a:cubicBezTo>
                    <a:pt x="2287" y="10920"/>
                    <a:pt x="2513" y="10980"/>
                    <a:pt x="2751" y="11004"/>
                  </a:cubicBezTo>
                  <a:cubicBezTo>
                    <a:pt x="2894" y="11027"/>
                    <a:pt x="3049" y="11051"/>
                    <a:pt x="3168" y="11158"/>
                  </a:cubicBezTo>
                  <a:cubicBezTo>
                    <a:pt x="3251" y="11242"/>
                    <a:pt x="3358" y="11242"/>
                    <a:pt x="3478" y="11242"/>
                  </a:cubicBezTo>
                  <a:cubicBezTo>
                    <a:pt x="3656" y="11242"/>
                    <a:pt x="3835" y="11266"/>
                    <a:pt x="4001" y="11337"/>
                  </a:cubicBezTo>
                  <a:cubicBezTo>
                    <a:pt x="4025" y="11349"/>
                    <a:pt x="4073" y="11361"/>
                    <a:pt x="4097" y="11361"/>
                  </a:cubicBezTo>
                  <a:cubicBezTo>
                    <a:pt x="4394" y="11361"/>
                    <a:pt x="4692" y="11385"/>
                    <a:pt x="4990" y="11444"/>
                  </a:cubicBezTo>
                  <a:cubicBezTo>
                    <a:pt x="5088" y="11465"/>
                    <a:pt x="5187" y="11472"/>
                    <a:pt x="5287" y="11472"/>
                  </a:cubicBezTo>
                  <a:cubicBezTo>
                    <a:pt x="5478" y="11472"/>
                    <a:pt x="5671" y="11444"/>
                    <a:pt x="5859" y="11420"/>
                  </a:cubicBezTo>
                  <a:cubicBezTo>
                    <a:pt x="6121" y="11385"/>
                    <a:pt x="6395" y="11301"/>
                    <a:pt x="6657" y="11242"/>
                  </a:cubicBezTo>
                  <a:lnTo>
                    <a:pt x="7240" y="11111"/>
                  </a:lnTo>
                  <a:cubicBezTo>
                    <a:pt x="7526" y="11039"/>
                    <a:pt x="7811" y="10992"/>
                    <a:pt x="8085" y="10920"/>
                  </a:cubicBezTo>
                  <a:cubicBezTo>
                    <a:pt x="8252" y="10873"/>
                    <a:pt x="8419" y="10813"/>
                    <a:pt x="8585" y="10742"/>
                  </a:cubicBezTo>
                  <a:cubicBezTo>
                    <a:pt x="9193" y="10492"/>
                    <a:pt x="9800" y="10206"/>
                    <a:pt x="10407" y="9932"/>
                  </a:cubicBezTo>
                  <a:cubicBezTo>
                    <a:pt x="10587" y="9860"/>
                    <a:pt x="10767" y="9788"/>
                    <a:pt x="10957" y="9788"/>
                  </a:cubicBezTo>
                  <a:cubicBezTo>
                    <a:pt x="11019" y="9788"/>
                    <a:pt x="11081" y="9796"/>
                    <a:pt x="11145" y="9813"/>
                  </a:cubicBezTo>
                  <a:cubicBezTo>
                    <a:pt x="11176" y="9825"/>
                    <a:pt x="11205" y="9830"/>
                    <a:pt x="11235" y="9830"/>
                  </a:cubicBezTo>
                  <a:cubicBezTo>
                    <a:pt x="11356" y="9830"/>
                    <a:pt x="11473" y="9749"/>
                    <a:pt x="11598" y="9730"/>
                  </a:cubicBezTo>
                  <a:cubicBezTo>
                    <a:pt x="11798" y="9830"/>
                    <a:pt x="11978" y="9909"/>
                    <a:pt x="12186" y="9909"/>
                  </a:cubicBezTo>
                  <a:cubicBezTo>
                    <a:pt x="12200" y="9909"/>
                    <a:pt x="12214" y="9909"/>
                    <a:pt x="12229" y="9908"/>
                  </a:cubicBezTo>
                  <a:cubicBezTo>
                    <a:pt x="12300" y="9908"/>
                    <a:pt x="12372" y="9932"/>
                    <a:pt x="12455" y="9968"/>
                  </a:cubicBezTo>
                  <a:cubicBezTo>
                    <a:pt x="12719" y="10058"/>
                    <a:pt x="12993" y="10089"/>
                    <a:pt x="13269" y="10089"/>
                  </a:cubicBezTo>
                  <a:cubicBezTo>
                    <a:pt x="13503" y="10089"/>
                    <a:pt x="13737" y="10067"/>
                    <a:pt x="13967" y="10039"/>
                  </a:cubicBezTo>
                  <a:cubicBezTo>
                    <a:pt x="13979" y="10039"/>
                    <a:pt x="13979" y="10027"/>
                    <a:pt x="14003" y="10015"/>
                  </a:cubicBezTo>
                  <a:cubicBezTo>
                    <a:pt x="14038" y="9932"/>
                    <a:pt x="14003" y="9861"/>
                    <a:pt x="13967" y="9801"/>
                  </a:cubicBezTo>
                  <a:cubicBezTo>
                    <a:pt x="13836" y="9456"/>
                    <a:pt x="13681" y="9134"/>
                    <a:pt x="13550" y="8789"/>
                  </a:cubicBezTo>
                  <a:cubicBezTo>
                    <a:pt x="13479" y="8563"/>
                    <a:pt x="13538" y="8432"/>
                    <a:pt x="13729" y="8313"/>
                  </a:cubicBezTo>
                  <a:cubicBezTo>
                    <a:pt x="13765" y="8301"/>
                    <a:pt x="13776" y="8301"/>
                    <a:pt x="13812" y="8289"/>
                  </a:cubicBezTo>
                  <a:cubicBezTo>
                    <a:pt x="13848" y="8265"/>
                    <a:pt x="13896" y="8241"/>
                    <a:pt x="13943" y="8230"/>
                  </a:cubicBezTo>
                  <a:cubicBezTo>
                    <a:pt x="14146" y="8134"/>
                    <a:pt x="14324" y="7991"/>
                    <a:pt x="14491" y="7837"/>
                  </a:cubicBezTo>
                  <a:cubicBezTo>
                    <a:pt x="14967" y="7420"/>
                    <a:pt x="15336" y="6932"/>
                    <a:pt x="15741" y="6444"/>
                  </a:cubicBezTo>
                  <a:cubicBezTo>
                    <a:pt x="15812" y="6348"/>
                    <a:pt x="15872" y="6265"/>
                    <a:pt x="15920" y="6158"/>
                  </a:cubicBezTo>
                  <a:cubicBezTo>
                    <a:pt x="15979" y="6027"/>
                    <a:pt x="16039" y="5920"/>
                    <a:pt x="16146" y="5813"/>
                  </a:cubicBezTo>
                  <a:cubicBezTo>
                    <a:pt x="16205" y="5753"/>
                    <a:pt x="16265" y="5670"/>
                    <a:pt x="16312" y="5574"/>
                  </a:cubicBezTo>
                  <a:cubicBezTo>
                    <a:pt x="16384" y="5455"/>
                    <a:pt x="16443" y="5336"/>
                    <a:pt x="16515" y="5217"/>
                  </a:cubicBezTo>
                  <a:cubicBezTo>
                    <a:pt x="16610" y="5074"/>
                    <a:pt x="16705" y="4920"/>
                    <a:pt x="16729" y="4741"/>
                  </a:cubicBezTo>
                  <a:cubicBezTo>
                    <a:pt x="16741" y="4658"/>
                    <a:pt x="16813" y="4562"/>
                    <a:pt x="16836" y="4479"/>
                  </a:cubicBezTo>
                  <a:cubicBezTo>
                    <a:pt x="16884" y="4372"/>
                    <a:pt x="16944" y="4253"/>
                    <a:pt x="16932" y="4146"/>
                  </a:cubicBezTo>
                  <a:cubicBezTo>
                    <a:pt x="16896" y="3872"/>
                    <a:pt x="16884" y="3574"/>
                    <a:pt x="16765" y="3300"/>
                  </a:cubicBezTo>
                  <a:cubicBezTo>
                    <a:pt x="16634" y="3003"/>
                    <a:pt x="16491" y="2693"/>
                    <a:pt x="16348" y="2384"/>
                  </a:cubicBezTo>
                  <a:cubicBezTo>
                    <a:pt x="16265" y="2181"/>
                    <a:pt x="16146" y="2038"/>
                    <a:pt x="15979" y="1919"/>
                  </a:cubicBezTo>
                  <a:cubicBezTo>
                    <a:pt x="15455" y="1562"/>
                    <a:pt x="14943" y="1169"/>
                    <a:pt x="14372" y="871"/>
                  </a:cubicBezTo>
                  <a:cubicBezTo>
                    <a:pt x="13788" y="574"/>
                    <a:pt x="13181" y="395"/>
                    <a:pt x="12586" y="157"/>
                  </a:cubicBezTo>
                  <a:cubicBezTo>
                    <a:pt x="12535" y="140"/>
                    <a:pt x="12485" y="123"/>
                    <a:pt x="12430" y="123"/>
                  </a:cubicBezTo>
                  <a:cubicBezTo>
                    <a:pt x="12407" y="123"/>
                    <a:pt x="12384" y="126"/>
                    <a:pt x="12360" y="133"/>
                  </a:cubicBezTo>
                  <a:cubicBezTo>
                    <a:pt x="12321" y="138"/>
                    <a:pt x="12283" y="140"/>
                    <a:pt x="12245" y="140"/>
                  </a:cubicBezTo>
                  <a:cubicBezTo>
                    <a:pt x="12084" y="140"/>
                    <a:pt x="11928" y="105"/>
                    <a:pt x="11764" y="86"/>
                  </a:cubicBezTo>
                  <a:cubicBezTo>
                    <a:pt x="11477" y="33"/>
                    <a:pt x="11183" y="0"/>
                    <a:pt x="108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5" name="Google Shape;3825;p116"/>
            <p:cNvSpPr/>
            <p:nvPr/>
          </p:nvSpPr>
          <p:spPr>
            <a:xfrm>
              <a:off x="2141325" y="1770575"/>
              <a:ext cx="449775" cy="317625"/>
            </a:xfrm>
            <a:custGeom>
              <a:avLst/>
              <a:gdLst/>
              <a:ahLst/>
              <a:cxnLst/>
              <a:rect l="l" t="t" r="r" b="b"/>
              <a:pathLst>
                <a:path w="17991" h="12705" extrusionOk="0">
                  <a:moveTo>
                    <a:pt x="14788" y="9883"/>
                  </a:moveTo>
                  <a:cubicBezTo>
                    <a:pt x="14871" y="10085"/>
                    <a:pt x="14979" y="10252"/>
                    <a:pt x="15169" y="10383"/>
                  </a:cubicBezTo>
                  <a:cubicBezTo>
                    <a:pt x="15241" y="10443"/>
                    <a:pt x="15312" y="10514"/>
                    <a:pt x="15360" y="10609"/>
                  </a:cubicBezTo>
                  <a:cubicBezTo>
                    <a:pt x="15443" y="10776"/>
                    <a:pt x="15383" y="10931"/>
                    <a:pt x="15241" y="11026"/>
                  </a:cubicBezTo>
                  <a:cubicBezTo>
                    <a:pt x="15133" y="11086"/>
                    <a:pt x="15014" y="11145"/>
                    <a:pt x="14895" y="11169"/>
                  </a:cubicBezTo>
                  <a:cubicBezTo>
                    <a:pt x="14693" y="11217"/>
                    <a:pt x="14479" y="11228"/>
                    <a:pt x="14252" y="11252"/>
                  </a:cubicBezTo>
                  <a:cubicBezTo>
                    <a:pt x="13895" y="11264"/>
                    <a:pt x="13562" y="11264"/>
                    <a:pt x="13205" y="11228"/>
                  </a:cubicBezTo>
                  <a:cubicBezTo>
                    <a:pt x="12919" y="11205"/>
                    <a:pt x="12633" y="11133"/>
                    <a:pt x="12371" y="11050"/>
                  </a:cubicBezTo>
                  <a:cubicBezTo>
                    <a:pt x="12204" y="11014"/>
                    <a:pt x="12014" y="11074"/>
                    <a:pt x="11859" y="10931"/>
                  </a:cubicBezTo>
                  <a:cubicBezTo>
                    <a:pt x="11573" y="10955"/>
                    <a:pt x="11276" y="10836"/>
                    <a:pt x="11026" y="11026"/>
                  </a:cubicBezTo>
                  <a:cubicBezTo>
                    <a:pt x="10204" y="11395"/>
                    <a:pt x="9371" y="11764"/>
                    <a:pt x="8561" y="12121"/>
                  </a:cubicBezTo>
                  <a:cubicBezTo>
                    <a:pt x="8442" y="12181"/>
                    <a:pt x="8299" y="12252"/>
                    <a:pt x="8168" y="12252"/>
                  </a:cubicBezTo>
                  <a:cubicBezTo>
                    <a:pt x="7942" y="12276"/>
                    <a:pt x="7740" y="12348"/>
                    <a:pt x="7513" y="12419"/>
                  </a:cubicBezTo>
                  <a:cubicBezTo>
                    <a:pt x="7275" y="12502"/>
                    <a:pt x="7037" y="12574"/>
                    <a:pt x="6787" y="12622"/>
                  </a:cubicBezTo>
                  <a:cubicBezTo>
                    <a:pt x="6656" y="12645"/>
                    <a:pt x="6489" y="12705"/>
                    <a:pt x="6359" y="12574"/>
                  </a:cubicBezTo>
                  <a:cubicBezTo>
                    <a:pt x="6323" y="12550"/>
                    <a:pt x="6239" y="12550"/>
                    <a:pt x="6180" y="12562"/>
                  </a:cubicBezTo>
                  <a:cubicBezTo>
                    <a:pt x="5978" y="12574"/>
                    <a:pt x="5799" y="12574"/>
                    <a:pt x="5608" y="12622"/>
                  </a:cubicBezTo>
                  <a:cubicBezTo>
                    <a:pt x="5239" y="12693"/>
                    <a:pt x="4870" y="12633"/>
                    <a:pt x="4489" y="12633"/>
                  </a:cubicBezTo>
                  <a:cubicBezTo>
                    <a:pt x="4430" y="12633"/>
                    <a:pt x="4370" y="12598"/>
                    <a:pt x="4311" y="12586"/>
                  </a:cubicBezTo>
                  <a:cubicBezTo>
                    <a:pt x="4156" y="12562"/>
                    <a:pt x="4001" y="12526"/>
                    <a:pt x="3834" y="12502"/>
                  </a:cubicBezTo>
                  <a:cubicBezTo>
                    <a:pt x="3692" y="12467"/>
                    <a:pt x="3525" y="12467"/>
                    <a:pt x="3406" y="12395"/>
                  </a:cubicBezTo>
                  <a:cubicBezTo>
                    <a:pt x="3227" y="12288"/>
                    <a:pt x="3037" y="12241"/>
                    <a:pt x="2846" y="12217"/>
                  </a:cubicBezTo>
                  <a:cubicBezTo>
                    <a:pt x="2668" y="12181"/>
                    <a:pt x="2513" y="12145"/>
                    <a:pt x="2346" y="12038"/>
                  </a:cubicBezTo>
                  <a:cubicBezTo>
                    <a:pt x="2156" y="11907"/>
                    <a:pt x="1929" y="11800"/>
                    <a:pt x="1727" y="11693"/>
                  </a:cubicBezTo>
                  <a:cubicBezTo>
                    <a:pt x="1560" y="11609"/>
                    <a:pt x="1429" y="11502"/>
                    <a:pt x="1322" y="11348"/>
                  </a:cubicBezTo>
                  <a:cubicBezTo>
                    <a:pt x="1263" y="11276"/>
                    <a:pt x="1203" y="11193"/>
                    <a:pt x="1144" y="11109"/>
                  </a:cubicBezTo>
                  <a:cubicBezTo>
                    <a:pt x="894" y="10800"/>
                    <a:pt x="655" y="10490"/>
                    <a:pt x="501" y="10097"/>
                  </a:cubicBezTo>
                  <a:cubicBezTo>
                    <a:pt x="429" y="9895"/>
                    <a:pt x="322" y="9681"/>
                    <a:pt x="239" y="9478"/>
                  </a:cubicBezTo>
                  <a:cubicBezTo>
                    <a:pt x="179" y="9347"/>
                    <a:pt x="132" y="9193"/>
                    <a:pt x="120" y="9050"/>
                  </a:cubicBezTo>
                  <a:cubicBezTo>
                    <a:pt x="108" y="8776"/>
                    <a:pt x="108" y="8526"/>
                    <a:pt x="60" y="8252"/>
                  </a:cubicBezTo>
                  <a:cubicBezTo>
                    <a:pt x="12" y="7978"/>
                    <a:pt x="1" y="7692"/>
                    <a:pt x="12" y="7395"/>
                  </a:cubicBezTo>
                  <a:cubicBezTo>
                    <a:pt x="24" y="7216"/>
                    <a:pt x="12" y="7049"/>
                    <a:pt x="12" y="6871"/>
                  </a:cubicBezTo>
                  <a:cubicBezTo>
                    <a:pt x="12" y="6728"/>
                    <a:pt x="12" y="6561"/>
                    <a:pt x="60" y="6430"/>
                  </a:cubicBezTo>
                  <a:cubicBezTo>
                    <a:pt x="191" y="5954"/>
                    <a:pt x="429" y="5502"/>
                    <a:pt x="667" y="5061"/>
                  </a:cubicBezTo>
                  <a:cubicBezTo>
                    <a:pt x="703" y="5013"/>
                    <a:pt x="727" y="4966"/>
                    <a:pt x="774" y="4954"/>
                  </a:cubicBezTo>
                  <a:cubicBezTo>
                    <a:pt x="882" y="4894"/>
                    <a:pt x="941" y="4799"/>
                    <a:pt x="977" y="4704"/>
                  </a:cubicBezTo>
                  <a:cubicBezTo>
                    <a:pt x="1001" y="4656"/>
                    <a:pt x="1025" y="4609"/>
                    <a:pt x="1072" y="4585"/>
                  </a:cubicBezTo>
                  <a:cubicBezTo>
                    <a:pt x="1203" y="4501"/>
                    <a:pt x="1251" y="4382"/>
                    <a:pt x="1322" y="4263"/>
                  </a:cubicBezTo>
                  <a:cubicBezTo>
                    <a:pt x="1382" y="4168"/>
                    <a:pt x="1453" y="4085"/>
                    <a:pt x="1536" y="4001"/>
                  </a:cubicBezTo>
                  <a:cubicBezTo>
                    <a:pt x="1739" y="3775"/>
                    <a:pt x="1929" y="3525"/>
                    <a:pt x="2203" y="3347"/>
                  </a:cubicBezTo>
                  <a:cubicBezTo>
                    <a:pt x="2322" y="3275"/>
                    <a:pt x="2406" y="3168"/>
                    <a:pt x="2489" y="3049"/>
                  </a:cubicBezTo>
                  <a:cubicBezTo>
                    <a:pt x="2513" y="2989"/>
                    <a:pt x="2572" y="2930"/>
                    <a:pt x="2632" y="2882"/>
                  </a:cubicBezTo>
                  <a:cubicBezTo>
                    <a:pt x="2799" y="2739"/>
                    <a:pt x="2977" y="2596"/>
                    <a:pt x="3144" y="2442"/>
                  </a:cubicBezTo>
                  <a:cubicBezTo>
                    <a:pt x="3453" y="2156"/>
                    <a:pt x="3763" y="1882"/>
                    <a:pt x="4132" y="1704"/>
                  </a:cubicBezTo>
                  <a:cubicBezTo>
                    <a:pt x="4835" y="1382"/>
                    <a:pt x="5549" y="1108"/>
                    <a:pt x="6263" y="834"/>
                  </a:cubicBezTo>
                  <a:cubicBezTo>
                    <a:pt x="6359" y="787"/>
                    <a:pt x="6454" y="751"/>
                    <a:pt x="6549" y="751"/>
                  </a:cubicBezTo>
                  <a:cubicBezTo>
                    <a:pt x="6740" y="751"/>
                    <a:pt x="6906" y="680"/>
                    <a:pt x="7085" y="620"/>
                  </a:cubicBezTo>
                  <a:cubicBezTo>
                    <a:pt x="7287" y="549"/>
                    <a:pt x="7513" y="477"/>
                    <a:pt x="7728" y="430"/>
                  </a:cubicBezTo>
                  <a:cubicBezTo>
                    <a:pt x="8025" y="358"/>
                    <a:pt x="8347" y="334"/>
                    <a:pt x="8633" y="203"/>
                  </a:cubicBezTo>
                  <a:cubicBezTo>
                    <a:pt x="8692" y="180"/>
                    <a:pt x="8752" y="180"/>
                    <a:pt x="8811" y="180"/>
                  </a:cubicBezTo>
                  <a:cubicBezTo>
                    <a:pt x="9418" y="60"/>
                    <a:pt x="10026" y="120"/>
                    <a:pt x="10645" y="37"/>
                  </a:cubicBezTo>
                  <a:lnTo>
                    <a:pt x="10788" y="37"/>
                  </a:lnTo>
                  <a:lnTo>
                    <a:pt x="11014" y="37"/>
                  </a:lnTo>
                  <a:cubicBezTo>
                    <a:pt x="11419" y="1"/>
                    <a:pt x="11812" y="25"/>
                    <a:pt x="12216" y="96"/>
                  </a:cubicBezTo>
                  <a:cubicBezTo>
                    <a:pt x="12383" y="132"/>
                    <a:pt x="12550" y="180"/>
                    <a:pt x="12705" y="156"/>
                  </a:cubicBezTo>
                  <a:cubicBezTo>
                    <a:pt x="12966" y="132"/>
                    <a:pt x="13181" y="191"/>
                    <a:pt x="13407" y="275"/>
                  </a:cubicBezTo>
                  <a:cubicBezTo>
                    <a:pt x="13752" y="418"/>
                    <a:pt x="14098" y="537"/>
                    <a:pt x="14431" y="668"/>
                  </a:cubicBezTo>
                  <a:cubicBezTo>
                    <a:pt x="14657" y="751"/>
                    <a:pt x="14871" y="858"/>
                    <a:pt x="15086" y="965"/>
                  </a:cubicBezTo>
                  <a:cubicBezTo>
                    <a:pt x="15705" y="1263"/>
                    <a:pt x="16241" y="1680"/>
                    <a:pt x="16800" y="2061"/>
                  </a:cubicBezTo>
                  <a:cubicBezTo>
                    <a:pt x="17050" y="2239"/>
                    <a:pt x="17229" y="2477"/>
                    <a:pt x="17348" y="2763"/>
                  </a:cubicBezTo>
                  <a:cubicBezTo>
                    <a:pt x="17491" y="3097"/>
                    <a:pt x="17634" y="3406"/>
                    <a:pt x="17789" y="3728"/>
                  </a:cubicBezTo>
                  <a:cubicBezTo>
                    <a:pt x="17884" y="3966"/>
                    <a:pt x="17991" y="4537"/>
                    <a:pt x="17991" y="4787"/>
                  </a:cubicBezTo>
                  <a:cubicBezTo>
                    <a:pt x="17991" y="5002"/>
                    <a:pt x="17967" y="5192"/>
                    <a:pt x="17848" y="5359"/>
                  </a:cubicBezTo>
                  <a:cubicBezTo>
                    <a:pt x="17800" y="5418"/>
                    <a:pt x="17765" y="5490"/>
                    <a:pt x="17765" y="5561"/>
                  </a:cubicBezTo>
                  <a:cubicBezTo>
                    <a:pt x="17753" y="5740"/>
                    <a:pt x="17681" y="5871"/>
                    <a:pt x="17574" y="6014"/>
                  </a:cubicBezTo>
                  <a:cubicBezTo>
                    <a:pt x="17336" y="6287"/>
                    <a:pt x="17265" y="6692"/>
                    <a:pt x="16955" y="6942"/>
                  </a:cubicBezTo>
                  <a:cubicBezTo>
                    <a:pt x="16931" y="6966"/>
                    <a:pt x="16931" y="6990"/>
                    <a:pt x="16919" y="7002"/>
                  </a:cubicBezTo>
                  <a:cubicBezTo>
                    <a:pt x="16836" y="7157"/>
                    <a:pt x="16741" y="7299"/>
                    <a:pt x="16634" y="7454"/>
                  </a:cubicBezTo>
                  <a:cubicBezTo>
                    <a:pt x="16443" y="7704"/>
                    <a:pt x="16241" y="7978"/>
                    <a:pt x="16014" y="8216"/>
                  </a:cubicBezTo>
                  <a:cubicBezTo>
                    <a:pt x="15598" y="8645"/>
                    <a:pt x="15229" y="9121"/>
                    <a:pt x="14645" y="9359"/>
                  </a:cubicBezTo>
                  <a:cubicBezTo>
                    <a:pt x="14621" y="9359"/>
                    <a:pt x="14621" y="9371"/>
                    <a:pt x="14598" y="9431"/>
                  </a:cubicBezTo>
                  <a:cubicBezTo>
                    <a:pt x="14657" y="9550"/>
                    <a:pt x="14729" y="9716"/>
                    <a:pt x="14788" y="9883"/>
                  </a:cubicBezTo>
                  <a:close/>
                  <a:moveTo>
                    <a:pt x="12681" y="10490"/>
                  </a:moveTo>
                  <a:cubicBezTo>
                    <a:pt x="12752" y="10490"/>
                    <a:pt x="12824" y="10526"/>
                    <a:pt x="12907" y="10550"/>
                  </a:cubicBezTo>
                  <a:cubicBezTo>
                    <a:pt x="13407" y="10717"/>
                    <a:pt x="13919" y="10681"/>
                    <a:pt x="14419" y="10621"/>
                  </a:cubicBezTo>
                  <a:cubicBezTo>
                    <a:pt x="14431" y="10621"/>
                    <a:pt x="14431" y="10609"/>
                    <a:pt x="14455" y="10597"/>
                  </a:cubicBezTo>
                  <a:cubicBezTo>
                    <a:pt x="14490" y="10526"/>
                    <a:pt x="14455" y="10443"/>
                    <a:pt x="14419" y="10383"/>
                  </a:cubicBezTo>
                  <a:cubicBezTo>
                    <a:pt x="14288" y="10050"/>
                    <a:pt x="14133" y="9716"/>
                    <a:pt x="14002" y="9371"/>
                  </a:cubicBezTo>
                  <a:cubicBezTo>
                    <a:pt x="13919" y="9157"/>
                    <a:pt x="13979" y="9014"/>
                    <a:pt x="14181" y="8895"/>
                  </a:cubicBezTo>
                  <a:cubicBezTo>
                    <a:pt x="14193" y="8883"/>
                    <a:pt x="14229" y="8883"/>
                    <a:pt x="14252" y="8871"/>
                  </a:cubicBezTo>
                  <a:cubicBezTo>
                    <a:pt x="14300" y="8859"/>
                    <a:pt x="14348" y="8823"/>
                    <a:pt x="14395" y="8812"/>
                  </a:cubicBezTo>
                  <a:cubicBezTo>
                    <a:pt x="14598" y="8716"/>
                    <a:pt x="14764" y="8585"/>
                    <a:pt x="14943" y="8419"/>
                  </a:cubicBezTo>
                  <a:cubicBezTo>
                    <a:pt x="15419" y="8002"/>
                    <a:pt x="15788" y="7502"/>
                    <a:pt x="16193" y="7026"/>
                  </a:cubicBezTo>
                  <a:cubicBezTo>
                    <a:pt x="16265" y="6930"/>
                    <a:pt x="16324" y="6847"/>
                    <a:pt x="16372" y="6740"/>
                  </a:cubicBezTo>
                  <a:cubicBezTo>
                    <a:pt x="16431" y="6609"/>
                    <a:pt x="16503" y="6502"/>
                    <a:pt x="16598" y="6395"/>
                  </a:cubicBezTo>
                  <a:cubicBezTo>
                    <a:pt x="16669" y="6323"/>
                    <a:pt x="16717" y="6240"/>
                    <a:pt x="16753" y="6156"/>
                  </a:cubicBezTo>
                  <a:cubicBezTo>
                    <a:pt x="16836" y="6037"/>
                    <a:pt x="16896" y="5918"/>
                    <a:pt x="16967" y="5799"/>
                  </a:cubicBezTo>
                  <a:cubicBezTo>
                    <a:pt x="17074" y="5656"/>
                    <a:pt x="17157" y="5525"/>
                    <a:pt x="17169" y="5323"/>
                  </a:cubicBezTo>
                  <a:cubicBezTo>
                    <a:pt x="17193" y="5240"/>
                    <a:pt x="17265" y="5144"/>
                    <a:pt x="17288" y="5061"/>
                  </a:cubicBezTo>
                  <a:cubicBezTo>
                    <a:pt x="17336" y="4954"/>
                    <a:pt x="17384" y="4835"/>
                    <a:pt x="17384" y="4728"/>
                  </a:cubicBezTo>
                  <a:cubicBezTo>
                    <a:pt x="17348" y="4454"/>
                    <a:pt x="17336" y="4156"/>
                    <a:pt x="17217" y="3882"/>
                  </a:cubicBezTo>
                  <a:cubicBezTo>
                    <a:pt x="17086" y="3573"/>
                    <a:pt x="16931" y="3275"/>
                    <a:pt x="16800" y="2966"/>
                  </a:cubicBezTo>
                  <a:cubicBezTo>
                    <a:pt x="16729" y="2763"/>
                    <a:pt x="16610" y="2608"/>
                    <a:pt x="16431" y="2501"/>
                  </a:cubicBezTo>
                  <a:cubicBezTo>
                    <a:pt x="15907" y="2144"/>
                    <a:pt x="15383" y="1751"/>
                    <a:pt x="14824" y="1453"/>
                  </a:cubicBezTo>
                  <a:cubicBezTo>
                    <a:pt x="14252" y="1156"/>
                    <a:pt x="13633" y="977"/>
                    <a:pt x="13038" y="739"/>
                  </a:cubicBezTo>
                  <a:cubicBezTo>
                    <a:pt x="12966" y="715"/>
                    <a:pt x="12883" y="703"/>
                    <a:pt x="12812" y="715"/>
                  </a:cubicBezTo>
                  <a:cubicBezTo>
                    <a:pt x="12609" y="739"/>
                    <a:pt x="12407" y="703"/>
                    <a:pt x="12216" y="668"/>
                  </a:cubicBezTo>
                  <a:cubicBezTo>
                    <a:pt x="11812" y="596"/>
                    <a:pt x="11431" y="561"/>
                    <a:pt x="11014" y="596"/>
                  </a:cubicBezTo>
                  <a:cubicBezTo>
                    <a:pt x="10502" y="620"/>
                    <a:pt x="9990" y="620"/>
                    <a:pt x="9478" y="656"/>
                  </a:cubicBezTo>
                  <a:cubicBezTo>
                    <a:pt x="9180" y="668"/>
                    <a:pt x="8883" y="703"/>
                    <a:pt x="8597" y="822"/>
                  </a:cubicBezTo>
                  <a:cubicBezTo>
                    <a:pt x="8466" y="858"/>
                    <a:pt x="8335" y="906"/>
                    <a:pt x="8204" y="918"/>
                  </a:cubicBezTo>
                  <a:cubicBezTo>
                    <a:pt x="7847" y="965"/>
                    <a:pt x="7513" y="1061"/>
                    <a:pt x="7192" y="1215"/>
                  </a:cubicBezTo>
                  <a:cubicBezTo>
                    <a:pt x="6978" y="1323"/>
                    <a:pt x="6775" y="1382"/>
                    <a:pt x="6537" y="1394"/>
                  </a:cubicBezTo>
                  <a:cubicBezTo>
                    <a:pt x="6251" y="1418"/>
                    <a:pt x="6001" y="1537"/>
                    <a:pt x="5739" y="1620"/>
                  </a:cubicBezTo>
                  <a:cubicBezTo>
                    <a:pt x="5239" y="1811"/>
                    <a:pt x="4763" y="2085"/>
                    <a:pt x="4358" y="2442"/>
                  </a:cubicBezTo>
                  <a:cubicBezTo>
                    <a:pt x="4251" y="2525"/>
                    <a:pt x="4132" y="2608"/>
                    <a:pt x="4013" y="2668"/>
                  </a:cubicBezTo>
                  <a:cubicBezTo>
                    <a:pt x="3656" y="2823"/>
                    <a:pt x="3346" y="3049"/>
                    <a:pt x="3049" y="3299"/>
                  </a:cubicBezTo>
                  <a:cubicBezTo>
                    <a:pt x="3037" y="3323"/>
                    <a:pt x="3001" y="3335"/>
                    <a:pt x="2989" y="3347"/>
                  </a:cubicBezTo>
                  <a:cubicBezTo>
                    <a:pt x="2703" y="3739"/>
                    <a:pt x="2310" y="4001"/>
                    <a:pt x="1989" y="4359"/>
                  </a:cubicBezTo>
                  <a:cubicBezTo>
                    <a:pt x="1929" y="4418"/>
                    <a:pt x="1858" y="4490"/>
                    <a:pt x="1834" y="4573"/>
                  </a:cubicBezTo>
                  <a:cubicBezTo>
                    <a:pt x="1727" y="4871"/>
                    <a:pt x="1477" y="5049"/>
                    <a:pt x="1275" y="5263"/>
                  </a:cubicBezTo>
                  <a:cubicBezTo>
                    <a:pt x="1013" y="5561"/>
                    <a:pt x="822" y="5895"/>
                    <a:pt x="727" y="6276"/>
                  </a:cubicBezTo>
                  <a:cubicBezTo>
                    <a:pt x="655" y="6657"/>
                    <a:pt x="548" y="7038"/>
                    <a:pt x="489" y="7407"/>
                  </a:cubicBezTo>
                  <a:cubicBezTo>
                    <a:pt x="465" y="7573"/>
                    <a:pt x="441" y="7764"/>
                    <a:pt x="477" y="7930"/>
                  </a:cubicBezTo>
                  <a:cubicBezTo>
                    <a:pt x="524" y="8216"/>
                    <a:pt x="584" y="8502"/>
                    <a:pt x="679" y="8764"/>
                  </a:cubicBezTo>
                  <a:cubicBezTo>
                    <a:pt x="846" y="9216"/>
                    <a:pt x="1036" y="9645"/>
                    <a:pt x="1251" y="10074"/>
                  </a:cubicBezTo>
                  <a:cubicBezTo>
                    <a:pt x="1358" y="10288"/>
                    <a:pt x="1513" y="10466"/>
                    <a:pt x="1656" y="10657"/>
                  </a:cubicBezTo>
                  <a:cubicBezTo>
                    <a:pt x="1727" y="10764"/>
                    <a:pt x="1798" y="10847"/>
                    <a:pt x="1894" y="10955"/>
                  </a:cubicBezTo>
                  <a:cubicBezTo>
                    <a:pt x="1929" y="11014"/>
                    <a:pt x="1989" y="11062"/>
                    <a:pt x="2048" y="11098"/>
                  </a:cubicBezTo>
                  <a:cubicBezTo>
                    <a:pt x="2215" y="11205"/>
                    <a:pt x="2382" y="11276"/>
                    <a:pt x="2549" y="11383"/>
                  </a:cubicBezTo>
                  <a:cubicBezTo>
                    <a:pt x="2751" y="11514"/>
                    <a:pt x="2977" y="11574"/>
                    <a:pt x="3215" y="11609"/>
                  </a:cubicBezTo>
                  <a:cubicBezTo>
                    <a:pt x="3358" y="11621"/>
                    <a:pt x="3513" y="11657"/>
                    <a:pt x="3632" y="11752"/>
                  </a:cubicBezTo>
                  <a:cubicBezTo>
                    <a:pt x="3715" y="11836"/>
                    <a:pt x="3834" y="11848"/>
                    <a:pt x="3942" y="11848"/>
                  </a:cubicBezTo>
                  <a:cubicBezTo>
                    <a:pt x="4120" y="11848"/>
                    <a:pt x="4299" y="11860"/>
                    <a:pt x="4465" y="11931"/>
                  </a:cubicBezTo>
                  <a:cubicBezTo>
                    <a:pt x="4489" y="11955"/>
                    <a:pt x="4537" y="11967"/>
                    <a:pt x="4573" y="11967"/>
                  </a:cubicBezTo>
                  <a:cubicBezTo>
                    <a:pt x="4870" y="11967"/>
                    <a:pt x="5168" y="11979"/>
                    <a:pt x="5466" y="12038"/>
                  </a:cubicBezTo>
                  <a:cubicBezTo>
                    <a:pt x="5739" y="12098"/>
                    <a:pt x="6037" y="12050"/>
                    <a:pt x="6323" y="12026"/>
                  </a:cubicBezTo>
                  <a:cubicBezTo>
                    <a:pt x="6597" y="11990"/>
                    <a:pt x="6859" y="11907"/>
                    <a:pt x="7132" y="11848"/>
                  </a:cubicBezTo>
                  <a:lnTo>
                    <a:pt x="7704" y="11717"/>
                  </a:lnTo>
                  <a:cubicBezTo>
                    <a:pt x="7990" y="11657"/>
                    <a:pt x="8275" y="11598"/>
                    <a:pt x="8561" y="11514"/>
                  </a:cubicBezTo>
                  <a:cubicBezTo>
                    <a:pt x="8716" y="11479"/>
                    <a:pt x="8883" y="11419"/>
                    <a:pt x="9049" y="11336"/>
                  </a:cubicBezTo>
                  <a:lnTo>
                    <a:pt x="10883" y="10538"/>
                  </a:lnTo>
                  <a:cubicBezTo>
                    <a:pt x="11121" y="10431"/>
                    <a:pt x="11335" y="10347"/>
                    <a:pt x="11609" y="10419"/>
                  </a:cubicBezTo>
                  <a:cubicBezTo>
                    <a:pt x="11776" y="10466"/>
                    <a:pt x="11895" y="10347"/>
                    <a:pt x="12074" y="10324"/>
                  </a:cubicBezTo>
                  <a:cubicBezTo>
                    <a:pt x="12264" y="10419"/>
                    <a:pt x="12455" y="10502"/>
                    <a:pt x="12681" y="1049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6" name="Google Shape;3826;p116"/>
            <p:cNvSpPr/>
            <p:nvPr/>
          </p:nvSpPr>
          <p:spPr>
            <a:xfrm>
              <a:off x="2242525" y="1900375"/>
              <a:ext cx="251550" cy="111925"/>
            </a:xfrm>
            <a:custGeom>
              <a:avLst/>
              <a:gdLst/>
              <a:ahLst/>
              <a:cxnLst/>
              <a:rect l="l" t="t" r="r" b="b"/>
              <a:pathLst>
                <a:path w="10062" h="4477" extrusionOk="0">
                  <a:moveTo>
                    <a:pt x="4108" y="2905"/>
                  </a:moveTo>
                  <a:cubicBezTo>
                    <a:pt x="4882" y="2560"/>
                    <a:pt x="5668" y="2203"/>
                    <a:pt x="6442" y="1857"/>
                  </a:cubicBezTo>
                  <a:cubicBezTo>
                    <a:pt x="6561" y="1798"/>
                    <a:pt x="6692" y="1738"/>
                    <a:pt x="6835" y="1726"/>
                  </a:cubicBezTo>
                  <a:cubicBezTo>
                    <a:pt x="7109" y="1679"/>
                    <a:pt x="7383" y="1584"/>
                    <a:pt x="7645" y="1465"/>
                  </a:cubicBezTo>
                  <a:cubicBezTo>
                    <a:pt x="8240" y="1179"/>
                    <a:pt x="8835" y="905"/>
                    <a:pt x="9419" y="643"/>
                  </a:cubicBezTo>
                  <a:cubicBezTo>
                    <a:pt x="9550" y="583"/>
                    <a:pt x="9680" y="512"/>
                    <a:pt x="9823" y="429"/>
                  </a:cubicBezTo>
                  <a:cubicBezTo>
                    <a:pt x="9895" y="393"/>
                    <a:pt x="9954" y="333"/>
                    <a:pt x="10002" y="250"/>
                  </a:cubicBezTo>
                  <a:cubicBezTo>
                    <a:pt x="10061" y="167"/>
                    <a:pt x="10002" y="36"/>
                    <a:pt x="9895" y="12"/>
                  </a:cubicBezTo>
                  <a:cubicBezTo>
                    <a:pt x="9811" y="0"/>
                    <a:pt x="9716" y="0"/>
                    <a:pt x="9645" y="36"/>
                  </a:cubicBezTo>
                  <a:cubicBezTo>
                    <a:pt x="9478" y="95"/>
                    <a:pt x="9311" y="155"/>
                    <a:pt x="9157" y="226"/>
                  </a:cubicBezTo>
                  <a:cubicBezTo>
                    <a:pt x="8526" y="488"/>
                    <a:pt x="7918" y="762"/>
                    <a:pt x="7287" y="1024"/>
                  </a:cubicBezTo>
                  <a:cubicBezTo>
                    <a:pt x="7156" y="1084"/>
                    <a:pt x="7013" y="1143"/>
                    <a:pt x="6859" y="1179"/>
                  </a:cubicBezTo>
                  <a:cubicBezTo>
                    <a:pt x="6609" y="1226"/>
                    <a:pt x="6382" y="1310"/>
                    <a:pt x="6144" y="1417"/>
                  </a:cubicBezTo>
                  <a:lnTo>
                    <a:pt x="1679" y="3429"/>
                  </a:lnTo>
                  <a:cubicBezTo>
                    <a:pt x="1513" y="3500"/>
                    <a:pt x="1370" y="3572"/>
                    <a:pt x="1179" y="3560"/>
                  </a:cubicBezTo>
                  <a:cubicBezTo>
                    <a:pt x="1096" y="3560"/>
                    <a:pt x="1025" y="3584"/>
                    <a:pt x="953" y="3620"/>
                  </a:cubicBezTo>
                  <a:cubicBezTo>
                    <a:pt x="739" y="3703"/>
                    <a:pt x="536" y="3798"/>
                    <a:pt x="322" y="3893"/>
                  </a:cubicBezTo>
                  <a:cubicBezTo>
                    <a:pt x="251" y="3929"/>
                    <a:pt x="191" y="3977"/>
                    <a:pt x="132" y="4024"/>
                  </a:cubicBezTo>
                  <a:cubicBezTo>
                    <a:pt x="25" y="4108"/>
                    <a:pt x="1" y="4215"/>
                    <a:pt x="48" y="4322"/>
                  </a:cubicBezTo>
                  <a:cubicBezTo>
                    <a:pt x="84" y="4417"/>
                    <a:pt x="191" y="4477"/>
                    <a:pt x="322" y="4453"/>
                  </a:cubicBezTo>
                  <a:cubicBezTo>
                    <a:pt x="441" y="4417"/>
                    <a:pt x="560" y="4370"/>
                    <a:pt x="679" y="4334"/>
                  </a:cubicBezTo>
                  <a:cubicBezTo>
                    <a:pt x="917" y="4239"/>
                    <a:pt x="1132" y="4108"/>
                    <a:pt x="1394" y="4108"/>
                  </a:cubicBezTo>
                  <a:cubicBezTo>
                    <a:pt x="1501" y="4108"/>
                    <a:pt x="1608" y="4036"/>
                    <a:pt x="1715" y="3989"/>
                  </a:cubicBezTo>
                  <a:cubicBezTo>
                    <a:pt x="2525" y="3596"/>
                    <a:pt x="3323" y="3250"/>
                    <a:pt x="4108" y="29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7" name="Google Shape;3827;p116"/>
            <p:cNvSpPr/>
            <p:nvPr/>
          </p:nvSpPr>
          <p:spPr>
            <a:xfrm>
              <a:off x="2215450" y="1820300"/>
              <a:ext cx="249150" cy="108075"/>
            </a:xfrm>
            <a:custGeom>
              <a:avLst/>
              <a:gdLst/>
              <a:ahLst/>
              <a:cxnLst/>
              <a:rect l="l" t="t" r="r" b="b"/>
              <a:pathLst>
                <a:path w="9966" h="4323" extrusionOk="0">
                  <a:moveTo>
                    <a:pt x="9966" y="48"/>
                  </a:moveTo>
                  <a:cubicBezTo>
                    <a:pt x="9894" y="24"/>
                    <a:pt x="9847" y="0"/>
                    <a:pt x="9823" y="0"/>
                  </a:cubicBezTo>
                  <a:cubicBezTo>
                    <a:pt x="9466" y="0"/>
                    <a:pt x="9120" y="48"/>
                    <a:pt x="8787" y="179"/>
                  </a:cubicBezTo>
                  <a:cubicBezTo>
                    <a:pt x="8406" y="346"/>
                    <a:pt x="8037" y="500"/>
                    <a:pt x="7632" y="607"/>
                  </a:cubicBezTo>
                  <a:cubicBezTo>
                    <a:pt x="7156" y="750"/>
                    <a:pt x="6727" y="953"/>
                    <a:pt x="6275" y="1167"/>
                  </a:cubicBezTo>
                  <a:cubicBezTo>
                    <a:pt x="6096" y="1250"/>
                    <a:pt x="5906" y="1310"/>
                    <a:pt x="5715" y="1346"/>
                  </a:cubicBezTo>
                  <a:cubicBezTo>
                    <a:pt x="5596" y="1358"/>
                    <a:pt x="5477" y="1405"/>
                    <a:pt x="5358" y="1465"/>
                  </a:cubicBezTo>
                  <a:cubicBezTo>
                    <a:pt x="3751" y="2179"/>
                    <a:pt x="2155" y="2905"/>
                    <a:pt x="548" y="3620"/>
                  </a:cubicBezTo>
                  <a:cubicBezTo>
                    <a:pt x="417" y="3679"/>
                    <a:pt x="274" y="3739"/>
                    <a:pt x="143" y="3822"/>
                  </a:cubicBezTo>
                  <a:cubicBezTo>
                    <a:pt x="36" y="3882"/>
                    <a:pt x="0" y="4001"/>
                    <a:pt x="24" y="4120"/>
                  </a:cubicBezTo>
                  <a:cubicBezTo>
                    <a:pt x="60" y="4239"/>
                    <a:pt x="191" y="4322"/>
                    <a:pt x="322" y="4275"/>
                  </a:cubicBezTo>
                  <a:cubicBezTo>
                    <a:pt x="429" y="4239"/>
                    <a:pt x="536" y="4203"/>
                    <a:pt x="631" y="4156"/>
                  </a:cubicBezTo>
                  <a:cubicBezTo>
                    <a:pt x="1155" y="3929"/>
                    <a:pt x="1667" y="3691"/>
                    <a:pt x="2179" y="3465"/>
                  </a:cubicBezTo>
                  <a:cubicBezTo>
                    <a:pt x="3251" y="2989"/>
                    <a:pt x="4310" y="2512"/>
                    <a:pt x="5382" y="2036"/>
                  </a:cubicBezTo>
                  <a:cubicBezTo>
                    <a:pt x="5572" y="1953"/>
                    <a:pt x="5775" y="1881"/>
                    <a:pt x="5989" y="1834"/>
                  </a:cubicBezTo>
                  <a:cubicBezTo>
                    <a:pt x="6156" y="1798"/>
                    <a:pt x="6311" y="1739"/>
                    <a:pt x="6453" y="1667"/>
                  </a:cubicBezTo>
                  <a:cubicBezTo>
                    <a:pt x="7061" y="1381"/>
                    <a:pt x="7680" y="1131"/>
                    <a:pt x="8311" y="953"/>
                  </a:cubicBezTo>
                  <a:cubicBezTo>
                    <a:pt x="8430" y="929"/>
                    <a:pt x="8549" y="846"/>
                    <a:pt x="8656" y="810"/>
                  </a:cubicBezTo>
                  <a:cubicBezTo>
                    <a:pt x="8954" y="691"/>
                    <a:pt x="9239" y="572"/>
                    <a:pt x="9537" y="465"/>
                  </a:cubicBezTo>
                  <a:cubicBezTo>
                    <a:pt x="9728" y="393"/>
                    <a:pt x="9859" y="274"/>
                    <a:pt x="9966" y="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8" name="Google Shape;3828;p116"/>
            <p:cNvSpPr/>
            <p:nvPr/>
          </p:nvSpPr>
          <p:spPr>
            <a:xfrm>
              <a:off x="2230325" y="1852150"/>
              <a:ext cx="246175" cy="116100"/>
            </a:xfrm>
            <a:custGeom>
              <a:avLst/>
              <a:gdLst/>
              <a:ahLst/>
              <a:cxnLst/>
              <a:rect l="l" t="t" r="r" b="b"/>
              <a:pathLst>
                <a:path w="9847" h="4644" extrusionOk="0">
                  <a:moveTo>
                    <a:pt x="9776" y="12"/>
                  </a:moveTo>
                  <a:cubicBezTo>
                    <a:pt x="9526" y="0"/>
                    <a:pt x="9323" y="72"/>
                    <a:pt x="9133" y="155"/>
                  </a:cubicBezTo>
                  <a:lnTo>
                    <a:pt x="6990" y="1096"/>
                  </a:lnTo>
                  <a:lnTo>
                    <a:pt x="1906" y="3370"/>
                  </a:lnTo>
                  <a:cubicBezTo>
                    <a:pt x="1727" y="3453"/>
                    <a:pt x="1548" y="3548"/>
                    <a:pt x="1334" y="3536"/>
                  </a:cubicBezTo>
                  <a:cubicBezTo>
                    <a:pt x="1251" y="3536"/>
                    <a:pt x="1167" y="3572"/>
                    <a:pt x="1084" y="3608"/>
                  </a:cubicBezTo>
                  <a:cubicBezTo>
                    <a:pt x="870" y="3703"/>
                    <a:pt x="679" y="3810"/>
                    <a:pt x="453" y="3882"/>
                  </a:cubicBezTo>
                  <a:cubicBezTo>
                    <a:pt x="262" y="3953"/>
                    <a:pt x="155" y="4108"/>
                    <a:pt x="48" y="4251"/>
                  </a:cubicBezTo>
                  <a:cubicBezTo>
                    <a:pt x="1" y="4346"/>
                    <a:pt x="12" y="4441"/>
                    <a:pt x="72" y="4537"/>
                  </a:cubicBezTo>
                  <a:cubicBezTo>
                    <a:pt x="132" y="4608"/>
                    <a:pt x="203" y="4644"/>
                    <a:pt x="310" y="4620"/>
                  </a:cubicBezTo>
                  <a:cubicBezTo>
                    <a:pt x="441" y="4608"/>
                    <a:pt x="548" y="4548"/>
                    <a:pt x="632" y="4465"/>
                  </a:cubicBezTo>
                  <a:cubicBezTo>
                    <a:pt x="870" y="4227"/>
                    <a:pt x="1167" y="4120"/>
                    <a:pt x="1501" y="4060"/>
                  </a:cubicBezTo>
                  <a:cubicBezTo>
                    <a:pt x="1632" y="4025"/>
                    <a:pt x="1763" y="4013"/>
                    <a:pt x="1906" y="3953"/>
                  </a:cubicBezTo>
                  <a:cubicBezTo>
                    <a:pt x="4382" y="2822"/>
                    <a:pt x="6859" y="1691"/>
                    <a:pt x="9347" y="572"/>
                  </a:cubicBezTo>
                  <a:cubicBezTo>
                    <a:pt x="9466" y="536"/>
                    <a:pt x="9585" y="476"/>
                    <a:pt x="9668" y="393"/>
                  </a:cubicBezTo>
                  <a:cubicBezTo>
                    <a:pt x="9764" y="298"/>
                    <a:pt x="9847" y="191"/>
                    <a:pt x="9776" y="1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29" name="Google Shape;3829;p116"/>
          <p:cNvGrpSpPr/>
          <p:nvPr/>
        </p:nvGrpSpPr>
        <p:grpSpPr>
          <a:xfrm>
            <a:off x="1851377" y="1949160"/>
            <a:ext cx="656160" cy="616697"/>
            <a:chOff x="1177525" y="2233150"/>
            <a:chExt cx="544125" cy="511400"/>
          </a:xfrm>
        </p:grpSpPr>
        <p:sp>
          <p:nvSpPr>
            <p:cNvPr id="3830" name="Google Shape;3830;p116"/>
            <p:cNvSpPr/>
            <p:nvPr/>
          </p:nvSpPr>
          <p:spPr>
            <a:xfrm>
              <a:off x="1449575" y="2489425"/>
              <a:ext cx="71175" cy="120575"/>
            </a:xfrm>
            <a:custGeom>
              <a:avLst/>
              <a:gdLst/>
              <a:ahLst/>
              <a:cxnLst/>
              <a:rect l="l" t="t" r="r" b="b"/>
              <a:pathLst>
                <a:path w="2847" h="4823" extrusionOk="0">
                  <a:moveTo>
                    <a:pt x="12" y="72"/>
                  </a:moveTo>
                  <a:cubicBezTo>
                    <a:pt x="358" y="24"/>
                    <a:pt x="1941" y="0"/>
                    <a:pt x="2620" y="24"/>
                  </a:cubicBezTo>
                  <a:cubicBezTo>
                    <a:pt x="2679" y="24"/>
                    <a:pt x="2739" y="48"/>
                    <a:pt x="2810" y="60"/>
                  </a:cubicBezTo>
                  <a:cubicBezTo>
                    <a:pt x="2834" y="167"/>
                    <a:pt x="2846" y="262"/>
                    <a:pt x="2846" y="358"/>
                  </a:cubicBezTo>
                  <a:lnTo>
                    <a:pt x="2846" y="2215"/>
                  </a:lnTo>
                  <a:cubicBezTo>
                    <a:pt x="2846" y="2394"/>
                    <a:pt x="2798" y="2560"/>
                    <a:pt x="2727" y="2715"/>
                  </a:cubicBezTo>
                  <a:cubicBezTo>
                    <a:pt x="2632" y="2917"/>
                    <a:pt x="2560" y="3108"/>
                    <a:pt x="2489" y="3298"/>
                  </a:cubicBezTo>
                  <a:cubicBezTo>
                    <a:pt x="2370" y="3584"/>
                    <a:pt x="2191" y="3810"/>
                    <a:pt x="2013" y="4060"/>
                  </a:cubicBezTo>
                  <a:cubicBezTo>
                    <a:pt x="1941" y="4168"/>
                    <a:pt x="1858" y="4287"/>
                    <a:pt x="1739" y="4430"/>
                  </a:cubicBezTo>
                  <a:cubicBezTo>
                    <a:pt x="1465" y="4525"/>
                    <a:pt x="1143" y="4703"/>
                    <a:pt x="774" y="4680"/>
                  </a:cubicBezTo>
                  <a:cubicBezTo>
                    <a:pt x="667" y="4680"/>
                    <a:pt x="548" y="4727"/>
                    <a:pt x="453" y="4763"/>
                  </a:cubicBezTo>
                  <a:cubicBezTo>
                    <a:pt x="358" y="4787"/>
                    <a:pt x="250" y="4822"/>
                    <a:pt x="143" y="4775"/>
                  </a:cubicBezTo>
                  <a:cubicBezTo>
                    <a:pt x="72" y="4668"/>
                    <a:pt x="108" y="4537"/>
                    <a:pt x="108" y="4418"/>
                  </a:cubicBezTo>
                  <a:lnTo>
                    <a:pt x="108" y="1739"/>
                  </a:lnTo>
                  <a:cubicBezTo>
                    <a:pt x="108" y="1560"/>
                    <a:pt x="120" y="1370"/>
                    <a:pt x="24" y="1191"/>
                  </a:cubicBezTo>
                  <a:cubicBezTo>
                    <a:pt x="12" y="1143"/>
                    <a:pt x="0" y="1096"/>
                    <a:pt x="0" y="1036"/>
                  </a:cubicBezTo>
                  <a:cubicBezTo>
                    <a:pt x="12" y="727"/>
                    <a:pt x="12" y="417"/>
                    <a:pt x="12" y="72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1" name="Google Shape;3831;p116"/>
            <p:cNvSpPr/>
            <p:nvPr/>
          </p:nvSpPr>
          <p:spPr>
            <a:xfrm>
              <a:off x="1366825" y="2489725"/>
              <a:ext cx="72350" cy="119375"/>
            </a:xfrm>
            <a:custGeom>
              <a:avLst/>
              <a:gdLst/>
              <a:ahLst/>
              <a:cxnLst/>
              <a:rect l="l" t="t" r="r" b="b"/>
              <a:pathLst>
                <a:path w="2894" h="4775" extrusionOk="0">
                  <a:moveTo>
                    <a:pt x="48" y="155"/>
                  </a:moveTo>
                  <a:cubicBezTo>
                    <a:pt x="346" y="48"/>
                    <a:pt x="643" y="0"/>
                    <a:pt x="941" y="0"/>
                  </a:cubicBezTo>
                  <a:cubicBezTo>
                    <a:pt x="1405" y="12"/>
                    <a:pt x="1870" y="0"/>
                    <a:pt x="2334" y="0"/>
                  </a:cubicBezTo>
                  <a:lnTo>
                    <a:pt x="2715" y="0"/>
                  </a:lnTo>
                  <a:cubicBezTo>
                    <a:pt x="2727" y="96"/>
                    <a:pt x="2763" y="167"/>
                    <a:pt x="2763" y="227"/>
                  </a:cubicBezTo>
                  <a:lnTo>
                    <a:pt x="2763" y="893"/>
                  </a:lnTo>
                  <a:cubicBezTo>
                    <a:pt x="2763" y="1072"/>
                    <a:pt x="2763" y="1239"/>
                    <a:pt x="2834" y="1405"/>
                  </a:cubicBezTo>
                  <a:cubicBezTo>
                    <a:pt x="2870" y="1477"/>
                    <a:pt x="2882" y="1560"/>
                    <a:pt x="2882" y="1655"/>
                  </a:cubicBezTo>
                  <a:cubicBezTo>
                    <a:pt x="2882" y="2632"/>
                    <a:pt x="2882" y="3620"/>
                    <a:pt x="2894" y="4596"/>
                  </a:cubicBezTo>
                  <a:cubicBezTo>
                    <a:pt x="2894" y="4632"/>
                    <a:pt x="2882" y="4680"/>
                    <a:pt x="2870" y="4739"/>
                  </a:cubicBezTo>
                  <a:cubicBezTo>
                    <a:pt x="2810" y="4751"/>
                    <a:pt x="2751" y="4775"/>
                    <a:pt x="2703" y="4763"/>
                  </a:cubicBezTo>
                  <a:cubicBezTo>
                    <a:pt x="2417" y="4715"/>
                    <a:pt x="2132" y="4668"/>
                    <a:pt x="1941" y="4418"/>
                  </a:cubicBezTo>
                  <a:cubicBezTo>
                    <a:pt x="1917" y="4370"/>
                    <a:pt x="1858" y="4334"/>
                    <a:pt x="1798" y="4299"/>
                  </a:cubicBezTo>
                  <a:cubicBezTo>
                    <a:pt x="1596" y="4215"/>
                    <a:pt x="1477" y="4060"/>
                    <a:pt x="1382" y="3882"/>
                  </a:cubicBezTo>
                  <a:cubicBezTo>
                    <a:pt x="1322" y="3775"/>
                    <a:pt x="1227" y="3691"/>
                    <a:pt x="1144" y="3596"/>
                  </a:cubicBezTo>
                  <a:cubicBezTo>
                    <a:pt x="977" y="3453"/>
                    <a:pt x="846" y="3263"/>
                    <a:pt x="751" y="3060"/>
                  </a:cubicBezTo>
                  <a:lnTo>
                    <a:pt x="477" y="2524"/>
                  </a:lnTo>
                  <a:cubicBezTo>
                    <a:pt x="358" y="2310"/>
                    <a:pt x="274" y="2084"/>
                    <a:pt x="239" y="1834"/>
                  </a:cubicBezTo>
                  <a:cubicBezTo>
                    <a:pt x="215" y="1536"/>
                    <a:pt x="120" y="1251"/>
                    <a:pt x="60" y="965"/>
                  </a:cubicBezTo>
                  <a:cubicBezTo>
                    <a:pt x="1" y="715"/>
                    <a:pt x="1" y="429"/>
                    <a:pt x="48" y="155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2" name="Google Shape;3832;p116"/>
            <p:cNvSpPr/>
            <p:nvPr/>
          </p:nvSpPr>
          <p:spPr>
            <a:xfrm>
              <a:off x="1448075" y="2363225"/>
              <a:ext cx="71475" cy="114025"/>
            </a:xfrm>
            <a:custGeom>
              <a:avLst/>
              <a:gdLst/>
              <a:ahLst/>
              <a:cxnLst/>
              <a:rect l="l" t="t" r="r" b="b"/>
              <a:pathLst>
                <a:path w="2859" h="4561" extrusionOk="0">
                  <a:moveTo>
                    <a:pt x="60" y="36"/>
                  </a:moveTo>
                  <a:cubicBezTo>
                    <a:pt x="215" y="36"/>
                    <a:pt x="346" y="0"/>
                    <a:pt x="477" y="36"/>
                  </a:cubicBezTo>
                  <a:cubicBezTo>
                    <a:pt x="775" y="95"/>
                    <a:pt x="1072" y="179"/>
                    <a:pt x="1370" y="274"/>
                  </a:cubicBezTo>
                  <a:cubicBezTo>
                    <a:pt x="1584" y="334"/>
                    <a:pt x="1715" y="465"/>
                    <a:pt x="1799" y="655"/>
                  </a:cubicBezTo>
                  <a:cubicBezTo>
                    <a:pt x="1906" y="846"/>
                    <a:pt x="2013" y="1048"/>
                    <a:pt x="2132" y="1250"/>
                  </a:cubicBezTo>
                  <a:cubicBezTo>
                    <a:pt x="2180" y="1346"/>
                    <a:pt x="2239" y="1429"/>
                    <a:pt x="2263" y="1524"/>
                  </a:cubicBezTo>
                  <a:cubicBezTo>
                    <a:pt x="2382" y="1893"/>
                    <a:pt x="2513" y="2250"/>
                    <a:pt x="2620" y="2620"/>
                  </a:cubicBezTo>
                  <a:cubicBezTo>
                    <a:pt x="2668" y="2786"/>
                    <a:pt x="2680" y="2965"/>
                    <a:pt x="2692" y="3143"/>
                  </a:cubicBezTo>
                  <a:cubicBezTo>
                    <a:pt x="2716" y="3203"/>
                    <a:pt x="2692" y="3274"/>
                    <a:pt x="2716" y="3322"/>
                  </a:cubicBezTo>
                  <a:cubicBezTo>
                    <a:pt x="2858" y="3703"/>
                    <a:pt x="2751" y="4108"/>
                    <a:pt x="2799" y="4513"/>
                  </a:cubicBezTo>
                  <a:cubicBezTo>
                    <a:pt x="2716" y="4525"/>
                    <a:pt x="2632" y="4560"/>
                    <a:pt x="2561" y="4560"/>
                  </a:cubicBezTo>
                  <a:lnTo>
                    <a:pt x="322" y="4560"/>
                  </a:lnTo>
                  <a:cubicBezTo>
                    <a:pt x="251" y="4560"/>
                    <a:pt x="180" y="4536"/>
                    <a:pt x="120" y="4525"/>
                  </a:cubicBezTo>
                  <a:cubicBezTo>
                    <a:pt x="108" y="4501"/>
                    <a:pt x="96" y="4501"/>
                    <a:pt x="96" y="4477"/>
                  </a:cubicBezTo>
                  <a:cubicBezTo>
                    <a:pt x="72" y="4453"/>
                    <a:pt x="60" y="4406"/>
                    <a:pt x="60" y="4382"/>
                  </a:cubicBezTo>
                  <a:cubicBezTo>
                    <a:pt x="49" y="2965"/>
                    <a:pt x="13" y="1548"/>
                    <a:pt x="1" y="119"/>
                  </a:cubicBezTo>
                  <a:cubicBezTo>
                    <a:pt x="13" y="107"/>
                    <a:pt x="49" y="72"/>
                    <a:pt x="60" y="36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3" name="Google Shape;3833;p116"/>
            <p:cNvSpPr/>
            <p:nvPr/>
          </p:nvSpPr>
          <p:spPr>
            <a:xfrm>
              <a:off x="1366525" y="2365900"/>
              <a:ext cx="70575" cy="113425"/>
            </a:xfrm>
            <a:custGeom>
              <a:avLst/>
              <a:gdLst/>
              <a:ahLst/>
              <a:cxnLst/>
              <a:rect l="l" t="t" r="r" b="b"/>
              <a:pathLst>
                <a:path w="2823" h="4537" extrusionOk="0">
                  <a:moveTo>
                    <a:pt x="2739" y="4429"/>
                  </a:moveTo>
                  <a:cubicBezTo>
                    <a:pt x="1834" y="4513"/>
                    <a:pt x="953" y="4358"/>
                    <a:pt x="84" y="4537"/>
                  </a:cubicBezTo>
                  <a:cubicBezTo>
                    <a:pt x="1" y="4334"/>
                    <a:pt x="36" y="4132"/>
                    <a:pt x="48" y="3941"/>
                  </a:cubicBezTo>
                  <a:cubicBezTo>
                    <a:pt x="84" y="3620"/>
                    <a:pt x="96" y="3286"/>
                    <a:pt x="167" y="2989"/>
                  </a:cubicBezTo>
                  <a:cubicBezTo>
                    <a:pt x="239" y="2667"/>
                    <a:pt x="227" y="2322"/>
                    <a:pt x="417" y="2024"/>
                  </a:cubicBezTo>
                  <a:cubicBezTo>
                    <a:pt x="465" y="1965"/>
                    <a:pt x="465" y="1870"/>
                    <a:pt x="465" y="1810"/>
                  </a:cubicBezTo>
                  <a:cubicBezTo>
                    <a:pt x="453" y="1536"/>
                    <a:pt x="584" y="1322"/>
                    <a:pt x="763" y="1120"/>
                  </a:cubicBezTo>
                  <a:cubicBezTo>
                    <a:pt x="858" y="1000"/>
                    <a:pt x="941" y="881"/>
                    <a:pt x="1048" y="774"/>
                  </a:cubicBezTo>
                  <a:cubicBezTo>
                    <a:pt x="1334" y="429"/>
                    <a:pt x="1691" y="191"/>
                    <a:pt x="2132" y="108"/>
                  </a:cubicBezTo>
                  <a:cubicBezTo>
                    <a:pt x="2227" y="84"/>
                    <a:pt x="2299" y="72"/>
                    <a:pt x="2382" y="48"/>
                  </a:cubicBezTo>
                  <a:cubicBezTo>
                    <a:pt x="2525" y="0"/>
                    <a:pt x="2656" y="0"/>
                    <a:pt x="2775" y="12"/>
                  </a:cubicBezTo>
                  <a:cubicBezTo>
                    <a:pt x="2787" y="24"/>
                    <a:pt x="2799" y="48"/>
                    <a:pt x="2799" y="60"/>
                  </a:cubicBezTo>
                  <a:cubicBezTo>
                    <a:pt x="2799" y="72"/>
                    <a:pt x="2822" y="72"/>
                    <a:pt x="2822" y="84"/>
                  </a:cubicBezTo>
                  <a:cubicBezTo>
                    <a:pt x="2787" y="1512"/>
                    <a:pt x="2775" y="2965"/>
                    <a:pt x="2739" y="442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4" name="Google Shape;3834;p116"/>
            <p:cNvSpPr/>
            <p:nvPr/>
          </p:nvSpPr>
          <p:spPr>
            <a:xfrm>
              <a:off x="1516550" y="2492400"/>
              <a:ext cx="64900" cy="99750"/>
            </a:xfrm>
            <a:custGeom>
              <a:avLst/>
              <a:gdLst/>
              <a:ahLst/>
              <a:cxnLst/>
              <a:rect l="l" t="t" r="r" b="b"/>
              <a:pathLst>
                <a:path w="2596" h="3990" extrusionOk="0">
                  <a:moveTo>
                    <a:pt x="0" y="3989"/>
                  </a:moveTo>
                  <a:cubicBezTo>
                    <a:pt x="227" y="3477"/>
                    <a:pt x="429" y="3060"/>
                    <a:pt x="596" y="2632"/>
                  </a:cubicBezTo>
                  <a:cubicBezTo>
                    <a:pt x="655" y="2501"/>
                    <a:pt x="667" y="2346"/>
                    <a:pt x="667" y="2203"/>
                  </a:cubicBezTo>
                  <a:lnTo>
                    <a:pt x="667" y="382"/>
                  </a:lnTo>
                  <a:cubicBezTo>
                    <a:pt x="667" y="262"/>
                    <a:pt x="691" y="143"/>
                    <a:pt x="691" y="1"/>
                  </a:cubicBezTo>
                  <a:cubicBezTo>
                    <a:pt x="1298" y="48"/>
                    <a:pt x="1905" y="1"/>
                    <a:pt x="2513" y="24"/>
                  </a:cubicBezTo>
                  <a:cubicBezTo>
                    <a:pt x="2596" y="239"/>
                    <a:pt x="2572" y="441"/>
                    <a:pt x="2536" y="655"/>
                  </a:cubicBezTo>
                  <a:cubicBezTo>
                    <a:pt x="2501" y="822"/>
                    <a:pt x="2477" y="965"/>
                    <a:pt x="2429" y="1132"/>
                  </a:cubicBezTo>
                  <a:cubicBezTo>
                    <a:pt x="2370" y="1322"/>
                    <a:pt x="2274" y="1513"/>
                    <a:pt x="2191" y="1703"/>
                  </a:cubicBezTo>
                  <a:cubicBezTo>
                    <a:pt x="2096" y="1882"/>
                    <a:pt x="2001" y="2048"/>
                    <a:pt x="1893" y="2227"/>
                  </a:cubicBezTo>
                  <a:cubicBezTo>
                    <a:pt x="1858" y="2287"/>
                    <a:pt x="1834" y="2346"/>
                    <a:pt x="1786" y="2394"/>
                  </a:cubicBezTo>
                  <a:cubicBezTo>
                    <a:pt x="1524" y="2644"/>
                    <a:pt x="1310" y="2929"/>
                    <a:pt x="1084" y="3215"/>
                  </a:cubicBezTo>
                  <a:cubicBezTo>
                    <a:pt x="941" y="3394"/>
                    <a:pt x="762" y="3560"/>
                    <a:pt x="548" y="3656"/>
                  </a:cubicBezTo>
                  <a:cubicBezTo>
                    <a:pt x="393" y="3715"/>
                    <a:pt x="227" y="3834"/>
                    <a:pt x="0" y="398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5" name="Google Shape;3835;p116"/>
            <p:cNvSpPr/>
            <p:nvPr/>
          </p:nvSpPr>
          <p:spPr>
            <a:xfrm>
              <a:off x="1509400" y="2382875"/>
              <a:ext cx="69375" cy="97350"/>
            </a:xfrm>
            <a:custGeom>
              <a:avLst/>
              <a:gdLst/>
              <a:ahLst/>
              <a:cxnLst/>
              <a:rect l="l" t="t" r="r" b="b"/>
              <a:pathLst>
                <a:path w="2775" h="3894" extrusionOk="0">
                  <a:moveTo>
                    <a:pt x="2775" y="3846"/>
                  </a:moveTo>
                  <a:cubicBezTo>
                    <a:pt x="2680" y="3858"/>
                    <a:pt x="2596" y="3870"/>
                    <a:pt x="2525" y="3870"/>
                  </a:cubicBezTo>
                  <a:lnTo>
                    <a:pt x="1513" y="3870"/>
                  </a:lnTo>
                  <a:cubicBezTo>
                    <a:pt x="1453" y="3870"/>
                    <a:pt x="1370" y="3893"/>
                    <a:pt x="1334" y="3858"/>
                  </a:cubicBezTo>
                  <a:cubicBezTo>
                    <a:pt x="977" y="3762"/>
                    <a:pt x="858" y="3798"/>
                    <a:pt x="870" y="3322"/>
                  </a:cubicBezTo>
                  <a:cubicBezTo>
                    <a:pt x="870" y="3012"/>
                    <a:pt x="882" y="2715"/>
                    <a:pt x="775" y="2393"/>
                  </a:cubicBezTo>
                  <a:cubicBezTo>
                    <a:pt x="715" y="2238"/>
                    <a:pt x="763" y="2048"/>
                    <a:pt x="703" y="1893"/>
                  </a:cubicBezTo>
                  <a:cubicBezTo>
                    <a:pt x="572" y="1453"/>
                    <a:pt x="417" y="988"/>
                    <a:pt x="274" y="560"/>
                  </a:cubicBezTo>
                  <a:cubicBezTo>
                    <a:pt x="215" y="381"/>
                    <a:pt x="96" y="226"/>
                    <a:pt x="1" y="60"/>
                  </a:cubicBezTo>
                  <a:cubicBezTo>
                    <a:pt x="48" y="0"/>
                    <a:pt x="96" y="36"/>
                    <a:pt x="120" y="48"/>
                  </a:cubicBezTo>
                  <a:cubicBezTo>
                    <a:pt x="441" y="191"/>
                    <a:pt x="715" y="357"/>
                    <a:pt x="941" y="607"/>
                  </a:cubicBezTo>
                  <a:cubicBezTo>
                    <a:pt x="953" y="631"/>
                    <a:pt x="977" y="655"/>
                    <a:pt x="1001" y="667"/>
                  </a:cubicBezTo>
                  <a:cubicBezTo>
                    <a:pt x="1501" y="1024"/>
                    <a:pt x="1846" y="1536"/>
                    <a:pt x="2179" y="2036"/>
                  </a:cubicBezTo>
                  <a:cubicBezTo>
                    <a:pt x="2191" y="2060"/>
                    <a:pt x="2203" y="2084"/>
                    <a:pt x="2227" y="2096"/>
                  </a:cubicBezTo>
                  <a:cubicBezTo>
                    <a:pt x="2596" y="2500"/>
                    <a:pt x="2715" y="3012"/>
                    <a:pt x="2763" y="3524"/>
                  </a:cubicBezTo>
                  <a:cubicBezTo>
                    <a:pt x="2763" y="3572"/>
                    <a:pt x="2775" y="3631"/>
                    <a:pt x="2775" y="367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6" name="Google Shape;3836;p116"/>
            <p:cNvSpPr/>
            <p:nvPr/>
          </p:nvSpPr>
          <p:spPr>
            <a:xfrm>
              <a:off x="1318300" y="2492100"/>
              <a:ext cx="72075" cy="104800"/>
            </a:xfrm>
            <a:custGeom>
              <a:avLst/>
              <a:gdLst/>
              <a:ahLst/>
              <a:cxnLst/>
              <a:rect l="l" t="t" r="r" b="b"/>
              <a:pathLst>
                <a:path w="2883" h="4192" extrusionOk="0">
                  <a:moveTo>
                    <a:pt x="2882" y="4192"/>
                  </a:moveTo>
                  <a:cubicBezTo>
                    <a:pt x="2537" y="4073"/>
                    <a:pt x="2275" y="3930"/>
                    <a:pt x="2025" y="3727"/>
                  </a:cubicBezTo>
                  <a:cubicBezTo>
                    <a:pt x="1727" y="3489"/>
                    <a:pt x="1430" y="3239"/>
                    <a:pt x="1132" y="3001"/>
                  </a:cubicBezTo>
                  <a:cubicBezTo>
                    <a:pt x="1049" y="2941"/>
                    <a:pt x="977" y="2882"/>
                    <a:pt x="953" y="2775"/>
                  </a:cubicBezTo>
                  <a:cubicBezTo>
                    <a:pt x="906" y="2596"/>
                    <a:pt x="775" y="2477"/>
                    <a:pt x="656" y="2358"/>
                  </a:cubicBezTo>
                  <a:cubicBezTo>
                    <a:pt x="358" y="2084"/>
                    <a:pt x="179" y="1739"/>
                    <a:pt x="144" y="1322"/>
                  </a:cubicBezTo>
                  <a:cubicBezTo>
                    <a:pt x="144" y="1263"/>
                    <a:pt x="132" y="1203"/>
                    <a:pt x="108" y="1144"/>
                  </a:cubicBezTo>
                  <a:cubicBezTo>
                    <a:pt x="1" y="822"/>
                    <a:pt x="25" y="501"/>
                    <a:pt x="48" y="203"/>
                  </a:cubicBezTo>
                  <a:cubicBezTo>
                    <a:pt x="72" y="179"/>
                    <a:pt x="84" y="155"/>
                    <a:pt x="120" y="143"/>
                  </a:cubicBezTo>
                  <a:cubicBezTo>
                    <a:pt x="382" y="120"/>
                    <a:pt x="656" y="132"/>
                    <a:pt x="918" y="36"/>
                  </a:cubicBezTo>
                  <a:cubicBezTo>
                    <a:pt x="1072" y="1"/>
                    <a:pt x="1263" y="13"/>
                    <a:pt x="1430" y="60"/>
                  </a:cubicBezTo>
                  <a:cubicBezTo>
                    <a:pt x="1501" y="179"/>
                    <a:pt x="1477" y="310"/>
                    <a:pt x="1477" y="429"/>
                  </a:cubicBezTo>
                  <a:cubicBezTo>
                    <a:pt x="1477" y="679"/>
                    <a:pt x="1441" y="953"/>
                    <a:pt x="1561" y="1203"/>
                  </a:cubicBezTo>
                  <a:cubicBezTo>
                    <a:pt x="1537" y="1513"/>
                    <a:pt x="1691" y="1798"/>
                    <a:pt x="1715" y="2108"/>
                  </a:cubicBezTo>
                  <a:cubicBezTo>
                    <a:pt x="1715" y="2215"/>
                    <a:pt x="1775" y="2322"/>
                    <a:pt x="1811" y="2418"/>
                  </a:cubicBezTo>
                  <a:cubicBezTo>
                    <a:pt x="1965" y="2715"/>
                    <a:pt x="2108" y="3013"/>
                    <a:pt x="2263" y="3334"/>
                  </a:cubicBezTo>
                  <a:cubicBezTo>
                    <a:pt x="2346" y="3525"/>
                    <a:pt x="2465" y="3692"/>
                    <a:pt x="2632" y="3834"/>
                  </a:cubicBezTo>
                  <a:cubicBezTo>
                    <a:pt x="2727" y="3930"/>
                    <a:pt x="2834" y="4001"/>
                    <a:pt x="2882" y="4192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7" name="Google Shape;3837;p116"/>
            <p:cNvSpPr/>
            <p:nvPr/>
          </p:nvSpPr>
          <p:spPr>
            <a:xfrm>
              <a:off x="1318300" y="2391200"/>
              <a:ext cx="53600" cy="92300"/>
            </a:xfrm>
            <a:custGeom>
              <a:avLst/>
              <a:gdLst/>
              <a:ahLst/>
              <a:cxnLst/>
              <a:rect l="l" t="t" r="r" b="b"/>
              <a:pathLst>
                <a:path w="2144" h="3692" extrusionOk="0">
                  <a:moveTo>
                    <a:pt x="1453" y="3537"/>
                  </a:moveTo>
                  <a:lnTo>
                    <a:pt x="1072" y="3537"/>
                  </a:lnTo>
                  <a:cubicBezTo>
                    <a:pt x="906" y="3537"/>
                    <a:pt x="739" y="3560"/>
                    <a:pt x="596" y="3620"/>
                  </a:cubicBezTo>
                  <a:cubicBezTo>
                    <a:pt x="418" y="3691"/>
                    <a:pt x="239" y="3668"/>
                    <a:pt x="72" y="3644"/>
                  </a:cubicBezTo>
                  <a:cubicBezTo>
                    <a:pt x="1" y="3525"/>
                    <a:pt x="48" y="3417"/>
                    <a:pt x="72" y="3334"/>
                  </a:cubicBezTo>
                  <a:cubicBezTo>
                    <a:pt x="203" y="2917"/>
                    <a:pt x="346" y="2513"/>
                    <a:pt x="477" y="2096"/>
                  </a:cubicBezTo>
                  <a:cubicBezTo>
                    <a:pt x="489" y="2036"/>
                    <a:pt x="501" y="1965"/>
                    <a:pt x="548" y="1929"/>
                  </a:cubicBezTo>
                  <a:cubicBezTo>
                    <a:pt x="727" y="1751"/>
                    <a:pt x="787" y="1501"/>
                    <a:pt x="918" y="1286"/>
                  </a:cubicBezTo>
                  <a:cubicBezTo>
                    <a:pt x="1144" y="953"/>
                    <a:pt x="1418" y="631"/>
                    <a:pt x="1680" y="334"/>
                  </a:cubicBezTo>
                  <a:cubicBezTo>
                    <a:pt x="1787" y="215"/>
                    <a:pt x="1965" y="131"/>
                    <a:pt x="2144" y="0"/>
                  </a:cubicBezTo>
                  <a:cubicBezTo>
                    <a:pt x="2108" y="84"/>
                    <a:pt x="2108" y="131"/>
                    <a:pt x="2084" y="179"/>
                  </a:cubicBezTo>
                  <a:cubicBezTo>
                    <a:pt x="1989" y="334"/>
                    <a:pt x="1918" y="500"/>
                    <a:pt x="1918" y="691"/>
                  </a:cubicBezTo>
                  <a:cubicBezTo>
                    <a:pt x="1918" y="798"/>
                    <a:pt x="1858" y="905"/>
                    <a:pt x="1811" y="1012"/>
                  </a:cubicBezTo>
                  <a:cubicBezTo>
                    <a:pt x="1739" y="1143"/>
                    <a:pt x="1691" y="1274"/>
                    <a:pt x="1691" y="1429"/>
                  </a:cubicBezTo>
                  <a:cubicBezTo>
                    <a:pt x="1691" y="1489"/>
                    <a:pt x="1691" y="1560"/>
                    <a:pt x="1668" y="1608"/>
                  </a:cubicBezTo>
                  <a:cubicBezTo>
                    <a:pt x="1572" y="1786"/>
                    <a:pt x="1572" y="1965"/>
                    <a:pt x="1561" y="2155"/>
                  </a:cubicBezTo>
                  <a:cubicBezTo>
                    <a:pt x="1549" y="2382"/>
                    <a:pt x="1489" y="2596"/>
                    <a:pt x="1477" y="2822"/>
                  </a:cubicBezTo>
                  <a:cubicBezTo>
                    <a:pt x="1453" y="3048"/>
                    <a:pt x="1477" y="3275"/>
                    <a:pt x="1453" y="3537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8" name="Google Shape;3838;p116"/>
            <p:cNvSpPr/>
            <p:nvPr/>
          </p:nvSpPr>
          <p:spPr>
            <a:xfrm>
              <a:off x="1300450" y="2349825"/>
              <a:ext cx="297975" cy="277150"/>
            </a:xfrm>
            <a:custGeom>
              <a:avLst/>
              <a:gdLst/>
              <a:ahLst/>
              <a:cxnLst/>
              <a:rect l="l" t="t" r="r" b="b"/>
              <a:pathLst>
                <a:path w="11919" h="11086" extrusionOk="0">
                  <a:moveTo>
                    <a:pt x="60" y="5787"/>
                  </a:moveTo>
                  <a:cubicBezTo>
                    <a:pt x="0" y="5358"/>
                    <a:pt x="119" y="4834"/>
                    <a:pt x="310" y="4334"/>
                  </a:cubicBezTo>
                  <a:cubicBezTo>
                    <a:pt x="417" y="4084"/>
                    <a:pt x="489" y="3810"/>
                    <a:pt x="560" y="3560"/>
                  </a:cubicBezTo>
                  <a:cubicBezTo>
                    <a:pt x="620" y="3382"/>
                    <a:pt x="679" y="3215"/>
                    <a:pt x="834" y="3072"/>
                  </a:cubicBezTo>
                  <a:cubicBezTo>
                    <a:pt x="870" y="3025"/>
                    <a:pt x="905" y="2941"/>
                    <a:pt x="929" y="2870"/>
                  </a:cubicBezTo>
                  <a:cubicBezTo>
                    <a:pt x="953" y="2822"/>
                    <a:pt x="965" y="2786"/>
                    <a:pt x="989" y="2739"/>
                  </a:cubicBezTo>
                  <a:cubicBezTo>
                    <a:pt x="1143" y="2417"/>
                    <a:pt x="1846" y="1596"/>
                    <a:pt x="2120" y="1370"/>
                  </a:cubicBezTo>
                  <a:cubicBezTo>
                    <a:pt x="2227" y="1298"/>
                    <a:pt x="2346" y="1203"/>
                    <a:pt x="2453" y="1120"/>
                  </a:cubicBezTo>
                  <a:cubicBezTo>
                    <a:pt x="2679" y="929"/>
                    <a:pt x="2929" y="786"/>
                    <a:pt x="3227" y="691"/>
                  </a:cubicBezTo>
                  <a:cubicBezTo>
                    <a:pt x="3572" y="548"/>
                    <a:pt x="3929" y="429"/>
                    <a:pt x="4287" y="358"/>
                  </a:cubicBezTo>
                  <a:cubicBezTo>
                    <a:pt x="4358" y="346"/>
                    <a:pt x="4430" y="310"/>
                    <a:pt x="4489" y="298"/>
                  </a:cubicBezTo>
                  <a:cubicBezTo>
                    <a:pt x="4787" y="179"/>
                    <a:pt x="5084" y="60"/>
                    <a:pt x="5430" y="108"/>
                  </a:cubicBezTo>
                  <a:cubicBezTo>
                    <a:pt x="5739" y="0"/>
                    <a:pt x="6073" y="12"/>
                    <a:pt x="6382" y="36"/>
                  </a:cubicBezTo>
                  <a:cubicBezTo>
                    <a:pt x="6632" y="48"/>
                    <a:pt x="6870" y="72"/>
                    <a:pt x="7108" y="155"/>
                  </a:cubicBezTo>
                  <a:cubicBezTo>
                    <a:pt x="7501" y="274"/>
                    <a:pt x="7882" y="405"/>
                    <a:pt x="8251" y="584"/>
                  </a:cubicBezTo>
                  <a:cubicBezTo>
                    <a:pt x="8609" y="751"/>
                    <a:pt x="8954" y="953"/>
                    <a:pt x="9299" y="1143"/>
                  </a:cubicBezTo>
                  <a:cubicBezTo>
                    <a:pt x="9418" y="1227"/>
                    <a:pt x="9502" y="1310"/>
                    <a:pt x="9609" y="1405"/>
                  </a:cubicBezTo>
                  <a:cubicBezTo>
                    <a:pt x="9656" y="1429"/>
                    <a:pt x="9668" y="1477"/>
                    <a:pt x="9716" y="1501"/>
                  </a:cubicBezTo>
                  <a:cubicBezTo>
                    <a:pt x="10025" y="1715"/>
                    <a:pt x="10276" y="1977"/>
                    <a:pt x="10502" y="2275"/>
                  </a:cubicBezTo>
                  <a:cubicBezTo>
                    <a:pt x="10597" y="2417"/>
                    <a:pt x="10692" y="2536"/>
                    <a:pt x="10799" y="2667"/>
                  </a:cubicBezTo>
                  <a:cubicBezTo>
                    <a:pt x="10954" y="2858"/>
                    <a:pt x="11085" y="3037"/>
                    <a:pt x="11216" y="3227"/>
                  </a:cubicBezTo>
                  <a:cubicBezTo>
                    <a:pt x="11288" y="3334"/>
                    <a:pt x="11347" y="3441"/>
                    <a:pt x="11395" y="3560"/>
                  </a:cubicBezTo>
                  <a:cubicBezTo>
                    <a:pt x="11490" y="3799"/>
                    <a:pt x="11561" y="4049"/>
                    <a:pt x="11645" y="4299"/>
                  </a:cubicBezTo>
                  <a:cubicBezTo>
                    <a:pt x="11669" y="4334"/>
                    <a:pt x="11680" y="4382"/>
                    <a:pt x="11680" y="4406"/>
                  </a:cubicBezTo>
                  <a:cubicBezTo>
                    <a:pt x="11752" y="5013"/>
                    <a:pt x="11919" y="5632"/>
                    <a:pt x="11823" y="6251"/>
                  </a:cubicBezTo>
                  <a:cubicBezTo>
                    <a:pt x="11752" y="6823"/>
                    <a:pt x="11645" y="7382"/>
                    <a:pt x="11288" y="7859"/>
                  </a:cubicBezTo>
                  <a:cubicBezTo>
                    <a:pt x="11276" y="7870"/>
                    <a:pt x="11264" y="7906"/>
                    <a:pt x="11252" y="7918"/>
                  </a:cubicBezTo>
                  <a:cubicBezTo>
                    <a:pt x="11085" y="8287"/>
                    <a:pt x="10847" y="8609"/>
                    <a:pt x="10549" y="8871"/>
                  </a:cubicBezTo>
                  <a:cubicBezTo>
                    <a:pt x="10359" y="9061"/>
                    <a:pt x="10204" y="9287"/>
                    <a:pt x="10025" y="9490"/>
                  </a:cubicBezTo>
                  <a:cubicBezTo>
                    <a:pt x="9895" y="9644"/>
                    <a:pt x="9740" y="9775"/>
                    <a:pt x="9561" y="9871"/>
                  </a:cubicBezTo>
                  <a:lnTo>
                    <a:pt x="9347" y="10002"/>
                  </a:lnTo>
                  <a:cubicBezTo>
                    <a:pt x="9013" y="10252"/>
                    <a:pt x="8644" y="10430"/>
                    <a:pt x="8240" y="10537"/>
                  </a:cubicBezTo>
                  <a:cubicBezTo>
                    <a:pt x="8156" y="10561"/>
                    <a:pt x="8061" y="10585"/>
                    <a:pt x="8001" y="10645"/>
                  </a:cubicBezTo>
                  <a:cubicBezTo>
                    <a:pt x="7835" y="10787"/>
                    <a:pt x="7620" y="10811"/>
                    <a:pt x="7442" y="10895"/>
                  </a:cubicBezTo>
                  <a:cubicBezTo>
                    <a:pt x="7382" y="10918"/>
                    <a:pt x="7287" y="10907"/>
                    <a:pt x="7216" y="10907"/>
                  </a:cubicBezTo>
                  <a:cubicBezTo>
                    <a:pt x="6966" y="10930"/>
                    <a:pt x="6727" y="10930"/>
                    <a:pt x="6489" y="11002"/>
                  </a:cubicBezTo>
                  <a:cubicBezTo>
                    <a:pt x="6382" y="11026"/>
                    <a:pt x="6263" y="11026"/>
                    <a:pt x="6156" y="11049"/>
                  </a:cubicBezTo>
                  <a:lnTo>
                    <a:pt x="6049" y="11049"/>
                  </a:lnTo>
                  <a:cubicBezTo>
                    <a:pt x="5453" y="11085"/>
                    <a:pt x="4894" y="11014"/>
                    <a:pt x="4322" y="10835"/>
                  </a:cubicBezTo>
                  <a:cubicBezTo>
                    <a:pt x="3834" y="10668"/>
                    <a:pt x="3334" y="10537"/>
                    <a:pt x="2858" y="10299"/>
                  </a:cubicBezTo>
                  <a:cubicBezTo>
                    <a:pt x="2596" y="10168"/>
                    <a:pt x="2358" y="10002"/>
                    <a:pt x="2155" y="9823"/>
                  </a:cubicBezTo>
                  <a:cubicBezTo>
                    <a:pt x="1882" y="9597"/>
                    <a:pt x="1620" y="9383"/>
                    <a:pt x="1334" y="9168"/>
                  </a:cubicBezTo>
                  <a:cubicBezTo>
                    <a:pt x="1191" y="9061"/>
                    <a:pt x="1072" y="8942"/>
                    <a:pt x="1024" y="8763"/>
                  </a:cubicBezTo>
                  <a:cubicBezTo>
                    <a:pt x="989" y="8632"/>
                    <a:pt x="893" y="8525"/>
                    <a:pt x="786" y="8442"/>
                  </a:cubicBezTo>
                  <a:cubicBezTo>
                    <a:pt x="417" y="8085"/>
                    <a:pt x="215" y="7632"/>
                    <a:pt x="143" y="7132"/>
                  </a:cubicBezTo>
                  <a:lnTo>
                    <a:pt x="143" y="7061"/>
                  </a:lnTo>
                  <a:cubicBezTo>
                    <a:pt x="24" y="6704"/>
                    <a:pt x="72" y="6299"/>
                    <a:pt x="60" y="5787"/>
                  </a:cubicBezTo>
                  <a:close/>
                  <a:moveTo>
                    <a:pt x="5977" y="5656"/>
                  </a:moveTo>
                  <a:lnTo>
                    <a:pt x="5977" y="6644"/>
                  </a:lnTo>
                  <a:cubicBezTo>
                    <a:pt x="5977" y="6680"/>
                    <a:pt x="5977" y="6739"/>
                    <a:pt x="6013" y="6787"/>
                  </a:cubicBezTo>
                  <a:cubicBezTo>
                    <a:pt x="6096" y="6966"/>
                    <a:pt x="6085" y="7144"/>
                    <a:pt x="6085" y="7335"/>
                  </a:cubicBezTo>
                  <a:lnTo>
                    <a:pt x="6085" y="10014"/>
                  </a:lnTo>
                  <a:cubicBezTo>
                    <a:pt x="6085" y="10133"/>
                    <a:pt x="6061" y="10276"/>
                    <a:pt x="6132" y="10371"/>
                  </a:cubicBezTo>
                  <a:cubicBezTo>
                    <a:pt x="6227" y="10418"/>
                    <a:pt x="6323" y="10395"/>
                    <a:pt x="6430" y="10359"/>
                  </a:cubicBezTo>
                  <a:cubicBezTo>
                    <a:pt x="6537" y="10335"/>
                    <a:pt x="6656" y="10287"/>
                    <a:pt x="6751" y="10287"/>
                  </a:cubicBezTo>
                  <a:cubicBezTo>
                    <a:pt x="7132" y="10287"/>
                    <a:pt x="7454" y="10121"/>
                    <a:pt x="7728" y="10037"/>
                  </a:cubicBezTo>
                  <a:cubicBezTo>
                    <a:pt x="7823" y="9883"/>
                    <a:pt x="7906" y="9764"/>
                    <a:pt x="7990" y="9656"/>
                  </a:cubicBezTo>
                  <a:cubicBezTo>
                    <a:pt x="8168" y="9418"/>
                    <a:pt x="8347" y="9180"/>
                    <a:pt x="8466" y="8894"/>
                  </a:cubicBezTo>
                  <a:cubicBezTo>
                    <a:pt x="8537" y="8704"/>
                    <a:pt x="8621" y="8513"/>
                    <a:pt x="8704" y="8323"/>
                  </a:cubicBezTo>
                  <a:cubicBezTo>
                    <a:pt x="8775" y="8156"/>
                    <a:pt x="8823" y="8001"/>
                    <a:pt x="8823" y="7811"/>
                  </a:cubicBezTo>
                  <a:lnTo>
                    <a:pt x="8823" y="5954"/>
                  </a:lnTo>
                  <a:cubicBezTo>
                    <a:pt x="8823" y="5870"/>
                    <a:pt x="8811" y="5763"/>
                    <a:pt x="8799" y="5656"/>
                  </a:cubicBezTo>
                  <a:cubicBezTo>
                    <a:pt x="8716" y="5644"/>
                    <a:pt x="8656" y="5632"/>
                    <a:pt x="8597" y="5632"/>
                  </a:cubicBezTo>
                  <a:cubicBezTo>
                    <a:pt x="7918" y="5584"/>
                    <a:pt x="6323" y="5608"/>
                    <a:pt x="5977" y="5656"/>
                  </a:cubicBezTo>
                  <a:close/>
                  <a:moveTo>
                    <a:pt x="2703" y="5751"/>
                  </a:moveTo>
                  <a:cubicBezTo>
                    <a:pt x="2656" y="6025"/>
                    <a:pt x="2656" y="6311"/>
                    <a:pt x="2703" y="6596"/>
                  </a:cubicBezTo>
                  <a:cubicBezTo>
                    <a:pt x="2763" y="6894"/>
                    <a:pt x="2858" y="7180"/>
                    <a:pt x="2882" y="7454"/>
                  </a:cubicBezTo>
                  <a:cubicBezTo>
                    <a:pt x="2917" y="7716"/>
                    <a:pt x="3001" y="7930"/>
                    <a:pt x="3120" y="8156"/>
                  </a:cubicBezTo>
                  <a:lnTo>
                    <a:pt x="3394" y="8692"/>
                  </a:lnTo>
                  <a:cubicBezTo>
                    <a:pt x="3477" y="8906"/>
                    <a:pt x="3620" y="9085"/>
                    <a:pt x="3775" y="9228"/>
                  </a:cubicBezTo>
                  <a:cubicBezTo>
                    <a:pt x="3870" y="9323"/>
                    <a:pt x="3953" y="9406"/>
                    <a:pt x="4013" y="9514"/>
                  </a:cubicBezTo>
                  <a:cubicBezTo>
                    <a:pt x="4120" y="9692"/>
                    <a:pt x="4251" y="9823"/>
                    <a:pt x="4430" y="9930"/>
                  </a:cubicBezTo>
                  <a:cubicBezTo>
                    <a:pt x="4489" y="9954"/>
                    <a:pt x="4537" y="9990"/>
                    <a:pt x="4584" y="10049"/>
                  </a:cubicBezTo>
                  <a:cubicBezTo>
                    <a:pt x="4775" y="10299"/>
                    <a:pt x="5061" y="10347"/>
                    <a:pt x="5346" y="10395"/>
                  </a:cubicBezTo>
                  <a:cubicBezTo>
                    <a:pt x="5406" y="10406"/>
                    <a:pt x="5465" y="10371"/>
                    <a:pt x="5501" y="10359"/>
                  </a:cubicBezTo>
                  <a:cubicBezTo>
                    <a:pt x="5525" y="10299"/>
                    <a:pt x="5537" y="10276"/>
                    <a:pt x="5537" y="10228"/>
                  </a:cubicBezTo>
                  <a:cubicBezTo>
                    <a:pt x="5537" y="9240"/>
                    <a:pt x="5537" y="8263"/>
                    <a:pt x="5525" y="7275"/>
                  </a:cubicBezTo>
                  <a:cubicBezTo>
                    <a:pt x="5525" y="7192"/>
                    <a:pt x="5525" y="7097"/>
                    <a:pt x="5477" y="7025"/>
                  </a:cubicBezTo>
                  <a:cubicBezTo>
                    <a:pt x="5406" y="6858"/>
                    <a:pt x="5406" y="6680"/>
                    <a:pt x="5406" y="6525"/>
                  </a:cubicBezTo>
                  <a:lnTo>
                    <a:pt x="5406" y="5846"/>
                  </a:lnTo>
                  <a:cubicBezTo>
                    <a:pt x="5406" y="5775"/>
                    <a:pt x="5370" y="5715"/>
                    <a:pt x="5358" y="5632"/>
                  </a:cubicBezTo>
                  <a:lnTo>
                    <a:pt x="4965" y="5632"/>
                  </a:lnTo>
                  <a:lnTo>
                    <a:pt x="3584" y="5632"/>
                  </a:lnTo>
                  <a:cubicBezTo>
                    <a:pt x="3298" y="5596"/>
                    <a:pt x="3001" y="5644"/>
                    <a:pt x="2703" y="5751"/>
                  </a:cubicBezTo>
                  <a:close/>
                  <a:moveTo>
                    <a:pt x="5965" y="572"/>
                  </a:moveTo>
                  <a:cubicBezTo>
                    <a:pt x="5954" y="631"/>
                    <a:pt x="5918" y="643"/>
                    <a:pt x="5942" y="667"/>
                  </a:cubicBezTo>
                  <a:cubicBezTo>
                    <a:pt x="5954" y="2084"/>
                    <a:pt x="5965" y="3501"/>
                    <a:pt x="6001" y="4930"/>
                  </a:cubicBezTo>
                  <a:cubicBezTo>
                    <a:pt x="6001" y="4953"/>
                    <a:pt x="6013" y="5001"/>
                    <a:pt x="6025" y="5037"/>
                  </a:cubicBezTo>
                  <a:cubicBezTo>
                    <a:pt x="6025" y="5049"/>
                    <a:pt x="6037" y="5049"/>
                    <a:pt x="6061" y="5072"/>
                  </a:cubicBezTo>
                  <a:cubicBezTo>
                    <a:pt x="6108" y="5072"/>
                    <a:pt x="6192" y="5108"/>
                    <a:pt x="6263" y="5108"/>
                  </a:cubicBezTo>
                  <a:lnTo>
                    <a:pt x="8501" y="5108"/>
                  </a:lnTo>
                  <a:cubicBezTo>
                    <a:pt x="8573" y="5108"/>
                    <a:pt x="8632" y="5072"/>
                    <a:pt x="8740" y="5061"/>
                  </a:cubicBezTo>
                  <a:cubicBezTo>
                    <a:pt x="8680" y="4656"/>
                    <a:pt x="8775" y="4263"/>
                    <a:pt x="8644" y="3870"/>
                  </a:cubicBezTo>
                  <a:cubicBezTo>
                    <a:pt x="8632" y="3810"/>
                    <a:pt x="8632" y="3751"/>
                    <a:pt x="8632" y="3691"/>
                  </a:cubicBezTo>
                  <a:cubicBezTo>
                    <a:pt x="8597" y="3513"/>
                    <a:pt x="8597" y="3346"/>
                    <a:pt x="8549" y="3167"/>
                  </a:cubicBezTo>
                  <a:cubicBezTo>
                    <a:pt x="8454" y="2798"/>
                    <a:pt x="8335" y="2441"/>
                    <a:pt x="8204" y="2072"/>
                  </a:cubicBezTo>
                  <a:cubicBezTo>
                    <a:pt x="8168" y="1977"/>
                    <a:pt x="8109" y="1894"/>
                    <a:pt x="8061" y="1798"/>
                  </a:cubicBezTo>
                  <a:cubicBezTo>
                    <a:pt x="7966" y="1608"/>
                    <a:pt x="7847" y="1417"/>
                    <a:pt x="7739" y="1203"/>
                  </a:cubicBezTo>
                  <a:cubicBezTo>
                    <a:pt x="7644" y="1012"/>
                    <a:pt x="7513" y="881"/>
                    <a:pt x="7311" y="822"/>
                  </a:cubicBezTo>
                  <a:cubicBezTo>
                    <a:pt x="7013" y="727"/>
                    <a:pt x="6716" y="643"/>
                    <a:pt x="6418" y="584"/>
                  </a:cubicBezTo>
                  <a:cubicBezTo>
                    <a:pt x="6251" y="536"/>
                    <a:pt x="6120" y="572"/>
                    <a:pt x="5965" y="572"/>
                  </a:cubicBezTo>
                  <a:close/>
                  <a:moveTo>
                    <a:pt x="5382" y="5072"/>
                  </a:moveTo>
                  <a:cubicBezTo>
                    <a:pt x="5406" y="3608"/>
                    <a:pt x="5430" y="2155"/>
                    <a:pt x="5442" y="715"/>
                  </a:cubicBezTo>
                  <a:cubicBezTo>
                    <a:pt x="5442" y="703"/>
                    <a:pt x="5430" y="703"/>
                    <a:pt x="5430" y="691"/>
                  </a:cubicBezTo>
                  <a:cubicBezTo>
                    <a:pt x="5430" y="667"/>
                    <a:pt x="5418" y="667"/>
                    <a:pt x="5394" y="643"/>
                  </a:cubicBezTo>
                  <a:cubicBezTo>
                    <a:pt x="5275" y="631"/>
                    <a:pt x="5144" y="631"/>
                    <a:pt x="5013" y="667"/>
                  </a:cubicBezTo>
                  <a:cubicBezTo>
                    <a:pt x="4918" y="703"/>
                    <a:pt x="4846" y="715"/>
                    <a:pt x="4763" y="727"/>
                  </a:cubicBezTo>
                  <a:cubicBezTo>
                    <a:pt x="4310" y="822"/>
                    <a:pt x="3953" y="1048"/>
                    <a:pt x="3668" y="1405"/>
                  </a:cubicBezTo>
                  <a:cubicBezTo>
                    <a:pt x="3584" y="1524"/>
                    <a:pt x="3489" y="1643"/>
                    <a:pt x="3394" y="1739"/>
                  </a:cubicBezTo>
                  <a:cubicBezTo>
                    <a:pt x="3227" y="1953"/>
                    <a:pt x="3072" y="2155"/>
                    <a:pt x="3096" y="2441"/>
                  </a:cubicBezTo>
                  <a:cubicBezTo>
                    <a:pt x="3096" y="2513"/>
                    <a:pt x="3096" y="2608"/>
                    <a:pt x="3048" y="2644"/>
                  </a:cubicBezTo>
                  <a:cubicBezTo>
                    <a:pt x="2858" y="2941"/>
                    <a:pt x="2882" y="3287"/>
                    <a:pt x="2798" y="3620"/>
                  </a:cubicBezTo>
                  <a:cubicBezTo>
                    <a:pt x="2715" y="3929"/>
                    <a:pt x="2703" y="4263"/>
                    <a:pt x="2679" y="4572"/>
                  </a:cubicBezTo>
                  <a:cubicBezTo>
                    <a:pt x="2656" y="4763"/>
                    <a:pt x="2632" y="4953"/>
                    <a:pt x="2703" y="5168"/>
                  </a:cubicBezTo>
                  <a:cubicBezTo>
                    <a:pt x="3596" y="5013"/>
                    <a:pt x="4477" y="5156"/>
                    <a:pt x="5382" y="5072"/>
                  </a:cubicBezTo>
                  <a:close/>
                  <a:moveTo>
                    <a:pt x="8644" y="9692"/>
                  </a:moveTo>
                  <a:cubicBezTo>
                    <a:pt x="8871" y="9537"/>
                    <a:pt x="9037" y="9418"/>
                    <a:pt x="9216" y="9335"/>
                  </a:cubicBezTo>
                  <a:cubicBezTo>
                    <a:pt x="9418" y="9228"/>
                    <a:pt x="9597" y="9061"/>
                    <a:pt x="9752" y="8882"/>
                  </a:cubicBezTo>
                  <a:cubicBezTo>
                    <a:pt x="9966" y="8609"/>
                    <a:pt x="10192" y="8323"/>
                    <a:pt x="10442" y="8073"/>
                  </a:cubicBezTo>
                  <a:cubicBezTo>
                    <a:pt x="10490" y="8025"/>
                    <a:pt x="10526" y="7966"/>
                    <a:pt x="10549" y="7906"/>
                  </a:cubicBezTo>
                  <a:cubicBezTo>
                    <a:pt x="10657" y="7728"/>
                    <a:pt x="10764" y="7561"/>
                    <a:pt x="10847" y="7382"/>
                  </a:cubicBezTo>
                  <a:cubicBezTo>
                    <a:pt x="10942" y="7192"/>
                    <a:pt x="11026" y="7001"/>
                    <a:pt x="11085" y="6799"/>
                  </a:cubicBezTo>
                  <a:cubicBezTo>
                    <a:pt x="11133" y="6656"/>
                    <a:pt x="11157" y="6489"/>
                    <a:pt x="11192" y="6323"/>
                  </a:cubicBezTo>
                  <a:cubicBezTo>
                    <a:pt x="11240" y="6120"/>
                    <a:pt x="11252" y="5930"/>
                    <a:pt x="11180" y="5704"/>
                  </a:cubicBezTo>
                  <a:cubicBezTo>
                    <a:pt x="10561" y="5668"/>
                    <a:pt x="9954" y="5715"/>
                    <a:pt x="9347" y="5668"/>
                  </a:cubicBezTo>
                  <a:cubicBezTo>
                    <a:pt x="9347" y="5823"/>
                    <a:pt x="9335" y="5942"/>
                    <a:pt x="9335" y="6061"/>
                  </a:cubicBezTo>
                  <a:lnTo>
                    <a:pt x="9335" y="7870"/>
                  </a:lnTo>
                  <a:cubicBezTo>
                    <a:pt x="9335" y="8025"/>
                    <a:pt x="9311" y="8168"/>
                    <a:pt x="9252" y="8311"/>
                  </a:cubicBezTo>
                  <a:cubicBezTo>
                    <a:pt x="9061" y="8763"/>
                    <a:pt x="8871" y="9204"/>
                    <a:pt x="8644" y="9692"/>
                  </a:cubicBezTo>
                  <a:close/>
                  <a:moveTo>
                    <a:pt x="11133" y="5168"/>
                  </a:moveTo>
                  <a:lnTo>
                    <a:pt x="11133" y="5001"/>
                  </a:lnTo>
                  <a:cubicBezTo>
                    <a:pt x="11133" y="4953"/>
                    <a:pt x="11121" y="4894"/>
                    <a:pt x="11121" y="4858"/>
                  </a:cubicBezTo>
                  <a:cubicBezTo>
                    <a:pt x="11073" y="4334"/>
                    <a:pt x="10954" y="3822"/>
                    <a:pt x="10585" y="3418"/>
                  </a:cubicBezTo>
                  <a:cubicBezTo>
                    <a:pt x="10561" y="3406"/>
                    <a:pt x="10549" y="3382"/>
                    <a:pt x="10537" y="3370"/>
                  </a:cubicBezTo>
                  <a:cubicBezTo>
                    <a:pt x="10192" y="2858"/>
                    <a:pt x="9847" y="2346"/>
                    <a:pt x="9359" y="2001"/>
                  </a:cubicBezTo>
                  <a:lnTo>
                    <a:pt x="9299" y="1941"/>
                  </a:lnTo>
                  <a:cubicBezTo>
                    <a:pt x="9073" y="1679"/>
                    <a:pt x="8775" y="1524"/>
                    <a:pt x="8478" y="1370"/>
                  </a:cubicBezTo>
                  <a:cubicBezTo>
                    <a:pt x="8442" y="1358"/>
                    <a:pt x="8394" y="1310"/>
                    <a:pt x="8359" y="1382"/>
                  </a:cubicBezTo>
                  <a:cubicBezTo>
                    <a:pt x="8454" y="1548"/>
                    <a:pt x="8561" y="1703"/>
                    <a:pt x="8632" y="1882"/>
                  </a:cubicBezTo>
                  <a:cubicBezTo>
                    <a:pt x="8799" y="2322"/>
                    <a:pt x="8930" y="2775"/>
                    <a:pt x="9061" y="3215"/>
                  </a:cubicBezTo>
                  <a:cubicBezTo>
                    <a:pt x="9109" y="3382"/>
                    <a:pt x="9073" y="3572"/>
                    <a:pt x="9133" y="3727"/>
                  </a:cubicBezTo>
                  <a:cubicBezTo>
                    <a:pt x="9240" y="4025"/>
                    <a:pt x="9240" y="4334"/>
                    <a:pt x="9228" y="4644"/>
                  </a:cubicBezTo>
                  <a:cubicBezTo>
                    <a:pt x="9228" y="5108"/>
                    <a:pt x="9347" y="5072"/>
                    <a:pt x="9692" y="5180"/>
                  </a:cubicBezTo>
                  <a:cubicBezTo>
                    <a:pt x="9752" y="5192"/>
                    <a:pt x="9811" y="5192"/>
                    <a:pt x="9871" y="5192"/>
                  </a:cubicBezTo>
                  <a:lnTo>
                    <a:pt x="10883" y="5192"/>
                  </a:lnTo>
                  <a:cubicBezTo>
                    <a:pt x="10954" y="5192"/>
                    <a:pt x="11038" y="5180"/>
                    <a:pt x="11133" y="5168"/>
                  </a:cubicBezTo>
                  <a:close/>
                  <a:moveTo>
                    <a:pt x="3596" y="9883"/>
                  </a:moveTo>
                  <a:cubicBezTo>
                    <a:pt x="3548" y="9692"/>
                    <a:pt x="3429" y="9621"/>
                    <a:pt x="3346" y="9514"/>
                  </a:cubicBezTo>
                  <a:cubicBezTo>
                    <a:pt x="3203" y="9359"/>
                    <a:pt x="3084" y="9192"/>
                    <a:pt x="2977" y="9002"/>
                  </a:cubicBezTo>
                  <a:cubicBezTo>
                    <a:pt x="2822" y="8704"/>
                    <a:pt x="2679" y="8406"/>
                    <a:pt x="2525" y="8097"/>
                  </a:cubicBezTo>
                  <a:cubicBezTo>
                    <a:pt x="2489" y="7990"/>
                    <a:pt x="2429" y="7894"/>
                    <a:pt x="2429" y="7787"/>
                  </a:cubicBezTo>
                  <a:cubicBezTo>
                    <a:pt x="2405" y="7466"/>
                    <a:pt x="2251" y="7192"/>
                    <a:pt x="2275" y="6870"/>
                  </a:cubicBezTo>
                  <a:cubicBezTo>
                    <a:pt x="2167" y="6620"/>
                    <a:pt x="2203" y="6370"/>
                    <a:pt x="2191" y="6096"/>
                  </a:cubicBezTo>
                  <a:cubicBezTo>
                    <a:pt x="2191" y="5977"/>
                    <a:pt x="2215" y="5846"/>
                    <a:pt x="2144" y="5727"/>
                  </a:cubicBezTo>
                  <a:cubicBezTo>
                    <a:pt x="1977" y="5680"/>
                    <a:pt x="1798" y="5668"/>
                    <a:pt x="1632" y="5715"/>
                  </a:cubicBezTo>
                  <a:cubicBezTo>
                    <a:pt x="1370" y="5799"/>
                    <a:pt x="1096" y="5787"/>
                    <a:pt x="834" y="5823"/>
                  </a:cubicBezTo>
                  <a:cubicBezTo>
                    <a:pt x="822" y="5823"/>
                    <a:pt x="786" y="5846"/>
                    <a:pt x="762" y="5882"/>
                  </a:cubicBezTo>
                  <a:cubicBezTo>
                    <a:pt x="727" y="6192"/>
                    <a:pt x="703" y="6501"/>
                    <a:pt x="822" y="6811"/>
                  </a:cubicBezTo>
                  <a:lnTo>
                    <a:pt x="858" y="6989"/>
                  </a:lnTo>
                  <a:cubicBezTo>
                    <a:pt x="893" y="7406"/>
                    <a:pt x="1072" y="7751"/>
                    <a:pt x="1370" y="8037"/>
                  </a:cubicBezTo>
                  <a:cubicBezTo>
                    <a:pt x="1501" y="8156"/>
                    <a:pt x="1620" y="8275"/>
                    <a:pt x="1667" y="8454"/>
                  </a:cubicBezTo>
                  <a:cubicBezTo>
                    <a:pt x="1691" y="8561"/>
                    <a:pt x="1763" y="8621"/>
                    <a:pt x="1846" y="8680"/>
                  </a:cubicBezTo>
                  <a:cubicBezTo>
                    <a:pt x="2144" y="8918"/>
                    <a:pt x="2441" y="9168"/>
                    <a:pt x="2739" y="9406"/>
                  </a:cubicBezTo>
                  <a:cubicBezTo>
                    <a:pt x="2977" y="9621"/>
                    <a:pt x="3239" y="9764"/>
                    <a:pt x="3596" y="9883"/>
                  </a:cubicBezTo>
                  <a:close/>
                  <a:moveTo>
                    <a:pt x="2167" y="5192"/>
                  </a:moveTo>
                  <a:cubicBezTo>
                    <a:pt x="2167" y="4930"/>
                    <a:pt x="2167" y="4703"/>
                    <a:pt x="2191" y="4477"/>
                  </a:cubicBezTo>
                  <a:cubicBezTo>
                    <a:pt x="2203" y="4263"/>
                    <a:pt x="2263" y="4037"/>
                    <a:pt x="2275" y="3810"/>
                  </a:cubicBezTo>
                  <a:cubicBezTo>
                    <a:pt x="2286" y="3620"/>
                    <a:pt x="2286" y="3441"/>
                    <a:pt x="2382" y="3263"/>
                  </a:cubicBezTo>
                  <a:cubicBezTo>
                    <a:pt x="2405" y="3203"/>
                    <a:pt x="2405" y="3144"/>
                    <a:pt x="2405" y="3084"/>
                  </a:cubicBezTo>
                  <a:cubicBezTo>
                    <a:pt x="2405" y="2929"/>
                    <a:pt x="2465" y="2798"/>
                    <a:pt x="2525" y="2667"/>
                  </a:cubicBezTo>
                  <a:cubicBezTo>
                    <a:pt x="2572" y="2560"/>
                    <a:pt x="2632" y="2453"/>
                    <a:pt x="2632" y="2346"/>
                  </a:cubicBezTo>
                  <a:cubicBezTo>
                    <a:pt x="2632" y="2155"/>
                    <a:pt x="2703" y="2001"/>
                    <a:pt x="2798" y="1834"/>
                  </a:cubicBezTo>
                  <a:cubicBezTo>
                    <a:pt x="2810" y="1798"/>
                    <a:pt x="2822" y="1751"/>
                    <a:pt x="2858" y="1655"/>
                  </a:cubicBezTo>
                  <a:cubicBezTo>
                    <a:pt x="2667" y="1786"/>
                    <a:pt x="2501" y="1858"/>
                    <a:pt x="2394" y="2001"/>
                  </a:cubicBezTo>
                  <a:cubicBezTo>
                    <a:pt x="2132" y="2310"/>
                    <a:pt x="1858" y="2620"/>
                    <a:pt x="1632" y="2941"/>
                  </a:cubicBezTo>
                  <a:cubicBezTo>
                    <a:pt x="1501" y="3156"/>
                    <a:pt x="1441" y="3406"/>
                    <a:pt x="1262" y="3584"/>
                  </a:cubicBezTo>
                  <a:cubicBezTo>
                    <a:pt x="1215" y="3632"/>
                    <a:pt x="1215" y="3691"/>
                    <a:pt x="1191" y="3751"/>
                  </a:cubicBezTo>
                  <a:cubicBezTo>
                    <a:pt x="1060" y="4168"/>
                    <a:pt x="905" y="4572"/>
                    <a:pt x="786" y="4989"/>
                  </a:cubicBezTo>
                  <a:cubicBezTo>
                    <a:pt x="762" y="5072"/>
                    <a:pt x="715" y="5168"/>
                    <a:pt x="786" y="5299"/>
                  </a:cubicBezTo>
                  <a:cubicBezTo>
                    <a:pt x="953" y="5311"/>
                    <a:pt x="1143" y="5346"/>
                    <a:pt x="1310" y="5275"/>
                  </a:cubicBezTo>
                  <a:cubicBezTo>
                    <a:pt x="1453" y="5192"/>
                    <a:pt x="1620" y="5180"/>
                    <a:pt x="1786" y="5192"/>
                  </a:cubicBezTo>
                  <a:cubicBezTo>
                    <a:pt x="1905" y="5215"/>
                    <a:pt x="2024" y="5192"/>
                    <a:pt x="2167" y="51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9" name="Google Shape;3839;p116"/>
            <p:cNvSpPr/>
            <p:nvPr/>
          </p:nvSpPr>
          <p:spPr>
            <a:xfrm>
              <a:off x="1415950" y="2244750"/>
              <a:ext cx="295875" cy="221775"/>
            </a:xfrm>
            <a:custGeom>
              <a:avLst/>
              <a:gdLst/>
              <a:ahLst/>
              <a:cxnLst/>
              <a:rect l="l" t="t" r="r" b="b"/>
              <a:pathLst>
                <a:path w="11835" h="8871" extrusionOk="0">
                  <a:moveTo>
                    <a:pt x="10704" y="5858"/>
                  </a:moveTo>
                  <a:cubicBezTo>
                    <a:pt x="10918" y="5763"/>
                    <a:pt x="11097" y="5692"/>
                    <a:pt x="11287" y="5620"/>
                  </a:cubicBezTo>
                  <a:cubicBezTo>
                    <a:pt x="11466" y="5549"/>
                    <a:pt x="11561" y="5370"/>
                    <a:pt x="11752" y="5335"/>
                  </a:cubicBezTo>
                  <a:cubicBezTo>
                    <a:pt x="11835" y="5394"/>
                    <a:pt x="11823" y="5465"/>
                    <a:pt x="11811" y="5549"/>
                  </a:cubicBezTo>
                  <a:cubicBezTo>
                    <a:pt x="11775" y="5763"/>
                    <a:pt x="11763" y="5989"/>
                    <a:pt x="11692" y="6204"/>
                  </a:cubicBezTo>
                  <a:cubicBezTo>
                    <a:pt x="11632" y="6382"/>
                    <a:pt x="11585" y="6549"/>
                    <a:pt x="11585" y="6739"/>
                  </a:cubicBezTo>
                  <a:cubicBezTo>
                    <a:pt x="11585" y="6799"/>
                    <a:pt x="11573" y="6859"/>
                    <a:pt x="11537" y="6918"/>
                  </a:cubicBezTo>
                  <a:cubicBezTo>
                    <a:pt x="11442" y="7156"/>
                    <a:pt x="11418" y="7394"/>
                    <a:pt x="11418" y="7644"/>
                  </a:cubicBezTo>
                  <a:cubicBezTo>
                    <a:pt x="11406" y="8037"/>
                    <a:pt x="11371" y="8430"/>
                    <a:pt x="11347" y="8811"/>
                  </a:cubicBezTo>
                  <a:cubicBezTo>
                    <a:pt x="11109" y="8871"/>
                    <a:pt x="11001" y="8668"/>
                    <a:pt x="10847" y="8597"/>
                  </a:cubicBezTo>
                  <a:cubicBezTo>
                    <a:pt x="10680" y="8513"/>
                    <a:pt x="10513" y="8418"/>
                    <a:pt x="10323" y="8311"/>
                  </a:cubicBezTo>
                  <a:cubicBezTo>
                    <a:pt x="10287" y="8240"/>
                    <a:pt x="10228" y="8144"/>
                    <a:pt x="10192" y="8037"/>
                  </a:cubicBezTo>
                  <a:cubicBezTo>
                    <a:pt x="9906" y="7942"/>
                    <a:pt x="9608" y="7823"/>
                    <a:pt x="9323" y="7716"/>
                  </a:cubicBezTo>
                  <a:cubicBezTo>
                    <a:pt x="9061" y="7609"/>
                    <a:pt x="8775" y="7490"/>
                    <a:pt x="8501" y="7394"/>
                  </a:cubicBezTo>
                  <a:cubicBezTo>
                    <a:pt x="8549" y="7240"/>
                    <a:pt x="8656" y="7168"/>
                    <a:pt x="8763" y="7109"/>
                  </a:cubicBezTo>
                  <a:cubicBezTo>
                    <a:pt x="8846" y="7049"/>
                    <a:pt x="8918" y="7001"/>
                    <a:pt x="9013" y="6942"/>
                  </a:cubicBezTo>
                  <a:cubicBezTo>
                    <a:pt x="9287" y="6739"/>
                    <a:pt x="9358" y="6442"/>
                    <a:pt x="9180" y="6144"/>
                  </a:cubicBezTo>
                  <a:cubicBezTo>
                    <a:pt x="9073" y="5942"/>
                    <a:pt x="8954" y="5751"/>
                    <a:pt x="8894" y="5549"/>
                  </a:cubicBezTo>
                  <a:cubicBezTo>
                    <a:pt x="8823" y="5323"/>
                    <a:pt x="8620" y="5192"/>
                    <a:pt x="8525" y="4989"/>
                  </a:cubicBezTo>
                  <a:cubicBezTo>
                    <a:pt x="8418" y="4811"/>
                    <a:pt x="8358" y="4608"/>
                    <a:pt x="8144" y="4501"/>
                  </a:cubicBezTo>
                  <a:cubicBezTo>
                    <a:pt x="8108" y="4477"/>
                    <a:pt x="8072" y="4418"/>
                    <a:pt x="8025" y="4370"/>
                  </a:cubicBezTo>
                  <a:cubicBezTo>
                    <a:pt x="7870" y="4156"/>
                    <a:pt x="7691" y="3965"/>
                    <a:pt x="7465" y="3846"/>
                  </a:cubicBezTo>
                  <a:cubicBezTo>
                    <a:pt x="7430" y="3834"/>
                    <a:pt x="7406" y="3799"/>
                    <a:pt x="7370" y="3787"/>
                  </a:cubicBezTo>
                  <a:cubicBezTo>
                    <a:pt x="7025" y="3525"/>
                    <a:pt x="6715" y="3227"/>
                    <a:pt x="6358" y="2989"/>
                  </a:cubicBezTo>
                  <a:cubicBezTo>
                    <a:pt x="6120" y="2822"/>
                    <a:pt x="5870" y="2656"/>
                    <a:pt x="5584" y="2572"/>
                  </a:cubicBezTo>
                  <a:cubicBezTo>
                    <a:pt x="5382" y="2513"/>
                    <a:pt x="5191" y="2394"/>
                    <a:pt x="4977" y="2310"/>
                  </a:cubicBezTo>
                  <a:cubicBezTo>
                    <a:pt x="4608" y="2179"/>
                    <a:pt x="4215" y="2060"/>
                    <a:pt x="3846" y="1941"/>
                  </a:cubicBezTo>
                  <a:cubicBezTo>
                    <a:pt x="3774" y="1917"/>
                    <a:pt x="3691" y="1894"/>
                    <a:pt x="3631" y="1870"/>
                  </a:cubicBezTo>
                  <a:cubicBezTo>
                    <a:pt x="3500" y="1810"/>
                    <a:pt x="3358" y="1775"/>
                    <a:pt x="3203" y="1775"/>
                  </a:cubicBezTo>
                  <a:cubicBezTo>
                    <a:pt x="3012" y="1775"/>
                    <a:pt x="2834" y="1775"/>
                    <a:pt x="2655" y="1703"/>
                  </a:cubicBezTo>
                  <a:cubicBezTo>
                    <a:pt x="2584" y="1679"/>
                    <a:pt x="2512" y="1679"/>
                    <a:pt x="2429" y="1679"/>
                  </a:cubicBezTo>
                  <a:cubicBezTo>
                    <a:pt x="1834" y="1656"/>
                    <a:pt x="1238" y="1644"/>
                    <a:pt x="643" y="1644"/>
                  </a:cubicBezTo>
                  <a:cubicBezTo>
                    <a:pt x="512" y="1644"/>
                    <a:pt x="381" y="1644"/>
                    <a:pt x="262" y="1632"/>
                  </a:cubicBezTo>
                  <a:cubicBezTo>
                    <a:pt x="0" y="1298"/>
                    <a:pt x="0" y="941"/>
                    <a:pt x="24" y="572"/>
                  </a:cubicBezTo>
                  <a:cubicBezTo>
                    <a:pt x="36" y="322"/>
                    <a:pt x="333" y="72"/>
                    <a:pt x="619" y="36"/>
                  </a:cubicBezTo>
                  <a:cubicBezTo>
                    <a:pt x="762" y="24"/>
                    <a:pt x="917" y="24"/>
                    <a:pt x="1060" y="24"/>
                  </a:cubicBezTo>
                  <a:cubicBezTo>
                    <a:pt x="1476" y="24"/>
                    <a:pt x="1905" y="1"/>
                    <a:pt x="2322" y="24"/>
                  </a:cubicBezTo>
                  <a:cubicBezTo>
                    <a:pt x="2608" y="36"/>
                    <a:pt x="2893" y="84"/>
                    <a:pt x="3179" y="108"/>
                  </a:cubicBezTo>
                  <a:cubicBezTo>
                    <a:pt x="3393" y="143"/>
                    <a:pt x="3608" y="251"/>
                    <a:pt x="3834" y="167"/>
                  </a:cubicBezTo>
                  <a:cubicBezTo>
                    <a:pt x="4322" y="346"/>
                    <a:pt x="4870" y="251"/>
                    <a:pt x="5346" y="489"/>
                  </a:cubicBezTo>
                  <a:cubicBezTo>
                    <a:pt x="5596" y="608"/>
                    <a:pt x="5870" y="703"/>
                    <a:pt x="6120" y="846"/>
                  </a:cubicBezTo>
                  <a:cubicBezTo>
                    <a:pt x="6191" y="870"/>
                    <a:pt x="6251" y="941"/>
                    <a:pt x="6334" y="989"/>
                  </a:cubicBezTo>
                  <a:cubicBezTo>
                    <a:pt x="6429" y="1084"/>
                    <a:pt x="6548" y="1144"/>
                    <a:pt x="6691" y="1167"/>
                  </a:cubicBezTo>
                  <a:cubicBezTo>
                    <a:pt x="6763" y="1179"/>
                    <a:pt x="6846" y="1239"/>
                    <a:pt x="6906" y="1286"/>
                  </a:cubicBezTo>
                  <a:cubicBezTo>
                    <a:pt x="7144" y="1465"/>
                    <a:pt x="7370" y="1679"/>
                    <a:pt x="7596" y="1858"/>
                  </a:cubicBezTo>
                  <a:cubicBezTo>
                    <a:pt x="7703" y="1941"/>
                    <a:pt x="7799" y="2013"/>
                    <a:pt x="7882" y="2156"/>
                  </a:cubicBezTo>
                  <a:cubicBezTo>
                    <a:pt x="7918" y="2227"/>
                    <a:pt x="7977" y="2298"/>
                    <a:pt x="8061" y="2334"/>
                  </a:cubicBezTo>
                  <a:cubicBezTo>
                    <a:pt x="8215" y="2418"/>
                    <a:pt x="8334" y="2548"/>
                    <a:pt x="8442" y="2715"/>
                  </a:cubicBezTo>
                  <a:cubicBezTo>
                    <a:pt x="8501" y="2810"/>
                    <a:pt x="8573" y="2894"/>
                    <a:pt x="8656" y="2965"/>
                  </a:cubicBezTo>
                  <a:cubicBezTo>
                    <a:pt x="8727" y="3060"/>
                    <a:pt x="8787" y="3144"/>
                    <a:pt x="8858" y="3227"/>
                  </a:cubicBezTo>
                  <a:cubicBezTo>
                    <a:pt x="8930" y="3310"/>
                    <a:pt x="8989" y="3406"/>
                    <a:pt x="9085" y="3465"/>
                  </a:cubicBezTo>
                  <a:cubicBezTo>
                    <a:pt x="9227" y="3561"/>
                    <a:pt x="9335" y="3703"/>
                    <a:pt x="9442" y="3834"/>
                  </a:cubicBezTo>
                  <a:cubicBezTo>
                    <a:pt x="9727" y="4192"/>
                    <a:pt x="9870" y="4608"/>
                    <a:pt x="10120" y="4977"/>
                  </a:cubicBezTo>
                  <a:cubicBezTo>
                    <a:pt x="10335" y="5251"/>
                    <a:pt x="10501" y="5525"/>
                    <a:pt x="10704" y="58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0" name="Google Shape;3840;p116"/>
            <p:cNvSpPr/>
            <p:nvPr/>
          </p:nvSpPr>
          <p:spPr>
            <a:xfrm>
              <a:off x="1400750" y="2233150"/>
              <a:ext cx="320900" cy="251825"/>
            </a:xfrm>
            <a:custGeom>
              <a:avLst/>
              <a:gdLst/>
              <a:ahLst/>
              <a:cxnLst/>
              <a:rect l="l" t="t" r="r" b="b"/>
              <a:pathLst>
                <a:path w="12836" h="10073" extrusionOk="0">
                  <a:moveTo>
                    <a:pt x="513" y="2560"/>
                  </a:moveTo>
                  <a:cubicBezTo>
                    <a:pt x="275" y="2346"/>
                    <a:pt x="275" y="2048"/>
                    <a:pt x="191" y="1786"/>
                  </a:cubicBezTo>
                  <a:cubicBezTo>
                    <a:pt x="120" y="1500"/>
                    <a:pt x="72" y="1203"/>
                    <a:pt x="37" y="905"/>
                  </a:cubicBezTo>
                  <a:cubicBezTo>
                    <a:pt x="13" y="798"/>
                    <a:pt x="13" y="679"/>
                    <a:pt x="1" y="596"/>
                  </a:cubicBezTo>
                  <a:cubicBezTo>
                    <a:pt x="168" y="417"/>
                    <a:pt x="334" y="274"/>
                    <a:pt x="549" y="203"/>
                  </a:cubicBezTo>
                  <a:cubicBezTo>
                    <a:pt x="703" y="155"/>
                    <a:pt x="834" y="119"/>
                    <a:pt x="989" y="119"/>
                  </a:cubicBezTo>
                  <a:cubicBezTo>
                    <a:pt x="1168" y="119"/>
                    <a:pt x="1358" y="119"/>
                    <a:pt x="1537" y="36"/>
                  </a:cubicBezTo>
                  <a:cubicBezTo>
                    <a:pt x="1620" y="0"/>
                    <a:pt x="1727" y="12"/>
                    <a:pt x="1834" y="12"/>
                  </a:cubicBezTo>
                  <a:cubicBezTo>
                    <a:pt x="2454" y="12"/>
                    <a:pt x="3073" y="12"/>
                    <a:pt x="3692" y="24"/>
                  </a:cubicBezTo>
                  <a:cubicBezTo>
                    <a:pt x="4049" y="36"/>
                    <a:pt x="4406" y="119"/>
                    <a:pt x="4751" y="238"/>
                  </a:cubicBezTo>
                  <a:cubicBezTo>
                    <a:pt x="4870" y="274"/>
                    <a:pt x="4990" y="322"/>
                    <a:pt x="5109" y="310"/>
                  </a:cubicBezTo>
                  <a:cubicBezTo>
                    <a:pt x="5573" y="262"/>
                    <a:pt x="5954" y="441"/>
                    <a:pt x="6359" y="607"/>
                  </a:cubicBezTo>
                  <a:cubicBezTo>
                    <a:pt x="6537" y="679"/>
                    <a:pt x="6704" y="750"/>
                    <a:pt x="6859" y="834"/>
                  </a:cubicBezTo>
                  <a:cubicBezTo>
                    <a:pt x="6906" y="846"/>
                    <a:pt x="6966" y="857"/>
                    <a:pt x="7002" y="893"/>
                  </a:cubicBezTo>
                  <a:cubicBezTo>
                    <a:pt x="7299" y="1191"/>
                    <a:pt x="7740" y="1274"/>
                    <a:pt x="8014" y="1631"/>
                  </a:cubicBezTo>
                  <a:cubicBezTo>
                    <a:pt x="8049" y="1691"/>
                    <a:pt x="8133" y="1727"/>
                    <a:pt x="8192" y="1762"/>
                  </a:cubicBezTo>
                  <a:cubicBezTo>
                    <a:pt x="8430" y="1929"/>
                    <a:pt x="8692" y="2084"/>
                    <a:pt x="8871" y="2334"/>
                  </a:cubicBezTo>
                  <a:cubicBezTo>
                    <a:pt x="8966" y="2453"/>
                    <a:pt x="9109" y="2512"/>
                    <a:pt x="9216" y="2608"/>
                  </a:cubicBezTo>
                  <a:cubicBezTo>
                    <a:pt x="9419" y="2846"/>
                    <a:pt x="9621" y="3108"/>
                    <a:pt x="9823" y="3358"/>
                  </a:cubicBezTo>
                  <a:cubicBezTo>
                    <a:pt x="9883" y="3429"/>
                    <a:pt x="9954" y="3501"/>
                    <a:pt x="10038" y="3560"/>
                  </a:cubicBezTo>
                  <a:cubicBezTo>
                    <a:pt x="10193" y="3679"/>
                    <a:pt x="10335" y="3822"/>
                    <a:pt x="10431" y="4001"/>
                  </a:cubicBezTo>
                  <a:cubicBezTo>
                    <a:pt x="10478" y="4072"/>
                    <a:pt x="10538" y="4132"/>
                    <a:pt x="10585" y="4203"/>
                  </a:cubicBezTo>
                  <a:cubicBezTo>
                    <a:pt x="10788" y="4536"/>
                    <a:pt x="11002" y="4846"/>
                    <a:pt x="11169" y="5191"/>
                  </a:cubicBezTo>
                  <a:cubicBezTo>
                    <a:pt x="11252" y="5346"/>
                    <a:pt x="11288" y="5525"/>
                    <a:pt x="11347" y="5703"/>
                  </a:cubicBezTo>
                  <a:cubicBezTo>
                    <a:pt x="11526" y="5691"/>
                    <a:pt x="11657" y="5644"/>
                    <a:pt x="11764" y="5548"/>
                  </a:cubicBezTo>
                  <a:cubicBezTo>
                    <a:pt x="11943" y="5346"/>
                    <a:pt x="12205" y="5275"/>
                    <a:pt x="12431" y="5156"/>
                  </a:cubicBezTo>
                  <a:cubicBezTo>
                    <a:pt x="12479" y="5132"/>
                    <a:pt x="12550" y="5132"/>
                    <a:pt x="12610" y="5132"/>
                  </a:cubicBezTo>
                  <a:cubicBezTo>
                    <a:pt x="12717" y="5132"/>
                    <a:pt x="12788" y="5203"/>
                    <a:pt x="12800" y="5322"/>
                  </a:cubicBezTo>
                  <a:cubicBezTo>
                    <a:pt x="12812" y="5572"/>
                    <a:pt x="12836" y="5846"/>
                    <a:pt x="12812" y="6096"/>
                  </a:cubicBezTo>
                  <a:cubicBezTo>
                    <a:pt x="12800" y="6346"/>
                    <a:pt x="12741" y="6596"/>
                    <a:pt x="12693" y="6858"/>
                  </a:cubicBezTo>
                  <a:cubicBezTo>
                    <a:pt x="12681" y="6930"/>
                    <a:pt x="12657" y="7001"/>
                    <a:pt x="12657" y="7072"/>
                  </a:cubicBezTo>
                  <a:cubicBezTo>
                    <a:pt x="12681" y="7418"/>
                    <a:pt x="12610" y="7751"/>
                    <a:pt x="12562" y="8073"/>
                  </a:cubicBezTo>
                  <a:cubicBezTo>
                    <a:pt x="12550" y="8204"/>
                    <a:pt x="12538" y="8346"/>
                    <a:pt x="12490" y="8477"/>
                  </a:cubicBezTo>
                  <a:cubicBezTo>
                    <a:pt x="12443" y="8585"/>
                    <a:pt x="12455" y="8704"/>
                    <a:pt x="12443" y="8799"/>
                  </a:cubicBezTo>
                  <a:cubicBezTo>
                    <a:pt x="12431" y="9061"/>
                    <a:pt x="12431" y="9299"/>
                    <a:pt x="12431" y="9549"/>
                  </a:cubicBezTo>
                  <a:cubicBezTo>
                    <a:pt x="12431" y="9668"/>
                    <a:pt x="12383" y="9775"/>
                    <a:pt x="12312" y="9859"/>
                  </a:cubicBezTo>
                  <a:cubicBezTo>
                    <a:pt x="12157" y="10037"/>
                    <a:pt x="11967" y="10073"/>
                    <a:pt x="11788" y="9930"/>
                  </a:cubicBezTo>
                  <a:cubicBezTo>
                    <a:pt x="11705" y="9870"/>
                    <a:pt x="11609" y="9799"/>
                    <a:pt x="11490" y="9787"/>
                  </a:cubicBezTo>
                  <a:cubicBezTo>
                    <a:pt x="11419" y="9775"/>
                    <a:pt x="11347" y="9728"/>
                    <a:pt x="11300" y="9680"/>
                  </a:cubicBezTo>
                  <a:cubicBezTo>
                    <a:pt x="11169" y="9537"/>
                    <a:pt x="10990" y="9442"/>
                    <a:pt x="10812" y="9335"/>
                  </a:cubicBezTo>
                  <a:cubicBezTo>
                    <a:pt x="10752" y="9299"/>
                    <a:pt x="10657" y="9275"/>
                    <a:pt x="10609" y="9216"/>
                  </a:cubicBezTo>
                  <a:cubicBezTo>
                    <a:pt x="10466" y="9013"/>
                    <a:pt x="10240" y="8942"/>
                    <a:pt x="10014" y="8847"/>
                  </a:cubicBezTo>
                  <a:cubicBezTo>
                    <a:pt x="9681" y="8716"/>
                    <a:pt x="9347" y="8525"/>
                    <a:pt x="8978" y="8442"/>
                  </a:cubicBezTo>
                  <a:cubicBezTo>
                    <a:pt x="8788" y="8406"/>
                    <a:pt x="8609" y="8263"/>
                    <a:pt x="8407" y="8168"/>
                  </a:cubicBezTo>
                  <a:cubicBezTo>
                    <a:pt x="8311" y="8108"/>
                    <a:pt x="8276" y="7930"/>
                    <a:pt x="8347" y="7787"/>
                  </a:cubicBezTo>
                  <a:cubicBezTo>
                    <a:pt x="8442" y="7644"/>
                    <a:pt x="8550" y="7513"/>
                    <a:pt x="8669" y="7370"/>
                  </a:cubicBezTo>
                  <a:cubicBezTo>
                    <a:pt x="8764" y="7251"/>
                    <a:pt x="8883" y="7156"/>
                    <a:pt x="9061" y="7120"/>
                  </a:cubicBezTo>
                  <a:cubicBezTo>
                    <a:pt x="9145" y="7108"/>
                    <a:pt x="9204" y="7049"/>
                    <a:pt x="9276" y="7001"/>
                  </a:cubicBezTo>
                  <a:cubicBezTo>
                    <a:pt x="9240" y="6930"/>
                    <a:pt x="9216" y="6870"/>
                    <a:pt x="9181" y="6811"/>
                  </a:cubicBezTo>
                  <a:cubicBezTo>
                    <a:pt x="9109" y="6644"/>
                    <a:pt x="9026" y="6501"/>
                    <a:pt x="8966" y="6334"/>
                  </a:cubicBezTo>
                  <a:cubicBezTo>
                    <a:pt x="8907" y="6180"/>
                    <a:pt x="8847" y="6037"/>
                    <a:pt x="8728" y="5918"/>
                  </a:cubicBezTo>
                  <a:cubicBezTo>
                    <a:pt x="8669" y="5858"/>
                    <a:pt x="8621" y="5787"/>
                    <a:pt x="8585" y="5691"/>
                  </a:cubicBezTo>
                  <a:cubicBezTo>
                    <a:pt x="8526" y="5560"/>
                    <a:pt x="8442" y="5441"/>
                    <a:pt x="8311" y="5346"/>
                  </a:cubicBezTo>
                  <a:cubicBezTo>
                    <a:pt x="8228" y="5310"/>
                    <a:pt x="8204" y="5215"/>
                    <a:pt x="8145" y="5156"/>
                  </a:cubicBezTo>
                  <a:cubicBezTo>
                    <a:pt x="8073" y="5072"/>
                    <a:pt x="8014" y="4965"/>
                    <a:pt x="7918" y="4906"/>
                  </a:cubicBezTo>
                  <a:cubicBezTo>
                    <a:pt x="7668" y="4727"/>
                    <a:pt x="7442" y="4513"/>
                    <a:pt x="7204" y="4310"/>
                  </a:cubicBezTo>
                  <a:cubicBezTo>
                    <a:pt x="7014" y="4144"/>
                    <a:pt x="6823" y="4013"/>
                    <a:pt x="6609" y="3882"/>
                  </a:cubicBezTo>
                  <a:cubicBezTo>
                    <a:pt x="6418" y="3739"/>
                    <a:pt x="6204" y="3644"/>
                    <a:pt x="6013" y="3489"/>
                  </a:cubicBezTo>
                  <a:cubicBezTo>
                    <a:pt x="5775" y="3310"/>
                    <a:pt x="5490" y="3203"/>
                    <a:pt x="5216" y="3108"/>
                  </a:cubicBezTo>
                  <a:cubicBezTo>
                    <a:pt x="4775" y="2953"/>
                    <a:pt x="4335" y="2822"/>
                    <a:pt x="3906" y="2667"/>
                  </a:cubicBezTo>
                  <a:cubicBezTo>
                    <a:pt x="3882" y="2667"/>
                    <a:pt x="3870" y="2655"/>
                    <a:pt x="3870" y="2655"/>
                  </a:cubicBezTo>
                  <a:cubicBezTo>
                    <a:pt x="3251" y="2631"/>
                    <a:pt x="2620" y="2453"/>
                    <a:pt x="1977" y="2524"/>
                  </a:cubicBezTo>
                  <a:cubicBezTo>
                    <a:pt x="1489" y="2584"/>
                    <a:pt x="989" y="2536"/>
                    <a:pt x="489" y="2572"/>
                  </a:cubicBezTo>
                  <a:cubicBezTo>
                    <a:pt x="560" y="2572"/>
                    <a:pt x="537" y="2572"/>
                    <a:pt x="513" y="2560"/>
                  </a:cubicBezTo>
                  <a:close/>
                  <a:moveTo>
                    <a:pt x="11312" y="6322"/>
                  </a:moveTo>
                  <a:cubicBezTo>
                    <a:pt x="11109" y="5989"/>
                    <a:pt x="10943" y="5715"/>
                    <a:pt x="10752" y="5441"/>
                  </a:cubicBezTo>
                  <a:cubicBezTo>
                    <a:pt x="10502" y="5072"/>
                    <a:pt x="10347" y="4656"/>
                    <a:pt x="10062" y="4298"/>
                  </a:cubicBezTo>
                  <a:cubicBezTo>
                    <a:pt x="9966" y="4167"/>
                    <a:pt x="9859" y="4025"/>
                    <a:pt x="9704" y="3929"/>
                  </a:cubicBezTo>
                  <a:cubicBezTo>
                    <a:pt x="9621" y="3870"/>
                    <a:pt x="9550" y="3774"/>
                    <a:pt x="9490" y="3691"/>
                  </a:cubicBezTo>
                  <a:cubicBezTo>
                    <a:pt x="9407" y="3596"/>
                    <a:pt x="9347" y="3513"/>
                    <a:pt x="9276" y="3429"/>
                  </a:cubicBezTo>
                  <a:cubicBezTo>
                    <a:pt x="9204" y="3346"/>
                    <a:pt x="9133" y="3274"/>
                    <a:pt x="9073" y="3179"/>
                  </a:cubicBezTo>
                  <a:cubicBezTo>
                    <a:pt x="8978" y="3012"/>
                    <a:pt x="8847" y="2882"/>
                    <a:pt x="8680" y="2798"/>
                  </a:cubicBezTo>
                  <a:cubicBezTo>
                    <a:pt x="8609" y="2751"/>
                    <a:pt x="8550" y="2691"/>
                    <a:pt x="8502" y="2620"/>
                  </a:cubicBezTo>
                  <a:cubicBezTo>
                    <a:pt x="8430" y="2477"/>
                    <a:pt x="8323" y="2405"/>
                    <a:pt x="8216" y="2322"/>
                  </a:cubicBezTo>
                  <a:cubicBezTo>
                    <a:pt x="8002" y="2120"/>
                    <a:pt x="7764" y="1929"/>
                    <a:pt x="7537" y="1750"/>
                  </a:cubicBezTo>
                  <a:cubicBezTo>
                    <a:pt x="7478" y="1691"/>
                    <a:pt x="7383" y="1643"/>
                    <a:pt x="7311" y="1631"/>
                  </a:cubicBezTo>
                  <a:cubicBezTo>
                    <a:pt x="7168" y="1608"/>
                    <a:pt x="7061" y="1548"/>
                    <a:pt x="6954" y="1453"/>
                  </a:cubicBezTo>
                  <a:cubicBezTo>
                    <a:pt x="6895" y="1393"/>
                    <a:pt x="6823" y="1334"/>
                    <a:pt x="6752" y="1310"/>
                  </a:cubicBezTo>
                  <a:cubicBezTo>
                    <a:pt x="6490" y="1191"/>
                    <a:pt x="6228" y="1084"/>
                    <a:pt x="5978" y="953"/>
                  </a:cubicBezTo>
                  <a:cubicBezTo>
                    <a:pt x="5502" y="715"/>
                    <a:pt x="4942" y="810"/>
                    <a:pt x="4454" y="631"/>
                  </a:cubicBezTo>
                  <a:cubicBezTo>
                    <a:pt x="4228" y="691"/>
                    <a:pt x="4013" y="596"/>
                    <a:pt x="3799" y="572"/>
                  </a:cubicBezTo>
                  <a:cubicBezTo>
                    <a:pt x="3513" y="548"/>
                    <a:pt x="3239" y="500"/>
                    <a:pt x="2954" y="488"/>
                  </a:cubicBezTo>
                  <a:cubicBezTo>
                    <a:pt x="2537" y="476"/>
                    <a:pt x="2108" y="488"/>
                    <a:pt x="1692" y="488"/>
                  </a:cubicBezTo>
                  <a:cubicBezTo>
                    <a:pt x="1537" y="488"/>
                    <a:pt x="1394" y="488"/>
                    <a:pt x="1239" y="500"/>
                  </a:cubicBezTo>
                  <a:cubicBezTo>
                    <a:pt x="953" y="536"/>
                    <a:pt x="656" y="786"/>
                    <a:pt x="644" y="1036"/>
                  </a:cubicBezTo>
                  <a:cubicBezTo>
                    <a:pt x="632" y="1393"/>
                    <a:pt x="620" y="1750"/>
                    <a:pt x="882" y="2096"/>
                  </a:cubicBezTo>
                  <a:cubicBezTo>
                    <a:pt x="1001" y="2096"/>
                    <a:pt x="1132" y="2108"/>
                    <a:pt x="1275" y="2108"/>
                  </a:cubicBezTo>
                  <a:cubicBezTo>
                    <a:pt x="1870" y="2120"/>
                    <a:pt x="2465" y="2120"/>
                    <a:pt x="3061" y="2143"/>
                  </a:cubicBezTo>
                  <a:cubicBezTo>
                    <a:pt x="3132" y="2143"/>
                    <a:pt x="3204" y="2143"/>
                    <a:pt x="3275" y="2167"/>
                  </a:cubicBezTo>
                  <a:cubicBezTo>
                    <a:pt x="3454" y="2239"/>
                    <a:pt x="3632" y="2239"/>
                    <a:pt x="3835" y="2239"/>
                  </a:cubicBezTo>
                  <a:cubicBezTo>
                    <a:pt x="3978" y="2239"/>
                    <a:pt x="4132" y="2262"/>
                    <a:pt x="4263" y="2334"/>
                  </a:cubicBezTo>
                  <a:cubicBezTo>
                    <a:pt x="4323" y="2358"/>
                    <a:pt x="4394" y="2381"/>
                    <a:pt x="4466" y="2405"/>
                  </a:cubicBezTo>
                  <a:cubicBezTo>
                    <a:pt x="4847" y="2524"/>
                    <a:pt x="5228" y="2643"/>
                    <a:pt x="5597" y="2774"/>
                  </a:cubicBezTo>
                  <a:cubicBezTo>
                    <a:pt x="5811" y="2858"/>
                    <a:pt x="6002" y="2953"/>
                    <a:pt x="6216" y="3036"/>
                  </a:cubicBezTo>
                  <a:cubicBezTo>
                    <a:pt x="6490" y="3120"/>
                    <a:pt x="6752" y="3286"/>
                    <a:pt x="6990" y="3453"/>
                  </a:cubicBezTo>
                  <a:cubicBezTo>
                    <a:pt x="7347" y="3691"/>
                    <a:pt x="7668" y="3989"/>
                    <a:pt x="8002" y="4251"/>
                  </a:cubicBezTo>
                  <a:cubicBezTo>
                    <a:pt x="8026" y="4286"/>
                    <a:pt x="8061" y="4298"/>
                    <a:pt x="8085" y="4310"/>
                  </a:cubicBezTo>
                  <a:cubicBezTo>
                    <a:pt x="8323" y="4441"/>
                    <a:pt x="8502" y="4620"/>
                    <a:pt x="8657" y="4834"/>
                  </a:cubicBezTo>
                  <a:cubicBezTo>
                    <a:pt x="8680" y="4882"/>
                    <a:pt x="8728" y="4953"/>
                    <a:pt x="8776" y="4965"/>
                  </a:cubicBezTo>
                  <a:cubicBezTo>
                    <a:pt x="8978" y="5072"/>
                    <a:pt x="9050" y="5275"/>
                    <a:pt x="9145" y="5453"/>
                  </a:cubicBezTo>
                  <a:cubicBezTo>
                    <a:pt x="9252" y="5656"/>
                    <a:pt x="9442" y="5787"/>
                    <a:pt x="9514" y="6013"/>
                  </a:cubicBezTo>
                  <a:cubicBezTo>
                    <a:pt x="9585" y="6215"/>
                    <a:pt x="9693" y="6406"/>
                    <a:pt x="9800" y="6608"/>
                  </a:cubicBezTo>
                  <a:cubicBezTo>
                    <a:pt x="9966" y="6906"/>
                    <a:pt x="9919" y="7215"/>
                    <a:pt x="9633" y="7406"/>
                  </a:cubicBezTo>
                  <a:cubicBezTo>
                    <a:pt x="9562" y="7465"/>
                    <a:pt x="9466" y="7513"/>
                    <a:pt x="9383" y="7573"/>
                  </a:cubicBezTo>
                  <a:cubicBezTo>
                    <a:pt x="9276" y="7644"/>
                    <a:pt x="9169" y="7704"/>
                    <a:pt x="9133" y="7858"/>
                  </a:cubicBezTo>
                  <a:cubicBezTo>
                    <a:pt x="9395" y="7954"/>
                    <a:pt x="9681" y="8073"/>
                    <a:pt x="9943" y="8180"/>
                  </a:cubicBezTo>
                  <a:cubicBezTo>
                    <a:pt x="10228" y="8299"/>
                    <a:pt x="10526" y="8406"/>
                    <a:pt x="10812" y="8513"/>
                  </a:cubicBezTo>
                  <a:cubicBezTo>
                    <a:pt x="10859" y="8608"/>
                    <a:pt x="10895" y="8704"/>
                    <a:pt x="10943" y="8775"/>
                  </a:cubicBezTo>
                  <a:cubicBezTo>
                    <a:pt x="11133" y="8882"/>
                    <a:pt x="11300" y="8989"/>
                    <a:pt x="11467" y="9061"/>
                  </a:cubicBezTo>
                  <a:cubicBezTo>
                    <a:pt x="11633" y="9132"/>
                    <a:pt x="11728" y="9347"/>
                    <a:pt x="11967" y="9287"/>
                  </a:cubicBezTo>
                  <a:cubicBezTo>
                    <a:pt x="12002" y="8894"/>
                    <a:pt x="12014" y="8489"/>
                    <a:pt x="12050" y="8108"/>
                  </a:cubicBezTo>
                  <a:cubicBezTo>
                    <a:pt x="12062" y="7858"/>
                    <a:pt x="12074" y="7620"/>
                    <a:pt x="12169" y="7382"/>
                  </a:cubicBezTo>
                  <a:cubicBezTo>
                    <a:pt x="12193" y="7323"/>
                    <a:pt x="12205" y="7263"/>
                    <a:pt x="12205" y="7203"/>
                  </a:cubicBezTo>
                  <a:cubicBezTo>
                    <a:pt x="12205" y="7001"/>
                    <a:pt x="12252" y="6846"/>
                    <a:pt x="12312" y="6668"/>
                  </a:cubicBezTo>
                  <a:cubicBezTo>
                    <a:pt x="12383" y="6453"/>
                    <a:pt x="12407" y="6227"/>
                    <a:pt x="12431" y="6013"/>
                  </a:cubicBezTo>
                  <a:cubicBezTo>
                    <a:pt x="12443" y="5953"/>
                    <a:pt x="12467" y="5858"/>
                    <a:pt x="12371" y="5799"/>
                  </a:cubicBezTo>
                  <a:cubicBezTo>
                    <a:pt x="12181" y="5810"/>
                    <a:pt x="12074" y="6013"/>
                    <a:pt x="11907" y="6084"/>
                  </a:cubicBezTo>
                  <a:cubicBezTo>
                    <a:pt x="11705" y="6144"/>
                    <a:pt x="11526" y="6227"/>
                    <a:pt x="11312" y="63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1" name="Google Shape;3841;p116"/>
            <p:cNvSpPr/>
            <p:nvPr/>
          </p:nvSpPr>
          <p:spPr>
            <a:xfrm>
              <a:off x="1187350" y="2510850"/>
              <a:ext cx="295875" cy="221775"/>
            </a:xfrm>
            <a:custGeom>
              <a:avLst/>
              <a:gdLst/>
              <a:ahLst/>
              <a:cxnLst/>
              <a:rect l="l" t="t" r="r" b="b"/>
              <a:pathLst>
                <a:path w="11835" h="8871" extrusionOk="0">
                  <a:moveTo>
                    <a:pt x="1131" y="3025"/>
                  </a:moveTo>
                  <a:cubicBezTo>
                    <a:pt x="917" y="3120"/>
                    <a:pt x="738" y="3192"/>
                    <a:pt x="548" y="3263"/>
                  </a:cubicBezTo>
                  <a:cubicBezTo>
                    <a:pt x="369" y="3334"/>
                    <a:pt x="286" y="3513"/>
                    <a:pt x="83" y="3549"/>
                  </a:cubicBezTo>
                  <a:cubicBezTo>
                    <a:pt x="0" y="3489"/>
                    <a:pt x="12" y="3418"/>
                    <a:pt x="24" y="3334"/>
                  </a:cubicBezTo>
                  <a:cubicBezTo>
                    <a:pt x="60" y="3120"/>
                    <a:pt x="71" y="2894"/>
                    <a:pt x="143" y="2680"/>
                  </a:cubicBezTo>
                  <a:cubicBezTo>
                    <a:pt x="202" y="2501"/>
                    <a:pt x="250" y="2322"/>
                    <a:pt x="250" y="2144"/>
                  </a:cubicBezTo>
                  <a:cubicBezTo>
                    <a:pt x="250" y="2084"/>
                    <a:pt x="262" y="2025"/>
                    <a:pt x="298" y="1965"/>
                  </a:cubicBezTo>
                  <a:cubicBezTo>
                    <a:pt x="405" y="1727"/>
                    <a:pt x="417" y="1489"/>
                    <a:pt x="417" y="1239"/>
                  </a:cubicBezTo>
                  <a:cubicBezTo>
                    <a:pt x="429" y="834"/>
                    <a:pt x="464" y="453"/>
                    <a:pt x="488" y="60"/>
                  </a:cubicBezTo>
                  <a:cubicBezTo>
                    <a:pt x="726" y="1"/>
                    <a:pt x="833" y="215"/>
                    <a:pt x="1000" y="286"/>
                  </a:cubicBezTo>
                  <a:cubicBezTo>
                    <a:pt x="1155" y="358"/>
                    <a:pt x="1322" y="465"/>
                    <a:pt x="1512" y="572"/>
                  </a:cubicBezTo>
                  <a:cubicBezTo>
                    <a:pt x="1548" y="644"/>
                    <a:pt x="1607" y="739"/>
                    <a:pt x="1655" y="834"/>
                  </a:cubicBezTo>
                  <a:cubicBezTo>
                    <a:pt x="1929" y="941"/>
                    <a:pt x="2227" y="1060"/>
                    <a:pt x="2512" y="1168"/>
                  </a:cubicBezTo>
                  <a:cubicBezTo>
                    <a:pt x="2786" y="1275"/>
                    <a:pt x="3060" y="1394"/>
                    <a:pt x="3334" y="1489"/>
                  </a:cubicBezTo>
                  <a:cubicBezTo>
                    <a:pt x="3286" y="1644"/>
                    <a:pt x="3179" y="1715"/>
                    <a:pt x="3084" y="1775"/>
                  </a:cubicBezTo>
                  <a:cubicBezTo>
                    <a:pt x="2989" y="1834"/>
                    <a:pt x="2917" y="1882"/>
                    <a:pt x="2822" y="1941"/>
                  </a:cubicBezTo>
                  <a:cubicBezTo>
                    <a:pt x="2548" y="2144"/>
                    <a:pt x="2488" y="2441"/>
                    <a:pt x="2667" y="2739"/>
                  </a:cubicBezTo>
                  <a:cubicBezTo>
                    <a:pt x="2762" y="2942"/>
                    <a:pt x="2881" y="3132"/>
                    <a:pt x="2941" y="3334"/>
                  </a:cubicBezTo>
                  <a:cubicBezTo>
                    <a:pt x="3012" y="3561"/>
                    <a:pt x="3215" y="3692"/>
                    <a:pt x="3310" y="3894"/>
                  </a:cubicBezTo>
                  <a:cubicBezTo>
                    <a:pt x="3417" y="4073"/>
                    <a:pt x="3477" y="4275"/>
                    <a:pt x="3691" y="4382"/>
                  </a:cubicBezTo>
                  <a:cubicBezTo>
                    <a:pt x="3739" y="4406"/>
                    <a:pt x="3762" y="4466"/>
                    <a:pt x="3810" y="4513"/>
                  </a:cubicBezTo>
                  <a:cubicBezTo>
                    <a:pt x="3977" y="4727"/>
                    <a:pt x="4155" y="4918"/>
                    <a:pt x="4370" y="5037"/>
                  </a:cubicBezTo>
                  <a:cubicBezTo>
                    <a:pt x="4405" y="5049"/>
                    <a:pt x="4429" y="5085"/>
                    <a:pt x="4465" y="5097"/>
                  </a:cubicBezTo>
                  <a:cubicBezTo>
                    <a:pt x="4810" y="5359"/>
                    <a:pt x="5120" y="5656"/>
                    <a:pt x="5477" y="5894"/>
                  </a:cubicBezTo>
                  <a:cubicBezTo>
                    <a:pt x="5715" y="6061"/>
                    <a:pt x="5965" y="6228"/>
                    <a:pt x="6251" y="6311"/>
                  </a:cubicBezTo>
                  <a:cubicBezTo>
                    <a:pt x="6453" y="6371"/>
                    <a:pt x="6656" y="6490"/>
                    <a:pt x="6858" y="6573"/>
                  </a:cubicBezTo>
                  <a:cubicBezTo>
                    <a:pt x="7227" y="6704"/>
                    <a:pt x="7620" y="6823"/>
                    <a:pt x="7989" y="6942"/>
                  </a:cubicBezTo>
                  <a:cubicBezTo>
                    <a:pt x="8061" y="6966"/>
                    <a:pt x="8144" y="6990"/>
                    <a:pt x="8203" y="7013"/>
                  </a:cubicBezTo>
                  <a:cubicBezTo>
                    <a:pt x="8334" y="7073"/>
                    <a:pt x="8477" y="7109"/>
                    <a:pt x="8632" y="7109"/>
                  </a:cubicBezTo>
                  <a:cubicBezTo>
                    <a:pt x="8823" y="7109"/>
                    <a:pt x="9001" y="7109"/>
                    <a:pt x="9180" y="7180"/>
                  </a:cubicBezTo>
                  <a:cubicBezTo>
                    <a:pt x="9251" y="7204"/>
                    <a:pt x="9335" y="7204"/>
                    <a:pt x="9406" y="7204"/>
                  </a:cubicBezTo>
                  <a:cubicBezTo>
                    <a:pt x="10001" y="7228"/>
                    <a:pt x="10597" y="7240"/>
                    <a:pt x="11192" y="7240"/>
                  </a:cubicBezTo>
                  <a:cubicBezTo>
                    <a:pt x="11323" y="7240"/>
                    <a:pt x="11454" y="7240"/>
                    <a:pt x="11573" y="7252"/>
                  </a:cubicBezTo>
                  <a:cubicBezTo>
                    <a:pt x="11835" y="7585"/>
                    <a:pt x="11835" y="7942"/>
                    <a:pt x="11811" y="8311"/>
                  </a:cubicBezTo>
                  <a:cubicBezTo>
                    <a:pt x="11799" y="8561"/>
                    <a:pt x="11501" y="8811"/>
                    <a:pt x="11216" y="8847"/>
                  </a:cubicBezTo>
                  <a:cubicBezTo>
                    <a:pt x="11073" y="8859"/>
                    <a:pt x="10918" y="8859"/>
                    <a:pt x="10775" y="8859"/>
                  </a:cubicBezTo>
                  <a:cubicBezTo>
                    <a:pt x="10358" y="8859"/>
                    <a:pt x="9930" y="8871"/>
                    <a:pt x="9513" y="8859"/>
                  </a:cubicBezTo>
                  <a:cubicBezTo>
                    <a:pt x="9227" y="8847"/>
                    <a:pt x="8942" y="8799"/>
                    <a:pt x="8656" y="8776"/>
                  </a:cubicBezTo>
                  <a:cubicBezTo>
                    <a:pt x="8442" y="8740"/>
                    <a:pt x="8227" y="8633"/>
                    <a:pt x="8001" y="8716"/>
                  </a:cubicBezTo>
                  <a:cubicBezTo>
                    <a:pt x="7513" y="8537"/>
                    <a:pt x="6965" y="8633"/>
                    <a:pt x="6489" y="8395"/>
                  </a:cubicBezTo>
                  <a:cubicBezTo>
                    <a:pt x="6239" y="8276"/>
                    <a:pt x="5965" y="8180"/>
                    <a:pt x="5715" y="8037"/>
                  </a:cubicBezTo>
                  <a:cubicBezTo>
                    <a:pt x="5644" y="8014"/>
                    <a:pt x="5584" y="7942"/>
                    <a:pt x="5501" y="7895"/>
                  </a:cubicBezTo>
                  <a:cubicBezTo>
                    <a:pt x="5405" y="7799"/>
                    <a:pt x="5286" y="7740"/>
                    <a:pt x="5144" y="7716"/>
                  </a:cubicBezTo>
                  <a:cubicBezTo>
                    <a:pt x="5072" y="7704"/>
                    <a:pt x="4989" y="7645"/>
                    <a:pt x="4929" y="7597"/>
                  </a:cubicBezTo>
                  <a:cubicBezTo>
                    <a:pt x="4691" y="7406"/>
                    <a:pt x="4465" y="7204"/>
                    <a:pt x="4239" y="7025"/>
                  </a:cubicBezTo>
                  <a:cubicBezTo>
                    <a:pt x="4132" y="6942"/>
                    <a:pt x="4036" y="6871"/>
                    <a:pt x="3953" y="6728"/>
                  </a:cubicBezTo>
                  <a:cubicBezTo>
                    <a:pt x="3917" y="6656"/>
                    <a:pt x="3858" y="6585"/>
                    <a:pt x="3774" y="6549"/>
                  </a:cubicBezTo>
                  <a:cubicBezTo>
                    <a:pt x="3620" y="6466"/>
                    <a:pt x="3500" y="6335"/>
                    <a:pt x="3393" y="6168"/>
                  </a:cubicBezTo>
                  <a:cubicBezTo>
                    <a:pt x="3334" y="6073"/>
                    <a:pt x="3262" y="5990"/>
                    <a:pt x="3179" y="5918"/>
                  </a:cubicBezTo>
                  <a:cubicBezTo>
                    <a:pt x="3108" y="5823"/>
                    <a:pt x="3048" y="5740"/>
                    <a:pt x="2977" y="5656"/>
                  </a:cubicBezTo>
                  <a:cubicBezTo>
                    <a:pt x="2905" y="5573"/>
                    <a:pt x="2846" y="5478"/>
                    <a:pt x="2750" y="5418"/>
                  </a:cubicBezTo>
                  <a:cubicBezTo>
                    <a:pt x="2608" y="5323"/>
                    <a:pt x="2500" y="5180"/>
                    <a:pt x="2393" y="5049"/>
                  </a:cubicBezTo>
                  <a:cubicBezTo>
                    <a:pt x="2107" y="4692"/>
                    <a:pt x="1965" y="4275"/>
                    <a:pt x="1715" y="3906"/>
                  </a:cubicBezTo>
                  <a:cubicBezTo>
                    <a:pt x="1500" y="3632"/>
                    <a:pt x="1334" y="3358"/>
                    <a:pt x="1131" y="30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2" name="Google Shape;3842;p116"/>
            <p:cNvSpPr/>
            <p:nvPr/>
          </p:nvSpPr>
          <p:spPr>
            <a:xfrm>
              <a:off x="1177525" y="2492700"/>
              <a:ext cx="320900" cy="251850"/>
            </a:xfrm>
            <a:custGeom>
              <a:avLst/>
              <a:gdLst/>
              <a:ahLst/>
              <a:cxnLst/>
              <a:rect l="l" t="t" r="r" b="b"/>
              <a:pathLst>
                <a:path w="12836" h="10074" extrusionOk="0">
                  <a:moveTo>
                    <a:pt x="12323" y="7513"/>
                  </a:moveTo>
                  <a:cubicBezTo>
                    <a:pt x="12561" y="7728"/>
                    <a:pt x="12561" y="8025"/>
                    <a:pt x="12645" y="8287"/>
                  </a:cubicBezTo>
                  <a:cubicBezTo>
                    <a:pt x="12716" y="8573"/>
                    <a:pt x="12764" y="8871"/>
                    <a:pt x="12799" y="9168"/>
                  </a:cubicBezTo>
                  <a:cubicBezTo>
                    <a:pt x="12823" y="9275"/>
                    <a:pt x="12823" y="9394"/>
                    <a:pt x="12835" y="9478"/>
                  </a:cubicBezTo>
                  <a:cubicBezTo>
                    <a:pt x="12668" y="9656"/>
                    <a:pt x="12502" y="9799"/>
                    <a:pt x="12287" y="9871"/>
                  </a:cubicBezTo>
                  <a:cubicBezTo>
                    <a:pt x="12133" y="9918"/>
                    <a:pt x="12002" y="9954"/>
                    <a:pt x="11847" y="9954"/>
                  </a:cubicBezTo>
                  <a:cubicBezTo>
                    <a:pt x="11668" y="9954"/>
                    <a:pt x="11478" y="9954"/>
                    <a:pt x="11299" y="10037"/>
                  </a:cubicBezTo>
                  <a:cubicBezTo>
                    <a:pt x="11216" y="10073"/>
                    <a:pt x="11109" y="10061"/>
                    <a:pt x="11002" y="10061"/>
                  </a:cubicBezTo>
                  <a:cubicBezTo>
                    <a:pt x="10382" y="10061"/>
                    <a:pt x="9763" y="10061"/>
                    <a:pt x="9144" y="10049"/>
                  </a:cubicBezTo>
                  <a:cubicBezTo>
                    <a:pt x="8787" y="10025"/>
                    <a:pt x="8430" y="9954"/>
                    <a:pt x="8084" y="9835"/>
                  </a:cubicBezTo>
                  <a:cubicBezTo>
                    <a:pt x="7965" y="9799"/>
                    <a:pt x="7846" y="9752"/>
                    <a:pt x="7727" y="9764"/>
                  </a:cubicBezTo>
                  <a:cubicBezTo>
                    <a:pt x="7287" y="9811"/>
                    <a:pt x="6882" y="9633"/>
                    <a:pt x="6477" y="9466"/>
                  </a:cubicBezTo>
                  <a:cubicBezTo>
                    <a:pt x="6299" y="9394"/>
                    <a:pt x="6132" y="9323"/>
                    <a:pt x="5977" y="9240"/>
                  </a:cubicBezTo>
                  <a:cubicBezTo>
                    <a:pt x="5929" y="9228"/>
                    <a:pt x="5870" y="9216"/>
                    <a:pt x="5834" y="9180"/>
                  </a:cubicBezTo>
                  <a:cubicBezTo>
                    <a:pt x="5537" y="8882"/>
                    <a:pt x="5096" y="8799"/>
                    <a:pt x="4822" y="8442"/>
                  </a:cubicBezTo>
                  <a:cubicBezTo>
                    <a:pt x="4786" y="8382"/>
                    <a:pt x="4703" y="8347"/>
                    <a:pt x="4644" y="8311"/>
                  </a:cubicBezTo>
                  <a:cubicBezTo>
                    <a:pt x="4405" y="8144"/>
                    <a:pt x="4144" y="7990"/>
                    <a:pt x="3965" y="7739"/>
                  </a:cubicBezTo>
                  <a:cubicBezTo>
                    <a:pt x="3870" y="7620"/>
                    <a:pt x="3727" y="7561"/>
                    <a:pt x="3620" y="7454"/>
                  </a:cubicBezTo>
                  <a:cubicBezTo>
                    <a:pt x="3417" y="7216"/>
                    <a:pt x="3215" y="6966"/>
                    <a:pt x="3012" y="6716"/>
                  </a:cubicBezTo>
                  <a:cubicBezTo>
                    <a:pt x="2953" y="6644"/>
                    <a:pt x="2881" y="6561"/>
                    <a:pt x="2798" y="6501"/>
                  </a:cubicBezTo>
                  <a:cubicBezTo>
                    <a:pt x="2643" y="6382"/>
                    <a:pt x="2500" y="6251"/>
                    <a:pt x="2405" y="6073"/>
                  </a:cubicBezTo>
                  <a:cubicBezTo>
                    <a:pt x="2358" y="6001"/>
                    <a:pt x="2298" y="5942"/>
                    <a:pt x="2250" y="5870"/>
                  </a:cubicBezTo>
                  <a:cubicBezTo>
                    <a:pt x="2048" y="5537"/>
                    <a:pt x="1834" y="5227"/>
                    <a:pt x="1667" y="4882"/>
                  </a:cubicBezTo>
                  <a:cubicBezTo>
                    <a:pt x="1584" y="4715"/>
                    <a:pt x="1548" y="4537"/>
                    <a:pt x="1488" y="4358"/>
                  </a:cubicBezTo>
                  <a:cubicBezTo>
                    <a:pt x="1310" y="4382"/>
                    <a:pt x="1179" y="4418"/>
                    <a:pt x="1072" y="4525"/>
                  </a:cubicBezTo>
                  <a:cubicBezTo>
                    <a:pt x="893" y="4715"/>
                    <a:pt x="631" y="4799"/>
                    <a:pt x="405" y="4918"/>
                  </a:cubicBezTo>
                  <a:cubicBezTo>
                    <a:pt x="357" y="4942"/>
                    <a:pt x="286" y="4942"/>
                    <a:pt x="226" y="4942"/>
                  </a:cubicBezTo>
                  <a:cubicBezTo>
                    <a:pt x="119" y="4942"/>
                    <a:pt x="48" y="4870"/>
                    <a:pt x="36" y="4751"/>
                  </a:cubicBezTo>
                  <a:cubicBezTo>
                    <a:pt x="24" y="4501"/>
                    <a:pt x="0" y="4227"/>
                    <a:pt x="24" y="3977"/>
                  </a:cubicBezTo>
                  <a:cubicBezTo>
                    <a:pt x="36" y="3727"/>
                    <a:pt x="95" y="3465"/>
                    <a:pt x="143" y="3215"/>
                  </a:cubicBezTo>
                  <a:cubicBezTo>
                    <a:pt x="155" y="3144"/>
                    <a:pt x="179" y="3072"/>
                    <a:pt x="179" y="2989"/>
                  </a:cubicBezTo>
                  <a:cubicBezTo>
                    <a:pt x="155" y="2656"/>
                    <a:pt x="226" y="2322"/>
                    <a:pt x="274" y="2001"/>
                  </a:cubicBezTo>
                  <a:cubicBezTo>
                    <a:pt x="286" y="1858"/>
                    <a:pt x="298" y="1727"/>
                    <a:pt x="345" y="1596"/>
                  </a:cubicBezTo>
                  <a:cubicBezTo>
                    <a:pt x="393" y="1489"/>
                    <a:pt x="381" y="1370"/>
                    <a:pt x="393" y="1262"/>
                  </a:cubicBezTo>
                  <a:cubicBezTo>
                    <a:pt x="405" y="1012"/>
                    <a:pt x="405" y="774"/>
                    <a:pt x="405" y="524"/>
                  </a:cubicBezTo>
                  <a:cubicBezTo>
                    <a:pt x="405" y="405"/>
                    <a:pt x="453" y="298"/>
                    <a:pt x="524" y="215"/>
                  </a:cubicBezTo>
                  <a:cubicBezTo>
                    <a:pt x="679" y="36"/>
                    <a:pt x="869" y="0"/>
                    <a:pt x="1048" y="131"/>
                  </a:cubicBezTo>
                  <a:cubicBezTo>
                    <a:pt x="1131" y="191"/>
                    <a:pt x="1226" y="274"/>
                    <a:pt x="1346" y="286"/>
                  </a:cubicBezTo>
                  <a:cubicBezTo>
                    <a:pt x="1417" y="298"/>
                    <a:pt x="1488" y="346"/>
                    <a:pt x="1536" y="393"/>
                  </a:cubicBezTo>
                  <a:cubicBezTo>
                    <a:pt x="1667" y="536"/>
                    <a:pt x="1846" y="631"/>
                    <a:pt x="2024" y="727"/>
                  </a:cubicBezTo>
                  <a:cubicBezTo>
                    <a:pt x="2084" y="774"/>
                    <a:pt x="2179" y="786"/>
                    <a:pt x="2227" y="846"/>
                  </a:cubicBezTo>
                  <a:cubicBezTo>
                    <a:pt x="2369" y="1060"/>
                    <a:pt x="2596" y="1132"/>
                    <a:pt x="2822" y="1227"/>
                  </a:cubicBezTo>
                  <a:cubicBezTo>
                    <a:pt x="3155" y="1358"/>
                    <a:pt x="3489" y="1548"/>
                    <a:pt x="3858" y="1620"/>
                  </a:cubicBezTo>
                  <a:cubicBezTo>
                    <a:pt x="4048" y="1667"/>
                    <a:pt x="4227" y="1798"/>
                    <a:pt x="4429" y="1905"/>
                  </a:cubicBezTo>
                  <a:cubicBezTo>
                    <a:pt x="4525" y="1965"/>
                    <a:pt x="4560" y="2144"/>
                    <a:pt x="4489" y="2275"/>
                  </a:cubicBezTo>
                  <a:cubicBezTo>
                    <a:pt x="4394" y="2429"/>
                    <a:pt x="4286" y="2560"/>
                    <a:pt x="4167" y="2691"/>
                  </a:cubicBezTo>
                  <a:cubicBezTo>
                    <a:pt x="4072" y="2810"/>
                    <a:pt x="3953" y="2917"/>
                    <a:pt x="3774" y="2953"/>
                  </a:cubicBezTo>
                  <a:cubicBezTo>
                    <a:pt x="3691" y="2965"/>
                    <a:pt x="3632" y="3025"/>
                    <a:pt x="3560" y="3072"/>
                  </a:cubicBezTo>
                  <a:cubicBezTo>
                    <a:pt x="3596" y="3144"/>
                    <a:pt x="3620" y="3203"/>
                    <a:pt x="3655" y="3263"/>
                  </a:cubicBezTo>
                  <a:cubicBezTo>
                    <a:pt x="3727" y="3429"/>
                    <a:pt x="3810" y="3572"/>
                    <a:pt x="3870" y="3739"/>
                  </a:cubicBezTo>
                  <a:cubicBezTo>
                    <a:pt x="3929" y="3882"/>
                    <a:pt x="3989" y="4037"/>
                    <a:pt x="4108" y="4156"/>
                  </a:cubicBezTo>
                  <a:cubicBezTo>
                    <a:pt x="4167" y="4215"/>
                    <a:pt x="4215" y="4287"/>
                    <a:pt x="4251" y="4382"/>
                  </a:cubicBezTo>
                  <a:cubicBezTo>
                    <a:pt x="4310" y="4513"/>
                    <a:pt x="4394" y="4632"/>
                    <a:pt x="4525" y="4715"/>
                  </a:cubicBezTo>
                  <a:cubicBezTo>
                    <a:pt x="4608" y="4763"/>
                    <a:pt x="4632" y="4858"/>
                    <a:pt x="4691" y="4918"/>
                  </a:cubicBezTo>
                  <a:cubicBezTo>
                    <a:pt x="4763" y="5001"/>
                    <a:pt x="4822" y="5108"/>
                    <a:pt x="4917" y="5168"/>
                  </a:cubicBezTo>
                  <a:cubicBezTo>
                    <a:pt x="5167" y="5346"/>
                    <a:pt x="5394" y="5549"/>
                    <a:pt x="5632" y="5763"/>
                  </a:cubicBezTo>
                  <a:cubicBezTo>
                    <a:pt x="5822" y="5930"/>
                    <a:pt x="6013" y="6061"/>
                    <a:pt x="6227" y="6192"/>
                  </a:cubicBezTo>
                  <a:cubicBezTo>
                    <a:pt x="6418" y="6323"/>
                    <a:pt x="6632" y="6430"/>
                    <a:pt x="6822" y="6585"/>
                  </a:cubicBezTo>
                  <a:cubicBezTo>
                    <a:pt x="7061" y="6763"/>
                    <a:pt x="7346" y="6858"/>
                    <a:pt x="7620" y="6966"/>
                  </a:cubicBezTo>
                  <a:cubicBezTo>
                    <a:pt x="8061" y="7120"/>
                    <a:pt x="8501" y="7251"/>
                    <a:pt x="8930" y="7394"/>
                  </a:cubicBezTo>
                  <a:cubicBezTo>
                    <a:pt x="8954" y="7394"/>
                    <a:pt x="8966" y="7418"/>
                    <a:pt x="8966" y="7418"/>
                  </a:cubicBezTo>
                  <a:cubicBezTo>
                    <a:pt x="9585" y="7442"/>
                    <a:pt x="10216" y="7620"/>
                    <a:pt x="10859" y="7549"/>
                  </a:cubicBezTo>
                  <a:cubicBezTo>
                    <a:pt x="11347" y="7489"/>
                    <a:pt x="11847" y="7537"/>
                    <a:pt x="12347" y="7501"/>
                  </a:cubicBezTo>
                  <a:cubicBezTo>
                    <a:pt x="12287" y="7501"/>
                    <a:pt x="12311" y="7501"/>
                    <a:pt x="12323" y="7513"/>
                  </a:cubicBezTo>
                  <a:close/>
                  <a:moveTo>
                    <a:pt x="1524" y="3751"/>
                  </a:moveTo>
                  <a:cubicBezTo>
                    <a:pt x="1727" y="4084"/>
                    <a:pt x="1893" y="4358"/>
                    <a:pt x="2084" y="4632"/>
                  </a:cubicBezTo>
                  <a:cubicBezTo>
                    <a:pt x="2346" y="5001"/>
                    <a:pt x="2489" y="5418"/>
                    <a:pt x="2774" y="5775"/>
                  </a:cubicBezTo>
                  <a:cubicBezTo>
                    <a:pt x="2881" y="5906"/>
                    <a:pt x="2977" y="6049"/>
                    <a:pt x="3131" y="6144"/>
                  </a:cubicBezTo>
                  <a:cubicBezTo>
                    <a:pt x="3215" y="6204"/>
                    <a:pt x="3298" y="6299"/>
                    <a:pt x="3358" y="6382"/>
                  </a:cubicBezTo>
                  <a:cubicBezTo>
                    <a:pt x="3429" y="6477"/>
                    <a:pt x="3489" y="6561"/>
                    <a:pt x="3560" y="6644"/>
                  </a:cubicBezTo>
                  <a:cubicBezTo>
                    <a:pt x="3632" y="6727"/>
                    <a:pt x="3703" y="6799"/>
                    <a:pt x="3763" y="6894"/>
                  </a:cubicBezTo>
                  <a:cubicBezTo>
                    <a:pt x="3858" y="7061"/>
                    <a:pt x="3989" y="7192"/>
                    <a:pt x="4155" y="7275"/>
                  </a:cubicBezTo>
                  <a:cubicBezTo>
                    <a:pt x="4227" y="7323"/>
                    <a:pt x="4286" y="7382"/>
                    <a:pt x="4334" y="7454"/>
                  </a:cubicBezTo>
                  <a:cubicBezTo>
                    <a:pt x="4405" y="7597"/>
                    <a:pt x="4513" y="7668"/>
                    <a:pt x="4620" y="7751"/>
                  </a:cubicBezTo>
                  <a:cubicBezTo>
                    <a:pt x="4834" y="7954"/>
                    <a:pt x="5072" y="8144"/>
                    <a:pt x="5298" y="8323"/>
                  </a:cubicBezTo>
                  <a:cubicBezTo>
                    <a:pt x="5358" y="8382"/>
                    <a:pt x="5453" y="8430"/>
                    <a:pt x="5525" y="8442"/>
                  </a:cubicBezTo>
                  <a:cubicBezTo>
                    <a:pt x="5668" y="8466"/>
                    <a:pt x="5775" y="8525"/>
                    <a:pt x="5882" y="8621"/>
                  </a:cubicBezTo>
                  <a:cubicBezTo>
                    <a:pt x="5941" y="8680"/>
                    <a:pt x="6013" y="8740"/>
                    <a:pt x="6084" y="8763"/>
                  </a:cubicBezTo>
                  <a:cubicBezTo>
                    <a:pt x="6346" y="8882"/>
                    <a:pt x="6608" y="8990"/>
                    <a:pt x="6858" y="9121"/>
                  </a:cubicBezTo>
                  <a:cubicBezTo>
                    <a:pt x="7334" y="9359"/>
                    <a:pt x="7894" y="9263"/>
                    <a:pt x="8382" y="9442"/>
                  </a:cubicBezTo>
                  <a:cubicBezTo>
                    <a:pt x="8608" y="9383"/>
                    <a:pt x="8823" y="9478"/>
                    <a:pt x="9037" y="9502"/>
                  </a:cubicBezTo>
                  <a:cubicBezTo>
                    <a:pt x="9323" y="9525"/>
                    <a:pt x="9597" y="9573"/>
                    <a:pt x="9882" y="9585"/>
                  </a:cubicBezTo>
                  <a:cubicBezTo>
                    <a:pt x="10299" y="9597"/>
                    <a:pt x="10728" y="9585"/>
                    <a:pt x="11144" y="9585"/>
                  </a:cubicBezTo>
                  <a:cubicBezTo>
                    <a:pt x="11299" y="9585"/>
                    <a:pt x="11442" y="9585"/>
                    <a:pt x="11597" y="9573"/>
                  </a:cubicBezTo>
                  <a:cubicBezTo>
                    <a:pt x="11883" y="9537"/>
                    <a:pt x="12180" y="9287"/>
                    <a:pt x="12192" y="9037"/>
                  </a:cubicBezTo>
                  <a:cubicBezTo>
                    <a:pt x="12204" y="8680"/>
                    <a:pt x="12216" y="8323"/>
                    <a:pt x="11954" y="7978"/>
                  </a:cubicBezTo>
                  <a:cubicBezTo>
                    <a:pt x="11835" y="7978"/>
                    <a:pt x="11704" y="7966"/>
                    <a:pt x="11561" y="7966"/>
                  </a:cubicBezTo>
                  <a:cubicBezTo>
                    <a:pt x="10966" y="7942"/>
                    <a:pt x="10370" y="7942"/>
                    <a:pt x="9775" y="7930"/>
                  </a:cubicBezTo>
                  <a:cubicBezTo>
                    <a:pt x="9704" y="7930"/>
                    <a:pt x="9632" y="7930"/>
                    <a:pt x="9561" y="7906"/>
                  </a:cubicBezTo>
                  <a:cubicBezTo>
                    <a:pt x="9382" y="7823"/>
                    <a:pt x="9204" y="7823"/>
                    <a:pt x="9001" y="7823"/>
                  </a:cubicBezTo>
                  <a:cubicBezTo>
                    <a:pt x="8858" y="7823"/>
                    <a:pt x="8704" y="7811"/>
                    <a:pt x="8573" y="7739"/>
                  </a:cubicBezTo>
                  <a:cubicBezTo>
                    <a:pt x="8513" y="7704"/>
                    <a:pt x="8442" y="7692"/>
                    <a:pt x="8370" y="7668"/>
                  </a:cubicBezTo>
                  <a:cubicBezTo>
                    <a:pt x="7989" y="7549"/>
                    <a:pt x="7608" y="7430"/>
                    <a:pt x="7239" y="7287"/>
                  </a:cubicBezTo>
                  <a:cubicBezTo>
                    <a:pt x="7025" y="7216"/>
                    <a:pt x="6834" y="7108"/>
                    <a:pt x="6620" y="7037"/>
                  </a:cubicBezTo>
                  <a:cubicBezTo>
                    <a:pt x="6346" y="6954"/>
                    <a:pt x="6084" y="6787"/>
                    <a:pt x="5846" y="6620"/>
                  </a:cubicBezTo>
                  <a:cubicBezTo>
                    <a:pt x="5489" y="6382"/>
                    <a:pt x="5167" y="6085"/>
                    <a:pt x="4834" y="5823"/>
                  </a:cubicBezTo>
                  <a:cubicBezTo>
                    <a:pt x="4810" y="5787"/>
                    <a:pt x="4775" y="5775"/>
                    <a:pt x="4751" y="5763"/>
                  </a:cubicBezTo>
                  <a:cubicBezTo>
                    <a:pt x="4513" y="5632"/>
                    <a:pt x="4334" y="5442"/>
                    <a:pt x="4179" y="5239"/>
                  </a:cubicBezTo>
                  <a:cubicBezTo>
                    <a:pt x="4144" y="5192"/>
                    <a:pt x="4108" y="5120"/>
                    <a:pt x="4060" y="5108"/>
                  </a:cubicBezTo>
                  <a:cubicBezTo>
                    <a:pt x="3858" y="5001"/>
                    <a:pt x="3786" y="4799"/>
                    <a:pt x="3691" y="4620"/>
                  </a:cubicBezTo>
                  <a:cubicBezTo>
                    <a:pt x="3584" y="4418"/>
                    <a:pt x="3393" y="4287"/>
                    <a:pt x="3322" y="4060"/>
                  </a:cubicBezTo>
                  <a:cubicBezTo>
                    <a:pt x="3251" y="3858"/>
                    <a:pt x="3143" y="3668"/>
                    <a:pt x="3036" y="3465"/>
                  </a:cubicBezTo>
                  <a:cubicBezTo>
                    <a:pt x="2870" y="3167"/>
                    <a:pt x="2917" y="2858"/>
                    <a:pt x="3203" y="2667"/>
                  </a:cubicBezTo>
                  <a:cubicBezTo>
                    <a:pt x="3274" y="2608"/>
                    <a:pt x="3370" y="2560"/>
                    <a:pt x="3453" y="2501"/>
                  </a:cubicBezTo>
                  <a:cubicBezTo>
                    <a:pt x="3560" y="2429"/>
                    <a:pt x="3667" y="2370"/>
                    <a:pt x="3703" y="2215"/>
                  </a:cubicBezTo>
                  <a:cubicBezTo>
                    <a:pt x="3441" y="2120"/>
                    <a:pt x="3155" y="2001"/>
                    <a:pt x="2893" y="1894"/>
                  </a:cubicBezTo>
                  <a:cubicBezTo>
                    <a:pt x="2608" y="1774"/>
                    <a:pt x="2310" y="1667"/>
                    <a:pt x="2024" y="1560"/>
                  </a:cubicBezTo>
                  <a:cubicBezTo>
                    <a:pt x="1977" y="1465"/>
                    <a:pt x="1941" y="1370"/>
                    <a:pt x="1893" y="1298"/>
                  </a:cubicBezTo>
                  <a:cubicBezTo>
                    <a:pt x="1703" y="1191"/>
                    <a:pt x="1536" y="1084"/>
                    <a:pt x="1369" y="1012"/>
                  </a:cubicBezTo>
                  <a:cubicBezTo>
                    <a:pt x="1203" y="941"/>
                    <a:pt x="1107" y="727"/>
                    <a:pt x="869" y="786"/>
                  </a:cubicBezTo>
                  <a:cubicBezTo>
                    <a:pt x="834" y="1179"/>
                    <a:pt x="822" y="1584"/>
                    <a:pt x="786" y="1965"/>
                  </a:cubicBezTo>
                  <a:cubicBezTo>
                    <a:pt x="774" y="2215"/>
                    <a:pt x="762" y="2453"/>
                    <a:pt x="667" y="2691"/>
                  </a:cubicBezTo>
                  <a:cubicBezTo>
                    <a:pt x="643" y="2751"/>
                    <a:pt x="631" y="2810"/>
                    <a:pt x="631" y="2870"/>
                  </a:cubicBezTo>
                  <a:cubicBezTo>
                    <a:pt x="631" y="3072"/>
                    <a:pt x="584" y="3227"/>
                    <a:pt x="524" y="3406"/>
                  </a:cubicBezTo>
                  <a:cubicBezTo>
                    <a:pt x="453" y="3620"/>
                    <a:pt x="429" y="3846"/>
                    <a:pt x="405" y="4060"/>
                  </a:cubicBezTo>
                  <a:cubicBezTo>
                    <a:pt x="393" y="4120"/>
                    <a:pt x="369" y="4215"/>
                    <a:pt x="464" y="4275"/>
                  </a:cubicBezTo>
                  <a:cubicBezTo>
                    <a:pt x="655" y="4251"/>
                    <a:pt x="762" y="4060"/>
                    <a:pt x="929" y="3989"/>
                  </a:cubicBezTo>
                  <a:cubicBezTo>
                    <a:pt x="1131" y="3918"/>
                    <a:pt x="1310" y="3846"/>
                    <a:pt x="1524" y="375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3" name="Google Shape;3843;p116"/>
            <p:cNvSpPr/>
            <p:nvPr/>
          </p:nvSpPr>
          <p:spPr>
            <a:xfrm>
              <a:off x="1228125" y="2238200"/>
              <a:ext cx="73825" cy="112550"/>
            </a:xfrm>
            <a:custGeom>
              <a:avLst/>
              <a:gdLst/>
              <a:ahLst/>
              <a:cxnLst/>
              <a:rect l="l" t="t" r="r" b="b"/>
              <a:pathLst>
                <a:path w="2953" h="4502" extrusionOk="0">
                  <a:moveTo>
                    <a:pt x="2012" y="3263"/>
                  </a:moveTo>
                  <a:cubicBezTo>
                    <a:pt x="1572" y="3442"/>
                    <a:pt x="1119" y="3346"/>
                    <a:pt x="691" y="3370"/>
                  </a:cubicBezTo>
                  <a:cubicBezTo>
                    <a:pt x="619" y="3584"/>
                    <a:pt x="584" y="3823"/>
                    <a:pt x="560" y="4049"/>
                  </a:cubicBezTo>
                  <a:cubicBezTo>
                    <a:pt x="536" y="4144"/>
                    <a:pt x="536" y="4227"/>
                    <a:pt x="512" y="4299"/>
                  </a:cubicBezTo>
                  <a:cubicBezTo>
                    <a:pt x="465" y="4418"/>
                    <a:pt x="381" y="4501"/>
                    <a:pt x="262" y="4477"/>
                  </a:cubicBezTo>
                  <a:cubicBezTo>
                    <a:pt x="155" y="4477"/>
                    <a:pt x="48" y="4394"/>
                    <a:pt x="36" y="4275"/>
                  </a:cubicBezTo>
                  <a:cubicBezTo>
                    <a:pt x="24" y="4180"/>
                    <a:pt x="0" y="4084"/>
                    <a:pt x="0" y="3977"/>
                  </a:cubicBezTo>
                  <a:cubicBezTo>
                    <a:pt x="36" y="3584"/>
                    <a:pt x="84" y="3215"/>
                    <a:pt x="203" y="2846"/>
                  </a:cubicBezTo>
                  <a:cubicBezTo>
                    <a:pt x="298" y="2489"/>
                    <a:pt x="381" y="2120"/>
                    <a:pt x="476" y="1751"/>
                  </a:cubicBezTo>
                  <a:cubicBezTo>
                    <a:pt x="572" y="1453"/>
                    <a:pt x="643" y="1156"/>
                    <a:pt x="750" y="858"/>
                  </a:cubicBezTo>
                  <a:cubicBezTo>
                    <a:pt x="822" y="655"/>
                    <a:pt x="941" y="465"/>
                    <a:pt x="1048" y="263"/>
                  </a:cubicBezTo>
                  <a:cubicBezTo>
                    <a:pt x="1155" y="60"/>
                    <a:pt x="1488" y="1"/>
                    <a:pt x="1655" y="251"/>
                  </a:cubicBezTo>
                  <a:cubicBezTo>
                    <a:pt x="1715" y="358"/>
                    <a:pt x="1786" y="477"/>
                    <a:pt x="1786" y="596"/>
                  </a:cubicBezTo>
                  <a:cubicBezTo>
                    <a:pt x="1834" y="1025"/>
                    <a:pt x="2000" y="1417"/>
                    <a:pt x="2179" y="1798"/>
                  </a:cubicBezTo>
                  <a:cubicBezTo>
                    <a:pt x="2370" y="2227"/>
                    <a:pt x="2489" y="2691"/>
                    <a:pt x="2620" y="3144"/>
                  </a:cubicBezTo>
                  <a:cubicBezTo>
                    <a:pt x="2703" y="3406"/>
                    <a:pt x="2762" y="3680"/>
                    <a:pt x="2882" y="3918"/>
                  </a:cubicBezTo>
                  <a:cubicBezTo>
                    <a:pt x="2941" y="4013"/>
                    <a:pt x="2953" y="4120"/>
                    <a:pt x="2917" y="4239"/>
                  </a:cubicBezTo>
                  <a:cubicBezTo>
                    <a:pt x="2893" y="4358"/>
                    <a:pt x="2822" y="4430"/>
                    <a:pt x="2703" y="4465"/>
                  </a:cubicBezTo>
                  <a:cubicBezTo>
                    <a:pt x="2584" y="4489"/>
                    <a:pt x="2477" y="4454"/>
                    <a:pt x="2405" y="4346"/>
                  </a:cubicBezTo>
                  <a:cubicBezTo>
                    <a:pt x="2250" y="4120"/>
                    <a:pt x="2179" y="3870"/>
                    <a:pt x="2108" y="3632"/>
                  </a:cubicBezTo>
                  <a:cubicBezTo>
                    <a:pt x="2072" y="3525"/>
                    <a:pt x="2060" y="3430"/>
                    <a:pt x="2012" y="3263"/>
                  </a:cubicBezTo>
                  <a:close/>
                  <a:moveTo>
                    <a:pt x="834" y="2775"/>
                  </a:moveTo>
                  <a:cubicBezTo>
                    <a:pt x="1334" y="2834"/>
                    <a:pt x="1417" y="2810"/>
                    <a:pt x="1834" y="2632"/>
                  </a:cubicBezTo>
                  <a:cubicBezTo>
                    <a:pt x="1822" y="2560"/>
                    <a:pt x="1822" y="2477"/>
                    <a:pt x="1786" y="2394"/>
                  </a:cubicBezTo>
                  <a:cubicBezTo>
                    <a:pt x="1608" y="2072"/>
                    <a:pt x="1488" y="1715"/>
                    <a:pt x="1381" y="1358"/>
                  </a:cubicBezTo>
                  <a:cubicBezTo>
                    <a:pt x="1369" y="1310"/>
                    <a:pt x="1334" y="1286"/>
                    <a:pt x="1262" y="1203"/>
                  </a:cubicBezTo>
                  <a:cubicBezTo>
                    <a:pt x="1060" y="1727"/>
                    <a:pt x="953" y="2239"/>
                    <a:pt x="834" y="27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4" name="Google Shape;3844;p116"/>
            <p:cNvSpPr/>
            <p:nvPr/>
          </p:nvSpPr>
          <p:spPr>
            <a:xfrm>
              <a:off x="1621625" y="2571575"/>
              <a:ext cx="89900" cy="110150"/>
            </a:xfrm>
            <a:custGeom>
              <a:avLst/>
              <a:gdLst/>
              <a:ahLst/>
              <a:cxnLst/>
              <a:rect l="l" t="t" r="r" b="b"/>
              <a:pathLst>
                <a:path w="3596" h="4406" extrusionOk="0">
                  <a:moveTo>
                    <a:pt x="1679" y="1834"/>
                  </a:moveTo>
                  <a:cubicBezTo>
                    <a:pt x="1846" y="1489"/>
                    <a:pt x="2024" y="1167"/>
                    <a:pt x="2036" y="763"/>
                  </a:cubicBezTo>
                  <a:cubicBezTo>
                    <a:pt x="1905" y="763"/>
                    <a:pt x="1798" y="774"/>
                    <a:pt x="1679" y="774"/>
                  </a:cubicBezTo>
                  <a:cubicBezTo>
                    <a:pt x="1310" y="822"/>
                    <a:pt x="929" y="870"/>
                    <a:pt x="560" y="894"/>
                  </a:cubicBezTo>
                  <a:cubicBezTo>
                    <a:pt x="441" y="905"/>
                    <a:pt x="334" y="905"/>
                    <a:pt x="215" y="894"/>
                  </a:cubicBezTo>
                  <a:cubicBezTo>
                    <a:pt x="96" y="882"/>
                    <a:pt x="12" y="774"/>
                    <a:pt x="0" y="655"/>
                  </a:cubicBezTo>
                  <a:cubicBezTo>
                    <a:pt x="0" y="548"/>
                    <a:pt x="36" y="453"/>
                    <a:pt x="143" y="417"/>
                  </a:cubicBezTo>
                  <a:cubicBezTo>
                    <a:pt x="274" y="370"/>
                    <a:pt x="417" y="310"/>
                    <a:pt x="560" y="298"/>
                  </a:cubicBezTo>
                  <a:cubicBezTo>
                    <a:pt x="1072" y="203"/>
                    <a:pt x="1584" y="120"/>
                    <a:pt x="2096" y="60"/>
                  </a:cubicBezTo>
                  <a:cubicBezTo>
                    <a:pt x="2572" y="1"/>
                    <a:pt x="2893" y="358"/>
                    <a:pt x="2774" y="834"/>
                  </a:cubicBezTo>
                  <a:cubicBezTo>
                    <a:pt x="2703" y="1120"/>
                    <a:pt x="2596" y="1382"/>
                    <a:pt x="2501" y="1656"/>
                  </a:cubicBezTo>
                  <a:lnTo>
                    <a:pt x="2322" y="2096"/>
                  </a:lnTo>
                  <a:cubicBezTo>
                    <a:pt x="2393" y="2168"/>
                    <a:pt x="2465" y="2215"/>
                    <a:pt x="2512" y="2275"/>
                  </a:cubicBezTo>
                  <a:cubicBezTo>
                    <a:pt x="2643" y="2441"/>
                    <a:pt x="2584" y="2668"/>
                    <a:pt x="2393" y="2727"/>
                  </a:cubicBezTo>
                  <a:cubicBezTo>
                    <a:pt x="2286" y="2751"/>
                    <a:pt x="2167" y="2763"/>
                    <a:pt x="2048" y="2799"/>
                  </a:cubicBezTo>
                  <a:cubicBezTo>
                    <a:pt x="1977" y="3001"/>
                    <a:pt x="1810" y="3203"/>
                    <a:pt x="1905" y="3441"/>
                  </a:cubicBezTo>
                  <a:cubicBezTo>
                    <a:pt x="2036" y="3501"/>
                    <a:pt x="2143" y="3453"/>
                    <a:pt x="2227" y="3394"/>
                  </a:cubicBezTo>
                  <a:cubicBezTo>
                    <a:pt x="2536" y="3215"/>
                    <a:pt x="2893" y="3215"/>
                    <a:pt x="3239" y="3203"/>
                  </a:cubicBezTo>
                  <a:cubicBezTo>
                    <a:pt x="3417" y="3180"/>
                    <a:pt x="3572" y="3322"/>
                    <a:pt x="3584" y="3465"/>
                  </a:cubicBezTo>
                  <a:cubicBezTo>
                    <a:pt x="3596" y="3620"/>
                    <a:pt x="3513" y="3763"/>
                    <a:pt x="3334" y="3822"/>
                  </a:cubicBezTo>
                  <a:cubicBezTo>
                    <a:pt x="3274" y="3834"/>
                    <a:pt x="3227" y="3858"/>
                    <a:pt x="3167" y="3870"/>
                  </a:cubicBezTo>
                  <a:cubicBezTo>
                    <a:pt x="2715" y="3918"/>
                    <a:pt x="2322" y="4120"/>
                    <a:pt x="1905" y="4287"/>
                  </a:cubicBezTo>
                  <a:cubicBezTo>
                    <a:pt x="1727" y="4358"/>
                    <a:pt x="1512" y="4394"/>
                    <a:pt x="1310" y="4394"/>
                  </a:cubicBezTo>
                  <a:cubicBezTo>
                    <a:pt x="1048" y="4406"/>
                    <a:pt x="893" y="4215"/>
                    <a:pt x="953" y="3977"/>
                  </a:cubicBezTo>
                  <a:cubicBezTo>
                    <a:pt x="988" y="3763"/>
                    <a:pt x="977" y="3537"/>
                    <a:pt x="1155" y="3382"/>
                  </a:cubicBezTo>
                  <a:cubicBezTo>
                    <a:pt x="1167" y="3358"/>
                    <a:pt x="1191" y="3322"/>
                    <a:pt x="1191" y="3299"/>
                  </a:cubicBezTo>
                  <a:cubicBezTo>
                    <a:pt x="1155" y="3084"/>
                    <a:pt x="1286" y="2882"/>
                    <a:pt x="1369" y="2691"/>
                  </a:cubicBezTo>
                  <a:cubicBezTo>
                    <a:pt x="1393" y="2632"/>
                    <a:pt x="1393" y="2560"/>
                    <a:pt x="1429" y="2465"/>
                  </a:cubicBezTo>
                  <a:cubicBezTo>
                    <a:pt x="1286" y="2406"/>
                    <a:pt x="1191" y="2370"/>
                    <a:pt x="1072" y="2310"/>
                  </a:cubicBezTo>
                  <a:cubicBezTo>
                    <a:pt x="988" y="2275"/>
                    <a:pt x="905" y="2251"/>
                    <a:pt x="834" y="2203"/>
                  </a:cubicBezTo>
                  <a:cubicBezTo>
                    <a:pt x="727" y="2144"/>
                    <a:pt x="715" y="1989"/>
                    <a:pt x="786" y="1906"/>
                  </a:cubicBezTo>
                  <a:cubicBezTo>
                    <a:pt x="893" y="1775"/>
                    <a:pt x="1036" y="1715"/>
                    <a:pt x="1203" y="1751"/>
                  </a:cubicBezTo>
                  <a:cubicBezTo>
                    <a:pt x="1346" y="1763"/>
                    <a:pt x="1512" y="1787"/>
                    <a:pt x="1679" y="18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45" name="Google Shape;3845;p116"/>
          <p:cNvGrpSpPr/>
          <p:nvPr/>
        </p:nvGrpSpPr>
        <p:grpSpPr>
          <a:xfrm>
            <a:off x="5406008" y="1161240"/>
            <a:ext cx="686700" cy="848079"/>
            <a:chOff x="5016675" y="1670375"/>
            <a:chExt cx="569450" cy="703275"/>
          </a:xfrm>
        </p:grpSpPr>
        <p:sp>
          <p:nvSpPr>
            <p:cNvPr id="3846" name="Google Shape;3846;p116"/>
            <p:cNvSpPr/>
            <p:nvPr/>
          </p:nvSpPr>
          <p:spPr>
            <a:xfrm>
              <a:off x="5045550" y="1670375"/>
              <a:ext cx="540575" cy="303225"/>
            </a:xfrm>
            <a:custGeom>
              <a:avLst/>
              <a:gdLst/>
              <a:ahLst/>
              <a:cxnLst/>
              <a:rect l="l" t="t" r="r" b="b"/>
              <a:pathLst>
                <a:path w="21623" h="12129" extrusionOk="0">
                  <a:moveTo>
                    <a:pt x="14005" y="828"/>
                  </a:moveTo>
                  <a:cubicBezTo>
                    <a:pt x="14084" y="828"/>
                    <a:pt x="14163" y="828"/>
                    <a:pt x="14241" y="830"/>
                  </a:cubicBezTo>
                  <a:cubicBezTo>
                    <a:pt x="15241" y="854"/>
                    <a:pt x="16241" y="889"/>
                    <a:pt x="17217" y="937"/>
                  </a:cubicBezTo>
                  <a:cubicBezTo>
                    <a:pt x="17658" y="949"/>
                    <a:pt x="18086" y="985"/>
                    <a:pt x="18503" y="997"/>
                  </a:cubicBezTo>
                  <a:cubicBezTo>
                    <a:pt x="18682" y="1009"/>
                    <a:pt x="18872" y="1009"/>
                    <a:pt x="19051" y="1009"/>
                  </a:cubicBezTo>
                  <a:cubicBezTo>
                    <a:pt x="19468" y="1032"/>
                    <a:pt x="19896" y="1044"/>
                    <a:pt x="20313" y="1068"/>
                  </a:cubicBezTo>
                  <a:cubicBezTo>
                    <a:pt x="20765" y="1116"/>
                    <a:pt x="20765" y="1116"/>
                    <a:pt x="20753" y="1580"/>
                  </a:cubicBezTo>
                  <a:cubicBezTo>
                    <a:pt x="20658" y="3437"/>
                    <a:pt x="20575" y="5402"/>
                    <a:pt x="20456" y="7783"/>
                  </a:cubicBezTo>
                  <a:cubicBezTo>
                    <a:pt x="20456" y="7902"/>
                    <a:pt x="20420" y="8033"/>
                    <a:pt x="20384" y="8200"/>
                  </a:cubicBezTo>
                  <a:cubicBezTo>
                    <a:pt x="20361" y="8236"/>
                    <a:pt x="20361" y="8283"/>
                    <a:pt x="20349" y="8307"/>
                  </a:cubicBezTo>
                  <a:lnTo>
                    <a:pt x="19325" y="8307"/>
                  </a:lnTo>
                  <a:cubicBezTo>
                    <a:pt x="18420" y="8331"/>
                    <a:pt x="17491" y="8367"/>
                    <a:pt x="16586" y="8402"/>
                  </a:cubicBezTo>
                  <a:lnTo>
                    <a:pt x="15360" y="8438"/>
                  </a:lnTo>
                  <a:cubicBezTo>
                    <a:pt x="14479" y="8474"/>
                    <a:pt x="13574" y="8498"/>
                    <a:pt x="12681" y="8545"/>
                  </a:cubicBezTo>
                  <a:cubicBezTo>
                    <a:pt x="11407" y="8605"/>
                    <a:pt x="10109" y="8664"/>
                    <a:pt x="8823" y="8724"/>
                  </a:cubicBezTo>
                  <a:lnTo>
                    <a:pt x="7633" y="8783"/>
                  </a:lnTo>
                  <a:cubicBezTo>
                    <a:pt x="7002" y="8807"/>
                    <a:pt x="6585" y="9057"/>
                    <a:pt x="6299" y="9545"/>
                  </a:cubicBezTo>
                  <a:cubicBezTo>
                    <a:pt x="6144" y="9795"/>
                    <a:pt x="5942" y="10022"/>
                    <a:pt x="5716" y="10260"/>
                  </a:cubicBezTo>
                  <a:cubicBezTo>
                    <a:pt x="5656" y="10319"/>
                    <a:pt x="5597" y="10379"/>
                    <a:pt x="5549" y="10438"/>
                  </a:cubicBezTo>
                  <a:cubicBezTo>
                    <a:pt x="5525" y="10462"/>
                    <a:pt x="5478" y="10510"/>
                    <a:pt x="5430" y="10545"/>
                  </a:cubicBezTo>
                  <a:cubicBezTo>
                    <a:pt x="5252" y="10117"/>
                    <a:pt x="5192" y="9772"/>
                    <a:pt x="5216" y="9188"/>
                  </a:cubicBezTo>
                  <a:lnTo>
                    <a:pt x="5216" y="9105"/>
                  </a:lnTo>
                  <a:lnTo>
                    <a:pt x="5168" y="9057"/>
                  </a:lnTo>
                  <a:cubicBezTo>
                    <a:pt x="4990" y="8795"/>
                    <a:pt x="4740" y="8760"/>
                    <a:pt x="4525" y="8760"/>
                  </a:cubicBezTo>
                  <a:cubicBezTo>
                    <a:pt x="4454" y="8760"/>
                    <a:pt x="4394" y="8760"/>
                    <a:pt x="4335" y="8771"/>
                  </a:cubicBezTo>
                  <a:lnTo>
                    <a:pt x="4263" y="8771"/>
                  </a:lnTo>
                  <a:cubicBezTo>
                    <a:pt x="3989" y="8783"/>
                    <a:pt x="3704" y="8819"/>
                    <a:pt x="3442" y="8843"/>
                  </a:cubicBezTo>
                  <a:cubicBezTo>
                    <a:pt x="3180" y="8879"/>
                    <a:pt x="2894" y="8902"/>
                    <a:pt x="2620" y="8914"/>
                  </a:cubicBezTo>
                  <a:cubicBezTo>
                    <a:pt x="2537" y="8922"/>
                    <a:pt x="2454" y="8925"/>
                    <a:pt x="2369" y="8925"/>
                  </a:cubicBezTo>
                  <a:cubicBezTo>
                    <a:pt x="2201" y="8925"/>
                    <a:pt x="2029" y="8914"/>
                    <a:pt x="1846" y="8914"/>
                  </a:cubicBezTo>
                  <a:cubicBezTo>
                    <a:pt x="1703" y="8914"/>
                    <a:pt x="1561" y="8902"/>
                    <a:pt x="1418" y="8902"/>
                  </a:cubicBezTo>
                  <a:cubicBezTo>
                    <a:pt x="1251" y="8902"/>
                    <a:pt x="1144" y="8855"/>
                    <a:pt x="1120" y="8617"/>
                  </a:cubicBezTo>
                  <a:cubicBezTo>
                    <a:pt x="1108" y="8498"/>
                    <a:pt x="1084" y="8367"/>
                    <a:pt x="1072" y="8248"/>
                  </a:cubicBezTo>
                  <a:cubicBezTo>
                    <a:pt x="1025" y="7819"/>
                    <a:pt x="965" y="7366"/>
                    <a:pt x="953" y="6938"/>
                  </a:cubicBezTo>
                  <a:cubicBezTo>
                    <a:pt x="894" y="5461"/>
                    <a:pt x="1013" y="3961"/>
                    <a:pt x="1132" y="2509"/>
                  </a:cubicBezTo>
                  <a:cubicBezTo>
                    <a:pt x="1168" y="2175"/>
                    <a:pt x="1180" y="1866"/>
                    <a:pt x="1203" y="1532"/>
                  </a:cubicBezTo>
                  <a:cubicBezTo>
                    <a:pt x="1239" y="1211"/>
                    <a:pt x="1239" y="1211"/>
                    <a:pt x="1549" y="1187"/>
                  </a:cubicBezTo>
                  <a:cubicBezTo>
                    <a:pt x="2072" y="1161"/>
                    <a:pt x="2639" y="1142"/>
                    <a:pt x="3271" y="1142"/>
                  </a:cubicBezTo>
                  <a:cubicBezTo>
                    <a:pt x="3516" y="1142"/>
                    <a:pt x="3771" y="1145"/>
                    <a:pt x="4037" y="1151"/>
                  </a:cubicBezTo>
                  <a:cubicBezTo>
                    <a:pt x="4871" y="1163"/>
                    <a:pt x="5740" y="1175"/>
                    <a:pt x="6549" y="1187"/>
                  </a:cubicBezTo>
                  <a:cubicBezTo>
                    <a:pt x="7073" y="1211"/>
                    <a:pt x="7597" y="1223"/>
                    <a:pt x="8121" y="1223"/>
                  </a:cubicBezTo>
                  <a:cubicBezTo>
                    <a:pt x="8311" y="1223"/>
                    <a:pt x="8490" y="1211"/>
                    <a:pt x="8645" y="1163"/>
                  </a:cubicBezTo>
                  <a:cubicBezTo>
                    <a:pt x="9454" y="973"/>
                    <a:pt x="10276" y="949"/>
                    <a:pt x="11133" y="925"/>
                  </a:cubicBezTo>
                  <a:lnTo>
                    <a:pt x="11324" y="925"/>
                  </a:lnTo>
                  <a:lnTo>
                    <a:pt x="12491" y="878"/>
                  </a:lnTo>
                  <a:cubicBezTo>
                    <a:pt x="12994" y="857"/>
                    <a:pt x="13507" y="828"/>
                    <a:pt x="14005" y="828"/>
                  </a:cubicBezTo>
                  <a:close/>
                  <a:moveTo>
                    <a:pt x="14717" y="0"/>
                  </a:moveTo>
                  <a:cubicBezTo>
                    <a:pt x="14542" y="0"/>
                    <a:pt x="14368" y="3"/>
                    <a:pt x="14193" y="8"/>
                  </a:cubicBezTo>
                  <a:cubicBezTo>
                    <a:pt x="13419" y="20"/>
                    <a:pt x="12645" y="44"/>
                    <a:pt x="11883" y="92"/>
                  </a:cubicBezTo>
                  <a:lnTo>
                    <a:pt x="11252" y="127"/>
                  </a:lnTo>
                  <a:cubicBezTo>
                    <a:pt x="11038" y="139"/>
                    <a:pt x="10812" y="139"/>
                    <a:pt x="10586" y="151"/>
                  </a:cubicBezTo>
                  <a:cubicBezTo>
                    <a:pt x="10002" y="163"/>
                    <a:pt x="9395" y="175"/>
                    <a:pt x="8800" y="270"/>
                  </a:cubicBezTo>
                  <a:cubicBezTo>
                    <a:pt x="8133" y="360"/>
                    <a:pt x="7460" y="389"/>
                    <a:pt x="6808" y="389"/>
                  </a:cubicBezTo>
                  <a:cubicBezTo>
                    <a:pt x="6156" y="389"/>
                    <a:pt x="5525" y="360"/>
                    <a:pt x="4942" y="330"/>
                  </a:cubicBezTo>
                  <a:cubicBezTo>
                    <a:pt x="3775" y="270"/>
                    <a:pt x="2644" y="270"/>
                    <a:pt x="1263" y="270"/>
                  </a:cubicBezTo>
                  <a:cubicBezTo>
                    <a:pt x="572" y="270"/>
                    <a:pt x="453" y="461"/>
                    <a:pt x="406" y="1140"/>
                  </a:cubicBezTo>
                  <a:cubicBezTo>
                    <a:pt x="394" y="1401"/>
                    <a:pt x="358" y="1675"/>
                    <a:pt x="346" y="1925"/>
                  </a:cubicBezTo>
                  <a:cubicBezTo>
                    <a:pt x="299" y="2413"/>
                    <a:pt x="263" y="2937"/>
                    <a:pt x="227" y="3437"/>
                  </a:cubicBezTo>
                  <a:lnTo>
                    <a:pt x="191" y="3949"/>
                  </a:lnTo>
                  <a:cubicBezTo>
                    <a:pt x="108" y="5521"/>
                    <a:pt x="1" y="7164"/>
                    <a:pt x="215" y="8783"/>
                  </a:cubicBezTo>
                  <a:cubicBezTo>
                    <a:pt x="239" y="8974"/>
                    <a:pt x="287" y="9176"/>
                    <a:pt x="334" y="9367"/>
                  </a:cubicBezTo>
                  <a:cubicBezTo>
                    <a:pt x="346" y="9450"/>
                    <a:pt x="370" y="9545"/>
                    <a:pt x="394" y="9641"/>
                  </a:cubicBezTo>
                  <a:lnTo>
                    <a:pt x="429" y="9819"/>
                  </a:lnTo>
                  <a:lnTo>
                    <a:pt x="1251" y="9795"/>
                  </a:lnTo>
                  <a:cubicBezTo>
                    <a:pt x="2073" y="9760"/>
                    <a:pt x="2846" y="9736"/>
                    <a:pt x="3620" y="9700"/>
                  </a:cubicBezTo>
                  <a:lnTo>
                    <a:pt x="3978" y="9700"/>
                  </a:lnTo>
                  <a:cubicBezTo>
                    <a:pt x="4097" y="9700"/>
                    <a:pt x="4323" y="9700"/>
                    <a:pt x="4347" y="9748"/>
                  </a:cubicBezTo>
                  <a:cubicBezTo>
                    <a:pt x="4394" y="9783"/>
                    <a:pt x="4442" y="9986"/>
                    <a:pt x="4454" y="10093"/>
                  </a:cubicBezTo>
                  <a:lnTo>
                    <a:pt x="4549" y="10629"/>
                  </a:lnTo>
                  <a:cubicBezTo>
                    <a:pt x="4573" y="10795"/>
                    <a:pt x="4585" y="10950"/>
                    <a:pt x="4620" y="11105"/>
                  </a:cubicBezTo>
                  <a:cubicBezTo>
                    <a:pt x="4644" y="11236"/>
                    <a:pt x="4680" y="11367"/>
                    <a:pt x="4728" y="11534"/>
                  </a:cubicBezTo>
                  <a:cubicBezTo>
                    <a:pt x="4751" y="11629"/>
                    <a:pt x="4763" y="11712"/>
                    <a:pt x="4799" y="11819"/>
                  </a:cubicBezTo>
                  <a:lnTo>
                    <a:pt x="4882" y="12129"/>
                  </a:lnTo>
                  <a:lnTo>
                    <a:pt x="5156" y="11938"/>
                  </a:lnTo>
                  <a:cubicBezTo>
                    <a:pt x="5263" y="11867"/>
                    <a:pt x="5359" y="11784"/>
                    <a:pt x="5442" y="11724"/>
                  </a:cubicBezTo>
                  <a:cubicBezTo>
                    <a:pt x="5621" y="11605"/>
                    <a:pt x="5752" y="11510"/>
                    <a:pt x="5871" y="11391"/>
                  </a:cubicBezTo>
                  <a:cubicBezTo>
                    <a:pt x="6192" y="11057"/>
                    <a:pt x="6525" y="10676"/>
                    <a:pt x="6942" y="10200"/>
                  </a:cubicBezTo>
                  <a:cubicBezTo>
                    <a:pt x="7192" y="9903"/>
                    <a:pt x="7418" y="9700"/>
                    <a:pt x="7740" y="9688"/>
                  </a:cubicBezTo>
                  <a:cubicBezTo>
                    <a:pt x="8240" y="9664"/>
                    <a:pt x="8740" y="9641"/>
                    <a:pt x="9228" y="9617"/>
                  </a:cubicBezTo>
                  <a:cubicBezTo>
                    <a:pt x="9931" y="9569"/>
                    <a:pt x="10645" y="9545"/>
                    <a:pt x="11348" y="9510"/>
                  </a:cubicBezTo>
                  <a:lnTo>
                    <a:pt x="12360" y="9462"/>
                  </a:lnTo>
                  <a:cubicBezTo>
                    <a:pt x="13622" y="9402"/>
                    <a:pt x="14931" y="9331"/>
                    <a:pt x="16229" y="9307"/>
                  </a:cubicBezTo>
                  <a:lnTo>
                    <a:pt x="16277" y="9307"/>
                  </a:lnTo>
                  <a:cubicBezTo>
                    <a:pt x="17037" y="9277"/>
                    <a:pt x="17817" y="9252"/>
                    <a:pt x="18600" y="9252"/>
                  </a:cubicBezTo>
                  <a:cubicBezTo>
                    <a:pt x="19068" y="9252"/>
                    <a:pt x="19536" y="9261"/>
                    <a:pt x="20003" y="9283"/>
                  </a:cubicBezTo>
                  <a:lnTo>
                    <a:pt x="20099" y="9283"/>
                  </a:lnTo>
                  <a:cubicBezTo>
                    <a:pt x="20207" y="9290"/>
                    <a:pt x="20304" y="9294"/>
                    <a:pt x="20392" y="9294"/>
                  </a:cubicBezTo>
                  <a:cubicBezTo>
                    <a:pt x="20973" y="9294"/>
                    <a:pt x="21146" y="9119"/>
                    <a:pt x="21301" y="8271"/>
                  </a:cubicBezTo>
                  <a:cubicBezTo>
                    <a:pt x="21313" y="8212"/>
                    <a:pt x="21313" y="8152"/>
                    <a:pt x="21313" y="8117"/>
                  </a:cubicBezTo>
                  <a:lnTo>
                    <a:pt x="21313" y="8069"/>
                  </a:lnTo>
                  <a:cubicBezTo>
                    <a:pt x="21349" y="7438"/>
                    <a:pt x="21373" y="6831"/>
                    <a:pt x="21408" y="6212"/>
                  </a:cubicBezTo>
                  <a:cubicBezTo>
                    <a:pt x="21480" y="4640"/>
                    <a:pt x="21563" y="3021"/>
                    <a:pt x="21623" y="1413"/>
                  </a:cubicBezTo>
                  <a:cubicBezTo>
                    <a:pt x="21611" y="925"/>
                    <a:pt x="21599" y="616"/>
                    <a:pt x="21396" y="401"/>
                  </a:cubicBezTo>
                  <a:cubicBezTo>
                    <a:pt x="21194" y="199"/>
                    <a:pt x="20896" y="151"/>
                    <a:pt x="20408" y="151"/>
                  </a:cubicBezTo>
                  <a:lnTo>
                    <a:pt x="20301" y="151"/>
                  </a:lnTo>
                  <a:cubicBezTo>
                    <a:pt x="19872" y="139"/>
                    <a:pt x="19456" y="127"/>
                    <a:pt x="19027" y="104"/>
                  </a:cubicBezTo>
                  <a:cubicBezTo>
                    <a:pt x="18206" y="80"/>
                    <a:pt x="17408" y="44"/>
                    <a:pt x="16586" y="32"/>
                  </a:cubicBezTo>
                  <a:lnTo>
                    <a:pt x="16348" y="32"/>
                  </a:lnTo>
                  <a:cubicBezTo>
                    <a:pt x="15815" y="23"/>
                    <a:pt x="15267" y="0"/>
                    <a:pt x="147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7" name="Google Shape;3847;p116"/>
            <p:cNvSpPr/>
            <p:nvPr/>
          </p:nvSpPr>
          <p:spPr>
            <a:xfrm>
              <a:off x="5016675" y="2154450"/>
              <a:ext cx="220600" cy="219200"/>
            </a:xfrm>
            <a:custGeom>
              <a:avLst/>
              <a:gdLst/>
              <a:ahLst/>
              <a:cxnLst/>
              <a:rect l="l" t="t" r="r" b="b"/>
              <a:pathLst>
                <a:path w="8824" h="8768" extrusionOk="0">
                  <a:moveTo>
                    <a:pt x="4540" y="1003"/>
                  </a:moveTo>
                  <a:cubicBezTo>
                    <a:pt x="5122" y="1003"/>
                    <a:pt x="5654" y="1250"/>
                    <a:pt x="6097" y="1743"/>
                  </a:cubicBezTo>
                  <a:cubicBezTo>
                    <a:pt x="6573" y="2267"/>
                    <a:pt x="6930" y="2851"/>
                    <a:pt x="7157" y="3410"/>
                  </a:cubicBezTo>
                  <a:cubicBezTo>
                    <a:pt x="7538" y="4375"/>
                    <a:pt x="7752" y="5494"/>
                    <a:pt x="7811" y="6922"/>
                  </a:cubicBezTo>
                  <a:cubicBezTo>
                    <a:pt x="7811" y="7030"/>
                    <a:pt x="7823" y="7220"/>
                    <a:pt x="7800" y="7268"/>
                  </a:cubicBezTo>
                  <a:cubicBezTo>
                    <a:pt x="7788" y="7292"/>
                    <a:pt x="7669" y="7327"/>
                    <a:pt x="7466" y="7375"/>
                  </a:cubicBezTo>
                  <a:cubicBezTo>
                    <a:pt x="6788" y="7518"/>
                    <a:pt x="6085" y="7637"/>
                    <a:pt x="5406" y="7744"/>
                  </a:cubicBezTo>
                  <a:lnTo>
                    <a:pt x="5144" y="7792"/>
                  </a:lnTo>
                  <a:cubicBezTo>
                    <a:pt x="5037" y="7804"/>
                    <a:pt x="4954" y="7815"/>
                    <a:pt x="4847" y="7827"/>
                  </a:cubicBezTo>
                  <a:cubicBezTo>
                    <a:pt x="4522" y="7880"/>
                    <a:pt x="4188" y="7951"/>
                    <a:pt x="3861" y="7951"/>
                  </a:cubicBezTo>
                  <a:cubicBezTo>
                    <a:pt x="3816" y="7951"/>
                    <a:pt x="3772" y="7949"/>
                    <a:pt x="3728" y="7946"/>
                  </a:cubicBezTo>
                  <a:cubicBezTo>
                    <a:pt x="2942" y="7911"/>
                    <a:pt x="2216" y="7815"/>
                    <a:pt x="1549" y="7673"/>
                  </a:cubicBezTo>
                  <a:cubicBezTo>
                    <a:pt x="918" y="7494"/>
                    <a:pt x="834" y="7375"/>
                    <a:pt x="846" y="6661"/>
                  </a:cubicBezTo>
                  <a:lnTo>
                    <a:pt x="846" y="6482"/>
                  </a:lnTo>
                  <a:lnTo>
                    <a:pt x="846" y="6327"/>
                  </a:lnTo>
                  <a:cubicBezTo>
                    <a:pt x="918" y="5077"/>
                    <a:pt x="1311" y="3827"/>
                    <a:pt x="1954" y="2708"/>
                  </a:cubicBezTo>
                  <a:cubicBezTo>
                    <a:pt x="2406" y="1922"/>
                    <a:pt x="3025" y="1386"/>
                    <a:pt x="3775" y="1136"/>
                  </a:cubicBezTo>
                  <a:cubicBezTo>
                    <a:pt x="4037" y="1047"/>
                    <a:pt x="4293" y="1003"/>
                    <a:pt x="4540" y="1003"/>
                  </a:cubicBezTo>
                  <a:close/>
                  <a:moveTo>
                    <a:pt x="4449" y="1"/>
                  </a:moveTo>
                  <a:cubicBezTo>
                    <a:pt x="3871" y="1"/>
                    <a:pt x="3271" y="181"/>
                    <a:pt x="2704" y="612"/>
                  </a:cubicBezTo>
                  <a:cubicBezTo>
                    <a:pt x="2073" y="1100"/>
                    <a:pt x="1418" y="1636"/>
                    <a:pt x="1084" y="2470"/>
                  </a:cubicBezTo>
                  <a:cubicBezTo>
                    <a:pt x="1025" y="2612"/>
                    <a:pt x="977" y="2743"/>
                    <a:pt x="918" y="2874"/>
                  </a:cubicBezTo>
                  <a:cubicBezTo>
                    <a:pt x="656" y="3541"/>
                    <a:pt x="370" y="4244"/>
                    <a:pt x="227" y="4970"/>
                  </a:cubicBezTo>
                  <a:cubicBezTo>
                    <a:pt x="108" y="5529"/>
                    <a:pt x="72" y="6089"/>
                    <a:pt x="60" y="6661"/>
                  </a:cubicBezTo>
                  <a:cubicBezTo>
                    <a:pt x="49" y="6899"/>
                    <a:pt x="49" y="7137"/>
                    <a:pt x="25" y="7375"/>
                  </a:cubicBezTo>
                  <a:cubicBezTo>
                    <a:pt x="1" y="7696"/>
                    <a:pt x="144" y="7946"/>
                    <a:pt x="430" y="8089"/>
                  </a:cubicBezTo>
                  <a:cubicBezTo>
                    <a:pt x="501" y="8125"/>
                    <a:pt x="596" y="8173"/>
                    <a:pt x="680" y="8220"/>
                  </a:cubicBezTo>
                  <a:cubicBezTo>
                    <a:pt x="882" y="8339"/>
                    <a:pt x="1084" y="8458"/>
                    <a:pt x="1311" y="8506"/>
                  </a:cubicBezTo>
                  <a:cubicBezTo>
                    <a:pt x="1811" y="8601"/>
                    <a:pt x="2323" y="8649"/>
                    <a:pt x="2811" y="8708"/>
                  </a:cubicBezTo>
                  <a:cubicBezTo>
                    <a:pt x="2989" y="8720"/>
                    <a:pt x="3168" y="8756"/>
                    <a:pt x="3347" y="8768"/>
                  </a:cubicBezTo>
                  <a:lnTo>
                    <a:pt x="3406" y="8768"/>
                  </a:lnTo>
                  <a:cubicBezTo>
                    <a:pt x="3585" y="8756"/>
                    <a:pt x="3751" y="8744"/>
                    <a:pt x="3918" y="8744"/>
                  </a:cubicBezTo>
                  <a:cubicBezTo>
                    <a:pt x="4251" y="8720"/>
                    <a:pt x="4585" y="8696"/>
                    <a:pt x="4894" y="8649"/>
                  </a:cubicBezTo>
                  <a:cubicBezTo>
                    <a:pt x="5192" y="8601"/>
                    <a:pt x="5502" y="8577"/>
                    <a:pt x="5823" y="8542"/>
                  </a:cubicBezTo>
                  <a:cubicBezTo>
                    <a:pt x="6561" y="8470"/>
                    <a:pt x="7323" y="8399"/>
                    <a:pt x="8061" y="8149"/>
                  </a:cubicBezTo>
                  <a:cubicBezTo>
                    <a:pt x="8704" y="7935"/>
                    <a:pt x="8823" y="7827"/>
                    <a:pt x="8823" y="7113"/>
                  </a:cubicBezTo>
                  <a:cubicBezTo>
                    <a:pt x="8823" y="6934"/>
                    <a:pt x="8812" y="6792"/>
                    <a:pt x="8800" y="6661"/>
                  </a:cubicBezTo>
                  <a:cubicBezTo>
                    <a:pt x="8693" y="6280"/>
                    <a:pt x="8621" y="5887"/>
                    <a:pt x="8562" y="5482"/>
                  </a:cubicBezTo>
                  <a:cubicBezTo>
                    <a:pt x="8478" y="5077"/>
                    <a:pt x="8419" y="4672"/>
                    <a:pt x="8347" y="4279"/>
                  </a:cubicBezTo>
                  <a:cubicBezTo>
                    <a:pt x="8133" y="3053"/>
                    <a:pt x="7633" y="1993"/>
                    <a:pt x="6847" y="1124"/>
                  </a:cubicBezTo>
                  <a:cubicBezTo>
                    <a:pt x="6265" y="476"/>
                    <a:pt x="5387" y="1"/>
                    <a:pt x="44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8" name="Google Shape;3848;p116"/>
            <p:cNvSpPr/>
            <p:nvPr/>
          </p:nvSpPr>
          <p:spPr>
            <a:xfrm>
              <a:off x="5056575" y="1986675"/>
              <a:ext cx="149450" cy="151550"/>
            </a:xfrm>
            <a:custGeom>
              <a:avLst/>
              <a:gdLst/>
              <a:ahLst/>
              <a:cxnLst/>
              <a:rect l="l" t="t" r="r" b="b"/>
              <a:pathLst>
                <a:path w="5978" h="6062" extrusionOk="0">
                  <a:moveTo>
                    <a:pt x="3120" y="953"/>
                  </a:moveTo>
                  <a:cubicBezTo>
                    <a:pt x="3644" y="953"/>
                    <a:pt x="4144" y="1084"/>
                    <a:pt x="4477" y="1370"/>
                  </a:cubicBezTo>
                  <a:cubicBezTo>
                    <a:pt x="4620" y="1489"/>
                    <a:pt x="4727" y="1644"/>
                    <a:pt x="4799" y="1763"/>
                  </a:cubicBezTo>
                  <a:cubicBezTo>
                    <a:pt x="5275" y="2715"/>
                    <a:pt x="5025" y="3870"/>
                    <a:pt x="4191" y="4561"/>
                  </a:cubicBezTo>
                  <a:cubicBezTo>
                    <a:pt x="3548" y="5097"/>
                    <a:pt x="3227" y="5216"/>
                    <a:pt x="2584" y="5216"/>
                  </a:cubicBezTo>
                  <a:cubicBezTo>
                    <a:pt x="1727" y="5216"/>
                    <a:pt x="1108" y="4954"/>
                    <a:pt x="953" y="3751"/>
                  </a:cubicBezTo>
                  <a:cubicBezTo>
                    <a:pt x="810" y="2727"/>
                    <a:pt x="1072" y="1965"/>
                    <a:pt x="1751" y="1370"/>
                  </a:cubicBezTo>
                  <a:cubicBezTo>
                    <a:pt x="2084" y="1084"/>
                    <a:pt x="2596" y="953"/>
                    <a:pt x="3120" y="953"/>
                  </a:cubicBezTo>
                  <a:close/>
                  <a:moveTo>
                    <a:pt x="3335" y="0"/>
                  </a:moveTo>
                  <a:cubicBezTo>
                    <a:pt x="2946" y="0"/>
                    <a:pt x="2549" y="74"/>
                    <a:pt x="2120" y="179"/>
                  </a:cubicBezTo>
                  <a:cubicBezTo>
                    <a:pt x="1453" y="346"/>
                    <a:pt x="917" y="763"/>
                    <a:pt x="548" y="1418"/>
                  </a:cubicBezTo>
                  <a:cubicBezTo>
                    <a:pt x="143" y="2120"/>
                    <a:pt x="0" y="2918"/>
                    <a:pt x="96" y="3799"/>
                  </a:cubicBezTo>
                  <a:cubicBezTo>
                    <a:pt x="250" y="4978"/>
                    <a:pt x="1120" y="5871"/>
                    <a:pt x="2346" y="6025"/>
                  </a:cubicBezTo>
                  <a:cubicBezTo>
                    <a:pt x="2501" y="6049"/>
                    <a:pt x="2644" y="6061"/>
                    <a:pt x="2775" y="6061"/>
                  </a:cubicBezTo>
                  <a:cubicBezTo>
                    <a:pt x="3644" y="6061"/>
                    <a:pt x="4406" y="5668"/>
                    <a:pt x="5096" y="4882"/>
                  </a:cubicBezTo>
                  <a:cubicBezTo>
                    <a:pt x="5715" y="4204"/>
                    <a:pt x="5977" y="3513"/>
                    <a:pt x="5930" y="2811"/>
                  </a:cubicBezTo>
                  <a:lnTo>
                    <a:pt x="5930" y="2799"/>
                  </a:lnTo>
                  <a:cubicBezTo>
                    <a:pt x="5918" y="2727"/>
                    <a:pt x="5918" y="2656"/>
                    <a:pt x="5918" y="2573"/>
                  </a:cubicBezTo>
                  <a:cubicBezTo>
                    <a:pt x="5906" y="2394"/>
                    <a:pt x="5894" y="2215"/>
                    <a:pt x="5858" y="2061"/>
                  </a:cubicBezTo>
                  <a:cubicBezTo>
                    <a:pt x="5680" y="1132"/>
                    <a:pt x="5203" y="537"/>
                    <a:pt x="4406" y="215"/>
                  </a:cubicBezTo>
                  <a:cubicBezTo>
                    <a:pt x="4042" y="62"/>
                    <a:pt x="3691" y="0"/>
                    <a:pt x="33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9" name="Google Shape;3849;p116"/>
            <p:cNvSpPr/>
            <p:nvPr/>
          </p:nvSpPr>
          <p:spPr>
            <a:xfrm>
              <a:off x="5060450" y="1686350"/>
              <a:ext cx="509000" cy="256300"/>
            </a:xfrm>
            <a:custGeom>
              <a:avLst/>
              <a:gdLst/>
              <a:ahLst/>
              <a:cxnLst/>
              <a:rect l="l" t="t" r="r" b="b"/>
              <a:pathLst>
                <a:path w="20360" h="10252" extrusionOk="0">
                  <a:moveTo>
                    <a:pt x="19931" y="7906"/>
                  </a:moveTo>
                  <a:cubicBezTo>
                    <a:pt x="19503" y="7906"/>
                    <a:pt x="19110" y="7894"/>
                    <a:pt x="18741" y="7906"/>
                  </a:cubicBezTo>
                  <a:cubicBezTo>
                    <a:pt x="17705" y="7942"/>
                    <a:pt x="16669" y="7978"/>
                    <a:pt x="15633" y="8013"/>
                  </a:cubicBezTo>
                  <a:cubicBezTo>
                    <a:pt x="14454" y="8061"/>
                    <a:pt x="13276" y="8097"/>
                    <a:pt x="12085" y="8144"/>
                  </a:cubicBezTo>
                  <a:cubicBezTo>
                    <a:pt x="10406" y="8216"/>
                    <a:pt x="8727" y="8311"/>
                    <a:pt x="7025" y="8382"/>
                  </a:cubicBezTo>
                  <a:cubicBezTo>
                    <a:pt x="6537" y="8418"/>
                    <a:pt x="6132" y="8561"/>
                    <a:pt x="5870" y="9037"/>
                  </a:cubicBezTo>
                  <a:cubicBezTo>
                    <a:pt x="5679" y="9383"/>
                    <a:pt x="5358" y="9680"/>
                    <a:pt x="5096" y="9978"/>
                  </a:cubicBezTo>
                  <a:cubicBezTo>
                    <a:pt x="4989" y="10097"/>
                    <a:pt x="4846" y="10156"/>
                    <a:pt x="4703" y="10252"/>
                  </a:cubicBezTo>
                  <a:cubicBezTo>
                    <a:pt x="4429" y="9692"/>
                    <a:pt x="4334" y="9287"/>
                    <a:pt x="4346" y="8573"/>
                  </a:cubicBezTo>
                  <a:cubicBezTo>
                    <a:pt x="4155" y="8323"/>
                    <a:pt x="3870" y="8371"/>
                    <a:pt x="3620" y="8382"/>
                  </a:cubicBezTo>
                  <a:cubicBezTo>
                    <a:pt x="3072" y="8406"/>
                    <a:pt x="2536" y="8502"/>
                    <a:pt x="1977" y="8525"/>
                  </a:cubicBezTo>
                  <a:cubicBezTo>
                    <a:pt x="1584" y="8561"/>
                    <a:pt x="1179" y="8513"/>
                    <a:pt x="762" y="8513"/>
                  </a:cubicBezTo>
                  <a:cubicBezTo>
                    <a:pt x="429" y="8513"/>
                    <a:pt x="274" y="8323"/>
                    <a:pt x="238" y="8025"/>
                  </a:cubicBezTo>
                  <a:cubicBezTo>
                    <a:pt x="179" y="7454"/>
                    <a:pt x="107" y="6894"/>
                    <a:pt x="72" y="6323"/>
                  </a:cubicBezTo>
                  <a:cubicBezTo>
                    <a:pt x="0" y="4513"/>
                    <a:pt x="191" y="2715"/>
                    <a:pt x="334" y="905"/>
                  </a:cubicBezTo>
                  <a:cubicBezTo>
                    <a:pt x="357" y="465"/>
                    <a:pt x="405" y="393"/>
                    <a:pt x="881" y="358"/>
                  </a:cubicBezTo>
                  <a:cubicBezTo>
                    <a:pt x="1715" y="310"/>
                    <a:pt x="2548" y="298"/>
                    <a:pt x="3382" y="310"/>
                  </a:cubicBezTo>
                  <a:cubicBezTo>
                    <a:pt x="4751" y="334"/>
                    <a:pt x="6108" y="370"/>
                    <a:pt x="7477" y="405"/>
                  </a:cubicBezTo>
                  <a:cubicBezTo>
                    <a:pt x="7644" y="405"/>
                    <a:pt x="7799" y="393"/>
                    <a:pt x="7954" y="358"/>
                  </a:cubicBezTo>
                  <a:cubicBezTo>
                    <a:pt x="8847" y="131"/>
                    <a:pt x="9763" y="131"/>
                    <a:pt x="10680" y="120"/>
                  </a:cubicBezTo>
                  <a:cubicBezTo>
                    <a:pt x="11656" y="96"/>
                    <a:pt x="12621" y="0"/>
                    <a:pt x="13609" y="12"/>
                  </a:cubicBezTo>
                  <a:cubicBezTo>
                    <a:pt x="15038" y="36"/>
                    <a:pt x="16455" y="120"/>
                    <a:pt x="17883" y="179"/>
                  </a:cubicBezTo>
                  <a:cubicBezTo>
                    <a:pt x="18491" y="215"/>
                    <a:pt x="19098" y="215"/>
                    <a:pt x="19705" y="274"/>
                  </a:cubicBezTo>
                  <a:cubicBezTo>
                    <a:pt x="20277" y="310"/>
                    <a:pt x="20360" y="429"/>
                    <a:pt x="20336" y="1012"/>
                  </a:cubicBezTo>
                  <a:cubicBezTo>
                    <a:pt x="20241" y="3072"/>
                    <a:pt x="20157" y="5120"/>
                    <a:pt x="20050" y="7180"/>
                  </a:cubicBezTo>
                  <a:cubicBezTo>
                    <a:pt x="20062" y="7382"/>
                    <a:pt x="19991" y="7597"/>
                    <a:pt x="19931" y="7906"/>
                  </a:cubicBezTo>
                  <a:close/>
                  <a:moveTo>
                    <a:pt x="18538" y="2203"/>
                  </a:moveTo>
                  <a:cubicBezTo>
                    <a:pt x="18419" y="2144"/>
                    <a:pt x="18324" y="2072"/>
                    <a:pt x="18217" y="2060"/>
                  </a:cubicBezTo>
                  <a:cubicBezTo>
                    <a:pt x="17431" y="2013"/>
                    <a:pt x="16633" y="1953"/>
                    <a:pt x="15835" y="1953"/>
                  </a:cubicBezTo>
                  <a:cubicBezTo>
                    <a:pt x="15216" y="1953"/>
                    <a:pt x="14573" y="2025"/>
                    <a:pt x="13954" y="2025"/>
                  </a:cubicBezTo>
                  <a:cubicBezTo>
                    <a:pt x="10180" y="2048"/>
                    <a:pt x="6418" y="2048"/>
                    <a:pt x="2655" y="2048"/>
                  </a:cubicBezTo>
                  <a:cubicBezTo>
                    <a:pt x="2465" y="2048"/>
                    <a:pt x="2179" y="1989"/>
                    <a:pt x="2179" y="2263"/>
                  </a:cubicBezTo>
                  <a:cubicBezTo>
                    <a:pt x="2179" y="2525"/>
                    <a:pt x="2441" y="2441"/>
                    <a:pt x="2620" y="2441"/>
                  </a:cubicBezTo>
                  <a:cubicBezTo>
                    <a:pt x="3382" y="2441"/>
                    <a:pt x="4120" y="2417"/>
                    <a:pt x="4882" y="2417"/>
                  </a:cubicBezTo>
                  <a:lnTo>
                    <a:pt x="10632" y="2417"/>
                  </a:lnTo>
                  <a:cubicBezTo>
                    <a:pt x="11787" y="2417"/>
                    <a:pt x="12954" y="2406"/>
                    <a:pt x="14109" y="2370"/>
                  </a:cubicBezTo>
                  <a:cubicBezTo>
                    <a:pt x="15383" y="2346"/>
                    <a:pt x="16633" y="2239"/>
                    <a:pt x="17895" y="2441"/>
                  </a:cubicBezTo>
                  <a:cubicBezTo>
                    <a:pt x="18121" y="2501"/>
                    <a:pt x="18360" y="2501"/>
                    <a:pt x="18538" y="2203"/>
                  </a:cubicBezTo>
                  <a:close/>
                  <a:moveTo>
                    <a:pt x="18312" y="4191"/>
                  </a:moveTo>
                  <a:cubicBezTo>
                    <a:pt x="17943" y="4037"/>
                    <a:pt x="17562" y="4037"/>
                    <a:pt x="17229" y="4037"/>
                  </a:cubicBezTo>
                  <a:cubicBezTo>
                    <a:pt x="14728" y="3989"/>
                    <a:pt x="12228" y="3965"/>
                    <a:pt x="9728" y="3930"/>
                  </a:cubicBezTo>
                  <a:cubicBezTo>
                    <a:pt x="7489" y="3906"/>
                    <a:pt x="5239" y="3870"/>
                    <a:pt x="3012" y="3846"/>
                  </a:cubicBezTo>
                  <a:cubicBezTo>
                    <a:pt x="2858" y="3846"/>
                    <a:pt x="2715" y="3834"/>
                    <a:pt x="2596" y="3870"/>
                  </a:cubicBezTo>
                  <a:cubicBezTo>
                    <a:pt x="2500" y="3906"/>
                    <a:pt x="2465" y="4025"/>
                    <a:pt x="2298" y="4191"/>
                  </a:cubicBezTo>
                  <a:cubicBezTo>
                    <a:pt x="2608" y="4203"/>
                    <a:pt x="2822" y="4215"/>
                    <a:pt x="3012" y="4215"/>
                  </a:cubicBezTo>
                  <a:cubicBezTo>
                    <a:pt x="4144" y="4227"/>
                    <a:pt x="5287" y="4227"/>
                    <a:pt x="6418" y="4251"/>
                  </a:cubicBezTo>
                  <a:cubicBezTo>
                    <a:pt x="8144" y="4275"/>
                    <a:pt x="9870" y="4322"/>
                    <a:pt x="11597" y="4346"/>
                  </a:cubicBezTo>
                  <a:cubicBezTo>
                    <a:pt x="13121" y="4382"/>
                    <a:pt x="14645" y="4394"/>
                    <a:pt x="16169" y="4418"/>
                  </a:cubicBezTo>
                  <a:lnTo>
                    <a:pt x="17681" y="4465"/>
                  </a:lnTo>
                  <a:cubicBezTo>
                    <a:pt x="17907" y="4453"/>
                    <a:pt x="18145" y="4501"/>
                    <a:pt x="18312" y="4191"/>
                  </a:cubicBezTo>
                  <a:close/>
                  <a:moveTo>
                    <a:pt x="11466" y="6180"/>
                  </a:moveTo>
                  <a:cubicBezTo>
                    <a:pt x="11466" y="6120"/>
                    <a:pt x="11454" y="6073"/>
                    <a:pt x="11454" y="6013"/>
                  </a:cubicBezTo>
                  <a:cubicBezTo>
                    <a:pt x="11347" y="5965"/>
                    <a:pt x="11240" y="5882"/>
                    <a:pt x="11133" y="5882"/>
                  </a:cubicBezTo>
                  <a:cubicBezTo>
                    <a:pt x="10799" y="5870"/>
                    <a:pt x="10454" y="5870"/>
                    <a:pt x="10097" y="5882"/>
                  </a:cubicBezTo>
                  <a:cubicBezTo>
                    <a:pt x="8835" y="5942"/>
                    <a:pt x="7584" y="6037"/>
                    <a:pt x="6310" y="6049"/>
                  </a:cubicBezTo>
                  <a:cubicBezTo>
                    <a:pt x="5215" y="6061"/>
                    <a:pt x="4108" y="5977"/>
                    <a:pt x="3024" y="5942"/>
                  </a:cubicBezTo>
                  <a:cubicBezTo>
                    <a:pt x="2846" y="5942"/>
                    <a:pt x="2667" y="5954"/>
                    <a:pt x="2489" y="6001"/>
                  </a:cubicBezTo>
                  <a:cubicBezTo>
                    <a:pt x="2441" y="6013"/>
                    <a:pt x="2370" y="6120"/>
                    <a:pt x="2381" y="6192"/>
                  </a:cubicBezTo>
                  <a:cubicBezTo>
                    <a:pt x="2381" y="6251"/>
                    <a:pt x="2465" y="6346"/>
                    <a:pt x="2524" y="6370"/>
                  </a:cubicBezTo>
                  <a:cubicBezTo>
                    <a:pt x="2643" y="6406"/>
                    <a:pt x="2762" y="6394"/>
                    <a:pt x="2881" y="6406"/>
                  </a:cubicBezTo>
                  <a:cubicBezTo>
                    <a:pt x="3655" y="6430"/>
                    <a:pt x="4429" y="6477"/>
                    <a:pt x="5203" y="6477"/>
                  </a:cubicBezTo>
                  <a:cubicBezTo>
                    <a:pt x="6096" y="6477"/>
                    <a:pt x="6989" y="6466"/>
                    <a:pt x="7882" y="6430"/>
                  </a:cubicBezTo>
                  <a:cubicBezTo>
                    <a:pt x="8894" y="6406"/>
                    <a:pt x="9906" y="6382"/>
                    <a:pt x="10930" y="6346"/>
                  </a:cubicBezTo>
                  <a:cubicBezTo>
                    <a:pt x="11109" y="6335"/>
                    <a:pt x="11287" y="6239"/>
                    <a:pt x="11466" y="6180"/>
                  </a:cubicBezTo>
                  <a:close/>
                  <a:moveTo>
                    <a:pt x="13549" y="6394"/>
                  </a:moveTo>
                  <a:cubicBezTo>
                    <a:pt x="13478" y="6096"/>
                    <a:pt x="13323" y="6073"/>
                    <a:pt x="13180" y="6156"/>
                  </a:cubicBezTo>
                  <a:cubicBezTo>
                    <a:pt x="13133" y="6168"/>
                    <a:pt x="13145" y="6287"/>
                    <a:pt x="13133" y="6346"/>
                  </a:cubicBezTo>
                  <a:cubicBezTo>
                    <a:pt x="13252" y="6358"/>
                    <a:pt x="13383" y="6370"/>
                    <a:pt x="13549" y="639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0" name="Google Shape;3850;p116"/>
            <p:cNvSpPr/>
            <p:nvPr/>
          </p:nvSpPr>
          <p:spPr>
            <a:xfrm>
              <a:off x="5031875" y="2168550"/>
              <a:ext cx="186350" cy="191125"/>
            </a:xfrm>
            <a:custGeom>
              <a:avLst/>
              <a:gdLst/>
              <a:ahLst/>
              <a:cxnLst/>
              <a:rect l="l" t="t" r="r" b="b"/>
              <a:pathLst>
                <a:path w="7454" h="7645" extrusionOk="0">
                  <a:moveTo>
                    <a:pt x="12" y="5751"/>
                  </a:moveTo>
                  <a:cubicBezTo>
                    <a:pt x="95" y="4489"/>
                    <a:pt x="465" y="3203"/>
                    <a:pt x="1143" y="2025"/>
                  </a:cubicBezTo>
                  <a:cubicBezTo>
                    <a:pt x="1596" y="1251"/>
                    <a:pt x="2227" y="643"/>
                    <a:pt x="3096" y="346"/>
                  </a:cubicBezTo>
                  <a:cubicBezTo>
                    <a:pt x="4096" y="1"/>
                    <a:pt x="4965" y="274"/>
                    <a:pt x="5656" y="1036"/>
                  </a:cubicBezTo>
                  <a:cubicBezTo>
                    <a:pt x="6120" y="1536"/>
                    <a:pt x="6513" y="2132"/>
                    <a:pt x="6763" y="2775"/>
                  </a:cubicBezTo>
                  <a:cubicBezTo>
                    <a:pt x="7203" y="3906"/>
                    <a:pt x="7370" y="5120"/>
                    <a:pt x="7430" y="6358"/>
                  </a:cubicBezTo>
                  <a:cubicBezTo>
                    <a:pt x="7453" y="6847"/>
                    <a:pt x="7442" y="6906"/>
                    <a:pt x="6918" y="7025"/>
                  </a:cubicBezTo>
                  <a:cubicBezTo>
                    <a:pt x="6144" y="7204"/>
                    <a:pt x="5358" y="7323"/>
                    <a:pt x="4584" y="7442"/>
                  </a:cubicBezTo>
                  <a:cubicBezTo>
                    <a:pt x="4108" y="7525"/>
                    <a:pt x="3620" y="7644"/>
                    <a:pt x="3143" y="7609"/>
                  </a:cubicBezTo>
                  <a:cubicBezTo>
                    <a:pt x="2393" y="7561"/>
                    <a:pt x="1631" y="7478"/>
                    <a:pt x="905" y="7311"/>
                  </a:cubicBezTo>
                  <a:cubicBezTo>
                    <a:pt x="119" y="7132"/>
                    <a:pt x="0" y="6894"/>
                    <a:pt x="12" y="61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1" name="Google Shape;3851;p116"/>
            <p:cNvSpPr/>
            <p:nvPr/>
          </p:nvSpPr>
          <p:spPr>
            <a:xfrm>
              <a:off x="5071450" y="2001275"/>
              <a:ext cx="123250" cy="121750"/>
            </a:xfrm>
            <a:custGeom>
              <a:avLst/>
              <a:gdLst/>
              <a:ahLst/>
              <a:cxnLst/>
              <a:rect l="l" t="t" r="r" b="b"/>
              <a:pathLst>
                <a:path w="4930" h="4870" extrusionOk="0">
                  <a:moveTo>
                    <a:pt x="2001" y="4870"/>
                  </a:moveTo>
                  <a:cubicBezTo>
                    <a:pt x="1037" y="4870"/>
                    <a:pt x="322" y="4525"/>
                    <a:pt x="144" y="3215"/>
                  </a:cubicBezTo>
                  <a:cubicBezTo>
                    <a:pt x="1" y="2203"/>
                    <a:pt x="215" y="1310"/>
                    <a:pt x="1013" y="619"/>
                  </a:cubicBezTo>
                  <a:cubicBezTo>
                    <a:pt x="1739" y="0"/>
                    <a:pt x="3287" y="0"/>
                    <a:pt x="4025" y="607"/>
                  </a:cubicBezTo>
                  <a:cubicBezTo>
                    <a:pt x="4180" y="738"/>
                    <a:pt x="4323" y="893"/>
                    <a:pt x="4418" y="1072"/>
                  </a:cubicBezTo>
                  <a:cubicBezTo>
                    <a:pt x="4930" y="2131"/>
                    <a:pt x="4656" y="3394"/>
                    <a:pt x="3763" y="4156"/>
                  </a:cubicBezTo>
                  <a:cubicBezTo>
                    <a:pt x="3073" y="4715"/>
                    <a:pt x="2703" y="4870"/>
                    <a:pt x="2001" y="48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2" name="Google Shape;3852;p116"/>
            <p:cNvSpPr/>
            <p:nvPr/>
          </p:nvSpPr>
          <p:spPr>
            <a:xfrm>
              <a:off x="5388150" y="1837850"/>
              <a:ext cx="11050" cy="8375"/>
            </a:xfrm>
            <a:custGeom>
              <a:avLst/>
              <a:gdLst/>
              <a:ahLst/>
              <a:cxnLst/>
              <a:rect l="l" t="t" r="r" b="b"/>
              <a:pathLst>
                <a:path w="442" h="335" extrusionOk="0">
                  <a:moveTo>
                    <a:pt x="441" y="334"/>
                  </a:moveTo>
                  <a:cubicBezTo>
                    <a:pt x="275" y="310"/>
                    <a:pt x="144" y="298"/>
                    <a:pt x="1" y="298"/>
                  </a:cubicBezTo>
                  <a:cubicBezTo>
                    <a:pt x="25" y="227"/>
                    <a:pt x="25" y="120"/>
                    <a:pt x="49" y="108"/>
                  </a:cubicBezTo>
                  <a:cubicBezTo>
                    <a:pt x="215" y="1"/>
                    <a:pt x="370" y="13"/>
                    <a:pt x="441" y="3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3" name="Google Shape;3853;p116"/>
            <p:cNvSpPr/>
            <p:nvPr/>
          </p:nvSpPr>
          <p:spPr>
            <a:xfrm>
              <a:off x="5111050" y="1731600"/>
              <a:ext cx="417625" cy="20250"/>
            </a:xfrm>
            <a:custGeom>
              <a:avLst/>
              <a:gdLst/>
              <a:ahLst/>
              <a:cxnLst/>
              <a:rect l="l" t="t" r="r" b="b"/>
              <a:pathLst>
                <a:path w="16705" h="810" extrusionOk="0">
                  <a:moveTo>
                    <a:pt x="16586" y="262"/>
                  </a:moveTo>
                  <a:cubicBezTo>
                    <a:pt x="16550" y="250"/>
                    <a:pt x="16526" y="238"/>
                    <a:pt x="16478" y="203"/>
                  </a:cubicBezTo>
                  <a:cubicBezTo>
                    <a:pt x="16395" y="155"/>
                    <a:pt x="16312" y="95"/>
                    <a:pt x="16193" y="95"/>
                  </a:cubicBezTo>
                  <a:lnTo>
                    <a:pt x="15883" y="84"/>
                  </a:lnTo>
                  <a:cubicBezTo>
                    <a:pt x="15205" y="36"/>
                    <a:pt x="14502" y="12"/>
                    <a:pt x="13811" y="0"/>
                  </a:cubicBezTo>
                  <a:lnTo>
                    <a:pt x="13740" y="0"/>
                  </a:lnTo>
                  <a:cubicBezTo>
                    <a:pt x="13430" y="0"/>
                    <a:pt x="13109" y="12"/>
                    <a:pt x="12811" y="36"/>
                  </a:cubicBezTo>
                  <a:lnTo>
                    <a:pt x="11918" y="84"/>
                  </a:lnTo>
                  <a:cubicBezTo>
                    <a:pt x="9513" y="84"/>
                    <a:pt x="7096" y="95"/>
                    <a:pt x="4703" y="95"/>
                  </a:cubicBezTo>
                  <a:lnTo>
                    <a:pt x="631" y="95"/>
                  </a:lnTo>
                  <a:lnTo>
                    <a:pt x="536" y="95"/>
                  </a:lnTo>
                  <a:lnTo>
                    <a:pt x="429" y="95"/>
                  </a:lnTo>
                  <a:cubicBezTo>
                    <a:pt x="334" y="95"/>
                    <a:pt x="191" y="119"/>
                    <a:pt x="107" y="203"/>
                  </a:cubicBezTo>
                  <a:cubicBezTo>
                    <a:pt x="48" y="262"/>
                    <a:pt x="0" y="369"/>
                    <a:pt x="0" y="476"/>
                  </a:cubicBezTo>
                  <a:cubicBezTo>
                    <a:pt x="0" y="572"/>
                    <a:pt x="48" y="810"/>
                    <a:pt x="369" y="810"/>
                  </a:cubicBezTo>
                  <a:lnTo>
                    <a:pt x="488" y="810"/>
                  </a:lnTo>
                  <a:lnTo>
                    <a:pt x="584" y="810"/>
                  </a:lnTo>
                  <a:cubicBezTo>
                    <a:pt x="953" y="810"/>
                    <a:pt x="1322" y="810"/>
                    <a:pt x="1703" y="798"/>
                  </a:cubicBezTo>
                  <a:cubicBezTo>
                    <a:pt x="2084" y="798"/>
                    <a:pt x="2453" y="786"/>
                    <a:pt x="2846" y="786"/>
                  </a:cubicBezTo>
                  <a:lnTo>
                    <a:pt x="3751" y="786"/>
                  </a:lnTo>
                  <a:lnTo>
                    <a:pt x="5429" y="786"/>
                  </a:lnTo>
                  <a:lnTo>
                    <a:pt x="7120" y="786"/>
                  </a:lnTo>
                  <a:lnTo>
                    <a:pt x="8585" y="786"/>
                  </a:lnTo>
                  <a:cubicBezTo>
                    <a:pt x="9704" y="786"/>
                    <a:pt x="10847" y="774"/>
                    <a:pt x="12073" y="738"/>
                  </a:cubicBezTo>
                  <a:cubicBezTo>
                    <a:pt x="12323" y="738"/>
                    <a:pt x="12561" y="726"/>
                    <a:pt x="12799" y="715"/>
                  </a:cubicBezTo>
                  <a:cubicBezTo>
                    <a:pt x="13216" y="691"/>
                    <a:pt x="13645" y="679"/>
                    <a:pt x="14062" y="679"/>
                  </a:cubicBezTo>
                  <a:cubicBezTo>
                    <a:pt x="14752" y="679"/>
                    <a:pt x="15300" y="726"/>
                    <a:pt x="15812" y="798"/>
                  </a:cubicBezTo>
                  <a:cubicBezTo>
                    <a:pt x="15871" y="810"/>
                    <a:pt x="15955" y="810"/>
                    <a:pt x="16026" y="810"/>
                  </a:cubicBezTo>
                  <a:cubicBezTo>
                    <a:pt x="16288" y="810"/>
                    <a:pt x="16478" y="715"/>
                    <a:pt x="16609" y="476"/>
                  </a:cubicBezTo>
                  <a:lnTo>
                    <a:pt x="16705" y="33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4" name="Google Shape;3854;p116"/>
            <p:cNvSpPr/>
            <p:nvPr/>
          </p:nvSpPr>
          <p:spPr>
            <a:xfrm>
              <a:off x="5109550" y="1778625"/>
              <a:ext cx="414375" cy="23525"/>
            </a:xfrm>
            <a:custGeom>
              <a:avLst/>
              <a:gdLst/>
              <a:ahLst/>
              <a:cxnLst/>
              <a:rect l="l" t="t" r="r" b="b"/>
              <a:pathLst>
                <a:path w="16575" h="941" extrusionOk="0">
                  <a:moveTo>
                    <a:pt x="15324" y="203"/>
                  </a:moveTo>
                  <a:lnTo>
                    <a:pt x="15265" y="203"/>
                  </a:lnTo>
                  <a:cubicBezTo>
                    <a:pt x="13395" y="167"/>
                    <a:pt x="11538" y="143"/>
                    <a:pt x="9680" y="119"/>
                  </a:cubicBezTo>
                  <a:lnTo>
                    <a:pt x="5859" y="60"/>
                  </a:lnTo>
                  <a:cubicBezTo>
                    <a:pt x="4251" y="48"/>
                    <a:pt x="2656" y="24"/>
                    <a:pt x="1048" y="0"/>
                  </a:cubicBezTo>
                  <a:lnTo>
                    <a:pt x="929" y="0"/>
                  </a:lnTo>
                  <a:cubicBezTo>
                    <a:pt x="822" y="0"/>
                    <a:pt x="691" y="0"/>
                    <a:pt x="572" y="48"/>
                  </a:cubicBezTo>
                  <a:cubicBezTo>
                    <a:pt x="477" y="84"/>
                    <a:pt x="417" y="155"/>
                    <a:pt x="346" y="262"/>
                  </a:cubicBezTo>
                  <a:cubicBezTo>
                    <a:pt x="322" y="298"/>
                    <a:pt x="275" y="346"/>
                    <a:pt x="215" y="417"/>
                  </a:cubicBezTo>
                  <a:lnTo>
                    <a:pt x="1" y="655"/>
                  </a:lnTo>
                  <a:lnTo>
                    <a:pt x="310" y="679"/>
                  </a:lnTo>
                  <a:cubicBezTo>
                    <a:pt x="417" y="679"/>
                    <a:pt x="513" y="691"/>
                    <a:pt x="596" y="691"/>
                  </a:cubicBezTo>
                  <a:cubicBezTo>
                    <a:pt x="775" y="703"/>
                    <a:pt x="906" y="703"/>
                    <a:pt x="1025" y="703"/>
                  </a:cubicBezTo>
                  <a:cubicBezTo>
                    <a:pt x="1441" y="703"/>
                    <a:pt x="1882" y="703"/>
                    <a:pt x="2299" y="715"/>
                  </a:cubicBezTo>
                  <a:cubicBezTo>
                    <a:pt x="3013" y="715"/>
                    <a:pt x="3727" y="727"/>
                    <a:pt x="4454" y="727"/>
                  </a:cubicBezTo>
                  <a:cubicBezTo>
                    <a:pt x="5382" y="750"/>
                    <a:pt x="6311" y="762"/>
                    <a:pt x="7240" y="798"/>
                  </a:cubicBezTo>
                  <a:cubicBezTo>
                    <a:pt x="8037" y="810"/>
                    <a:pt x="8835" y="822"/>
                    <a:pt x="9633" y="834"/>
                  </a:cubicBezTo>
                  <a:lnTo>
                    <a:pt x="12133" y="881"/>
                  </a:lnTo>
                  <a:cubicBezTo>
                    <a:pt x="12836" y="893"/>
                    <a:pt x="13514" y="893"/>
                    <a:pt x="14217" y="905"/>
                  </a:cubicBezTo>
                  <a:cubicBezTo>
                    <a:pt x="14443" y="905"/>
                    <a:pt x="14645" y="929"/>
                    <a:pt x="14872" y="929"/>
                  </a:cubicBezTo>
                  <a:cubicBezTo>
                    <a:pt x="15157" y="941"/>
                    <a:pt x="15455" y="941"/>
                    <a:pt x="15753" y="941"/>
                  </a:cubicBezTo>
                  <a:lnTo>
                    <a:pt x="15872" y="941"/>
                  </a:lnTo>
                  <a:cubicBezTo>
                    <a:pt x="16098" y="941"/>
                    <a:pt x="16324" y="893"/>
                    <a:pt x="16491" y="584"/>
                  </a:cubicBezTo>
                  <a:lnTo>
                    <a:pt x="16574" y="441"/>
                  </a:lnTo>
                  <a:lnTo>
                    <a:pt x="16419" y="381"/>
                  </a:lnTo>
                  <a:cubicBezTo>
                    <a:pt x="16015" y="203"/>
                    <a:pt x="15657" y="203"/>
                    <a:pt x="15324" y="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5" name="Google Shape;3855;p116"/>
            <p:cNvSpPr/>
            <p:nvPr/>
          </p:nvSpPr>
          <p:spPr>
            <a:xfrm>
              <a:off x="5115200" y="1829225"/>
              <a:ext cx="235175" cy="22950"/>
            </a:xfrm>
            <a:custGeom>
              <a:avLst/>
              <a:gdLst/>
              <a:ahLst/>
              <a:cxnLst/>
              <a:rect l="l" t="t" r="r" b="b"/>
              <a:pathLst>
                <a:path w="9407" h="918" extrusionOk="0">
                  <a:moveTo>
                    <a:pt x="9324" y="167"/>
                  </a:moveTo>
                  <a:lnTo>
                    <a:pt x="9228" y="120"/>
                  </a:lnTo>
                  <a:cubicBezTo>
                    <a:pt x="9157" y="72"/>
                    <a:pt x="9050" y="24"/>
                    <a:pt x="8943" y="24"/>
                  </a:cubicBezTo>
                  <a:cubicBezTo>
                    <a:pt x="8788" y="24"/>
                    <a:pt x="8633" y="0"/>
                    <a:pt x="8454" y="0"/>
                  </a:cubicBezTo>
                  <a:cubicBezTo>
                    <a:pt x="8276" y="0"/>
                    <a:pt x="8085" y="0"/>
                    <a:pt x="7895" y="24"/>
                  </a:cubicBezTo>
                  <a:cubicBezTo>
                    <a:pt x="7454" y="36"/>
                    <a:pt x="7026" y="60"/>
                    <a:pt x="6597" y="96"/>
                  </a:cubicBezTo>
                  <a:cubicBezTo>
                    <a:pt x="5775" y="143"/>
                    <a:pt x="4942" y="179"/>
                    <a:pt x="4109" y="191"/>
                  </a:cubicBezTo>
                  <a:lnTo>
                    <a:pt x="3870" y="191"/>
                  </a:lnTo>
                  <a:cubicBezTo>
                    <a:pt x="3228" y="191"/>
                    <a:pt x="2596" y="167"/>
                    <a:pt x="1965" y="143"/>
                  </a:cubicBezTo>
                  <a:cubicBezTo>
                    <a:pt x="1584" y="120"/>
                    <a:pt x="1203" y="108"/>
                    <a:pt x="822" y="96"/>
                  </a:cubicBezTo>
                  <a:lnTo>
                    <a:pt x="763" y="96"/>
                  </a:lnTo>
                  <a:cubicBezTo>
                    <a:pt x="596" y="96"/>
                    <a:pt x="418" y="108"/>
                    <a:pt x="239" y="155"/>
                  </a:cubicBezTo>
                  <a:cubicBezTo>
                    <a:pt x="108" y="179"/>
                    <a:pt x="1" y="370"/>
                    <a:pt x="13" y="489"/>
                  </a:cubicBezTo>
                  <a:cubicBezTo>
                    <a:pt x="13" y="631"/>
                    <a:pt x="132" y="774"/>
                    <a:pt x="251" y="810"/>
                  </a:cubicBezTo>
                  <a:cubicBezTo>
                    <a:pt x="346" y="834"/>
                    <a:pt x="453" y="834"/>
                    <a:pt x="549" y="834"/>
                  </a:cubicBezTo>
                  <a:lnTo>
                    <a:pt x="549" y="691"/>
                  </a:lnTo>
                  <a:lnTo>
                    <a:pt x="584" y="834"/>
                  </a:lnTo>
                  <a:lnTo>
                    <a:pt x="656" y="834"/>
                  </a:lnTo>
                  <a:cubicBezTo>
                    <a:pt x="894" y="858"/>
                    <a:pt x="1132" y="858"/>
                    <a:pt x="1358" y="870"/>
                  </a:cubicBezTo>
                  <a:cubicBezTo>
                    <a:pt x="1894" y="893"/>
                    <a:pt x="2430" y="917"/>
                    <a:pt x="2977" y="917"/>
                  </a:cubicBezTo>
                  <a:lnTo>
                    <a:pt x="3263" y="917"/>
                  </a:lnTo>
                  <a:cubicBezTo>
                    <a:pt x="3942" y="917"/>
                    <a:pt x="4644" y="893"/>
                    <a:pt x="5311" y="882"/>
                  </a:cubicBezTo>
                  <a:lnTo>
                    <a:pt x="5656" y="870"/>
                  </a:lnTo>
                  <a:cubicBezTo>
                    <a:pt x="6680" y="834"/>
                    <a:pt x="7692" y="822"/>
                    <a:pt x="8704" y="774"/>
                  </a:cubicBezTo>
                  <a:cubicBezTo>
                    <a:pt x="8859" y="774"/>
                    <a:pt x="8990" y="715"/>
                    <a:pt x="9121" y="667"/>
                  </a:cubicBezTo>
                  <a:cubicBezTo>
                    <a:pt x="9181" y="655"/>
                    <a:pt x="9228" y="631"/>
                    <a:pt x="9288" y="620"/>
                  </a:cubicBezTo>
                  <a:lnTo>
                    <a:pt x="9407" y="584"/>
                  </a:lnTo>
                  <a:lnTo>
                    <a:pt x="9359" y="21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56" name="Google Shape;3856;p116"/>
          <p:cNvGrpSpPr/>
          <p:nvPr/>
        </p:nvGrpSpPr>
        <p:grpSpPr>
          <a:xfrm>
            <a:off x="4508276" y="2213945"/>
            <a:ext cx="513683" cy="310248"/>
            <a:chOff x="3380775" y="2452725"/>
            <a:chExt cx="425975" cy="257275"/>
          </a:xfrm>
        </p:grpSpPr>
        <p:sp>
          <p:nvSpPr>
            <p:cNvPr id="3857" name="Google Shape;3857;p116"/>
            <p:cNvSpPr/>
            <p:nvPr/>
          </p:nvSpPr>
          <p:spPr>
            <a:xfrm>
              <a:off x="3641800" y="2473350"/>
              <a:ext cx="154525" cy="211650"/>
            </a:xfrm>
            <a:custGeom>
              <a:avLst/>
              <a:gdLst/>
              <a:ahLst/>
              <a:cxnLst/>
              <a:rect l="l" t="t" r="r" b="b"/>
              <a:pathLst>
                <a:path w="6181" h="8466" extrusionOk="0">
                  <a:moveTo>
                    <a:pt x="4466" y="1203"/>
                  </a:moveTo>
                  <a:cubicBezTo>
                    <a:pt x="4287" y="1203"/>
                    <a:pt x="4109" y="1191"/>
                    <a:pt x="3930" y="1203"/>
                  </a:cubicBezTo>
                  <a:cubicBezTo>
                    <a:pt x="3144" y="1251"/>
                    <a:pt x="2347" y="1310"/>
                    <a:pt x="1561" y="1346"/>
                  </a:cubicBezTo>
                  <a:cubicBezTo>
                    <a:pt x="1156" y="1358"/>
                    <a:pt x="763" y="1322"/>
                    <a:pt x="358" y="1298"/>
                  </a:cubicBezTo>
                  <a:cubicBezTo>
                    <a:pt x="25" y="1263"/>
                    <a:pt x="1" y="1203"/>
                    <a:pt x="1" y="893"/>
                  </a:cubicBezTo>
                  <a:cubicBezTo>
                    <a:pt x="1" y="715"/>
                    <a:pt x="13" y="548"/>
                    <a:pt x="37" y="370"/>
                  </a:cubicBezTo>
                  <a:cubicBezTo>
                    <a:pt x="61" y="167"/>
                    <a:pt x="180" y="72"/>
                    <a:pt x="394" y="96"/>
                  </a:cubicBezTo>
                  <a:cubicBezTo>
                    <a:pt x="1942" y="239"/>
                    <a:pt x="3490" y="1"/>
                    <a:pt x="5037" y="48"/>
                  </a:cubicBezTo>
                  <a:cubicBezTo>
                    <a:pt x="5787" y="72"/>
                    <a:pt x="5776" y="72"/>
                    <a:pt x="5835" y="810"/>
                  </a:cubicBezTo>
                  <a:cubicBezTo>
                    <a:pt x="5883" y="1441"/>
                    <a:pt x="5692" y="1965"/>
                    <a:pt x="5311" y="2489"/>
                  </a:cubicBezTo>
                  <a:cubicBezTo>
                    <a:pt x="4752" y="3287"/>
                    <a:pt x="4240" y="4156"/>
                    <a:pt x="3692" y="4977"/>
                  </a:cubicBezTo>
                  <a:cubicBezTo>
                    <a:pt x="3311" y="5549"/>
                    <a:pt x="2894" y="6120"/>
                    <a:pt x="2489" y="6704"/>
                  </a:cubicBezTo>
                  <a:cubicBezTo>
                    <a:pt x="2394" y="6835"/>
                    <a:pt x="2311" y="6978"/>
                    <a:pt x="2192" y="7192"/>
                  </a:cubicBezTo>
                  <a:cubicBezTo>
                    <a:pt x="2442" y="7216"/>
                    <a:pt x="2608" y="7251"/>
                    <a:pt x="2751" y="7251"/>
                  </a:cubicBezTo>
                  <a:cubicBezTo>
                    <a:pt x="3692" y="7251"/>
                    <a:pt x="4621" y="7240"/>
                    <a:pt x="5549" y="7251"/>
                  </a:cubicBezTo>
                  <a:cubicBezTo>
                    <a:pt x="6073" y="7251"/>
                    <a:pt x="6180" y="7370"/>
                    <a:pt x="6145" y="7894"/>
                  </a:cubicBezTo>
                  <a:cubicBezTo>
                    <a:pt x="6145" y="8025"/>
                    <a:pt x="6109" y="8144"/>
                    <a:pt x="6085" y="8287"/>
                  </a:cubicBezTo>
                  <a:cubicBezTo>
                    <a:pt x="5585" y="8466"/>
                    <a:pt x="5061" y="8454"/>
                    <a:pt x="4561" y="8442"/>
                  </a:cubicBezTo>
                  <a:cubicBezTo>
                    <a:pt x="4049" y="8430"/>
                    <a:pt x="3561" y="8454"/>
                    <a:pt x="3049" y="8454"/>
                  </a:cubicBezTo>
                  <a:cubicBezTo>
                    <a:pt x="2382" y="8454"/>
                    <a:pt x="1704" y="8442"/>
                    <a:pt x="1025" y="8430"/>
                  </a:cubicBezTo>
                  <a:cubicBezTo>
                    <a:pt x="834" y="8430"/>
                    <a:pt x="763" y="8311"/>
                    <a:pt x="751" y="8132"/>
                  </a:cubicBezTo>
                  <a:cubicBezTo>
                    <a:pt x="715" y="7597"/>
                    <a:pt x="751" y="7097"/>
                    <a:pt x="1084" y="6620"/>
                  </a:cubicBezTo>
                  <a:cubicBezTo>
                    <a:pt x="1668" y="5835"/>
                    <a:pt x="2156" y="5001"/>
                    <a:pt x="2692" y="4180"/>
                  </a:cubicBezTo>
                  <a:cubicBezTo>
                    <a:pt x="3239" y="3334"/>
                    <a:pt x="3811" y="2477"/>
                    <a:pt x="4359" y="1620"/>
                  </a:cubicBezTo>
                  <a:cubicBezTo>
                    <a:pt x="4418" y="1536"/>
                    <a:pt x="4466" y="1429"/>
                    <a:pt x="4525" y="1346"/>
                  </a:cubicBezTo>
                  <a:cubicBezTo>
                    <a:pt x="4502" y="1286"/>
                    <a:pt x="4478" y="1239"/>
                    <a:pt x="4466" y="1203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8" name="Google Shape;3858;p116"/>
            <p:cNvSpPr/>
            <p:nvPr/>
          </p:nvSpPr>
          <p:spPr>
            <a:xfrm>
              <a:off x="3387625" y="2465900"/>
              <a:ext cx="172650" cy="232200"/>
            </a:xfrm>
            <a:custGeom>
              <a:avLst/>
              <a:gdLst/>
              <a:ahLst/>
              <a:cxnLst/>
              <a:rect l="l" t="t" r="r" b="b"/>
              <a:pathLst>
                <a:path w="6906" h="9288" extrusionOk="0">
                  <a:moveTo>
                    <a:pt x="6906" y="9026"/>
                  </a:moveTo>
                  <a:cubicBezTo>
                    <a:pt x="6810" y="9062"/>
                    <a:pt x="6751" y="9109"/>
                    <a:pt x="6691" y="9121"/>
                  </a:cubicBezTo>
                  <a:cubicBezTo>
                    <a:pt x="6215" y="9288"/>
                    <a:pt x="6167" y="9264"/>
                    <a:pt x="6013" y="8788"/>
                  </a:cubicBezTo>
                  <a:cubicBezTo>
                    <a:pt x="5858" y="8252"/>
                    <a:pt x="5739" y="7692"/>
                    <a:pt x="5572" y="7157"/>
                  </a:cubicBezTo>
                  <a:cubicBezTo>
                    <a:pt x="5453" y="6716"/>
                    <a:pt x="5322" y="6287"/>
                    <a:pt x="5179" y="5835"/>
                  </a:cubicBezTo>
                  <a:cubicBezTo>
                    <a:pt x="5144" y="5692"/>
                    <a:pt x="5048" y="5633"/>
                    <a:pt x="4905" y="5633"/>
                  </a:cubicBezTo>
                  <a:cubicBezTo>
                    <a:pt x="4405" y="5633"/>
                    <a:pt x="3929" y="5644"/>
                    <a:pt x="3441" y="5644"/>
                  </a:cubicBezTo>
                  <a:cubicBezTo>
                    <a:pt x="3179" y="5644"/>
                    <a:pt x="2893" y="5609"/>
                    <a:pt x="2619" y="5597"/>
                  </a:cubicBezTo>
                  <a:cubicBezTo>
                    <a:pt x="2143" y="5573"/>
                    <a:pt x="2072" y="5609"/>
                    <a:pt x="1953" y="6061"/>
                  </a:cubicBezTo>
                  <a:cubicBezTo>
                    <a:pt x="1762" y="6799"/>
                    <a:pt x="1584" y="7561"/>
                    <a:pt x="1405" y="8323"/>
                  </a:cubicBezTo>
                  <a:cubicBezTo>
                    <a:pt x="1334" y="8645"/>
                    <a:pt x="1286" y="8681"/>
                    <a:pt x="976" y="8681"/>
                  </a:cubicBezTo>
                  <a:cubicBezTo>
                    <a:pt x="0" y="8645"/>
                    <a:pt x="143" y="8561"/>
                    <a:pt x="345" y="7859"/>
                  </a:cubicBezTo>
                  <a:cubicBezTo>
                    <a:pt x="881" y="6061"/>
                    <a:pt x="1417" y="4263"/>
                    <a:pt x="1965" y="2454"/>
                  </a:cubicBezTo>
                  <a:cubicBezTo>
                    <a:pt x="2179" y="1787"/>
                    <a:pt x="2441" y="1132"/>
                    <a:pt x="2679" y="477"/>
                  </a:cubicBezTo>
                  <a:cubicBezTo>
                    <a:pt x="2774" y="239"/>
                    <a:pt x="2917" y="132"/>
                    <a:pt x="3155" y="120"/>
                  </a:cubicBezTo>
                  <a:cubicBezTo>
                    <a:pt x="3512" y="96"/>
                    <a:pt x="3870" y="72"/>
                    <a:pt x="4227" y="37"/>
                  </a:cubicBezTo>
                  <a:cubicBezTo>
                    <a:pt x="4489" y="1"/>
                    <a:pt x="4643" y="120"/>
                    <a:pt x="4727" y="346"/>
                  </a:cubicBezTo>
                  <a:cubicBezTo>
                    <a:pt x="4822" y="644"/>
                    <a:pt x="4905" y="953"/>
                    <a:pt x="4977" y="1251"/>
                  </a:cubicBezTo>
                  <a:cubicBezTo>
                    <a:pt x="5203" y="2180"/>
                    <a:pt x="5417" y="3096"/>
                    <a:pt x="5656" y="4001"/>
                  </a:cubicBezTo>
                  <a:cubicBezTo>
                    <a:pt x="5882" y="4859"/>
                    <a:pt x="6132" y="5692"/>
                    <a:pt x="6358" y="6537"/>
                  </a:cubicBezTo>
                  <a:cubicBezTo>
                    <a:pt x="6548" y="7264"/>
                    <a:pt x="6715" y="8014"/>
                    <a:pt x="6882" y="8752"/>
                  </a:cubicBezTo>
                  <a:cubicBezTo>
                    <a:pt x="6894" y="8811"/>
                    <a:pt x="6894" y="8907"/>
                    <a:pt x="6906" y="9026"/>
                  </a:cubicBezTo>
                  <a:close/>
                  <a:moveTo>
                    <a:pt x="3596" y="1001"/>
                  </a:moveTo>
                  <a:cubicBezTo>
                    <a:pt x="3536" y="1168"/>
                    <a:pt x="3500" y="1239"/>
                    <a:pt x="3477" y="1311"/>
                  </a:cubicBezTo>
                  <a:cubicBezTo>
                    <a:pt x="3143" y="2370"/>
                    <a:pt x="2834" y="3430"/>
                    <a:pt x="2500" y="4466"/>
                  </a:cubicBezTo>
                  <a:cubicBezTo>
                    <a:pt x="2417" y="4740"/>
                    <a:pt x="2477" y="4835"/>
                    <a:pt x="2774" y="4859"/>
                  </a:cubicBezTo>
                  <a:cubicBezTo>
                    <a:pt x="3334" y="4882"/>
                    <a:pt x="3917" y="4894"/>
                    <a:pt x="4489" y="4894"/>
                  </a:cubicBezTo>
                  <a:cubicBezTo>
                    <a:pt x="4870" y="4894"/>
                    <a:pt x="4941" y="4799"/>
                    <a:pt x="4846" y="4418"/>
                  </a:cubicBezTo>
                  <a:cubicBezTo>
                    <a:pt x="4548" y="3442"/>
                    <a:pt x="4251" y="2454"/>
                    <a:pt x="3917" y="1477"/>
                  </a:cubicBezTo>
                  <a:cubicBezTo>
                    <a:pt x="3870" y="1322"/>
                    <a:pt x="3727" y="1191"/>
                    <a:pt x="3596" y="10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9" name="Google Shape;3859;p116"/>
            <p:cNvSpPr/>
            <p:nvPr/>
          </p:nvSpPr>
          <p:spPr>
            <a:xfrm>
              <a:off x="3581675" y="2578725"/>
              <a:ext cx="62550" cy="21450"/>
            </a:xfrm>
            <a:custGeom>
              <a:avLst/>
              <a:gdLst/>
              <a:ahLst/>
              <a:cxnLst/>
              <a:rect l="l" t="t" r="r" b="b"/>
              <a:pathLst>
                <a:path w="2502" h="858" extrusionOk="0">
                  <a:moveTo>
                    <a:pt x="1275" y="24"/>
                  </a:moveTo>
                  <a:cubicBezTo>
                    <a:pt x="1525" y="24"/>
                    <a:pt x="1799" y="0"/>
                    <a:pt x="2049" y="12"/>
                  </a:cubicBezTo>
                  <a:cubicBezTo>
                    <a:pt x="2335" y="24"/>
                    <a:pt x="2406" y="119"/>
                    <a:pt x="2454" y="358"/>
                  </a:cubicBezTo>
                  <a:cubicBezTo>
                    <a:pt x="2501" y="608"/>
                    <a:pt x="2323" y="667"/>
                    <a:pt x="2156" y="679"/>
                  </a:cubicBezTo>
                  <a:cubicBezTo>
                    <a:pt x="1608" y="762"/>
                    <a:pt x="1037" y="810"/>
                    <a:pt x="489" y="846"/>
                  </a:cubicBezTo>
                  <a:cubicBezTo>
                    <a:pt x="191" y="858"/>
                    <a:pt x="1" y="488"/>
                    <a:pt x="144" y="227"/>
                  </a:cubicBezTo>
                  <a:cubicBezTo>
                    <a:pt x="191" y="143"/>
                    <a:pt x="310" y="107"/>
                    <a:pt x="382" y="84"/>
                  </a:cubicBezTo>
                  <a:cubicBezTo>
                    <a:pt x="668" y="60"/>
                    <a:pt x="965" y="48"/>
                    <a:pt x="1275" y="24"/>
                  </a:cubicBezTo>
                  <a:cubicBezTo>
                    <a:pt x="1263" y="24"/>
                    <a:pt x="1275" y="24"/>
                    <a:pt x="1275" y="2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0" name="Google Shape;3860;p116"/>
            <p:cNvSpPr/>
            <p:nvPr/>
          </p:nvSpPr>
          <p:spPr>
            <a:xfrm>
              <a:off x="3629600" y="2461275"/>
              <a:ext cx="177150" cy="234150"/>
            </a:xfrm>
            <a:custGeom>
              <a:avLst/>
              <a:gdLst/>
              <a:ahLst/>
              <a:cxnLst/>
              <a:rect l="l" t="t" r="r" b="b"/>
              <a:pathLst>
                <a:path w="7086" h="9366" extrusionOk="0">
                  <a:moveTo>
                    <a:pt x="5152" y="659"/>
                  </a:moveTo>
                  <a:cubicBezTo>
                    <a:pt x="5269" y="659"/>
                    <a:pt x="5386" y="660"/>
                    <a:pt x="5502" y="662"/>
                  </a:cubicBezTo>
                  <a:cubicBezTo>
                    <a:pt x="5799" y="674"/>
                    <a:pt x="6013" y="674"/>
                    <a:pt x="6073" y="734"/>
                  </a:cubicBezTo>
                  <a:cubicBezTo>
                    <a:pt x="6133" y="793"/>
                    <a:pt x="6144" y="995"/>
                    <a:pt x="6156" y="1293"/>
                  </a:cubicBezTo>
                  <a:cubicBezTo>
                    <a:pt x="6204" y="1853"/>
                    <a:pt x="6049" y="2341"/>
                    <a:pt x="5668" y="2877"/>
                  </a:cubicBezTo>
                  <a:cubicBezTo>
                    <a:pt x="5323" y="3353"/>
                    <a:pt x="5013" y="3865"/>
                    <a:pt x="4704" y="4353"/>
                  </a:cubicBezTo>
                  <a:cubicBezTo>
                    <a:pt x="4489" y="4686"/>
                    <a:pt x="4263" y="5044"/>
                    <a:pt x="4049" y="5365"/>
                  </a:cubicBezTo>
                  <a:cubicBezTo>
                    <a:pt x="3787" y="5734"/>
                    <a:pt x="3537" y="6115"/>
                    <a:pt x="3275" y="6472"/>
                  </a:cubicBezTo>
                  <a:lnTo>
                    <a:pt x="2823" y="7091"/>
                  </a:lnTo>
                  <a:cubicBezTo>
                    <a:pt x="2763" y="7187"/>
                    <a:pt x="2704" y="7282"/>
                    <a:pt x="2632" y="7389"/>
                  </a:cubicBezTo>
                  <a:cubicBezTo>
                    <a:pt x="2596" y="7449"/>
                    <a:pt x="2561" y="7508"/>
                    <a:pt x="2513" y="7580"/>
                  </a:cubicBezTo>
                  <a:lnTo>
                    <a:pt x="2394" y="7782"/>
                  </a:lnTo>
                  <a:lnTo>
                    <a:pt x="2632" y="7806"/>
                  </a:lnTo>
                  <a:cubicBezTo>
                    <a:pt x="2727" y="7818"/>
                    <a:pt x="2799" y="7818"/>
                    <a:pt x="2858" y="7842"/>
                  </a:cubicBezTo>
                  <a:cubicBezTo>
                    <a:pt x="2989" y="7853"/>
                    <a:pt x="3108" y="7865"/>
                    <a:pt x="3227" y="7865"/>
                  </a:cubicBezTo>
                  <a:lnTo>
                    <a:pt x="6025" y="7865"/>
                  </a:lnTo>
                  <a:cubicBezTo>
                    <a:pt x="6252" y="7865"/>
                    <a:pt x="6371" y="7889"/>
                    <a:pt x="6418" y="7937"/>
                  </a:cubicBezTo>
                  <a:cubicBezTo>
                    <a:pt x="6454" y="7996"/>
                    <a:pt x="6490" y="8115"/>
                    <a:pt x="6478" y="8342"/>
                  </a:cubicBezTo>
                  <a:cubicBezTo>
                    <a:pt x="6478" y="8413"/>
                    <a:pt x="6454" y="8485"/>
                    <a:pt x="6442" y="8580"/>
                  </a:cubicBezTo>
                  <a:cubicBezTo>
                    <a:pt x="6442" y="8592"/>
                    <a:pt x="6442" y="8604"/>
                    <a:pt x="6430" y="8627"/>
                  </a:cubicBezTo>
                  <a:cubicBezTo>
                    <a:pt x="6073" y="8728"/>
                    <a:pt x="5717" y="8751"/>
                    <a:pt x="5354" y="8751"/>
                  </a:cubicBezTo>
                  <a:cubicBezTo>
                    <a:pt x="5245" y="8751"/>
                    <a:pt x="5136" y="8749"/>
                    <a:pt x="5025" y="8746"/>
                  </a:cubicBezTo>
                  <a:cubicBezTo>
                    <a:pt x="4926" y="8742"/>
                    <a:pt x="4827" y="8741"/>
                    <a:pt x="4728" y="8741"/>
                  </a:cubicBezTo>
                  <a:cubicBezTo>
                    <a:pt x="4529" y="8741"/>
                    <a:pt x="4331" y="8746"/>
                    <a:pt x="4132" y="8746"/>
                  </a:cubicBezTo>
                  <a:cubicBezTo>
                    <a:pt x="3930" y="8746"/>
                    <a:pt x="3716" y="8758"/>
                    <a:pt x="3525" y="8758"/>
                  </a:cubicBezTo>
                  <a:cubicBezTo>
                    <a:pt x="3001" y="8758"/>
                    <a:pt x="2489" y="8746"/>
                    <a:pt x="1977" y="8746"/>
                  </a:cubicBezTo>
                  <a:lnTo>
                    <a:pt x="1513" y="8746"/>
                  </a:lnTo>
                  <a:cubicBezTo>
                    <a:pt x="1500" y="8749"/>
                    <a:pt x="1488" y="8750"/>
                    <a:pt x="1477" y="8750"/>
                  </a:cubicBezTo>
                  <a:cubicBezTo>
                    <a:pt x="1423" y="8750"/>
                    <a:pt x="1382" y="8719"/>
                    <a:pt x="1382" y="8592"/>
                  </a:cubicBezTo>
                  <a:cubicBezTo>
                    <a:pt x="1346" y="8056"/>
                    <a:pt x="1382" y="7615"/>
                    <a:pt x="1715" y="7187"/>
                  </a:cubicBezTo>
                  <a:cubicBezTo>
                    <a:pt x="2108" y="6615"/>
                    <a:pt x="2501" y="6020"/>
                    <a:pt x="2858" y="5460"/>
                  </a:cubicBezTo>
                  <a:cubicBezTo>
                    <a:pt x="3001" y="5210"/>
                    <a:pt x="3168" y="4984"/>
                    <a:pt x="3323" y="4722"/>
                  </a:cubicBezTo>
                  <a:cubicBezTo>
                    <a:pt x="3870" y="3877"/>
                    <a:pt x="4430" y="3020"/>
                    <a:pt x="4990" y="2162"/>
                  </a:cubicBezTo>
                  <a:cubicBezTo>
                    <a:pt x="5025" y="2103"/>
                    <a:pt x="5061" y="2031"/>
                    <a:pt x="5109" y="1960"/>
                  </a:cubicBezTo>
                  <a:lnTo>
                    <a:pt x="5144" y="1865"/>
                  </a:lnTo>
                  <a:lnTo>
                    <a:pt x="5192" y="1793"/>
                  </a:lnTo>
                  <a:lnTo>
                    <a:pt x="5061" y="1543"/>
                  </a:lnTo>
                  <a:lnTo>
                    <a:pt x="4406" y="1543"/>
                  </a:lnTo>
                  <a:lnTo>
                    <a:pt x="3549" y="1591"/>
                  </a:lnTo>
                  <a:cubicBezTo>
                    <a:pt x="3061" y="1615"/>
                    <a:pt x="2537" y="1650"/>
                    <a:pt x="2037" y="1662"/>
                  </a:cubicBezTo>
                  <a:cubicBezTo>
                    <a:pt x="1967" y="1664"/>
                    <a:pt x="1898" y="1665"/>
                    <a:pt x="1830" y="1665"/>
                  </a:cubicBezTo>
                  <a:cubicBezTo>
                    <a:pt x="1511" y="1665"/>
                    <a:pt x="1199" y="1644"/>
                    <a:pt x="846" y="1615"/>
                  </a:cubicBezTo>
                  <a:cubicBezTo>
                    <a:pt x="620" y="1603"/>
                    <a:pt x="620" y="1603"/>
                    <a:pt x="620" y="1365"/>
                  </a:cubicBezTo>
                  <a:cubicBezTo>
                    <a:pt x="620" y="1198"/>
                    <a:pt x="632" y="1031"/>
                    <a:pt x="656" y="853"/>
                  </a:cubicBezTo>
                  <a:cubicBezTo>
                    <a:pt x="666" y="748"/>
                    <a:pt x="704" y="708"/>
                    <a:pt x="803" y="708"/>
                  </a:cubicBezTo>
                  <a:cubicBezTo>
                    <a:pt x="816" y="708"/>
                    <a:pt x="830" y="708"/>
                    <a:pt x="846" y="710"/>
                  </a:cubicBezTo>
                  <a:cubicBezTo>
                    <a:pt x="1235" y="746"/>
                    <a:pt x="1623" y="760"/>
                    <a:pt x="2011" y="760"/>
                  </a:cubicBezTo>
                  <a:cubicBezTo>
                    <a:pt x="2514" y="760"/>
                    <a:pt x="3016" y="737"/>
                    <a:pt x="3513" y="710"/>
                  </a:cubicBezTo>
                  <a:cubicBezTo>
                    <a:pt x="4052" y="680"/>
                    <a:pt x="4607" y="659"/>
                    <a:pt x="5152" y="659"/>
                  </a:cubicBezTo>
                  <a:close/>
                  <a:moveTo>
                    <a:pt x="4211" y="0"/>
                  </a:moveTo>
                  <a:cubicBezTo>
                    <a:pt x="3860" y="0"/>
                    <a:pt x="3503" y="8"/>
                    <a:pt x="3156" y="31"/>
                  </a:cubicBezTo>
                  <a:cubicBezTo>
                    <a:pt x="2730" y="71"/>
                    <a:pt x="2338" y="92"/>
                    <a:pt x="1964" y="92"/>
                  </a:cubicBezTo>
                  <a:cubicBezTo>
                    <a:pt x="1564" y="92"/>
                    <a:pt x="1186" y="68"/>
                    <a:pt x="810" y="19"/>
                  </a:cubicBezTo>
                  <a:cubicBezTo>
                    <a:pt x="752" y="11"/>
                    <a:pt x="687" y="2"/>
                    <a:pt x="624" y="2"/>
                  </a:cubicBezTo>
                  <a:cubicBezTo>
                    <a:pt x="598" y="2"/>
                    <a:pt x="573" y="4"/>
                    <a:pt x="549" y="7"/>
                  </a:cubicBezTo>
                  <a:cubicBezTo>
                    <a:pt x="322" y="7"/>
                    <a:pt x="179" y="138"/>
                    <a:pt x="144" y="376"/>
                  </a:cubicBezTo>
                  <a:cubicBezTo>
                    <a:pt x="132" y="531"/>
                    <a:pt x="120" y="674"/>
                    <a:pt x="108" y="841"/>
                  </a:cubicBezTo>
                  <a:cubicBezTo>
                    <a:pt x="72" y="1150"/>
                    <a:pt x="48" y="1484"/>
                    <a:pt x="13" y="1793"/>
                  </a:cubicBezTo>
                  <a:cubicBezTo>
                    <a:pt x="1" y="1900"/>
                    <a:pt x="13" y="2043"/>
                    <a:pt x="108" y="2138"/>
                  </a:cubicBezTo>
                  <a:cubicBezTo>
                    <a:pt x="177" y="2199"/>
                    <a:pt x="278" y="2216"/>
                    <a:pt x="378" y="2216"/>
                  </a:cubicBezTo>
                  <a:cubicBezTo>
                    <a:pt x="415" y="2216"/>
                    <a:pt x="453" y="2213"/>
                    <a:pt x="489" y="2210"/>
                  </a:cubicBezTo>
                  <a:cubicBezTo>
                    <a:pt x="644" y="2198"/>
                    <a:pt x="787" y="2174"/>
                    <a:pt x="977" y="2174"/>
                  </a:cubicBezTo>
                  <a:cubicBezTo>
                    <a:pt x="1072" y="2174"/>
                    <a:pt x="1156" y="2198"/>
                    <a:pt x="1251" y="2198"/>
                  </a:cubicBezTo>
                  <a:cubicBezTo>
                    <a:pt x="1346" y="2210"/>
                    <a:pt x="1465" y="2210"/>
                    <a:pt x="1584" y="2210"/>
                  </a:cubicBezTo>
                  <a:cubicBezTo>
                    <a:pt x="1965" y="2210"/>
                    <a:pt x="2323" y="2198"/>
                    <a:pt x="2692" y="2174"/>
                  </a:cubicBezTo>
                  <a:cubicBezTo>
                    <a:pt x="3073" y="2162"/>
                    <a:pt x="3477" y="2162"/>
                    <a:pt x="3870" y="2150"/>
                  </a:cubicBezTo>
                  <a:cubicBezTo>
                    <a:pt x="3906" y="2150"/>
                    <a:pt x="3954" y="2150"/>
                    <a:pt x="3989" y="2138"/>
                  </a:cubicBezTo>
                  <a:cubicBezTo>
                    <a:pt x="4031" y="2127"/>
                    <a:pt x="4070" y="2121"/>
                    <a:pt x="4106" y="2121"/>
                  </a:cubicBezTo>
                  <a:cubicBezTo>
                    <a:pt x="4141" y="2121"/>
                    <a:pt x="4174" y="2127"/>
                    <a:pt x="4204" y="2138"/>
                  </a:cubicBezTo>
                  <a:lnTo>
                    <a:pt x="4168" y="2222"/>
                  </a:lnTo>
                  <a:cubicBezTo>
                    <a:pt x="3406" y="3412"/>
                    <a:pt x="2644" y="4591"/>
                    <a:pt x="1882" y="5782"/>
                  </a:cubicBezTo>
                  <a:lnTo>
                    <a:pt x="1334" y="6627"/>
                  </a:lnTo>
                  <a:cubicBezTo>
                    <a:pt x="668" y="7222"/>
                    <a:pt x="679" y="7996"/>
                    <a:pt x="775" y="8663"/>
                  </a:cubicBezTo>
                  <a:cubicBezTo>
                    <a:pt x="787" y="8770"/>
                    <a:pt x="799" y="8877"/>
                    <a:pt x="810" y="8996"/>
                  </a:cubicBezTo>
                  <a:lnTo>
                    <a:pt x="870" y="9366"/>
                  </a:lnTo>
                  <a:lnTo>
                    <a:pt x="1013" y="9366"/>
                  </a:lnTo>
                  <a:cubicBezTo>
                    <a:pt x="1251" y="9366"/>
                    <a:pt x="1489" y="9354"/>
                    <a:pt x="1703" y="9354"/>
                  </a:cubicBezTo>
                  <a:cubicBezTo>
                    <a:pt x="2263" y="9342"/>
                    <a:pt x="2775" y="9318"/>
                    <a:pt x="3311" y="9306"/>
                  </a:cubicBezTo>
                  <a:lnTo>
                    <a:pt x="5073" y="9306"/>
                  </a:lnTo>
                  <a:cubicBezTo>
                    <a:pt x="5513" y="9306"/>
                    <a:pt x="5966" y="9282"/>
                    <a:pt x="6394" y="9258"/>
                  </a:cubicBezTo>
                  <a:lnTo>
                    <a:pt x="6573" y="9247"/>
                  </a:lnTo>
                  <a:cubicBezTo>
                    <a:pt x="7037" y="9235"/>
                    <a:pt x="7085" y="8937"/>
                    <a:pt x="7085" y="8806"/>
                  </a:cubicBezTo>
                  <a:cubicBezTo>
                    <a:pt x="7085" y="8496"/>
                    <a:pt x="7049" y="8092"/>
                    <a:pt x="7014" y="7568"/>
                  </a:cubicBezTo>
                  <a:cubicBezTo>
                    <a:pt x="6991" y="7453"/>
                    <a:pt x="6935" y="7185"/>
                    <a:pt x="6583" y="7185"/>
                  </a:cubicBezTo>
                  <a:cubicBezTo>
                    <a:pt x="6568" y="7185"/>
                    <a:pt x="6553" y="7186"/>
                    <a:pt x="6537" y="7187"/>
                  </a:cubicBezTo>
                  <a:cubicBezTo>
                    <a:pt x="5621" y="7211"/>
                    <a:pt x="4716" y="7211"/>
                    <a:pt x="3775" y="7222"/>
                  </a:cubicBezTo>
                  <a:cubicBezTo>
                    <a:pt x="3704" y="7222"/>
                    <a:pt x="3620" y="7211"/>
                    <a:pt x="3525" y="7211"/>
                  </a:cubicBezTo>
                  <a:cubicBezTo>
                    <a:pt x="3537" y="7187"/>
                    <a:pt x="3573" y="7139"/>
                    <a:pt x="3585" y="7103"/>
                  </a:cubicBezTo>
                  <a:cubicBezTo>
                    <a:pt x="3692" y="6949"/>
                    <a:pt x="3811" y="6782"/>
                    <a:pt x="3918" y="6615"/>
                  </a:cubicBezTo>
                  <a:cubicBezTo>
                    <a:pt x="4132" y="6306"/>
                    <a:pt x="4359" y="5960"/>
                    <a:pt x="4573" y="5627"/>
                  </a:cubicBezTo>
                  <a:cubicBezTo>
                    <a:pt x="4704" y="5413"/>
                    <a:pt x="4835" y="5198"/>
                    <a:pt x="4966" y="4984"/>
                  </a:cubicBezTo>
                  <a:cubicBezTo>
                    <a:pt x="5430" y="4222"/>
                    <a:pt x="5906" y="3448"/>
                    <a:pt x="6478" y="2734"/>
                  </a:cubicBezTo>
                  <a:cubicBezTo>
                    <a:pt x="6668" y="2496"/>
                    <a:pt x="6859" y="2162"/>
                    <a:pt x="6752" y="1734"/>
                  </a:cubicBezTo>
                  <a:cubicBezTo>
                    <a:pt x="6740" y="1674"/>
                    <a:pt x="6740" y="1591"/>
                    <a:pt x="6752" y="1496"/>
                  </a:cubicBezTo>
                  <a:cubicBezTo>
                    <a:pt x="6752" y="1436"/>
                    <a:pt x="6775" y="1388"/>
                    <a:pt x="6752" y="1329"/>
                  </a:cubicBezTo>
                  <a:cubicBezTo>
                    <a:pt x="6752" y="1043"/>
                    <a:pt x="6752" y="745"/>
                    <a:pt x="6740" y="472"/>
                  </a:cubicBezTo>
                  <a:cubicBezTo>
                    <a:pt x="6740" y="317"/>
                    <a:pt x="6692" y="210"/>
                    <a:pt x="6609" y="126"/>
                  </a:cubicBezTo>
                  <a:cubicBezTo>
                    <a:pt x="6514" y="55"/>
                    <a:pt x="6394" y="7"/>
                    <a:pt x="6252" y="7"/>
                  </a:cubicBezTo>
                  <a:lnTo>
                    <a:pt x="4811" y="7"/>
                  </a:lnTo>
                  <a:cubicBezTo>
                    <a:pt x="4615" y="3"/>
                    <a:pt x="4414" y="0"/>
                    <a:pt x="42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1" name="Google Shape;3861;p116"/>
            <p:cNvSpPr/>
            <p:nvPr/>
          </p:nvSpPr>
          <p:spPr>
            <a:xfrm>
              <a:off x="3380775" y="2452725"/>
              <a:ext cx="195275" cy="257275"/>
            </a:xfrm>
            <a:custGeom>
              <a:avLst/>
              <a:gdLst/>
              <a:ahLst/>
              <a:cxnLst/>
              <a:rect l="l" t="t" r="r" b="b"/>
              <a:pathLst>
                <a:path w="7811" h="10291" extrusionOk="0">
                  <a:moveTo>
                    <a:pt x="4579" y="657"/>
                  </a:moveTo>
                  <a:cubicBezTo>
                    <a:pt x="4730" y="657"/>
                    <a:pt x="4815" y="720"/>
                    <a:pt x="4870" y="873"/>
                  </a:cubicBezTo>
                  <a:cubicBezTo>
                    <a:pt x="4965" y="1171"/>
                    <a:pt x="5048" y="1468"/>
                    <a:pt x="5132" y="1778"/>
                  </a:cubicBezTo>
                  <a:cubicBezTo>
                    <a:pt x="5215" y="2123"/>
                    <a:pt x="5287" y="2445"/>
                    <a:pt x="5370" y="2790"/>
                  </a:cubicBezTo>
                  <a:cubicBezTo>
                    <a:pt x="5501" y="3373"/>
                    <a:pt x="5644" y="3957"/>
                    <a:pt x="5799" y="4552"/>
                  </a:cubicBezTo>
                  <a:cubicBezTo>
                    <a:pt x="5906" y="4969"/>
                    <a:pt x="6025" y="5398"/>
                    <a:pt x="6144" y="5802"/>
                  </a:cubicBezTo>
                  <a:cubicBezTo>
                    <a:pt x="6263" y="6219"/>
                    <a:pt x="6382" y="6648"/>
                    <a:pt x="6501" y="7076"/>
                  </a:cubicBezTo>
                  <a:cubicBezTo>
                    <a:pt x="6644" y="7624"/>
                    <a:pt x="6763" y="8195"/>
                    <a:pt x="6882" y="8731"/>
                  </a:cubicBezTo>
                  <a:cubicBezTo>
                    <a:pt x="6930" y="8922"/>
                    <a:pt x="6977" y="9100"/>
                    <a:pt x="7013" y="9291"/>
                  </a:cubicBezTo>
                  <a:cubicBezTo>
                    <a:pt x="7037" y="9338"/>
                    <a:pt x="7037" y="9386"/>
                    <a:pt x="7037" y="9446"/>
                  </a:cubicBezTo>
                  <a:lnTo>
                    <a:pt x="7037" y="9458"/>
                  </a:lnTo>
                  <a:cubicBezTo>
                    <a:pt x="6989" y="9493"/>
                    <a:pt x="6953" y="9505"/>
                    <a:pt x="6918" y="9517"/>
                  </a:cubicBezTo>
                  <a:cubicBezTo>
                    <a:pt x="6841" y="9546"/>
                    <a:pt x="6693" y="9598"/>
                    <a:pt x="6615" y="9598"/>
                  </a:cubicBezTo>
                  <a:cubicBezTo>
                    <a:pt x="6596" y="9598"/>
                    <a:pt x="6582" y="9595"/>
                    <a:pt x="6572" y="9589"/>
                  </a:cubicBezTo>
                  <a:cubicBezTo>
                    <a:pt x="6525" y="9565"/>
                    <a:pt x="6465" y="9350"/>
                    <a:pt x="6441" y="9267"/>
                  </a:cubicBezTo>
                  <a:cubicBezTo>
                    <a:pt x="6346" y="8957"/>
                    <a:pt x="6263" y="8636"/>
                    <a:pt x="6180" y="8338"/>
                  </a:cubicBezTo>
                  <a:cubicBezTo>
                    <a:pt x="6120" y="8100"/>
                    <a:pt x="6060" y="7886"/>
                    <a:pt x="5989" y="7648"/>
                  </a:cubicBezTo>
                  <a:cubicBezTo>
                    <a:pt x="5918" y="7386"/>
                    <a:pt x="5846" y="7148"/>
                    <a:pt x="5763" y="6898"/>
                  </a:cubicBezTo>
                  <a:cubicBezTo>
                    <a:pt x="5703" y="6707"/>
                    <a:pt x="5644" y="6517"/>
                    <a:pt x="5608" y="6314"/>
                  </a:cubicBezTo>
                  <a:cubicBezTo>
                    <a:pt x="5549" y="6112"/>
                    <a:pt x="5394" y="6005"/>
                    <a:pt x="5191" y="6005"/>
                  </a:cubicBezTo>
                  <a:lnTo>
                    <a:pt x="4834" y="6005"/>
                  </a:lnTo>
                  <a:cubicBezTo>
                    <a:pt x="4453" y="6005"/>
                    <a:pt x="4084" y="6017"/>
                    <a:pt x="3715" y="6017"/>
                  </a:cubicBezTo>
                  <a:cubicBezTo>
                    <a:pt x="3489" y="6017"/>
                    <a:pt x="3251" y="6005"/>
                    <a:pt x="3012" y="5993"/>
                  </a:cubicBezTo>
                  <a:lnTo>
                    <a:pt x="2905" y="5981"/>
                  </a:lnTo>
                  <a:cubicBezTo>
                    <a:pt x="2830" y="5974"/>
                    <a:pt x="2762" y="5971"/>
                    <a:pt x="2701" y="5971"/>
                  </a:cubicBezTo>
                  <a:cubicBezTo>
                    <a:pt x="2321" y="5971"/>
                    <a:pt x="2209" y="6111"/>
                    <a:pt x="2096" y="6552"/>
                  </a:cubicBezTo>
                  <a:cubicBezTo>
                    <a:pt x="1989" y="6957"/>
                    <a:pt x="1881" y="7374"/>
                    <a:pt x="1798" y="7779"/>
                  </a:cubicBezTo>
                  <a:cubicBezTo>
                    <a:pt x="1703" y="8124"/>
                    <a:pt x="1631" y="8457"/>
                    <a:pt x="1548" y="8803"/>
                  </a:cubicBezTo>
                  <a:cubicBezTo>
                    <a:pt x="1488" y="9041"/>
                    <a:pt x="1488" y="9041"/>
                    <a:pt x="1262" y="9041"/>
                  </a:cubicBezTo>
                  <a:cubicBezTo>
                    <a:pt x="869" y="9029"/>
                    <a:pt x="667" y="8993"/>
                    <a:pt x="631" y="8969"/>
                  </a:cubicBezTo>
                  <a:cubicBezTo>
                    <a:pt x="607" y="8934"/>
                    <a:pt x="679" y="8731"/>
                    <a:pt x="715" y="8600"/>
                  </a:cubicBezTo>
                  <a:cubicBezTo>
                    <a:pt x="726" y="8541"/>
                    <a:pt x="750" y="8481"/>
                    <a:pt x="774" y="8398"/>
                  </a:cubicBezTo>
                  <a:cubicBezTo>
                    <a:pt x="1286" y="6660"/>
                    <a:pt x="1822" y="4814"/>
                    <a:pt x="2393" y="3004"/>
                  </a:cubicBezTo>
                  <a:cubicBezTo>
                    <a:pt x="2524" y="2588"/>
                    <a:pt x="2667" y="2147"/>
                    <a:pt x="2834" y="1754"/>
                  </a:cubicBezTo>
                  <a:cubicBezTo>
                    <a:pt x="2929" y="1516"/>
                    <a:pt x="3012" y="1278"/>
                    <a:pt x="3108" y="1016"/>
                  </a:cubicBezTo>
                  <a:cubicBezTo>
                    <a:pt x="3167" y="837"/>
                    <a:pt x="3263" y="766"/>
                    <a:pt x="3441" y="754"/>
                  </a:cubicBezTo>
                  <a:cubicBezTo>
                    <a:pt x="3774" y="742"/>
                    <a:pt x="4144" y="706"/>
                    <a:pt x="4536" y="659"/>
                  </a:cubicBezTo>
                  <a:cubicBezTo>
                    <a:pt x="4551" y="658"/>
                    <a:pt x="4565" y="657"/>
                    <a:pt x="4579" y="657"/>
                  </a:cubicBezTo>
                  <a:close/>
                  <a:moveTo>
                    <a:pt x="4886" y="0"/>
                  </a:moveTo>
                  <a:cubicBezTo>
                    <a:pt x="4855" y="0"/>
                    <a:pt x="4826" y="2"/>
                    <a:pt x="4798" y="4"/>
                  </a:cubicBezTo>
                  <a:cubicBezTo>
                    <a:pt x="4358" y="52"/>
                    <a:pt x="3870" y="99"/>
                    <a:pt x="3405" y="99"/>
                  </a:cubicBezTo>
                  <a:cubicBezTo>
                    <a:pt x="3072" y="99"/>
                    <a:pt x="2882" y="218"/>
                    <a:pt x="2739" y="504"/>
                  </a:cubicBezTo>
                  <a:cubicBezTo>
                    <a:pt x="2358" y="1254"/>
                    <a:pt x="2108" y="2052"/>
                    <a:pt x="1929" y="2659"/>
                  </a:cubicBezTo>
                  <a:cubicBezTo>
                    <a:pt x="1548" y="3957"/>
                    <a:pt x="1155" y="5243"/>
                    <a:pt x="774" y="6529"/>
                  </a:cubicBezTo>
                  <a:cubicBezTo>
                    <a:pt x="548" y="7243"/>
                    <a:pt x="334" y="7957"/>
                    <a:pt x="131" y="8672"/>
                  </a:cubicBezTo>
                  <a:cubicBezTo>
                    <a:pt x="95" y="8755"/>
                    <a:pt x="84" y="8862"/>
                    <a:pt x="60" y="8969"/>
                  </a:cubicBezTo>
                  <a:lnTo>
                    <a:pt x="12" y="9148"/>
                  </a:lnTo>
                  <a:lnTo>
                    <a:pt x="0" y="9231"/>
                  </a:lnTo>
                  <a:lnTo>
                    <a:pt x="60" y="9291"/>
                  </a:lnTo>
                  <a:cubicBezTo>
                    <a:pt x="72" y="9315"/>
                    <a:pt x="95" y="9338"/>
                    <a:pt x="119" y="9374"/>
                  </a:cubicBezTo>
                  <a:cubicBezTo>
                    <a:pt x="191" y="9458"/>
                    <a:pt x="262" y="9541"/>
                    <a:pt x="393" y="9577"/>
                  </a:cubicBezTo>
                  <a:cubicBezTo>
                    <a:pt x="619" y="9624"/>
                    <a:pt x="857" y="9636"/>
                    <a:pt x="1084" y="9648"/>
                  </a:cubicBezTo>
                  <a:cubicBezTo>
                    <a:pt x="1155" y="9648"/>
                    <a:pt x="1227" y="9672"/>
                    <a:pt x="1310" y="9672"/>
                  </a:cubicBezTo>
                  <a:cubicBezTo>
                    <a:pt x="1408" y="9678"/>
                    <a:pt x="1493" y="9682"/>
                    <a:pt x="1565" y="9682"/>
                  </a:cubicBezTo>
                  <a:cubicBezTo>
                    <a:pt x="1938" y="9682"/>
                    <a:pt x="1998" y="9577"/>
                    <a:pt x="2108" y="9088"/>
                  </a:cubicBezTo>
                  <a:cubicBezTo>
                    <a:pt x="2120" y="9041"/>
                    <a:pt x="2120" y="8993"/>
                    <a:pt x="2143" y="8957"/>
                  </a:cubicBezTo>
                  <a:cubicBezTo>
                    <a:pt x="2155" y="8898"/>
                    <a:pt x="2155" y="8850"/>
                    <a:pt x="2167" y="8803"/>
                  </a:cubicBezTo>
                  <a:cubicBezTo>
                    <a:pt x="2286" y="8374"/>
                    <a:pt x="2393" y="7945"/>
                    <a:pt x="2512" y="7505"/>
                  </a:cubicBezTo>
                  <a:lnTo>
                    <a:pt x="2691" y="6814"/>
                  </a:lnTo>
                  <a:cubicBezTo>
                    <a:pt x="2739" y="6648"/>
                    <a:pt x="2798" y="6636"/>
                    <a:pt x="2870" y="6636"/>
                  </a:cubicBezTo>
                  <a:cubicBezTo>
                    <a:pt x="3096" y="6636"/>
                    <a:pt x="3298" y="6636"/>
                    <a:pt x="3524" y="6648"/>
                  </a:cubicBezTo>
                  <a:cubicBezTo>
                    <a:pt x="3989" y="6648"/>
                    <a:pt x="4429" y="6660"/>
                    <a:pt x="4894" y="6671"/>
                  </a:cubicBezTo>
                  <a:cubicBezTo>
                    <a:pt x="5025" y="6671"/>
                    <a:pt x="5120" y="6755"/>
                    <a:pt x="5144" y="6898"/>
                  </a:cubicBezTo>
                  <a:cubicBezTo>
                    <a:pt x="5215" y="7183"/>
                    <a:pt x="5310" y="7469"/>
                    <a:pt x="5394" y="7767"/>
                  </a:cubicBezTo>
                  <a:cubicBezTo>
                    <a:pt x="5477" y="8029"/>
                    <a:pt x="5560" y="8279"/>
                    <a:pt x="5632" y="8553"/>
                  </a:cubicBezTo>
                  <a:cubicBezTo>
                    <a:pt x="5715" y="8850"/>
                    <a:pt x="5799" y="9148"/>
                    <a:pt x="5870" y="9434"/>
                  </a:cubicBezTo>
                  <a:lnTo>
                    <a:pt x="6013" y="9970"/>
                  </a:lnTo>
                  <a:cubicBezTo>
                    <a:pt x="6037" y="10100"/>
                    <a:pt x="6108" y="10208"/>
                    <a:pt x="6203" y="10243"/>
                  </a:cubicBezTo>
                  <a:cubicBezTo>
                    <a:pt x="6263" y="10279"/>
                    <a:pt x="6322" y="10291"/>
                    <a:pt x="6382" y="10291"/>
                  </a:cubicBezTo>
                  <a:cubicBezTo>
                    <a:pt x="6430" y="10291"/>
                    <a:pt x="6489" y="10279"/>
                    <a:pt x="6549" y="10267"/>
                  </a:cubicBezTo>
                  <a:cubicBezTo>
                    <a:pt x="6692" y="10220"/>
                    <a:pt x="6870" y="10184"/>
                    <a:pt x="7025" y="10160"/>
                  </a:cubicBezTo>
                  <a:cubicBezTo>
                    <a:pt x="7144" y="10124"/>
                    <a:pt x="7263" y="10112"/>
                    <a:pt x="7382" y="10089"/>
                  </a:cubicBezTo>
                  <a:cubicBezTo>
                    <a:pt x="7715" y="9993"/>
                    <a:pt x="7811" y="9862"/>
                    <a:pt x="7739" y="9505"/>
                  </a:cubicBezTo>
                  <a:lnTo>
                    <a:pt x="7632" y="9160"/>
                  </a:lnTo>
                  <a:cubicBezTo>
                    <a:pt x="7537" y="8719"/>
                    <a:pt x="7442" y="8255"/>
                    <a:pt x="7323" y="7803"/>
                  </a:cubicBezTo>
                  <a:cubicBezTo>
                    <a:pt x="7203" y="7314"/>
                    <a:pt x="7061" y="6838"/>
                    <a:pt x="6930" y="6362"/>
                  </a:cubicBezTo>
                  <a:cubicBezTo>
                    <a:pt x="6811" y="5933"/>
                    <a:pt x="6680" y="5469"/>
                    <a:pt x="6572" y="5028"/>
                  </a:cubicBezTo>
                  <a:cubicBezTo>
                    <a:pt x="6382" y="4290"/>
                    <a:pt x="6203" y="3552"/>
                    <a:pt x="6013" y="2802"/>
                  </a:cubicBezTo>
                  <a:cubicBezTo>
                    <a:pt x="5858" y="2195"/>
                    <a:pt x="5691" y="1588"/>
                    <a:pt x="5549" y="980"/>
                  </a:cubicBezTo>
                  <a:cubicBezTo>
                    <a:pt x="5501" y="814"/>
                    <a:pt x="5453" y="659"/>
                    <a:pt x="5394" y="516"/>
                  </a:cubicBezTo>
                  <a:cubicBezTo>
                    <a:pt x="5370" y="445"/>
                    <a:pt x="5358" y="385"/>
                    <a:pt x="5322" y="302"/>
                  </a:cubicBezTo>
                  <a:cubicBezTo>
                    <a:pt x="5233" y="43"/>
                    <a:pt x="5043" y="0"/>
                    <a:pt x="48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2" name="Google Shape;3862;p116"/>
            <p:cNvSpPr/>
            <p:nvPr/>
          </p:nvSpPr>
          <p:spPr>
            <a:xfrm>
              <a:off x="3573050" y="2566825"/>
              <a:ext cx="82175" cy="45250"/>
            </a:xfrm>
            <a:custGeom>
              <a:avLst/>
              <a:gdLst/>
              <a:ahLst/>
              <a:cxnLst/>
              <a:rect l="l" t="t" r="r" b="b"/>
              <a:pathLst>
                <a:path w="3287" h="1810" extrusionOk="0">
                  <a:moveTo>
                    <a:pt x="2382" y="643"/>
                  </a:moveTo>
                  <a:cubicBezTo>
                    <a:pt x="2584" y="643"/>
                    <a:pt x="2620" y="679"/>
                    <a:pt x="2632" y="857"/>
                  </a:cubicBezTo>
                  <a:cubicBezTo>
                    <a:pt x="2632" y="893"/>
                    <a:pt x="2632" y="941"/>
                    <a:pt x="2620" y="964"/>
                  </a:cubicBezTo>
                  <a:cubicBezTo>
                    <a:pt x="2608" y="976"/>
                    <a:pt x="2560" y="1012"/>
                    <a:pt x="2453" y="1024"/>
                  </a:cubicBezTo>
                  <a:cubicBezTo>
                    <a:pt x="1953" y="1084"/>
                    <a:pt x="1370" y="1155"/>
                    <a:pt x="786" y="1191"/>
                  </a:cubicBezTo>
                  <a:cubicBezTo>
                    <a:pt x="703" y="1191"/>
                    <a:pt x="644" y="1095"/>
                    <a:pt x="608" y="1072"/>
                  </a:cubicBezTo>
                  <a:cubicBezTo>
                    <a:pt x="548" y="976"/>
                    <a:pt x="548" y="857"/>
                    <a:pt x="596" y="786"/>
                  </a:cubicBezTo>
                  <a:cubicBezTo>
                    <a:pt x="608" y="774"/>
                    <a:pt x="667" y="726"/>
                    <a:pt x="727" y="726"/>
                  </a:cubicBezTo>
                  <a:cubicBezTo>
                    <a:pt x="953" y="703"/>
                    <a:pt x="1179" y="679"/>
                    <a:pt x="1394" y="667"/>
                  </a:cubicBezTo>
                  <a:lnTo>
                    <a:pt x="1620" y="667"/>
                  </a:lnTo>
                  <a:cubicBezTo>
                    <a:pt x="1691" y="667"/>
                    <a:pt x="1787" y="667"/>
                    <a:pt x="1858" y="655"/>
                  </a:cubicBezTo>
                  <a:cubicBezTo>
                    <a:pt x="2037" y="655"/>
                    <a:pt x="2215" y="643"/>
                    <a:pt x="2382" y="643"/>
                  </a:cubicBezTo>
                  <a:close/>
                  <a:moveTo>
                    <a:pt x="2608" y="0"/>
                  </a:moveTo>
                  <a:cubicBezTo>
                    <a:pt x="2037" y="0"/>
                    <a:pt x="1453" y="24"/>
                    <a:pt x="906" y="48"/>
                  </a:cubicBezTo>
                  <a:lnTo>
                    <a:pt x="417" y="60"/>
                  </a:lnTo>
                  <a:cubicBezTo>
                    <a:pt x="286" y="60"/>
                    <a:pt x="179" y="107"/>
                    <a:pt x="108" y="191"/>
                  </a:cubicBezTo>
                  <a:cubicBezTo>
                    <a:pt x="24" y="286"/>
                    <a:pt x="1" y="381"/>
                    <a:pt x="1" y="512"/>
                  </a:cubicBezTo>
                  <a:cubicBezTo>
                    <a:pt x="1" y="619"/>
                    <a:pt x="13" y="726"/>
                    <a:pt x="13" y="834"/>
                  </a:cubicBezTo>
                  <a:cubicBezTo>
                    <a:pt x="24" y="1000"/>
                    <a:pt x="24" y="1155"/>
                    <a:pt x="48" y="1334"/>
                  </a:cubicBezTo>
                  <a:cubicBezTo>
                    <a:pt x="60" y="1536"/>
                    <a:pt x="72" y="1667"/>
                    <a:pt x="179" y="1738"/>
                  </a:cubicBezTo>
                  <a:cubicBezTo>
                    <a:pt x="239" y="1798"/>
                    <a:pt x="322" y="1810"/>
                    <a:pt x="417" y="1810"/>
                  </a:cubicBezTo>
                  <a:cubicBezTo>
                    <a:pt x="477" y="1810"/>
                    <a:pt x="536" y="1810"/>
                    <a:pt x="596" y="1798"/>
                  </a:cubicBezTo>
                  <a:cubicBezTo>
                    <a:pt x="858" y="1762"/>
                    <a:pt x="1144" y="1738"/>
                    <a:pt x="1417" y="1703"/>
                  </a:cubicBezTo>
                  <a:cubicBezTo>
                    <a:pt x="1489" y="1691"/>
                    <a:pt x="1560" y="1691"/>
                    <a:pt x="1632" y="1679"/>
                  </a:cubicBezTo>
                  <a:lnTo>
                    <a:pt x="1632" y="1738"/>
                  </a:lnTo>
                  <a:lnTo>
                    <a:pt x="1870" y="1703"/>
                  </a:lnTo>
                  <a:cubicBezTo>
                    <a:pt x="2215" y="1667"/>
                    <a:pt x="2560" y="1631"/>
                    <a:pt x="2882" y="1584"/>
                  </a:cubicBezTo>
                  <a:cubicBezTo>
                    <a:pt x="3144" y="1560"/>
                    <a:pt x="3287" y="1393"/>
                    <a:pt x="3275" y="1143"/>
                  </a:cubicBezTo>
                  <a:cubicBezTo>
                    <a:pt x="3263" y="953"/>
                    <a:pt x="3239" y="738"/>
                    <a:pt x="3215" y="536"/>
                  </a:cubicBezTo>
                  <a:cubicBezTo>
                    <a:pt x="3144" y="83"/>
                    <a:pt x="3084" y="0"/>
                    <a:pt x="2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3" name="Google Shape;3863;p116"/>
            <p:cNvSpPr/>
            <p:nvPr/>
          </p:nvSpPr>
          <p:spPr>
            <a:xfrm>
              <a:off x="3444175" y="2482275"/>
              <a:ext cx="70550" cy="109875"/>
            </a:xfrm>
            <a:custGeom>
              <a:avLst/>
              <a:gdLst/>
              <a:ahLst/>
              <a:cxnLst/>
              <a:rect l="l" t="t" r="r" b="b"/>
              <a:pathLst>
                <a:path w="2822" h="4395" extrusionOk="0">
                  <a:moveTo>
                    <a:pt x="1334" y="1775"/>
                  </a:moveTo>
                  <a:cubicBezTo>
                    <a:pt x="1369" y="1894"/>
                    <a:pt x="1405" y="2037"/>
                    <a:pt x="1429" y="2180"/>
                  </a:cubicBezTo>
                  <a:cubicBezTo>
                    <a:pt x="1477" y="2358"/>
                    <a:pt x="1512" y="2513"/>
                    <a:pt x="1596" y="2692"/>
                  </a:cubicBezTo>
                  <a:cubicBezTo>
                    <a:pt x="1715" y="2930"/>
                    <a:pt x="1810" y="3203"/>
                    <a:pt x="1905" y="3465"/>
                  </a:cubicBezTo>
                  <a:cubicBezTo>
                    <a:pt x="1941" y="3549"/>
                    <a:pt x="1965" y="3620"/>
                    <a:pt x="2000" y="3704"/>
                  </a:cubicBezTo>
                  <a:cubicBezTo>
                    <a:pt x="1769" y="3736"/>
                    <a:pt x="1551" y="3757"/>
                    <a:pt x="1339" y="3757"/>
                  </a:cubicBezTo>
                  <a:cubicBezTo>
                    <a:pt x="1160" y="3757"/>
                    <a:pt x="985" y="3742"/>
                    <a:pt x="810" y="3704"/>
                  </a:cubicBezTo>
                  <a:cubicBezTo>
                    <a:pt x="917" y="3073"/>
                    <a:pt x="1108" y="2453"/>
                    <a:pt x="1334" y="1775"/>
                  </a:cubicBezTo>
                  <a:close/>
                  <a:moveTo>
                    <a:pt x="1286" y="1"/>
                  </a:moveTo>
                  <a:lnTo>
                    <a:pt x="1179" y="275"/>
                  </a:lnTo>
                  <a:cubicBezTo>
                    <a:pt x="1167" y="334"/>
                    <a:pt x="1131" y="370"/>
                    <a:pt x="1119" y="417"/>
                  </a:cubicBezTo>
                  <a:cubicBezTo>
                    <a:pt x="1084" y="489"/>
                    <a:pt x="1072" y="548"/>
                    <a:pt x="1048" y="596"/>
                  </a:cubicBezTo>
                  <a:cubicBezTo>
                    <a:pt x="715" y="1656"/>
                    <a:pt x="405" y="2715"/>
                    <a:pt x="84" y="3751"/>
                  </a:cubicBezTo>
                  <a:cubicBezTo>
                    <a:pt x="36" y="3882"/>
                    <a:pt x="0" y="4049"/>
                    <a:pt x="95" y="4168"/>
                  </a:cubicBezTo>
                  <a:cubicBezTo>
                    <a:pt x="203" y="4323"/>
                    <a:pt x="357" y="4346"/>
                    <a:pt x="500" y="4346"/>
                  </a:cubicBezTo>
                  <a:cubicBezTo>
                    <a:pt x="1119" y="4382"/>
                    <a:pt x="1643" y="4394"/>
                    <a:pt x="2120" y="4394"/>
                  </a:cubicBezTo>
                  <a:lnTo>
                    <a:pt x="2227" y="4394"/>
                  </a:lnTo>
                  <a:cubicBezTo>
                    <a:pt x="2417" y="4394"/>
                    <a:pt x="2608" y="4382"/>
                    <a:pt x="2715" y="4227"/>
                  </a:cubicBezTo>
                  <a:cubicBezTo>
                    <a:pt x="2822" y="4096"/>
                    <a:pt x="2774" y="3906"/>
                    <a:pt x="2727" y="3727"/>
                  </a:cubicBezTo>
                  <a:cubicBezTo>
                    <a:pt x="2441" y="2775"/>
                    <a:pt x="2143" y="1799"/>
                    <a:pt x="1810" y="775"/>
                  </a:cubicBezTo>
                  <a:cubicBezTo>
                    <a:pt x="1762" y="644"/>
                    <a:pt x="1667" y="536"/>
                    <a:pt x="1584" y="417"/>
                  </a:cubicBezTo>
                  <a:lnTo>
                    <a:pt x="1453" y="239"/>
                  </a:lnTo>
                  <a:lnTo>
                    <a:pt x="128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64" name="Google Shape;3864;p116"/>
          <p:cNvGrpSpPr/>
          <p:nvPr/>
        </p:nvGrpSpPr>
        <p:grpSpPr>
          <a:xfrm>
            <a:off x="5276404" y="2171136"/>
            <a:ext cx="626375" cy="451429"/>
            <a:chOff x="4017750" y="2417225"/>
            <a:chExt cx="519425" cy="374350"/>
          </a:xfrm>
        </p:grpSpPr>
        <p:sp>
          <p:nvSpPr>
            <p:cNvPr id="3865" name="Google Shape;3865;p116"/>
            <p:cNvSpPr/>
            <p:nvPr/>
          </p:nvSpPr>
          <p:spPr>
            <a:xfrm>
              <a:off x="4017750" y="2417225"/>
              <a:ext cx="519425" cy="374350"/>
            </a:xfrm>
            <a:custGeom>
              <a:avLst/>
              <a:gdLst/>
              <a:ahLst/>
              <a:cxnLst/>
              <a:rect l="l" t="t" r="r" b="b"/>
              <a:pathLst>
                <a:path w="20777" h="14974" extrusionOk="0">
                  <a:moveTo>
                    <a:pt x="2247" y="1124"/>
                  </a:moveTo>
                  <a:cubicBezTo>
                    <a:pt x="2256" y="1124"/>
                    <a:pt x="2266" y="1125"/>
                    <a:pt x="2275" y="1126"/>
                  </a:cubicBezTo>
                  <a:cubicBezTo>
                    <a:pt x="3537" y="1150"/>
                    <a:pt x="5037" y="1233"/>
                    <a:pt x="6501" y="1745"/>
                  </a:cubicBezTo>
                  <a:cubicBezTo>
                    <a:pt x="6525" y="1757"/>
                    <a:pt x="6561" y="1757"/>
                    <a:pt x="6585" y="1769"/>
                  </a:cubicBezTo>
                  <a:cubicBezTo>
                    <a:pt x="6632" y="1781"/>
                    <a:pt x="6692" y="1805"/>
                    <a:pt x="6728" y="1817"/>
                  </a:cubicBezTo>
                  <a:lnTo>
                    <a:pt x="6847" y="1876"/>
                  </a:lnTo>
                  <a:cubicBezTo>
                    <a:pt x="7585" y="2257"/>
                    <a:pt x="8359" y="2662"/>
                    <a:pt x="9121" y="3079"/>
                  </a:cubicBezTo>
                  <a:cubicBezTo>
                    <a:pt x="9442" y="3258"/>
                    <a:pt x="9597" y="3496"/>
                    <a:pt x="9573" y="3889"/>
                  </a:cubicBezTo>
                  <a:cubicBezTo>
                    <a:pt x="9561" y="5091"/>
                    <a:pt x="9561" y="6306"/>
                    <a:pt x="9549" y="7496"/>
                  </a:cubicBezTo>
                  <a:lnTo>
                    <a:pt x="9549" y="7544"/>
                  </a:lnTo>
                  <a:cubicBezTo>
                    <a:pt x="9549" y="8318"/>
                    <a:pt x="9549" y="9092"/>
                    <a:pt x="9537" y="9866"/>
                  </a:cubicBezTo>
                  <a:cubicBezTo>
                    <a:pt x="9537" y="10044"/>
                    <a:pt x="9526" y="10235"/>
                    <a:pt x="9502" y="10413"/>
                  </a:cubicBezTo>
                  <a:cubicBezTo>
                    <a:pt x="9490" y="10568"/>
                    <a:pt x="9478" y="10711"/>
                    <a:pt x="9478" y="10866"/>
                  </a:cubicBezTo>
                  <a:cubicBezTo>
                    <a:pt x="9454" y="11223"/>
                    <a:pt x="9442" y="11568"/>
                    <a:pt x="9442" y="11925"/>
                  </a:cubicBezTo>
                  <a:cubicBezTo>
                    <a:pt x="9430" y="12235"/>
                    <a:pt x="9430" y="12556"/>
                    <a:pt x="9418" y="12878"/>
                  </a:cubicBezTo>
                  <a:cubicBezTo>
                    <a:pt x="9418" y="12913"/>
                    <a:pt x="9418" y="12949"/>
                    <a:pt x="9395" y="12997"/>
                  </a:cubicBezTo>
                  <a:cubicBezTo>
                    <a:pt x="9192" y="12890"/>
                    <a:pt x="9002" y="12794"/>
                    <a:pt x="8799" y="12699"/>
                  </a:cubicBezTo>
                  <a:cubicBezTo>
                    <a:pt x="8144" y="12342"/>
                    <a:pt x="7430" y="12116"/>
                    <a:pt x="6656" y="12044"/>
                  </a:cubicBezTo>
                  <a:cubicBezTo>
                    <a:pt x="6382" y="12044"/>
                    <a:pt x="6085" y="12009"/>
                    <a:pt x="5787" y="11961"/>
                  </a:cubicBezTo>
                  <a:cubicBezTo>
                    <a:pt x="5239" y="11901"/>
                    <a:pt x="4656" y="11842"/>
                    <a:pt x="4073" y="11806"/>
                  </a:cubicBezTo>
                  <a:cubicBezTo>
                    <a:pt x="3965" y="11806"/>
                    <a:pt x="3882" y="11782"/>
                    <a:pt x="3775" y="11782"/>
                  </a:cubicBezTo>
                  <a:cubicBezTo>
                    <a:pt x="3513" y="11782"/>
                    <a:pt x="3251" y="11806"/>
                    <a:pt x="3001" y="11818"/>
                  </a:cubicBezTo>
                  <a:cubicBezTo>
                    <a:pt x="2858" y="11830"/>
                    <a:pt x="2703" y="11830"/>
                    <a:pt x="2572" y="11842"/>
                  </a:cubicBezTo>
                  <a:cubicBezTo>
                    <a:pt x="2453" y="11842"/>
                    <a:pt x="2334" y="11854"/>
                    <a:pt x="2215" y="11854"/>
                  </a:cubicBezTo>
                  <a:cubicBezTo>
                    <a:pt x="2215" y="11818"/>
                    <a:pt x="2191" y="11782"/>
                    <a:pt x="2191" y="11735"/>
                  </a:cubicBezTo>
                  <a:lnTo>
                    <a:pt x="2156" y="10449"/>
                  </a:lnTo>
                  <a:lnTo>
                    <a:pt x="2156" y="10401"/>
                  </a:lnTo>
                  <a:cubicBezTo>
                    <a:pt x="2144" y="9866"/>
                    <a:pt x="2120" y="9330"/>
                    <a:pt x="2096" y="8794"/>
                  </a:cubicBezTo>
                  <a:cubicBezTo>
                    <a:pt x="2084" y="8461"/>
                    <a:pt x="2060" y="8151"/>
                    <a:pt x="2048" y="7830"/>
                  </a:cubicBezTo>
                  <a:cubicBezTo>
                    <a:pt x="2013" y="7306"/>
                    <a:pt x="1989" y="6770"/>
                    <a:pt x="1977" y="6234"/>
                  </a:cubicBezTo>
                  <a:cubicBezTo>
                    <a:pt x="1977" y="5758"/>
                    <a:pt x="1989" y="5270"/>
                    <a:pt x="2001" y="4770"/>
                  </a:cubicBezTo>
                  <a:cubicBezTo>
                    <a:pt x="2013" y="4353"/>
                    <a:pt x="2037" y="3936"/>
                    <a:pt x="2037" y="3519"/>
                  </a:cubicBezTo>
                  <a:cubicBezTo>
                    <a:pt x="2037" y="3079"/>
                    <a:pt x="2025" y="2627"/>
                    <a:pt x="1989" y="2198"/>
                  </a:cubicBezTo>
                  <a:cubicBezTo>
                    <a:pt x="1977" y="1984"/>
                    <a:pt x="1977" y="1757"/>
                    <a:pt x="1965" y="1531"/>
                  </a:cubicBezTo>
                  <a:lnTo>
                    <a:pt x="1965" y="1186"/>
                  </a:lnTo>
                  <a:lnTo>
                    <a:pt x="1977" y="1186"/>
                  </a:lnTo>
                  <a:cubicBezTo>
                    <a:pt x="2083" y="1165"/>
                    <a:pt x="2170" y="1124"/>
                    <a:pt x="2247" y="1124"/>
                  </a:cubicBezTo>
                  <a:close/>
                  <a:moveTo>
                    <a:pt x="17193" y="876"/>
                  </a:moveTo>
                  <a:cubicBezTo>
                    <a:pt x="17634" y="876"/>
                    <a:pt x="18074" y="912"/>
                    <a:pt x="18491" y="983"/>
                  </a:cubicBezTo>
                  <a:cubicBezTo>
                    <a:pt x="18562" y="995"/>
                    <a:pt x="18646" y="1007"/>
                    <a:pt x="18658" y="1007"/>
                  </a:cubicBezTo>
                  <a:cubicBezTo>
                    <a:pt x="18670" y="1031"/>
                    <a:pt x="18670" y="1114"/>
                    <a:pt x="18681" y="1186"/>
                  </a:cubicBezTo>
                  <a:cubicBezTo>
                    <a:pt x="18801" y="2293"/>
                    <a:pt x="18753" y="3436"/>
                    <a:pt x="18681" y="4520"/>
                  </a:cubicBezTo>
                  <a:cubicBezTo>
                    <a:pt x="18670" y="4758"/>
                    <a:pt x="18658" y="5020"/>
                    <a:pt x="18646" y="5258"/>
                  </a:cubicBezTo>
                  <a:lnTo>
                    <a:pt x="18598" y="6639"/>
                  </a:lnTo>
                  <a:cubicBezTo>
                    <a:pt x="18598" y="6996"/>
                    <a:pt x="18586" y="7353"/>
                    <a:pt x="18562" y="7710"/>
                  </a:cubicBezTo>
                  <a:cubicBezTo>
                    <a:pt x="18551" y="7972"/>
                    <a:pt x="18539" y="8234"/>
                    <a:pt x="18527" y="8496"/>
                  </a:cubicBezTo>
                  <a:lnTo>
                    <a:pt x="18479" y="9258"/>
                  </a:lnTo>
                  <a:cubicBezTo>
                    <a:pt x="18467" y="9508"/>
                    <a:pt x="18467" y="9746"/>
                    <a:pt x="18467" y="9996"/>
                  </a:cubicBezTo>
                  <a:lnTo>
                    <a:pt x="18467" y="10556"/>
                  </a:lnTo>
                  <a:cubicBezTo>
                    <a:pt x="18467" y="10818"/>
                    <a:pt x="18455" y="11044"/>
                    <a:pt x="18420" y="11270"/>
                  </a:cubicBezTo>
                  <a:cubicBezTo>
                    <a:pt x="18396" y="11544"/>
                    <a:pt x="18396" y="11544"/>
                    <a:pt x="18098" y="11580"/>
                  </a:cubicBezTo>
                  <a:cubicBezTo>
                    <a:pt x="17896" y="11592"/>
                    <a:pt x="17717" y="11604"/>
                    <a:pt x="17527" y="11628"/>
                  </a:cubicBezTo>
                  <a:cubicBezTo>
                    <a:pt x="17277" y="11640"/>
                    <a:pt x="17027" y="11663"/>
                    <a:pt x="16765" y="11687"/>
                  </a:cubicBezTo>
                  <a:cubicBezTo>
                    <a:pt x="15776" y="11782"/>
                    <a:pt x="14729" y="11985"/>
                    <a:pt x="13407" y="12318"/>
                  </a:cubicBezTo>
                  <a:lnTo>
                    <a:pt x="13133" y="12378"/>
                  </a:lnTo>
                  <a:cubicBezTo>
                    <a:pt x="12478" y="12544"/>
                    <a:pt x="11800" y="12723"/>
                    <a:pt x="11157" y="13056"/>
                  </a:cubicBezTo>
                  <a:cubicBezTo>
                    <a:pt x="10871" y="13199"/>
                    <a:pt x="10609" y="13354"/>
                    <a:pt x="10311" y="13509"/>
                  </a:cubicBezTo>
                  <a:lnTo>
                    <a:pt x="10157" y="13604"/>
                  </a:lnTo>
                  <a:lnTo>
                    <a:pt x="10157" y="13556"/>
                  </a:lnTo>
                  <a:cubicBezTo>
                    <a:pt x="10180" y="13175"/>
                    <a:pt x="10204" y="12794"/>
                    <a:pt x="10216" y="12413"/>
                  </a:cubicBezTo>
                  <a:cubicBezTo>
                    <a:pt x="10264" y="11580"/>
                    <a:pt x="10311" y="10711"/>
                    <a:pt x="10335" y="9866"/>
                  </a:cubicBezTo>
                  <a:cubicBezTo>
                    <a:pt x="10371" y="9092"/>
                    <a:pt x="10371" y="8306"/>
                    <a:pt x="10371" y="7544"/>
                  </a:cubicBezTo>
                  <a:lnTo>
                    <a:pt x="10371" y="6508"/>
                  </a:lnTo>
                  <a:lnTo>
                    <a:pt x="10371" y="5532"/>
                  </a:lnTo>
                  <a:cubicBezTo>
                    <a:pt x="10371" y="4901"/>
                    <a:pt x="10383" y="4258"/>
                    <a:pt x="10383" y="3615"/>
                  </a:cubicBezTo>
                  <a:cubicBezTo>
                    <a:pt x="10383" y="3448"/>
                    <a:pt x="10454" y="3329"/>
                    <a:pt x="10597" y="3246"/>
                  </a:cubicBezTo>
                  <a:cubicBezTo>
                    <a:pt x="11050" y="2936"/>
                    <a:pt x="11573" y="2579"/>
                    <a:pt x="12097" y="2281"/>
                  </a:cubicBezTo>
                  <a:cubicBezTo>
                    <a:pt x="13169" y="1686"/>
                    <a:pt x="14336" y="1269"/>
                    <a:pt x="15622" y="1031"/>
                  </a:cubicBezTo>
                  <a:cubicBezTo>
                    <a:pt x="16157" y="924"/>
                    <a:pt x="16693" y="876"/>
                    <a:pt x="17193" y="876"/>
                  </a:cubicBezTo>
                  <a:close/>
                  <a:moveTo>
                    <a:pt x="19622" y="1865"/>
                  </a:moveTo>
                  <a:lnTo>
                    <a:pt x="19836" y="1876"/>
                  </a:lnTo>
                  <a:lnTo>
                    <a:pt x="19836" y="1924"/>
                  </a:lnTo>
                  <a:lnTo>
                    <a:pt x="19824" y="2234"/>
                  </a:lnTo>
                  <a:cubicBezTo>
                    <a:pt x="19801" y="2877"/>
                    <a:pt x="19789" y="3543"/>
                    <a:pt x="19765" y="4210"/>
                  </a:cubicBezTo>
                  <a:cubicBezTo>
                    <a:pt x="19741" y="4686"/>
                    <a:pt x="19717" y="5163"/>
                    <a:pt x="19682" y="5639"/>
                  </a:cubicBezTo>
                  <a:lnTo>
                    <a:pt x="19682" y="5686"/>
                  </a:lnTo>
                  <a:cubicBezTo>
                    <a:pt x="19658" y="6151"/>
                    <a:pt x="19646" y="6591"/>
                    <a:pt x="19610" y="7056"/>
                  </a:cubicBezTo>
                  <a:cubicBezTo>
                    <a:pt x="19610" y="7199"/>
                    <a:pt x="19610" y="7341"/>
                    <a:pt x="19622" y="7472"/>
                  </a:cubicBezTo>
                  <a:cubicBezTo>
                    <a:pt x="19622" y="7580"/>
                    <a:pt x="19646" y="7663"/>
                    <a:pt x="19646" y="7758"/>
                  </a:cubicBezTo>
                  <a:cubicBezTo>
                    <a:pt x="19622" y="9735"/>
                    <a:pt x="19610" y="11711"/>
                    <a:pt x="19586" y="13711"/>
                  </a:cubicBezTo>
                  <a:cubicBezTo>
                    <a:pt x="18337" y="13630"/>
                    <a:pt x="17111" y="13588"/>
                    <a:pt x="15910" y="13588"/>
                  </a:cubicBezTo>
                  <a:cubicBezTo>
                    <a:pt x="15347" y="13588"/>
                    <a:pt x="14791" y="13597"/>
                    <a:pt x="14240" y="13616"/>
                  </a:cubicBezTo>
                  <a:cubicBezTo>
                    <a:pt x="14223" y="13612"/>
                    <a:pt x="14203" y="13611"/>
                    <a:pt x="14180" y="13611"/>
                  </a:cubicBezTo>
                  <a:cubicBezTo>
                    <a:pt x="14126" y="13611"/>
                    <a:pt x="14061" y="13619"/>
                    <a:pt x="14002" y="13628"/>
                  </a:cubicBezTo>
                  <a:cubicBezTo>
                    <a:pt x="13931" y="13652"/>
                    <a:pt x="13871" y="13652"/>
                    <a:pt x="13812" y="13664"/>
                  </a:cubicBezTo>
                  <a:cubicBezTo>
                    <a:pt x="13109" y="13687"/>
                    <a:pt x="12419" y="13711"/>
                    <a:pt x="11728" y="13723"/>
                  </a:cubicBezTo>
                  <a:cubicBezTo>
                    <a:pt x="12645" y="13330"/>
                    <a:pt x="13645" y="13116"/>
                    <a:pt x="14610" y="12902"/>
                  </a:cubicBezTo>
                  <a:lnTo>
                    <a:pt x="14907" y="12842"/>
                  </a:lnTo>
                  <a:cubicBezTo>
                    <a:pt x="15931" y="12616"/>
                    <a:pt x="17027" y="12485"/>
                    <a:pt x="18122" y="12473"/>
                  </a:cubicBezTo>
                  <a:cubicBezTo>
                    <a:pt x="18348" y="12473"/>
                    <a:pt x="18539" y="12402"/>
                    <a:pt x="18753" y="12342"/>
                  </a:cubicBezTo>
                  <a:lnTo>
                    <a:pt x="18848" y="12306"/>
                  </a:lnTo>
                  <a:cubicBezTo>
                    <a:pt x="19027" y="12247"/>
                    <a:pt x="19241" y="12104"/>
                    <a:pt x="19265" y="11699"/>
                  </a:cubicBezTo>
                  <a:cubicBezTo>
                    <a:pt x="19289" y="11568"/>
                    <a:pt x="19289" y="11425"/>
                    <a:pt x="19301" y="11294"/>
                  </a:cubicBezTo>
                  <a:lnTo>
                    <a:pt x="19301" y="11223"/>
                  </a:lnTo>
                  <a:cubicBezTo>
                    <a:pt x="19324" y="10830"/>
                    <a:pt x="19360" y="10449"/>
                    <a:pt x="19372" y="10056"/>
                  </a:cubicBezTo>
                  <a:cubicBezTo>
                    <a:pt x="19384" y="9723"/>
                    <a:pt x="19408" y="9389"/>
                    <a:pt x="19408" y="9068"/>
                  </a:cubicBezTo>
                  <a:cubicBezTo>
                    <a:pt x="19408" y="8830"/>
                    <a:pt x="19420" y="8592"/>
                    <a:pt x="19420" y="8365"/>
                  </a:cubicBezTo>
                  <a:cubicBezTo>
                    <a:pt x="19443" y="7532"/>
                    <a:pt x="19479" y="6710"/>
                    <a:pt x="19503" y="5877"/>
                  </a:cubicBezTo>
                  <a:cubicBezTo>
                    <a:pt x="19527" y="5675"/>
                    <a:pt x="19527" y="5460"/>
                    <a:pt x="19539" y="5258"/>
                  </a:cubicBezTo>
                  <a:cubicBezTo>
                    <a:pt x="19551" y="4960"/>
                    <a:pt x="19563" y="4662"/>
                    <a:pt x="19563" y="4365"/>
                  </a:cubicBezTo>
                  <a:cubicBezTo>
                    <a:pt x="19586" y="3912"/>
                    <a:pt x="19598" y="3472"/>
                    <a:pt x="19598" y="3019"/>
                  </a:cubicBezTo>
                  <a:lnTo>
                    <a:pt x="19598" y="2936"/>
                  </a:lnTo>
                  <a:cubicBezTo>
                    <a:pt x="19610" y="2603"/>
                    <a:pt x="19610" y="2281"/>
                    <a:pt x="19622" y="1936"/>
                  </a:cubicBezTo>
                  <a:lnTo>
                    <a:pt x="19622" y="1865"/>
                  </a:lnTo>
                  <a:close/>
                  <a:moveTo>
                    <a:pt x="858" y="2376"/>
                  </a:moveTo>
                  <a:cubicBezTo>
                    <a:pt x="929" y="2376"/>
                    <a:pt x="1036" y="2376"/>
                    <a:pt x="1144" y="2400"/>
                  </a:cubicBezTo>
                  <a:cubicBezTo>
                    <a:pt x="1155" y="2496"/>
                    <a:pt x="1155" y="2591"/>
                    <a:pt x="1155" y="2698"/>
                  </a:cubicBezTo>
                  <a:lnTo>
                    <a:pt x="1155" y="4222"/>
                  </a:lnTo>
                  <a:cubicBezTo>
                    <a:pt x="1155" y="5210"/>
                    <a:pt x="1155" y="6222"/>
                    <a:pt x="1167" y="7199"/>
                  </a:cubicBezTo>
                  <a:cubicBezTo>
                    <a:pt x="1191" y="7651"/>
                    <a:pt x="1215" y="8115"/>
                    <a:pt x="1251" y="8544"/>
                  </a:cubicBezTo>
                  <a:cubicBezTo>
                    <a:pt x="1275" y="8913"/>
                    <a:pt x="1286" y="9306"/>
                    <a:pt x="1310" y="9687"/>
                  </a:cubicBezTo>
                  <a:cubicBezTo>
                    <a:pt x="1322" y="10413"/>
                    <a:pt x="1322" y="11151"/>
                    <a:pt x="1322" y="11878"/>
                  </a:cubicBezTo>
                  <a:lnTo>
                    <a:pt x="1322" y="12366"/>
                  </a:lnTo>
                  <a:cubicBezTo>
                    <a:pt x="1322" y="12699"/>
                    <a:pt x="1513" y="12890"/>
                    <a:pt x="1822" y="12913"/>
                  </a:cubicBezTo>
                  <a:cubicBezTo>
                    <a:pt x="1906" y="12913"/>
                    <a:pt x="1977" y="12913"/>
                    <a:pt x="2060" y="12902"/>
                  </a:cubicBezTo>
                  <a:cubicBezTo>
                    <a:pt x="2591" y="12787"/>
                    <a:pt x="3116" y="12740"/>
                    <a:pt x="3662" y="12740"/>
                  </a:cubicBezTo>
                  <a:cubicBezTo>
                    <a:pt x="4304" y="12740"/>
                    <a:pt x="4975" y="12805"/>
                    <a:pt x="5716" y="12902"/>
                  </a:cubicBezTo>
                  <a:cubicBezTo>
                    <a:pt x="6394" y="12997"/>
                    <a:pt x="6990" y="13080"/>
                    <a:pt x="7525" y="13199"/>
                  </a:cubicBezTo>
                  <a:cubicBezTo>
                    <a:pt x="7716" y="13247"/>
                    <a:pt x="7918" y="13330"/>
                    <a:pt x="8109" y="13425"/>
                  </a:cubicBezTo>
                  <a:lnTo>
                    <a:pt x="8216" y="13461"/>
                  </a:lnTo>
                  <a:cubicBezTo>
                    <a:pt x="8394" y="13545"/>
                    <a:pt x="8573" y="13640"/>
                    <a:pt x="8728" y="13735"/>
                  </a:cubicBezTo>
                  <a:lnTo>
                    <a:pt x="8764" y="13747"/>
                  </a:lnTo>
                  <a:cubicBezTo>
                    <a:pt x="8573" y="13747"/>
                    <a:pt x="8394" y="13759"/>
                    <a:pt x="8192" y="13759"/>
                  </a:cubicBezTo>
                  <a:cubicBezTo>
                    <a:pt x="7406" y="13783"/>
                    <a:pt x="6585" y="13806"/>
                    <a:pt x="5775" y="13842"/>
                  </a:cubicBezTo>
                  <a:cubicBezTo>
                    <a:pt x="5335" y="13854"/>
                    <a:pt x="4906" y="13902"/>
                    <a:pt x="4477" y="13926"/>
                  </a:cubicBezTo>
                  <a:cubicBezTo>
                    <a:pt x="4227" y="13961"/>
                    <a:pt x="3953" y="13973"/>
                    <a:pt x="3703" y="13985"/>
                  </a:cubicBezTo>
                  <a:cubicBezTo>
                    <a:pt x="3406" y="13997"/>
                    <a:pt x="3108" y="14021"/>
                    <a:pt x="2822" y="14033"/>
                  </a:cubicBezTo>
                  <a:cubicBezTo>
                    <a:pt x="2679" y="14033"/>
                    <a:pt x="2537" y="14045"/>
                    <a:pt x="2394" y="14045"/>
                  </a:cubicBezTo>
                  <a:lnTo>
                    <a:pt x="2025" y="14056"/>
                  </a:lnTo>
                  <a:lnTo>
                    <a:pt x="1310" y="14104"/>
                  </a:lnTo>
                  <a:lnTo>
                    <a:pt x="1072" y="14104"/>
                  </a:lnTo>
                  <a:cubicBezTo>
                    <a:pt x="1048" y="13973"/>
                    <a:pt x="1036" y="13854"/>
                    <a:pt x="1036" y="13735"/>
                  </a:cubicBezTo>
                  <a:lnTo>
                    <a:pt x="1025" y="13223"/>
                  </a:lnTo>
                  <a:cubicBezTo>
                    <a:pt x="989" y="12604"/>
                    <a:pt x="965" y="11961"/>
                    <a:pt x="965" y="11342"/>
                  </a:cubicBezTo>
                  <a:cubicBezTo>
                    <a:pt x="953" y="10723"/>
                    <a:pt x="965" y="10104"/>
                    <a:pt x="965" y="9496"/>
                  </a:cubicBezTo>
                  <a:lnTo>
                    <a:pt x="965" y="9461"/>
                  </a:lnTo>
                  <a:cubicBezTo>
                    <a:pt x="953" y="8853"/>
                    <a:pt x="953" y="8211"/>
                    <a:pt x="953" y="7603"/>
                  </a:cubicBezTo>
                  <a:cubicBezTo>
                    <a:pt x="929" y="6579"/>
                    <a:pt x="917" y="5532"/>
                    <a:pt x="894" y="4520"/>
                  </a:cubicBezTo>
                  <a:cubicBezTo>
                    <a:pt x="870" y="3924"/>
                    <a:pt x="858" y="3329"/>
                    <a:pt x="858" y="2734"/>
                  </a:cubicBezTo>
                  <a:lnTo>
                    <a:pt x="858" y="2376"/>
                  </a:lnTo>
                  <a:close/>
                  <a:moveTo>
                    <a:pt x="17387" y="1"/>
                  </a:moveTo>
                  <a:cubicBezTo>
                    <a:pt x="16623" y="1"/>
                    <a:pt x="15867" y="81"/>
                    <a:pt x="15133" y="162"/>
                  </a:cubicBezTo>
                  <a:lnTo>
                    <a:pt x="14955" y="174"/>
                  </a:lnTo>
                  <a:cubicBezTo>
                    <a:pt x="14776" y="198"/>
                    <a:pt x="14621" y="269"/>
                    <a:pt x="14502" y="341"/>
                  </a:cubicBezTo>
                  <a:cubicBezTo>
                    <a:pt x="14431" y="376"/>
                    <a:pt x="14371" y="412"/>
                    <a:pt x="14312" y="436"/>
                  </a:cubicBezTo>
                  <a:cubicBezTo>
                    <a:pt x="13336" y="745"/>
                    <a:pt x="12383" y="1055"/>
                    <a:pt x="11490" y="1603"/>
                  </a:cubicBezTo>
                  <a:cubicBezTo>
                    <a:pt x="11097" y="1841"/>
                    <a:pt x="10716" y="2103"/>
                    <a:pt x="10335" y="2341"/>
                  </a:cubicBezTo>
                  <a:lnTo>
                    <a:pt x="10002" y="2555"/>
                  </a:lnTo>
                  <a:cubicBezTo>
                    <a:pt x="9954" y="2531"/>
                    <a:pt x="9895" y="2496"/>
                    <a:pt x="9847" y="2472"/>
                  </a:cubicBezTo>
                  <a:lnTo>
                    <a:pt x="9823" y="2460"/>
                  </a:lnTo>
                  <a:cubicBezTo>
                    <a:pt x="9561" y="2305"/>
                    <a:pt x="9311" y="2162"/>
                    <a:pt x="9026" y="2019"/>
                  </a:cubicBezTo>
                  <a:cubicBezTo>
                    <a:pt x="8811" y="1924"/>
                    <a:pt x="8585" y="1829"/>
                    <a:pt x="8371" y="1722"/>
                  </a:cubicBezTo>
                  <a:cubicBezTo>
                    <a:pt x="8049" y="1591"/>
                    <a:pt x="7716" y="1460"/>
                    <a:pt x="7442" y="1281"/>
                  </a:cubicBezTo>
                  <a:cubicBezTo>
                    <a:pt x="6680" y="829"/>
                    <a:pt x="5870" y="686"/>
                    <a:pt x="5120" y="567"/>
                  </a:cubicBezTo>
                  <a:cubicBezTo>
                    <a:pt x="3953" y="388"/>
                    <a:pt x="3049" y="317"/>
                    <a:pt x="2168" y="281"/>
                  </a:cubicBezTo>
                  <a:cubicBezTo>
                    <a:pt x="1917" y="281"/>
                    <a:pt x="1691" y="317"/>
                    <a:pt x="1394" y="400"/>
                  </a:cubicBezTo>
                  <a:cubicBezTo>
                    <a:pt x="1096" y="495"/>
                    <a:pt x="965" y="733"/>
                    <a:pt x="1025" y="1043"/>
                  </a:cubicBezTo>
                  <a:cubicBezTo>
                    <a:pt x="1048" y="1174"/>
                    <a:pt x="1072" y="1329"/>
                    <a:pt x="1084" y="1460"/>
                  </a:cubicBezTo>
                  <a:lnTo>
                    <a:pt x="1084" y="1472"/>
                  </a:lnTo>
                  <a:cubicBezTo>
                    <a:pt x="977" y="1484"/>
                    <a:pt x="870" y="1484"/>
                    <a:pt x="774" y="1484"/>
                  </a:cubicBezTo>
                  <a:lnTo>
                    <a:pt x="667" y="1484"/>
                  </a:lnTo>
                  <a:cubicBezTo>
                    <a:pt x="429" y="1484"/>
                    <a:pt x="96" y="1531"/>
                    <a:pt x="24" y="1995"/>
                  </a:cubicBezTo>
                  <a:cubicBezTo>
                    <a:pt x="1" y="2174"/>
                    <a:pt x="1" y="2341"/>
                    <a:pt x="12" y="2460"/>
                  </a:cubicBezTo>
                  <a:cubicBezTo>
                    <a:pt x="24" y="2615"/>
                    <a:pt x="24" y="2781"/>
                    <a:pt x="36" y="2948"/>
                  </a:cubicBezTo>
                  <a:cubicBezTo>
                    <a:pt x="60" y="3186"/>
                    <a:pt x="84" y="3472"/>
                    <a:pt x="84" y="3722"/>
                  </a:cubicBezTo>
                  <a:cubicBezTo>
                    <a:pt x="96" y="4555"/>
                    <a:pt x="120" y="5401"/>
                    <a:pt x="120" y="6234"/>
                  </a:cubicBezTo>
                  <a:lnTo>
                    <a:pt x="120" y="6353"/>
                  </a:lnTo>
                  <a:cubicBezTo>
                    <a:pt x="120" y="6901"/>
                    <a:pt x="132" y="7437"/>
                    <a:pt x="132" y="7996"/>
                  </a:cubicBezTo>
                  <a:cubicBezTo>
                    <a:pt x="143" y="9211"/>
                    <a:pt x="179" y="10413"/>
                    <a:pt x="191" y="11640"/>
                  </a:cubicBezTo>
                  <a:lnTo>
                    <a:pt x="203" y="12616"/>
                  </a:lnTo>
                  <a:cubicBezTo>
                    <a:pt x="215" y="13199"/>
                    <a:pt x="215" y="13795"/>
                    <a:pt x="251" y="14378"/>
                  </a:cubicBezTo>
                  <a:cubicBezTo>
                    <a:pt x="263" y="14783"/>
                    <a:pt x="417" y="14938"/>
                    <a:pt x="834" y="14973"/>
                  </a:cubicBezTo>
                  <a:lnTo>
                    <a:pt x="917" y="14973"/>
                  </a:lnTo>
                  <a:cubicBezTo>
                    <a:pt x="977" y="14973"/>
                    <a:pt x="1036" y="14973"/>
                    <a:pt x="1096" y="14961"/>
                  </a:cubicBezTo>
                  <a:cubicBezTo>
                    <a:pt x="1489" y="14926"/>
                    <a:pt x="1870" y="14902"/>
                    <a:pt x="2239" y="14878"/>
                  </a:cubicBezTo>
                  <a:lnTo>
                    <a:pt x="2287" y="14878"/>
                  </a:lnTo>
                  <a:cubicBezTo>
                    <a:pt x="3132" y="14818"/>
                    <a:pt x="4001" y="14759"/>
                    <a:pt x="4858" y="14723"/>
                  </a:cubicBezTo>
                  <a:cubicBezTo>
                    <a:pt x="5984" y="14658"/>
                    <a:pt x="7132" y="14603"/>
                    <a:pt x="8288" y="14603"/>
                  </a:cubicBezTo>
                  <a:cubicBezTo>
                    <a:pt x="8807" y="14603"/>
                    <a:pt x="9327" y="14614"/>
                    <a:pt x="9847" y="14640"/>
                  </a:cubicBezTo>
                  <a:cubicBezTo>
                    <a:pt x="9918" y="14640"/>
                    <a:pt x="9978" y="14628"/>
                    <a:pt x="10038" y="14628"/>
                  </a:cubicBezTo>
                  <a:lnTo>
                    <a:pt x="10073" y="14628"/>
                  </a:lnTo>
                  <a:lnTo>
                    <a:pt x="10490" y="14616"/>
                  </a:lnTo>
                  <a:cubicBezTo>
                    <a:pt x="10931" y="14604"/>
                    <a:pt x="11395" y="14568"/>
                    <a:pt x="11835" y="14557"/>
                  </a:cubicBezTo>
                  <a:cubicBezTo>
                    <a:pt x="11990" y="14557"/>
                    <a:pt x="12133" y="14557"/>
                    <a:pt x="12276" y="14568"/>
                  </a:cubicBezTo>
                  <a:cubicBezTo>
                    <a:pt x="12371" y="14574"/>
                    <a:pt x="12466" y="14577"/>
                    <a:pt x="12563" y="14577"/>
                  </a:cubicBezTo>
                  <a:cubicBezTo>
                    <a:pt x="12660" y="14577"/>
                    <a:pt x="12758" y="14574"/>
                    <a:pt x="12859" y="14568"/>
                  </a:cubicBezTo>
                  <a:cubicBezTo>
                    <a:pt x="13276" y="14545"/>
                    <a:pt x="13705" y="14509"/>
                    <a:pt x="14121" y="14485"/>
                  </a:cubicBezTo>
                  <a:cubicBezTo>
                    <a:pt x="14776" y="14437"/>
                    <a:pt x="15455" y="14378"/>
                    <a:pt x="16145" y="14366"/>
                  </a:cubicBezTo>
                  <a:cubicBezTo>
                    <a:pt x="16329" y="14360"/>
                    <a:pt x="16512" y="14357"/>
                    <a:pt x="16694" y="14357"/>
                  </a:cubicBezTo>
                  <a:cubicBezTo>
                    <a:pt x="17874" y="14357"/>
                    <a:pt x="19031" y="14480"/>
                    <a:pt x="20134" y="14604"/>
                  </a:cubicBezTo>
                  <a:lnTo>
                    <a:pt x="20444" y="14628"/>
                  </a:lnTo>
                  <a:lnTo>
                    <a:pt x="20456" y="14318"/>
                  </a:lnTo>
                  <a:cubicBezTo>
                    <a:pt x="20456" y="14271"/>
                    <a:pt x="20456" y="14247"/>
                    <a:pt x="20467" y="14199"/>
                  </a:cubicBezTo>
                  <a:cubicBezTo>
                    <a:pt x="20491" y="14104"/>
                    <a:pt x="20491" y="13985"/>
                    <a:pt x="20491" y="13890"/>
                  </a:cubicBezTo>
                  <a:cubicBezTo>
                    <a:pt x="20491" y="13652"/>
                    <a:pt x="20467" y="13414"/>
                    <a:pt x="20467" y="13175"/>
                  </a:cubicBezTo>
                  <a:cubicBezTo>
                    <a:pt x="20456" y="12771"/>
                    <a:pt x="20456" y="12354"/>
                    <a:pt x="20456" y="11949"/>
                  </a:cubicBezTo>
                  <a:cubicBezTo>
                    <a:pt x="20467" y="10747"/>
                    <a:pt x="20491" y="9508"/>
                    <a:pt x="20515" y="8139"/>
                  </a:cubicBezTo>
                  <a:cubicBezTo>
                    <a:pt x="20551" y="6829"/>
                    <a:pt x="20575" y="5639"/>
                    <a:pt x="20622" y="4496"/>
                  </a:cubicBezTo>
                  <a:cubicBezTo>
                    <a:pt x="20634" y="3948"/>
                    <a:pt x="20670" y="3389"/>
                    <a:pt x="20694" y="2853"/>
                  </a:cubicBezTo>
                  <a:lnTo>
                    <a:pt x="20694" y="2829"/>
                  </a:lnTo>
                  <a:cubicBezTo>
                    <a:pt x="20706" y="2424"/>
                    <a:pt x="20741" y="2019"/>
                    <a:pt x="20753" y="1626"/>
                  </a:cubicBezTo>
                  <a:cubicBezTo>
                    <a:pt x="20777" y="1174"/>
                    <a:pt x="20634" y="1031"/>
                    <a:pt x="20158" y="948"/>
                  </a:cubicBezTo>
                  <a:cubicBezTo>
                    <a:pt x="20003" y="924"/>
                    <a:pt x="19824" y="912"/>
                    <a:pt x="19646" y="888"/>
                  </a:cubicBezTo>
                  <a:lnTo>
                    <a:pt x="19598" y="888"/>
                  </a:lnTo>
                  <a:lnTo>
                    <a:pt x="19598" y="829"/>
                  </a:lnTo>
                  <a:cubicBezTo>
                    <a:pt x="19598" y="686"/>
                    <a:pt x="19610" y="471"/>
                    <a:pt x="19443" y="329"/>
                  </a:cubicBezTo>
                  <a:cubicBezTo>
                    <a:pt x="19301" y="174"/>
                    <a:pt x="19086" y="162"/>
                    <a:pt x="18932" y="138"/>
                  </a:cubicBezTo>
                  <a:cubicBezTo>
                    <a:pt x="18896" y="138"/>
                    <a:pt x="18848" y="114"/>
                    <a:pt x="18824" y="114"/>
                  </a:cubicBezTo>
                  <a:cubicBezTo>
                    <a:pt x="18344" y="32"/>
                    <a:pt x="17864" y="1"/>
                    <a:pt x="17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6" name="Google Shape;3866;p116"/>
            <p:cNvSpPr/>
            <p:nvPr/>
          </p:nvSpPr>
          <p:spPr>
            <a:xfrm>
              <a:off x="4269275" y="2430500"/>
              <a:ext cx="225650" cy="328625"/>
            </a:xfrm>
            <a:custGeom>
              <a:avLst/>
              <a:gdLst/>
              <a:ahLst/>
              <a:cxnLst/>
              <a:rect l="l" t="t" r="r" b="b"/>
              <a:pathLst>
                <a:path w="9026" h="13145" extrusionOk="0">
                  <a:moveTo>
                    <a:pt x="215" y="13144"/>
                  </a:moveTo>
                  <a:cubicBezTo>
                    <a:pt x="12" y="13061"/>
                    <a:pt x="0" y="12894"/>
                    <a:pt x="0" y="12716"/>
                  </a:cubicBezTo>
                  <a:cubicBezTo>
                    <a:pt x="60" y="11478"/>
                    <a:pt x="143" y="10537"/>
                    <a:pt x="179" y="9323"/>
                  </a:cubicBezTo>
                  <a:cubicBezTo>
                    <a:pt x="203" y="8203"/>
                    <a:pt x="191" y="7084"/>
                    <a:pt x="191" y="5977"/>
                  </a:cubicBezTo>
                  <a:cubicBezTo>
                    <a:pt x="191" y="5024"/>
                    <a:pt x="203" y="4048"/>
                    <a:pt x="203" y="3096"/>
                  </a:cubicBezTo>
                  <a:cubicBezTo>
                    <a:pt x="203" y="2834"/>
                    <a:pt x="334" y="2619"/>
                    <a:pt x="536" y="2477"/>
                  </a:cubicBezTo>
                  <a:cubicBezTo>
                    <a:pt x="1024" y="2131"/>
                    <a:pt x="1512" y="1786"/>
                    <a:pt x="2036" y="1488"/>
                  </a:cubicBezTo>
                  <a:cubicBezTo>
                    <a:pt x="3132" y="869"/>
                    <a:pt x="4322" y="452"/>
                    <a:pt x="5561" y="214"/>
                  </a:cubicBezTo>
                  <a:cubicBezTo>
                    <a:pt x="6525" y="36"/>
                    <a:pt x="7501" y="0"/>
                    <a:pt x="8478" y="167"/>
                  </a:cubicBezTo>
                  <a:cubicBezTo>
                    <a:pt x="8847" y="226"/>
                    <a:pt x="8859" y="262"/>
                    <a:pt x="8894" y="643"/>
                  </a:cubicBezTo>
                  <a:cubicBezTo>
                    <a:pt x="9025" y="2012"/>
                    <a:pt x="8906" y="3381"/>
                    <a:pt x="8847" y="4751"/>
                  </a:cubicBezTo>
                  <a:cubicBezTo>
                    <a:pt x="8799" y="5572"/>
                    <a:pt x="8823" y="6394"/>
                    <a:pt x="8787" y="7203"/>
                  </a:cubicBezTo>
                  <a:cubicBezTo>
                    <a:pt x="8775" y="7727"/>
                    <a:pt x="8716" y="8227"/>
                    <a:pt x="8704" y="8751"/>
                  </a:cubicBezTo>
                  <a:cubicBezTo>
                    <a:pt x="8692" y="9180"/>
                    <a:pt x="8704" y="9596"/>
                    <a:pt x="8692" y="10037"/>
                  </a:cubicBezTo>
                  <a:cubicBezTo>
                    <a:pt x="8692" y="10287"/>
                    <a:pt x="8668" y="10525"/>
                    <a:pt x="8644" y="10775"/>
                  </a:cubicBezTo>
                  <a:cubicBezTo>
                    <a:pt x="8597" y="11192"/>
                    <a:pt x="8478" y="11311"/>
                    <a:pt x="8061" y="11347"/>
                  </a:cubicBezTo>
                  <a:cubicBezTo>
                    <a:pt x="7632" y="11394"/>
                    <a:pt x="7204" y="11406"/>
                    <a:pt x="6763" y="11454"/>
                  </a:cubicBezTo>
                  <a:cubicBezTo>
                    <a:pt x="5668" y="11549"/>
                    <a:pt x="4596" y="11787"/>
                    <a:pt x="3525" y="12073"/>
                  </a:cubicBezTo>
                  <a:cubicBezTo>
                    <a:pt x="2786" y="12263"/>
                    <a:pt x="2060" y="12430"/>
                    <a:pt x="1393" y="12775"/>
                  </a:cubicBezTo>
                  <a:cubicBezTo>
                    <a:pt x="1024" y="12978"/>
                    <a:pt x="619" y="12918"/>
                    <a:pt x="215" y="13144"/>
                  </a:cubicBezTo>
                  <a:close/>
                  <a:moveTo>
                    <a:pt x="1524" y="3131"/>
                  </a:moveTo>
                  <a:cubicBezTo>
                    <a:pt x="1632" y="3119"/>
                    <a:pt x="1727" y="3131"/>
                    <a:pt x="1786" y="3096"/>
                  </a:cubicBezTo>
                  <a:cubicBezTo>
                    <a:pt x="2775" y="2655"/>
                    <a:pt x="3810" y="2262"/>
                    <a:pt x="4834" y="1929"/>
                  </a:cubicBezTo>
                  <a:cubicBezTo>
                    <a:pt x="5572" y="1667"/>
                    <a:pt x="6323" y="1488"/>
                    <a:pt x="7108" y="1548"/>
                  </a:cubicBezTo>
                  <a:cubicBezTo>
                    <a:pt x="7239" y="1572"/>
                    <a:pt x="7442" y="1607"/>
                    <a:pt x="7442" y="1405"/>
                  </a:cubicBezTo>
                  <a:cubicBezTo>
                    <a:pt x="7442" y="1226"/>
                    <a:pt x="7227" y="1238"/>
                    <a:pt x="7108" y="1238"/>
                  </a:cubicBezTo>
                  <a:cubicBezTo>
                    <a:pt x="6287" y="1274"/>
                    <a:pt x="5477" y="1369"/>
                    <a:pt x="4703" y="1691"/>
                  </a:cubicBezTo>
                  <a:cubicBezTo>
                    <a:pt x="3763" y="2072"/>
                    <a:pt x="2810" y="2417"/>
                    <a:pt x="1858" y="2774"/>
                  </a:cubicBezTo>
                  <a:cubicBezTo>
                    <a:pt x="1691" y="2822"/>
                    <a:pt x="1548" y="2881"/>
                    <a:pt x="1524" y="3131"/>
                  </a:cubicBezTo>
                  <a:close/>
                  <a:moveTo>
                    <a:pt x="7120" y="9668"/>
                  </a:moveTo>
                  <a:cubicBezTo>
                    <a:pt x="6966" y="9632"/>
                    <a:pt x="6811" y="9573"/>
                    <a:pt x="6680" y="9585"/>
                  </a:cubicBezTo>
                  <a:cubicBezTo>
                    <a:pt x="6013" y="9632"/>
                    <a:pt x="5334" y="9668"/>
                    <a:pt x="4668" y="9739"/>
                  </a:cubicBezTo>
                  <a:cubicBezTo>
                    <a:pt x="4287" y="9787"/>
                    <a:pt x="3894" y="9858"/>
                    <a:pt x="3513" y="9966"/>
                  </a:cubicBezTo>
                  <a:cubicBezTo>
                    <a:pt x="2941" y="10108"/>
                    <a:pt x="2394" y="10287"/>
                    <a:pt x="1822" y="10454"/>
                  </a:cubicBezTo>
                  <a:cubicBezTo>
                    <a:pt x="1739" y="10478"/>
                    <a:pt x="1643" y="10501"/>
                    <a:pt x="1572" y="10537"/>
                  </a:cubicBezTo>
                  <a:cubicBezTo>
                    <a:pt x="1548" y="10561"/>
                    <a:pt x="1501" y="10632"/>
                    <a:pt x="1512" y="10656"/>
                  </a:cubicBezTo>
                  <a:cubicBezTo>
                    <a:pt x="1524" y="10704"/>
                    <a:pt x="1584" y="10763"/>
                    <a:pt x="1632" y="10775"/>
                  </a:cubicBezTo>
                  <a:cubicBezTo>
                    <a:pt x="1679" y="10799"/>
                    <a:pt x="1739" y="10763"/>
                    <a:pt x="1774" y="10751"/>
                  </a:cubicBezTo>
                  <a:cubicBezTo>
                    <a:pt x="2346" y="10573"/>
                    <a:pt x="2929" y="10406"/>
                    <a:pt x="3489" y="10227"/>
                  </a:cubicBezTo>
                  <a:cubicBezTo>
                    <a:pt x="3679" y="10168"/>
                    <a:pt x="3882" y="10120"/>
                    <a:pt x="4084" y="10085"/>
                  </a:cubicBezTo>
                  <a:cubicBezTo>
                    <a:pt x="4977" y="9942"/>
                    <a:pt x="5858" y="9763"/>
                    <a:pt x="6775" y="9906"/>
                  </a:cubicBezTo>
                  <a:cubicBezTo>
                    <a:pt x="6930" y="9966"/>
                    <a:pt x="7085" y="9930"/>
                    <a:pt x="7120" y="9668"/>
                  </a:cubicBezTo>
                  <a:close/>
                  <a:moveTo>
                    <a:pt x="7061" y="8358"/>
                  </a:moveTo>
                  <a:cubicBezTo>
                    <a:pt x="6787" y="8322"/>
                    <a:pt x="6513" y="8275"/>
                    <a:pt x="6227" y="8275"/>
                  </a:cubicBezTo>
                  <a:cubicBezTo>
                    <a:pt x="5513" y="8263"/>
                    <a:pt x="4787" y="8263"/>
                    <a:pt x="4084" y="8513"/>
                  </a:cubicBezTo>
                  <a:cubicBezTo>
                    <a:pt x="3703" y="8668"/>
                    <a:pt x="3286" y="8751"/>
                    <a:pt x="2882" y="8870"/>
                  </a:cubicBezTo>
                  <a:cubicBezTo>
                    <a:pt x="2477" y="8989"/>
                    <a:pt x="2084" y="9096"/>
                    <a:pt x="1679" y="9215"/>
                  </a:cubicBezTo>
                  <a:cubicBezTo>
                    <a:pt x="1608" y="9227"/>
                    <a:pt x="1524" y="9263"/>
                    <a:pt x="1465" y="9311"/>
                  </a:cubicBezTo>
                  <a:cubicBezTo>
                    <a:pt x="1441" y="9323"/>
                    <a:pt x="1405" y="9394"/>
                    <a:pt x="1429" y="9442"/>
                  </a:cubicBezTo>
                  <a:cubicBezTo>
                    <a:pt x="1441" y="9489"/>
                    <a:pt x="1489" y="9525"/>
                    <a:pt x="1524" y="9525"/>
                  </a:cubicBezTo>
                  <a:cubicBezTo>
                    <a:pt x="1584" y="9549"/>
                    <a:pt x="1643" y="9525"/>
                    <a:pt x="1703" y="9513"/>
                  </a:cubicBezTo>
                  <a:cubicBezTo>
                    <a:pt x="2143" y="9382"/>
                    <a:pt x="2572" y="9251"/>
                    <a:pt x="3001" y="9096"/>
                  </a:cubicBezTo>
                  <a:cubicBezTo>
                    <a:pt x="4239" y="8680"/>
                    <a:pt x="5489" y="8394"/>
                    <a:pt x="6799" y="8668"/>
                  </a:cubicBezTo>
                  <a:cubicBezTo>
                    <a:pt x="7049" y="8680"/>
                    <a:pt x="7096" y="8561"/>
                    <a:pt x="7061" y="8358"/>
                  </a:cubicBezTo>
                  <a:close/>
                  <a:moveTo>
                    <a:pt x="1822" y="4370"/>
                  </a:moveTo>
                  <a:cubicBezTo>
                    <a:pt x="1917" y="4382"/>
                    <a:pt x="2001" y="4429"/>
                    <a:pt x="2084" y="4405"/>
                  </a:cubicBezTo>
                  <a:cubicBezTo>
                    <a:pt x="2453" y="4310"/>
                    <a:pt x="2822" y="4227"/>
                    <a:pt x="3167" y="4084"/>
                  </a:cubicBezTo>
                  <a:cubicBezTo>
                    <a:pt x="4287" y="3620"/>
                    <a:pt x="5430" y="3429"/>
                    <a:pt x="6632" y="3500"/>
                  </a:cubicBezTo>
                  <a:lnTo>
                    <a:pt x="6906" y="3500"/>
                  </a:lnTo>
                  <a:cubicBezTo>
                    <a:pt x="7085" y="3489"/>
                    <a:pt x="7108" y="3393"/>
                    <a:pt x="7085" y="3239"/>
                  </a:cubicBezTo>
                  <a:cubicBezTo>
                    <a:pt x="7013" y="3215"/>
                    <a:pt x="6977" y="3203"/>
                    <a:pt x="6918" y="3191"/>
                  </a:cubicBezTo>
                  <a:cubicBezTo>
                    <a:pt x="6168" y="3119"/>
                    <a:pt x="5453" y="3239"/>
                    <a:pt x="4727" y="3334"/>
                  </a:cubicBezTo>
                  <a:cubicBezTo>
                    <a:pt x="4084" y="3429"/>
                    <a:pt x="3525" y="3727"/>
                    <a:pt x="2917" y="3870"/>
                  </a:cubicBezTo>
                  <a:cubicBezTo>
                    <a:pt x="2715" y="3917"/>
                    <a:pt x="2513" y="3965"/>
                    <a:pt x="2322" y="4024"/>
                  </a:cubicBezTo>
                  <a:cubicBezTo>
                    <a:pt x="2143" y="4084"/>
                    <a:pt x="1929" y="4096"/>
                    <a:pt x="1822" y="4370"/>
                  </a:cubicBezTo>
                  <a:close/>
                  <a:moveTo>
                    <a:pt x="1608" y="5941"/>
                  </a:moveTo>
                  <a:cubicBezTo>
                    <a:pt x="1727" y="5941"/>
                    <a:pt x="1810" y="5953"/>
                    <a:pt x="1882" y="5941"/>
                  </a:cubicBezTo>
                  <a:cubicBezTo>
                    <a:pt x="3036" y="5644"/>
                    <a:pt x="4179" y="5382"/>
                    <a:pt x="5358" y="5286"/>
                  </a:cubicBezTo>
                  <a:cubicBezTo>
                    <a:pt x="5537" y="5274"/>
                    <a:pt x="5572" y="5167"/>
                    <a:pt x="5572" y="4965"/>
                  </a:cubicBezTo>
                  <a:cubicBezTo>
                    <a:pt x="5311" y="4989"/>
                    <a:pt x="5061" y="5001"/>
                    <a:pt x="4822" y="5048"/>
                  </a:cubicBezTo>
                  <a:cubicBezTo>
                    <a:pt x="3846" y="5239"/>
                    <a:pt x="2882" y="5453"/>
                    <a:pt x="1917" y="5655"/>
                  </a:cubicBezTo>
                  <a:cubicBezTo>
                    <a:pt x="1786" y="5691"/>
                    <a:pt x="1632" y="5703"/>
                    <a:pt x="1608" y="5941"/>
                  </a:cubicBezTo>
                  <a:close/>
                  <a:moveTo>
                    <a:pt x="1858" y="11525"/>
                  </a:moveTo>
                  <a:cubicBezTo>
                    <a:pt x="2001" y="11513"/>
                    <a:pt x="2143" y="11525"/>
                    <a:pt x="2274" y="11490"/>
                  </a:cubicBezTo>
                  <a:cubicBezTo>
                    <a:pt x="2810" y="11370"/>
                    <a:pt x="3334" y="11240"/>
                    <a:pt x="3846" y="11109"/>
                  </a:cubicBezTo>
                  <a:cubicBezTo>
                    <a:pt x="3953" y="11073"/>
                    <a:pt x="4108" y="11061"/>
                    <a:pt x="4072" y="10894"/>
                  </a:cubicBezTo>
                  <a:cubicBezTo>
                    <a:pt x="4037" y="10751"/>
                    <a:pt x="3906" y="10763"/>
                    <a:pt x="3787" y="10775"/>
                  </a:cubicBezTo>
                  <a:cubicBezTo>
                    <a:pt x="3763" y="10775"/>
                    <a:pt x="3739" y="10799"/>
                    <a:pt x="3715" y="10799"/>
                  </a:cubicBezTo>
                  <a:cubicBezTo>
                    <a:pt x="3179" y="10930"/>
                    <a:pt x="2644" y="11061"/>
                    <a:pt x="2108" y="11216"/>
                  </a:cubicBezTo>
                  <a:cubicBezTo>
                    <a:pt x="2001" y="11251"/>
                    <a:pt x="1858" y="11251"/>
                    <a:pt x="1858" y="11525"/>
                  </a:cubicBezTo>
                  <a:close/>
                  <a:moveTo>
                    <a:pt x="5418" y="10716"/>
                  </a:moveTo>
                  <a:cubicBezTo>
                    <a:pt x="5322" y="10680"/>
                    <a:pt x="5275" y="10632"/>
                    <a:pt x="5227" y="10632"/>
                  </a:cubicBezTo>
                  <a:cubicBezTo>
                    <a:pt x="5191" y="10644"/>
                    <a:pt x="5132" y="10704"/>
                    <a:pt x="5132" y="10751"/>
                  </a:cubicBezTo>
                  <a:cubicBezTo>
                    <a:pt x="5132" y="10799"/>
                    <a:pt x="5203" y="10870"/>
                    <a:pt x="5227" y="10870"/>
                  </a:cubicBezTo>
                  <a:cubicBezTo>
                    <a:pt x="5299" y="10835"/>
                    <a:pt x="5334" y="10775"/>
                    <a:pt x="5418" y="1071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7" name="Google Shape;3867;p116"/>
            <p:cNvSpPr/>
            <p:nvPr/>
          </p:nvSpPr>
          <p:spPr>
            <a:xfrm>
              <a:off x="4059425" y="2438225"/>
              <a:ext cx="202725" cy="315850"/>
            </a:xfrm>
            <a:custGeom>
              <a:avLst/>
              <a:gdLst/>
              <a:ahLst/>
              <a:cxnLst/>
              <a:rect l="l" t="t" r="r" b="b"/>
              <a:pathLst>
                <a:path w="8109" h="12634" extrusionOk="0">
                  <a:moveTo>
                    <a:pt x="7870" y="12633"/>
                  </a:moveTo>
                  <a:cubicBezTo>
                    <a:pt x="7513" y="12454"/>
                    <a:pt x="7204" y="12312"/>
                    <a:pt x="6906" y="12133"/>
                  </a:cubicBezTo>
                  <a:cubicBezTo>
                    <a:pt x="6275" y="11800"/>
                    <a:pt x="5608" y="11585"/>
                    <a:pt x="4906" y="11526"/>
                  </a:cubicBezTo>
                  <a:cubicBezTo>
                    <a:pt x="4060" y="11442"/>
                    <a:pt x="3203" y="11335"/>
                    <a:pt x="2358" y="11276"/>
                  </a:cubicBezTo>
                  <a:cubicBezTo>
                    <a:pt x="1882" y="11240"/>
                    <a:pt x="1393" y="11300"/>
                    <a:pt x="905" y="11335"/>
                  </a:cubicBezTo>
                  <a:cubicBezTo>
                    <a:pt x="715" y="11347"/>
                    <a:pt x="512" y="11359"/>
                    <a:pt x="298" y="11359"/>
                  </a:cubicBezTo>
                  <a:cubicBezTo>
                    <a:pt x="262" y="11216"/>
                    <a:pt x="239" y="11085"/>
                    <a:pt x="239" y="10942"/>
                  </a:cubicBezTo>
                  <a:cubicBezTo>
                    <a:pt x="191" y="9966"/>
                    <a:pt x="179" y="8978"/>
                    <a:pt x="131" y="8002"/>
                  </a:cubicBezTo>
                  <a:cubicBezTo>
                    <a:pt x="96" y="7144"/>
                    <a:pt x="24" y="6287"/>
                    <a:pt x="12" y="5442"/>
                  </a:cubicBezTo>
                  <a:cubicBezTo>
                    <a:pt x="0" y="4525"/>
                    <a:pt x="72" y="3620"/>
                    <a:pt x="72" y="2715"/>
                  </a:cubicBezTo>
                  <a:cubicBezTo>
                    <a:pt x="72" y="2060"/>
                    <a:pt x="24" y="1394"/>
                    <a:pt x="0" y="739"/>
                  </a:cubicBezTo>
                  <a:lnTo>
                    <a:pt x="0" y="155"/>
                  </a:lnTo>
                  <a:cubicBezTo>
                    <a:pt x="215" y="96"/>
                    <a:pt x="417" y="1"/>
                    <a:pt x="608" y="1"/>
                  </a:cubicBezTo>
                  <a:cubicBezTo>
                    <a:pt x="2048" y="24"/>
                    <a:pt x="3489" y="143"/>
                    <a:pt x="4858" y="632"/>
                  </a:cubicBezTo>
                  <a:cubicBezTo>
                    <a:pt x="4953" y="655"/>
                    <a:pt x="5037" y="679"/>
                    <a:pt x="5120" y="727"/>
                  </a:cubicBezTo>
                  <a:cubicBezTo>
                    <a:pt x="5906" y="1144"/>
                    <a:pt x="6692" y="1560"/>
                    <a:pt x="7478" y="1989"/>
                  </a:cubicBezTo>
                  <a:cubicBezTo>
                    <a:pt x="7894" y="2215"/>
                    <a:pt x="8109" y="2549"/>
                    <a:pt x="8097" y="3060"/>
                  </a:cubicBezTo>
                  <a:cubicBezTo>
                    <a:pt x="8061" y="5049"/>
                    <a:pt x="8073" y="7049"/>
                    <a:pt x="8061" y="9037"/>
                  </a:cubicBezTo>
                  <a:cubicBezTo>
                    <a:pt x="8061" y="9383"/>
                    <a:pt x="8013" y="9704"/>
                    <a:pt x="8001" y="10049"/>
                  </a:cubicBezTo>
                  <a:cubicBezTo>
                    <a:pt x="7966" y="10716"/>
                    <a:pt x="7954" y="11395"/>
                    <a:pt x="7930" y="12062"/>
                  </a:cubicBezTo>
                  <a:cubicBezTo>
                    <a:pt x="7930" y="12240"/>
                    <a:pt x="7894" y="12419"/>
                    <a:pt x="7870" y="12633"/>
                  </a:cubicBezTo>
                  <a:close/>
                  <a:moveTo>
                    <a:pt x="1370" y="3918"/>
                  </a:moveTo>
                  <a:cubicBezTo>
                    <a:pt x="1346" y="3965"/>
                    <a:pt x="1334" y="4013"/>
                    <a:pt x="1322" y="4037"/>
                  </a:cubicBezTo>
                  <a:cubicBezTo>
                    <a:pt x="1393" y="4096"/>
                    <a:pt x="1453" y="4180"/>
                    <a:pt x="1524" y="4203"/>
                  </a:cubicBezTo>
                  <a:cubicBezTo>
                    <a:pt x="1667" y="4251"/>
                    <a:pt x="1810" y="4251"/>
                    <a:pt x="1941" y="4263"/>
                  </a:cubicBezTo>
                  <a:cubicBezTo>
                    <a:pt x="2858" y="4358"/>
                    <a:pt x="3775" y="4430"/>
                    <a:pt x="4668" y="4656"/>
                  </a:cubicBezTo>
                  <a:cubicBezTo>
                    <a:pt x="5037" y="4739"/>
                    <a:pt x="5394" y="4858"/>
                    <a:pt x="5775" y="4965"/>
                  </a:cubicBezTo>
                  <a:cubicBezTo>
                    <a:pt x="6013" y="5025"/>
                    <a:pt x="6013" y="5025"/>
                    <a:pt x="6108" y="4739"/>
                  </a:cubicBezTo>
                  <a:cubicBezTo>
                    <a:pt x="6037" y="4715"/>
                    <a:pt x="5965" y="4656"/>
                    <a:pt x="5870" y="4632"/>
                  </a:cubicBezTo>
                  <a:cubicBezTo>
                    <a:pt x="5489" y="4537"/>
                    <a:pt x="5084" y="4394"/>
                    <a:pt x="4680" y="4334"/>
                  </a:cubicBezTo>
                  <a:cubicBezTo>
                    <a:pt x="3703" y="4192"/>
                    <a:pt x="2715" y="4061"/>
                    <a:pt x="1739" y="3942"/>
                  </a:cubicBezTo>
                  <a:cubicBezTo>
                    <a:pt x="1608" y="3906"/>
                    <a:pt x="1489" y="3918"/>
                    <a:pt x="1370" y="3918"/>
                  </a:cubicBezTo>
                  <a:close/>
                  <a:moveTo>
                    <a:pt x="6466" y="8025"/>
                  </a:moveTo>
                  <a:cubicBezTo>
                    <a:pt x="6561" y="7823"/>
                    <a:pt x="6549" y="7704"/>
                    <a:pt x="6323" y="7656"/>
                  </a:cubicBezTo>
                  <a:cubicBezTo>
                    <a:pt x="5561" y="7525"/>
                    <a:pt x="4787" y="7359"/>
                    <a:pt x="4025" y="7240"/>
                  </a:cubicBezTo>
                  <a:cubicBezTo>
                    <a:pt x="3310" y="7132"/>
                    <a:pt x="2584" y="7061"/>
                    <a:pt x="1870" y="6978"/>
                  </a:cubicBezTo>
                  <a:cubicBezTo>
                    <a:pt x="1751" y="6954"/>
                    <a:pt x="1632" y="6978"/>
                    <a:pt x="1608" y="7132"/>
                  </a:cubicBezTo>
                  <a:cubicBezTo>
                    <a:pt x="1620" y="7168"/>
                    <a:pt x="1644" y="7228"/>
                    <a:pt x="1667" y="7228"/>
                  </a:cubicBezTo>
                  <a:cubicBezTo>
                    <a:pt x="3287" y="7394"/>
                    <a:pt x="4882" y="7597"/>
                    <a:pt x="6466" y="8025"/>
                  </a:cubicBezTo>
                  <a:close/>
                  <a:moveTo>
                    <a:pt x="6311" y="5823"/>
                  </a:moveTo>
                  <a:cubicBezTo>
                    <a:pt x="6096" y="5751"/>
                    <a:pt x="5918" y="5692"/>
                    <a:pt x="5727" y="5632"/>
                  </a:cubicBezTo>
                  <a:cubicBezTo>
                    <a:pt x="4382" y="5275"/>
                    <a:pt x="3001" y="5216"/>
                    <a:pt x="1644" y="5013"/>
                  </a:cubicBezTo>
                  <a:cubicBezTo>
                    <a:pt x="1608" y="4989"/>
                    <a:pt x="1536" y="5013"/>
                    <a:pt x="1501" y="5025"/>
                  </a:cubicBezTo>
                  <a:cubicBezTo>
                    <a:pt x="1489" y="5025"/>
                    <a:pt x="1465" y="5037"/>
                    <a:pt x="1465" y="5037"/>
                  </a:cubicBezTo>
                  <a:cubicBezTo>
                    <a:pt x="1465" y="5049"/>
                    <a:pt x="1453" y="5073"/>
                    <a:pt x="1441" y="5132"/>
                  </a:cubicBezTo>
                  <a:cubicBezTo>
                    <a:pt x="1513" y="5168"/>
                    <a:pt x="1596" y="5263"/>
                    <a:pt x="1691" y="5275"/>
                  </a:cubicBezTo>
                  <a:cubicBezTo>
                    <a:pt x="2048" y="5335"/>
                    <a:pt x="2417" y="5394"/>
                    <a:pt x="2798" y="5442"/>
                  </a:cubicBezTo>
                  <a:cubicBezTo>
                    <a:pt x="3620" y="5525"/>
                    <a:pt x="4477" y="5620"/>
                    <a:pt x="5275" y="5858"/>
                  </a:cubicBezTo>
                  <a:cubicBezTo>
                    <a:pt x="5537" y="5930"/>
                    <a:pt x="5787" y="6037"/>
                    <a:pt x="6037" y="6120"/>
                  </a:cubicBezTo>
                  <a:cubicBezTo>
                    <a:pt x="6096" y="6144"/>
                    <a:pt x="6156" y="6144"/>
                    <a:pt x="6216" y="6144"/>
                  </a:cubicBezTo>
                  <a:cubicBezTo>
                    <a:pt x="6251" y="6049"/>
                    <a:pt x="6263" y="5966"/>
                    <a:pt x="6311" y="5823"/>
                  </a:cubicBezTo>
                  <a:close/>
                  <a:moveTo>
                    <a:pt x="6311" y="8895"/>
                  </a:moveTo>
                  <a:cubicBezTo>
                    <a:pt x="6025" y="8823"/>
                    <a:pt x="5751" y="8740"/>
                    <a:pt x="5501" y="8668"/>
                  </a:cubicBezTo>
                  <a:cubicBezTo>
                    <a:pt x="4311" y="8264"/>
                    <a:pt x="3108" y="8323"/>
                    <a:pt x="1905" y="8442"/>
                  </a:cubicBezTo>
                  <a:cubicBezTo>
                    <a:pt x="1834" y="8442"/>
                    <a:pt x="1739" y="8537"/>
                    <a:pt x="1715" y="8597"/>
                  </a:cubicBezTo>
                  <a:cubicBezTo>
                    <a:pt x="1703" y="8740"/>
                    <a:pt x="1822" y="8740"/>
                    <a:pt x="1941" y="8728"/>
                  </a:cubicBezTo>
                  <a:cubicBezTo>
                    <a:pt x="1989" y="8728"/>
                    <a:pt x="2013" y="8716"/>
                    <a:pt x="2060" y="8716"/>
                  </a:cubicBezTo>
                  <a:cubicBezTo>
                    <a:pt x="3263" y="8442"/>
                    <a:pt x="4441" y="8609"/>
                    <a:pt x="5608" y="9014"/>
                  </a:cubicBezTo>
                  <a:cubicBezTo>
                    <a:pt x="5811" y="9085"/>
                    <a:pt x="6001" y="9145"/>
                    <a:pt x="6216" y="9204"/>
                  </a:cubicBezTo>
                  <a:cubicBezTo>
                    <a:pt x="6239" y="9145"/>
                    <a:pt x="6275" y="9109"/>
                    <a:pt x="6275" y="9085"/>
                  </a:cubicBezTo>
                  <a:cubicBezTo>
                    <a:pt x="6287" y="9026"/>
                    <a:pt x="6287" y="8978"/>
                    <a:pt x="6311" y="8895"/>
                  </a:cubicBezTo>
                  <a:close/>
                  <a:moveTo>
                    <a:pt x="6406" y="10216"/>
                  </a:moveTo>
                  <a:cubicBezTo>
                    <a:pt x="6370" y="10192"/>
                    <a:pt x="6346" y="10169"/>
                    <a:pt x="6323" y="10157"/>
                  </a:cubicBezTo>
                  <a:cubicBezTo>
                    <a:pt x="5096" y="9847"/>
                    <a:pt x="3846" y="9633"/>
                    <a:pt x="2584" y="9549"/>
                  </a:cubicBezTo>
                  <a:cubicBezTo>
                    <a:pt x="2453" y="9526"/>
                    <a:pt x="2298" y="9526"/>
                    <a:pt x="2167" y="9549"/>
                  </a:cubicBezTo>
                  <a:cubicBezTo>
                    <a:pt x="2120" y="9549"/>
                    <a:pt x="2084" y="9633"/>
                    <a:pt x="2036" y="9692"/>
                  </a:cubicBezTo>
                  <a:cubicBezTo>
                    <a:pt x="2084" y="9740"/>
                    <a:pt x="2120" y="9799"/>
                    <a:pt x="2167" y="9799"/>
                  </a:cubicBezTo>
                  <a:cubicBezTo>
                    <a:pt x="2263" y="9811"/>
                    <a:pt x="2346" y="9799"/>
                    <a:pt x="2441" y="9811"/>
                  </a:cubicBezTo>
                  <a:cubicBezTo>
                    <a:pt x="3001" y="9859"/>
                    <a:pt x="3572" y="9859"/>
                    <a:pt x="4108" y="9966"/>
                  </a:cubicBezTo>
                  <a:cubicBezTo>
                    <a:pt x="4822" y="10097"/>
                    <a:pt x="5513" y="10311"/>
                    <a:pt x="6216" y="10490"/>
                  </a:cubicBezTo>
                  <a:cubicBezTo>
                    <a:pt x="6251" y="10502"/>
                    <a:pt x="6287" y="10490"/>
                    <a:pt x="6346" y="10490"/>
                  </a:cubicBezTo>
                  <a:cubicBezTo>
                    <a:pt x="6370" y="10395"/>
                    <a:pt x="6394" y="10311"/>
                    <a:pt x="6406" y="1021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8" name="Google Shape;3868;p116"/>
            <p:cNvSpPr/>
            <p:nvPr/>
          </p:nvSpPr>
          <p:spPr>
            <a:xfrm>
              <a:off x="4031450" y="2469475"/>
              <a:ext cx="224450" cy="309300"/>
            </a:xfrm>
            <a:custGeom>
              <a:avLst/>
              <a:gdLst/>
              <a:ahLst/>
              <a:cxnLst/>
              <a:rect l="l" t="t" r="r" b="b"/>
              <a:pathLst>
                <a:path w="8978" h="12372" extrusionOk="0">
                  <a:moveTo>
                    <a:pt x="679" y="84"/>
                  </a:moveTo>
                  <a:cubicBezTo>
                    <a:pt x="691" y="275"/>
                    <a:pt x="715" y="453"/>
                    <a:pt x="715" y="632"/>
                  </a:cubicBezTo>
                  <a:cubicBezTo>
                    <a:pt x="727" y="2132"/>
                    <a:pt x="715" y="3644"/>
                    <a:pt x="738" y="5144"/>
                  </a:cubicBezTo>
                  <a:cubicBezTo>
                    <a:pt x="750" y="5978"/>
                    <a:pt x="846" y="6799"/>
                    <a:pt x="881" y="7633"/>
                  </a:cubicBezTo>
                  <a:cubicBezTo>
                    <a:pt x="905" y="8526"/>
                    <a:pt x="893" y="9419"/>
                    <a:pt x="893" y="10312"/>
                  </a:cubicBezTo>
                  <a:cubicBezTo>
                    <a:pt x="893" y="10466"/>
                    <a:pt x="965" y="10693"/>
                    <a:pt x="1119" y="10704"/>
                  </a:cubicBezTo>
                  <a:cubicBezTo>
                    <a:pt x="1155" y="10704"/>
                    <a:pt x="1215" y="10704"/>
                    <a:pt x="1262" y="10693"/>
                  </a:cubicBezTo>
                  <a:cubicBezTo>
                    <a:pt x="2512" y="10419"/>
                    <a:pt x="3941" y="10490"/>
                    <a:pt x="5191" y="10645"/>
                  </a:cubicBezTo>
                  <a:cubicBezTo>
                    <a:pt x="5799" y="10716"/>
                    <a:pt x="6430" y="10823"/>
                    <a:pt x="7037" y="10943"/>
                  </a:cubicBezTo>
                  <a:cubicBezTo>
                    <a:pt x="7311" y="11002"/>
                    <a:pt x="7549" y="11121"/>
                    <a:pt x="7799" y="11240"/>
                  </a:cubicBezTo>
                  <a:cubicBezTo>
                    <a:pt x="8025" y="11347"/>
                    <a:pt x="8227" y="11466"/>
                    <a:pt x="8454" y="11585"/>
                  </a:cubicBezTo>
                  <a:cubicBezTo>
                    <a:pt x="8644" y="11693"/>
                    <a:pt x="8870" y="11633"/>
                    <a:pt x="8978" y="11871"/>
                  </a:cubicBezTo>
                  <a:cubicBezTo>
                    <a:pt x="8930" y="11895"/>
                    <a:pt x="8918" y="11943"/>
                    <a:pt x="8894" y="11943"/>
                  </a:cubicBezTo>
                  <a:cubicBezTo>
                    <a:pt x="7680" y="11990"/>
                    <a:pt x="6477" y="12002"/>
                    <a:pt x="5251" y="12062"/>
                  </a:cubicBezTo>
                  <a:cubicBezTo>
                    <a:pt x="4572" y="12086"/>
                    <a:pt x="3882" y="12169"/>
                    <a:pt x="3203" y="12228"/>
                  </a:cubicBezTo>
                  <a:cubicBezTo>
                    <a:pt x="2751" y="12252"/>
                    <a:pt x="2322" y="12264"/>
                    <a:pt x="1870" y="12300"/>
                  </a:cubicBezTo>
                  <a:cubicBezTo>
                    <a:pt x="1512" y="12312"/>
                    <a:pt x="1143" y="12347"/>
                    <a:pt x="786" y="12359"/>
                  </a:cubicBezTo>
                  <a:cubicBezTo>
                    <a:pt x="619" y="12371"/>
                    <a:pt x="465" y="12359"/>
                    <a:pt x="262" y="12359"/>
                  </a:cubicBezTo>
                  <a:cubicBezTo>
                    <a:pt x="238" y="12109"/>
                    <a:pt x="203" y="11895"/>
                    <a:pt x="203" y="11705"/>
                  </a:cubicBezTo>
                  <a:cubicBezTo>
                    <a:pt x="179" y="10895"/>
                    <a:pt x="131" y="10097"/>
                    <a:pt x="119" y="9288"/>
                  </a:cubicBezTo>
                  <a:cubicBezTo>
                    <a:pt x="107" y="8037"/>
                    <a:pt x="119" y="6811"/>
                    <a:pt x="107" y="5561"/>
                  </a:cubicBezTo>
                  <a:cubicBezTo>
                    <a:pt x="84" y="3930"/>
                    <a:pt x="48" y="2311"/>
                    <a:pt x="12" y="703"/>
                  </a:cubicBezTo>
                  <a:cubicBezTo>
                    <a:pt x="0" y="25"/>
                    <a:pt x="12" y="1"/>
                    <a:pt x="703" y="48"/>
                  </a:cubicBezTo>
                  <a:cubicBezTo>
                    <a:pt x="727" y="13"/>
                    <a:pt x="596" y="48"/>
                    <a:pt x="679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9" name="Google Shape;3869;p116"/>
            <p:cNvSpPr/>
            <p:nvPr/>
          </p:nvSpPr>
          <p:spPr>
            <a:xfrm>
              <a:off x="4283250" y="2455200"/>
              <a:ext cx="238150" cy="312850"/>
            </a:xfrm>
            <a:custGeom>
              <a:avLst/>
              <a:gdLst/>
              <a:ahLst/>
              <a:cxnLst/>
              <a:rect l="l" t="t" r="r" b="b"/>
              <a:pathLst>
                <a:path w="9526" h="12514" extrusionOk="0">
                  <a:moveTo>
                    <a:pt x="9050" y="0"/>
                  </a:moveTo>
                  <a:cubicBezTo>
                    <a:pt x="9300" y="12"/>
                    <a:pt x="9240" y="48"/>
                    <a:pt x="9478" y="60"/>
                  </a:cubicBezTo>
                  <a:cubicBezTo>
                    <a:pt x="9502" y="191"/>
                    <a:pt x="9526" y="298"/>
                    <a:pt x="9526" y="381"/>
                  </a:cubicBezTo>
                  <a:cubicBezTo>
                    <a:pt x="9514" y="1143"/>
                    <a:pt x="9502" y="1917"/>
                    <a:pt x="9455" y="2679"/>
                  </a:cubicBezTo>
                  <a:cubicBezTo>
                    <a:pt x="9407" y="3632"/>
                    <a:pt x="9347" y="4560"/>
                    <a:pt x="9300" y="5501"/>
                  </a:cubicBezTo>
                  <a:cubicBezTo>
                    <a:pt x="9288" y="5739"/>
                    <a:pt x="9335" y="5965"/>
                    <a:pt x="9335" y="6203"/>
                  </a:cubicBezTo>
                  <a:cubicBezTo>
                    <a:pt x="9324" y="8216"/>
                    <a:pt x="9300" y="10216"/>
                    <a:pt x="9276" y="12228"/>
                  </a:cubicBezTo>
                  <a:cubicBezTo>
                    <a:pt x="9276" y="12287"/>
                    <a:pt x="9264" y="12347"/>
                    <a:pt x="9240" y="12442"/>
                  </a:cubicBezTo>
                  <a:cubicBezTo>
                    <a:pt x="9157" y="12442"/>
                    <a:pt x="9085" y="12454"/>
                    <a:pt x="9002" y="12454"/>
                  </a:cubicBezTo>
                  <a:cubicBezTo>
                    <a:pt x="7216" y="12335"/>
                    <a:pt x="5430" y="12287"/>
                    <a:pt x="3644" y="12371"/>
                  </a:cubicBezTo>
                  <a:cubicBezTo>
                    <a:pt x="3501" y="12371"/>
                    <a:pt x="3335" y="12407"/>
                    <a:pt x="3192" y="12418"/>
                  </a:cubicBezTo>
                  <a:lnTo>
                    <a:pt x="239" y="12514"/>
                  </a:lnTo>
                  <a:cubicBezTo>
                    <a:pt x="180" y="12514"/>
                    <a:pt x="120" y="12502"/>
                    <a:pt x="1" y="12466"/>
                  </a:cubicBezTo>
                  <a:cubicBezTo>
                    <a:pt x="275" y="12228"/>
                    <a:pt x="537" y="12371"/>
                    <a:pt x="811" y="12252"/>
                  </a:cubicBezTo>
                  <a:cubicBezTo>
                    <a:pt x="1906" y="11752"/>
                    <a:pt x="3085" y="11514"/>
                    <a:pt x="4240" y="11264"/>
                  </a:cubicBezTo>
                  <a:cubicBezTo>
                    <a:pt x="5311" y="11025"/>
                    <a:pt x="6668" y="10835"/>
                    <a:pt x="7776" y="10823"/>
                  </a:cubicBezTo>
                  <a:cubicBezTo>
                    <a:pt x="7978" y="10823"/>
                    <a:pt x="8145" y="10740"/>
                    <a:pt x="8347" y="10680"/>
                  </a:cubicBezTo>
                  <a:cubicBezTo>
                    <a:pt x="8502" y="10644"/>
                    <a:pt x="8621" y="10263"/>
                    <a:pt x="8633" y="10121"/>
                  </a:cubicBezTo>
                  <a:cubicBezTo>
                    <a:pt x="8669" y="9585"/>
                    <a:pt x="8704" y="9037"/>
                    <a:pt x="8740" y="8501"/>
                  </a:cubicBezTo>
                  <a:cubicBezTo>
                    <a:pt x="8764" y="7930"/>
                    <a:pt x="8764" y="7370"/>
                    <a:pt x="8788" y="6787"/>
                  </a:cubicBezTo>
                  <a:cubicBezTo>
                    <a:pt x="8812" y="5953"/>
                    <a:pt x="8847" y="5132"/>
                    <a:pt x="8871" y="4298"/>
                  </a:cubicBezTo>
                  <a:cubicBezTo>
                    <a:pt x="8883" y="3798"/>
                    <a:pt x="8919" y="3286"/>
                    <a:pt x="8931" y="2786"/>
                  </a:cubicBezTo>
                  <a:cubicBezTo>
                    <a:pt x="8966" y="1977"/>
                    <a:pt x="8978" y="1179"/>
                    <a:pt x="8990" y="369"/>
                  </a:cubicBezTo>
                  <a:cubicBezTo>
                    <a:pt x="9026" y="286"/>
                    <a:pt x="9038" y="167"/>
                    <a:pt x="90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0" name="Google Shape;3870;p116"/>
            <p:cNvSpPr/>
            <p:nvPr/>
          </p:nvSpPr>
          <p:spPr>
            <a:xfrm>
              <a:off x="4395175" y="2696000"/>
              <a:ext cx="7475" cy="6575"/>
            </a:xfrm>
            <a:custGeom>
              <a:avLst/>
              <a:gdLst/>
              <a:ahLst/>
              <a:cxnLst/>
              <a:rect l="l" t="t" r="r" b="b"/>
              <a:pathLst>
                <a:path w="299" h="263" extrusionOk="0">
                  <a:moveTo>
                    <a:pt x="298" y="96"/>
                  </a:moveTo>
                  <a:cubicBezTo>
                    <a:pt x="215" y="179"/>
                    <a:pt x="167" y="239"/>
                    <a:pt x="108" y="250"/>
                  </a:cubicBezTo>
                  <a:cubicBezTo>
                    <a:pt x="96" y="262"/>
                    <a:pt x="1" y="179"/>
                    <a:pt x="1" y="131"/>
                  </a:cubicBezTo>
                  <a:cubicBezTo>
                    <a:pt x="1" y="84"/>
                    <a:pt x="60" y="24"/>
                    <a:pt x="108" y="12"/>
                  </a:cubicBezTo>
                  <a:cubicBezTo>
                    <a:pt x="155" y="0"/>
                    <a:pt x="215" y="60"/>
                    <a:pt x="298" y="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1" name="Google Shape;3871;p116"/>
            <p:cNvSpPr/>
            <p:nvPr/>
          </p:nvSpPr>
          <p:spPr>
            <a:xfrm>
              <a:off x="4299625" y="2457275"/>
              <a:ext cx="158675" cy="55700"/>
            </a:xfrm>
            <a:custGeom>
              <a:avLst/>
              <a:gdLst/>
              <a:ahLst/>
              <a:cxnLst/>
              <a:rect l="l" t="t" r="r" b="b"/>
              <a:pathLst>
                <a:path w="6347" h="2228" extrusionOk="0">
                  <a:moveTo>
                    <a:pt x="5930" y="1"/>
                  </a:moveTo>
                  <a:lnTo>
                    <a:pt x="5835" y="1"/>
                  </a:lnTo>
                  <a:cubicBezTo>
                    <a:pt x="5073" y="36"/>
                    <a:pt x="4180" y="108"/>
                    <a:pt x="3323" y="465"/>
                  </a:cubicBezTo>
                  <a:cubicBezTo>
                    <a:pt x="2632" y="739"/>
                    <a:pt x="1918" y="1001"/>
                    <a:pt x="1239" y="1251"/>
                  </a:cubicBezTo>
                  <a:cubicBezTo>
                    <a:pt x="965" y="1358"/>
                    <a:pt x="691" y="1453"/>
                    <a:pt x="418" y="1548"/>
                  </a:cubicBezTo>
                  <a:cubicBezTo>
                    <a:pt x="275" y="1608"/>
                    <a:pt x="37" y="1703"/>
                    <a:pt x="13" y="2048"/>
                  </a:cubicBezTo>
                  <a:lnTo>
                    <a:pt x="1" y="2227"/>
                  </a:lnTo>
                  <a:lnTo>
                    <a:pt x="179" y="2203"/>
                  </a:lnTo>
                  <a:cubicBezTo>
                    <a:pt x="215" y="2203"/>
                    <a:pt x="251" y="2203"/>
                    <a:pt x="287" y="2191"/>
                  </a:cubicBezTo>
                  <a:cubicBezTo>
                    <a:pt x="358" y="2191"/>
                    <a:pt x="418" y="2179"/>
                    <a:pt x="477" y="2168"/>
                  </a:cubicBezTo>
                  <a:cubicBezTo>
                    <a:pt x="1418" y="1763"/>
                    <a:pt x="2430" y="1370"/>
                    <a:pt x="3585" y="989"/>
                  </a:cubicBezTo>
                  <a:cubicBezTo>
                    <a:pt x="4168" y="798"/>
                    <a:pt x="4859" y="596"/>
                    <a:pt x="5585" y="596"/>
                  </a:cubicBezTo>
                  <a:cubicBezTo>
                    <a:pt x="5668" y="596"/>
                    <a:pt x="5775" y="596"/>
                    <a:pt x="5871" y="620"/>
                  </a:cubicBezTo>
                  <a:lnTo>
                    <a:pt x="5906" y="620"/>
                  </a:lnTo>
                  <a:cubicBezTo>
                    <a:pt x="5954" y="620"/>
                    <a:pt x="6002" y="632"/>
                    <a:pt x="6025" y="632"/>
                  </a:cubicBezTo>
                  <a:cubicBezTo>
                    <a:pt x="6073" y="632"/>
                    <a:pt x="6180" y="632"/>
                    <a:pt x="6263" y="536"/>
                  </a:cubicBezTo>
                  <a:cubicBezTo>
                    <a:pt x="6323" y="477"/>
                    <a:pt x="6347" y="405"/>
                    <a:pt x="6347" y="322"/>
                  </a:cubicBezTo>
                  <a:cubicBezTo>
                    <a:pt x="6323" y="203"/>
                    <a:pt x="6263" y="1"/>
                    <a:pt x="59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2" name="Google Shape;3872;p116"/>
            <p:cNvSpPr/>
            <p:nvPr/>
          </p:nvSpPr>
          <p:spPr>
            <a:xfrm>
              <a:off x="4299025" y="2666525"/>
              <a:ext cx="152150" cy="37825"/>
            </a:xfrm>
            <a:custGeom>
              <a:avLst/>
              <a:gdLst/>
              <a:ahLst/>
              <a:cxnLst/>
              <a:rect l="l" t="t" r="r" b="b"/>
              <a:pathLst>
                <a:path w="6086" h="1513" extrusionOk="0">
                  <a:moveTo>
                    <a:pt x="5776" y="48"/>
                  </a:moveTo>
                  <a:cubicBezTo>
                    <a:pt x="5668" y="13"/>
                    <a:pt x="5561" y="1"/>
                    <a:pt x="5454" y="1"/>
                  </a:cubicBezTo>
                  <a:lnTo>
                    <a:pt x="5418" y="1"/>
                  </a:lnTo>
                  <a:cubicBezTo>
                    <a:pt x="4680" y="48"/>
                    <a:pt x="4013" y="72"/>
                    <a:pt x="3359" y="144"/>
                  </a:cubicBezTo>
                  <a:cubicBezTo>
                    <a:pt x="3001" y="191"/>
                    <a:pt x="2620" y="251"/>
                    <a:pt x="2156" y="370"/>
                  </a:cubicBezTo>
                  <a:cubicBezTo>
                    <a:pt x="1739" y="477"/>
                    <a:pt x="1323" y="608"/>
                    <a:pt x="918" y="727"/>
                  </a:cubicBezTo>
                  <a:cubicBezTo>
                    <a:pt x="751" y="775"/>
                    <a:pt x="596" y="822"/>
                    <a:pt x="442" y="870"/>
                  </a:cubicBezTo>
                  <a:lnTo>
                    <a:pt x="394" y="894"/>
                  </a:lnTo>
                  <a:cubicBezTo>
                    <a:pt x="322" y="917"/>
                    <a:pt x="239" y="941"/>
                    <a:pt x="156" y="977"/>
                  </a:cubicBezTo>
                  <a:cubicBezTo>
                    <a:pt x="72" y="1025"/>
                    <a:pt x="1" y="1191"/>
                    <a:pt x="37" y="1298"/>
                  </a:cubicBezTo>
                  <a:cubicBezTo>
                    <a:pt x="72" y="1382"/>
                    <a:pt x="156" y="1453"/>
                    <a:pt x="251" y="1501"/>
                  </a:cubicBezTo>
                  <a:cubicBezTo>
                    <a:pt x="275" y="1513"/>
                    <a:pt x="311" y="1513"/>
                    <a:pt x="334" y="1513"/>
                  </a:cubicBezTo>
                  <a:cubicBezTo>
                    <a:pt x="382" y="1513"/>
                    <a:pt x="442" y="1501"/>
                    <a:pt x="477" y="1489"/>
                  </a:cubicBezTo>
                  <a:lnTo>
                    <a:pt x="501" y="1477"/>
                  </a:lnTo>
                  <a:cubicBezTo>
                    <a:pt x="715" y="1418"/>
                    <a:pt x="918" y="1358"/>
                    <a:pt x="1108" y="1298"/>
                  </a:cubicBezTo>
                  <a:cubicBezTo>
                    <a:pt x="1489" y="1179"/>
                    <a:pt x="1870" y="1072"/>
                    <a:pt x="2239" y="965"/>
                  </a:cubicBezTo>
                  <a:cubicBezTo>
                    <a:pt x="2442" y="906"/>
                    <a:pt x="2632" y="858"/>
                    <a:pt x="2823" y="834"/>
                  </a:cubicBezTo>
                  <a:lnTo>
                    <a:pt x="3073" y="786"/>
                  </a:lnTo>
                  <a:cubicBezTo>
                    <a:pt x="3656" y="703"/>
                    <a:pt x="4263" y="608"/>
                    <a:pt x="4847" y="608"/>
                  </a:cubicBezTo>
                  <a:cubicBezTo>
                    <a:pt x="5085" y="608"/>
                    <a:pt x="5311" y="620"/>
                    <a:pt x="5537" y="656"/>
                  </a:cubicBezTo>
                  <a:lnTo>
                    <a:pt x="5621" y="656"/>
                  </a:lnTo>
                  <a:cubicBezTo>
                    <a:pt x="5776" y="656"/>
                    <a:pt x="5978" y="584"/>
                    <a:pt x="6049" y="263"/>
                  </a:cubicBezTo>
                  <a:lnTo>
                    <a:pt x="6085" y="120"/>
                  </a:lnTo>
                  <a:lnTo>
                    <a:pt x="5930" y="84"/>
                  </a:lnTo>
                  <a:cubicBezTo>
                    <a:pt x="5871" y="72"/>
                    <a:pt x="5823" y="60"/>
                    <a:pt x="5776" y="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3" name="Google Shape;3873;p116"/>
            <p:cNvSpPr/>
            <p:nvPr/>
          </p:nvSpPr>
          <p:spPr>
            <a:xfrm>
              <a:off x="4296650" y="2634075"/>
              <a:ext cx="152125" cy="38125"/>
            </a:xfrm>
            <a:custGeom>
              <a:avLst/>
              <a:gdLst/>
              <a:ahLst/>
              <a:cxnLst/>
              <a:rect l="l" t="t" r="r" b="b"/>
              <a:pathLst>
                <a:path w="6085" h="1525" extrusionOk="0">
                  <a:moveTo>
                    <a:pt x="251" y="1525"/>
                  </a:moveTo>
                  <a:lnTo>
                    <a:pt x="334" y="1525"/>
                  </a:lnTo>
                  <a:cubicBezTo>
                    <a:pt x="394" y="1525"/>
                    <a:pt x="453" y="1501"/>
                    <a:pt x="525" y="1489"/>
                  </a:cubicBezTo>
                  <a:lnTo>
                    <a:pt x="727" y="1430"/>
                  </a:lnTo>
                  <a:cubicBezTo>
                    <a:pt x="1108" y="1311"/>
                    <a:pt x="1477" y="1203"/>
                    <a:pt x="1846" y="1072"/>
                  </a:cubicBezTo>
                  <a:cubicBezTo>
                    <a:pt x="2953" y="703"/>
                    <a:pt x="3799" y="537"/>
                    <a:pt x="4620" y="537"/>
                  </a:cubicBezTo>
                  <a:cubicBezTo>
                    <a:pt x="4978" y="537"/>
                    <a:pt x="5311" y="572"/>
                    <a:pt x="5656" y="644"/>
                  </a:cubicBezTo>
                  <a:cubicBezTo>
                    <a:pt x="5704" y="656"/>
                    <a:pt x="5728" y="656"/>
                    <a:pt x="5775" y="656"/>
                  </a:cubicBezTo>
                  <a:cubicBezTo>
                    <a:pt x="5882" y="656"/>
                    <a:pt x="5954" y="632"/>
                    <a:pt x="6001" y="572"/>
                  </a:cubicBezTo>
                  <a:cubicBezTo>
                    <a:pt x="6085" y="465"/>
                    <a:pt x="6085" y="334"/>
                    <a:pt x="6073" y="215"/>
                  </a:cubicBezTo>
                  <a:lnTo>
                    <a:pt x="6061" y="96"/>
                  </a:lnTo>
                  <a:lnTo>
                    <a:pt x="5942" y="72"/>
                  </a:lnTo>
                  <a:cubicBezTo>
                    <a:pt x="5847" y="60"/>
                    <a:pt x="5763" y="60"/>
                    <a:pt x="5668" y="49"/>
                  </a:cubicBezTo>
                  <a:cubicBezTo>
                    <a:pt x="5478" y="13"/>
                    <a:pt x="5275" y="1"/>
                    <a:pt x="5073" y="1"/>
                  </a:cubicBezTo>
                  <a:lnTo>
                    <a:pt x="4632" y="1"/>
                  </a:lnTo>
                  <a:cubicBezTo>
                    <a:pt x="4061" y="1"/>
                    <a:pt x="3442" y="37"/>
                    <a:pt x="2846" y="251"/>
                  </a:cubicBezTo>
                  <a:cubicBezTo>
                    <a:pt x="2549" y="358"/>
                    <a:pt x="2239" y="453"/>
                    <a:pt x="1941" y="525"/>
                  </a:cubicBezTo>
                  <a:lnTo>
                    <a:pt x="1620" y="608"/>
                  </a:lnTo>
                  <a:lnTo>
                    <a:pt x="953" y="787"/>
                  </a:lnTo>
                  <a:cubicBezTo>
                    <a:pt x="763" y="834"/>
                    <a:pt x="572" y="894"/>
                    <a:pt x="394" y="953"/>
                  </a:cubicBezTo>
                  <a:cubicBezTo>
                    <a:pt x="298" y="989"/>
                    <a:pt x="215" y="1013"/>
                    <a:pt x="132" y="1061"/>
                  </a:cubicBezTo>
                  <a:cubicBezTo>
                    <a:pt x="48" y="1120"/>
                    <a:pt x="1" y="1251"/>
                    <a:pt x="36" y="1358"/>
                  </a:cubicBezTo>
                  <a:cubicBezTo>
                    <a:pt x="60" y="1418"/>
                    <a:pt x="167" y="1501"/>
                    <a:pt x="251" y="152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4" name="Google Shape;3874;p116"/>
            <p:cNvSpPr/>
            <p:nvPr/>
          </p:nvSpPr>
          <p:spPr>
            <a:xfrm>
              <a:off x="4297550" y="2588250"/>
              <a:ext cx="152125" cy="38425"/>
            </a:xfrm>
            <a:custGeom>
              <a:avLst/>
              <a:gdLst/>
              <a:ahLst/>
              <a:cxnLst/>
              <a:rect l="l" t="t" r="r" b="b"/>
              <a:pathLst>
                <a:path w="6085" h="1537" extrusionOk="0">
                  <a:moveTo>
                    <a:pt x="227" y="1536"/>
                  </a:moveTo>
                  <a:lnTo>
                    <a:pt x="310" y="1536"/>
                  </a:lnTo>
                  <a:cubicBezTo>
                    <a:pt x="370" y="1536"/>
                    <a:pt x="429" y="1524"/>
                    <a:pt x="501" y="1512"/>
                  </a:cubicBezTo>
                  <a:lnTo>
                    <a:pt x="727" y="1429"/>
                  </a:lnTo>
                  <a:cubicBezTo>
                    <a:pt x="1096" y="1310"/>
                    <a:pt x="1465" y="1215"/>
                    <a:pt x="1834" y="1072"/>
                  </a:cubicBezTo>
                  <a:cubicBezTo>
                    <a:pt x="2941" y="703"/>
                    <a:pt x="3787" y="536"/>
                    <a:pt x="4608" y="536"/>
                  </a:cubicBezTo>
                  <a:cubicBezTo>
                    <a:pt x="4965" y="536"/>
                    <a:pt x="5311" y="572"/>
                    <a:pt x="5644" y="643"/>
                  </a:cubicBezTo>
                  <a:cubicBezTo>
                    <a:pt x="5692" y="655"/>
                    <a:pt x="5727" y="655"/>
                    <a:pt x="5763" y="655"/>
                  </a:cubicBezTo>
                  <a:cubicBezTo>
                    <a:pt x="5870" y="655"/>
                    <a:pt x="5942" y="631"/>
                    <a:pt x="5989" y="572"/>
                  </a:cubicBezTo>
                  <a:cubicBezTo>
                    <a:pt x="6085" y="465"/>
                    <a:pt x="6085" y="334"/>
                    <a:pt x="6061" y="215"/>
                  </a:cubicBezTo>
                  <a:lnTo>
                    <a:pt x="6049" y="96"/>
                  </a:lnTo>
                  <a:lnTo>
                    <a:pt x="5930" y="84"/>
                  </a:lnTo>
                  <a:cubicBezTo>
                    <a:pt x="5846" y="60"/>
                    <a:pt x="5751" y="60"/>
                    <a:pt x="5668" y="48"/>
                  </a:cubicBezTo>
                  <a:cubicBezTo>
                    <a:pt x="5477" y="24"/>
                    <a:pt x="5263" y="0"/>
                    <a:pt x="5073" y="0"/>
                  </a:cubicBezTo>
                  <a:lnTo>
                    <a:pt x="4620" y="0"/>
                  </a:lnTo>
                  <a:cubicBezTo>
                    <a:pt x="4060" y="0"/>
                    <a:pt x="3429" y="36"/>
                    <a:pt x="2834" y="250"/>
                  </a:cubicBezTo>
                  <a:cubicBezTo>
                    <a:pt x="2536" y="358"/>
                    <a:pt x="2227" y="453"/>
                    <a:pt x="1929" y="524"/>
                  </a:cubicBezTo>
                  <a:lnTo>
                    <a:pt x="1620" y="619"/>
                  </a:lnTo>
                  <a:lnTo>
                    <a:pt x="953" y="798"/>
                  </a:lnTo>
                  <a:cubicBezTo>
                    <a:pt x="751" y="834"/>
                    <a:pt x="572" y="893"/>
                    <a:pt x="381" y="941"/>
                  </a:cubicBezTo>
                  <a:cubicBezTo>
                    <a:pt x="298" y="977"/>
                    <a:pt x="203" y="1000"/>
                    <a:pt x="131" y="1048"/>
                  </a:cubicBezTo>
                  <a:cubicBezTo>
                    <a:pt x="36" y="1108"/>
                    <a:pt x="0" y="1239"/>
                    <a:pt x="24" y="1346"/>
                  </a:cubicBezTo>
                  <a:cubicBezTo>
                    <a:pt x="24" y="1429"/>
                    <a:pt x="143" y="1524"/>
                    <a:pt x="227" y="15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5" name="Google Shape;3875;p116"/>
            <p:cNvSpPr/>
            <p:nvPr/>
          </p:nvSpPr>
          <p:spPr>
            <a:xfrm>
              <a:off x="4305575" y="2506100"/>
              <a:ext cx="144100" cy="38425"/>
            </a:xfrm>
            <a:custGeom>
              <a:avLst/>
              <a:gdLst/>
              <a:ahLst/>
              <a:cxnLst/>
              <a:rect l="l" t="t" r="r" b="b"/>
              <a:pathLst>
                <a:path w="5764" h="1537" extrusionOk="0">
                  <a:moveTo>
                    <a:pt x="430" y="1536"/>
                  </a:moveTo>
                  <a:cubicBezTo>
                    <a:pt x="465" y="1536"/>
                    <a:pt x="477" y="1536"/>
                    <a:pt x="501" y="1524"/>
                  </a:cubicBezTo>
                  <a:cubicBezTo>
                    <a:pt x="584" y="1500"/>
                    <a:pt x="668" y="1477"/>
                    <a:pt x="739" y="1465"/>
                  </a:cubicBezTo>
                  <a:cubicBezTo>
                    <a:pt x="1037" y="1381"/>
                    <a:pt x="1358" y="1310"/>
                    <a:pt x="1632" y="1191"/>
                  </a:cubicBezTo>
                  <a:cubicBezTo>
                    <a:pt x="2573" y="810"/>
                    <a:pt x="3573" y="607"/>
                    <a:pt x="4585" y="607"/>
                  </a:cubicBezTo>
                  <a:cubicBezTo>
                    <a:pt x="4763" y="607"/>
                    <a:pt x="4942" y="607"/>
                    <a:pt x="5121" y="631"/>
                  </a:cubicBezTo>
                  <a:lnTo>
                    <a:pt x="5287" y="631"/>
                  </a:lnTo>
                  <a:lnTo>
                    <a:pt x="5406" y="631"/>
                  </a:lnTo>
                  <a:cubicBezTo>
                    <a:pt x="5525" y="631"/>
                    <a:pt x="5609" y="584"/>
                    <a:pt x="5668" y="512"/>
                  </a:cubicBezTo>
                  <a:cubicBezTo>
                    <a:pt x="5764" y="393"/>
                    <a:pt x="5728" y="238"/>
                    <a:pt x="5716" y="179"/>
                  </a:cubicBezTo>
                  <a:lnTo>
                    <a:pt x="5704" y="95"/>
                  </a:lnTo>
                  <a:lnTo>
                    <a:pt x="5609" y="72"/>
                  </a:lnTo>
                  <a:cubicBezTo>
                    <a:pt x="5597" y="72"/>
                    <a:pt x="5561" y="60"/>
                    <a:pt x="5549" y="60"/>
                  </a:cubicBezTo>
                  <a:cubicBezTo>
                    <a:pt x="5502" y="48"/>
                    <a:pt x="5478" y="48"/>
                    <a:pt x="5418" y="36"/>
                  </a:cubicBezTo>
                  <a:cubicBezTo>
                    <a:pt x="5252" y="12"/>
                    <a:pt x="5085" y="0"/>
                    <a:pt x="4906" y="0"/>
                  </a:cubicBezTo>
                  <a:cubicBezTo>
                    <a:pt x="4394" y="0"/>
                    <a:pt x="3882" y="72"/>
                    <a:pt x="3382" y="131"/>
                  </a:cubicBezTo>
                  <a:lnTo>
                    <a:pt x="3144" y="167"/>
                  </a:lnTo>
                  <a:cubicBezTo>
                    <a:pt x="2739" y="226"/>
                    <a:pt x="2346" y="357"/>
                    <a:pt x="1977" y="476"/>
                  </a:cubicBezTo>
                  <a:cubicBezTo>
                    <a:pt x="1739" y="572"/>
                    <a:pt x="1501" y="643"/>
                    <a:pt x="1263" y="703"/>
                  </a:cubicBezTo>
                  <a:cubicBezTo>
                    <a:pt x="1192" y="715"/>
                    <a:pt x="1132" y="726"/>
                    <a:pt x="1061" y="750"/>
                  </a:cubicBezTo>
                  <a:cubicBezTo>
                    <a:pt x="918" y="774"/>
                    <a:pt x="787" y="810"/>
                    <a:pt x="644" y="846"/>
                  </a:cubicBezTo>
                  <a:cubicBezTo>
                    <a:pt x="608" y="869"/>
                    <a:pt x="584" y="869"/>
                    <a:pt x="549" y="881"/>
                  </a:cubicBezTo>
                  <a:cubicBezTo>
                    <a:pt x="382" y="929"/>
                    <a:pt x="168" y="988"/>
                    <a:pt x="60" y="1286"/>
                  </a:cubicBezTo>
                  <a:lnTo>
                    <a:pt x="1" y="1441"/>
                  </a:lnTo>
                  <a:lnTo>
                    <a:pt x="180" y="1477"/>
                  </a:lnTo>
                  <a:cubicBezTo>
                    <a:pt x="203" y="1477"/>
                    <a:pt x="239" y="1488"/>
                    <a:pt x="251" y="1488"/>
                  </a:cubicBezTo>
                  <a:cubicBezTo>
                    <a:pt x="334" y="1524"/>
                    <a:pt x="370" y="1536"/>
                    <a:pt x="430" y="15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6" name="Google Shape;3876;p116"/>
            <p:cNvSpPr/>
            <p:nvPr/>
          </p:nvSpPr>
          <p:spPr>
            <a:xfrm>
              <a:off x="4300825" y="2550150"/>
              <a:ext cx="110150" cy="32775"/>
            </a:xfrm>
            <a:custGeom>
              <a:avLst/>
              <a:gdLst/>
              <a:ahLst/>
              <a:cxnLst/>
              <a:rect l="l" t="t" r="r" b="b"/>
              <a:pathLst>
                <a:path w="4406" h="1311" extrusionOk="0">
                  <a:moveTo>
                    <a:pt x="24" y="1143"/>
                  </a:moveTo>
                  <a:lnTo>
                    <a:pt x="0" y="1310"/>
                  </a:lnTo>
                  <a:lnTo>
                    <a:pt x="179" y="1310"/>
                  </a:lnTo>
                  <a:lnTo>
                    <a:pt x="286" y="1310"/>
                  </a:lnTo>
                  <a:lnTo>
                    <a:pt x="370" y="1310"/>
                  </a:lnTo>
                  <a:cubicBezTo>
                    <a:pt x="417" y="1310"/>
                    <a:pt x="453" y="1310"/>
                    <a:pt x="500" y="1286"/>
                  </a:cubicBezTo>
                  <a:cubicBezTo>
                    <a:pt x="1739" y="977"/>
                    <a:pt x="2858" y="727"/>
                    <a:pt x="4037" y="631"/>
                  </a:cubicBezTo>
                  <a:cubicBezTo>
                    <a:pt x="4406" y="608"/>
                    <a:pt x="4406" y="274"/>
                    <a:pt x="4406" y="155"/>
                  </a:cubicBezTo>
                  <a:lnTo>
                    <a:pt x="4406" y="0"/>
                  </a:lnTo>
                  <a:lnTo>
                    <a:pt x="4239" y="12"/>
                  </a:lnTo>
                  <a:cubicBezTo>
                    <a:pt x="4156" y="24"/>
                    <a:pt x="4072" y="24"/>
                    <a:pt x="3989" y="36"/>
                  </a:cubicBezTo>
                  <a:cubicBezTo>
                    <a:pt x="3799" y="60"/>
                    <a:pt x="3632" y="72"/>
                    <a:pt x="3453" y="119"/>
                  </a:cubicBezTo>
                  <a:cubicBezTo>
                    <a:pt x="2453" y="310"/>
                    <a:pt x="1477" y="512"/>
                    <a:pt x="477" y="727"/>
                  </a:cubicBezTo>
                  <a:cubicBezTo>
                    <a:pt x="310" y="750"/>
                    <a:pt x="72" y="798"/>
                    <a:pt x="24" y="114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7" name="Google Shape;3877;p116"/>
            <p:cNvSpPr/>
            <p:nvPr/>
          </p:nvSpPr>
          <p:spPr>
            <a:xfrm>
              <a:off x="4307975" y="2696300"/>
              <a:ext cx="65500" cy="26500"/>
            </a:xfrm>
            <a:custGeom>
              <a:avLst/>
              <a:gdLst/>
              <a:ahLst/>
              <a:cxnLst/>
              <a:rect l="l" t="t" r="r" b="b"/>
              <a:pathLst>
                <a:path w="2620" h="1060" extrusionOk="0">
                  <a:moveTo>
                    <a:pt x="2262" y="0"/>
                  </a:moveTo>
                  <a:cubicBezTo>
                    <a:pt x="2215" y="0"/>
                    <a:pt x="2179" y="0"/>
                    <a:pt x="2143" y="12"/>
                  </a:cubicBezTo>
                  <a:lnTo>
                    <a:pt x="2119" y="12"/>
                  </a:lnTo>
                  <a:cubicBezTo>
                    <a:pt x="2096" y="12"/>
                    <a:pt x="2084" y="24"/>
                    <a:pt x="2048" y="24"/>
                  </a:cubicBezTo>
                  <a:lnTo>
                    <a:pt x="1572" y="143"/>
                  </a:lnTo>
                  <a:cubicBezTo>
                    <a:pt x="1167" y="250"/>
                    <a:pt x="774" y="346"/>
                    <a:pt x="369" y="441"/>
                  </a:cubicBezTo>
                  <a:lnTo>
                    <a:pt x="334" y="465"/>
                  </a:lnTo>
                  <a:cubicBezTo>
                    <a:pt x="214" y="488"/>
                    <a:pt x="0" y="536"/>
                    <a:pt x="0" y="905"/>
                  </a:cubicBezTo>
                  <a:lnTo>
                    <a:pt x="0" y="1060"/>
                  </a:lnTo>
                  <a:lnTo>
                    <a:pt x="143" y="1036"/>
                  </a:lnTo>
                  <a:lnTo>
                    <a:pt x="274" y="1036"/>
                  </a:lnTo>
                  <a:cubicBezTo>
                    <a:pt x="381" y="1036"/>
                    <a:pt x="488" y="1036"/>
                    <a:pt x="595" y="1012"/>
                  </a:cubicBezTo>
                  <a:cubicBezTo>
                    <a:pt x="1131" y="893"/>
                    <a:pt x="1631" y="774"/>
                    <a:pt x="2215" y="619"/>
                  </a:cubicBezTo>
                  <a:lnTo>
                    <a:pt x="2239" y="619"/>
                  </a:lnTo>
                  <a:cubicBezTo>
                    <a:pt x="2346" y="596"/>
                    <a:pt x="2620" y="536"/>
                    <a:pt x="2560" y="250"/>
                  </a:cubicBezTo>
                  <a:cubicBezTo>
                    <a:pt x="2560" y="167"/>
                    <a:pt x="2489" y="0"/>
                    <a:pt x="22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8" name="Google Shape;3878;p116"/>
            <p:cNvSpPr/>
            <p:nvPr/>
          </p:nvSpPr>
          <p:spPr>
            <a:xfrm>
              <a:off x="4088000" y="2531400"/>
              <a:ext cx="130700" cy="35450"/>
            </a:xfrm>
            <a:custGeom>
              <a:avLst/>
              <a:gdLst/>
              <a:ahLst/>
              <a:cxnLst/>
              <a:rect l="l" t="t" r="r" b="b"/>
              <a:pathLst>
                <a:path w="5228" h="1418" extrusionOk="0">
                  <a:moveTo>
                    <a:pt x="358" y="607"/>
                  </a:moveTo>
                  <a:cubicBezTo>
                    <a:pt x="477" y="643"/>
                    <a:pt x="608" y="655"/>
                    <a:pt x="727" y="667"/>
                  </a:cubicBezTo>
                  <a:lnTo>
                    <a:pt x="798" y="691"/>
                  </a:lnTo>
                  <a:lnTo>
                    <a:pt x="1251" y="727"/>
                  </a:lnTo>
                  <a:cubicBezTo>
                    <a:pt x="2001" y="810"/>
                    <a:pt x="2798" y="881"/>
                    <a:pt x="3537" y="1072"/>
                  </a:cubicBezTo>
                  <a:cubicBezTo>
                    <a:pt x="3775" y="1131"/>
                    <a:pt x="4013" y="1203"/>
                    <a:pt x="4251" y="1262"/>
                  </a:cubicBezTo>
                  <a:cubicBezTo>
                    <a:pt x="4394" y="1310"/>
                    <a:pt x="4525" y="1346"/>
                    <a:pt x="4656" y="1369"/>
                  </a:cubicBezTo>
                  <a:cubicBezTo>
                    <a:pt x="4739" y="1405"/>
                    <a:pt x="4811" y="1417"/>
                    <a:pt x="4870" y="1417"/>
                  </a:cubicBezTo>
                  <a:cubicBezTo>
                    <a:pt x="5049" y="1417"/>
                    <a:pt x="5108" y="1286"/>
                    <a:pt x="5180" y="1060"/>
                  </a:cubicBezTo>
                  <a:lnTo>
                    <a:pt x="5227" y="929"/>
                  </a:lnTo>
                  <a:lnTo>
                    <a:pt x="5108" y="869"/>
                  </a:lnTo>
                  <a:cubicBezTo>
                    <a:pt x="5073" y="846"/>
                    <a:pt x="5061" y="834"/>
                    <a:pt x="5025" y="834"/>
                  </a:cubicBezTo>
                  <a:cubicBezTo>
                    <a:pt x="4965" y="810"/>
                    <a:pt x="4906" y="774"/>
                    <a:pt x="4834" y="750"/>
                  </a:cubicBezTo>
                  <a:lnTo>
                    <a:pt x="4525" y="655"/>
                  </a:lnTo>
                  <a:cubicBezTo>
                    <a:pt x="4227" y="572"/>
                    <a:pt x="3930" y="488"/>
                    <a:pt x="3620" y="429"/>
                  </a:cubicBezTo>
                  <a:cubicBezTo>
                    <a:pt x="2798" y="310"/>
                    <a:pt x="1977" y="191"/>
                    <a:pt x="1179" y="95"/>
                  </a:cubicBezTo>
                  <a:lnTo>
                    <a:pt x="620" y="12"/>
                  </a:lnTo>
                  <a:cubicBezTo>
                    <a:pt x="584" y="12"/>
                    <a:pt x="536" y="0"/>
                    <a:pt x="477" y="0"/>
                  </a:cubicBezTo>
                  <a:lnTo>
                    <a:pt x="358" y="0"/>
                  </a:lnTo>
                  <a:lnTo>
                    <a:pt x="239" y="0"/>
                  </a:lnTo>
                  <a:lnTo>
                    <a:pt x="131" y="0"/>
                  </a:lnTo>
                  <a:lnTo>
                    <a:pt x="0" y="334"/>
                  </a:lnTo>
                  <a:lnTo>
                    <a:pt x="84" y="405"/>
                  </a:lnTo>
                  <a:cubicBezTo>
                    <a:pt x="96" y="417"/>
                    <a:pt x="120" y="429"/>
                    <a:pt x="143" y="453"/>
                  </a:cubicBezTo>
                  <a:cubicBezTo>
                    <a:pt x="203" y="536"/>
                    <a:pt x="262" y="596"/>
                    <a:pt x="358" y="6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9" name="Google Shape;3879;p116"/>
            <p:cNvSpPr/>
            <p:nvPr/>
          </p:nvSpPr>
          <p:spPr>
            <a:xfrm>
              <a:off x="4096025" y="2608775"/>
              <a:ext cx="132800" cy="34275"/>
            </a:xfrm>
            <a:custGeom>
              <a:avLst/>
              <a:gdLst/>
              <a:ahLst/>
              <a:cxnLst/>
              <a:rect l="l" t="t" r="r" b="b"/>
              <a:pathLst>
                <a:path w="5312" h="1371" extrusionOk="0">
                  <a:moveTo>
                    <a:pt x="4978" y="691"/>
                  </a:moveTo>
                  <a:cubicBezTo>
                    <a:pt x="4668" y="632"/>
                    <a:pt x="4335" y="572"/>
                    <a:pt x="4025" y="513"/>
                  </a:cubicBezTo>
                  <a:cubicBezTo>
                    <a:pt x="3573" y="418"/>
                    <a:pt x="3120" y="346"/>
                    <a:pt x="2656" y="275"/>
                  </a:cubicBezTo>
                  <a:cubicBezTo>
                    <a:pt x="2132" y="191"/>
                    <a:pt x="1596" y="132"/>
                    <a:pt x="1072" y="72"/>
                  </a:cubicBezTo>
                  <a:cubicBezTo>
                    <a:pt x="870" y="48"/>
                    <a:pt x="656" y="25"/>
                    <a:pt x="453" y="1"/>
                  </a:cubicBezTo>
                  <a:lnTo>
                    <a:pt x="358" y="1"/>
                  </a:lnTo>
                  <a:cubicBezTo>
                    <a:pt x="168" y="1"/>
                    <a:pt x="49" y="108"/>
                    <a:pt x="25" y="287"/>
                  </a:cubicBezTo>
                  <a:lnTo>
                    <a:pt x="1" y="346"/>
                  </a:lnTo>
                  <a:lnTo>
                    <a:pt x="37" y="382"/>
                  </a:lnTo>
                  <a:cubicBezTo>
                    <a:pt x="37" y="382"/>
                    <a:pt x="37" y="406"/>
                    <a:pt x="49" y="406"/>
                  </a:cubicBezTo>
                  <a:cubicBezTo>
                    <a:pt x="84" y="453"/>
                    <a:pt x="120" y="525"/>
                    <a:pt x="215" y="537"/>
                  </a:cubicBezTo>
                  <a:cubicBezTo>
                    <a:pt x="1644" y="668"/>
                    <a:pt x="3335" y="882"/>
                    <a:pt x="5049" y="1334"/>
                  </a:cubicBezTo>
                  <a:lnTo>
                    <a:pt x="5168" y="1370"/>
                  </a:lnTo>
                  <a:lnTo>
                    <a:pt x="5216" y="1251"/>
                  </a:lnTo>
                  <a:cubicBezTo>
                    <a:pt x="5275" y="1120"/>
                    <a:pt x="5311" y="977"/>
                    <a:pt x="5240" y="846"/>
                  </a:cubicBezTo>
                  <a:cubicBezTo>
                    <a:pt x="5204" y="727"/>
                    <a:pt x="5037" y="703"/>
                    <a:pt x="4978" y="6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0" name="Google Shape;3880;p116"/>
            <p:cNvSpPr/>
            <p:nvPr/>
          </p:nvSpPr>
          <p:spPr>
            <a:xfrm>
              <a:off x="4090975" y="2559675"/>
              <a:ext cx="132475" cy="36025"/>
            </a:xfrm>
            <a:custGeom>
              <a:avLst/>
              <a:gdLst/>
              <a:ahLst/>
              <a:cxnLst/>
              <a:rect l="l" t="t" r="r" b="b"/>
              <a:pathLst>
                <a:path w="5299" h="1441" extrusionOk="0">
                  <a:moveTo>
                    <a:pt x="1560" y="727"/>
                  </a:moveTo>
                  <a:lnTo>
                    <a:pt x="1667" y="750"/>
                  </a:lnTo>
                  <a:cubicBezTo>
                    <a:pt x="2453" y="834"/>
                    <a:pt x="3275" y="929"/>
                    <a:pt x="4049" y="1143"/>
                  </a:cubicBezTo>
                  <a:cubicBezTo>
                    <a:pt x="4192" y="1191"/>
                    <a:pt x="4346" y="1250"/>
                    <a:pt x="4489" y="1298"/>
                  </a:cubicBezTo>
                  <a:cubicBezTo>
                    <a:pt x="4596" y="1346"/>
                    <a:pt x="4703" y="1370"/>
                    <a:pt x="4811" y="1417"/>
                  </a:cubicBezTo>
                  <a:cubicBezTo>
                    <a:pt x="4870" y="1429"/>
                    <a:pt x="4906" y="1429"/>
                    <a:pt x="4954" y="1429"/>
                  </a:cubicBezTo>
                  <a:lnTo>
                    <a:pt x="4965" y="1429"/>
                  </a:lnTo>
                  <a:lnTo>
                    <a:pt x="5013" y="1429"/>
                  </a:lnTo>
                  <a:lnTo>
                    <a:pt x="5132" y="1441"/>
                  </a:lnTo>
                  <a:lnTo>
                    <a:pt x="5299" y="869"/>
                  </a:lnTo>
                  <a:lnTo>
                    <a:pt x="5156" y="822"/>
                  </a:lnTo>
                  <a:cubicBezTo>
                    <a:pt x="5084" y="786"/>
                    <a:pt x="5025" y="774"/>
                    <a:pt x="4965" y="750"/>
                  </a:cubicBezTo>
                  <a:cubicBezTo>
                    <a:pt x="4834" y="703"/>
                    <a:pt x="4715" y="655"/>
                    <a:pt x="4584" y="631"/>
                  </a:cubicBezTo>
                  <a:cubicBezTo>
                    <a:pt x="3668" y="393"/>
                    <a:pt x="2739" y="286"/>
                    <a:pt x="1822" y="179"/>
                  </a:cubicBezTo>
                  <a:cubicBezTo>
                    <a:pt x="1370" y="119"/>
                    <a:pt x="893" y="72"/>
                    <a:pt x="429" y="0"/>
                  </a:cubicBezTo>
                  <a:lnTo>
                    <a:pt x="382" y="0"/>
                  </a:lnTo>
                  <a:cubicBezTo>
                    <a:pt x="358" y="0"/>
                    <a:pt x="310" y="0"/>
                    <a:pt x="262" y="12"/>
                  </a:cubicBezTo>
                  <a:lnTo>
                    <a:pt x="239" y="12"/>
                  </a:lnTo>
                  <a:cubicBezTo>
                    <a:pt x="155" y="12"/>
                    <a:pt x="120" y="72"/>
                    <a:pt x="96" y="96"/>
                  </a:cubicBezTo>
                  <a:cubicBezTo>
                    <a:pt x="84" y="119"/>
                    <a:pt x="72" y="131"/>
                    <a:pt x="60" y="167"/>
                  </a:cubicBezTo>
                  <a:lnTo>
                    <a:pt x="1" y="334"/>
                  </a:lnTo>
                  <a:lnTo>
                    <a:pt x="96" y="393"/>
                  </a:lnTo>
                  <a:cubicBezTo>
                    <a:pt x="120" y="405"/>
                    <a:pt x="143" y="417"/>
                    <a:pt x="155" y="429"/>
                  </a:cubicBezTo>
                  <a:cubicBezTo>
                    <a:pt x="215" y="477"/>
                    <a:pt x="310" y="536"/>
                    <a:pt x="417" y="548"/>
                  </a:cubicBezTo>
                  <a:cubicBezTo>
                    <a:pt x="798" y="643"/>
                    <a:pt x="1191" y="703"/>
                    <a:pt x="1560" y="7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1" name="Google Shape;3881;p116"/>
            <p:cNvSpPr/>
            <p:nvPr/>
          </p:nvSpPr>
          <p:spPr>
            <a:xfrm>
              <a:off x="4096625" y="2468300"/>
              <a:ext cx="130400" cy="35150"/>
            </a:xfrm>
            <a:custGeom>
              <a:avLst/>
              <a:gdLst/>
              <a:ahLst/>
              <a:cxnLst/>
              <a:rect l="l" t="t" r="r" b="b"/>
              <a:pathLst>
                <a:path w="5216" h="1406" extrusionOk="0">
                  <a:moveTo>
                    <a:pt x="144" y="476"/>
                  </a:moveTo>
                  <a:cubicBezTo>
                    <a:pt x="203" y="512"/>
                    <a:pt x="263" y="572"/>
                    <a:pt x="358" y="607"/>
                  </a:cubicBezTo>
                  <a:cubicBezTo>
                    <a:pt x="477" y="631"/>
                    <a:pt x="608" y="655"/>
                    <a:pt x="727" y="667"/>
                  </a:cubicBezTo>
                  <a:lnTo>
                    <a:pt x="798" y="679"/>
                  </a:lnTo>
                  <a:lnTo>
                    <a:pt x="1251" y="726"/>
                  </a:lnTo>
                  <a:cubicBezTo>
                    <a:pt x="2001" y="798"/>
                    <a:pt x="2799" y="869"/>
                    <a:pt x="3537" y="1072"/>
                  </a:cubicBezTo>
                  <a:cubicBezTo>
                    <a:pt x="3775" y="1131"/>
                    <a:pt x="4013" y="1203"/>
                    <a:pt x="4251" y="1262"/>
                  </a:cubicBezTo>
                  <a:cubicBezTo>
                    <a:pt x="4382" y="1310"/>
                    <a:pt x="4525" y="1334"/>
                    <a:pt x="4656" y="1369"/>
                  </a:cubicBezTo>
                  <a:cubicBezTo>
                    <a:pt x="4739" y="1393"/>
                    <a:pt x="4799" y="1405"/>
                    <a:pt x="4858" y="1405"/>
                  </a:cubicBezTo>
                  <a:cubicBezTo>
                    <a:pt x="5037" y="1405"/>
                    <a:pt x="5097" y="1274"/>
                    <a:pt x="5180" y="1048"/>
                  </a:cubicBezTo>
                  <a:lnTo>
                    <a:pt x="5216" y="917"/>
                  </a:lnTo>
                  <a:lnTo>
                    <a:pt x="5097" y="857"/>
                  </a:lnTo>
                  <a:cubicBezTo>
                    <a:pt x="5073" y="845"/>
                    <a:pt x="5061" y="834"/>
                    <a:pt x="5025" y="834"/>
                  </a:cubicBezTo>
                  <a:cubicBezTo>
                    <a:pt x="4966" y="798"/>
                    <a:pt x="4906" y="774"/>
                    <a:pt x="4835" y="738"/>
                  </a:cubicBezTo>
                  <a:lnTo>
                    <a:pt x="4525" y="655"/>
                  </a:lnTo>
                  <a:cubicBezTo>
                    <a:pt x="4227" y="560"/>
                    <a:pt x="3930" y="488"/>
                    <a:pt x="3608" y="429"/>
                  </a:cubicBezTo>
                  <a:cubicBezTo>
                    <a:pt x="2799" y="310"/>
                    <a:pt x="1977" y="191"/>
                    <a:pt x="1168" y="83"/>
                  </a:cubicBezTo>
                  <a:lnTo>
                    <a:pt x="620" y="12"/>
                  </a:lnTo>
                  <a:cubicBezTo>
                    <a:pt x="572" y="12"/>
                    <a:pt x="537" y="0"/>
                    <a:pt x="477" y="0"/>
                  </a:cubicBezTo>
                  <a:lnTo>
                    <a:pt x="358" y="0"/>
                  </a:lnTo>
                  <a:lnTo>
                    <a:pt x="239" y="0"/>
                  </a:lnTo>
                  <a:lnTo>
                    <a:pt x="132" y="0"/>
                  </a:lnTo>
                  <a:lnTo>
                    <a:pt x="1" y="322"/>
                  </a:lnTo>
                  <a:lnTo>
                    <a:pt x="84" y="393"/>
                  </a:lnTo>
                  <a:cubicBezTo>
                    <a:pt x="96" y="441"/>
                    <a:pt x="120" y="453"/>
                    <a:pt x="144" y="4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2" name="Google Shape;3882;p116"/>
            <p:cNvSpPr/>
            <p:nvPr/>
          </p:nvSpPr>
          <p:spPr>
            <a:xfrm>
              <a:off x="4099600" y="2496875"/>
              <a:ext cx="131900" cy="36025"/>
            </a:xfrm>
            <a:custGeom>
              <a:avLst/>
              <a:gdLst/>
              <a:ahLst/>
              <a:cxnLst/>
              <a:rect l="l" t="t" r="r" b="b"/>
              <a:pathLst>
                <a:path w="5276" h="1441" extrusionOk="0">
                  <a:moveTo>
                    <a:pt x="4966" y="738"/>
                  </a:moveTo>
                  <a:cubicBezTo>
                    <a:pt x="4835" y="703"/>
                    <a:pt x="4716" y="655"/>
                    <a:pt x="4585" y="619"/>
                  </a:cubicBezTo>
                  <a:cubicBezTo>
                    <a:pt x="3668" y="381"/>
                    <a:pt x="2739" y="286"/>
                    <a:pt x="1822" y="179"/>
                  </a:cubicBezTo>
                  <a:cubicBezTo>
                    <a:pt x="1370" y="119"/>
                    <a:pt x="894" y="72"/>
                    <a:pt x="429" y="0"/>
                  </a:cubicBezTo>
                  <a:lnTo>
                    <a:pt x="382" y="0"/>
                  </a:lnTo>
                  <a:cubicBezTo>
                    <a:pt x="358" y="0"/>
                    <a:pt x="310" y="0"/>
                    <a:pt x="263" y="12"/>
                  </a:cubicBezTo>
                  <a:lnTo>
                    <a:pt x="239" y="12"/>
                  </a:lnTo>
                  <a:cubicBezTo>
                    <a:pt x="191" y="12"/>
                    <a:pt x="132" y="48"/>
                    <a:pt x="96" y="83"/>
                  </a:cubicBezTo>
                  <a:cubicBezTo>
                    <a:pt x="84" y="119"/>
                    <a:pt x="72" y="131"/>
                    <a:pt x="60" y="167"/>
                  </a:cubicBezTo>
                  <a:lnTo>
                    <a:pt x="37" y="226"/>
                  </a:lnTo>
                  <a:lnTo>
                    <a:pt x="1" y="345"/>
                  </a:lnTo>
                  <a:lnTo>
                    <a:pt x="96" y="405"/>
                  </a:lnTo>
                  <a:cubicBezTo>
                    <a:pt x="120" y="417"/>
                    <a:pt x="144" y="429"/>
                    <a:pt x="156" y="441"/>
                  </a:cubicBezTo>
                  <a:cubicBezTo>
                    <a:pt x="215" y="488"/>
                    <a:pt x="310" y="548"/>
                    <a:pt x="418" y="560"/>
                  </a:cubicBezTo>
                  <a:cubicBezTo>
                    <a:pt x="787" y="643"/>
                    <a:pt x="1168" y="679"/>
                    <a:pt x="1525" y="726"/>
                  </a:cubicBezTo>
                  <a:lnTo>
                    <a:pt x="1644" y="738"/>
                  </a:lnTo>
                  <a:cubicBezTo>
                    <a:pt x="2442" y="834"/>
                    <a:pt x="3251" y="917"/>
                    <a:pt x="4025" y="1143"/>
                  </a:cubicBezTo>
                  <a:cubicBezTo>
                    <a:pt x="4180" y="1191"/>
                    <a:pt x="4323" y="1250"/>
                    <a:pt x="4478" y="1298"/>
                  </a:cubicBezTo>
                  <a:cubicBezTo>
                    <a:pt x="4585" y="1334"/>
                    <a:pt x="4680" y="1369"/>
                    <a:pt x="4787" y="1417"/>
                  </a:cubicBezTo>
                  <a:cubicBezTo>
                    <a:pt x="4847" y="1429"/>
                    <a:pt x="4894" y="1429"/>
                    <a:pt x="4942" y="1429"/>
                  </a:cubicBezTo>
                  <a:lnTo>
                    <a:pt x="4954" y="1429"/>
                  </a:lnTo>
                  <a:lnTo>
                    <a:pt x="5001" y="1429"/>
                  </a:lnTo>
                  <a:lnTo>
                    <a:pt x="5120" y="1441"/>
                  </a:lnTo>
                  <a:lnTo>
                    <a:pt x="5275" y="857"/>
                  </a:lnTo>
                  <a:lnTo>
                    <a:pt x="5144" y="822"/>
                  </a:lnTo>
                  <a:cubicBezTo>
                    <a:pt x="5097" y="786"/>
                    <a:pt x="5025" y="774"/>
                    <a:pt x="4966" y="7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3" name="Google Shape;3883;p116"/>
            <p:cNvSpPr/>
            <p:nvPr/>
          </p:nvSpPr>
          <p:spPr>
            <a:xfrm>
              <a:off x="4099600" y="2643300"/>
              <a:ext cx="124150" cy="29200"/>
            </a:xfrm>
            <a:custGeom>
              <a:avLst/>
              <a:gdLst/>
              <a:ahLst/>
              <a:cxnLst/>
              <a:rect l="l" t="t" r="r" b="b"/>
              <a:pathLst>
                <a:path w="4966" h="1168" extrusionOk="0">
                  <a:moveTo>
                    <a:pt x="382" y="680"/>
                  </a:moveTo>
                  <a:cubicBezTo>
                    <a:pt x="429" y="680"/>
                    <a:pt x="477" y="656"/>
                    <a:pt x="513" y="656"/>
                  </a:cubicBezTo>
                  <a:cubicBezTo>
                    <a:pt x="906" y="572"/>
                    <a:pt x="1322" y="525"/>
                    <a:pt x="1727" y="525"/>
                  </a:cubicBezTo>
                  <a:cubicBezTo>
                    <a:pt x="2465" y="525"/>
                    <a:pt x="3227" y="656"/>
                    <a:pt x="4025" y="942"/>
                  </a:cubicBezTo>
                  <a:cubicBezTo>
                    <a:pt x="4168" y="989"/>
                    <a:pt x="4311" y="1037"/>
                    <a:pt x="4442" y="1073"/>
                  </a:cubicBezTo>
                  <a:cubicBezTo>
                    <a:pt x="4525" y="1096"/>
                    <a:pt x="4585" y="1120"/>
                    <a:pt x="4656" y="1132"/>
                  </a:cubicBezTo>
                  <a:lnTo>
                    <a:pt x="4775" y="1168"/>
                  </a:lnTo>
                  <a:lnTo>
                    <a:pt x="4835" y="1061"/>
                  </a:lnTo>
                  <a:cubicBezTo>
                    <a:pt x="4847" y="1049"/>
                    <a:pt x="4847" y="1025"/>
                    <a:pt x="4859" y="1013"/>
                  </a:cubicBezTo>
                  <a:cubicBezTo>
                    <a:pt x="4882" y="989"/>
                    <a:pt x="4906" y="953"/>
                    <a:pt x="4918" y="906"/>
                  </a:cubicBezTo>
                  <a:cubicBezTo>
                    <a:pt x="4942" y="870"/>
                    <a:pt x="4942" y="823"/>
                    <a:pt x="4942" y="775"/>
                  </a:cubicBezTo>
                  <a:cubicBezTo>
                    <a:pt x="4942" y="763"/>
                    <a:pt x="4942" y="727"/>
                    <a:pt x="4954" y="703"/>
                  </a:cubicBezTo>
                  <a:lnTo>
                    <a:pt x="4966" y="572"/>
                  </a:lnTo>
                  <a:lnTo>
                    <a:pt x="4847" y="537"/>
                  </a:lnTo>
                  <a:cubicBezTo>
                    <a:pt x="4763" y="513"/>
                    <a:pt x="4668" y="501"/>
                    <a:pt x="4585" y="465"/>
                  </a:cubicBezTo>
                  <a:cubicBezTo>
                    <a:pt x="4382" y="418"/>
                    <a:pt x="4228" y="382"/>
                    <a:pt x="4049" y="322"/>
                  </a:cubicBezTo>
                  <a:cubicBezTo>
                    <a:pt x="3394" y="108"/>
                    <a:pt x="2692" y="1"/>
                    <a:pt x="1870" y="1"/>
                  </a:cubicBezTo>
                  <a:cubicBezTo>
                    <a:pt x="1430" y="1"/>
                    <a:pt x="953" y="37"/>
                    <a:pt x="322" y="96"/>
                  </a:cubicBezTo>
                  <a:cubicBezTo>
                    <a:pt x="191" y="108"/>
                    <a:pt x="25" y="239"/>
                    <a:pt x="13" y="382"/>
                  </a:cubicBezTo>
                  <a:cubicBezTo>
                    <a:pt x="1" y="477"/>
                    <a:pt x="37" y="561"/>
                    <a:pt x="72" y="584"/>
                  </a:cubicBezTo>
                  <a:cubicBezTo>
                    <a:pt x="144" y="656"/>
                    <a:pt x="251" y="680"/>
                    <a:pt x="310" y="68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4" name="Google Shape;3884;p116"/>
            <p:cNvSpPr/>
            <p:nvPr/>
          </p:nvSpPr>
          <p:spPr>
            <a:xfrm>
              <a:off x="4105275" y="2673075"/>
              <a:ext cx="119975" cy="32175"/>
            </a:xfrm>
            <a:custGeom>
              <a:avLst/>
              <a:gdLst/>
              <a:ahLst/>
              <a:cxnLst/>
              <a:rect l="l" t="t" r="r" b="b"/>
              <a:pathLst>
                <a:path w="4799" h="1287" extrusionOk="0">
                  <a:moveTo>
                    <a:pt x="4715" y="679"/>
                  </a:moveTo>
                  <a:cubicBezTo>
                    <a:pt x="4679" y="655"/>
                    <a:pt x="4643" y="632"/>
                    <a:pt x="4608" y="632"/>
                  </a:cubicBezTo>
                  <a:cubicBezTo>
                    <a:pt x="3369" y="310"/>
                    <a:pt x="2084" y="108"/>
                    <a:pt x="798" y="13"/>
                  </a:cubicBezTo>
                  <a:lnTo>
                    <a:pt x="762" y="13"/>
                  </a:lnTo>
                  <a:cubicBezTo>
                    <a:pt x="679" y="13"/>
                    <a:pt x="607" y="1"/>
                    <a:pt x="512" y="1"/>
                  </a:cubicBezTo>
                  <a:cubicBezTo>
                    <a:pt x="452" y="1"/>
                    <a:pt x="393" y="1"/>
                    <a:pt x="333" y="13"/>
                  </a:cubicBezTo>
                  <a:cubicBezTo>
                    <a:pt x="226" y="36"/>
                    <a:pt x="167" y="108"/>
                    <a:pt x="143" y="167"/>
                  </a:cubicBezTo>
                  <a:cubicBezTo>
                    <a:pt x="131" y="179"/>
                    <a:pt x="131" y="191"/>
                    <a:pt x="107" y="215"/>
                  </a:cubicBezTo>
                  <a:lnTo>
                    <a:pt x="0" y="334"/>
                  </a:lnTo>
                  <a:lnTo>
                    <a:pt x="119" y="429"/>
                  </a:lnTo>
                  <a:lnTo>
                    <a:pt x="155" y="465"/>
                  </a:lnTo>
                  <a:cubicBezTo>
                    <a:pt x="202" y="513"/>
                    <a:pt x="238" y="560"/>
                    <a:pt x="321" y="572"/>
                  </a:cubicBezTo>
                  <a:cubicBezTo>
                    <a:pt x="381" y="584"/>
                    <a:pt x="441" y="584"/>
                    <a:pt x="476" y="584"/>
                  </a:cubicBezTo>
                  <a:lnTo>
                    <a:pt x="560" y="584"/>
                  </a:lnTo>
                  <a:lnTo>
                    <a:pt x="619" y="584"/>
                  </a:lnTo>
                  <a:cubicBezTo>
                    <a:pt x="798" y="596"/>
                    <a:pt x="953" y="608"/>
                    <a:pt x="1131" y="608"/>
                  </a:cubicBezTo>
                  <a:cubicBezTo>
                    <a:pt x="1524" y="632"/>
                    <a:pt x="1929" y="655"/>
                    <a:pt x="2298" y="727"/>
                  </a:cubicBezTo>
                  <a:cubicBezTo>
                    <a:pt x="2786" y="822"/>
                    <a:pt x="3274" y="953"/>
                    <a:pt x="3750" y="1084"/>
                  </a:cubicBezTo>
                  <a:lnTo>
                    <a:pt x="4429" y="1263"/>
                  </a:lnTo>
                  <a:cubicBezTo>
                    <a:pt x="4453" y="1263"/>
                    <a:pt x="4465" y="1286"/>
                    <a:pt x="4501" y="1286"/>
                  </a:cubicBezTo>
                  <a:lnTo>
                    <a:pt x="4548" y="1286"/>
                  </a:lnTo>
                  <a:lnTo>
                    <a:pt x="4584" y="1286"/>
                  </a:lnTo>
                  <a:lnTo>
                    <a:pt x="4703" y="1286"/>
                  </a:lnTo>
                  <a:lnTo>
                    <a:pt x="4798" y="786"/>
                  </a:lnTo>
                  <a:lnTo>
                    <a:pt x="4703" y="727"/>
                  </a:lnTo>
                  <a:cubicBezTo>
                    <a:pt x="4727" y="691"/>
                    <a:pt x="4727" y="679"/>
                    <a:pt x="4715" y="6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85" name="Google Shape;3885;p116"/>
          <p:cNvGrpSpPr/>
          <p:nvPr/>
        </p:nvGrpSpPr>
        <p:grpSpPr>
          <a:xfrm>
            <a:off x="6898822" y="2162333"/>
            <a:ext cx="535570" cy="617451"/>
            <a:chOff x="5363150" y="2409925"/>
            <a:chExt cx="444125" cy="512025"/>
          </a:xfrm>
        </p:grpSpPr>
        <p:sp>
          <p:nvSpPr>
            <p:cNvPr id="3886" name="Google Shape;3886;p116"/>
            <p:cNvSpPr/>
            <p:nvPr/>
          </p:nvSpPr>
          <p:spPr>
            <a:xfrm>
              <a:off x="5363150" y="2409925"/>
              <a:ext cx="444125" cy="512025"/>
            </a:xfrm>
            <a:custGeom>
              <a:avLst/>
              <a:gdLst/>
              <a:ahLst/>
              <a:cxnLst/>
              <a:rect l="l" t="t" r="r" b="b"/>
              <a:pathLst>
                <a:path w="17765" h="20481" extrusionOk="0">
                  <a:moveTo>
                    <a:pt x="16483" y="917"/>
                  </a:moveTo>
                  <a:cubicBezTo>
                    <a:pt x="16652" y="917"/>
                    <a:pt x="16765" y="1022"/>
                    <a:pt x="16812" y="1097"/>
                  </a:cubicBezTo>
                  <a:cubicBezTo>
                    <a:pt x="16932" y="1264"/>
                    <a:pt x="16932" y="1418"/>
                    <a:pt x="16801" y="1597"/>
                  </a:cubicBezTo>
                  <a:cubicBezTo>
                    <a:pt x="16681" y="1764"/>
                    <a:pt x="16562" y="1883"/>
                    <a:pt x="16443" y="1978"/>
                  </a:cubicBezTo>
                  <a:cubicBezTo>
                    <a:pt x="15515" y="2668"/>
                    <a:pt x="14538" y="3419"/>
                    <a:pt x="13550" y="4133"/>
                  </a:cubicBezTo>
                  <a:cubicBezTo>
                    <a:pt x="13110" y="4454"/>
                    <a:pt x="12657" y="4776"/>
                    <a:pt x="12229" y="5085"/>
                  </a:cubicBezTo>
                  <a:cubicBezTo>
                    <a:pt x="11633" y="5502"/>
                    <a:pt x="11026" y="5943"/>
                    <a:pt x="10431" y="6395"/>
                  </a:cubicBezTo>
                  <a:cubicBezTo>
                    <a:pt x="9788" y="6824"/>
                    <a:pt x="9181" y="7300"/>
                    <a:pt x="8597" y="7776"/>
                  </a:cubicBezTo>
                  <a:cubicBezTo>
                    <a:pt x="8252" y="8050"/>
                    <a:pt x="7895" y="8324"/>
                    <a:pt x="7561" y="8598"/>
                  </a:cubicBezTo>
                  <a:cubicBezTo>
                    <a:pt x="7502" y="8645"/>
                    <a:pt x="7442" y="8669"/>
                    <a:pt x="7359" y="8717"/>
                  </a:cubicBezTo>
                  <a:lnTo>
                    <a:pt x="6859" y="7657"/>
                  </a:lnTo>
                  <a:cubicBezTo>
                    <a:pt x="6918" y="7610"/>
                    <a:pt x="6978" y="7550"/>
                    <a:pt x="7049" y="7514"/>
                  </a:cubicBezTo>
                  <a:cubicBezTo>
                    <a:pt x="7287" y="7312"/>
                    <a:pt x="7537" y="7121"/>
                    <a:pt x="7799" y="6943"/>
                  </a:cubicBezTo>
                  <a:cubicBezTo>
                    <a:pt x="8288" y="6586"/>
                    <a:pt x="8788" y="6240"/>
                    <a:pt x="9288" y="5895"/>
                  </a:cubicBezTo>
                  <a:cubicBezTo>
                    <a:pt x="9943" y="5443"/>
                    <a:pt x="10609" y="4978"/>
                    <a:pt x="11276" y="4502"/>
                  </a:cubicBezTo>
                  <a:cubicBezTo>
                    <a:pt x="12145" y="3895"/>
                    <a:pt x="13002" y="3252"/>
                    <a:pt x="13836" y="2645"/>
                  </a:cubicBezTo>
                  <a:cubicBezTo>
                    <a:pt x="14479" y="2168"/>
                    <a:pt x="15134" y="1692"/>
                    <a:pt x="15789" y="1228"/>
                  </a:cubicBezTo>
                  <a:cubicBezTo>
                    <a:pt x="15967" y="1109"/>
                    <a:pt x="16146" y="1002"/>
                    <a:pt x="16336" y="942"/>
                  </a:cubicBezTo>
                  <a:cubicBezTo>
                    <a:pt x="16389" y="924"/>
                    <a:pt x="16438" y="917"/>
                    <a:pt x="16483" y="917"/>
                  </a:cubicBezTo>
                  <a:close/>
                  <a:moveTo>
                    <a:pt x="6107" y="8296"/>
                  </a:moveTo>
                  <a:cubicBezTo>
                    <a:pt x="6116" y="8296"/>
                    <a:pt x="6125" y="8297"/>
                    <a:pt x="6133" y="8300"/>
                  </a:cubicBezTo>
                  <a:cubicBezTo>
                    <a:pt x="6192" y="8300"/>
                    <a:pt x="6264" y="8372"/>
                    <a:pt x="6335" y="8491"/>
                  </a:cubicBezTo>
                  <a:cubicBezTo>
                    <a:pt x="6430" y="8622"/>
                    <a:pt x="6502" y="8788"/>
                    <a:pt x="6573" y="8979"/>
                  </a:cubicBezTo>
                  <a:cubicBezTo>
                    <a:pt x="6645" y="9181"/>
                    <a:pt x="6645" y="9181"/>
                    <a:pt x="6454" y="9265"/>
                  </a:cubicBezTo>
                  <a:cubicBezTo>
                    <a:pt x="6430" y="9276"/>
                    <a:pt x="6394" y="9300"/>
                    <a:pt x="6371" y="9300"/>
                  </a:cubicBezTo>
                  <a:cubicBezTo>
                    <a:pt x="6168" y="9003"/>
                    <a:pt x="6013" y="8741"/>
                    <a:pt x="5847" y="8491"/>
                  </a:cubicBezTo>
                  <a:cubicBezTo>
                    <a:pt x="5859" y="8479"/>
                    <a:pt x="5859" y="8467"/>
                    <a:pt x="5871" y="8443"/>
                  </a:cubicBezTo>
                  <a:cubicBezTo>
                    <a:pt x="5964" y="8360"/>
                    <a:pt x="6048" y="8296"/>
                    <a:pt x="6107" y="8296"/>
                  </a:cubicBezTo>
                  <a:close/>
                  <a:moveTo>
                    <a:pt x="5430" y="9336"/>
                  </a:moveTo>
                  <a:cubicBezTo>
                    <a:pt x="5490" y="9419"/>
                    <a:pt x="5502" y="9455"/>
                    <a:pt x="5502" y="9538"/>
                  </a:cubicBezTo>
                  <a:cubicBezTo>
                    <a:pt x="5418" y="9574"/>
                    <a:pt x="5359" y="9610"/>
                    <a:pt x="5299" y="9610"/>
                  </a:cubicBezTo>
                  <a:lnTo>
                    <a:pt x="5430" y="9336"/>
                  </a:lnTo>
                  <a:close/>
                  <a:moveTo>
                    <a:pt x="1108" y="1299"/>
                  </a:moveTo>
                  <a:cubicBezTo>
                    <a:pt x="1287" y="1299"/>
                    <a:pt x="1453" y="1323"/>
                    <a:pt x="1632" y="1347"/>
                  </a:cubicBezTo>
                  <a:cubicBezTo>
                    <a:pt x="2477" y="1466"/>
                    <a:pt x="3335" y="1573"/>
                    <a:pt x="4180" y="1692"/>
                  </a:cubicBezTo>
                  <a:lnTo>
                    <a:pt x="5418" y="1859"/>
                  </a:lnTo>
                  <a:cubicBezTo>
                    <a:pt x="5573" y="1871"/>
                    <a:pt x="5728" y="1895"/>
                    <a:pt x="5894" y="1918"/>
                  </a:cubicBezTo>
                  <a:cubicBezTo>
                    <a:pt x="6204" y="1942"/>
                    <a:pt x="6549" y="1990"/>
                    <a:pt x="6859" y="2049"/>
                  </a:cubicBezTo>
                  <a:cubicBezTo>
                    <a:pt x="7680" y="2228"/>
                    <a:pt x="8490" y="2407"/>
                    <a:pt x="9300" y="2597"/>
                  </a:cubicBezTo>
                  <a:cubicBezTo>
                    <a:pt x="9657" y="2692"/>
                    <a:pt x="10014" y="2764"/>
                    <a:pt x="10383" y="2847"/>
                  </a:cubicBezTo>
                  <a:cubicBezTo>
                    <a:pt x="10419" y="2847"/>
                    <a:pt x="10443" y="2871"/>
                    <a:pt x="10478" y="2871"/>
                  </a:cubicBezTo>
                  <a:cubicBezTo>
                    <a:pt x="10693" y="2907"/>
                    <a:pt x="10693" y="2930"/>
                    <a:pt x="10693" y="2966"/>
                  </a:cubicBezTo>
                  <a:cubicBezTo>
                    <a:pt x="10716" y="3192"/>
                    <a:pt x="10716" y="3419"/>
                    <a:pt x="10693" y="3645"/>
                  </a:cubicBezTo>
                  <a:cubicBezTo>
                    <a:pt x="10693" y="3704"/>
                    <a:pt x="10693" y="3776"/>
                    <a:pt x="10681" y="3835"/>
                  </a:cubicBezTo>
                  <a:cubicBezTo>
                    <a:pt x="10621" y="3883"/>
                    <a:pt x="10562" y="3919"/>
                    <a:pt x="10502" y="3978"/>
                  </a:cubicBezTo>
                  <a:cubicBezTo>
                    <a:pt x="10301" y="4151"/>
                    <a:pt x="10277" y="4215"/>
                    <a:pt x="10114" y="4215"/>
                  </a:cubicBezTo>
                  <a:cubicBezTo>
                    <a:pt x="10075" y="4215"/>
                    <a:pt x="10027" y="4211"/>
                    <a:pt x="9966" y="4204"/>
                  </a:cubicBezTo>
                  <a:cubicBezTo>
                    <a:pt x="9407" y="4133"/>
                    <a:pt x="8728" y="4014"/>
                    <a:pt x="8180" y="3966"/>
                  </a:cubicBezTo>
                  <a:cubicBezTo>
                    <a:pt x="7859" y="3942"/>
                    <a:pt x="7478" y="3919"/>
                    <a:pt x="7156" y="3895"/>
                  </a:cubicBezTo>
                  <a:lnTo>
                    <a:pt x="5680" y="3764"/>
                  </a:lnTo>
                  <a:cubicBezTo>
                    <a:pt x="5216" y="3716"/>
                    <a:pt x="4716" y="3800"/>
                    <a:pt x="4287" y="3609"/>
                  </a:cubicBezTo>
                  <a:cubicBezTo>
                    <a:pt x="3727" y="3371"/>
                    <a:pt x="2870" y="3478"/>
                    <a:pt x="2239" y="3419"/>
                  </a:cubicBezTo>
                  <a:cubicBezTo>
                    <a:pt x="2229" y="3418"/>
                    <a:pt x="2218" y="3417"/>
                    <a:pt x="2208" y="3417"/>
                  </a:cubicBezTo>
                  <a:cubicBezTo>
                    <a:pt x="2103" y="3417"/>
                    <a:pt x="2020" y="3468"/>
                    <a:pt x="1965" y="3490"/>
                  </a:cubicBezTo>
                  <a:cubicBezTo>
                    <a:pt x="1942" y="3502"/>
                    <a:pt x="1918" y="3502"/>
                    <a:pt x="1894" y="3526"/>
                  </a:cubicBezTo>
                  <a:lnTo>
                    <a:pt x="1703" y="3597"/>
                  </a:lnTo>
                  <a:lnTo>
                    <a:pt x="1763" y="3788"/>
                  </a:lnTo>
                  <a:cubicBezTo>
                    <a:pt x="1882" y="4181"/>
                    <a:pt x="2096" y="4335"/>
                    <a:pt x="2287" y="4359"/>
                  </a:cubicBezTo>
                  <a:lnTo>
                    <a:pt x="2323" y="4359"/>
                  </a:lnTo>
                  <a:cubicBezTo>
                    <a:pt x="3632" y="4454"/>
                    <a:pt x="4775" y="4562"/>
                    <a:pt x="5811" y="4669"/>
                  </a:cubicBezTo>
                  <a:cubicBezTo>
                    <a:pt x="6490" y="4740"/>
                    <a:pt x="7168" y="4812"/>
                    <a:pt x="7823" y="4907"/>
                  </a:cubicBezTo>
                  <a:lnTo>
                    <a:pt x="8430" y="4978"/>
                  </a:lnTo>
                  <a:cubicBezTo>
                    <a:pt x="8482" y="4987"/>
                    <a:pt x="8530" y="4990"/>
                    <a:pt x="8576" y="4990"/>
                  </a:cubicBezTo>
                  <a:cubicBezTo>
                    <a:pt x="8686" y="4990"/>
                    <a:pt x="8784" y="4972"/>
                    <a:pt x="8901" y="4972"/>
                  </a:cubicBezTo>
                  <a:cubicBezTo>
                    <a:pt x="8937" y="4972"/>
                    <a:pt x="8974" y="4974"/>
                    <a:pt x="9014" y="4978"/>
                  </a:cubicBezTo>
                  <a:cubicBezTo>
                    <a:pt x="9002" y="4990"/>
                    <a:pt x="8835" y="5133"/>
                    <a:pt x="8823" y="5133"/>
                  </a:cubicBezTo>
                  <a:cubicBezTo>
                    <a:pt x="8657" y="5228"/>
                    <a:pt x="8597" y="5288"/>
                    <a:pt x="8430" y="5395"/>
                  </a:cubicBezTo>
                  <a:cubicBezTo>
                    <a:pt x="8180" y="5562"/>
                    <a:pt x="7859" y="5728"/>
                    <a:pt x="7597" y="5907"/>
                  </a:cubicBezTo>
                  <a:cubicBezTo>
                    <a:pt x="7324" y="6103"/>
                    <a:pt x="7198" y="6207"/>
                    <a:pt x="6991" y="6207"/>
                  </a:cubicBezTo>
                  <a:cubicBezTo>
                    <a:pt x="6909" y="6207"/>
                    <a:pt x="6814" y="6191"/>
                    <a:pt x="6692" y="6157"/>
                  </a:cubicBezTo>
                  <a:cubicBezTo>
                    <a:pt x="6656" y="6142"/>
                    <a:pt x="6619" y="6137"/>
                    <a:pt x="6581" y="6137"/>
                  </a:cubicBezTo>
                  <a:cubicBezTo>
                    <a:pt x="6532" y="6137"/>
                    <a:pt x="6483" y="6145"/>
                    <a:pt x="6442" y="6145"/>
                  </a:cubicBezTo>
                  <a:lnTo>
                    <a:pt x="6347" y="6145"/>
                  </a:lnTo>
                  <a:cubicBezTo>
                    <a:pt x="6204" y="6121"/>
                    <a:pt x="6049" y="6121"/>
                    <a:pt x="5894" y="6109"/>
                  </a:cubicBezTo>
                  <a:cubicBezTo>
                    <a:pt x="5478" y="6086"/>
                    <a:pt x="5025" y="6062"/>
                    <a:pt x="4609" y="6026"/>
                  </a:cubicBezTo>
                  <a:cubicBezTo>
                    <a:pt x="4085" y="5967"/>
                    <a:pt x="3549" y="5883"/>
                    <a:pt x="3049" y="5812"/>
                  </a:cubicBezTo>
                  <a:cubicBezTo>
                    <a:pt x="2894" y="5788"/>
                    <a:pt x="2739" y="5764"/>
                    <a:pt x="2584" y="5740"/>
                  </a:cubicBezTo>
                  <a:cubicBezTo>
                    <a:pt x="2563" y="5737"/>
                    <a:pt x="2542" y="5735"/>
                    <a:pt x="2521" y="5735"/>
                  </a:cubicBezTo>
                  <a:cubicBezTo>
                    <a:pt x="2250" y="5735"/>
                    <a:pt x="2019" y="6010"/>
                    <a:pt x="1942" y="6264"/>
                  </a:cubicBezTo>
                  <a:lnTo>
                    <a:pt x="1930" y="6336"/>
                  </a:lnTo>
                  <a:lnTo>
                    <a:pt x="1965" y="6407"/>
                  </a:lnTo>
                  <a:cubicBezTo>
                    <a:pt x="2093" y="6757"/>
                    <a:pt x="2381" y="6776"/>
                    <a:pt x="2560" y="6776"/>
                  </a:cubicBezTo>
                  <a:cubicBezTo>
                    <a:pt x="2582" y="6776"/>
                    <a:pt x="2602" y="6776"/>
                    <a:pt x="2620" y="6776"/>
                  </a:cubicBezTo>
                  <a:cubicBezTo>
                    <a:pt x="2689" y="6773"/>
                    <a:pt x="2759" y="6772"/>
                    <a:pt x="2830" y="6772"/>
                  </a:cubicBezTo>
                  <a:cubicBezTo>
                    <a:pt x="3044" y="6772"/>
                    <a:pt x="3272" y="6785"/>
                    <a:pt x="3513" y="6812"/>
                  </a:cubicBezTo>
                  <a:cubicBezTo>
                    <a:pt x="4311" y="6895"/>
                    <a:pt x="5121" y="6990"/>
                    <a:pt x="5906" y="7074"/>
                  </a:cubicBezTo>
                  <a:lnTo>
                    <a:pt x="5871" y="7121"/>
                  </a:lnTo>
                  <a:cubicBezTo>
                    <a:pt x="5799" y="7193"/>
                    <a:pt x="5740" y="7252"/>
                    <a:pt x="5668" y="7288"/>
                  </a:cubicBezTo>
                  <a:cubicBezTo>
                    <a:pt x="4906" y="7693"/>
                    <a:pt x="4775" y="8324"/>
                    <a:pt x="4478" y="8979"/>
                  </a:cubicBezTo>
                  <a:cubicBezTo>
                    <a:pt x="4370" y="9217"/>
                    <a:pt x="4204" y="9515"/>
                    <a:pt x="4073" y="9729"/>
                  </a:cubicBezTo>
                  <a:cubicBezTo>
                    <a:pt x="4001" y="9860"/>
                    <a:pt x="4001" y="10217"/>
                    <a:pt x="4061" y="10348"/>
                  </a:cubicBezTo>
                  <a:cubicBezTo>
                    <a:pt x="4082" y="10399"/>
                    <a:pt x="4141" y="10413"/>
                    <a:pt x="4215" y="10413"/>
                  </a:cubicBezTo>
                  <a:cubicBezTo>
                    <a:pt x="4318" y="10413"/>
                    <a:pt x="4450" y="10385"/>
                    <a:pt x="4555" y="10385"/>
                  </a:cubicBezTo>
                  <a:cubicBezTo>
                    <a:pt x="4588" y="10385"/>
                    <a:pt x="4618" y="10388"/>
                    <a:pt x="4644" y="10396"/>
                  </a:cubicBezTo>
                  <a:lnTo>
                    <a:pt x="4680" y="10467"/>
                  </a:lnTo>
                  <a:cubicBezTo>
                    <a:pt x="4838" y="10500"/>
                    <a:pt x="5020" y="10540"/>
                    <a:pt x="5197" y="10540"/>
                  </a:cubicBezTo>
                  <a:cubicBezTo>
                    <a:pt x="5272" y="10540"/>
                    <a:pt x="5347" y="10533"/>
                    <a:pt x="5418" y="10515"/>
                  </a:cubicBezTo>
                  <a:cubicBezTo>
                    <a:pt x="5775" y="10443"/>
                    <a:pt x="6252" y="10503"/>
                    <a:pt x="6585" y="10396"/>
                  </a:cubicBezTo>
                  <a:cubicBezTo>
                    <a:pt x="6752" y="10348"/>
                    <a:pt x="6883" y="10277"/>
                    <a:pt x="7049" y="10217"/>
                  </a:cubicBezTo>
                  <a:cubicBezTo>
                    <a:pt x="7121" y="10205"/>
                    <a:pt x="7121" y="9955"/>
                    <a:pt x="7216" y="9955"/>
                  </a:cubicBezTo>
                  <a:cubicBezTo>
                    <a:pt x="7835" y="9967"/>
                    <a:pt x="8466" y="9979"/>
                    <a:pt x="9085" y="9979"/>
                  </a:cubicBezTo>
                  <a:cubicBezTo>
                    <a:pt x="9538" y="9991"/>
                    <a:pt x="9978" y="9991"/>
                    <a:pt x="10431" y="10015"/>
                  </a:cubicBezTo>
                  <a:cubicBezTo>
                    <a:pt x="10502" y="10015"/>
                    <a:pt x="10562" y="9991"/>
                    <a:pt x="10609" y="9979"/>
                  </a:cubicBezTo>
                  <a:cubicBezTo>
                    <a:pt x="10621" y="9979"/>
                    <a:pt x="10633" y="9967"/>
                    <a:pt x="10669" y="9967"/>
                  </a:cubicBezTo>
                  <a:lnTo>
                    <a:pt x="10836" y="9931"/>
                  </a:lnTo>
                  <a:lnTo>
                    <a:pt x="10847" y="9777"/>
                  </a:lnTo>
                  <a:cubicBezTo>
                    <a:pt x="10871" y="9610"/>
                    <a:pt x="10836" y="9431"/>
                    <a:pt x="10740" y="9324"/>
                  </a:cubicBezTo>
                  <a:cubicBezTo>
                    <a:pt x="10657" y="9217"/>
                    <a:pt x="10514" y="9181"/>
                    <a:pt x="10335" y="9181"/>
                  </a:cubicBezTo>
                  <a:lnTo>
                    <a:pt x="8311" y="9181"/>
                  </a:lnTo>
                  <a:cubicBezTo>
                    <a:pt x="8216" y="9181"/>
                    <a:pt x="8296" y="9196"/>
                    <a:pt x="8271" y="9196"/>
                  </a:cubicBezTo>
                  <a:cubicBezTo>
                    <a:pt x="8265" y="9196"/>
                    <a:pt x="8252" y="9195"/>
                    <a:pt x="8228" y="9193"/>
                  </a:cubicBezTo>
                  <a:cubicBezTo>
                    <a:pt x="8931" y="8586"/>
                    <a:pt x="9490" y="8288"/>
                    <a:pt x="10181" y="7764"/>
                  </a:cubicBezTo>
                  <a:cubicBezTo>
                    <a:pt x="10514" y="7514"/>
                    <a:pt x="10871" y="7240"/>
                    <a:pt x="11217" y="6955"/>
                  </a:cubicBezTo>
                  <a:lnTo>
                    <a:pt x="11217" y="6955"/>
                  </a:lnTo>
                  <a:cubicBezTo>
                    <a:pt x="11264" y="7395"/>
                    <a:pt x="11193" y="7598"/>
                    <a:pt x="11228" y="8050"/>
                  </a:cubicBezTo>
                  <a:cubicBezTo>
                    <a:pt x="11288" y="8669"/>
                    <a:pt x="11336" y="9300"/>
                    <a:pt x="11395" y="9919"/>
                  </a:cubicBezTo>
                  <a:cubicBezTo>
                    <a:pt x="11431" y="10217"/>
                    <a:pt x="11455" y="10515"/>
                    <a:pt x="11514" y="10908"/>
                  </a:cubicBezTo>
                  <a:cubicBezTo>
                    <a:pt x="11562" y="11158"/>
                    <a:pt x="11586" y="11408"/>
                    <a:pt x="11633" y="11682"/>
                  </a:cubicBezTo>
                  <a:cubicBezTo>
                    <a:pt x="11705" y="12134"/>
                    <a:pt x="11788" y="12598"/>
                    <a:pt x="11848" y="13075"/>
                  </a:cubicBezTo>
                  <a:cubicBezTo>
                    <a:pt x="11967" y="14158"/>
                    <a:pt x="12062" y="15277"/>
                    <a:pt x="12157" y="16349"/>
                  </a:cubicBezTo>
                  <a:cubicBezTo>
                    <a:pt x="12205" y="16896"/>
                    <a:pt x="12264" y="17432"/>
                    <a:pt x="12300" y="17992"/>
                  </a:cubicBezTo>
                  <a:cubicBezTo>
                    <a:pt x="12324" y="18182"/>
                    <a:pt x="12348" y="18373"/>
                    <a:pt x="12360" y="18563"/>
                  </a:cubicBezTo>
                  <a:cubicBezTo>
                    <a:pt x="12395" y="18849"/>
                    <a:pt x="12419" y="19159"/>
                    <a:pt x="12455" y="19444"/>
                  </a:cubicBezTo>
                  <a:cubicBezTo>
                    <a:pt x="12467" y="19587"/>
                    <a:pt x="12455" y="19623"/>
                    <a:pt x="12455" y="19623"/>
                  </a:cubicBezTo>
                  <a:cubicBezTo>
                    <a:pt x="12455" y="19623"/>
                    <a:pt x="12419" y="19659"/>
                    <a:pt x="12288" y="19659"/>
                  </a:cubicBezTo>
                  <a:cubicBezTo>
                    <a:pt x="12240" y="19659"/>
                    <a:pt x="12181" y="19659"/>
                    <a:pt x="12145" y="19635"/>
                  </a:cubicBezTo>
                  <a:lnTo>
                    <a:pt x="12086" y="19635"/>
                  </a:lnTo>
                  <a:cubicBezTo>
                    <a:pt x="11705" y="19599"/>
                    <a:pt x="11324" y="19552"/>
                    <a:pt x="10955" y="19516"/>
                  </a:cubicBezTo>
                  <a:cubicBezTo>
                    <a:pt x="10097" y="19432"/>
                    <a:pt x="9204" y="19325"/>
                    <a:pt x="8347" y="19242"/>
                  </a:cubicBezTo>
                  <a:cubicBezTo>
                    <a:pt x="6633" y="19040"/>
                    <a:pt x="4799" y="18825"/>
                    <a:pt x="2573" y="18539"/>
                  </a:cubicBezTo>
                  <a:cubicBezTo>
                    <a:pt x="2382" y="18504"/>
                    <a:pt x="2168" y="18492"/>
                    <a:pt x="2120" y="18444"/>
                  </a:cubicBezTo>
                  <a:cubicBezTo>
                    <a:pt x="2084" y="18409"/>
                    <a:pt x="2061" y="18182"/>
                    <a:pt x="2049" y="18028"/>
                  </a:cubicBezTo>
                  <a:cubicBezTo>
                    <a:pt x="2001" y="17480"/>
                    <a:pt x="1977" y="16932"/>
                    <a:pt x="1930" y="16396"/>
                  </a:cubicBezTo>
                  <a:cubicBezTo>
                    <a:pt x="1906" y="15872"/>
                    <a:pt x="1870" y="15337"/>
                    <a:pt x="1822" y="14813"/>
                  </a:cubicBezTo>
                  <a:lnTo>
                    <a:pt x="1430" y="10265"/>
                  </a:lnTo>
                  <a:cubicBezTo>
                    <a:pt x="1322" y="9062"/>
                    <a:pt x="1215" y="7836"/>
                    <a:pt x="1108" y="6633"/>
                  </a:cubicBezTo>
                  <a:cubicBezTo>
                    <a:pt x="1037" y="5800"/>
                    <a:pt x="977" y="4907"/>
                    <a:pt x="918" y="3907"/>
                  </a:cubicBezTo>
                  <a:cubicBezTo>
                    <a:pt x="906" y="3669"/>
                    <a:pt x="906" y="3419"/>
                    <a:pt x="906" y="3180"/>
                  </a:cubicBezTo>
                  <a:lnTo>
                    <a:pt x="906" y="2692"/>
                  </a:lnTo>
                  <a:cubicBezTo>
                    <a:pt x="906" y="2526"/>
                    <a:pt x="894" y="2359"/>
                    <a:pt x="894" y="2216"/>
                  </a:cubicBezTo>
                  <a:cubicBezTo>
                    <a:pt x="870" y="1978"/>
                    <a:pt x="858" y="1716"/>
                    <a:pt x="870" y="1478"/>
                  </a:cubicBezTo>
                  <a:cubicBezTo>
                    <a:pt x="870" y="1359"/>
                    <a:pt x="894" y="1335"/>
                    <a:pt x="894" y="1335"/>
                  </a:cubicBezTo>
                  <a:cubicBezTo>
                    <a:pt x="894" y="1335"/>
                    <a:pt x="918" y="1323"/>
                    <a:pt x="1037" y="1299"/>
                  </a:cubicBezTo>
                  <a:close/>
                  <a:moveTo>
                    <a:pt x="16506" y="1"/>
                  </a:moveTo>
                  <a:cubicBezTo>
                    <a:pt x="16320" y="1"/>
                    <a:pt x="16132" y="49"/>
                    <a:pt x="15955" y="144"/>
                  </a:cubicBezTo>
                  <a:cubicBezTo>
                    <a:pt x="15324" y="490"/>
                    <a:pt x="14729" y="883"/>
                    <a:pt x="14253" y="1240"/>
                  </a:cubicBezTo>
                  <a:cubicBezTo>
                    <a:pt x="13645" y="1692"/>
                    <a:pt x="13026" y="2133"/>
                    <a:pt x="12431" y="2585"/>
                  </a:cubicBezTo>
                  <a:cubicBezTo>
                    <a:pt x="12157" y="2788"/>
                    <a:pt x="11871" y="3014"/>
                    <a:pt x="11586" y="3216"/>
                  </a:cubicBezTo>
                  <a:cubicBezTo>
                    <a:pt x="11574" y="3240"/>
                    <a:pt x="11538" y="3252"/>
                    <a:pt x="11526" y="3264"/>
                  </a:cubicBezTo>
                  <a:cubicBezTo>
                    <a:pt x="11526" y="3133"/>
                    <a:pt x="11514" y="3014"/>
                    <a:pt x="11514" y="2895"/>
                  </a:cubicBezTo>
                  <a:cubicBezTo>
                    <a:pt x="11502" y="2347"/>
                    <a:pt x="11145" y="2168"/>
                    <a:pt x="10847" y="2109"/>
                  </a:cubicBezTo>
                  <a:cubicBezTo>
                    <a:pt x="10669" y="2073"/>
                    <a:pt x="10490" y="2026"/>
                    <a:pt x="10312" y="1990"/>
                  </a:cubicBezTo>
                  <a:cubicBezTo>
                    <a:pt x="10169" y="1954"/>
                    <a:pt x="10038" y="1930"/>
                    <a:pt x="9895" y="1895"/>
                  </a:cubicBezTo>
                  <a:cubicBezTo>
                    <a:pt x="8954" y="1704"/>
                    <a:pt x="8002" y="1525"/>
                    <a:pt x="7061" y="1335"/>
                  </a:cubicBezTo>
                  <a:cubicBezTo>
                    <a:pt x="7002" y="1311"/>
                    <a:pt x="6954" y="1311"/>
                    <a:pt x="6906" y="1299"/>
                  </a:cubicBezTo>
                  <a:cubicBezTo>
                    <a:pt x="6680" y="1252"/>
                    <a:pt x="6454" y="1216"/>
                    <a:pt x="6216" y="1192"/>
                  </a:cubicBezTo>
                  <a:cubicBezTo>
                    <a:pt x="4894" y="1121"/>
                    <a:pt x="3549" y="859"/>
                    <a:pt x="2382" y="633"/>
                  </a:cubicBezTo>
                  <a:cubicBezTo>
                    <a:pt x="1977" y="561"/>
                    <a:pt x="1584" y="513"/>
                    <a:pt x="1144" y="478"/>
                  </a:cubicBezTo>
                  <a:cubicBezTo>
                    <a:pt x="1104" y="475"/>
                    <a:pt x="1063" y="474"/>
                    <a:pt x="1022" y="474"/>
                  </a:cubicBezTo>
                  <a:cubicBezTo>
                    <a:pt x="879" y="474"/>
                    <a:pt x="729" y="491"/>
                    <a:pt x="572" y="537"/>
                  </a:cubicBezTo>
                  <a:cubicBezTo>
                    <a:pt x="72" y="680"/>
                    <a:pt x="1" y="859"/>
                    <a:pt x="13" y="1347"/>
                  </a:cubicBezTo>
                  <a:cubicBezTo>
                    <a:pt x="37" y="1883"/>
                    <a:pt x="60" y="2430"/>
                    <a:pt x="72" y="2966"/>
                  </a:cubicBezTo>
                  <a:cubicBezTo>
                    <a:pt x="84" y="3490"/>
                    <a:pt x="96" y="4026"/>
                    <a:pt x="132" y="4562"/>
                  </a:cubicBezTo>
                  <a:cubicBezTo>
                    <a:pt x="144" y="4931"/>
                    <a:pt x="191" y="5300"/>
                    <a:pt x="215" y="5657"/>
                  </a:cubicBezTo>
                  <a:lnTo>
                    <a:pt x="251" y="5943"/>
                  </a:lnTo>
                  <a:cubicBezTo>
                    <a:pt x="275" y="6169"/>
                    <a:pt x="298" y="6371"/>
                    <a:pt x="322" y="6598"/>
                  </a:cubicBezTo>
                  <a:cubicBezTo>
                    <a:pt x="358" y="6895"/>
                    <a:pt x="394" y="7193"/>
                    <a:pt x="429" y="7491"/>
                  </a:cubicBezTo>
                  <a:lnTo>
                    <a:pt x="501" y="8360"/>
                  </a:lnTo>
                  <a:cubicBezTo>
                    <a:pt x="632" y="9824"/>
                    <a:pt x="775" y="11348"/>
                    <a:pt x="894" y="12848"/>
                  </a:cubicBezTo>
                  <a:cubicBezTo>
                    <a:pt x="953" y="13682"/>
                    <a:pt x="1013" y="14551"/>
                    <a:pt x="1049" y="15384"/>
                  </a:cubicBezTo>
                  <a:cubicBezTo>
                    <a:pt x="1072" y="15718"/>
                    <a:pt x="1084" y="16063"/>
                    <a:pt x="1108" y="16408"/>
                  </a:cubicBezTo>
                  <a:cubicBezTo>
                    <a:pt x="1132" y="16611"/>
                    <a:pt x="1132" y="16813"/>
                    <a:pt x="1144" y="17015"/>
                  </a:cubicBezTo>
                  <a:cubicBezTo>
                    <a:pt x="1156" y="17420"/>
                    <a:pt x="1191" y="17825"/>
                    <a:pt x="1215" y="18218"/>
                  </a:cubicBezTo>
                  <a:cubicBezTo>
                    <a:pt x="1227" y="18397"/>
                    <a:pt x="1287" y="18575"/>
                    <a:pt x="1334" y="18742"/>
                  </a:cubicBezTo>
                  <a:cubicBezTo>
                    <a:pt x="1465" y="19135"/>
                    <a:pt x="1739" y="19337"/>
                    <a:pt x="2144" y="19373"/>
                  </a:cubicBezTo>
                  <a:cubicBezTo>
                    <a:pt x="2525" y="19397"/>
                    <a:pt x="2930" y="19456"/>
                    <a:pt x="3299" y="19504"/>
                  </a:cubicBezTo>
                  <a:cubicBezTo>
                    <a:pt x="3489" y="19528"/>
                    <a:pt x="3692" y="19552"/>
                    <a:pt x="3882" y="19575"/>
                  </a:cubicBezTo>
                  <a:lnTo>
                    <a:pt x="4954" y="19694"/>
                  </a:lnTo>
                  <a:cubicBezTo>
                    <a:pt x="5930" y="19813"/>
                    <a:pt x="6930" y="19921"/>
                    <a:pt x="7918" y="20040"/>
                  </a:cubicBezTo>
                  <a:cubicBezTo>
                    <a:pt x="9431" y="20206"/>
                    <a:pt x="10681" y="20349"/>
                    <a:pt x="11990" y="20468"/>
                  </a:cubicBezTo>
                  <a:cubicBezTo>
                    <a:pt x="12062" y="20468"/>
                    <a:pt x="12157" y="20480"/>
                    <a:pt x="12229" y="20480"/>
                  </a:cubicBezTo>
                  <a:cubicBezTo>
                    <a:pt x="12395" y="20480"/>
                    <a:pt x="12562" y="20468"/>
                    <a:pt x="12717" y="20456"/>
                  </a:cubicBezTo>
                  <a:cubicBezTo>
                    <a:pt x="12824" y="20444"/>
                    <a:pt x="12943" y="20444"/>
                    <a:pt x="13062" y="20421"/>
                  </a:cubicBezTo>
                  <a:lnTo>
                    <a:pt x="13276" y="20409"/>
                  </a:lnTo>
                  <a:lnTo>
                    <a:pt x="13276" y="20206"/>
                  </a:lnTo>
                  <a:lnTo>
                    <a:pt x="13276" y="20028"/>
                  </a:lnTo>
                  <a:lnTo>
                    <a:pt x="13276" y="19730"/>
                  </a:lnTo>
                  <a:lnTo>
                    <a:pt x="13169" y="18694"/>
                  </a:lnTo>
                  <a:cubicBezTo>
                    <a:pt x="13038" y="17349"/>
                    <a:pt x="12883" y="15944"/>
                    <a:pt x="12717" y="14575"/>
                  </a:cubicBezTo>
                  <a:cubicBezTo>
                    <a:pt x="12645" y="13932"/>
                    <a:pt x="12574" y="13301"/>
                    <a:pt x="12502" y="12670"/>
                  </a:cubicBezTo>
                  <a:cubicBezTo>
                    <a:pt x="12395" y="11777"/>
                    <a:pt x="12276" y="10872"/>
                    <a:pt x="12181" y="9967"/>
                  </a:cubicBezTo>
                  <a:cubicBezTo>
                    <a:pt x="12109" y="9229"/>
                    <a:pt x="12062" y="8491"/>
                    <a:pt x="12026" y="7764"/>
                  </a:cubicBezTo>
                  <a:cubicBezTo>
                    <a:pt x="11990" y="7348"/>
                    <a:pt x="11979" y="6931"/>
                    <a:pt x="11943" y="6514"/>
                  </a:cubicBezTo>
                  <a:cubicBezTo>
                    <a:pt x="11931" y="6240"/>
                    <a:pt x="12002" y="6074"/>
                    <a:pt x="12229" y="5931"/>
                  </a:cubicBezTo>
                  <a:cubicBezTo>
                    <a:pt x="13348" y="5145"/>
                    <a:pt x="14479" y="4335"/>
                    <a:pt x="15681" y="3442"/>
                  </a:cubicBezTo>
                  <a:cubicBezTo>
                    <a:pt x="16324" y="2978"/>
                    <a:pt x="16824" y="2585"/>
                    <a:pt x="17265" y="2192"/>
                  </a:cubicBezTo>
                  <a:cubicBezTo>
                    <a:pt x="17646" y="1883"/>
                    <a:pt x="17765" y="1418"/>
                    <a:pt x="17622" y="906"/>
                  </a:cubicBezTo>
                  <a:cubicBezTo>
                    <a:pt x="17515" y="525"/>
                    <a:pt x="17265" y="228"/>
                    <a:pt x="16920" y="85"/>
                  </a:cubicBezTo>
                  <a:cubicBezTo>
                    <a:pt x="16786" y="28"/>
                    <a:pt x="16647" y="1"/>
                    <a:pt x="16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7" name="Google Shape;3887;p116"/>
            <p:cNvSpPr/>
            <p:nvPr/>
          </p:nvSpPr>
          <p:spPr>
            <a:xfrm>
              <a:off x="5527475" y="2424525"/>
              <a:ext cx="263725" cy="210775"/>
            </a:xfrm>
            <a:custGeom>
              <a:avLst/>
              <a:gdLst/>
              <a:ahLst/>
              <a:cxnLst/>
              <a:rect l="l" t="t" r="r" b="b"/>
              <a:pathLst>
                <a:path w="10549" h="8431" extrusionOk="0">
                  <a:moveTo>
                    <a:pt x="0" y="7002"/>
                  </a:moveTo>
                  <a:cubicBezTo>
                    <a:pt x="250" y="7526"/>
                    <a:pt x="453" y="7954"/>
                    <a:pt x="667" y="8431"/>
                  </a:cubicBezTo>
                  <a:cubicBezTo>
                    <a:pt x="822" y="8335"/>
                    <a:pt x="976" y="8276"/>
                    <a:pt x="1107" y="8180"/>
                  </a:cubicBezTo>
                  <a:cubicBezTo>
                    <a:pt x="2060" y="7430"/>
                    <a:pt x="2977" y="6668"/>
                    <a:pt x="3941" y="5942"/>
                  </a:cubicBezTo>
                  <a:cubicBezTo>
                    <a:pt x="4977" y="5168"/>
                    <a:pt x="6037" y="4454"/>
                    <a:pt x="7072" y="3692"/>
                  </a:cubicBezTo>
                  <a:cubicBezTo>
                    <a:pt x="8037" y="2977"/>
                    <a:pt x="9001" y="2251"/>
                    <a:pt x="9954" y="1537"/>
                  </a:cubicBezTo>
                  <a:cubicBezTo>
                    <a:pt x="10108" y="1418"/>
                    <a:pt x="10239" y="1275"/>
                    <a:pt x="10359" y="1120"/>
                  </a:cubicBezTo>
                  <a:cubicBezTo>
                    <a:pt x="10549" y="870"/>
                    <a:pt x="10549" y="584"/>
                    <a:pt x="10370" y="346"/>
                  </a:cubicBezTo>
                  <a:cubicBezTo>
                    <a:pt x="10216" y="108"/>
                    <a:pt x="9942" y="1"/>
                    <a:pt x="9632" y="108"/>
                  </a:cubicBezTo>
                  <a:cubicBezTo>
                    <a:pt x="9418" y="179"/>
                    <a:pt x="9216" y="299"/>
                    <a:pt x="9037" y="418"/>
                  </a:cubicBezTo>
                  <a:cubicBezTo>
                    <a:pt x="7537" y="1513"/>
                    <a:pt x="6048" y="2620"/>
                    <a:pt x="4536" y="3716"/>
                  </a:cubicBezTo>
                  <a:cubicBezTo>
                    <a:pt x="3393" y="4549"/>
                    <a:pt x="2215" y="5335"/>
                    <a:pt x="1060" y="6168"/>
                  </a:cubicBezTo>
                  <a:cubicBezTo>
                    <a:pt x="714" y="6430"/>
                    <a:pt x="345" y="6728"/>
                    <a:pt x="0" y="70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8" name="Google Shape;3888;p116"/>
            <p:cNvSpPr/>
            <p:nvPr/>
          </p:nvSpPr>
          <p:spPr>
            <a:xfrm>
              <a:off x="5502450" y="2609075"/>
              <a:ext cx="33375" cy="39625"/>
            </a:xfrm>
            <a:custGeom>
              <a:avLst/>
              <a:gdLst/>
              <a:ahLst/>
              <a:cxnLst/>
              <a:rect l="l" t="t" r="r" b="b"/>
              <a:pathLst>
                <a:path w="1335" h="1585" extrusionOk="0">
                  <a:moveTo>
                    <a:pt x="692" y="1584"/>
                  </a:moveTo>
                  <a:cubicBezTo>
                    <a:pt x="763" y="1572"/>
                    <a:pt x="870" y="1537"/>
                    <a:pt x="977" y="1513"/>
                  </a:cubicBezTo>
                  <a:cubicBezTo>
                    <a:pt x="1287" y="1370"/>
                    <a:pt x="1334" y="1251"/>
                    <a:pt x="1215" y="941"/>
                  </a:cubicBezTo>
                  <a:cubicBezTo>
                    <a:pt x="1132" y="763"/>
                    <a:pt x="1061" y="584"/>
                    <a:pt x="953" y="417"/>
                  </a:cubicBezTo>
                  <a:cubicBezTo>
                    <a:pt x="715" y="36"/>
                    <a:pt x="453" y="1"/>
                    <a:pt x="144" y="334"/>
                  </a:cubicBezTo>
                  <a:cubicBezTo>
                    <a:pt x="84" y="394"/>
                    <a:pt x="49" y="465"/>
                    <a:pt x="1" y="525"/>
                  </a:cubicBezTo>
                  <a:cubicBezTo>
                    <a:pt x="227" y="858"/>
                    <a:pt x="441" y="1191"/>
                    <a:pt x="692" y="158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9" name="Google Shape;3889;p116"/>
            <p:cNvSpPr/>
            <p:nvPr/>
          </p:nvSpPr>
          <p:spPr>
            <a:xfrm>
              <a:off x="5487575" y="2634975"/>
              <a:ext cx="20275" cy="22950"/>
            </a:xfrm>
            <a:custGeom>
              <a:avLst/>
              <a:gdLst/>
              <a:ahLst/>
              <a:cxnLst/>
              <a:rect l="l" t="t" r="r" b="b"/>
              <a:pathLst>
                <a:path w="811" h="918" extrusionOk="0">
                  <a:moveTo>
                    <a:pt x="382" y="1"/>
                  </a:moveTo>
                  <a:lnTo>
                    <a:pt x="1" y="739"/>
                  </a:lnTo>
                  <a:cubicBezTo>
                    <a:pt x="298" y="917"/>
                    <a:pt x="525" y="775"/>
                    <a:pt x="751" y="667"/>
                  </a:cubicBezTo>
                  <a:cubicBezTo>
                    <a:pt x="810" y="358"/>
                    <a:pt x="644" y="179"/>
                    <a:pt x="3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0" name="Google Shape;3890;p116"/>
            <p:cNvSpPr/>
            <p:nvPr/>
          </p:nvSpPr>
          <p:spPr>
            <a:xfrm>
              <a:off x="5378625" y="2437325"/>
              <a:ext cx="302150" cy="470025"/>
            </a:xfrm>
            <a:custGeom>
              <a:avLst/>
              <a:gdLst/>
              <a:ahLst/>
              <a:cxnLst/>
              <a:rect l="l" t="t" r="r" b="b"/>
              <a:pathLst>
                <a:path w="12086" h="18801" extrusionOk="0">
                  <a:moveTo>
                    <a:pt x="12074" y="18348"/>
                  </a:moveTo>
                  <a:cubicBezTo>
                    <a:pt x="12038" y="17860"/>
                    <a:pt x="11967" y="17384"/>
                    <a:pt x="11919" y="16896"/>
                  </a:cubicBezTo>
                  <a:cubicBezTo>
                    <a:pt x="11776" y="15253"/>
                    <a:pt x="11621" y="13622"/>
                    <a:pt x="11467" y="11979"/>
                  </a:cubicBezTo>
                  <a:cubicBezTo>
                    <a:pt x="11383" y="11252"/>
                    <a:pt x="11240" y="10538"/>
                    <a:pt x="11133" y="9812"/>
                  </a:cubicBezTo>
                  <a:cubicBezTo>
                    <a:pt x="11086" y="9478"/>
                    <a:pt x="11050" y="9169"/>
                    <a:pt x="11014" y="8835"/>
                  </a:cubicBezTo>
                  <a:cubicBezTo>
                    <a:pt x="10907" y="7776"/>
                    <a:pt x="10824" y="6728"/>
                    <a:pt x="10728" y="5668"/>
                  </a:cubicBezTo>
                  <a:cubicBezTo>
                    <a:pt x="10169" y="6085"/>
                    <a:pt x="9585" y="6502"/>
                    <a:pt x="9121" y="6835"/>
                  </a:cubicBezTo>
                  <a:lnTo>
                    <a:pt x="9121" y="6835"/>
                  </a:lnTo>
                  <a:cubicBezTo>
                    <a:pt x="9121" y="6835"/>
                    <a:pt x="8312" y="7454"/>
                    <a:pt x="7478" y="8109"/>
                  </a:cubicBezTo>
                  <a:cubicBezTo>
                    <a:pt x="7692" y="8145"/>
                    <a:pt x="8038" y="8169"/>
                    <a:pt x="8371" y="8169"/>
                  </a:cubicBezTo>
                  <a:cubicBezTo>
                    <a:pt x="8883" y="8157"/>
                    <a:pt x="9931" y="8049"/>
                    <a:pt x="10097" y="8240"/>
                  </a:cubicBezTo>
                  <a:cubicBezTo>
                    <a:pt x="10252" y="8454"/>
                    <a:pt x="10300" y="8704"/>
                    <a:pt x="10181" y="8740"/>
                  </a:cubicBezTo>
                  <a:cubicBezTo>
                    <a:pt x="10074" y="8764"/>
                    <a:pt x="7299" y="8740"/>
                    <a:pt x="6704" y="8740"/>
                  </a:cubicBezTo>
                  <a:cubicBezTo>
                    <a:pt x="5764" y="9478"/>
                    <a:pt x="3680" y="9431"/>
                    <a:pt x="3513" y="9133"/>
                  </a:cubicBezTo>
                  <a:cubicBezTo>
                    <a:pt x="3347" y="8835"/>
                    <a:pt x="4109" y="7549"/>
                    <a:pt x="4371" y="7085"/>
                  </a:cubicBezTo>
                  <a:cubicBezTo>
                    <a:pt x="4644" y="6621"/>
                    <a:pt x="5466" y="6025"/>
                    <a:pt x="5466" y="6025"/>
                  </a:cubicBezTo>
                  <a:lnTo>
                    <a:pt x="5621" y="5906"/>
                  </a:lnTo>
                  <a:cubicBezTo>
                    <a:pt x="4728" y="5835"/>
                    <a:pt x="2549" y="5621"/>
                    <a:pt x="1846" y="5454"/>
                  </a:cubicBezTo>
                  <a:cubicBezTo>
                    <a:pt x="1775" y="5454"/>
                    <a:pt x="1692" y="5430"/>
                    <a:pt x="1632" y="5394"/>
                  </a:cubicBezTo>
                  <a:lnTo>
                    <a:pt x="1632" y="5394"/>
                  </a:lnTo>
                  <a:cubicBezTo>
                    <a:pt x="1323" y="5204"/>
                    <a:pt x="1454" y="4835"/>
                    <a:pt x="1799" y="4751"/>
                  </a:cubicBezTo>
                  <a:cubicBezTo>
                    <a:pt x="2144" y="4668"/>
                    <a:pt x="4942" y="5168"/>
                    <a:pt x="5406" y="5132"/>
                  </a:cubicBezTo>
                  <a:cubicBezTo>
                    <a:pt x="5716" y="5121"/>
                    <a:pt x="6133" y="5192"/>
                    <a:pt x="6371" y="5252"/>
                  </a:cubicBezTo>
                  <a:lnTo>
                    <a:pt x="7680" y="4478"/>
                  </a:lnTo>
                  <a:cubicBezTo>
                    <a:pt x="7931" y="4287"/>
                    <a:pt x="8276" y="4037"/>
                    <a:pt x="8585" y="3811"/>
                  </a:cubicBezTo>
                  <a:cubicBezTo>
                    <a:pt x="7859" y="3704"/>
                    <a:pt x="5906" y="3442"/>
                    <a:pt x="4394" y="3275"/>
                  </a:cubicBezTo>
                  <a:cubicBezTo>
                    <a:pt x="3823" y="3216"/>
                    <a:pt x="3239" y="3168"/>
                    <a:pt x="2668" y="3120"/>
                  </a:cubicBezTo>
                  <a:cubicBezTo>
                    <a:pt x="1977" y="3096"/>
                    <a:pt x="1727" y="3085"/>
                    <a:pt x="1596" y="3037"/>
                  </a:cubicBezTo>
                  <a:cubicBezTo>
                    <a:pt x="1477" y="3013"/>
                    <a:pt x="1382" y="2989"/>
                    <a:pt x="1311" y="2870"/>
                  </a:cubicBezTo>
                  <a:lnTo>
                    <a:pt x="1311" y="2870"/>
                  </a:lnTo>
                  <a:cubicBezTo>
                    <a:pt x="1013" y="2704"/>
                    <a:pt x="1192" y="2561"/>
                    <a:pt x="1608" y="2406"/>
                  </a:cubicBezTo>
                  <a:cubicBezTo>
                    <a:pt x="2025" y="2263"/>
                    <a:pt x="9419" y="3227"/>
                    <a:pt x="9419" y="3227"/>
                  </a:cubicBezTo>
                  <a:cubicBezTo>
                    <a:pt x="9645" y="3061"/>
                    <a:pt x="9943" y="2858"/>
                    <a:pt x="10288" y="2620"/>
                  </a:cubicBezTo>
                  <a:cubicBezTo>
                    <a:pt x="10300" y="2358"/>
                    <a:pt x="10312" y="2108"/>
                    <a:pt x="10288" y="1858"/>
                  </a:cubicBezTo>
                  <a:cubicBezTo>
                    <a:pt x="10252" y="1584"/>
                    <a:pt x="10002" y="1584"/>
                    <a:pt x="9788" y="1525"/>
                  </a:cubicBezTo>
                  <a:cubicBezTo>
                    <a:pt x="8621" y="1263"/>
                    <a:pt x="7442" y="977"/>
                    <a:pt x="6264" y="739"/>
                  </a:cubicBezTo>
                  <a:cubicBezTo>
                    <a:pt x="5787" y="632"/>
                    <a:pt x="5299" y="608"/>
                    <a:pt x="4811" y="549"/>
                  </a:cubicBezTo>
                  <a:cubicBezTo>
                    <a:pt x="3537" y="382"/>
                    <a:pt x="2287" y="203"/>
                    <a:pt x="1025" y="37"/>
                  </a:cubicBezTo>
                  <a:cubicBezTo>
                    <a:pt x="822" y="13"/>
                    <a:pt x="608" y="1"/>
                    <a:pt x="382" y="1"/>
                  </a:cubicBezTo>
                  <a:cubicBezTo>
                    <a:pt x="108" y="13"/>
                    <a:pt x="1" y="96"/>
                    <a:pt x="1" y="382"/>
                  </a:cubicBezTo>
                  <a:cubicBezTo>
                    <a:pt x="1" y="787"/>
                    <a:pt x="25" y="1203"/>
                    <a:pt x="49" y="1608"/>
                  </a:cubicBezTo>
                  <a:cubicBezTo>
                    <a:pt x="60" y="2001"/>
                    <a:pt x="25" y="2418"/>
                    <a:pt x="60" y="2823"/>
                  </a:cubicBezTo>
                  <a:cubicBezTo>
                    <a:pt x="120" y="3728"/>
                    <a:pt x="180" y="4644"/>
                    <a:pt x="251" y="5549"/>
                  </a:cubicBezTo>
                  <a:cubicBezTo>
                    <a:pt x="489" y="8276"/>
                    <a:pt x="739" y="10990"/>
                    <a:pt x="965" y="13729"/>
                  </a:cubicBezTo>
                  <a:cubicBezTo>
                    <a:pt x="1061" y="14812"/>
                    <a:pt x="1096" y="15872"/>
                    <a:pt x="1192" y="16955"/>
                  </a:cubicBezTo>
                  <a:cubicBezTo>
                    <a:pt x="1251" y="17563"/>
                    <a:pt x="1275" y="17574"/>
                    <a:pt x="1906" y="17646"/>
                  </a:cubicBezTo>
                  <a:cubicBezTo>
                    <a:pt x="3823" y="17884"/>
                    <a:pt x="5764" y="18110"/>
                    <a:pt x="7680" y="18348"/>
                  </a:cubicBezTo>
                  <a:cubicBezTo>
                    <a:pt x="8931" y="18503"/>
                    <a:pt x="10169" y="18634"/>
                    <a:pt x="11419" y="18765"/>
                  </a:cubicBezTo>
                  <a:cubicBezTo>
                    <a:pt x="11490" y="18777"/>
                    <a:pt x="11574" y="18801"/>
                    <a:pt x="11657" y="18777"/>
                  </a:cubicBezTo>
                  <a:cubicBezTo>
                    <a:pt x="11979" y="18765"/>
                    <a:pt x="12086" y="18682"/>
                    <a:pt x="12074" y="18348"/>
                  </a:cubicBezTo>
                  <a:close/>
                  <a:moveTo>
                    <a:pt x="5490" y="12979"/>
                  </a:moveTo>
                  <a:cubicBezTo>
                    <a:pt x="4740" y="13741"/>
                    <a:pt x="4382" y="14717"/>
                    <a:pt x="3870" y="15646"/>
                  </a:cubicBezTo>
                  <a:cubicBezTo>
                    <a:pt x="3787" y="15800"/>
                    <a:pt x="3680" y="15967"/>
                    <a:pt x="3525" y="16122"/>
                  </a:cubicBezTo>
                  <a:cubicBezTo>
                    <a:pt x="3156" y="15372"/>
                    <a:pt x="3013" y="14586"/>
                    <a:pt x="2799" y="13824"/>
                  </a:cubicBezTo>
                  <a:cubicBezTo>
                    <a:pt x="2787" y="13764"/>
                    <a:pt x="2882" y="13693"/>
                    <a:pt x="2989" y="13526"/>
                  </a:cubicBezTo>
                  <a:cubicBezTo>
                    <a:pt x="3180" y="14181"/>
                    <a:pt x="3347" y="14753"/>
                    <a:pt x="3513" y="15312"/>
                  </a:cubicBezTo>
                  <a:cubicBezTo>
                    <a:pt x="3573" y="15312"/>
                    <a:pt x="3632" y="15324"/>
                    <a:pt x="3680" y="15324"/>
                  </a:cubicBezTo>
                  <a:cubicBezTo>
                    <a:pt x="3978" y="14836"/>
                    <a:pt x="4251" y="14336"/>
                    <a:pt x="4573" y="13836"/>
                  </a:cubicBezTo>
                  <a:cubicBezTo>
                    <a:pt x="4871" y="13360"/>
                    <a:pt x="5204" y="12919"/>
                    <a:pt x="5549" y="12443"/>
                  </a:cubicBezTo>
                  <a:cubicBezTo>
                    <a:pt x="5716" y="12693"/>
                    <a:pt x="5609" y="12836"/>
                    <a:pt x="5490" y="1297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1" name="Google Shape;3891;p116"/>
            <p:cNvSpPr/>
            <p:nvPr/>
          </p:nvSpPr>
          <p:spPr>
            <a:xfrm>
              <a:off x="5444425" y="2740950"/>
              <a:ext cx="82475" cy="103000"/>
            </a:xfrm>
            <a:custGeom>
              <a:avLst/>
              <a:gdLst/>
              <a:ahLst/>
              <a:cxnLst/>
              <a:rect l="l" t="t" r="r" b="b"/>
              <a:pathLst>
                <a:path w="3299" h="4120" extrusionOk="0">
                  <a:moveTo>
                    <a:pt x="3072" y="203"/>
                  </a:moveTo>
                  <a:lnTo>
                    <a:pt x="2953" y="0"/>
                  </a:lnTo>
                  <a:lnTo>
                    <a:pt x="2822" y="191"/>
                  </a:lnTo>
                  <a:cubicBezTo>
                    <a:pt x="2715" y="345"/>
                    <a:pt x="2608" y="488"/>
                    <a:pt x="2501" y="619"/>
                  </a:cubicBezTo>
                  <a:cubicBezTo>
                    <a:pt x="2262" y="953"/>
                    <a:pt x="2048" y="1262"/>
                    <a:pt x="1834" y="1596"/>
                  </a:cubicBezTo>
                  <a:cubicBezTo>
                    <a:pt x="1608" y="1929"/>
                    <a:pt x="1405" y="2286"/>
                    <a:pt x="1215" y="2631"/>
                  </a:cubicBezTo>
                  <a:cubicBezTo>
                    <a:pt x="1131" y="2751"/>
                    <a:pt x="1072" y="2870"/>
                    <a:pt x="1000" y="2977"/>
                  </a:cubicBezTo>
                  <a:cubicBezTo>
                    <a:pt x="857" y="2453"/>
                    <a:pt x="441" y="1012"/>
                    <a:pt x="441" y="1012"/>
                  </a:cubicBezTo>
                  <a:lnTo>
                    <a:pt x="238" y="1262"/>
                  </a:lnTo>
                  <a:cubicBezTo>
                    <a:pt x="215" y="1322"/>
                    <a:pt x="167" y="1369"/>
                    <a:pt x="143" y="1393"/>
                  </a:cubicBezTo>
                  <a:cubicBezTo>
                    <a:pt x="60" y="1488"/>
                    <a:pt x="0" y="1560"/>
                    <a:pt x="36" y="1679"/>
                  </a:cubicBezTo>
                  <a:cubicBezTo>
                    <a:pt x="60" y="1810"/>
                    <a:pt x="107" y="1941"/>
                    <a:pt x="143" y="2084"/>
                  </a:cubicBezTo>
                  <a:cubicBezTo>
                    <a:pt x="286" y="2727"/>
                    <a:pt x="453" y="3382"/>
                    <a:pt x="774" y="4001"/>
                  </a:cubicBezTo>
                  <a:cubicBezTo>
                    <a:pt x="774" y="4001"/>
                    <a:pt x="834" y="4096"/>
                    <a:pt x="893" y="4108"/>
                  </a:cubicBezTo>
                  <a:cubicBezTo>
                    <a:pt x="953" y="4120"/>
                    <a:pt x="1012" y="4048"/>
                    <a:pt x="1012" y="4048"/>
                  </a:cubicBezTo>
                  <a:cubicBezTo>
                    <a:pt x="1191" y="3870"/>
                    <a:pt x="1298" y="3691"/>
                    <a:pt x="1393" y="3536"/>
                  </a:cubicBezTo>
                  <a:cubicBezTo>
                    <a:pt x="1512" y="3322"/>
                    <a:pt x="1619" y="3084"/>
                    <a:pt x="1750" y="2858"/>
                  </a:cubicBezTo>
                  <a:cubicBezTo>
                    <a:pt x="2108" y="2143"/>
                    <a:pt x="2429" y="1477"/>
                    <a:pt x="2977" y="917"/>
                  </a:cubicBezTo>
                  <a:cubicBezTo>
                    <a:pt x="3036" y="846"/>
                    <a:pt x="3298" y="607"/>
                    <a:pt x="3072" y="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92" name="Google Shape;3892;p116"/>
          <p:cNvGrpSpPr/>
          <p:nvPr/>
        </p:nvGrpSpPr>
        <p:grpSpPr>
          <a:xfrm>
            <a:off x="6164790" y="2226849"/>
            <a:ext cx="469155" cy="595654"/>
            <a:chOff x="4754450" y="2463425"/>
            <a:chExt cx="389050" cy="493950"/>
          </a:xfrm>
        </p:grpSpPr>
        <p:sp>
          <p:nvSpPr>
            <p:cNvPr id="3893" name="Google Shape;3893;p116"/>
            <p:cNvSpPr/>
            <p:nvPr/>
          </p:nvSpPr>
          <p:spPr>
            <a:xfrm>
              <a:off x="4763675" y="2469475"/>
              <a:ext cx="370900" cy="477475"/>
            </a:xfrm>
            <a:custGeom>
              <a:avLst/>
              <a:gdLst/>
              <a:ahLst/>
              <a:cxnLst/>
              <a:rect l="l" t="t" r="r" b="b"/>
              <a:pathLst>
                <a:path w="14836" h="19099" extrusionOk="0">
                  <a:moveTo>
                    <a:pt x="14026" y="19039"/>
                  </a:moveTo>
                  <a:cubicBezTo>
                    <a:pt x="13502" y="19015"/>
                    <a:pt x="12955" y="19015"/>
                    <a:pt x="12431" y="19015"/>
                  </a:cubicBezTo>
                  <a:cubicBezTo>
                    <a:pt x="11371" y="19027"/>
                    <a:pt x="10311" y="19051"/>
                    <a:pt x="9252" y="19051"/>
                  </a:cubicBezTo>
                  <a:cubicBezTo>
                    <a:pt x="8478" y="19051"/>
                    <a:pt x="7704" y="19015"/>
                    <a:pt x="6954" y="19027"/>
                  </a:cubicBezTo>
                  <a:cubicBezTo>
                    <a:pt x="5394" y="19039"/>
                    <a:pt x="3870" y="19086"/>
                    <a:pt x="2322" y="19098"/>
                  </a:cubicBezTo>
                  <a:cubicBezTo>
                    <a:pt x="1929" y="19098"/>
                    <a:pt x="1548" y="19098"/>
                    <a:pt x="1156" y="19075"/>
                  </a:cubicBezTo>
                  <a:cubicBezTo>
                    <a:pt x="882" y="19051"/>
                    <a:pt x="798" y="18967"/>
                    <a:pt x="763" y="18682"/>
                  </a:cubicBezTo>
                  <a:cubicBezTo>
                    <a:pt x="727" y="18443"/>
                    <a:pt x="727" y="18193"/>
                    <a:pt x="727" y="17943"/>
                  </a:cubicBezTo>
                  <a:cubicBezTo>
                    <a:pt x="715" y="17348"/>
                    <a:pt x="727" y="16765"/>
                    <a:pt x="703" y="16169"/>
                  </a:cubicBezTo>
                  <a:cubicBezTo>
                    <a:pt x="655" y="15407"/>
                    <a:pt x="584" y="14669"/>
                    <a:pt x="536" y="13907"/>
                  </a:cubicBezTo>
                  <a:cubicBezTo>
                    <a:pt x="477" y="13074"/>
                    <a:pt x="441" y="12228"/>
                    <a:pt x="382" y="11395"/>
                  </a:cubicBezTo>
                  <a:cubicBezTo>
                    <a:pt x="346" y="10657"/>
                    <a:pt x="251" y="9931"/>
                    <a:pt x="227" y="9204"/>
                  </a:cubicBezTo>
                  <a:cubicBezTo>
                    <a:pt x="191" y="8395"/>
                    <a:pt x="227" y="7609"/>
                    <a:pt x="191" y="6811"/>
                  </a:cubicBezTo>
                  <a:cubicBezTo>
                    <a:pt x="144" y="5775"/>
                    <a:pt x="72" y="4739"/>
                    <a:pt x="13" y="3715"/>
                  </a:cubicBezTo>
                  <a:cubicBezTo>
                    <a:pt x="1" y="3454"/>
                    <a:pt x="72" y="3275"/>
                    <a:pt x="239" y="3084"/>
                  </a:cubicBezTo>
                  <a:cubicBezTo>
                    <a:pt x="1060" y="2180"/>
                    <a:pt x="1858" y="1239"/>
                    <a:pt x="2644" y="322"/>
                  </a:cubicBezTo>
                  <a:cubicBezTo>
                    <a:pt x="2763" y="179"/>
                    <a:pt x="2870" y="120"/>
                    <a:pt x="3049" y="108"/>
                  </a:cubicBezTo>
                  <a:cubicBezTo>
                    <a:pt x="4716" y="1"/>
                    <a:pt x="6370" y="203"/>
                    <a:pt x="8037" y="334"/>
                  </a:cubicBezTo>
                  <a:cubicBezTo>
                    <a:pt x="8466" y="358"/>
                    <a:pt x="8918" y="406"/>
                    <a:pt x="9359" y="417"/>
                  </a:cubicBezTo>
                  <a:cubicBezTo>
                    <a:pt x="10919" y="465"/>
                    <a:pt x="12502" y="406"/>
                    <a:pt x="14062" y="560"/>
                  </a:cubicBezTo>
                  <a:cubicBezTo>
                    <a:pt x="14288" y="572"/>
                    <a:pt x="14395" y="644"/>
                    <a:pt x="14419" y="858"/>
                  </a:cubicBezTo>
                  <a:cubicBezTo>
                    <a:pt x="14431" y="1037"/>
                    <a:pt x="14467" y="1215"/>
                    <a:pt x="14467" y="1394"/>
                  </a:cubicBezTo>
                  <a:cubicBezTo>
                    <a:pt x="14479" y="2025"/>
                    <a:pt x="14479" y="2680"/>
                    <a:pt x="14491" y="3323"/>
                  </a:cubicBezTo>
                  <a:cubicBezTo>
                    <a:pt x="14526" y="5323"/>
                    <a:pt x="14574" y="7311"/>
                    <a:pt x="14610" y="9311"/>
                  </a:cubicBezTo>
                  <a:cubicBezTo>
                    <a:pt x="14657" y="11538"/>
                    <a:pt x="14705" y="13776"/>
                    <a:pt x="14752" y="15991"/>
                  </a:cubicBezTo>
                  <a:cubicBezTo>
                    <a:pt x="14764" y="16896"/>
                    <a:pt x="14812" y="17801"/>
                    <a:pt x="14836" y="18658"/>
                  </a:cubicBezTo>
                  <a:cubicBezTo>
                    <a:pt x="14586" y="18991"/>
                    <a:pt x="14336" y="19063"/>
                    <a:pt x="14026" y="19039"/>
                  </a:cubicBezTo>
                  <a:close/>
                  <a:moveTo>
                    <a:pt x="3037" y="1001"/>
                  </a:moveTo>
                  <a:cubicBezTo>
                    <a:pt x="3061" y="1727"/>
                    <a:pt x="3108" y="2465"/>
                    <a:pt x="3156" y="3192"/>
                  </a:cubicBezTo>
                  <a:cubicBezTo>
                    <a:pt x="3168" y="3430"/>
                    <a:pt x="3108" y="3501"/>
                    <a:pt x="2846" y="3513"/>
                  </a:cubicBezTo>
                  <a:cubicBezTo>
                    <a:pt x="2394" y="3549"/>
                    <a:pt x="1929" y="3561"/>
                    <a:pt x="1489" y="3596"/>
                  </a:cubicBezTo>
                  <a:cubicBezTo>
                    <a:pt x="1132" y="3608"/>
                    <a:pt x="775" y="3620"/>
                    <a:pt x="370" y="3620"/>
                  </a:cubicBezTo>
                  <a:cubicBezTo>
                    <a:pt x="358" y="3858"/>
                    <a:pt x="310" y="4049"/>
                    <a:pt x="322" y="4263"/>
                  </a:cubicBezTo>
                  <a:cubicBezTo>
                    <a:pt x="370" y="5168"/>
                    <a:pt x="465" y="6073"/>
                    <a:pt x="489" y="6990"/>
                  </a:cubicBezTo>
                  <a:cubicBezTo>
                    <a:pt x="536" y="7966"/>
                    <a:pt x="501" y="8966"/>
                    <a:pt x="548" y="9942"/>
                  </a:cubicBezTo>
                  <a:cubicBezTo>
                    <a:pt x="596" y="11062"/>
                    <a:pt x="715" y="12169"/>
                    <a:pt x="739" y="13288"/>
                  </a:cubicBezTo>
                  <a:cubicBezTo>
                    <a:pt x="798" y="14919"/>
                    <a:pt x="1132" y="16538"/>
                    <a:pt x="1025" y="18182"/>
                  </a:cubicBezTo>
                  <a:lnTo>
                    <a:pt x="1025" y="18217"/>
                  </a:lnTo>
                  <a:cubicBezTo>
                    <a:pt x="1060" y="18777"/>
                    <a:pt x="1096" y="18836"/>
                    <a:pt x="1668" y="18836"/>
                  </a:cubicBezTo>
                  <a:cubicBezTo>
                    <a:pt x="3465" y="18813"/>
                    <a:pt x="5263" y="18777"/>
                    <a:pt x="7073" y="18753"/>
                  </a:cubicBezTo>
                  <a:cubicBezTo>
                    <a:pt x="7740" y="18753"/>
                    <a:pt x="8418" y="18801"/>
                    <a:pt x="9097" y="18801"/>
                  </a:cubicBezTo>
                  <a:cubicBezTo>
                    <a:pt x="10169" y="18801"/>
                    <a:pt x="11240" y="18777"/>
                    <a:pt x="12312" y="18753"/>
                  </a:cubicBezTo>
                  <a:lnTo>
                    <a:pt x="13919" y="18753"/>
                  </a:lnTo>
                  <a:cubicBezTo>
                    <a:pt x="14002" y="18753"/>
                    <a:pt x="14110" y="18753"/>
                    <a:pt x="14193" y="18741"/>
                  </a:cubicBezTo>
                  <a:cubicBezTo>
                    <a:pt x="14395" y="18729"/>
                    <a:pt x="14491" y="18634"/>
                    <a:pt x="14491" y="18432"/>
                  </a:cubicBezTo>
                  <a:lnTo>
                    <a:pt x="14491" y="17479"/>
                  </a:lnTo>
                  <a:cubicBezTo>
                    <a:pt x="14479" y="15931"/>
                    <a:pt x="14467" y="14372"/>
                    <a:pt x="14431" y="12824"/>
                  </a:cubicBezTo>
                  <a:cubicBezTo>
                    <a:pt x="14419" y="12133"/>
                    <a:pt x="14371" y="11455"/>
                    <a:pt x="14360" y="10752"/>
                  </a:cubicBezTo>
                  <a:cubicBezTo>
                    <a:pt x="14348" y="9454"/>
                    <a:pt x="14348" y="8168"/>
                    <a:pt x="14312" y="6871"/>
                  </a:cubicBezTo>
                  <a:cubicBezTo>
                    <a:pt x="14300" y="5799"/>
                    <a:pt x="14241" y="4728"/>
                    <a:pt x="14217" y="3656"/>
                  </a:cubicBezTo>
                  <a:cubicBezTo>
                    <a:pt x="14193" y="3037"/>
                    <a:pt x="14193" y="2442"/>
                    <a:pt x="14181" y="1834"/>
                  </a:cubicBezTo>
                  <a:cubicBezTo>
                    <a:pt x="14181" y="1608"/>
                    <a:pt x="14157" y="1394"/>
                    <a:pt x="14110" y="1179"/>
                  </a:cubicBezTo>
                  <a:cubicBezTo>
                    <a:pt x="14098" y="1096"/>
                    <a:pt x="14002" y="977"/>
                    <a:pt x="13919" y="965"/>
                  </a:cubicBezTo>
                  <a:cubicBezTo>
                    <a:pt x="13633" y="882"/>
                    <a:pt x="13348" y="822"/>
                    <a:pt x="13062" y="822"/>
                  </a:cubicBezTo>
                  <a:cubicBezTo>
                    <a:pt x="11919" y="798"/>
                    <a:pt x="10776" y="798"/>
                    <a:pt x="9645" y="751"/>
                  </a:cubicBezTo>
                  <a:cubicBezTo>
                    <a:pt x="8776" y="727"/>
                    <a:pt x="7918" y="632"/>
                    <a:pt x="7049" y="572"/>
                  </a:cubicBezTo>
                  <a:cubicBezTo>
                    <a:pt x="6287" y="525"/>
                    <a:pt x="5549" y="453"/>
                    <a:pt x="4787" y="441"/>
                  </a:cubicBezTo>
                  <a:cubicBezTo>
                    <a:pt x="4227" y="429"/>
                    <a:pt x="3668" y="501"/>
                    <a:pt x="3037" y="548"/>
                  </a:cubicBezTo>
                  <a:cubicBezTo>
                    <a:pt x="3037" y="703"/>
                    <a:pt x="3013" y="858"/>
                    <a:pt x="3037" y="1001"/>
                  </a:cubicBezTo>
                  <a:close/>
                  <a:moveTo>
                    <a:pt x="2811" y="3144"/>
                  </a:moveTo>
                  <a:cubicBezTo>
                    <a:pt x="2870" y="2358"/>
                    <a:pt x="2822" y="1620"/>
                    <a:pt x="2680" y="846"/>
                  </a:cubicBezTo>
                  <a:cubicBezTo>
                    <a:pt x="1870" y="1501"/>
                    <a:pt x="1263" y="2311"/>
                    <a:pt x="620" y="3192"/>
                  </a:cubicBezTo>
                  <a:cubicBezTo>
                    <a:pt x="1417" y="3263"/>
                    <a:pt x="2096" y="3251"/>
                    <a:pt x="2811" y="31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4" name="Google Shape;3894;p116"/>
            <p:cNvSpPr/>
            <p:nvPr/>
          </p:nvSpPr>
          <p:spPr>
            <a:xfrm>
              <a:off x="4754450" y="2463425"/>
              <a:ext cx="389050" cy="493950"/>
            </a:xfrm>
            <a:custGeom>
              <a:avLst/>
              <a:gdLst/>
              <a:ahLst/>
              <a:cxnLst/>
              <a:rect l="l" t="t" r="r" b="b"/>
              <a:pathLst>
                <a:path w="15562" h="19758" extrusionOk="0">
                  <a:moveTo>
                    <a:pt x="2787" y="1826"/>
                  </a:moveTo>
                  <a:cubicBezTo>
                    <a:pt x="2834" y="2243"/>
                    <a:pt x="2858" y="2648"/>
                    <a:pt x="2834" y="3065"/>
                  </a:cubicBezTo>
                  <a:cubicBezTo>
                    <a:pt x="2552" y="3101"/>
                    <a:pt x="2263" y="3116"/>
                    <a:pt x="1973" y="3116"/>
                  </a:cubicBezTo>
                  <a:cubicBezTo>
                    <a:pt x="1883" y="3116"/>
                    <a:pt x="1793" y="3115"/>
                    <a:pt x="1703" y="3112"/>
                  </a:cubicBezTo>
                  <a:cubicBezTo>
                    <a:pt x="2060" y="2612"/>
                    <a:pt x="2406" y="2195"/>
                    <a:pt x="2787" y="1826"/>
                  </a:cubicBezTo>
                  <a:close/>
                  <a:moveTo>
                    <a:pt x="5156" y="1040"/>
                  </a:moveTo>
                  <a:cubicBezTo>
                    <a:pt x="5692" y="1052"/>
                    <a:pt x="6251" y="1088"/>
                    <a:pt x="6787" y="1124"/>
                  </a:cubicBezTo>
                  <a:lnTo>
                    <a:pt x="7406" y="1171"/>
                  </a:lnTo>
                  <a:cubicBezTo>
                    <a:pt x="7692" y="1183"/>
                    <a:pt x="7990" y="1219"/>
                    <a:pt x="8275" y="1231"/>
                  </a:cubicBezTo>
                  <a:cubicBezTo>
                    <a:pt x="8835" y="1279"/>
                    <a:pt x="9430" y="1326"/>
                    <a:pt x="10014" y="1338"/>
                  </a:cubicBezTo>
                  <a:cubicBezTo>
                    <a:pt x="10657" y="1362"/>
                    <a:pt x="11288" y="1362"/>
                    <a:pt x="11919" y="1386"/>
                  </a:cubicBezTo>
                  <a:lnTo>
                    <a:pt x="11931" y="1386"/>
                  </a:lnTo>
                  <a:cubicBezTo>
                    <a:pt x="12419" y="1398"/>
                    <a:pt x="12943" y="1398"/>
                    <a:pt x="13431" y="1410"/>
                  </a:cubicBezTo>
                  <a:cubicBezTo>
                    <a:pt x="13669" y="1410"/>
                    <a:pt x="13895" y="1469"/>
                    <a:pt x="14133" y="1517"/>
                  </a:cubicBezTo>
                  <a:cubicBezTo>
                    <a:pt x="14169" y="1695"/>
                    <a:pt x="14193" y="1874"/>
                    <a:pt x="14193" y="2064"/>
                  </a:cubicBezTo>
                  <a:cubicBezTo>
                    <a:pt x="14205" y="2350"/>
                    <a:pt x="14205" y="2648"/>
                    <a:pt x="14205" y="2934"/>
                  </a:cubicBezTo>
                  <a:lnTo>
                    <a:pt x="14205" y="2957"/>
                  </a:lnTo>
                  <a:cubicBezTo>
                    <a:pt x="14205" y="3267"/>
                    <a:pt x="14205" y="3588"/>
                    <a:pt x="14217" y="3886"/>
                  </a:cubicBezTo>
                  <a:cubicBezTo>
                    <a:pt x="14240" y="4327"/>
                    <a:pt x="14252" y="4791"/>
                    <a:pt x="14264" y="5231"/>
                  </a:cubicBezTo>
                  <a:cubicBezTo>
                    <a:pt x="14276" y="5851"/>
                    <a:pt x="14312" y="6470"/>
                    <a:pt x="14324" y="7101"/>
                  </a:cubicBezTo>
                  <a:cubicBezTo>
                    <a:pt x="14336" y="7779"/>
                    <a:pt x="14336" y="8470"/>
                    <a:pt x="14359" y="9149"/>
                  </a:cubicBezTo>
                  <a:cubicBezTo>
                    <a:pt x="14359" y="9756"/>
                    <a:pt x="14371" y="10375"/>
                    <a:pt x="14371" y="10982"/>
                  </a:cubicBezTo>
                  <a:cubicBezTo>
                    <a:pt x="14371" y="11339"/>
                    <a:pt x="14383" y="11697"/>
                    <a:pt x="14419" y="12042"/>
                  </a:cubicBezTo>
                  <a:cubicBezTo>
                    <a:pt x="14431" y="12363"/>
                    <a:pt x="14443" y="12709"/>
                    <a:pt x="14443" y="13030"/>
                  </a:cubicBezTo>
                  <a:cubicBezTo>
                    <a:pt x="14455" y="14197"/>
                    <a:pt x="14479" y="15340"/>
                    <a:pt x="14490" y="16507"/>
                  </a:cubicBezTo>
                  <a:lnTo>
                    <a:pt x="14502" y="17697"/>
                  </a:lnTo>
                  <a:lnTo>
                    <a:pt x="14502" y="18078"/>
                  </a:lnTo>
                  <a:lnTo>
                    <a:pt x="14502" y="18590"/>
                  </a:lnTo>
                  <a:lnTo>
                    <a:pt x="12693" y="18590"/>
                  </a:lnTo>
                  <a:cubicBezTo>
                    <a:pt x="12276" y="18590"/>
                    <a:pt x="11871" y="18602"/>
                    <a:pt x="11454" y="18602"/>
                  </a:cubicBezTo>
                  <a:cubicBezTo>
                    <a:pt x="10800" y="18614"/>
                    <a:pt x="10133" y="18626"/>
                    <a:pt x="9478" y="18626"/>
                  </a:cubicBezTo>
                  <a:cubicBezTo>
                    <a:pt x="9156" y="18626"/>
                    <a:pt x="8823" y="18614"/>
                    <a:pt x="8502" y="18614"/>
                  </a:cubicBezTo>
                  <a:cubicBezTo>
                    <a:pt x="8283" y="18606"/>
                    <a:pt x="8034" y="18597"/>
                    <a:pt x="7777" y="18597"/>
                  </a:cubicBezTo>
                  <a:cubicBezTo>
                    <a:pt x="7670" y="18597"/>
                    <a:pt x="7562" y="18599"/>
                    <a:pt x="7454" y="18602"/>
                  </a:cubicBezTo>
                  <a:cubicBezTo>
                    <a:pt x="6466" y="18614"/>
                    <a:pt x="5489" y="18626"/>
                    <a:pt x="4513" y="18650"/>
                  </a:cubicBezTo>
                  <a:cubicBezTo>
                    <a:pt x="3703" y="18662"/>
                    <a:pt x="2870" y="18674"/>
                    <a:pt x="2048" y="18685"/>
                  </a:cubicBezTo>
                  <a:lnTo>
                    <a:pt x="1810" y="18685"/>
                  </a:lnTo>
                  <a:cubicBezTo>
                    <a:pt x="1810" y="18650"/>
                    <a:pt x="1798" y="18566"/>
                    <a:pt x="1798" y="18435"/>
                  </a:cubicBezTo>
                  <a:cubicBezTo>
                    <a:pt x="1822" y="17400"/>
                    <a:pt x="1727" y="16364"/>
                    <a:pt x="1632" y="15364"/>
                  </a:cubicBezTo>
                  <a:cubicBezTo>
                    <a:pt x="1572" y="14756"/>
                    <a:pt x="1513" y="14137"/>
                    <a:pt x="1489" y="13530"/>
                  </a:cubicBezTo>
                  <a:cubicBezTo>
                    <a:pt x="1465" y="12935"/>
                    <a:pt x="1417" y="12316"/>
                    <a:pt x="1382" y="11768"/>
                  </a:cubicBezTo>
                  <a:cubicBezTo>
                    <a:pt x="1346" y="11244"/>
                    <a:pt x="1298" y="10708"/>
                    <a:pt x="1286" y="10196"/>
                  </a:cubicBezTo>
                  <a:cubicBezTo>
                    <a:pt x="1275" y="9684"/>
                    <a:pt x="1263" y="9161"/>
                    <a:pt x="1263" y="8660"/>
                  </a:cubicBezTo>
                  <a:cubicBezTo>
                    <a:pt x="1263" y="8208"/>
                    <a:pt x="1251" y="7708"/>
                    <a:pt x="1227" y="7220"/>
                  </a:cubicBezTo>
                  <a:cubicBezTo>
                    <a:pt x="1215" y="6684"/>
                    <a:pt x="1167" y="6124"/>
                    <a:pt x="1144" y="5589"/>
                  </a:cubicBezTo>
                  <a:lnTo>
                    <a:pt x="1144" y="5565"/>
                  </a:lnTo>
                  <a:cubicBezTo>
                    <a:pt x="1108" y="5208"/>
                    <a:pt x="1096" y="4850"/>
                    <a:pt x="1072" y="4493"/>
                  </a:cubicBezTo>
                  <a:cubicBezTo>
                    <a:pt x="1072" y="4422"/>
                    <a:pt x="1072" y="4327"/>
                    <a:pt x="1084" y="4243"/>
                  </a:cubicBezTo>
                  <a:lnTo>
                    <a:pt x="1108" y="4243"/>
                  </a:lnTo>
                  <a:cubicBezTo>
                    <a:pt x="1382" y="4219"/>
                    <a:pt x="1620" y="4219"/>
                    <a:pt x="1870" y="4208"/>
                  </a:cubicBezTo>
                  <a:lnTo>
                    <a:pt x="2108" y="4196"/>
                  </a:lnTo>
                  <a:cubicBezTo>
                    <a:pt x="2477" y="4184"/>
                    <a:pt x="2870" y="4160"/>
                    <a:pt x="3251" y="4136"/>
                  </a:cubicBezTo>
                  <a:cubicBezTo>
                    <a:pt x="3715" y="4100"/>
                    <a:pt x="3942" y="3862"/>
                    <a:pt x="3906" y="3422"/>
                  </a:cubicBezTo>
                  <a:cubicBezTo>
                    <a:pt x="3894" y="3172"/>
                    <a:pt x="3882" y="2934"/>
                    <a:pt x="3870" y="2672"/>
                  </a:cubicBezTo>
                  <a:lnTo>
                    <a:pt x="3846" y="2529"/>
                  </a:lnTo>
                  <a:cubicBezTo>
                    <a:pt x="3822" y="2100"/>
                    <a:pt x="3811" y="1660"/>
                    <a:pt x="3775" y="1231"/>
                  </a:cubicBezTo>
                  <a:lnTo>
                    <a:pt x="3775" y="1112"/>
                  </a:lnTo>
                  <a:cubicBezTo>
                    <a:pt x="3870" y="1112"/>
                    <a:pt x="3942" y="1100"/>
                    <a:pt x="4025" y="1100"/>
                  </a:cubicBezTo>
                  <a:cubicBezTo>
                    <a:pt x="4430" y="1064"/>
                    <a:pt x="4799" y="1040"/>
                    <a:pt x="5156" y="1040"/>
                  </a:cubicBezTo>
                  <a:close/>
                  <a:moveTo>
                    <a:pt x="4404" y="1"/>
                  </a:moveTo>
                  <a:cubicBezTo>
                    <a:pt x="4072" y="1"/>
                    <a:pt x="3739" y="9"/>
                    <a:pt x="3406" y="28"/>
                  </a:cubicBezTo>
                  <a:cubicBezTo>
                    <a:pt x="3060" y="40"/>
                    <a:pt x="2882" y="207"/>
                    <a:pt x="2739" y="362"/>
                  </a:cubicBezTo>
                  <a:cubicBezTo>
                    <a:pt x="1977" y="1255"/>
                    <a:pt x="1155" y="2207"/>
                    <a:pt x="334" y="3136"/>
                  </a:cubicBezTo>
                  <a:cubicBezTo>
                    <a:pt x="84" y="3410"/>
                    <a:pt x="1" y="3684"/>
                    <a:pt x="12" y="4029"/>
                  </a:cubicBezTo>
                  <a:lnTo>
                    <a:pt x="24" y="4219"/>
                  </a:lnTo>
                  <a:cubicBezTo>
                    <a:pt x="84" y="5160"/>
                    <a:pt x="155" y="6136"/>
                    <a:pt x="191" y="7113"/>
                  </a:cubicBezTo>
                  <a:cubicBezTo>
                    <a:pt x="203" y="7494"/>
                    <a:pt x="203" y="7898"/>
                    <a:pt x="203" y="8303"/>
                  </a:cubicBezTo>
                  <a:cubicBezTo>
                    <a:pt x="203" y="8672"/>
                    <a:pt x="203" y="9089"/>
                    <a:pt x="215" y="9506"/>
                  </a:cubicBezTo>
                  <a:cubicBezTo>
                    <a:pt x="227" y="9958"/>
                    <a:pt x="274" y="10411"/>
                    <a:pt x="310" y="10851"/>
                  </a:cubicBezTo>
                  <a:cubicBezTo>
                    <a:pt x="334" y="11125"/>
                    <a:pt x="346" y="11411"/>
                    <a:pt x="370" y="11697"/>
                  </a:cubicBezTo>
                  <a:cubicBezTo>
                    <a:pt x="393" y="12101"/>
                    <a:pt x="405" y="12494"/>
                    <a:pt x="441" y="12899"/>
                  </a:cubicBezTo>
                  <a:cubicBezTo>
                    <a:pt x="477" y="13328"/>
                    <a:pt x="489" y="13768"/>
                    <a:pt x="513" y="14209"/>
                  </a:cubicBezTo>
                  <a:cubicBezTo>
                    <a:pt x="524" y="14542"/>
                    <a:pt x="560" y="14852"/>
                    <a:pt x="596" y="15173"/>
                  </a:cubicBezTo>
                  <a:cubicBezTo>
                    <a:pt x="620" y="15590"/>
                    <a:pt x="667" y="16042"/>
                    <a:pt x="679" y="16471"/>
                  </a:cubicBezTo>
                  <a:cubicBezTo>
                    <a:pt x="691" y="16864"/>
                    <a:pt x="691" y="17245"/>
                    <a:pt x="691" y="17638"/>
                  </a:cubicBezTo>
                  <a:lnTo>
                    <a:pt x="691" y="18233"/>
                  </a:lnTo>
                  <a:lnTo>
                    <a:pt x="691" y="18388"/>
                  </a:lnTo>
                  <a:cubicBezTo>
                    <a:pt x="691" y="18590"/>
                    <a:pt x="691" y="18793"/>
                    <a:pt x="727" y="19019"/>
                  </a:cubicBezTo>
                  <a:cubicBezTo>
                    <a:pt x="786" y="19483"/>
                    <a:pt x="1001" y="19686"/>
                    <a:pt x="1465" y="19733"/>
                  </a:cubicBezTo>
                  <a:cubicBezTo>
                    <a:pt x="1775" y="19745"/>
                    <a:pt x="2096" y="19757"/>
                    <a:pt x="2418" y="19757"/>
                  </a:cubicBezTo>
                  <a:lnTo>
                    <a:pt x="2656" y="19757"/>
                  </a:lnTo>
                  <a:cubicBezTo>
                    <a:pt x="3299" y="19745"/>
                    <a:pt x="3942" y="19745"/>
                    <a:pt x="4573" y="19733"/>
                  </a:cubicBezTo>
                  <a:lnTo>
                    <a:pt x="4620" y="19733"/>
                  </a:lnTo>
                  <a:cubicBezTo>
                    <a:pt x="5501" y="19721"/>
                    <a:pt x="6394" y="19698"/>
                    <a:pt x="7287" y="19686"/>
                  </a:cubicBezTo>
                  <a:cubicBezTo>
                    <a:pt x="7656" y="19686"/>
                    <a:pt x="8049" y="19686"/>
                    <a:pt x="8430" y="19698"/>
                  </a:cubicBezTo>
                  <a:lnTo>
                    <a:pt x="8478" y="19698"/>
                  </a:lnTo>
                  <a:cubicBezTo>
                    <a:pt x="8847" y="19721"/>
                    <a:pt x="9228" y="19721"/>
                    <a:pt x="9597" y="19721"/>
                  </a:cubicBezTo>
                  <a:cubicBezTo>
                    <a:pt x="10192" y="19721"/>
                    <a:pt x="10811" y="19698"/>
                    <a:pt x="11347" y="19686"/>
                  </a:cubicBezTo>
                  <a:cubicBezTo>
                    <a:pt x="11823" y="19674"/>
                    <a:pt x="12288" y="19674"/>
                    <a:pt x="12764" y="19662"/>
                  </a:cubicBezTo>
                  <a:cubicBezTo>
                    <a:pt x="13300" y="19662"/>
                    <a:pt x="13836" y="19662"/>
                    <a:pt x="14359" y="19686"/>
                  </a:cubicBezTo>
                  <a:cubicBezTo>
                    <a:pt x="14387" y="19687"/>
                    <a:pt x="14416" y="19687"/>
                    <a:pt x="14445" y="19687"/>
                  </a:cubicBezTo>
                  <a:cubicBezTo>
                    <a:pt x="14734" y="19687"/>
                    <a:pt x="15108" y="19621"/>
                    <a:pt x="15443" y="19221"/>
                  </a:cubicBezTo>
                  <a:lnTo>
                    <a:pt x="15526" y="19126"/>
                  </a:lnTo>
                  <a:lnTo>
                    <a:pt x="15562" y="18936"/>
                  </a:lnTo>
                  <a:cubicBezTo>
                    <a:pt x="15550" y="18674"/>
                    <a:pt x="15550" y="18388"/>
                    <a:pt x="15538" y="18102"/>
                  </a:cubicBezTo>
                  <a:cubicBezTo>
                    <a:pt x="15514" y="17507"/>
                    <a:pt x="15491" y="16900"/>
                    <a:pt x="15479" y="16280"/>
                  </a:cubicBezTo>
                  <a:cubicBezTo>
                    <a:pt x="15431" y="14042"/>
                    <a:pt x="15383" y="11816"/>
                    <a:pt x="15336" y="9601"/>
                  </a:cubicBezTo>
                  <a:cubicBezTo>
                    <a:pt x="15300" y="7601"/>
                    <a:pt x="15264" y="5612"/>
                    <a:pt x="15217" y="3612"/>
                  </a:cubicBezTo>
                  <a:cubicBezTo>
                    <a:pt x="15217" y="3303"/>
                    <a:pt x="15205" y="2993"/>
                    <a:pt x="15205" y="2672"/>
                  </a:cubicBezTo>
                  <a:cubicBezTo>
                    <a:pt x="15205" y="2350"/>
                    <a:pt x="15205" y="2005"/>
                    <a:pt x="15193" y="1683"/>
                  </a:cubicBezTo>
                  <a:cubicBezTo>
                    <a:pt x="15193" y="1505"/>
                    <a:pt x="15181" y="1326"/>
                    <a:pt x="15145" y="1160"/>
                  </a:cubicBezTo>
                  <a:lnTo>
                    <a:pt x="15145" y="1112"/>
                  </a:lnTo>
                  <a:cubicBezTo>
                    <a:pt x="15098" y="731"/>
                    <a:pt x="14883" y="517"/>
                    <a:pt x="14467" y="469"/>
                  </a:cubicBezTo>
                  <a:cubicBezTo>
                    <a:pt x="13407" y="374"/>
                    <a:pt x="12335" y="374"/>
                    <a:pt x="11288" y="350"/>
                  </a:cubicBezTo>
                  <a:cubicBezTo>
                    <a:pt x="10788" y="350"/>
                    <a:pt x="10252" y="350"/>
                    <a:pt x="9728" y="338"/>
                  </a:cubicBezTo>
                  <a:cubicBezTo>
                    <a:pt x="9347" y="326"/>
                    <a:pt x="8954" y="290"/>
                    <a:pt x="8585" y="267"/>
                  </a:cubicBezTo>
                  <a:lnTo>
                    <a:pt x="8430" y="243"/>
                  </a:lnTo>
                  <a:cubicBezTo>
                    <a:pt x="8168" y="231"/>
                    <a:pt x="7918" y="207"/>
                    <a:pt x="7644" y="183"/>
                  </a:cubicBezTo>
                  <a:cubicBezTo>
                    <a:pt x="6585" y="92"/>
                    <a:pt x="5498" y="1"/>
                    <a:pt x="44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5" name="Google Shape;3895;p116"/>
            <p:cNvSpPr/>
            <p:nvPr/>
          </p:nvSpPr>
          <p:spPr>
            <a:xfrm>
              <a:off x="4771425" y="2479600"/>
              <a:ext cx="354525" cy="460200"/>
            </a:xfrm>
            <a:custGeom>
              <a:avLst/>
              <a:gdLst/>
              <a:ahLst/>
              <a:cxnLst/>
              <a:rect l="l" t="t" r="r" b="b"/>
              <a:pathLst>
                <a:path w="14181" h="18408" extrusionOk="0">
                  <a:moveTo>
                    <a:pt x="4477" y="24"/>
                  </a:moveTo>
                  <a:cubicBezTo>
                    <a:pt x="5239" y="36"/>
                    <a:pt x="6001" y="108"/>
                    <a:pt x="6739" y="155"/>
                  </a:cubicBezTo>
                  <a:cubicBezTo>
                    <a:pt x="7608" y="215"/>
                    <a:pt x="8466" y="286"/>
                    <a:pt x="9335" y="334"/>
                  </a:cubicBezTo>
                  <a:cubicBezTo>
                    <a:pt x="10478" y="382"/>
                    <a:pt x="11621" y="382"/>
                    <a:pt x="12752" y="405"/>
                  </a:cubicBezTo>
                  <a:cubicBezTo>
                    <a:pt x="13038" y="417"/>
                    <a:pt x="13323" y="477"/>
                    <a:pt x="13609" y="536"/>
                  </a:cubicBezTo>
                  <a:cubicBezTo>
                    <a:pt x="13680" y="560"/>
                    <a:pt x="13764" y="667"/>
                    <a:pt x="13800" y="763"/>
                  </a:cubicBezTo>
                  <a:cubicBezTo>
                    <a:pt x="13847" y="965"/>
                    <a:pt x="13871" y="1191"/>
                    <a:pt x="13871" y="1417"/>
                  </a:cubicBezTo>
                  <a:cubicBezTo>
                    <a:pt x="13883" y="2025"/>
                    <a:pt x="13883" y="2620"/>
                    <a:pt x="13907" y="3227"/>
                  </a:cubicBezTo>
                  <a:cubicBezTo>
                    <a:pt x="13931" y="4299"/>
                    <a:pt x="13978" y="5370"/>
                    <a:pt x="14002" y="6442"/>
                  </a:cubicBezTo>
                  <a:cubicBezTo>
                    <a:pt x="14038" y="7740"/>
                    <a:pt x="14038" y="9037"/>
                    <a:pt x="14050" y="10335"/>
                  </a:cubicBezTo>
                  <a:cubicBezTo>
                    <a:pt x="14061" y="11014"/>
                    <a:pt x="14109" y="11704"/>
                    <a:pt x="14121" y="12395"/>
                  </a:cubicBezTo>
                  <a:cubicBezTo>
                    <a:pt x="14157" y="13943"/>
                    <a:pt x="14169" y="15514"/>
                    <a:pt x="14181" y="17062"/>
                  </a:cubicBezTo>
                  <a:lnTo>
                    <a:pt x="14181" y="18015"/>
                  </a:lnTo>
                  <a:cubicBezTo>
                    <a:pt x="14181" y="18217"/>
                    <a:pt x="14085" y="18312"/>
                    <a:pt x="13883" y="18324"/>
                  </a:cubicBezTo>
                  <a:cubicBezTo>
                    <a:pt x="13800" y="18324"/>
                    <a:pt x="13692" y="18336"/>
                    <a:pt x="13609" y="18336"/>
                  </a:cubicBezTo>
                  <a:lnTo>
                    <a:pt x="12002" y="18336"/>
                  </a:lnTo>
                  <a:cubicBezTo>
                    <a:pt x="10930" y="18348"/>
                    <a:pt x="9859" y="18384"/>
                    <a:pt x="8787" y="18384"/>
                  </a:cubicBezTo>
                  <a:cubicBezTo>
                    <a:pt x="8108" y="18384"/>
                    <a:pt x="7430" y="18336"/>
                    <a:pt x="6763" y="18336"/>
                  </a:cubicBezTo>
                  <a:cubicBezTo>
                    <a:pt x="4953" y="18348"/>
                    <a:pt x="3155" y="18396"/>
                    <a:pt x="1358" y="18408"/>
                  </a:cubicBezTo>
                  <a:cubicBezTo>
                    <a:pt x="786" y="18408"/>
                    <a:pt x="750" y="18348"/>
                    <a:pt x="715" y="17800"/>
                  </a:cubicBezTo>
                  <a:lnTo>
                    <a:pt x="715" y="17753"/>
                  </a:lnTo>
                  <a:cubicBezTo>
                    <a:pt x="822" y="16110"/>
                    <a:pt x="488" y="14502"/>
                    <a:pt x="429" y="12859"/>
                  </a:cubicBezTo>
                  <a:cubicBezTo>
                    <a:pt x="393" y="11740"/>
                    <a:pt x="286" y="10633"/>
                    <a:pt x="238" y="9526"/>
                  </a:cubicBezTo>
                  <a:cubicBezTo>
                    <a:pt x="191" y="8549"/>
                    <a:pt x="226" y="7549"/>
                    <a:pt x="179" y="6573"/>
                  </a:cubicBezTo>
                  <a:cubicBezTo>
                    <a:pt x="155" y="5656"/>
                    <a:pt x="60" y="4751"/>
                    <a:pt x="12" y="3846"/>
                  </a:cubicBezTo>
                  <a:cubicBezTo>
                    <a:pt x="0" y="3656"/>
                    <a:pt x="48" y="3441"/>
                    <a:pt x="60" y="3203"/>
                  </a:cubicBezTo>
                  <a:cubicBezTo>
                    <a:pt x="465" y="3191"/>
                    <a:pt x="822" y="3191"/>
                    <a:pt x="1179" y="3180"/>
                  </a:cubicBezTo>
                  <a:cubicBezTo>
                    <a:pt x="1643" y="3156"/>
                    <a:pt x="2084" y="3144"/>
                    <a:pt x="2536" y="3096"/>
                  </a:cubicBezTo>
                  <a:cubicBezTo>
                    <a:pt x="2798" y="3084"/>
                    <a:pt x="2858" y="3013"/>
                    <a:pt x="2846" y="2775"/>
                  </a:cubicBezTo>
                  <a:cubicBezTo>
                    <a:pt x="2798" y="2048"/>
                    <a:pt x="2751" y="1310"/>
                    <a:pt x="2727" y="584"/>
                  </a:cubicBezTo>
                  <a:cubicBezTo>
                    <a:pt x="2715" y="441"/>
                    <a:pt x="2727" y="286"/>
                    <a:pt x="2739" y="96"/>
                  </a:cubicBezTo>
                  <a:cubicBezTo>
                    <a:pt x="3370" y="84"/>
                    <a:pt x="3917" y="1"/>
                    <a:pt x="4477" y="24"/>
                  </a:cubicBezTo>
                  <a:close/>
                  <a:moveTo>
                    <a:pt x="2393" y="16943"/>
                  </a:moveTo>
                  <a:cubicBezTo>
                    <a:pt x="3227" y="16931"/>
                    <a:pt x="4084" y="16907"/>
                    <a:pt x="4917" y="16895"/>
                  </a:cubicBezTo>
                  <a:cubicBezTo>
                    <a:pt x="6227" y="16848"/>
                    <a:pt x="7513" y="16788"/>
                    <a:pt x="8823" y="16765"/>
                  </a:cubicBezTo>
                  <a:cubicBezTo>
                    <a:pt x="9513" y="16753"/>
                    <a:pt x="10192" y="16812"/>
                    <a:pt x="10883" y="16812"/>
                  </a:cubicBezTo>
                  <a:cubicBezTo>
                    <a:pt x="11204" y="16812"/>
                    <a:pt x="11537" y="16776"/>
                    <a:pt x="11859" y="16765"/>
                  </a:cubicBezTo>
                  <a:cubicBezTo>
                    <a:pt x="11930" y="16765"/>
                    <a:pt x="12014" y="16705"/>
                    <a:pt x="12145" y="16657"/>
                  </a:cubicBezTo>
                  <a:cubicBezTo>
                    <a:pt x="12026" y="16598"/>
                    <a:pt x="11978" y="16550"/>
                    <a:pt x="11906" y="16526"/>
                  </a:cubicBezTo>
                  <a:cubicBezTo>
                    <a:pt x="11859" y="16514"/>
                    <a:pt x="11799" y="16526"/>
                    <a:pt x="11740" y="16526"/>
                  </a:cubicBezTo>
                  <a:cubicBezTo>
                    <a:pt x="10216" y="16550"/>
                    <a:pt x="8668" y="16574"/>
                    <a:pt x="7132" y="16598"/>
                  </a:cubicBezTo>
                  <a:cubicBezTo>
                    <a:pt x="5834" y="16634"/>
                    <a:pt x="4560" y="16657"/>
                    <a:pt x="3263" y="16693"/>
                  </a:cubicBezTo>
                  <a:cubicBezTo>
                    <a:pt x="2965" y="16693"/>
                    <a:pt x="2655" y="16669"/>
                    <a:pt x="2358" y="16657"/>
                  </a:cubicBezTo>
                  <a:cubicBezTo>
                    <a:pt x="2215" y="16657"/>
                    <a:pt x="2096" y="16657"/>
                    <a:pt x="2096" y="16895"/>
                  </a:cubicBezTo>
                  <a:cubicBezTo>
                    <a:pt x="2203" y="16931"/>
                    <a:pt x="2310" y="16943"/>
                    <a:pt x="2393" y="16943"/>
                  </a:cubicBezTo>
                  <a:close/>
                  <a:moveTo>
                    <a:pt x="1977" y="9014"/>
                  </a:moveTo>
                  <a:cubicBezTo>
                    <a:pt x="4227" y="8978"/>
                    <a:pt x="6489" y="8918"/>
                    <a:pt x="8739" y="8906"/>
                  </a:cubicBezTo>
                  <a:cubicBezTo>
                    <a:pt x="9644" y="8895"/>
                    <a:pt x="10549" y="8966"/>
                    <a:pt x="11466" y="8978"/>
                  </a:cubicBezTo>
                  <a:cubicBezTo>
                    <a:pt x="11704" y="8978"/>
                    <a:pt x="11954" y="9014"/>
                    <a:pt x="12156" y="8859"/>
                  </a:cubicBezTo>
                  <a:cubicBezTo>
                    <a:pt x="12156" y="8692"/>
                    <a:pt x="12073" y="8656"/>
                    <a:pt x="11954" y="8680"/>
                  </a:cubicBezTo>
                  <a:cubicBezTo>
                    <a:pt x="10990" y="8835"/>
                    <a:pt x="10001" y="8752"/>
                    <a:pt x="9037" y="8752"/>
                  </a:cubicBezTo>
                  <a:cubicBezTo>
                    <a:pt x="7799" y="8740"/>
                    <a:pt x="6561" y="8775"/>
                    <a:pt x="5334" y="8787"/>
                  </a:cubicBezTo>
                  <a:cubicBezTo>
                    <a:pt x="4334" y="8799"/>
                    <a:pt x="3322" y="8799"/>
                    <a:pt x="2322" y="8811"/>
                  </a:cubicBezTo>
                  <a:cubicBezTo>
                    <a:pt x="2215" y="8811"/>
                    <a:pt x="2096" y="8787"/>
                    <a:pt x="2000" y="8787"/>
                  </a:cubicBezTo>
                  <a:cubicBezTo>
                    <a:pt x="1858" y="8787"/>
                    <a:pt x="1739" y="8811"/>
                    <a:pt x="1608" y="8847"/>
                  </a:cubicBezTo>
                  <a:lnTo>
                    <a:pt x="1608" y="8990"/>
                  </a:lnTo>
                  <a:cubicBezTo>
                    <a:pt x="1739" y="8978"/>
                    <a:pt x="1858" y="9014"/>
                    <a:pt x="1977" y="9014"/>
                  </a:cubicBezTo>
                  <a:close/>
                  <a:moveTo>
                    <a:pt x="11918" y="12026"/>
                  </a:moveTo>
                  <a:lnTo>
                    <a:pt x="10894" y="12073"/>
                  </a:lnTo>
                  <a:cubicBezTo>
                    <a:pt x="9847" y="12133"/>
                    <a:pt x="8811" y="12193"/>
                    <a:pt x="7763" y="12240"/>
                  </a:cubicBezTo>
                  <a:cubicBezTo>
                    <a:pt x="6572" y="12288"/>
                    <a:pt x="5370" y="12347"/>
                    <a:pt x="4179" y="12359"/>
                  </a:cubicBezTo>
                  <a:cubicBezTo>
                    <a:pt x="3632" y="12371"/>
                    <a:pt x="3084" y="12300"/>
                    <a:pt x="2548" y="12288"/>
                  </a:cubicBezTo>
                  <a:cubicBezTo>
                    <a:pt x="2322" y="12264"/>
                    <a:pt x="2096" y="12264"/>
                    <a:pt x="1893" y="12288"/>
                  </a:cubicBezTo>
                  <a:cubicBezTo>
                    <a:pt x="1810" y="12288"/>
                    <a:pt x="1739" y="12359"/>
                    <a:pt x="1667" y="12383"/>
                  </a:cubicBezTo>
                  <a:cubicBezTo>
                    <a:pt x="1679" y="12443"/>
                    <a:pt x="1679" y="12466"/>
                    <a:pt x="1679" y="12466"/>
                  </a:cubicBezTo>
                  <a:cubicBezTo>
                    <a:pt x="1679" y="12478"/>
                    <a:pt x="1691" y="12490"/>
                    <a:pt x="1715" y="12490"/>
                  </a:cubicBezTo>
                  <a:cubicBezTo>
                    <a:pt x="1774" y="12502"/>
                    <a:pt x="1810" y="12526"/>
                    <a:pt x="1869" y="12526"/>
                  </a:cubicBezTo>
                  <a:cubicBezTo>
                    <a:pt x="5263" y="12681"/>
                    <a:pt x="8656" y="12312"/>
                    <a:pt x="12049" y="12288"/>
                  </a:cubicBezTo>
                  <a:cubicBezTo>
                    <a:pt x="12097" y="12288"/>
                    <a:pt x="12133" y="12264"/>
                    <a:pt x="12168" y="12240"/>
                  </a:cubicBezTo>
                  <a:cubicBezTo>
                    <a:pt x="12192" y="12228"/>
                    <a:pt x="12204" y="12193"/>
                    <a:pt x="12228" y="12181"/>
                  </a:cubicBezTo>
                  <a:cubicBezTo>
                    <a:pt x="12192" y="12002"/>
                    <a:pt x="12061" y="12026"/>
                    <a:pt x="11918" y="12026"/>
                  </a:cubicBezTo>
                  <a:close/>
                  <a:moveTo>
                    <a:pt x="1965" y="10585"/>
                  </a:moveTo>
                  <a:cubicBezTo>
                    <a:pt x="3632" y="10585"/>
                    <a:pt x="5298" y="10621"/>
                    <a:pt x="6965" y="10585"/>
                  </a:cubicBezTo>
                  <a:cubicBezTo>
                    <a:pt x="8477" y="10561"/>
                    <a:pt x="9990" y="10538"/>
                    <a:pt x="11502" y="10597"/>
                  </a:cubicBezTo>
                  <a:cubicBezTo>
                    <a:pt x="11668" y="10597"/>
                    <a:pt x="11835" y="10573"/>
                    <a:pt x="12037" y="10561"/>
                  </a:cubicBezTo>
                  <a:cubicBezTo>
                    <a:pt x="11966" y="10323"/>
                    <a:pt x="11811" y="10335"/>
                    <a:pt x="11680" y="10335"/>
                  </a:cubicBezTo>
                  <a:cubicBezTo>
                    <a:pt x="10656" y="10347"/>
                    <a:pt x="9609" y="10359"/>
                    <a:pt x="8585" y="10383"/>
                  </a:cubicBezTo>
                  <a:cubicBezTo>
                    <a:pt x="6775" y="10395"/>
                    <a:pt x="4953" y="10395"/>
                    <a:pt x="3143" y="10395"/>
                  </a:cubicBezTo>
                  <a:cubicBezTo>
                    <a:pt x="2762" y="10395"/>
                    <a:pt x="2393" y="10347"/>
                    <a:pt x="2024" y="10323"/>
                  </a:cubicBezTo>
                  <a:cubicBezTo>
                    <a:pt x="1905" y="10299"/>
                    <a:pt x="1786" y="10299"/>
                    <a:pt x="1691" y="10514"/>
                  </a:cubicBezTo>
                  <a:cubicBezTo>
                    <a:pt x="1798" y="10561"/>
                    <a:pt x="1893" y="10585"/>
                    <a:pt x="1965" y="10585"/>
                  </a:cubicBezTo>
                  <a:close/>
                  <a:moveTo>
                    <a:pt x="11895" y="15121"/>
                  </a:moveTo>
                  <a:cubicBezTo>
                    <a:pt x="11954" y="15121"/>
                    <a:pt x="12002" y="15062"/>
                    <a:pt x="12049" y="15038"/>
                  </a:cubicBezTo>
                  <a:cubicBezTo>
                    <a:pt x="11978" y="14800"/>
                    <a:pt x="11799" y="14871"/>
                    <a:pt x="11668" y="14871"/>
                  </a:cubicBezTo>
                  <a:cubicBezTo>
                    <a:pt x="10883" y="14883"/>
                    <a:pt x="10109" y="14907"/>
                    <a:pt x="9323" y="14919"/>
                  </a:cubicBezTo>
                  <a:cubicBezTo>
                    <a:pt x="8275" y="14919"/>
                    <a:pt x="7239" y="14943"/>
                    <a:pt x="6191" y="14919"/>
                  </a:cubicBezTo>
                  <a:cubicBezTo>
                    <a:pt x="4989" y="14883"/>
                    <a:pt x="3786" y="14800"/>
                    <a:pt x="2572" y="14740"/>
                  </a:cubicBezTo>
                  <a:cubicBezTo>
                    <a:pt x="2370" y="14717"/>
                    <a:pt x="2143" y="14705"/>
                    <a:pt x="1977" y="14860"/>
                  </a:cubicBezTo>
                  <a:cubicBezTo>
                    <a:pt x="2000" y="14895"/>
                    <a:pt x="2000" y="14943"/>
                    <a:pt x="2012" y="14979"/>
                  </a:cubicBezTo>
                  <a:cubicBezTo>
                    <a:pt x="5287" y="15014"/>
                    <a:pt x="8585" y="15062"/>
                    <a:pt x="11895" y="151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6" name="Google Shape;3896;p116"/>
            <p:cNvSpPr/>
            <p:nvPr/>
          </p:nvSpPr>
          <p:spPr>
            <a:xfrm>
              <a:off x="4779450" y="2490625"/>
              <a:ext cx="51225" cy="54475"/>
            </a:xfrm>
            <a:custGeom>
              <a:avLst/>
              <a:gdLst/>
              <a:ahLst/>
              <a:cxnLst/>
              <a:rect l="l" t="t" r="r" b="b"/>
              <a:pathLst>
                <a:path w="2049" h="2179" extrusionOk="0">
                  <a:moveTo>
                    <a:pt x="1" y="2119"/>
                  </a:moveTo>
                  <a:cubicBezTo>
                    <a:pt x="703" y="2179"/>
                    <a:pt x="1334" y="2167"/>
                    <a:pt x="1989" y="2084"/>
                  </a:cubicBezTo>
                  <a:cubicBezTo>
                    <a:pt x="2049" y="1369"/>
                    <a:pt x="2001" y="679"/>
                    <a:pt x="1870" y="0"/>
                  </a:cubicBezTo>
                  <a:cubicBezTo>
                    <a:pt x="1144" y="595"/>
                    <a:pt x="584" y="1334"/>
                    <a:pt x="1" y="211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7" name="Google Shape;3897;p116"/>
            <p:cNvSpPr/>
            <p:nvPr/>
          </p:nvSpPr>
          <p:spPr>
            <a:xfrm>
              <a:off x="4820225" y="2888575"/>
              <a:ext cx="263450" cy="18175"/>
            </a:xfrm>
            <a:custGeom>
              <a:avLst/>
              <a:gdLst/>
              <a:ahLst/>
              <a:cxnLst/>
              <a:rect l="l" t="t" r="r" b="b"/>
              <a:pathLst>
                <a:path w="10538" h="727" extrusionOk="0">
                  <a:moveTo>
                    <a:pt x="10264" y="167"/>
                  </a:moveTo>
                  <a:cubicBezTo>
                    <a:pt x="10240" y="144"/>
                    <a:pt x="10193" y="120"/>
                    <a:pt x="10181" y="108"/>
                  </a:cubicBezTo>
                  <a:cubicBezTo>
                    <a:pt x="10121" y="72"/>
                    <a:pt x="10074" y="48"/>
                    <a:pt x="10014" y="13"/>
                  </a:cubicBezTo>
                  <a:cubicBezTo>
                    <a:pt x="9990" y="1"/>
                    <a:pt x="9954" y="1"/>
                    <a:pt x="9907" y="1"/>
                  </a:cubicBezTo>
                  <a:lnTo>
                    <a:pt x="9835" y="1"/>
                  </a:lnTo>
                  <a:lnTo>
                    <a:pt x="9788" y="1"/>
                  </a:lnTo>
                  <a:lnTo>
                    <a:pt x="8335" y="36"/>
                  </a:lnTo>
                  <a:cubicBezTo>
                    <a:pt x="7276" y="48"/>
                    <a:pt x="6240" y="60"/>
                    <a:pt x="5180" y="96"/>
                  </a:cubicBezTo>
                  <a:lnTo>
                    <a:pt x="3168" y="132"/>
                  </a:lnTo>
                  <a:cubicBezTo>
                    <a:pt x="2549" y="144"/>
                    <a:pt x="1918" y="167"/>
                    <a:pt x="1311" y="179"/>
                  </a:cubicBezTo>
                  <a:lnTo>
                    <a:pt x="1203" y="179"/>
                  </a:lnTo>
                  <a:cubicBezTo>
                    <a:pt x="1060" y="179"/>
                    <a:pt x="894" y="179"/>
                    <a:pt x="727" y="167"/>
                  </a:cubicBezTo>
                  <a:cubicBezTo>
                    <a:pt x="620" y="167"/>
                    <a:pt x="501" y="144"/>
                    <a:pt x="406" y="144"/>
                  </a:cubicBezTo>
                  <a:lnTo>
                    <a:pt x="370" y="144"/>
                  </a:lnTo>
                  <a:cubicBezTo>
                    <a:pt x="287" y="144"/>
                    <a:pt x="179" y="167"/>
                    <a:pt x="108" y="239"/>
                  </a:cubicBezTo>
                  <a:cubicBezTo>
                    <a:pt x="25" y="310"/>
                    <a:pt x="1" y="406"/>
                    <a:pt x="1" y="536"/>
                  </a:cubicBezTo>
                  <a:lnTo>
                    <a:pt x="1" y="667"/>
                  </a:lnTo>
                  <a:lnTo>
                    <a:pt x="132" y="679"/>
                  </a:lnTo>
                  <a:cubicBezTo>
                    <a:pt x="168" y="679"/>
                    <a:pt x="203" y="703"/>
                    <a:pt x="239" y="703"/>
                  </a:cubicBezTo>
                  <a:cubicBezTo>
                    <a:pt x="310" y="715"/>
                    <a:pt x="370" y="727"/>
                    <a:pt x="441" y="727"/>
                  </a:cubicBezTo>
                  <a:lnTo>
                    <a:pt x="953" y="715"/>
                  </a:lnTo>
                  <a:cubicBezTo>
                    <a:pt x="1608" y="703"/>
                    <a:pt x="2287" y="703"/>
                    <a:pt x="2965" y="667"/>
                  </a:cubicBezTo>
                  <a:cubicBezTo>
                    <a:pt x="3477" y="656"/>
                    <a:pt x="3989" y="644"/>
                    <a:pt x="4513" y="608"/>
                  </a:cubicBezTo>
                  <a:cubicBezTo>
                    <a:pt x="5287" y="584"/>
                    <a:pt x="6085" y="548"/>
                    <a:pt x="6871" y="536"/>
                  </a:cubicBezTo>
                  <a:lnTo>
                    <a:pt x="7109" y="536"/>
                  </a:lnTo>
                  <a:cubicBezTo>
                    <a:pt x="7442" y="536"/>
                    <a:pt x="7764" y="548"/>
                    <a:pt x="8085" y="572"/>
                  </a:cubicBezTo>
                  <a:cubicBezTo>
                    <a:pt x="8359" y="584"/>
                    <a:pt x="8645" y="584"/>
                    <a:pt x="8931" y="596"/>
                  </a:cubicBezTo>
                  <a:lnTo>
                    <a:pt x="8990" y="596"/>
                  </a:lnTo>
                  <a:cubicBezTo>
                    <a:pt x="9276" y="596"/>
                    <a:pt x="9538" y="584"/>
                    <a:pt x="9812" y="548"/>
                  </a:cubicBezTo>
                  <a:lnTo>
                    <a:pt x="9931" y="536"/>
                  </a:lnTo>
                  <a:cubicBezTo>
                    <a:pt x="10002" y="536"/>
                    <a:pt x="10062" y="513"/>
                    <a:pt x="10133" y="465"/>
                  </a:cubicBezTo>
                  <a:cubicBezTo>
                    <a:pt x="10169" y="453"/>
                    <a:pt x="10204" y="429"/>
                    <a:pt x="10252" y="417"/>
                  </a:cubicBezTo>
                  <a:lnTo>
                    <a:pt x="10538" y="29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8" name="Google Shape;3898;p116"/>
            <p:cNvSpPr/>
            <p:nvPr/>
          </p:nvSpPr>
          <p:spPr>
            <a:xfrm>
              <a:off x="4808025" y="2692425"/>
              <a:ext cx="271500" cy="16100"/>
            </a:xfrm>
            <a:custGeom>
              <a:avLst/>
              <a:gdLst/>
              <a:ahLst/>
              <a:cxnLst/>
              <a:rect l="l" t="t" r="r" b="b"/>
              <a:pathLst>
                <a:path w="10860" h="644" extrusionOk="0">
                  <a:moveTo>
                    <a:pt x="251" y="620"/>
                  </a:moveTo>
                  <a:cubicBezTo>
                    <a:pt x="334" y="632"/>
                    <a:pt x="429" y="643"/>
                    <a:pt x="513" y="643"/>
                  </a:cubicBezTo>
                  <a:lnTo>
                    <a:pt x="536" y="643"/>
                  </a:lnTo>
                  <a:cubicBezTo>
                    <a:pt x="1287" y="632"/>
                    <a:pt x="2037" y="620"/>
                    <a:pt x="2799" y="596"/>
                  </a:cubicBezTo>
                  <a:cubicBezTo>
                    <a:pt x="4263" y="572"/>
                    <a:pt x="5799" y="536"/>
                    <a:pt x="7299" y="536"/>
                  </a:cubicBezTo>
                  <a:lnTo>
                    <a:pt x="7466" y="536"/>
                  </a:lnTo>
                  <a:cubicBezTo>
                    <a:pt x="7954" y="536"/>
                    <a:pt x="8466" y="560"/>
                    <a:pt x="8954" y="584"/>
                  </a:cubicBezTo>
                  <a:cubicBezTo>
                    <a:pt x="9311" y="596"/>
                    <a:pt x="9657" y="620"/>
                    <a:pt x="10014" y="620"/>
                  </a:cubicBezTo>
                  <a:lnTo>
                    <a:pt x="10085" y="620"/>
                  </a:lnTo>
                  <a:lnTo>
                    <a:pt x="10216" y="620"/>
                  </a:lnTo>
                  <a:cubicBezTo>
                    <a:pt x="10395" y="620"/>
                    <a:pt x="10609" y="596"/>
                    <a:pt x="10800" y="465"/>
                  </a:cubicBezTo>
                  <a:lnTo>
                    <a:pt x="10859" y="417"/>
                  </a:lnTo>
                  <a:lnTo>
                    <a:pt x="10859" y="346"/>
                  </a:lnTo>
                  <a:cubicBezTo>
                    <a:pt x="10859" y="239"/>
                    <a:pt x="10835" y="155"/>
                    <a:pt x="10776" y="96"/>
                  </a:cubicBezTo>
                  <a:cubicBezTo>
                    <a:pt x="10716" y="36"/>
                    <a:pt x="10657" y="1"/>
                    <a:pt x="10562" y="1"/>
                  </a:cubicBezTo>
                  <a:cubicBezTo>
                    <a:pt x="10538" y="1"/>
                    <a:pt x="10502" y="1"/>
                    <a:pt x="10478" y="24"/>
                  </a:cubicBezTo>
                  <a:cubicBezTo>
                    <a:pt x="10073" y="84"/>
                    <a:pt x="9621" y="108"/>
                    <a:pt x="9085" y="108"/>
                  </a:cubicBezTo>
                  <a:cubicBezTo>
                    <a:pt x="8823" y="108"/>
                    <a:pt x="8537" y="108"/>
                    <a:pt x="8276" y="96"/>
                  </a:cubicBezTo>
                  <a:cubicBezTo>
                    <a:pt x="8049" y="96"/>
                    <a:pt x="7811" y="84"/>
                    <a:pt x="7585" y="84"/>
                  </a:cubicBezTo>
                  <a:lnTo>
                    <a:pt x="6918" y="84"/>
                  </a:lnTo>
                  <a:cubicBezTo>
                    <a:pt x="6228" y="84"/>
                    <a:pt x="5549" y="96"/>
                    <a:pt x="4882" y="96"/>
                  </a:cubicBezTo>
                  <a:cubicBezTo>
                    <a:pt x="4549" y="96"/>
                    <a:pt x="4227" y="108"/>
                    <a:pt x="3882" y="108"/>
                  </a:cubicBezTo>
                  <a:cubicBezTo>
                    <a:pt x="3430" y="108"/>
                    <a:pt x="2977" y="120"/>
                    <a:pt x="2525" y="120"/>
                  </a:cubicBezTo>
                  <a:cubicBezTo>
                    <a:pt x="1977" y="120"/>
                    <a:pt x="1429" y="143"/>
                    <a:pt x="870" y="143"/>
                  </a:cubicBezTo>
                  <a:cubicBezTo>
                    <a:pt x="834" y="143"/>
                    <a:pt x="786" y="143"/>
                    <a:pt x="739" y="120"/>
                  </a:cubicBezTo>
                  <a:cubicBezTo>
                    <a:pt x="679" y="108"/>
                    <a:pt x="620" y="108"/>
                    <a:pt x="560" y="108"/>
                  </a:cubicBezTo>
                  <a:lnTo>
                    <a:pt x="536" y="108"/>
                  </a:lnTo>
                  <a:cubicBezTo>
                    <a:pt x="429" y="108"/>
                    <a:pt x="334" y="120"/>
                    <a:pt x="251" y="155"/>
                  </a:cubicBezTo>
                  <a:cubicBezTo>
                    <a:pt x="203" y="155"/>
                    <a:pt x="179" y="167"/>
                    <a:pt x="132" y="167"/>
                  </a:cubicBezTo>
                  <a:lnTo>
                    <a:pt x="1" y="179"/>
                  </a:lnTo>
                  <a:lnTo>
                    <a:pt x="13" y="584"/>
                  </a:lnTo>
                  <a:lnTo>
                    <a:pt x="144" y="596"/>
                  </a:lnTo>
                  <a:cubicBezTo>
                    <a:pt x="179" y="596"/>
                    <a:pt x="203" y="620"/>
                    <a:pt x="251" y="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9" name="Google Shape;3899;p116"/>
            <p:cNvSpPr/>
            <p:nvPr/>
          </p:nvSpPr>
          <p:spPr>
            <a:xfrm>
              <a:off x="4807725" y="2776950"/>
              <a:ext cx="272975" cy="20575"/>
            </a:xfrm>
            <a:custGeom>
              <a:avLst/>
              <a:gdLst/>
              <a:ahLst/>
              <a:cxnLst/>
              <a:rect l="l" t="t" r="r" b="b"/>
              <a:pathLst>
                <a:path w="10919" h="823" extrusionOk="0">
                  <a:moveTo>
                    <a:pt x="2192" y="822"/>
                  </a:moveTo>
                  <a:lnTo>
                    <a:pt x="2192" y="822"/>
                  </a:lnTo>
                  <a:cubicBezTo>
                    <a:pt x="3656" y="822"/>
                    <a:pt x="5132" y="739"/>
                    <a:pt x="6561" y="691"/>
                  </a:cubicBezTo>
                  <a:cubicBezTo>
                    <a:pt x="7883" y="632"/>
                    <a:pt x="9252" y="549"/>
                    <a:pt x="10585" y="549"/>
                  </a:cubicBezTo>
                  <a:cubicBezTo>
                    <a:pt x="10669" y="549"/>
                    <a:pt x="10728" y="525"/>
                    <a:pt x="10764" y="489"/>
                  </a:cubicBezTo>
                  <a:cubicBezTo>
                    <a:pt x="10812" y="465"/>
                    <a:pt x="10847" y="429"/>
                    <a:pt x="10859" y="406"/>
                  </a:cubicBezTo>
                  <a:lnTo>
                    <a:pt x="10871" y="394"/>
                  </a:lnTo>
                  <a:lnTo>
                    <a:pt x="10919" y="346"/>
                  </a:lnTo>
                  <a:lnTo>
                    <a:pt x="10895" y="287"/>
                  </a:lnTo>
                  <a:cubicBezTo>
                    <a:pt x="10883" y="179"/>
                    <a:pt x="10824" y="1"/>
                    <a:pt x="10562" y="1"/>
                  </a:cubicBezTo>
                  <a:lnTo>
                    <a:pt x="10478" y="1"/>
                  </a:lnTo>
                  <a:lnTo>
                    <a:pt x="10454" y="1"/>
                  </a:lnTo>
                  <a:lnTo>
                    <a:pt x="9431" y="48"/>
                  </a:lnTo>
                  <a:cubicBezTo>
                    <a:pt x="9085" y="60"/>
                    <a:pt x="8752" y="96"/>
                    <a:pt x="8418" y="108"/>
                  </a:cubicBezTo>
                  <a:cubicBezTo>
                    <a:pt x="7716" y="144"/>
                    <a:pt x="7002" y="179"/>
                    <a:pt x="6299" y="215"/>
                  </a:cubicBezTo>
                  <a:cubicBezTo>
                    <a:pt x="5216" y="251"/>
                    <a:pt x="3966" y="299"/>
                    <a:pt x="2715" y="334"/>
                  </a:cubicBezTo>
                  <a:lnTo>
                    <a:pt x="2608" y="334"/>
                  </a:lnTo>
                  <a:cubicBezTo>
                    <a:pt x="2299" y="334"/>
                    <a:pt x="1965" y="299"/>
                    <a:pt x="1644" y="287"/>
                  </a:cubicBezTo>
                  <a:cubicBezTo>
                    <a:pt x="1453" y="275"/>
                    <a:pt x="1251" y="251"/>
                    <a:pt x="1060" y="251"/>
                  </a:cubicBezTo>
                  <a:cubicBezTo>
                    <a:pt x="929" y="251"/>
                    <a:pt x="798" y="239"/>
                    <a:pt x="679" y="239"/>
                  </a:cubicBezTo>
                  <a:cubicBezTo>
                    <a:pt x="584" y="239"/>
                    <a:pt x="477" y="239"/>
                    <a:pt x="394" y="251"/>
                  </a:cubicBezTo>
                  <a:cubicBezTo>
                    <a:pt x="298" y="251"/>
                    <a:pt x="227" y="299"/>
                    <a:pt x="167" y="346"/>
                  </a:cubicBezTo>
                  <a:cubicBezTo>
                    <a:pt x="156" y="358"/>
                    <a:pt x="144" y="358"/>
                    <a:pt x="108" y="370"/>
                  </a:cubicBezTo>
                  <a:lnTo>
                    <a:pt x="1" y="418"/>
                  </a:lnTo>
                  <a:lnTo>
                    <a:pt x="36" y="537"/>
                  </a:lnTo>
                  <a:lnTo>
                    <a:pt x="48" y="584"/>
                  </a:lnTo>
                  <a:cubicBezTo>
                    <a:pt x="48" y="608"/>
                    <a:pt x="60" y="620"/>
                    <a:pt x="84" y="656"/>
                  </a:cubicBezTo>
                  <a:cubicBezTo>
                    <a:pt x="96" y="691"/>
                    <a:pt x="144" y="727"/>
                    <a:pt x="203" y="739"/>
                  </a:cubicBezTo>
                  <a:lnTo>
                    <a:pt x="227" y="739"/>
                  </a:lnTo>
                  <a:cubicBezTo>
                    <a:pt x="275" y="763"/>
                    <a:pt x="334" y="775"/>
                    <a:pt x="394" y="775"/>
                  </a:cubicBezTo>
                  <a:cubicBezTo>
                    <a:pt x="977" y="810"/>
                    <a:pt x="1549" y="822"/>
                    <a:pt x="2192" y="8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0" name="Google Shape;3900;p116"/>
            <p:cNvSpPr/>
            <p:nvPr/>
          </p:nvSpPr>
          <p:spPr>
            <a:xfrm>
              <a:off x="4808325" y="2734100"/>
              <a:ext cx="267925" cy="14900"/>
            </a:xfrm>
            <a:custGeom>
              <a:avLst/>
              <a:gdLst/>
              <a:ahLst/>
              <a:cxnLst/>
              <a:rect l="l" t="t" r="r" b="b"/>
              <a:pathLst>
                <a:path w="10717" h="596" extrusionOk="0">
                  <a:moveTo>
                    <a:pt x="10252" y="24"/>
                  </a:moveTo>
                  <a:lnTo>
                    <a:pt x="10192" y="24"/>
                  </a:lnTo>
                  <a:cubicBezTo>
                    <a:pt x="9823" y="24"/>
                    <a:pt x="9454" y="36"/>
                    <a:pt x="9085" y="36"/>
                  </a:cubicBezTo>
                  <a:cubicBezTo>
                    <a:pt x="8418" y="48"/>
                    <a:pt x="7763" y="48"/>
                    <a:pt x="7097" y="60"/>
                  </a:cubicBezTo>
                  <a:cubicBezTo>
                    <a:pt x="5299" y="84"/>
                    <a:pt x="3656" y="84"/>
                    <a:pt x="2060" y="84"/>
                  </a:cubicBezTo>
                  <a:lnTo>
                    <a:pt x="1644" y="84"/>
                  </a:lnTo>
                  <a:cubicBezTo>
                    <a:pt x="1394" y="84"/>
                    <a:pt x="1132" y="48"/>
                    <a:pt x="858" y="36"/>
                  </a:cubicBezTo>
                  <a:cubicBezTo>
                    <a:pt x="751" y="24"/>
                    <a:pt x="655" y="24"/>
                    <a:pt x="536" y="0"/>
                  </a:cubicBezTo>
                  <a:lnTo>
                    <a:pt x="441" y="0"/>
                  </a:lnTo>
                  <a:cubicBezTo>
                    <a:pt x="251" y="0"/>
                    <a:pt x="132" y="96"/>
                    <a:pt x="60" y="298"/>
                  </a:cubicBezTo>
                  <a:lnTo>
                    <a:pt x="1" y="465"/>
                  </a:lnTo>
                  <a:lnTo>
                    <a:pt x="179" y="500"/>
                  </a:lnTo>
                  <a:cubicBezTo>
                    <a:pt x="227" y="512"/>
                    <a:pt x="251" y="512"/>
                    <a:pt x="286" y="524"/>
                  </a:cubicBezTo>
                  <a:cubicBezTo>
                    <a:pt x="358" y="536"/>
                    <a:pt x="417" y="560"/>
                    <a:pt x="477" y="560"/>
                  </a:cubicBezTo>
                  <a:cubicBezTo>
                    <a:pt x="917" y="560"/>
                    <a:pt x="1382" y="560"/>
                    <a:pt x="1822" y="572"/>
                  </a:cubicBezTo>
                  <a:cubicBezTo>
                    <a:pt x="2501" y="572"/>
                    <a:pt x="3168" y="584"/>
                    <a:pt x="3834" y="584"/>
                  </a:cubicBezTo>
                  <a:cubicBezTo>
                    <a:pt x="4430" y="584"/>
                    <a:pt x="4965" y="584"/>
                    <a:pt x="5466" y="572"/>
                  </a:cubicBezTo>
                  <a:cubicBezTo>
                    <a:pt x="6120" y="560"/>
                    <a:pt x="6870" y="560"/>
                    <a:pt x="7632" y="560"/>
                  </a:cubicBezTo>
                  <a:cubicBezTo>
                    <a:pt x="8490" y="560"/>
                    <a:pt x="9264" y="572"/>
                    <a:pt x="9978" y="596"/>
                  </a:cubicBezTo>
                  <a:lnTo>
                    <a:pt x="10026" y="596"/>
                  </a:lnTo>
                  <a:cubicBezTo>
                    <a:pt x="10133" y="596"/>
                    <a:pt x="10240" y="584"/>
                    <a:pt x="10335" y="572"/>
                  </a:cubicBezTo>
                  <a:cubicBezTo>
                    <a:pt x="10395" y="572"/>
                    <a:pt x="10454" y="560"/>
                    <a:pt x="10514" y="560"/>
                  </a:cubicBezTo>
                  <a:lnTo>
                    <a:pt x="10716" y="536"/>
                  </a:lnTo>
                  <a:lnTo>
                    <a:pt x="10657" y="358"/>
                  </a:lnTo>
                  <a:cubicBezTo>
                    <a:pt x="10585" y="24"/>
                    <a:pt x="10347" y="24"/>
                    <a:pt x="10252" y="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1" name="Google Shape;3901;p116"/>
            <p:cNvSpPr/>
            <p:nvPr/>
          </p:nvSpPr>
          <p:spPr>
            <a:xfrm>
              <a:off x="4806250" y="2609975"/>
              <a:ext cx="272975" cy="16100"/>
            </a:xfrm>
            <a:custGeom>
              <a:avLst/>
              <a:gdLst/>
              <a:ahLst/>
              <a:cxnLst/>
              <a:rect l="l" t="t" r="r" b="b"/>
              <a:pathLst>
                <a:path w="10919" h="644" extrusionOk="0">
                  <a:moveTo>
                    <a:pt x="203" y="596"/>
                  </a:moveTo>
                  <a:cubicBezTo>
                    <a:pt x="238" y="596"/>
                    <a:pt x="274" y="608"/>
                    <a:pt x="322" y="608"/>
                  </a:cubicBezTo>
                  <a:cubicBezTo>
                    <a:pt x="405" y="620"/>
                    <a:pt x="500" y="643"/>
                    <a:pt x="584" y="643"/>
                  </a:cubicBezTo>
                  <a:lnTo>
                    <a:pt x="596" y="643"/>
                  </a:lnTo>
                  <a:lnTo>
                    <a:pt x="2882" y="596"/>
                  </a:lnTo>
                  <a:cubicBezTo>
                    <a:pt x="4346" y="560"/>
                    <a:pt x="5870" y="536"/>
                    <a:pt x="7358" y="536"/>
                  </a:cubicBezTo>
                  <a:lnTo>
                    <a:pt x="7525" y="536"/>
                  </a:lnTo>
                  <a:cubicBezTo>
                    <a:pt x="8013" y="536"/>
                    <a:pt x="8513" y="548"/>
                    <a:pt x="9013" y="584"/>
                  </a:cubicBezTo>
                  <a:cubicBezTo>
                    <a:pt x="9370" y="596"/>
                    <a:pt x="9704" y="608"/>
                    <a:pt x="10061" y="608"/>
                  </a:cubicBezTo>
                  <a:lnTo>
                    <a:pt x="10144" y="608"/>
                  </a:lnTo>
                  <a:lnTo>
                    <a:pt x="10275" y="608"/>
                  </a:lnTo>
                  <a:cubicBezTo>
                    <a:pt x="10454" y="608"/>
                    <a:pt x="10656" y="596"/>
                    <a:pt x="10859" y="465"/>
                  </a:cubicBezTo>
                  <a:lnTo>
                    <a:pt x="10918" y="417"/>
                  </a:lnTo>
                  <a:lnTo>
                    <a:pt x="10918" y="346"/>
                  </a:lnTo>
                  <a:cubicBezTo>
                    <a:pt x="10918" y="239"/>
                    <a:pt x="10883" y="143"/>
                    <a:pt x="10823" y="84"/>
                  </a:cubicBezTo>
                  <a:cubicBezTo>
                    <a:pt x="10763" y="24"/>
                    <a:pt x="10692" y="0"/>
                    <a:pt x="10597" y="0"/>
                  </a:cubicBezTo>
                  <a:lnTo>
                    <a:pt x="10513" y="0"/>
                  </a:lnTo>
                  <a:cubicBezTo>
                    <a:pt x="10109" y="60"/>
                    <a:pt x="9668" y="84"/>
                    <a:pt x="9109" y="84"/>
                  </a:cubicBezTo>
                  <a:cubicBezTo>
                    <a:pt x="8847" y="84"/>
                    <a:pt x="8561" y="84"/>
                    <a:pt x="8275" y="72"/>
                  </a:cubicBezTo>
                  <a:cubicBezTo>
                    <a:pt x="8061" y="72"/>
                    <a:pt x="7835" y="60"/>
                    <a:pt x="7596" y="60"/>
                  </a:cubicBezTo>
                  <a:lnTo>
                    <a:pt x="6930" y="60"/>
                  </a:lnTo>
                  <a:cubicBezTo>
                    <a:pt x="6239" y="60"/>
                    <a:pt x="5549" y="72"/>
                    <a:pt x="4870" y="72"/>
                  </a:cubicBezTo>
                  <a:cubicBezTo>
                    <a:pt x="4548" y="72"/>
                    <a:pt x="4203" y="84"/>
                    <a:pt x="3882" y="84"/>
                  </a:cubicBezTo>
                  <a:cubicBezTo>
                    <a:pt x="3417" y="84"/>
                    <a:pt x="2941" y="108"/>
                    <a:pt x="2477" y="108"/>
                  </a:cubicBezTo>
                  <a:cubicBezTo>
                    <a:pt x="1941" y="108"/>
                    <a:pt x="1405" y="120"/>
                    <a:pt x="869" y="120"/>
                  </a:cubicBezTo>
                  <a:cubicBezTo>
                    <a:pt x="822" y="120"/>
                    <a:pt x="786" y="120"/>
                    <a:pt x="738" y="108"/>
                  </a:cubicBezTo>
                  <a:cubicBezTo>
                    <a:pt x="679" y="84"/>
                    <a:pt x="619" y="84"/>
                    <a:pt x="560" y="84"/>
                  </a:cubicBezTo>
                  <a:lnTo>
                    <a:pt x="524" y="84"/>
                  </a:lnTo>
                  <a:cubicBezTo>
                    <a:pt x="417" y="84"/>
                    <a:pt x="334" y="108"/>
                    <a:pt x="238" y="131"/>
                  </a:cubicBezTo>
                  <a:cubicBezTo>
                    <a:pt x="203" y="131"/>
                    <a:pt x="167" y="143"/>
                    <a:pt x="143" y="143"/>
                  </a:cubicBezTo>
                  <a:lnTo>
                    <a:pt x="0" y="167"/>
                  </a:lnTo>
                  <a:lnTo>
                    <a:pt x="24" y="56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2" name="Google Shape;3902;p116"/>
            <p:cNvSpPr/>
            <p:nvPr/>
          </p:nvSpPr>
          <p:spPr>
            <a:xfrm>
              <a:off x="4916975" y="2564425"/>
              <a:ext cx="162850" cy="16400"/>
            </a:xfrm>
            <a:custGeom>
              <a:avLst/>
              <a:gdLst/>
              <a:ahLst/>
              <a:cxnLst/>
              <a:rect l="l" t="t" r="r" b="b"/>
              <a:pathLst>
                <a:path w="6514" h="656" extrusionOk="0">
                  <a:moveTo>
                    <a:pt x="131" y="537"/>
                  </a:moveTo>
                  <a:cubicBezTo>
                    <a:pt x="143" y="537"/>
                    <a:pt x="179" y="560"/>
                    <a:pt x="191" y="560"/>
                  </a:cubicBezTo>
                  <a:cubicBezTo>
                    <a:pt x="250" y="572"/>
                    <a:pt x="310" y="584"/>
                    <a:pt x="381" y="584"/>
                  </a:cubicBezTo>
                  <a:cubicBezTo>
                    <a:pt x="834" y="584"/>
                    <a:pt x="1262" y="584"/>
                    <a:pt x="1715" y="572"/>
                  </a:cubicBezTo>
                  <a:cubicBezTo>
                    <a:pt x="2322" y="572"/>
                    <a:pt x="2929" y="560"/>
                    <a:pt x="3560" y="560"/>
                  </a:cubicBezTo>
                  <a:lnTo>
                    <a:pt x="4358" y="560"/>
                  </a:lnTo>
                  <a:cubicBezTo>
                    <a:pt x="4691" y="560"/>
                    <a:pt x="5013" y="584"/>
                    <a:pt x="5322" y="608"/>
                  </a:cubicBezTo>
                  <a:lnTo>
                    <a:pt x="5953" y="656"/>
                  </a:lnTo>
                  <a:lnTo>
                    <a:pt x="6001" y="656"/>
                  </a:lnTo>
                  <a:lnTo>
                    <a:pt x="6096" y="656"/>
                  </a:lnTo>
                  <a:cubicBezTo>
                    <a:pt x="6204" y="656"/>
                    <a:pt x="6358" y="644"/>
                    <a:pt x="6489" y="489"/>
                  </a:cubicBezTo>
                  <a:lnTo>
                    <a:pt x="6513" y="453"/>
                  </a:lnTo>
                  <a:lnTo>
                    <a:pt x="6513" y="394"/>
                  </a:lnTo>
                  <a:cubicBezTo>
                    <a:pt x="6513" y="96"/>
                    <a:pt x="6334" y="48"/>
                    <a:pt x="6275" y="48"/>
                  </a:cubicBezTo>
                  <a:cubicBezTo>
                    <a:pt x="6251" y="48"/>
                    <a:pt x="6239" y="48"/>
                    <a:pt x="6204" y="60"/>
                  </a:cubicBezTo>
                  <a:cubicBezTo>
                    <a:pt x="6013" y="108"/>
                    <a:pt x="5787" y="144"/>
                    <a:pt x="5525" y="144"/>
                  </a:cubicBezTo>
                  <a:cubicBezTo>
                    <a:pt x="5322" y="144"/>
                    <a:pt x="5120" y="120"/>
                    <a:pt x="4930" y="108"/>
                  </a:cubicBezTo>
                  <a:cubicBezTo>
                    <a:pt x="4787" y="96"/>
                    <a:pt x="4656" y="96"/>
                    <a:pt x="4525" y="84"/>
                  </a:cubicBezTo>
                  <a:cubicBezTo>
                    <a:pt x="3989" y="60"/>
                    <a:pt x="3453" y="60"/>
                    <a:pt x="2929" y="48"/>
                  </a:cubicBezTo>
                  <a:lnTo>
                    <a:pt x="2346" y="48"/>
                  </a:lnTo>
                  <a:lnTo>
                    <a:pt x="1548" y="48"/>
                  </a:lnTo>
                  <a:lnTo>
                    <a:pt x="584" y="48"/>
                  </a:lnTo>
                  <a:cubicBezTo>
                    <a:pt x="560" y="48"/>
                    <a:pt x="548" y="48"/>
                    <a:pt x="524" y="37"/>
                  </a:cubicBezTo>
                  <a:cubicBezTo>
                    <a:pt x="489" y="13"/>
                    <a:pt x="441" y="1"/>
                    <a:pt x="381" y="1"/>
                  </a:cubicBezTo>
                  <a:lnTo>
                    <a:pt x="369" y="1"/>
                  </a:lnTo>
                  <a:cubicBezTo>
                    <a:pt x="298" y="1"/>
                    <a:pt x="238" y="37"/>
                    <a:pt x="179" y="48"/>
                  </a:cubicBezTo>
                  <a:cubicBezTo>
                    <a:pt x="167" y="48"/>
                    <a:pt x="131" y="60"/>
                    <a:pt x="119" y="60"/>
                  </a:cubicBezTo>
                  <a:lnTo>
                    <a:pt x="0" y="96"/>
                  </a:lnTo>
                  <a:lnTo>
                    <a:pt x="12" y="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3" name="Google Shape;3903;p116"/>
            <p:cNvSpPr/>
            <p:nvPr/>
          </p:nvSpPr>
          <p:spPr>
            <a:xfrm>
              <a:off x="4808625" y="2651650"/>
              <a:ext cx="268200" cy="14900"/>
            </a:xfrm>
            <a:custGeom>
              <a:avLst/>
              <a:gdLst/>
              <a:ahLst/>
              <a:cxnLst/>
              <a:rect l="l" t="t" r="r" b="b"/>
              <a:pathLst>
                <a:path w="10728" h="596" extrusionOk="0">
                  <a:moveTo>
                    <a:pt x="10252" y="12"/>
                  </a:moveTo>
                  <a:lnTo>
                    <a:pt x="10192" y="12"/>
                  </a:lnTo>
                  <a:cubicBezTo>
                    <a:pt x="9835" y="12"/>
                    <a:pt x="9466" y="24"/>
                    <a:pt x="9109" y="24"/>
                  </a:cubicBezTo>
                  <a:cubicBezTo>
                    <a:pt x="8442" y="48"/>
                    <a:pt x="7763" y="48"/>
                    <a:pt x="7097" y="60"/>
                  </a:cubicBezTo>
                  <a:cubicBezTo>
                    <a:pt x="5287" y="72"/>
                    <a:pt x="3632" y="72"/>
                    <a:pt x="2072" y="72"/>
                  </a:cubicBezTo>
                  <a:lnTo>
                    <a:pt x="1655" y="72"/>
                  </a:lnTo>
                  <a:cubicBezTo>
                    <a:pt x="1405" y="72"/>
                    <a:pt x="1132" y="48"/>
                    <a:pt x="870" y="24"/>
                  </a:cubicBezTo>
                  <a:cubicBezTo>
                    <a:pt x="762" y="12"/>
                    <a:pt x="655" y="12"/>
                    <a:pt x="536" y="0"/>
                  </a:cubicBezTo>
                  <a:lnTo>
                    <a:pt x="453" y="0"/>
                  </a:lnTo>
                  <a:cubicBezTo>
                    <a:pt x="251" y="0"/>
                    <a:pt x="131" y="84"/>
                    <a:pt x="60" y="298"/>
                  </a:cubicBezTo>
                  <a:lnTo>
                    <a:pt x="0" y="465"/>
                  </a:lnTo>
                  <a:lnTo>
                    <a:pt x="179" y="489"/>
                  </a:lnTo>
                  <a:cubicBezTo>
                    <a:pt x="227" y="500"/>
                    <a:pt x="251" y="500"/>
                    <a:pt x="286" y="524"/>
                  </a:cubicBezTo>
                  <a:cubicBezTo>
                    <a:pt x="358" y="536"/>
                    <a:pt x="417" y="548"/>
                    <a:pt x="477" y="548"/>
                  </a:cubicBezTo>
                  <a:cubicBezTo>
                    <a:pt x="941" y="548"/>
                    <a:pt x="1382" y="548"/>
                    <a:pt x="1846" y="560"/>
                  </a:cubicBezTo>
                  <a:cubicBezTo>
                    <a:pt x="2513" y="560"/>
                    <a:pt x="3168" y="584"/>
                    <a:pt x="3846" y="584"/>
                  </a:cubicBezTo>
                  <a:cubicBezTo>
                    <a:pt x="4453" y="584"/>
                    <a:pt x="4989" y="584"/>
                    <a:pt x="5477" y="560"/>
                  </a:cubicBezTo>
                  <a:cubicBezTo>
                    <a:pt x="6132" y="548"/>
                    <a:pt x="6894" y="548"/>
                    <a:pt x="7656" y="548"/>
                  </a:cubicBezTo>
                  <a:cubicBezTo>
                    <a:pt x="8513" y="548"/>
                    <a:pt x="9287" y="560"/>
                    <a:pt x="10002" y="596"/>
                  </a:cubicBezTo>
                  <a:lnTo>
                    <a:pt x="10049" y="596"/>
                  </a:lnTo>
                  <a:cubicBezTo>
                    <a:pt x="10157" y="596"/>
                    <a:pt x="10252" y="584"/>
                    <a:pt x="10359" y="560"/>
                  </a:cubicBezTo>
                  <a:cubicBezTo>
                    <a:pt x="10418" y="560"/>
                    <a:pt x="10478" y="548"/>
                    <a:pt x="10538" y="548"/>
                  </a:cubicBezTo>
                  <a:lnTo>
                    <a:pt x="10728" y="536"/>
                  </a:lnTo>
                  <a:lnTo>
                    <a:pt x="10668" y="358"/>
                  </a:lnTo>
                  <a:cubicBezTo>
                    <a:pt x="10573" y="12"/>
                    <a:pt x="10347" y="12"/>
                    <a:pt x="10252" y="1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4" name="Google Shape;3904;p116"/>
            <p:cNvSpPr/>
            <p:nvPr/>
          </p:nvSpPr>
          <p:spPr>
            <a:xfrm>
              <a:off x="4816375" y="2843325"/>
              <a:ext cx="261050" cy="18200"/>
            </a:xfrm>
            <a:custGeom>
              <a:avLst/>
              <a:gdLst/>
              <a:ahLst/>
              <a:cxnLst/>
              <a:rect l="l" t="t" r="r" b="b"/>
              <a:pathLst>
                <a:path w="10442" h="728" extrusionOk="0">
                  <a:moveTo>
                    <a:pt x="10097" y="727"/>
                  </a:moveTo>
                  <a:lnTo>
                    <a:pt x="10097" y="727"/>
                  </a:lnTo>
                  <a:cubicBezTo>
                    <a:pt x="10180" y="727"/>
                    <a:pt x="10251" y="668"/>
                    <a:pt x="10299" y="632"/>
                  </a:cubicBezTo>
                  <a:cubicBezTo>
                    <a:pt x="10323" y="620"/>
                    <a:pt x="10335" y="620"/>
                    <a:pt x="10335" y="608"/>
                  </a:cubicBezTo>
                  <a:lnTo>
                    <a:pt x="10442" y="549"/>
                  </a:lnTo>
                  <a:lnTo>
                    <a:pt x="10406" y="441"/>
                  </a:lnTo>
                  <a:cubicBezTo>
                    <a:pt x="10347" y="263"/>
                    <a:pt x="10228" y="156"/>
                    <a:pt x="10037" y="156"/>
                  </a:cubicBezTo>
                  <a:lnTo>
                    <a:pt x="9942" y="156"/>
                  </a:lnTo>
                  <a:lnTo>
                    <a:pt x="9882" y="156"/>
                  </a:lnTo>
                  <a:cubicBezTo>
                    <a:pt x="9561" y="156"/>
                    <a:pt x="9251" y="168"/>
                    <a:pt x="8918" y="168"/>
                  </a:cubicBezTo>
                  <a:cubicBezTo>
                    <a:pt x="8453" y="191"/>
                    <a:pt x="8001" y="191"/>
                    <a:pt x="7537" y="191"/>
                  </a:cubicBezTo>
                  <a:lnTo>
                    <a:pt x="6953" y="191"/>
                  </a:lnTo>
                  <a:lnTo>
                    <a:pt x="5751" y="191"/>
                  </a:lnTo>
                  <a:cubicBezTo>
                    <a:pt x="5239" y="191"/>
                    <a:pt x="4810" y="191"/>
                    <a:pt x="4405" y="168"/>
                  </a:cubicBezTo>
                  <a:cubicBezTo>
                    <a:pt x="3572" y="144"/>
                    <a:pt x="2738" y="96"/>
                    <a:pt x="1929" y="60"/>
                  </a:cubicBezTo>
                  <a:cubicBezTo>
                    <a:pt x="1536" y="37"/>
                    <a:pt x="1167" y="13"/>
                    <a:pt x="774" y="1"/>
                  </a:cubicBezTo>
                  <a:lnTo>
                    <a:pt x="738" y="1"/>
                  </a:lnTo>
                  <a:lnTo>
                    <a:pt x="572" y="1"/>
                  </a:lnTo>
                  <a:cubicBezTo>
                    <a:pt x="417" y="1"/>
                    <a:pt x="226" y="13"/>
                    <a:pt x="60" y="180"/>
                  </a:cubicBezTo>
                  <a:lnTo>
                    <a:pt x="0" y="239"/>
                  </a:lnTo>
                  <a:lnTo>
                    <a:pt x="60" y="561"/>
                  </a:lnTo>
                  <a:lnTo>
                    <a:pt x="333" y="561"/>
                  </a:lnTo>
                  <a:cubicBezTo>
                    <a:pt x="3572" y="620"/>
                    <a:pt x="6834" y="668"/>
                    <a:pt x="10097" y="7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05" name="Google Shape;3905;p116"/>
          <p:cNvGrpSpPr/>
          <p:nvPr/>
        </p:nvGrpSpPr>
        <p:grpSpPr>
          <a:xfrm>
            <a:off x="2188772" y="3471428"/>
            <a:ext cx="936140" cy="684529"/>
            <a:chOff x="3348925" y="3556225"/>
            <a:chExt cx="776300" cy="567650"/>
          </a:xfrm>
        </p:grpSpPr>
        <p:sp>
          <p:nvSpPr>
            <p:cNvPr id="3906" name="Google Shape;3906;p116"/>
            <p:cNvSpPr/>
            <p:nvPr/>
          </p:nvSpPr>
          <p:spPr>
            <a:xfrm>
              <a:off x="3628125" y="3573200"/>
              <a:ext cx="481025" cy="443825"/>
            </a:xfrm>
            <a:custGeom>
              <a:avLst/>
              <a:gdLst/>
              <a:ahLst/>
              <a:cxnLst/>
              <a:rect l="l" t="t" r="r" b="b"/>
              <a:pathLst>
                <a:path w="19241" h="17753" extrusionOk="0">
                  <a:moveTo>
                    <a:pt x="19241" y="5274"/>
                  </a:moveTo>
                  <a:cubicBezTo>
                    <a:pt x="19157" y="6656"/>
                    <a:pt x="19050" y="8096"/>
                    <a:pt x="18955" y="9537"/>
                  </a:cubicBezTo>
                  <a:cubicBezTo>
                    <a:pt x="18919" y="10287"/>
                    <a:pt x="18931" y="11049"/>
                    <a:pt x="18884" y="11787"/>
                  </a:cubicBezTo>
                  <a:cubicBezTo>
                    <a:pt x="18800" y="13275"/>
                    <a:pt x="17610" y="14335"/>
                    <a:pt x="16098" y="14276"/>
                  </a:cubicBezTo>
                  <a:cubicBezTo>
                    <a:pt x="15990" y="14276"/>
                    <a:pt x="15907" y="14228"/>
                    <a:pt x="15800" y="14228"/>
                  </a:cubicBezTo>
                  <a:cubicBezTo>
                    <a:pt x="15371" y="14216"/>
                    <a:pt x="15264" y="14287"/>
                    <a:pt x="15240" y="14740"/>
                  </a:cubicBezTo>
                  <a:cubicBezTo>
                    <a:pt x="15193" y="15252"/>
                    <a:pt x="15181" y="15776"/>
                    <a:pt x="15145" y="16312"/>
                  </a:cubicBezTo>
                  <a:cubicBezTo>
                    <a:pt x="15145" y="16466"/>
                    <a:pt x="15145" y="16609"/>
                    <a:pt x="15121" y="16764"/>
                  </a:cubicBezTo>
                  <a:cubicBezTo>
                    <a:pt x="15074" y="17074"/>
                    <a:pt x="15121" y="17478"/>
                    <a:pt x="14764" y="17609"/>
                  </a:cubicBezTo>
                  <a:cubicBezTo>
                    <a:pt x="14371" y="17752"/>
                    <a:pt x="14014" y="17562"/>
                    <a:pt x="13764" y="17264"/>
                  </a:cubicBezTo>
                  <a:cubicBezTo>
                    <a:pt x="13097" y="16526"/>
                    <a:pt x="12419" y="15776"/>
                    <a:pt x="11811" y="14990"/>
                  </a:cubicBezTo>
                  <a:cubicBezTo>
                    <a:pt x="11526" y="14633"/>
                    <a:pt x="11228" y="14478"/>
                    <a:pt x="10799" y="14478"/>
                  </a:cubicBezTo>
                  <a:cubicBezTo>
                    <a:pt x="9668" y="14478"/>
                    <a:pt x="8549" y="14514"/>
                    <a:pt x="7442" y="14442"/>
                  </a:cubicBezTo>
                  <a:cubicBezTo>
                    <a:pt x="6394" y="14359"/>
                    <a:pt x="5358" y="14180"/>
                    <a:pt x="4334" y="14002"/>
                  </a:cubicBezTo>
                  <a:cubicBezTo>
                    <a:pt x="3810" y="13918"/>
                    <a:pt x="3763" y="13811"/>
                    <a:pt x="3763" y="13216"/>
                  </a:cubicBezTo>
                  <a:cubicBezTo>
                    <a:pt x="3763" y="12121"/>
                    <a:pt x="3679" y="11025"/>
                    <a:pt x="3394" y="9954"/>
                  </a:cubicBezTo>
                  <a:cubicBezTo>
                    <a:pt x="3179" y="9168"/>
                    <a:pt x="2727" y="8703"/>
                    <a:pt x="1905" y="8608"/>
                  </a:cubicBezTo>
                  <a:cubicBezTo>
                    <a:pt x="1489" y="8549"/>
                    <a:pt x="1072" y="8453"/>
                    <a:pt x="643" y="8430"/>
                  </a:cubicBezTo>
                  <a:cubicBezTo>
                    <a:pt x="286" y="8394"/>
                    <a:pt x="72" y="8227"/>
                    <a:pt x="60" y="7870"/>
                  </a:cubicBezTo>
                  <a:cubicBezTo>
                    <a:pt x="24" y="7251"/>
                    <a:pt x="0" y="6620"/>
                    <a:pt x="12" y="6001"/>
                  </a:cubicBezTo>
                  <a:cubicBezTo>
                    <a:pt x="48" y="5251"/>
                    <a:pt x="84" y="4501"/>
                    <a:pt x="191" y="3750"/>
                  </a:cubicBezTo>
                  <a:cubicBezTo>
                    <a:pt x="286" y="3143"/>
                    <a:pt x="441" y="2536"/>
                    <a:pt x="608" y="1941"/>
                  </a:cubicBezTo>
                  <a:cubicBezTo>
                    <a:pt x="881" y="881"/>
                    <a:pt x="1727" y="488"/>
                    <a:pt x="2643" y="286"/>
                  </a:cubicBezTo>
                  <a:cubicBezTo>
                    <a:pt x="3751" y="36"/>
                    <a:pt x="4870" y="0"/>
                    <a:pt x="6001" y="95"/>
                  </a:cubicBezTo>
                  <a:cubicBezTo>
                    <a:pt x="7870" y="226"/>
                    <a:pt x="9752" y="286"/>
                    <a:pt x="11609" y="417"/>
                  </a:cubicBezTo>
                  <a:cubicBezTo>
                    <a:pt x="13538" y="548"/>
                    <a:pt x="15490" y="750"/>
                    <a:pt x="17431" y="929"/>
                  </a:cubicBezTo>
                  <a:cubicBezTo>
                    <a:pt x="17622" y="941"/>
                    <a:pt x="17812" y="1012"/>
                    <a:pt x="18003" y="1060"/>
                  </a:cubicBezTo>
                  <a:cubicBezTo>
                    <a:pt x="18598" y="1203"/>
                    <a:pt x="18979" y="1584"/>
                    <a:pt x="19015" y="2203"/>
                  </a:cubicBezTo>
                  <a:cubicBezTo>
                    <a:pt x="19110" y="3203"/>
                    <a:pt x="19169" y="4203"/>
                    <a:pt x="19241" y="5274"/>
                  </a:cubicBezTo>
                  <a:close/>
                  <a:moveTo>
                    <a:pt x="9549" y="11585"/>
                  </a:moveTo>
                  <a:cubicBezTo>
                    <a:pt x="9609" y="11585"/>
                    <a:pt x="9763" y="11597"/>
                    <a:pt x="9894" y="11537"/>
                  </a:cubicBezTo>
                  <a:cubicBezTo>
                    <a:pt x="11025" y="11061"/>
                    <a:pt x="11907" y="10347"/>
                    <a:pt x="12228" y="9096"/>
                  </a:cubicBezTo>
                  <a:cubicBezTo>
                    <a:pt x="12395" y="8430"/>
                    <a:pt x="12264" y="8192"/>
                    <a:pt x="11609" y="8144"/>
                  </a:cubicBezTo>
                  <a:cubicBezTo>
                    <a:pt x="10442" y="8084"/>
                    <a:pt x="9263" y="8072"/>
                    <a:pt x="8097" y="8049"/>
                  </a:cubicBezTo>
                  <a:cubicBezTo>
                    <a:pt x="7573" y="8049"/>
                    <a:pt x="7239" y="8489"/>
                    <a:pt x="7287" y="9001"/>
                  </a:cubicBezTo>
                  <a:cubicBezTo>
                    <a:pt x="7311" y="9263"/>
                    <a:pt x="7382" y="9501"/>
                    <a:pt x="7406" y="9751"/>
                  </a:cubicBezTo>
                  <a:cubicBezTo>
                    <a:pt x="7549" y="11001"/>
                    <a:pt x="8573" y="11525"/>
                    <a:pt x="9549" y="11585"/>
                  </a:cubicBezTo>
                  <a:close/>
                  <a:moveTo>
                    <a:pt x="6799" y="6108"/>
                  </a:moveTo>
                  <a:lnTo>
                    <a:pt x="6799" y="6108"/>
                  </a:lnTo>
                  <a:lnTo>
                    <a:pt x="6799" y="5953"/>
                  </a:lnTo>
                  <a:cubicBezTo>
                    <a:pt x="6799" y="5620"/>
                    <a:pt x="6739" y="5346"/>
                    <a:pt x="6358" y="5298"/>
                  </a:cubicBezTo>
                  <a:cubicBezTo>
                    <a:pt x="6084" y="5274"/>
                    <a:pt x="5870" y="5513"/>
                    <a:pt x="5822" y="5894"/>
                  </a:cubicBezTo>
                  <a:cubicBezTo>
                    <a:pt x="5799" y="5965"/>
                    <a:pt x="5799" y="6048"/>
                    <a:pt x="5799" y="6120"/>
                  </a:cubicBezTo>
                  <a:cubicBezTo>
                    <a:pt x="5799" y="6608"/>
                    <a:pt x="6013" y="7013"/>
                    <a:pt x="6275" y="7025"/>
                  </a:cubicBezTo>
                  <a:cubicBezTo>
                    <a:pt x="6561" y="7060"/>
                    <a:pt x="6763" y="6703"/>
                    <a:pt x="6799" y="6167"/>
                  </a:cubicBezTo>
                  <a:close/>
                  <a:moveTo>
                    <a:pt x="14240" y="5536"/>
                  </a:moveTo>
                  <a:cubicBezTo>
                    <a:pt x="13383" y="5608"/>
                    <a:pt x="13121" y="6120"/>
                    <a:pt x="13526" y="6822"/>
                  </a:cubicBezTo>
                  <a:cubicBezTo>
                    <a:pt x="13597" y="6941"/>
                    <a:pt x="13752" y="7072"/>
                    <a:pt x="13859" y="7072"/>
                  </a:cubicBezTo>
                  <a:cubicBezTo>
                    <a:pt x="13954" y="7072"/>
                    <a:pt x="14121" y="6941"/>
                    <a:pt x="14181" y="6822"/>
                  </a:cubicBezTo>
                  <a:cubicBezTo>
                    <a:pt x="14359" y="6417"/>
                    <a:pt x="14371" y="6013"/>
                    <a:pt x="14240" y="553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7" name="Google Shape;3907;p116"/>
            <p:cNvSpPr/>
            <p:nvPr/>
          </p:nvSpPr>
          <p:spPr>
            <a:xfrm>
              <a:off x="3367375" y="3796725"/>
              <a:ext cx="342025" cy="307200"/>
            </a:xfrm>
            <a:custGeom>
              <a:avLst/>
              <a:gdLst/>
              <a:ahLst/>
              <a:cxnLst/>
              <a:rect l="l" t="t" r="r" b="b"/>
              <a:pathLst>
                <a:path w="13681" h="12288" extrusionOk="0">
                  <a:moveTo>
                    <a:pt x="2108" y="12288"/>
                  </a:moveTo>
                  <a:cubicBezTo>
                    <a:pt x="1798" y="11704"/>
                    <a:pt x="2048" y="11276"/>
                    <a:pt x="2096" y="10835"/>
                  </a:cubicBezTo>
                  <a:cubicBezTo>
                    <a:pt x="2108" y="10597"/>
                    <a:pt x="2239" y="10359"/>
                    <a:pt x="2286" y="10121"/>
                  </a:cubicBezTo>
                  <a:cubicBezTo>
                    <a:pt x="2405" y="9621"/>
                    <a:pt x="2298" y="9490"/>
                    <a:pt x="1798" y="9466"/>
                  </a:cubicBezTo>
                  <a:cubicBezTo>
                    <a:pt x="1524" y="9454"/>
                    <a:pt x="1251" y="9490"/>
                    <a:pt x="977" y="9466"/>
                  </a:cubicBezTo>
                  <a:cubicBezTo>
                    <a:pt x="453" y="9430"/>
                    <a:pt x="203" y="9216"/>
                    <a:pt x="96" y="8716"/>
                  </a:cubicBezTo>
                  <a:cubicBezTo>
                    <a:pt x="24" y="8371"/>
                    <a:pt x="0" y="8013"/>
                    <a:pt x="0" y="7668"/>
                  </a:cubicBezTo>
                  <a:cubicBezTo>
                    <a:pt x="12" y="6168"/>
                    <a:pt x="24" y="4680"/>
                    <a:pt x="72" y="3180"/>
                  </a:cubicBezTo>
                  <a:cubicBezTo>
                    <a:pt x="84" y="2799"/>
                    <a:pt x="155" y="2429"/>
                    <a:pt x="191" y="2060"/>
                  </a:cubicBezTo>
                  <a:cubicBezTo>
                    <a:pt x="322" y="810"/>
                    <a:pt x="1286" y="239"/>
                    <a:pt x="2167" y="108"/>
                  </a:cubicBezTo>
                  <a:cubicBezTo>
                    <a:pt x="2703" y="13"/>
                    <a:pt x="3263" y="1"/>
                    <a:pt x="3799" y="1"/>
                  </a:cubicBezTo>
                  <a:cubicBezTo>
                    <a:pt x="5680" y="13"/>
                    <a:pt x="7561" y="48"/>
                    <a:pt x="9430" y="96"/>
                  </a:cubicBezTo>
                  <a:cubicBezTo>
                    <a:pt x="10323" y="120"/>
                    <a:pt x="11228" y="179"/>
                    <a:pt x="12121" y="274"/>
                  </a:cubicBezTo>
                  <a:cubicBezTo>
                    <a:pt x="12788" y="334"/>
                    <a:pt x="13181" y="751"/>
                    <a:pt x="13347" y="1406"/>
                  </a:cubicBezTo>
                  <a:cubicBezTo>
                    <a:pt x="13681" y="2834"/>
                    <a:pt x="13681" y="4275"/>
                    <a:pt x="13597" y="5739"/>
                  </a:cubicBezTo>
                  <a:cubicBezTo>
                    <a:pt x="13538" y="6609"/>
                    <a:pt x="13466" y="7478"/>
                    <a:pt x="13395" y="8359"/>
                  </a:cubicBezTo>
                  <a:cubicBezTo>
                    <a:pt x="13312" y="9156"/>
                    <a:pt x="13062" y="9466"/>
                    <a:pt x="12264" y="9609"/>
                  </a:cubicBezTo>
                  <a:cubicBezTo>
                    <a:pt x="11502" y="9740"/>
                    <a:pt x="10728" y="9811"/>
                    <a:pt x="9954" y="9823"/>
                  </a:cubicBezTo>
                  <a:cubicBezTo>
                    <a:pt x="8585" y="9859"/>
                    <a:pt x="7216" y="9811"/>
                    <a:pt x="5834" y="9788"/>
                  </a:cubicBezTo>
                  <a:cubicBezTo>
                    <a:pt x="5477" y="9764"/>
                    <a:pt x="5287" y="9978"/>
                    <a:pt x="5072" y="10180"/>
                  </a:cubicBezTo>
                  <a:cubicBezTo>
                    <a:pt x="4227" y="11038"/>
                    <a:pt x="3179" y="11633"/>
                    <a:pt x="2108" y="12288"/>
                  </a:cubicBezTo>
                  <a:close/>
                  <a:moveTo>
                    <a:pt x="8752" y="5894"/>
                  </a:moveTo>
                  <a:cubicBezTo>
                    <a:pt x="8490" y="5858"/>
                    <a:pt x="8240" y="5811"/>
                    <a:pt x="8001" y="5799"/>
                  </a:cubicBezTo>
                  <a:cubicBezTo>
                    <a:pt x="7216" y="5751"/>
                    <a:pt x="6406" y="5739"/>
                    <a:pt x="5620" y="5680"/>
                  </a:cubicBezTo>
                  <a:cubicBezTo>
                    <a:pt x="5275" y="5656"/>
                    <a:pt x="5132" y="5870"/>
                    <a:pt x="5025" y="6132"/>
                  </a:cubicBezTo>
                  <a:cubicBezTo>
                    <a:pt x="4846" y="6597"/>
                    <a:pt x="5358" y="7978"/>
                    <a:pt x="6049" y="8204"/>
                  </a:cubicBezTo>
                  <a:cubicBezTo>
                    <a:pt x="7168" y="8573"/>
                    <a:pt x="8823" y="7442"/>
                    <a:pt x="8835" y="6275"/>
                  </a:cubicBezTo>
                  <a:cubicBezTo>
                    <a:pt x="8835" y="6168"/>
                    <a:pt x="8787" y="6049"/>
                    <a:pt x="8752" y="5894"/>
                  </a:cubicBezTo>
                  <a:close/>
                  <a:moveTo>
                    <a:pt x="3703" y="3132"/>
                  </a:moveTo>
                  <a:cubicBezTo>
                    <a:pt x="3358" y="3596"/>
                    <a:pt x="3287" y="4013"/>
                    <a:pt x="3406" y="4454"/>
                  </a:cubicBezTo>
                  <a:cubicBezTo>
                    <a:pt x="3429" y="4573"/>
                    <a:pt x="3596" y="4715"/>
                    <a:pt x="3703" y="4715"/>
                  </a:cubicBezTo>
                  <a:cubicBezTo>
                    <a:pt x="3810" y="4715"/>
                    <a:pt x="4001" y="4608"/>
                    <a:pt x="4025" y="4501"/>
                  </a:cubicBezTo>
                  <a:cubicBezTo>
                    <a:pt x="4144" y="4037"/>
                    <a:pt x="4144" y="3572"/>
                    <a:pt x="3703" y="3132"/>
                  </a:cubicBezTo>
                  <a:close/>
                  <a:moveTo>
                    <a:pt x="9835" y="3156"/>
                  </a:moveTo>
                  <a:cubicBezTo>
                    <a:pt x="9490" y="3537"/>
                    <a:pt x="9561" y="3906"/>
                    <a:pt x="9644" y="4263"/>
                  </a:cubicBezTo>
                  <a:cubicBezTo>
                    <a:pt x="9668" y="4382"/>
                    <a:pt x="9847" y="4561"/>
                    <a:pt x="9906" y="4549"/>
                  </a:cubicBezTo>
                  <a:cubicBezTo>
                    <a:pt x="10037" y="4501"/>
                    <a:pt x="10240" y="4382"/>
                    <a:pt x="10264" y="4263"/>
                  </a:cubicBezTo>
                  <a:cubicBezTo>
                    <a:pt x="10359" y="3858"/>
                    <a:pt x="10276" y="3477"/>
                    <a:pt x="9835" y="315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8" name="Google Shape;3908;p116"/>
            <p:cNvSpPr/>
            <p:nvPr/>
          </p:nvSpPr>
          <p:spPr>
            <a:xfrm>
              <a:off x="3809400" y="3775000"/>
              <a:ext cx="128600" cy="88125"/>
            </a:xfrm>
            <a:custGeom>
              <a:avLst/>
              <a:gdLst/>
              <a:ahLst/>
              <a:cxnLst/>
              <a:rect l="l" t="t" r="r" b="b"/>
              <a:pathLst>
                <a:path w="5144" h="3525" extrusionOk="0">
                  <a:moveTo>
                    <a:pt x="2298" y="3513"/>
                  </a:moveTo>
                  <a:cubicBezTo>
                    <a:pt x="1322" y="3453"/>
                    <a:pt x="298" y="2929"/>
                    <a:pt x="155" y="1691"/>
                  </a:cubicBezTo>
                  <a:cubicBezTo>
                    <a:pt x="131" y="1441"/>
                    <a:pt x="60" y="1203"/>
                    <a:pt x="36" y="953"/>
                  </a:cubicBezTo>
                  <a:cubicBezTo>
                    <a:pt x="0" y="429"/>
                    <a:pt x="334" y="0"/>
                    <a:pt x="846" y="0"/>
                  </a:cubicBezTo>
                  <a:cubicBezTo>
                    <a:pt x="2024" y="0"/>
                    <a:pt x="3179" y="24"/>
                    <a:pt x="4358" y="84"/>
                  </a:cubicBezTo>
                  <a:cubicBezTo>
                    <a:pt x="5013" y="120"/>
                    <a:pt x="5144" y="370"/>
                    <a:pt x="4977" y="1036"/>
                  </a:cubicBezTo>
                  <a:cubicBezTo>
                    <a:pt x="4667" y="2286"/>
                    <a:pt x="3774" y="3001"/>
                    <a:pt x="2643" y="3477"/>
                  </a:cubicBezTo>
                  <a:cubicBezTo>
                    <a:pt x="2524" y="3525"/>
                    <a:pt x="2358" y="3513"/>
                    <a:pt x="2298" y="3513"/>
                  </a:cubicBezTo>
                  <a:close/>
                  <a:moveTo>
                    <a:pt x="4429" y="870"/>
                  </a:moveTo>
                  <a:cubicBezTo>
                    <a:pt x="4203" y="798"/>
                    <a:pt x="4048" y="715"/>
                    <a:pt x="3882" y="691"/>
                  </a:cubicBezTo>
                  <a:cubicBezTo>
                    <a:pt x="3108" y="631"/>
                    <a:pt x="2334" y="584"/>
                    <a:pt x="1572" y="572"/>
                  </a:cubicBezTo>
                  <a:cubicBezTo>
                    <a:pt x="1346" y="572"/>
                    <a:pt x="1131" y="631"/>
                    <a:pt x="917" y="727"/>
                  </a:cubicBezTo>
                  <a:cubicBezTo>
                    <a:pt x="798" y="774"/>
                    <a:pt x="667" y="905"/>
                    <a:pt x="631" y="1024"/>
                  </a:cubicBezTo>
                  <a:cubicBezTo>
                    <a:pt x="357" y="2036"/>
                    <a:pt x="1429" y="3179"/>
                    <a:pt x="2441" y="2894"/>
                  </a:cubicBezTo>
                  <a:cubicBezTo>
                    <a:pt x="3405" y="2620"/>
                    <a:pt x="4179" y="2048"/>
                    <a:pt x="4429" y="8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9" name="Google Shape;3909;p116"/>
            <p:cNvSpPr/>
            <p:nvPr/>
          </p:nvSpPr>
          <p:spPr>
            <a:xfrm>
              <a:off x="3772775" y="3705350"/>
              <a:ext cx="25325" cy="44375"/>
            </a:xfrm>
            <a:custGeom>
              <a:avLst/>
              <a:gdLst/>
              <a:ahLst/>
              <a:cxnLst/>
              <a:rect l="l" t="t" r="r" b="b"/>
              <a:pathLst>
                <a:path w="1013" h="1775" extrusionOk="0">
                  <a:moveTo>
                    <a:pt x="1013" y="822"/>
                  </a:moveTo>
                  <a:lnTo>
                    <a:pt x="1013" y="893"/>
                  </a:lnTo>
                  <a:cubicBezTo>
                    <a:pt x="977" y="1429"/>
                    <a:pt x="775" y="1774"/>
                    <a:pt x="489" y="1751"/>
                  </a:cubicBezTo>
                  <a:cubicBezTo>
                    <a:pt x="215" y="1727"/>
                    <a:pt x="1" y="1334"/>
                    <a:pt x="13" y="846"/>
                  </a:cubicBezTo>
                  <a:cubicBezTo>
                    <a:pt x="13" y="774"/>
                    <a:pt x="13" y="691"/>
                    <a:pt x="36" y="620"/>
                  </a:cubicBezTo>
                  <a:cubicBezTo>
                    <a:pt x="84" y="239"/>
                    <a:pt x="298" y="0"/>
                    <a:pt x="572" y="24"/>
                  </a:cubicBezTo>
                  <a:cubicBezTo>
                    <a:pt x="953" y="72"/>
                    <a:pt x="1013" y="358"/>
                    <a:pt x="1013" y="679"/>
                  </a:cubicBezTo>
                  <a:lnTo>
                    <a:pt x="1013" y="82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0" name="Google Shape;3910;p116"/>
            <p:cNvSpPr/>
            <p:nvPr/>
          </p:nvSpPr>
          <p:spPr>
            <a:xfrm>
              <a:off x="3956125" y="3711600"/>
              <a:ext cx="31300" cy="38425"/>
            </a:xfrm>
            <a:custGeom>
              <a:avLst/>
              <a:gdLst/>
              <a:ahLst/>
              <a:cxnLst/>
              <a:rect l="l" t="t" r="r" b="b"/>
              <a:pathLst>
                <a:path w="1252" h="1537" extrusionOk="0">
                  <a:moveTo>
                    <a:pt x="1120" y="0"/>
                  </a:moveTo>
                  <a:cubicBezTo>
                    <a:pt x="1251" y="465"/>
                    <a:pt x="1239" y="881"/>
                    <a:pt x="1061" y="1286"/>
                  </a:cubicBezTo>
                  <a:cubicBezTo>
                    <a:pt x="1013" y="1405"/>
                    <a:pt x="858" y="1536"/>
                    <a:pt x="739" y="1536"/>
                  </a:cubicBezTo>
                  <a:cubicBezTo>
                    <a:pt x="620" y="1536"/>
                    <a:pt x="465" y="1405"/>
                    <a:pt x="406" y="1286"/>
                  </a:cubicBezTo>
                  <a:cubicBezTo>
                    <a:pt x="1" y="596"/>
                    <a:pt x="263" y="96"/>
                    <a:pt x="11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1" name="Google Shape;3911;p116"/>
            <p:cNvSpPr/>
            <p:nvPr/>
          </p:nvSpPr>
          <p:spPr>
            <a:xfrm>
              <a:off x="3488825" y="3938125"/>
              <a:ext cx="99425" cy="73525"/>
            </a:xfrm>
            <a:custGeom>
              <a:avLst/>
              <a:gdLst/>
              <a:ahLst/>
              <a:cxnLst/>
              <a:rect l="l" t="t" r="r" b="b"/>
              <a:pathLst>
                <a:path w="3977" h="2941" extrusionOk="0">
                  <a:moveTo>
                    <a:pt x="3894" y="238"/>
                  </a:moveTo>
                  <a:cubicBezTo>
                    <a:pt x="3917" y="393"/>
                    <a:pt x="3977" y="512"/>
                    <a:pt x="3977" y="631"/>
                  </a:cubicBezTo>
                  <a:cubicBezTo>
                    <a:pt x="3965" y="1810"/>
                    <a:pt x="2310" y="2941"/>
                    <a:pt x="1191" y="2560"/>
                  </a:cubicBezTo>
                  <a:cubicBezTo>
                    <a:pt x="512" y="2346"/>
                    <a:pt x="0" y="953"/>
                    <a:pt x="167" y="500"/>
                  </a:cubicBezTo>
                  <a:cubicBezTo>
                    <a:pt x="274" y="226"/>
                    <a:pt x="417" y="0"/>
                    <a:pt x="762" y="36"/>
                  </a:cubicBezTo>
                  <a:cubicBezTo>
                    <a:pt x="1548" y="83"/>
                    <a:pt x="2358" y="107"/>
                    <a:pt x="3143" y="155"/>
                  </a:cubicBezTo>
                  <a:cubicBezTo>
                    <a:pt x="3393" y="155"/>
                    <a:pt x="3632" y="202"/>
                    <a:pt x="3894" y="238"/>
                  </a:cubicBezTo>
                  <a:close/>
                  <a:moveTo>
                    <a:pt x="3310" y="822"/>
                  </a:moveTo>
                  <a:cubicBezTo>
                    <a:pt x="2441" y="524"/>
                    <a:pt x="1596" y="738"/>
                    <a:pt x="738" y="703"/>
                  </a:cubicBezTo>
                  <a:cubicBezTo>
                    <a:pt x="691" y="1274"/>
                    <a:pt x="810" y="1726"/>
                    <a:pt x="1286" y="1953"/>
                  </a:cubicBezTo>
                  <a:cubicBezTo>
                    <a:pt x="1774" y="2191"/>
                    <a:pt x="2250" y="1941"/>
                    <a:pt x="2715" y="1726"/>
                  </a:cubicBezTo>
                  <a:cubicBezTo>
                    <a:pt x="3060" y="1572"/>
                    <a:pt x="3298" y="1298"/>
                    <a:pt x="3310" y="8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2" name="Google Shape;3912;p116"/>
            <p:cNvSpPr/>
            <p:nvPr/>
          </p:nvSpPr>
          <p:spPr>
            <a:xfrm>
              <a:off x="3449525" y="3875000"/>
              <a:ext cx="21450" cy="39925"/>
            </a:xfrm>
            <a:custGeom>
              <a:avLst/>
              <a:gdLst/>
              <a:ahLst/>
              <a:cxnLst/>
              <a:rect l="l" t="t" r="r" b="b"/>
              <a:pathLst>
                <a:path w="858" h="1597" extrusionOk="0">
                  <a:moveTo>
                    <a:pt x="417" y="1"/>
                  </a:moveTo>
                  <a:cubicBezTo>
                    <a:pt x="858" y="441"/>
                    <a:pt x="858" y="906"/>
                    <a:pt x="739" y="1370"/>
                  </a:cubicBezTo>
                  <a:cubicBezTo>
                    <a:pt x="715" y="1477"/>
                    <a:pt x="524" y="1596"/>
                    <a:pt x="417" y="1596"/>
                  </a:cubicBezTo>
                  <a:cubicBezTo>
                    <a:pt x="310" y="1573"/>
                    <a:pt x="143" y="1442"/>
                    <a:pt x="120" y="1323"/>
                  </a:cubicBezTo>
                  <a:cubicBezTo>
                    <a:pt x="1" y="882"/>
                    <a:pt x="72" y="441"/>
                    <a:pt x="4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3" name="Google Shape;3913;p116"/>
            <p:cNvSpPr/>
            <p:nvPr/>
          </p:nvSpPr>
          <p:spPr>
            <a:xfrm>
              <a:off x="3604600" y="3875600"/>
              <a:ext cx="21750" cy="35150"/>
            </a:xfrm>
            <a:custGeom>
              <a:avLst/>
              <a:gdLst/>
              <a:ahLst/>
              <a:cxnLst/>
              <a:rect l="l" t="t" r="r" b="b"/>
              <a:pathLst>
                <a:path w="870" h="1406" extrusionOk="0">
                  <a:moveTo>
                    <a:pt x="346" y="1"/>
                  </a:moveTo>
                  <a:cubicBezTo>
                    <a:pt x="787" y="322"/>
                    <a:pt x="870" y="703"/>
                    <a:pt x="775" y="1108"/>
                  </a:cubicBezTo>
                  <a:cubicBezTo>
                    <a:pt x="751" y="1227"/>
                    <a:pt x="548" y="1358"/>
                    <a:pt x="417" y="1394"/>
                  </a:cubicBezTo>
                  <a:cubicBezTo>
                    <a:pt x="358" y="1406"/>
                    <a:pt x="179" y="1227"/>
                    <a:pt x="155" y="1108"/>
                  </a:cubicBezTo>
                  <a:cubicBezTo>
                    <a:pt x="72" y="763"/>
                    <a:pt x="1" y="382"/>
                    <a:pt x="3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4" name="Google Shape;3914;p116"/>
            <p:cNvSpPr/>
            <p:nvPr/>
          </p:nvSpPr>
          <p:spPr>
            <a:xfrm>
              <a:off x="3817725" y="3789275"/>
              <a:ext cx="102425" cy="65525"/>
            </a:xfrm>
            <a:custGeom>
              <a:avLst/>
              <a:gdLst/>
              <a:ahLst/>
              <a:cxnLst/>
              <a:rect l="l" t="t" r="r" b="b"/>
              <a:pathLst>
                <a:path w="4097" h="2621" extrusionOk="0">
                  <a:moveTo>
                    <a:pt x="4096" y="299"/>
                  </a:moveTo>
                  <a:cubicBezTo>
                    <a:pt x="3858" y="1477"/>
                    <a:pt x="3072" y="2049"/>
                    <a:pt x="2108" y="2323"/>
                  </a:cubicBezTo>
                  <a:cubicBezTo>
                    <a:pt x="1072" y="2620"/>
                    <a:pt x="1" y="1465"/>
                    <a:pt x="298" y="453"/>
                  </a:cubicBezTo>
                  <a:cubicBezTo>
                    <a:pt x="334" y="334"/>
                    <a:pt x="465" y="203"/>
                    <a:pt x="584" y="156"/>
                  </a:cubicBezTo>
                  <a:cubicBezTo>
                    <a:pt x="798" y="60"/>
                    <a:pt x="1013" y="1"/>
                    <a:pt x="1239" y="1"/>
                  </a:cubicBezTo>
                  <a:cubicBezTo>
                    <a:pt x="2013" y="25"/>
                    <a:pt x="2787" y="60"/>
                    <a:pt x="3549" y="120"/>
                  </a:cubicBezTo>
                  <a:cubicBezTo>
                    <a:pt x="3715" y="144"/>
                    <a:pt x="3870" y="227"/>
                    <a:pt x="4096" y="2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5" name="Google Shape;3915;p116"/>
            <p:cNvSpPr/>
            <p:nvPr/>
          </p:nvSpPr>
          <p:spPr>
            <a:xfrm>
              <a:off x="3505775" y="3951500"/>
              <a:ext cx="65825" cy="41400"/>
            </a:xfrm>
            <a:custGeom>
              <a:avLst/>
              <a:gdLst/>
              <a:ahLst/>
              <a:cxnLst/>
              <a:rect l="l" t="t" r="r" b="b"/>
              <a:pathLst>
                <a:path w="2633" h="1656" extrusionOk="0">
                  <a:moveTo>
                    <a:pt x="2632" y="287"/>
                  </a:moveTo>
                  <a:cubicBezTo>
                    <a:pt x="2620" y="763"/>
                    <a:pt x="2382" y="1037"/>
                    <a:pt x="2025" y="1191"/>
                  </a:cubicBezTo>
                  <a:cubicBezTo>
                    <a:pt x="1572" y="1406"/>
                    <a:pt x="1084" y="1656"/>
                    <a:pt x="596" y="1418"/>
                  </a:cubicBezTo>
                  <a:cubicBezTo>
                    <a:pt x="132" y="1191"/>
                    <a:pt x="1" y="739"/>
                    <a:pt x="37" y="168"/>
                  </a:cubicBezTo>
                  <a:cubicBezTo>
                    <a:pt x="918" y="203"/>
                    <a:pt x="1763" y="1"/>
                    <a:pt x="2632" y="28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6" name="Google Shape;3916;p116"/>
            <p:cNvSpPr/>
            <p:nvPr/>
          </p:nvSpPr>
          <p:spPr>
            <a:xfrm>
              <a:off x="3348925" y="3556225"/>
              <a:ext cx="776300" cy="567650"/>
            </a:xfrm>
            <a:custGeom>
              <a:avLst/>
              <a:gdLst/>
              <a:ahLst/>
              <a:cxnLst/>
              <a:rect l="l" t="t" r="r" b="b"/>
              <a:pathLst>
                <a:path w="31052" h="22706" extrusionOk="0">
                  <a:moveTo>
                    <a:pt x="30837" y="2477"/>
                  </a:moveTo>
                  <a:cubicBezTo>
                    <a:pt x="30695" y="1560"/>
                    <a:pt x="30159" y="1012"/>
                    <a:pt x="29313" y="905"/>
                  </a:cubicBezTo>
                  <a:cubicBezTo>
                    <a:pt x="27920" y="739"/>
                    <a:pt x="26432" y="596"/>
                    <a:pt x="24753" y="441"/>
                  </a:cubicBezTo>
                  <a:cubicBezTo>
                    <a:pt x="23956" y="381"/>
                    <a:pt x="23134" y="334"/>
                    <a:pt x="22348" y="310"/>
                  </a:cubicBezTo>
                  <a:cubicBezTo>
                    <a:pt x="22015" y="298"/>
                    <a:pt x="21705" y="274"/>
                    <a:pt x="21372" y="262"/>
                  </a:cubicBezTo>
                  <a:lnTo>
                    <a:pt x="19765" y="179"/>
                  </a:lnTo>
                  <a:cubicBezTo>
                    <a:pt x="18455" y="96"/>
                    <a:pt x="17086" y="24"/>
                    <a:pt x="15752" y="0"/>
                  </a:cubicBezTo>
                  <a:lnTo>
                    <a:pt x="15562" y="0"/>
                  </a:lnTo>
                  <a:cubicBezTo>
                    <a:pt x="14371" y="0"/>
                    <a:pt x="13359" y="215"/>
                    <a:pt x="12478" y="667"/>
                  </a:cubicBezTo>
                  <a:cubicBezTo>
                    <a:pt x="12002" y="905"/>
                    <a:pt x="11692" y="1227"/>
                    <a:pt x="11478" y="1679"/>
                  </a:cubicBezTo>
                  <a:cubicBezTo>
                    <a:pt x="11002" y="2727"/>
                    <a:pt x="10716" y="3846"/>
                    <a:pt x="10644" y="4977"/>
                  </a:cubicBezTo>
                  <a:cubicBezTo>
                    <a:pt x="10597" y="5703"/>
                    <a:pt x="10573" y="6454"/>
                    <a:pt x="10549" y="7168"/>
                  </a:cubicBezTo>
                  <a:lnTo>
                    <a:pt x="10513" y="8287"/>
                  </a:lnTo>
                  <a:cubicBezTo>
                    <a:pt x="10513" y="8430"/>
                    <a:pt x="10490" y="8573"/>
                    <a:pt x="10478" y="8728"/>
                  </a:cubicBezTo>
                  <a:cubicBezTo>
                    <a:pt x="10478" y="8775"/>
                    <a:pt x="10466" y="8823"/>
                    <a:pt x="10466" y="8871"/>
                  </a:cubicBezTo>
                  <a:cubicBezTo>
                    <a:pt x="10418" y="8882"/>
                    <a:pt x="10371" y="8882"/>
                    <a:pt x="10335" y="8894"/>
                  </a:cubicBezTo>
                  <a:cubicBezTo>
                    <a:pt x="10168" y="8930"/>
                    <a:pt x="10037" y="8954"/>
                    <a:pt x="9894" y="8966"/>
                  </a:cubicBezTo>
                  <a:cubicBezTo>
                    <a:pt x="9406" y="8990"/>
                    <a:pt x="8858" y="8990"/>
                    <a:pt x="8299" y="8990"/>
                  </a:cubicBezTo>
                  <a:cubicBezTo>
                    <a:pt x="7906" y="8990"/>
                    <a:pt x="7549" y="8990"/>
                    <a:pt x="7204" y="8966"/>
                  </a:cubicBezTo>
                  <a:cubicBezTo>
                    <a:pt x="6668" y="8954"/>
                    <a:pt x="6132" y="8930"/>
                    <a:pt x="5596" y="8906"/>
                  </a:cubicBezTo>
                  <a:cubicBezTo>
                    <a:pt x="4941" y="8882"/>
                    <a:pt x="4275" y="8847"/>
                    <a:pt x="3608" y="8835"/>
                  </a:cubicBezTo>
                  <a:lnTo>
                    <a:pt x="3560" y="8835"/>
                  </a:lnTo>
                  <a:cubicBezTo>
                    <a:pt x="1834" y="8835"/>
                    <a:pt x="476" y="9954"/>
                    <a:pt x="286" y="11561"/>
                  </a:cubicBezTo>
                  <a:cubicBezTo>
                    <a:pt x="48" y="13490"/>
                    <a:pt x="0" y="15574"/>
                    <a:pt x="143" y="17741"/>
                  </a:cubicBezTo>
                  <a:cubicBezTo>
                    <a:pt x="238" y="19419"/>
                    <a:pt x="679" y="19610"/>
                    <a:pt x="1953" y="19800"/>
                  </a:cubicBezTo>
                  <a:cubicBezTo>
                    <a:pt x="2072" y="19824"/>
                    <a:pt x="2227" y="19848"/>
                    <a:pt x="2262" y="19896"/>
                  </a:cubicBezTo>
                  <a:cubicBezTo>
                    <a:pt x="2298" y="19943"/>
                    <a:pt x="2286" y="20086"/>
                    <a:pt x="2262" y="20217"/>
                  </a:cubicBezTo>
                  <a:cubicBezTo>
                    <a:pt x="2251" y="20324"/>
                    <a:pt x="2227" y="20431"/>
                    <a:pt x="2203" y="20539"/>
                  </a:cubicBezTo>
                  <a:cubicBezTo>
                    <a:pt x="2179" y="20670"/>
                    <a:pt x="2143" y="20812"/>
                    <a:pt x="2131" y="20967"/>
                  </a:cubicBezTo>
                  <a:cubicBezTo>
                    <a:pt x="2084" y="21336"/>
                    <a:pt x="2048" y="21765"/>
                    <a:pt x="2060" y="22182"/>
                  </a:cubicBezTo>
                  <a:cubicBezTo>
                    <a:pt x="2072" y="22575"/>
                    <a:pt x="2286" y="22706"/>
                    <a:pt x="2477" y="22706"/>
                  </a:cubicBezTo>
                  <a:cubicBezTo>
                    <a:pt x="2584" y="22706"/>
                    <a:pt x="2715" y="22658"/>
                    <a:pt x="2834" y="22586"/>
                  </a:cubicBezTo>
                  <a:cubicBezTo>
                    <a:pt x="2965" y="22503"/>
                    <a:pt x="3096" y="22396"/>
                    <a:pt x="3239" y="22301"/>
                  </a:cubicBezTo>
                  <a:cubicBezTo>
                    <a:pt x="3322" y="22229"/>
                    <a:pt x="3417" y="22170"/>
                    <a:pt x="3513" y="22110"/>
                  </a:cubicBezTo>
                  <a:cubicBezTo>
                    <a:pt x="4453" y="21467"/>
                    <a:pt x="5227" y="20932"/>
                    <a:pt x="6049" y="20384"/>
                  </a:cubicBezTo>
                  <a:lnTo>
                    <a:pt x="6108" y="20336"/>
                  </a:lnTo>
                  <a:cubicBezTo>
                    <a:pt x="6275" y="20241"/>
                    <a:pt x="6418" y="20122"/>
                    <a:pt x="6584" y="20098"/>
                  </a:cubicBezTo>
                  <a:cubicBezTo>
                    <a:pt x="7084" y="20027"/>
                    <a:pt x="7608" y="20015"/>
                    <a:pt x="8061" y="20015"/>
                  </a:cubicBezTo>
                  <a:cubicBezTo>
                    <a:pt x="8632" y="20003"/>
                    <a:pt x="9216" y="20003"/>
                    <a:pt x="9811" y="20003"/>
                  </a:cubicBezTo>
                  <a:cubicBezTo>
                    <a:pt x="10859" y="19979"/>
                    <a:pt x="11942" y="19979"/>
                    <a:pt x="13002" y="19943"/>
                  </a:cubicBezTo>
                  <a:cubicBezTo>
                    <a:pt x="14097" y="19896"/>
                    <a:pt x="14693" y="19288"/>
                    <a:pt x="14764" y="18110"/>
                  </a:cubicBezTo>
                  <a:cubicBezTo>
                    <a:pt x="14812" y="17360"/>
                    <a:pt x="14883" y="16621"/>
                    <a:pt x="14966" y="15895"/>
                  </a:cubicBezTo>
                  <a:lnTo>
                    <a:pt x="14978" y="15728"/>
                  </a:lnTo>
                  <a:cubicBezTo>
                    <a:pt x="14990" y="15633"/>
                    <a:pt x="15026" y="15538"/>
                    <a:pt x="15050" y="15431"/>
                  </a:cubicBezTo>
                  <a:cubicBezTo>
                    <a:pt x="15050" y="15419"/>
                    <a:pt x="15062" y="15395"/>
                    <a:pt x="15062" y="15371"/>
                  </a:cubicBezTo>
                  <a:lnTo>
                    <a:pt x="15085" y="15371"/>
                  </a:lnTo>
                  <a:cubicBezTo>
                    <a:pt x="15097" y="15371"/>
                    <a:pt x="15121" y="15359"/>
                    <a:pt x="15121" y="15359"/>
                  </a:cubicBezTo>
                  <a:cubicBezTo>
                    <a:pt x="16109" y="15443"/>
                    <a:pt x="17086" y="15514"/>
                    <a:pt x="18062" y="15609"/>
                  </a:cubicBezTo>
                  <a:cubicBezTo>
                    <a:pt x="19265" y="15717"/>
                    <a:pt x="20467" y="15812"/>
                    <a:pt x="21693" y="15919"/>
                  </a:cubicBezTo>
                  <a:cubicBezTo>
                    <a:pt x="22134" y="15967"/>
                    <a:pt x="22432" y="16109"/>
                    <a:pt x="22682" y="16431"/>
                  </a:cubicBezTo>
                  <a:cubicBezTo>
                    <a:pt x="23158" y="17026"/>
                    <a:pt x="23658" y="17622"/>
                    <a:pt x="24146" y="18181"/>
                  </a:cubicBezTo>
                  <a:lnTo>
                    <a:pt x="24265" y="18336"/>
                  </a:lnTo>
                  <a:cubicBezTo>
                    <a:pt x="24682" y="18836"/>
                    <a:pt x="25289" y="19050"/>
                    <a:pt x="25765" y="19169"/>
                  </a:cubicBezTo>
                  <a:cubicBezTo>
                    <a:pt x="25920" y="19205"/>
                    <a:pt x="26039" y="19229"/>
                    <a:pt x="26123" y="19229"/>
                  </a:cubicBezTo>
                  <a:cubicBezTo>
                    <a:pt x="26551" y="19229"/>
                    <a:pt x="26694" y="18896"/>
                    <a:pt x="26765" y="18574"/>
                  </a:cubicBezTo>
                  <a:cubicBezTo>
                    <a:pt x="26837" y="18253"/>
                    <a:pt x="26873" y="17931"/>
                    <a:pt x="26896" y="17622"/>
                  </a:cubicBezTo>
                  <a:cubicBezTo>
                    <a:pt x="26908" y="17526"/>
                    <a:pt x="26908" y="17455"/>
                    <a:pt x="26932" y="17360"/>
                  </a:cubicBezTo>
                  <a:cubicBezTo>
                    <a:pt x="26968" y="16979"/>
                    <a:pt x="27004" y="16586"/>
                    <a:pt x="27027" y="16193"/>
                  </a:cubicBezTo>
                  <a:cubicBezTo>
                    <a:pt x="27051" y="16038"/>
                    <a:pt x="27063" y="15907"/>
                    <a:pt x="27075" y="15752"/>
                  </a:cubicBezTo>
                  <a:cubicBezTo>
                    <a:pt x="27087" y="15752"/>
                    <a:pt x="27123" y="15752"/>
                    <a:pt x="27135" y="15740"/>
                  </a:cubicBezTo>
                  <a:cubicBezTo>
                    <a:pt x="27230" y="15728"/>
                    <a:pt x="27301" y="15717"/>
                    <a:pt x="27373" y="15717"/>
                  </a:cubicBezTo>
                  <a:lnTo>
                    <a:pt x="27420" y="15717"/>
                  </a:lnTo>
                  <a:cubicBezTo>
                    <a:pt x="28325" y="15717"/>
                    <a:pt x="29063" y="15300"/>
                    <a:pt x="29683" y="14883"/>
                  </a:cubicBezTo>
                  <a:cubicBezTo>
                    <a:pt x="30349" y="14431"/>
                    <a:pt x="30683" y="13823"/>
                    <a:pt x="30718" y="13002"/>
                  </a:cubicBezTo>
                  <a:cubicBezTo>
                    <a:pt x="30730" y="12764"/>
                    <a:pt x="30730" y="12526"/>
                    <a:pt x="30730" y="12299"/>
                  </a:cubicBezTo>
                  <a:cubicBezTo>
                    <a:pt x="30730" y="12097"/>
                    <a:pt x="30730" y="11871"/>
                    <a:pt x="30754" y="11668"/>
                  </a:cubicBezTo>
                  <a:cubicBezTo>
                    <a:pt x="30778" y="10966"/>
                    <a:pt x="30814" y="10252"/>
                    <a:pt x="30826" y="9549"/>
                  </a:cubicBezTo>
                  <a:cubicBezTo>
                    <a:pt x="30885" y="7930"/>
                    <a:pt x="30956" y="6263"/>
                    <a:pt x="30992" y="4608"/>
                  </a:cubicBezTo>
                  <a:cubicBezTo>
                    <a:pt x="31052" y="3846"/>
                    <a:pt x="30945" y="3108"/>
                    <a:pt x="30837" y="2477"/>
                  </a:cubicBezTo>
                  <a:close/>
                  <a:moveTo>
                    <a:pt x="30171" y="7120"/>
                  </a:moveTo>
                  <a:cubicBezTo>
                    <a:pt x="30099" y="8132"/>
                    <a:pt x="30040" y="9180"/>
                    <a:pt x="29980" y="10216"/>
                  </a:cubicBezTo>
                  <a:cubicBezTo>
                    <a:pt x="29968" y="10597"/>
                    <a:pt x="29944" y="10966"/>
                    <a:pt x="29933" y="11323"/>
                  </a:cubicBezTo>
                  <a:cubicBezTo>
                    <a:pt x="29921" y="11692"/>
                    <a:pt x="29921" y="12085"/>
                    <a:pt x="29885" y="12454"/>
                  </a:cubicBezTo>
                  <a:cubicBezTo>
                    <a:pt x="29802" y="13812"/>
                    <a:pt x="28742" y="14800"/>
                    <a:pt x="27361" y="14800"/>
                  </a:cubicBezTo>
                  <a:lnTo>
                    <a:pt x="27254" y="14800"/>
                  </a:lnTo>
                  <a:cubicBezTo>
                    <a:pt x="27206" y="14800"/>
                    <a:pt x="27182" y="14788"/>
                    <a:pt x="27135" y="14788"/>
                  </a:cubicBezTo>
                  <a:cubicBezTo>
                    <a:pt x="27075" y="14776"/>
                    <a:pt x="27027" y="14776"/>
                    <a:pt x="26968" y="14752"/>
                  </a:cubicBezTo>
                  <a:lnTo>
                    <a:pt x="26873" y="14752"/>
                  </a:lnTo>
                  <a:cubicBezTo>
                    <a:pt x="26396" y="14752"/>
                    <a:pt x="26289" y="14966"/>
                    <a:pt x="26242" y="15395"/>
                  </a:cubicBezTo>
                  <a:cubicBezTo>
                    <a:pt x="26218" y="15764"/>
                    <a:pt x="26194" y="16145"/>
                    <a:pt x="26182" y="16502"/>
                  </a:cubicBezTo>
                  <a:cubicBezTo>
                    <a:pt x="26182" y="16657"/>
                    <a:pt x="26170" y="16812"/>
                    <a:pt x="26170" y="16979"/>
                  </a:cubicBezTo>
                  <a:lnTo>
                    <a:pt x="26170" y="17122"/>
                  </a:lnTo>
                  <a:cubicBezTo>
                    <a:pt x="26170" y="17229"/>
                    <a:pt x="26170" y="17312"/>
                    <a:pt x="26158" y="17407"/>
                  </a:cubicBezTo>
                  <a:cubicBezTo>
                    <a:pt x="26134" y="17467"/>
                    <a:pt x="26134" y="17538"/>
                    <a:pt x="26134" y="17598"/>
                  </a:cubicBezTo>
                  <a:cubicBezTo>
                    <a:pt x="26111" y="17884"/>
                    <a:pt x="26099" y="18062"/>
                    <a:pt x="25896" y="18134"/>
                  </a:cubicBezTo>
                  <a:cubicBezTo>
                    <a:pt x="25825" y="18169"/>
                    <a:pt x="25753" y="18181"/>
                    <a:pt x="25694" y="18181"/>
                  </a:cubicBezTo>
                  <a:cubicBezTo>
                    <a:pt x="25420" y="18181"/>
                    <a:pt x="25206" y="18003"/>
                    <a:pt x="25063" y="17836"/>
                  </a:cubicBezTo>
                  <a:lnTo>
                    <a:pt x="24837" y="17586"/>
                  </a:lnTo>
                  <a:cubicBezTo>
                    <a:pt x="24265" y="16931"/>
                    <a:pt x="23670" y="16264"/>
                    <a:pt x="23134" y="15574"/>
                  </a:cubicBezTo>
                  <a:cubicBezTo>
                    <a:pt x="22836" y="15193"/>
                    <a:pt x="22491" y="15014"/>
                    <a:pt x="22003" y="15014"/>
                  </a:cubicBezTo>
                  <a:lnTo>
                    <a:pt x="22003" y="15014"/>
                  </a:lnTo>
                  <a:lnTo>
                    <a:pt x="21265" y="15014"/>
                  </a:lnTo>
                  <a:lnTo>
                    <a:pt x="20431" y="15014"/>
                  </a:lnTo>
                  <a:cubicBezTo>
                    <a:pt x="19943" y="15014"/>
                    <a:pt x="19288" y="15014"/>
                    <a:pt x="18634" y="14955"/>
                  </a:cubicBezTo>
                  <a:cubicBezTo>
                    <a:pt x="17562" y="14871"/>
                    <a:pt x="16490" y="14681"/>
                    <a:pt x="15538" y="14514"/>
                  </a:cubicBezTo>
                  <a:cubicBezTo>
                    <a:pt x="15109" y="14443"/>
                    <a:pt x="15097" y="14431"/>
                    <a:pt x="15097" y="13883"/>
                  </a:cubicBezTo>
                  <a:cubicBezTo>
                    <a:pt x="15097" y="12597"/>
                    <a:pt x="14978" y="11538"/>
                    <a:pt x="14704" y="10573"/>
                  </a:cubicBezTo>
                  <a:cubicBezTo>
                    <a:pt x="14466" y="9692"/>
                    <a:pt x="13942" y="9216"/>
                    <a:pt x="13085" y="9097"/>
                  </a:cubicBezTo>
                  <a:cubicBezTo>
                    <a:pt x="12919" y="9085"/>
                    <a:pt x="12740" y="9061"/>
                    <a:pt x="12573" y="9025"/>
                  </a:cubicBezTo>
                  <a:cubicBezTo>
                    <a:pt x="12323" y="8978"/>
                    <a:pt x="12073" y="8942"/>
                    <a:pt x="11823" y="8918"/>
                  </a:cubicBezTo>
                  <a:cubicBezTo>
                    <a:pt x="11502" y="8894"/>
                    <a:pt x="11383" y="8775"/>
                    <a:pt x="11371" y="8501"/>
                  </a:cubicBezTo>
                  <a:lnTo>
                    <a:pt x="11359" y="8228"/>
                  </a:lnTo>
                  <a:cubicBezTo>
                    <a:pt x="11347" y="7704"/>
                    <a:pt x="11311" y="7168"/>
                    <a:pt x="11323" y="6644"/>
                  </a:cubicBezTo>
                  <a:cubicBezTo>
                    <a:pt x="11359" y="5739"/>
                    <a:pt x="11418" y="5049"/>
                    <a:pt x="11502" y="4418"/>
                  </a:cubicBezTo>
                  <a:cubicBezTo>
                    <a:pt x="11585" y="3906"/>
                    <a:pt x="11716" y="3417"/>
                    <a:pt x="11835" y="2929"/>
                  </a:cubicBezTo>
                  <a:cubicBezTo>
                    <a:pt x="11871" y="2822"/>
                    <a:pt x="11895" y="2715"/>
                    <a:pt x="11906" y="2608"/>
                  </a:cubicBezTo>
                  <a:cubicBezTo>
                    <a:pt x="12180" y="1584"/>
                    <a:pt x="13026" y="1262"/>
                    <a:pt x="13847" y="1084"/>
                  </a:cubicBezTo>
                  <a:cubicBezTo>
                    <a:pt x="14550" y="917"/>
                    <a:pt x="15276" y="846"/>
                    <a:pt x="16097" y="846"/>
                  </a:cubicBezTo>
                  <a:cubicBezTo>
                    <a:pt x="16431" y="846"/>
                    <a:pt x="16788" y="858"/>
                    <a:pt x="17169" y="881"/>
                  </a:cubicBezTo>
                  <a:cubicBezTo>
                    <a:pt x="18122" y="965"/>
                    <a:pt x="19098" y="1000"/>
                    <a:pt x="20038" y="1048"/>
                  </a:cubicBezTo>
                  <a:cubicBezTo>
                    <a:pt x="20943" y="1096"/>
                    <a:pt x="21860" y="1143"/>
                    <a:pt x="22789" y="1215"/>
                  </a:cubicBezTo>
                  <a:cubicBezTo>
                    <a:pt x="24313" y="1322"/>
                    <a:pt x="25861" y="1465"/>
                    <a:pt x="27361" y="1620"/>
                  </a:cubicBezTo>
                  <a:cubicBezTo>
                    <a:pt x="27778" y="1655"/>
                    <a:pt x="28194" y="1691"/>
                    <a:pt x="28611" y="1739"/>
                  </a:cubicBezTo>
                  <a:cubicBezTo>
                    <a:pt x="28742" y="1751"/>
                    <a:pt x="28873" y="1774"/>
                    <a:pt x="29016" y="1822"/>
                  </a:cubicBezTo>
                  <a:cubicBezTo>
                    <a:pt x="29075" y="1834"/>
                    <a:pt x="29111" y="1858"/>
                    <a:pt x="29171" y="1870"/>
                  </a:cubicBezTo>
                  <a:cubicBezTo>
                    <a:pt x="29742" y="2001"/>
                    <a:pt x="30040" y="2346"/>
                    <a:pt x="30075" y="2882"/>
                  </a:cubicBezTo>
                  <a:cubicBezTo>
                    <a:pt x="30135" y="3584"/>
                    <a:pt x="30183" y="4263"/>
                    <a:pt x="30230" y="4977"/>
                  </a:cubicBezTo>
                  <a:cubicBezTo>
                    <a:pt x="30242" y="5287"/>
                    <a:pt x="30278" y="5608"/>
                    <a:pt x="30290" y="5930"/>
                  </a:cubicBezTo>
                  <a:cubicBezTo>
                    <a:pt x="30230" y="6334"/>
                    <a:pt x="30206" y="6727"/>
                    <a:pt x="30171" y="7120"/>
                  </a:cubicBezTo>
                  <a:close/>
                  <a:moveTo>
                    <a:pt x="10692" y="19288"/>
                  </a:moveTo>
                  <a:cubicBezTo>
                    <a:pt x="10359" y="19288"/>
                    <a:pt x="10037" y="19300"/>
                    <a:pt x="9704" y="19300"/>
                  </a:cubicBezTo>
                  <a:cubicBezTo>
                    <a:pt x="8692" y="19300"/>
                    <a:pt x="7668" y="19265"/>
                    <a:pt x="6692" y="19253"/>
                  </a:cubicBezTo>
                  <a:lnTo>
                    <a:pt x="6572" y="19253"/>
                  </a:lnTo>
                  <a:cubicBezTo>
                    <a:pt x="6180" y="19253"/>
                    <a:pt x="5953" y="19479"/>
                    <a:pt x="5751" y="19681"/>
                  </a:cubicBezTo>
                  <a:lnTo>
                    <a:pt x="5715" y="19717"/>
                  </a:lnTo>
                  <a:cubicBezTo>
                    <a:pt x="4989" y="20443"/>
                    <a:pt x="4108" y="20979"/>
                    <a:pt x="3191" y="21551"/>
                  </a:cubicBezTo>
                  <a:cubicBezTo>
                    <a:pt x="3096" y="21610"/>
                    <a:pt x="3013" y="21646"/>
                    <a:pt x="2917" y="21705"/>
                  </a:cubicBezTo>
                  <a:cubicBezTo>
                    <a:pt x="2798" y="21396"/>
                    <a:pt x="2858" y="21146"/>
                    <a:pt x="2917" y="20860"/>
                  </a:cubicBezTo>
                  <a:cubicBezTo>
                    <a:pt x="2953" y="20741"/>
                    <a:pt x="2977" y="20622"/>
                    <a:pt x="3001" y="20491"/>
                  </a:cubicBezTo>
                  <a:cubicBezTo>
                    <a:pt x="3013" y="20360"/>
                    <a:pt x="3060" y="20217"/>
                    <a:pt x="3096" y="20086"/>
                  </a:cubicBezTo>
                  <a:cubicBezTo>
                    <a:pt x="3132" y="19979"/>
                    <a:pt x="3179" y="19896"/>
                    <a:pt x="3191" y="19789"/>
                  </a:cubicBezTo>
                  <a:cubicBezTo>
                    <a:pt x="3251" y="19550"/>
                    <a:pt x="3274" y="19312"/>
                    <a:pt x="3143" y="19146"/>
                  </a:cubicBezTo>
                  <a:cubicBezTo>
                    <a:pt x="3024" y="18991"/>
                    <a:pt x="2786" y="18955"/>
                    <a:pt x="2548" y="18943"/>
                  </a:cubicBezTo>
                  <a:lnTo>
                    <a:pt x="2381" y="18943"/>
                  </a:lnTo>
                  <a:lnTo>
                    <a:pt x="2179" y="18943"/>
                  </a:lnTo>
                  <a:lnTo>
                    <a:pt x="1965" y="18943"/>
                  </a:lnTo>
                  <a:lnTo>
                    <a:pt x="1727" y="18943"/>
                  </a:lnTo>
                  <a:cubicBezTo>
                    <a:pt x="1274" y="18907"/>
                    <a:pt x="1072" y="18729"/>
                    <a:pt x="988" y="18300"/>
                  </a:cubicBezTo>
                  <a:cubicBezTo>
                    <a:pt x="917" y="17943"/>
                    <a:pt x="881" y="17598"/>
                    <a:pt x="881" y="17288"/>
                  </a:cubicBezTo>
                  <a:cubicBezTo>
                    <a:pt x="893" y="15836"/>
                    <a:pt x="917" y="14312"/>
                    <a:pt x="953" y="12800"/>
                  </a:cubicBezTo>
                  <a:cubicBezTo>
                    <a:pt x="953" y="12573"/>
                    <a:pt x="1000" y="12335"/>
                    <a:pt x="1036" y="12097"/>
                  </a:cubicBezTo>
                  <a:cubicBezTo>
                    <a:pt x="1048" y="11966"/>
                    <a:pt x="1072" y="11823"/>
                    <a:pt x="1096" y="11692"/>
                  </a:cubicBezTo>
                  <a:cubicBezTo>
                    <a:pt x="1238" y="10264"/>
                    <a:pt x="2548" y="9942"/>
                    <a:pt x="2953" y="9859"/>
                  </a:cubicBezTo>
                  <a:cubicBezTo>
                    <a:pt x="3453" y="9775"/>
                    <a:pt x="3977" y="9775"/>
                    <a:pt x="4382" y="9775"/>
                  </a:cubicBezTo>
                  <a:lnTo>
                    <a:pt x="4572" y="9775"/>
                  </a:lnTo>
                  <a:cubicBezTo>
                    <a:pt x="6751" y="9787"/>
                    <a:pt x="8537" y="9823"/>
                    <a:pt x="10204" y="9859"/>
                  </a:cubicBezTo>
                  <a:cubicBezTo>
                    <a:pt x="11049" y="9883"/>
                    <a:pt x="11930" y="9942"/>
                    <a:pt x="12883" y="10037"/>
                  </a:cubicBezTo>
                  <a:cubicBezTo>
                    <a:pt x="13454" y="10097"/>
                    <a:pt x="13811" y="10430"/>
                    <a:pt x="13966" y="11073"/>
                  </a:cubicBezTo>
                  <a:cubicBezTo>
                    <a:pt x="14335" y="12585"/>
                    <a:pt x="14288" y="14074"/>
                    <a:pt x="14216" y="15359"/>
                  </a:cubicBezTo>
                  <a:cubicBezTo>
                    <a:pt x="14157" y="16145"/>
                    <a:pt x="14097" y="17002"/>
                    <a:pt x="14014" y="17955"/>
                  </a:cubicBezTo>
                  <a:cubicBezTo>
                    <a:pt x="13954" y="18705"/>
                    <a:pt x="13716" y="18955"/>
                    <a:pt x="13002" y="19074"/>
                  </a:cubicBezTo>
                  <a:cubicBezTo>
                    <a:pt x="12168" y="19193"/>
                    <a:pt x="11395" y="19265"/>
                    <a:pt x="10692" y="192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17" name="Google Shape;3917;p116"/>
          <p:cNvGrpSpPr/>
          <p:nvPr/>
        </p:nvGrpSpPr>
        <p:grpSpPr>
          <a:xfrm>
            <a:off x="3556007" y="3534421"/>
            <a:ext cx="663727" cy="558543"/>
            <a:chOff x="6075750" y="3009125"/>
            <a:chExt cx="550400" cy="463175"/>
          </a:xfrm>
        </p:grpSpPr>
        <p:sp>
          <p:nvSpPr>
            <p:cNvPr id="3918" name="Google Shape;3918;p116"/>
            <p:cNvSpPr/>
            <p:nvPr/>
          </p:nvSpPr>
          <p:spPr>
            <a:xfrm>
              <a:off x="6076650" y="3020750"/>
              <a:ext cx="538175" cy="433700"/>
            </a:xfrm>
            <a:custGeom>
              <a:avLst/>
              <a:gdLst/>
              <a:ahLst/>
              <a:cxnLst/>
              <a:rect l="l" t="t" r="r" b="b"/>
              <a:pathLst>
                <a:path w="21527" h="17348" extrusionOk="0">
                  <a:moveTo>
                    <a:pt x="7572" y="17347"/>
                  </a:moveTo>
                  <a:cubicBezTo>
                    <a:pt x="7858" y="16657"/>
                    <a:pt x="8108" y="16097"/>
                    <a:pt x="8311" y="15538"/>
                  </a:cubicBezTo>
                  <a:cubicBezTo>
                    <a:pt x="8430" y="15204"/>
                    <a:pt x="8465" y="14847"/>
                    <a:pt x="8513" y="14514"/>
                  </a:cubicBezTo>
                  <a:cubicBezTo>
                    <a:pt x="8573" y="14014"/>
                    <a:pt x="8489" y="13883"/>
                    <a:pt x="7989" y="13752"/>
                  </a:cubicBezTo>
                  <a:cubicBezTo>
                    <a:pt x="7358" y="13573"/>
                    <a:pt x="6703" y="13418"/>
                    <a:pt x="6072" y="13228"/>
                  </a:cubicBezTo>
                  <a:cubicBezTo>
                    <a:pt x="5167" y="12942"/>
                    <a:pt x="4239" y="12680"/>
                    <a:pt x="3370" y="12299"/>
                  </a:cubicBezTo>
                  <a:cubicBezTo>
                    <a:pt x="2036" y="11752"/>
                    <a:pt x="1048" y="10775"/>
                    <a:pt x="714" y="9358"/>
                  </a:cubicBezTo>
                  <a:cubicBezTo>
                    <a:pt x="0" y="6287"/>
                    <a:pt x="988" y="3334"/>
                    <a:pt x="3727" y="1441"/>
                  </a:cubicBezTo>
                  <a:cubicBezTo>
                    <a:pt x="4703" y="774"/>
                    <a:pt x="5775" y="393"/>
                    <a:pt x="6977" y="274"/>
                  </a:cubicBezTo>
                  <a:cubicBezTo>
                    <a:pt x="9632" y="0"/>
                    <a:pt x="12252" y="274"/>
                    <a:pt x="14871" y="619"/>
                  </a:cubicBezTo>
                  <a:cubicBezTo>
                    <a:pt x="16014" y="774"/>
                    <a:pt x="17133" y="1012"/>
                    <a:pt x="18252" y="1369"/>
                  </a:cubicBezTo>
                  <a:cubicBezTo>
                    <a:pt x="19514" y="1762"/>
                    <a:pt x="20396" y="2524"/>
                    <a:pt x="20812" y="3810"/>
                  </a:cubicBezTo>
                  <a:cubicBezTo>
                    <a:pt x="21527" y="5929"/>
                    <a:pt x="21467" y="8049"/>
                    <a:pt x="20610" y="10097"/>
                  </a:cubicBezTo>
                  <a:cubicBezTo>
                    <a:pt x="20217" y="11085"/>
                    <a:pt x="19562" y="11942"/>
                    <a:pt x="18574" y="12525"/>
                  </a:cubicBezTo>
                  <a:cubicBezTo>
                    <a:pt x="16645" y="13668"/>
                    <a:pt x="14585" y="14288"/>
                    <a:pt x="12323" y="14109"/>
                  </a:cubicBezTo>
                  <a:cubicBezTo>
                    <a:pt x="12037" y="14085"/>
                    <a:pt x="11835" y="14133"/>
                    <a:pt x="11668" y="14383"/>
                  </a:cubicBezTo>
                  <a:cubicBezTo>
                    <a:pt x="11490" y="14669"/>
                    <a:pt x="11359" y="14978"/>
                    <a:pt x="11132" y="15216"/>
                  </a:cubicBezTo>
                  <a:cubicBezTo>
                    <a:pt x="10359" y="16133"/>
                    <a:pt x="9394" y="16800"/>
                    <a:pt x="8287" y="17240"/>
                  </a:cubicBezTo>
                  <a:cubicBezTo>
                    <a:pt x="8108" y="17324"/>
                    <a:pt x="7906" y="17312"/>
                    <a:pt x="7572" y="17347"/>
                  </a:cubicBezTo>
                  <a:close/>
                  <a:moveTo>
                    <a:pt x="10299" y="3298"/>
                  </a:moveTo>
                  <a:cubicBezTo>
                    <a:pt x="10287" y="3465"/>
                    <a:pt x="10251" y="3655"/>
                    <a:pt x="10239" y="3858"/>
                  </a:cubicBezTo>
                  <a:cubicBezTo>
                    <a:pt x="10132" y="4751"/>
                    <a:pt x="10049" y="5644"/>
                    <a:pt x="9942" y="6537"/>
                  </a:cubicBezTo>
                  <a:cubicBezTo>
                    <a:pt x="9882" y="7049"/>
                    <a:pt x="9811" y="7572"/>
                    <a:pt x="9763" y="8096"/>
                  </a:cubicBezTo>
                  <a:cubicBezTo>
                    <a:pt x="9739" y="8382"/>
                    <a:pt x="9870" y="8537"/>
                    <a:pt x="10168" y="8561"/>
                  </a:cubicBezTo>
                  <a:cubicBezTo>
                    <a:pt x="10573" y="8573"/>
                    <a:pt x="10990" y="8596"/>
                    <a:pt x="11382" y="8561"/>
                  </a:cubicBezTo>
                  <a:cubicBezTo>
                    <a:pt x="11918" y="8501"/>
                    <a:pt x="12264" y="8156"/>
                    <a:pt x="12430" y="7644"/>
                  </a:cubicBezTo>
                  <a:cubicBezTo>
                    <a:pt x="12621" y="7037"/>
                    <a:pt x="12514" y="6775"/>
                    <a:pt x="12025" y="6370"/>
                  </a:cubicBezTo>
                  <a:cubicBezTo>
                    <a:pt x="11918" y="6298"/>
                    <a:pt x="11835" y="6203"/>
                    <a:pt x="11763" y="6156"/>
                  </a:cubicBezTo>
                  <a:cubicBezTo>
                    <a:pt x="12025" y="5775"/>
                    <a:pt x="12323" y="5465"/>
                    <a:pt x="12490" y="5084"/>
                  </a:cubicBezTo>
                  <a:cubicBezTo>
                    <a:pt x="12656" y="4679"/>
                    <a:pt x="12633" y="4239"/>
                    <a:pt x="12371" y="3858"/>
                  </a:cubicBezTo>
                  <a:cubicBezTo>
                    <a:pt x="11894" y="3227"/>
                    <a:pt x="10990" y="2977"/>
                    <a:pt x="10299" y="3298"/>
                  </a:cubicBezTo>
                  <a:close/>
                  <a:moveTo>
                    <a:pt x="7418" y="6560"/>
                  </a:moveTo>
                  <a:cubicBezTo>
                    <a:pt x="7787" y="7096"/>
                    <a:pt x="7549" y="7715"/>
                    <a:pt x="7870" y="8215"/>
                  </a:cubicBezTo>
                  <a:cubicBezTo>
                    <a:pt x="8204" y="7942"/>
                    <a:pt x="8204" y="7942"/>
                    <a:pt x="8156" y="7680"/>
                  </a:cubicBezTo>
                  <a:cubicBezTo>
                    <a:pt x="8096" y="7346"/>
                    <a:pt x="8049" y="7025"/>
                    <a:pt x="7977" y="6691"/>
                  </a:cubicBezTo>
                  <a:cubicBezTo>
                    <a:pt x="7811" y="5917"/>
                    <a:pt x="7668" y="5132"/>
                    <a:pt x="7477" y="4358"/>
                  </a:cubicBezTo>
                  <a:cubicBezTo>
                    <a:pt x="7406" y="4108"/>
                    <a:pt x="7275" y="3881"/>
                    <a:pt x="7180" y="3643"/>
                  </a:cubicBezTo>
                  <a:cubicBezTo>
                    <a:pt x="7132" y="3631"/>
                    <a:pt x="7072" y="3608"/>
                    <a:pt x="7025" y="3584"/>
                  </a:cubicBezTo>
                  <a:cubicBezTo>
                    <a:pt x="6977" y="3655"/>
                    <a:pt x="6941" y="3715"/>
                    <a:pt x="6906" y="3786"/>
                  </a:cubicBezTo>
                  <a:cubicBezTo>
                    <a:pt x="6287" y="5167"/>
                    <a:pt x="5656" y="6513"/>
                    <a:pt x="5036" y="7882"/>
                  </a:cubicBezTo>
                  <a:cubicBezTo>
                    <a:pt x="5001" y="7953"/>
                    <a:pt x="5072" y="8072"/>
                    <a:pt x="5096" y="8168"/>
                  </a:cubicBezTo>
                  <a:cubicBezTo>
                    <a:pt x="5298" y="8001"/>
                    <a:pt x="5394" y="7822"/>
                    <a:pt x="5477" y="7632"/>
                  </a:cubicBezTo>
                  <a:cubicBezTo>
                    <a:pt x="5608" y="7334"/>
                    <a:pt x="5727" y="7001"/>
                    <a:pt x="5882" y="6727"/>
                  </a:cubicBezTo>
                  <a:cubicBezTo>
                    <a:pt x="5941" y="6608"/>
                    <a:pt x="6108" y="6489"/>
                    <a:pt x="6239" y="6489"/>
                  </a:cubicBezTo>
                  <a:cubicBezTo>
                    <a:pt x="6644" y="6501"/>
                    <a:pt x="7061" y="6548"/>
                    <a:pt x="7418" y="6560"/>
                  </a:cubicBezTo>
                  <a:close/>
                  <a:moveTo>
                    <a:pt x="16562" y="8120"/>
                  </a:moveTo>
                  <a:cubicBezTo>
                    <a:pt x="16431" y="8144"/>
                    <a:pt x="16324" y="8144"/>
                    <a:pt x="16240" y="8168"/>
                  </a:cubicBezTo>
                  <a:cubicBezTo>
                    <a:pt x="15871" y="8299"/>
                    <a:pt x="15514" y="8251"/>
                    <a:pt x="15133" y="8168"/>
                  </a:cubicBezTo>
                  <a:cubicBezTo>
                    <a:pt x="14121" y="7930"/>
                    <a:pt x="13657" y="6941"/>
                    <a:pt x="14121" y="6025"/>
                  </a:cubicBezTo>
                  <a:cubicBezTo>
                    <a:pt x="14538" y="5179"/>
                    <a:pt x="15181" y="4632"/>
                    <a:pt x="16169" y="4548"/>
                  </a:cubicBezTo>
                  <a:cubicBezTo>
                    <a:pt x="16347" y="4536"/>
                    <a:pt x="16526" y="4536"/>
                    <a:pt x="16502" y="4251"/>
                  </a:cubicBezTo>
                  <a:cubicBezTo>
                    <a:pt x="16169" y="4048"/>
                    <a:pt x="15824" y="4179"/>
                    <a:pt x="15514" y="4298"/>
                  </a:cubicBezTo>
                  <a:cubicBezTo>
                    <a:pt x="14597" y="4608"/>
                    <a:pt x="13978" y="5263"/>
                    <a:pt x="13645" y="6144"/>
                  </a:cubicBezTo>
                  <a:cubicBezTo>
                    <a:pt x="13287" y="7060"/>
                    <a:pt x="13526" y="7870"/>
                    <a:pt x="14359" y="8406"/>
                  </a:cubicBezTo>
                  <a:cubicBezTo>
                    <a:pt x="14942" y="8775"/>
                    <a:pt x="15609" y="8834"/>
                    <a:pt x="16288" y="8715"/>
                  </a:cubicBezTo>
                  <a:cubicBezTo>
                    <a:pt x="16550" y="8644"/>
                    <a:pt x="16681" y="8477"/>
                    <a:pt x="16562" y="81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9" name="Google Shape;3919;p116"/>
            <p:cNvSpPr/>
            <p:nvPr/>
          </p:nvSpPr>
          <p:spPr>
            <a:xfrm>
              <a:off x="6332025" y="3176125"/>
              <a:ext cx="50025" cy="49125"/>
            </a:xfrm>
            <a:custGeom>
              <a:avLst/>
              <a:gdLst/>
              <a:ahLst/>
              <a:cxnLst/>
              <a:rect l="l" t="t" r="r" b="b"/>
              <a:pathLst>
                <a:path w="2001" h="1965" extrusionOk="0">
                  <a:moveTo>
                    <a:pt x="1" y="1762"/>
                  </a:moveTo>
                  <a:cubicBezTo>
                    <a:pt x="24" y="1226"/>
                    <a:pt x="72" y="679"/>
                    <a:pt x="96" y="107"/>
                  </a:cubicBezTo>
                  <a:cubicBezTo>
                    <a:pt x="691" y="0"/>
                    <a:pt x="1132" y="226"/>
                    <a:pt x="1548" y="476"/>
                  </a:cubicBezTo>
                  <a:cubicBezTo>
                    <a:pt x="1787" y="631"/>
                    <a:pt x="2001" y="834"/>
                    <a:pt x="1918" y="1143"/>
                  </a:cubicBezTo>
                  <a:cubicBezTo>
                    <a:pt x="1822" y="1441"/>
                    <a:pt x="1668" y="1738"/>
                    <a:pt x="1322" y="1822"/>
                  </a:cubicBezTo>
                  <a:cubicBezTo>
                    <a:pt x="906" y="1929"/>
                    <a:pt x="489" y="1965"/>
                    <a:pt x="1" y="17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0" name="Google Shape;3920;p116"/>
            <p:cNvSpPr/>
            <p:nvPr/>
          </p:nvSpPr>
          <p:spPr>
            <a:xfrm>
              <a:off x="6337100" y="3105875"/>
              <a:ext cx="45850" cy="61625"/>
            </a:xfrm>
            <a:custGeom>
              <a:avLst/>
              <a:gdLst/>
              <a:ahLst/>
              <a:cxnLst/>
              <a:rect l="l" t="t" r="r" b="b"/>
              <a:pathLst>
                <a:path w="1834" h="2465" extrusionOk="0">
                  <a:moveTo>
                    <a:pt x="131" y="1167"/>
                  </a:moveTo>
                  <a:cubicBezTo>
                    <a:pt x="167" y="905"/>
                    <a:pt x="179" y="655"/>
                    <a:pt x="226" y="405"/>
                  </a:cubicBezTo>
                  <a:cubicBezTo>
                    <a:pt x="262" y="131"/>
                    <a:pt x="476" y="0"/>
                    <a:pt x="679" y="131"/>
                  </a:cubicBezTo>
                  <a:cubicBezTo>
                    <a:pt x="1000" y="310"/>
                    <a:pt x="1322" y="524"/>
                    <a:pt x="1548" y="786"/>
                  </a:cubicBezTo>
                  <a:cubicBezTo>
                    <a:pt x="1834" y="1131"/>
                    <a:pt x="1726" y="1655"/>
                    <a:pt x="1381" y="1953"/>
                  </a:cubicBezTo>
                  <a:cubicBezTo>
                    <a:pt x="1238" y="2072"/>
                    <a:pt x="1060" y="2167"/>
                    <a:pt x="881" y="2227"/>
                  </a:cubicBezTo>
                  <a:cubicBezTo>
                    <a:pt x="179" y="2465"/>
                    <a:pt x="0" y="2310"/>
                    <a:pt x="72" y="1560"/>
                  </a:cubicBezTo>
                  <a:cubicBezTo>
                    <a:pt x="95" y="1429"/>
                    <a:pt x="107" y="1298"/>
                    <a:pt x="131" y="11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1" name="Google Shape;3921;p116"/>
            <p:cNvSpPr/>
            <p:nvPr/>
          </p:nvSpPr>
          <p:spPr>
            <a:xfrm>
              <a:off x="6234100" y="3131775"/>
              <a:ext cx="27100" cy="42275"/>
            </a:xfrm>
            <a:custGeom>
              <a:avLst/>
              <a:gdLst/>
              <a:ahLst/>
              <a:cxnLst/>
              <a:rect l="l" t="t" r="r" b="b"/>
              <a:pathLst>
                <a:path w="1084" h="1691" extrusionOk="0">
                  <a:moveTo>
                    <a:pt x="1084" y="1584"/>
                  </a:moveTo>
                  <a:cubicBezTo>
                    <a:pt x="667" y="1679"/>
                    <a:pt x="322" y="1691"/>
                    <a:pt x="1" y="1476"/>
                  </a:cubicBezTo>
                  <a:cubicBezTo>
                    <a:pt x="60" y="929"/>
                    <a:pt x="358" y="512"/>
                    <a:pt x="703" y="0"/>
                  </a:cubicBezTo>
                  <a:cubicBezTo>
                    <a:pt x="965" y="524"/>
                    <a:pt x="1024" y="1036"/>
                    <a:pt x="1084" y="15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2" name="Google Shape;3922;p116"/>
            <p:cNvSpPr/>
            <p:nvPr/>
          </p:nvSpPr>
          <p:spPr>
            <a:xfrm>
              <a:off x="6075750" y="3009125"/>
              <a:ext cx="550400" cy="463175"/>
            </a:xfrm>
            <a:custGeom>
              <a:avLst/>
              <a:gdLst/>
              <a:ahLst/>
              <a:cxnLst/>
              <a:rect l="l" t="t" r="r" b="b"/>
              <a:pathLst>
                <a:path w="22016" h="18527" extrusionOk="0">
                  <a:moveTo>
                    <a:pt x="21515" y="4323"/>
                  </a:moveTo>
                  <a:cubicBezTo>
                    <a:pt x="21229" y="3394"/>
                    <a:pt x="20801" y="2382"/>
                    <a:pt x="19777" y="1846"/>
                  </a:cubicBezTo>
                  <a:cubicBezTo>
                    <a:pt x="19146" y="1525"/>
                    <a:pt x="18407" y="1168"/>
                    <a:pt x="17610" y="1001"/>
                  </a:cubicBezTo>
                  <a:cubicBezTo>
                    <a:pt x="16241" y="715"/>
                    <a:pt x="14443" y="370"/>
                    <a:pt x="12633" y="191"/>
                  </a:cubicBezTo>
                  <a:cubicBezTo>
                    <a:pt x="11657" y="108"/>
                    <a:pt x="10514" y="1"/>
                    <a:pt x="9359" y="1"/>
                  </a:cubicBezTo>
                  <a:cubicBezTo>
                    <a:pt x="8561" y="1"/>
                    <a:pt x="7847" y="48"/>
                    <a:pt x="7168" y="132"/>
                  </a:cubicBezTo>
                  <a:cubicBezTo>
                    <a:pt x="5811" y="310"/>
                    <a:pt x="4811" y="632"/>
                    <a:pt x="3906" y="1168"/>
                  </a:cubicBezTo>
                  <a:cubicBezTo>
                    <a:pt x="1810" y="2430"/>
                    <a:pt x="572" y="4216"/>
                    <a:pt x="119" y="6621"/>
                  </a:cubicBezTo>
                  <a:cubicBezTo>
                    <a:pt x="0" y="7311"/>
                    <a:pt x="60" y="7978"/>
                    <a:pt x="108" y="8633"/>
                  </a:cubicBezTo>
                  <a:cubicBezTo>
                    <a:pt x="143" y="8907"/>
                    <a:pt x="155" y="9180"/>
                    <a:pt x="167" y="9466"/>
                  </a:cubicBezTo>
                  <a:cubicBezTo>
                    <a:pt x="203" y="10252"/>
                    <a:pt x="608" y="10871"/>
                    <a:pt x="1001" y="11443"/>
                  </a:cubicBezTo>
                  <a:cubicBezTo>
                    <a:pt x="1143" y="11657"/>
                    <a:pt x="1286" y="11859"/>
                    <a:pt x="1405" y="12086"/>
                  </a:cubicBezTo>
                  <a:cubicBezTo>
                    <a:pt x="1441" y="12145"/>
                    <a:pt x="1489" y="12193"/>
                    <a:pt x="1536" y="12217"/>
                  </a:cubicBezTo>
                  <a:lnTo>
                    <a:pt x="1572" y="12252"/>
                  </a:lnTo>
                  <a:cubicBezTo>
                    <a:pt x="2489" y="12990"/>
                    <a:pt x="3608" y="13550"/>
                    <a:pt x="5084" y="13943"/>
                  </a:cubicBezTo>
                  <a:cubicBezTo>
                    <a:pt x="5918" y="14181"/>
                    <a:pt x="6775" y="14455"/>
                    <a:pt x="7644" y="14741"/>
                  </a:cubicBezTo>
                  <a:cubicBezTo>
                    <a:pt x="8061" y="14872"/>
                    <a:pt x="8061" y="14872"/>
                    <a:pt x="7966" y="15348"/>
                  </a:cubicBezTo>
                  <a:cubicBezTo>
                    <a:pt x="7787" y="16265"/>
                    <a:pt x="7335" y="17074"/>
                    <a:pt x="6918" y="17741"/>
                  </a:cubicBezTo>
                  <a:cubicBezTo>
                    <a:pt x="6823" y="17872"/>
                    <a:pt x="6763" y="18110"/>
                    <a:pt x="6823" y="18289"/>
                  </a:cubicBezTo>
                  <a:cubicBezTo>
                    <a:pt x="6882" y="18455"/>
                    <a:pt x="7156" y="18527"/>
                    <a:pt x="7287" y="18527"/>
                  </a:cubicBezTo>
                  <a:lnTo>
                    <a:pt x="7335" y="18527"/>
                  </a:lnTo>
                  <a:cubicBezTo>
                    <a:pt x="7406" y="18527"/>
                    <a:pt x="7478" y="18515"/>
                    <a:pt x="7549" y="18515"/>
                  </a:cubicBezTo>
                  <a:cubicBezTo>
                    <a:pt x="7870" y="18491"/>
                    <a:pt x="8192" y="18467"/>
                    <a:pt x="8478" y="18336"/>
                  </a:cubicBezTo>
                  <a:cubicBezTo>
                    <a:pt x="9692" y="17753"/>
                    <a:pt x="11061" y="16979"/>
                    <a:pt x="11930" y="15586"/>
                  </a:cubicBezTo>
                  <a:cubicBezTo>
                    <a:pt x="12073" y="15348"/>
                    <a:pt x="12240" y="15253"/>
                    <a:pt x="12514" y="15253"/>
                  </a:cubicBezTo>
                  <a:lnTo>
                    <a:pt x="12657" y="15253"/>
                  </a:lnTo>
                  <a:lnTo>
                    <a:pt x="13026" y="15253"/>
                  </a:lnTo>
                  <a:cubicBezTo>
                    <a:pt x="13419" y="15253"/>
                    <a:pt x="13859" y="15241"/>
                    <a:pt x="14300" y="15169"/>
                  </a:cubicBezTo>
                  <a:cubicBezTo>
                    <a:pt x="15550" y="14943"/>
                    <a:pt x="17003" y="14598"/>
                    <a:pt x="18324" y="13848"/>
                  </a:cubicBezTo>
                  <a:lnTo>
                    <a:pt x="18384" y="13812"/>
                  </a:lnTo>
                  <a:cubicBezTo>
                    <a:pt x="19015" y="13455"/>
                    <a:pt x="19658" y="13086"/>
                    <a:pt x="20134" y="12467"/>
                  </a:cubicBezTo>
                  <a:cubicBezTo>
                    <a:pt x="21158" y="11145"/>
                    <a:pt x="21717" y="9788"/>
                    <a:pt x="21801" y="8478"/>
                  </a:cubicBezTo>
                  <a:cubicBezTo>
                    <a:pt x="22015" y="6966"/>
                    <a:pt x="21920" y="5609"/>
                    <a:pt x="21515" y="4323"/>
                  </a:cubicBezTo>
                  <a:close/>
                  <a:moveTo>
                    <a:pt x="11573" y="14764"/>
                  </a:moveTo>
                  <a:cubicBezTo>
                    <a:pt x="11526" y="14860"/>
                    <a:pt x="11466" y="14931"/>
                    <a:pt x="11418" y="15014"/>
                  </a:cubicBezTo>
                  <a:cubicBezTo>
                    <a:pt x="11299" y="15229"/>
                    <a:pt x="11204" y="15419"/>
                    <a:pt x="11049" y="15586"/>
                  </a:cubicBezTo>
                  <a:cubicBezTo>
                    <a:pt x="10311" y="16443"/>
                    <a:pt x="9371" y="17122"/>
                    <a:pt x="8263" y="17562"/>
                  </a:cubicBezTo>
                  <a:cubicBezTo>
                    <a:pt x="8168" y="17610"/>
                    <a:pt x="8049" y="17610"/>
                    <a:pt x="7894" y="17622"/>
                  </a:cubicBezTo>
                  <a:lnTo>
                    <a:pt x="7835" y="17622"/>
                  </a:lnTo>
                  <a:cubicBezTo>
                    <a:pt x="7894" y="17491"/>
                    <a:pt x="7942" y="17372"/>
                    <a:pt x="8001" y="17229"/>
                  </a:cubicBezTo>
                  <a:cubicBezTo>
                    <a:pt x="8180" y="16789"/>
                    <a:pt x="8335" y="16419"/>
                    <a:pt x="8478" y="16015"/>
                  </a:cubicBezTo>
                  <a:cubicBezTo>
                    <a:pt x="8585" y="15717"/>
                    <a:pt x="8632" y="15407"/>
                    <a:pt x="8704" y="14955"/>
                  </a:cubicBezTo>
                  <a:cubicBezTo>
                    <a:pt x="8763" y="14395"/>
                    <a:pt x="8621" y="14193"/>
                    <a:pt x="8073" y="14038"/>
                  </a:cubicBezTo>
                  <a:lnTo>
                    <a:pt x="7227" y="13812"/>
                  </a:lnTo>
                  <a:cubicBezTo>
                    <a:pt x="6870" y="13717"/>
                    <a:pt x="6513" y="13633"/>
                    <a:pt x="6156" y="13514"/>
                  </a:cubicBezTo>
                  <a:lnTo>
                    <a:pt x="5715" y="13383"/>
                  </a:lnTo>
                  <a:cubicBezTo>
                    <a:pt x="4965" y="13145"/>
                    <a:pt x="4191" y="12907"/>
                    <a:pt x="3441" y="12586"/>
                  </a:cubicBezTo>
                  <a:cubicBezTo>
                    <a:pt x="2060" y="12014"/>
                    <a:pt x="1179" y="11026"/>
                    <a:pt x="870" y="9752"/>
                  </a:cubicBezTo>
                  <a:cubicBezTo>
                    <a:pt x="119" y="6609"/>
                    <a:pt x="1215" y="3775"/>
                    <a:pt x="3810" y="1989"/>
                  </a:cubicBezTo>
                  <a:cubicBezTo>
                    <a:pt x="4739" y="1358"/>
                    <a:pt x="5775" y="977"/>
                    <a:pt x="7013" y="846"/>
                  </a:cubicBezTo>
                  <a:cubicBezTo>
                    <a:pt x="7739" y="775"/>
                    <a:pt x="8490" y="727"/>
                    <a:pt x="9275" y="727"/>
                  </a:cubicBezTo>
                  <a:cubicBezTo>
                    <a:pt x="11180" y="727"/>
                    <a:pt x="13073" y="953"/>
                    <a:pt x="14859" y="1191"/>
                  </a:cubicBezTo>
                  <a:cubicBezTo>
                    <a:pt x="16062" y="1358"/>
                    <a:pt x="17145" y="1596"/>
                    <a:pt x="18205" y="1918"/>
                  </a:cubicBezTo>
                  <a:cubicBezTo>
                    <a:pt x="19503" y="2334"/>
                    <a:pt x="20277" y="3084"/>
                    <a:pt x="20682" y="4251"/>
                  </a:cubicBezTo>
                  <a:cubicBezTo>
                    <a:pt x="21372" y="6359"/>
                    <a:pt x="21313" y="8442"/>
                    <a:pt x="20503" y="10442"/>
                  </a:cubicBezTo>
                  <a:cubicBezTo>
                    <a:pt x="20086" y="11478"/>
                    <a:pt x="19408" y="12264"/>
                    <a:pt x="18515" y="12800"/>
                  </a:cubicBezTo>
                  <a:cubicBezTo>
                    <a:pt x="16705" y="13871"/>
                    <a:pt x="14931" y="14395"/>
                    <a:pt x="13097" y="14395"/>
                  </a:cubicBezTo>
                  <a:cubicBezTo>
                    <a:pt x="12847" y="14395"/>
                    <a:pt x="12597" y="14372"/>
                    <a:pt x="12347" y="14360"/>
                  </a:cubicBezTo>
                  <a:lnTo>
                    <a:pt x="12228" y="14360"/>
                  </a:lnTo>
                  <a:cubicBezTo>
                    <a:pt x="11930" y="14407"/>
                    <a:pt x="11716" y="14526"/>
                    <a:pt x="11573" y="1476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3" name="Google Shape;3923;p116"/>
            <p:cNvSpPr/>
            <p:nvPr/>
          </p:nvSpPr>
          <p:spPr>
            <a:xfrm>
              <a:off x="6315950" y="3095450"/>
              <a:ext cx="81000" cy="143200"/>
            </a:xfrm>
            <a:custGeom>
              <a:avLst/>
              <a:gdLst/>
              <a:ahLst/>
              <a:cxnLst/>
              <a:rect l="l" t="t" r="r" b="b"/>
              <a:pathLst>
                <a:path w="3240" h="5728" extrusionOk="0">
                  <a:moveTo>
                    <a:pt x="2549" y="3263"/>
                  </a:moveTo>
                  <a:lnTo>
                    <a:pt x="2382" y="3132"/>
                  </a:lnTo>
                  <a:cubicBezTo>
                    <a:pt x="2442" y="3049"/>
                    <a:pt x="2501" y="2977"/>
                    <a:pt x="2549" y="2906"/>
                  </a:cubicBezTo>
                  <a:cubicBezTo>
                    <a:pt x="2739" y="2644"/>
                    <a:pt x="2918" y="2417"/>
                    <a:pt x="3037" y="2132"/>
                  </a:cubicBezTo>
                  <a:cubicBezTo>
                    <a:pt x="3239" y="1655"/>
                    <a:pt x="3180" y="1144"/>
                    <a:pt x="2882" y="751"/>
                  </a:cubicBezTo>
                  <a:cubicBezTo>
                    <a:pt x="2549" y="286"/>
                    <a:pt x="1965" y="1"/>
                    <a:pt x="1382" y="1"/>
                  </a:cubicBezTo>
                  <a:cubicBezTo>
                    <a:pt x="1132" y="1"/>
                    <a:pt x="882" y="60"/>
                    <a:pt x="656" y="167"/>
                  </a:cubicBezTo>
                  <a:lnTo>
                    <a:pt x="584" y="191"/>
                  </a:lnTo>
                  <a:lnTo>
                    <a:pt x="548" y="465"/>
                  </a:lnTo>
                  <a:lnTo>
                    <a:pt x="501" y="822"/>
                  </a:lnTo>
                  <a:lnTo>
                    <a:pt x="382" y="1894"/>
                  </a:lnTo>
                  <a:lnTo>
                    <a:pt x="203" y="3501"/>
                  </a:lnTo>
                  <a:cubicBezTo>
                    <a:pt x="191" y="3691"/>
                    <a:pt x="167" y="3870"/>
                    <a:pt x="144" y="4061"/>
                  </a:cubicBezTo>
                  <a:cubicBezTo>
                    <a:pt x="96" y="4394"/>
                    <a:pt x="72" y="4727"/>
                    <a:pt x="25" y="5073"/>
                  </a:cubicBezTo>
                  <a:cubicBezTo>
                    <a:pt x="1" y="5311"/>
                    <a:pt x="84" y="5442"/>
                    <a:pt x="144" y="5525"/>
                  </a:cubicBezTo>
                  <a:cubicBezTo>
                    <a:pt x="215" y="5596"/>
                    <a:pt x="334" y="5680"/>
                    <a:pt x="584" y="5704"/>
                  </a:cubicBezTo>
                  <a:cubicBezTo>
                    <a:pt x="667" y="5704"/>
                    <a:pt x="763" y="5704"/>
                    <a:pt x="858" y="5716"/>
                  </a:cubicBezTo>
                  <a:cubicBezTo>
                    <a:pt x="1025" y="5716"/>
                    <a:pt x="1179" y="5727"/>
                    <a:pt x="1334" y="5727"/>
                  </a:cubicBezTo>
                  <a:cubicBezTo>
                    <a:pt x="1537" y="5727"/>
                    <a:pt x="1680" y="5716"/>
                    <a:pt x="1834" y="5704"/>
                  </a:cubicBezTo>
                  <a:cubicBezTo>
                    <a:pt x="2394" y="5644"/>
                    <a:pt x="2811" y="5287"/>
                    <a:pt x="2989" y="4692"/>
                  </a:cubicBezTo>
                  <a:cubicBezTo>
                    <a:pt x="3204" y="4049"/>
                    <a:pt x="3096" y="3703"/>
                    <a:pt x="2549" y="3263"/>
                  </a:cubicBezTo>
                  <a:close/>
                  <a:moveTo>
                    <a:pt x="2287" y="1310"/>
                  </a:moveTo>
                  <a:cubicBezTo>
                    <a:pt x="2513" y="1584"/>
                    <a:pt x="2442" y="2013"/>
                    <a:pt x="2144" y="2263"/>
                  </a:cubicBezTo>
                  <a:cubicBezTo>
                    <a:pt x="2025" y="2370"/>
                    <a:pt x="1858" y="2453"/>
                    <a:pt x="1680" y="2513"/>
                  </a:cubicBezTo>
                  <a:cubicBezTo>
                    <a:pt x="1501" y="2572"/>
                    <a:pt x="1370" y="2608"/>
                    <a:pt x="1263" y="2608"/>
                  </a:cubicBezTo>
                  <a:cubicBezTo>
                    <a:pt x="1179" y="2608"/>
                    <a:pt x="1144" y="2572"/>
                    <a:pt x="1120" y="2560"/>
                  </a:cubicBezTo>
                  <a:cubicBezTo>
                    <a:pt x="1060" y="2489"/>
                    <a:pt x="1037" y="2310"/>
                    <a:pt x="1072" y="2013"/>
                  </a:cubicBezTo>
                  <a:cubicBezTo>
                    <a:pt x="1084" y="1917"/>
                    <a:pt x="1084" y="1834"/>
                    <a:pt x="1096" y="1763"/>
                  </a:cubicBezTo>
                  <a:lnTo>
                    <a:pt x="1120" y="1763"/>
                  </a:lnTo>
                  <a:lnTo>
                    <a:pt x="1132" y="1608"/>
                  </a:lnTo>
                  <a:cubicBezTo>
                    <a:pt x="1144" y="1536"/>
                    <a:pt x="1144" y="1465"/>
                    <a:pt x="1156" y="1382"/>
                  </a:cubicBezTo>
                  <a:cubicBezTo>
                    <a:pt x="1179" y="1227"/>
                    <a:pt x="1203" y="1048"/>
                    <a:pt x="1239" y="870"/>
                  </a:cubicBezTo>
                  <a:cubicBezTo>
                    <a:pt x="1251" y="774"/>
                    <a:pt x="1299" y="667"/>
                    <a:pt x="1394" y="667"/>
                  </a:cubicBezTo>
                  <a:cubicBezTo>
                    <a:pt x="1429" y="667"/>
                    <a:pt x="1453" y="691"/>
                    <a:pt x="1489" y="703"/>
                  </a:cubicBezTo>
                  <a:cubicBezTo>
                    <a:pt x="1715" y="822"/>
                    <a:pt x="2072" y="1024"/>
                    <a:pt x="2287" y="1310"/>
                  </a:cubicBezTo>
                  <a:close/>
                  <a:moveTo>
                    <a:pt x="894" y="3453"/>
                  </a:moveTo>
                  <a:cubicBezTo>
                    <a:pt x="953" y="3453"/>
                    <a:pt x="1001" y="3441"/>
                    <a:pt x="1037" y="3441"/>
                  </a:cubicBezTo>
                  <a:cubicBezTo>
                    <a:pt x="1453" y="3441"/>
                    <a:pt x="1787" y="3620"/>
                    <a:pt x="2108" y="3811"/>
                  </a:cubicBezTo>
                  <a:cubicBezTo>
                    <a:pt x="2453" y="4025"/>
                    <a:pt x="2453" y="4180"/>
                    <a:pt x="2406" y="4299"/>
                  </a:cubicBezTo>
                  <a:cubicBezTo>
                    <a:pt x="2311" y="4644"/>
                    <a:pt x="2156" y="4823"/>
                    <a:pt x="1930" y="4870"/>
                  </a:cubicBezTo>
                  <a:cubicBezTo>
                    <a:pt x="1751" y="4906"/>
                    <a:pt x="1560" y="4954"/>
                    <a:pt x="1334" y="4954"/>
                  </a:cubicBezTo>
                  <a:cubicBezTo>
                    <a:pt x="1144" y="4954"/>
                    <a:pt x="965" y="4930"/>
                    <a:pt x="787" y="48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4" name="Google Shape;3924;p116"/>
            <p:cNvSpPr/>
            <p:nvPr/>
          </p:nvSpPr>
          <p:spPr>
            <a:xfrm>
              <a:off x="6197775" y="3106750"/>
              <a:ext cx="87250" cy="125350"/>
            </a:xfrm>
            <a:custGeom>
              <a:avLst/>
              <a:gdLst/>
              <a:ahLst/>
              <a:cxnLst/>
              <a:rect l="l" t="t" r="r" b="b"/>
              <a:pathLst>
                <a:path w="3490" h="5014" extrusionOk="0">
                  <a:moveTo>
                    <a:pt x="3263" y="3239"/>
                  </a:moveTo>
                  <a:lnTo>
                    <a:pt x="3192" y="2858"/>
                  </a:lnTo>
                  <a:cubicBezTo>
                    <a:pt x="3061" y="2216"/>
                    <a:pt x="2930" y="1561"/>
                    <a:pt x="2775" y="906"/>
                  </a:cubicBezTo>
                  <a:cubicBezTo>
                    <a:pt x="2727" y="715"/>
                    <a:pt x="2644" y="549"/>
                    <a:pt x="2573" y="382"/>
                  </a:cubicBezTo>
                  <a:cubicBezTo>
                    <a:pt x="2537" y="311"/>
                    <a:pt x="2489" y="239"/>
                    <a:pt x="2466" y="180"/>
                  </a:cubicBezTo>
                  <a:lnTo>
                    <a:pt x="2430" y="120"/>
                  </a:lnTo>
                  <a:lnTo>
                    <a:pt x="2370" y="96"/>
                  </a:lnTo>
                  <a:cubicBezTo>
                    <a:pt x="2335" y="84"/>
                    <a:pt x="2263" y="72"/>
                    <a:pt x="2227" y="37"/>
                  </a:cubicBezTo>
                  <a:lnTo>
                    <a:pt x="2108" y="1"/>
                  </a:lnTo>
                  <a:lnTo>
                    <a:pt x="2049" y="96"/>
                  </a:lnTo>
                  <a:cubicBezTo>
                    <a:pt x="2037" y="120"/>
                    <a:pt x="2013" y="144"/>
                    <a:pt x="2013" y="156"/>
                  </a:cubicBezTo>
                  <a:cubicBezTo>
                    <a:pt x="1989" y="203"/>
                    <a:pt x="1954" y="263"/>
                    <a:pt x="1930" y="322"/>
                  </a:cubicBezTo>
                  <a:lnTo>
                    <a:pt x="1715" y="775"/>
                  </a:lnTo>
                  <a:cubicBezTo>
                    <a:pt x="1168" y="1965"/>
                    <a:pt x="596" y="3192"/>
                    <a:pt x="49" y="4418"/>
                  </a:cubicBezTo>
                  <a:cubicBezTo>
                    <a:pt x="1" y="4525"/>
                    <a:pt x="49" y="4621"/>
                    <a:pt x="84" y="4716"/>
                  </a:cubicBezTo>
                  <a:cubicBezTo>
                    <a:pt x="96" y="4740"/>
                    <a:pt x="96" y="4775"/>
                    <a:pt x="108" y="4787"/>
                  </a:cubicBezTo>
                  <a:lnTo>
                    <a:pt x="168" y="5013"/>
                  </a:lnTo>
                  <a:lnTo>
                    <a:pt x="346" y="4859"/>
                  </a:lnTo>
                  <a:cubicBezTo>
                    <a:pt x="584" y="4680"/>
                    <a:pt x="692" y="4478"/>
                    <a:pt x="763" y="4287"/>
                  </a:cubicBezTo>
                  <a:lnTo>
                    <a:pt x="906" y="3966"/>
                  </a:lnTo>
                  <a:cubicBezTo>
                    <a:pt x="989" y="3763"/>
                    <a:pt x="1061" y="3573"/>
                    <a:pt x="1168" y="3394"/>
                  </a:cubicBezTo>
                  <a:cubicBezTo>
                    <a:pt x="1215" y="3311"/>
                    <a:pt x="1334" y="3228"/>
                    <a:pt x="1394" y="3228"/>
                  </a:cubicBezTo>
                  <a:lnTo>
                    <a:pt x="1537" y="3228"/>
                  </a:lnTo>
                  <a:cubicBezTo>
                    <a:pt x="1775" y="3228"/>
                    <a:pt x="2013" y="3239"/>
                    <a:pt x="2251" y="3251"/>
                  </a:cubicBezTo>
                  <a:cubicBezTo>
                    <a:pt x="2335" y="3251"/>
                    <a:pt x="2406" y="3275"/>
                    <a:pt x="2477" y="3275"/>
                  </a:cubicBezTo>
                  <a:cubicBezTo>
                    <a:pt x="2608" y="3489"/>
                    <a:pt x="2644" y="3751"/>
                    <a:pt x="2656" y="4013"/>
                  </a:cubicBezTo>
                  <a:cubicBezTo>
                    <a:pt x="2692" y="4299"/>
                    <a:pt x="2716" y="4597"/>
                    <a:pt x="2894" y="4883"/>
                  </a:cubicBezTo>
                  <a:lnTo>
                    <a:pt x="2978" y="5013"/>
                  </a:lnTo>
                  <a:lnTo>
                    <a:pt x="3120" y="4894"/>
                  </a:lnTo>
                  <a:cubicBezTo>
                    <a:pt x="3430" y="4621"/>
                    <a:pt x="3489" y="4585"/>
                    <a:pt x="3430" y="4240"/>
                  </a:cubicBezTo>
                  <a:cubicBezTo>
                    <a:pt x="3406" y="3906"/>
                    <a:pt x="3347" y="3585"/>
                    <a:pt x="3263" y="3239"/>
                  </a:cubicBezTo>
                  <a:close/>
                  <a:moveTo>
                    <a:pt x="2370" y="2466"/>
                  </a:moveTo>
                  <a:cubicBezTo>
                    <a:pt x="2239" y="2501"/>
                    <a:pt x="2132" y="2501"/>
                    <a:pt x="2037" y="2501"/>
                  </a:cubicBezTo>
                  <a:cubicBezTo>
                    <a:pt x="1870" y="2501"/>
                    <a:pt x="1739" y="2466"/>
                    <a:pt x="1596" y="2394"/>
                  </a:cubicBezTo>
                  <a:cubicBezTo>
                    <a:pt x="1656" y="2001"/>
                    <a:pt x="1858" y="1680"/>
                    <a:pt x="2108" y="1287"/>
                  </a:cubicBezTo>
                  <a:cubicBezTo>
                    <a:pt x="2275" y="1680"/>
                    <a:pt x="2335" y="2049"/>
                    <a:pt x="2370" y="2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5" name="Google Shape;3925;p116"/>
            <p:cNvSpPr/>
            <p:nvPr/>
          </p:nvSpPr>
          <p:spPr>
            <a:xfrm>
              <a:off x="6404950" y="3120750"/>
              <a:ext cx="91400" cy="122375"/>
            </a:xfrm>
            <a:custGeom>
              <a:avLst/>
              <a:gdLst/>
              <a:ahLst/>
              <a:cxnLst/>
              <a:rect l="l" t="t" r="r" b="b"/>
              <a:pathLst>
                <a:path w="3656" h="4895" extrusionOk="0">
                  <a:moveTo>
                    <a:pt x="1156" y="4513"/>
                  </a:moveTo>
                  <a:cubicBezTo>
                    <a:pt x="1560" y="4763"/>
                    <a:pt x="2025" y="4894"/>
                    <a:pt x="2537" y="4894"/>
                  </a:cubicBezTo>
                  <a:cubicBezTo>
                    <a:pt x="2751" y="4894"/>
                    <a:pt x="2953" y="4882"/>
                    <a:pt x="3180" y="4834"/>
                  </a:cubicBezTo>
                  <a:cubicBezTo>
                    <a:pt x="3358" y="4811"/>
                    <a:pt x="3489" y="4739"/>
                    <a:pt x="3573" y="4596"/>
                  </a:cubicBezTo>
                  <a:cubicBezTo>
                    <a:pt x="3656" y="4465"/>
                    <a:pt x="3656" y="4287"/>
                    <a:pt x="3584" y="4061"/>
                  </a:cubicBezTo>
                  <a:lnTo>
                    <a:pt x="3537" y="3942"/>
                  </a:lnTo>
                  <a:lnTo>
                    <a:pt x="3418" y="3965"/>
                  </a:lnTo>
                  <a:cubicBezTo>
                    <a:pt x="3370" y="3965"/>
                    <a:pt x="3334" y="3977"/>
                    <a:pt x="3299" y="3977"/>
                  </a:cubicBezTo>
                  <a:cubicBezTo>
                    <a:pt x="3227" y="3977"/>
                    <a:pt x="3132" y="3989"/>
                    <a:pt x="3061" y="4025"/>
                  </a:cubicBezTo>
                  <a:cubicBezTo>
                    <a:pt x="2930" y="4061"/>
                    <a:pt x="2799" y="4096"/>
                    <a:pt x="2632" y="4096"/>
                  </a:cubicBezTo>
                  <a:cubicBezTo>
                    <a:pt x="2418" y="4096"/>
                    <a:pt x="2227" y="4049"/>
                    <a:pt x="2049" y="4001"/>
                  </a:cubicBezTo>
                  <a:cubicBezTo>
                    <a:pt x="1596" y="3906"/>
                    <a:pt x="1263" y="3632"/>
                    <a:pt x="1096" y="3275"/>
                  </a:cubicBezTo>
                  <a:cubicBezTo>
                    <a:pt x="917" y="2906"/>
                    <a:pt x="929" y="2489"/>
                    <a:pt x="1144" y="2084"/>
                  </a:cubicBezTo>
                  <a:cubicBezTo>
                    <a:pt x="1572" y="1227"/>
                    <a:pt x="2191" y="763"/>
                    <a:pt x="3073" y="703"/>
                  </a:cubicBezTo>
                  <a:cubicBezTo>
                    <a:pt x="3239" y="691"/>
                    <a:pt x="3561" y="655"/>
                    <a:pt x="3549" y="251"/>
                  </a:cubicBezTo>
                  <a:lnTo>
                    <a:pt x="3549" y="179"/>
                  </a:lnTo>
                  <a:lnTo>
                    <a:pt x="3477" y="132"/>
                  </a:lnTo>
                  <a:cubicBezTo>
                    <a:pt x="3323" y="48"/>
                    <a:pt x="3180" y="1"/>
                    <a:pt x="3013" y="1"/>
                  </a:cubicBezTo>
                  <a:cubicBezTo>
                    <a:pt x="2787" y="1"/>
                    <a:pt x="2596" y="72"/>
                    <a:pt x="2394" y="155"/>
                  </a:cubicBezTo>
                  <a:lnTo>
                    <a:pt x="2346" y="167"/>
                  </a:lnTo>
                  <a:cubicBezTo>
                    <a:pt x="1418" y="489"/>
                    <a:pt x="751" y="1144"/>
                    <a:pt x="394" y="2096"/>
                  </a:cubicBezTo>
                  <a:cubicBezTo>
                    <a:pt x="1" y="3084"/>
                    <a:pt x="263" y="3942"/>
                    <a:pt x="1156" y="45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26" name="Google Shape;3926;p116"/>
          <p:cNvGrpSpPr/>
          <p:nvPr/>
        </p:nvGrpSpPr>
        <p:grpSpPr>
          <a:xfrm>
            <a:off x="1223917" y="2613189"/>
            <a:ext cx="375487" cy="758843"/>
            <a:chOff x="656025" y="2751350"/>
            <a:chExt cx="311375" cy="629275"/>
          </a:xfrm>
        </p:grpSpPr>
        <p:sp>
          <p:nvSpPr>
            <p:cNvPr id="3927" name="Google Shape;3927;p116"/>
            <p:cNvSpPr/>
            <p:nvPr/>
          </p:nvSpPr>
          <p:spPr>
            <a:xfrm>
              <a:off x="671800" y="2842750"/>
              <a:ext cx="278625" cy="389950"/>
            </a:xfrm>
            <a:custGeom>
              <a:avLst/>
              <a:gdLst/>
              <a:ahLst/>
              <a:cxnLst/>
              <a:rect l="l" t="t" r="r" b="b"/>
              <a:pathLst>
                <a:path w="11145" h="15598" extrusionOk="0">
                  <a:moveTo>
                    <a:pt x="11109" y="5679"/>
                  </a:moveTo>
                  <a:cubicBezTo>
                    <a:pt x="11002" y="6906"/>
                    <a:pt x="10573" y="8335"/>
                    <a:pt x="9692" y="9620"/>
                  </a:cubicBezTo>
                  <a:cubicBezTo>
                    <a:pt x="9502" y="9882"/>
                    <a:pt x="9347" y="10180"/>
                    <a:pt x="9144" y="10442"/>
                  </a:cubicBezTo>
                  <a:cubicBezTo>
                    <a:pt x="8347" y="11454"/>
                    <a:pt x="8204" y="12680"/>
                    <a:pt x="8001" y="13895"/>
                  </a:cubicBezTo>
                  <a:cubicBezTo>
                    <a:pt x="7966" y="14097"/>
                    <a:pt x="8025" y="14323"/>
                    <a:pt x="8049" y="14550"/>
                  </a:cubicBezTo>
                  <a:cubicBezTo>
                    <a:pt x="8073" y="15050"/>
                    <a:pt x="8001" y="15169"/>
                    <a:pt x="7513" y="15300"/>
                  </a:cubicBezTo>
                  <a:cubicBezTo>
                    <a:pt x="6763" y="15526"/>
                    <a:pt x="5989" y="15597"/>
                    <a:pt x="5227" y="15419"/>
                  </a:cubicBezTo>
                  <a:cubicBezTo>
                    <a:pt x="4727" y="15300"/>
                    <a:pt x="4215" y="15157"/>
                    <a:pt x="3703" y="15026"/>
                  </a:cubicBezTo>
                  <a:cubicBezTo>
                    <a:pt x="3489" y="14966"/>
                    <a:pt x="3322" y="14859"/>
                    <a:pt x="3358" y="14609"/>
                  </a:cubicBezTo>
                  <a:cubicBezTo>
                    <a:pt x="3501" y="13037"/>
                    <a:pt x="2810" y="11787"/>
                    <a:pt x="1810" y="10680"/>
                  </a:cubicBezTo>
                  <a:cubicBezTo>
                    <a:pt x="1048" y="9847"/>
                    <a:pt x="536" y="8894"/>
                    <a:pt x="215" y="7823"/>
                  </a:cubicBezTo>
                  <a:cubicBezTo>
                    <a:pt x="0" y="7132"/>
                    <a:pt x="48" y="6418"/>
                    <a:pt x="143" y="5715"/>
                  </a:cubicBezTo>
                  <a:cubicBezTo>
                    <a:pt x="358" y="3929"/>
                    <a:pt x="1155" y="2465"/>
                    <a:pt x="2560" y="1346"/>
                  </a:cubicBezTo>
                  <a:cubicBezTo>
                    <a:pt x="2917" y="1060"/>
                    <a:pt x="3358" y="834"/>
                    <a:pt x="3775" y="691"/>
                  </a:cubicBezTo>
                  <a:cubicBezTo>
                    <a:pt x="4322" y="500"/>
                    <a:pt x="4918" y="357"/>
                    <a:pt x="5501" y="274"/>
                  </a:cubicBezTo>
                  <a:cubicBezTo>
                    <a:pt x="7347" y="0"/>
                    <a:pt x="8752" y="750"/>
                    <a:pt x="9966" y="2119"/>
                  </a:cubicBezTo>
                  <a:cubicBezTo>
                    <a:pt x="10823" y="3096"/>
                    <a:pt x="11145" y="4167"/>
                    <a:pt x="11109" y="5679"/>
                  </a:cubicBezTo>
                  <a:close/>
                  <a:moveTo>
                    <a:pt x="3489" y="5477"/>
                  </a:moveTo>
                  <a:cubicBezTo>
                    <a:pt x="3775" y="5751"/>
                    <a:pt x="3941" y="5548"/>
                    <a:pt x="4096" y="5477"/>
                  </a:cubicBezTo>
                  <a:cubicBezTo>
                    <a:pt x="4572" y="5275"/>
                    <a:pt x="5037" y="4989"/>
                    <a:pt x="5537" y="4846"/>
                  </a:cubicBezTo>
                  <a:cubicBezTo>
                    <a:pt x="6704" y="4513"/>
                    <a:pt x="7787" y="5644"/>
                    <a:pt x="7466" y="6834"/>
                  </a:cubicBezTo>
                  <a:cubicBezTo>
                    <a:pt x="7358" y="6799"/>
                    <a:pt x="7251" y="6787"/>
                    <a:pt x="7156" y="6763"/>
                  </a:cubicBezTo>
                  <a:cubicBezTo>
                    <a:pt x="6049" y="6370"/>
                    <a:pt x="4930" y="6715"/>
                    <a:pt x="4215" y="7656"/>
                  </a:cubicBezTo>
                  <a:cubicBezTo>
                    <a:pt x="3668" y="8394"/>
                    <a:pt x="3703" y="8977"/>
                    <a:pt x="4310" y="9668"/>
                  </a:cubicBezTo>
                  <a:cubicBezTo>
                    <a:pt x="4787" y="10180"/>
                    <a:pt x="5334" y="10525"/>
                    <a:pt x="6061" y="10216"/>
                  </a:cubicBezTo>
                  <a:cubicBezTo>
                    <a:pt x="6335" y="10097"/>
                    <a:pt x="6585" y="9882"/>
                    <a:pt x="6823" y="9692"/>
                  </a:cubicBezTo>
                  <a:cubicBezTo>
                    <a:pt x="7001" y="9549"/>
                    <a:pt x="7168" y="9382"/>
                    <a:pt x="7418" y="9132"/>
                  </a:cubicBezTo>
                  <a:cubicBezTo>
                    <a:pt x="7489" y="9573"/>
                    <a:pt x="7537" y="9882"/>
                    <a:pt x="7597" y="10204"/>
                  </a:cubicBezTo>
                  <a:lnTo>
                    <a:pt x="7728" y="10204"/>
                  </a:lnTo>
                  <a:cubicBezTo>
                    <a:pt x="7787" y="9978"/>
                    <a:pt x="7882" y="9751"/>
                    <a:pt x="7906" y="9525"/>
                  </a:cubicBezTo>
                  <a:cubicBezTo>
                    <a:pt x="7966" y="8870"/>
                    <a:pt x="8013" y="8215"/>
                    <a:pt x="8025" y="7561"/>
                  </a:cubicBezTo>
                  <a:cubicBezTo>
                    <a:pt x="8049" y="7108"/>
                    <a:pt x="8049" y="6644"/>
                    <a:pt x="8013" y="6179"/>
                  </a:cubicBezTo>
                  <a:cubicBezTo>
                    <a:pt x="7894" y="4929"/>
                    <a:pt x="6525" y="3810"/>
                    <a:pt x="5382" y="4394"/>
                  </a:cubicBezTo>
                  <a:cubicBezTo>
                    <a:pt x="5311" y="4441"/>
                    <a:pt x="5215" y="4441"/>
                    <a:pt x="5132" y="4465"/>
                  </a:cubicBezTo>
                  <a:cubicBezTo>
                    <a:pt x="4513" y="4703"/>
                    <a:pt x="3977" y="5001"/>
                    <a:pt x="3489" y="5477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8" name="Google Shape;3928;p116"/>
            <p:cNvSpPr/>
            <p:nvPr/>
          </p:nvSpPr>
          <p:spPr>
            <a:xfrm>
              <a:off x="745325" y="3232075"/>
              <a:ext cx="156000" cy="130100"/>
            </a:xfrm>
            <a:custGeom>
              <a:avLst/>
              <a:gdLst/>
              <a:ahLst/>
              <a:cxnLst/>
              <a:rect l="l" t="t" r="r" b="b"/>
              <a:pathLst>
                <a:path w="6240" h="5204" extrusionOk="0">
                  <a:moveTo>
                    <a:pt x="5465" y="0"/>
                  </a:moveTo>
                  <a:cubicBezTo>
                    <a:pt x="6215" y="643"/>
                    <a:pt x="6239" y="858"/>
                    <a:pt x="5620" y="1572"/>
                  </a:cubicBezTo>
                  <a:cubicBezTo>
                    <a:pt x="5430" y="1798"/>
                    <a:pt x="5370" y="1989"/>
                    <a:pt x="5501" y="2286"/>
                  </a:cubicBezTo>
                  <a:cubicBezTo>
                    <a:pt x="5668" y="2679"/>
                    <a:pt x="5668" y="3060"/>
                    <a:pt x="5203" y="3299"/>
                  </a:cubicBezTo>
                  <a:cubicBezTo>
                    <a:pt x="4989" y="3418"/>
                    <a:pt x="4989" y="3632"/>
                    <a:pt x="5084" y="3870"/>
                  </a:cubicBezTo>
                  <a:cubicBezTo>
                    <a:pt x="5501" y="4823"/>
                    <a:pt x="5370" y="5096"/>
                    <a:pt x="4346" y="5168"/>
                  </a:cubicBezTo>
                  <a:cubicBezTo>
                    <a:pt x="3536" y="5204"/>
                    <a:pt x="2715" y="5180"/>
                    <a:pt x="1917" y="5144"/>
                  </a:cubicBezTo>
                  <a:cubicBezTo>
                    <a:pt x="1441" y="5132"/>
                    <a:pt x="1024" y="4930"/>
                    <a:pt x="691" y="4572"/>
                  </a:cubicBezTo>
                  <a:cubicBezTo>
                    <a:pt x="500" y="4346"/>
                    <a:pt x="417" y="4120"/>
                    <a:pt x="572" y="3858"/>
                  </a:cubicBezTo>
                  <a:cubicBezTo>
                    <a:pt x="774" y="3513"/>
                    <a:pt x="846" y="3239"/>
                    <a:pt x="429" y="2965"/>
                  </a:cubicBezTo>
                  <a:cubicBezTo>
                    <a:pt x="143" y="2763"/>
                    <a:pt x="179" y="2501"/>
                    <a:pt x="393" y="2215"/>
                  </a:cubicBezTo>
                  <a:cubicBezTo>
                    <a:pt x="477" y="2132"/>
                    <a:pt x="560" y="2072"/>
                    <a:pt x="631" y="1989"/>
                  </a:cubicBezTo>
                  <a:cubicBezTo>
                    <a:pt x="929" y="1667"/>
                    <a:pt x="905" y="1536"/>
                    <a:pt x="572" y="1251"/>
                  </a:cubicBezTo>
                  <a:cubicBezTo>
                    <a:pt x="393" y="1096"/>
                    <a:pt x="191" y="941"/>
                    <a:pt x="72" y="739"/>
                  </a:cubicBezTo>
                  <a:cubicBezTo>
                    <a:pt x="0" y="608"/>
                    <a:pt x="0" y="346"/>
                    <a:pt x="84" y="203"/>
                  </a:cubicBezTo>
                  <a:cubicBezTo>
                    <a:pt x="179" y="84"/>
                    <a:pt x="429" y="0"/>
                    <a:pt x="596" y="12"/>
                  </a:cubicBezTo>
                  <a:cubicBezTo>
                    <a:pt x="929" y="48"/>
                    <a:pt x="1274" y="143"/>
                    <a:pt x="1620" y="251"/>
                  </a:cubicBezTo>
                  <a:cubicBezTo>
                    <a:pt x="2917" y="655"/>
                    <a:pt x="4179" y="489"/>
                    <a:pt x="5465" y="0"/>
                  </a:cubicBezTo>
                  <a:close/>
                  <a:moveTo>
                    <a:pt x="1667" y="1513"/>
                  </a:moveTo>
                  <a:cubicBezTo>
                    <a:pt x="2084" y="2025"/>
                    <a:pt x="2441" y="2096"/>
                    <a:pt x="3941" y="2108"/>
                  </a:cubicBezTo>
                  <a:cubicBezTo>
                    <a:pt x="4156" y="2108"/>
                    <a:pt x="4394" y="2167"/>
                    <a:pt x="4477" y="1786"/>
                  </a:cubicBezTo>
                  <a:cubicBezTo>
                    <a:pt x="3548" y="1691"/>
                    <a:pt x="2679" y="1620"/>
                    <a:pt x="1667" y="1513"/>
                  </a:cubicBezTo>
                  <a:close/>
                  <a:moveTo>
                    <a:pt x="4096" y="3406"/>
                  </a:moveTo>
                  <a:cubicBezTo>
                    <a:pt x="3239" y="3632"/>
                    <a:pt x="2465" y="3287"/>
                    <a:pt x="1620" y="3394"/>
                  </a:cubicBezTo>
                  <a:cubicBezTo>
                    <a:pt x="1953" y="3810"/>
                    <a:pt x="2393" y="3941"/>
                    <a:pt x="3167" y="3918"/>
                  </a:cubicBezTo>
                  <a:cubicBezTo>
                    <a:pt x="3501" y="3918"/>
                    <a:pt x="3870" y="3953"/>
                    <a:pt x="4096" y="340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9" name="Google Shape;3929;p116"/>
            <p:cNvSpPr/>
            <p:nvPr/>
          </p:nvSpPr>
          <p:spPr>
            <a:xfrm>
              <a:off x="787000" y="3269875"/>
              <a:ext cx="70250" cy="16400"/>
            </a:xfrm>
            <a:custGeom>
              <a:avLst/>
              <a:gdLst/>
              <a:ahLst/>
              <a:cxnLst/>
              <a:rect l="l" t="t" r="r" b="b"/>
              <a:pathLst>
                <a:path w="2810" h="656" extrusionOk="0">
                  <a:moveTo>
                    <a:pt x="0" y="1"/>
                  </a:moveTo>
                  <a:cubicBezTo>
                    <a:pt x="1012" y="96"/>
                    <a:pt x="1881" y="179"/>
                    <a:pt x="2810" y="274"/>
                  </a:cubicBezTo>
                  <a:cubicBezTo>
                    <a:pt x="2703" y="655"/>
                    <a:pt x="2465" y="596"/>
                    <a:pt x="2274" y="596"/>
                  </a:cubicBezTo>
                  <a:cubicBezTo>
                    <a:pt x="774" y="584"/>
                    <a:pt x="429" y="513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0" name="Google Shape;3930;p116"/>
            <p:cNvSpPr/>
            <p:nvPr/>
          </p:nvSpPr>
          <p:spPr>
            <a:xfrm>
              <a:off x="785500" y="3314225"/>
              <a:ext cx="62225" cy="16700"/>
            </a:xfrm>
            <a:custGeom>
              <a:avLst/>
              <a:gdLst/>
              <a:ahLst/>
              <a:cxnLst/>
              <a:rect l="l" t="t" r="r" b="b"/>
              <a:pathLst>
                <a:path w="2489" h="668" extrusionOk="0">
                  <a:moveTo>
                    <a:pt x="2489" y="120"/>
                  </a:moveTo>
                  <a:cubicBezTo>
                    <a:pt x="2263" y="667"/>
                    <a:pt x="1894" y="632"/>
                    <a:pt x="1548" y="644"/>
                  </a:cubicBezTo>
                  <a:cubicBezTo>
                    <a:pt x="775" y="655"/>
                    <a:pt x="346" y="524"/>
                    <a:pt x="1" y="120"/>
                  </a:cubicBezTo>
                  <a:cubicBezTo>
                    <a:pt x="858" y="1"/>
                    <a:pt x="1620" y="346"/>
                    <a:pt x="2489" y="1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1" name="Google Shape;3931;p116"/>
            <p:cNvSpPr/>
            <p:nvPr/>
          </p:nvSpPr>
          <p:spPr>
            <a:xfrm>
              <a:off x="777175" y="3019250"/>
              <a:ext cx="81575" cy="76225"/>
            </a:xfrm>
            <a:custGeom>
              <a:avLst/>
              <a:gdLst/>
              <a:ahLst/>
              <a:cxnLst/>
              <a:rect l="l" t="t" r="r" b="b"/>
              <a:pathLst>
                <a:path w="3263" h="3049" extrusionOk="0">
                  <a:moveTo>
                    <a:pt x="3263" y="548"/>
                  </a:moveTo>
                  <a:cubicBezTo>
                    <a:pt x="3120" y="1477"/>
                    <a:pt x="2715" y="2227"/>
                    <a:pt x="1881" y="2679"/>
                  </a:cubicBezTo>
                  <a:cubicBezTo>
                    <a:pt x="1179" y="3049"/>
                    <a:pt x="119" y="2453"/>
                    <a:pt x="48" y="1656"/>
                  </a:cubicBezTo>
                  <a:cubicBezTo>
                    <a:pt x="0" y="1251"/>
                    <a:pt x="429" y="608"/>
                    <a:pt x="869" y="405"/>
                  </a:cubicBezTo>
                  <a:cubicBezTo>
                    <a:pt x="1655" y="1"/>
                    <a:pt x="2429" y="48"/>
                    <a:pt x="3263" y="548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2" name="Google Shape;3932;p116"/>
            <p:cNvSpPr/>
            <p:nvPr/>
          </p:nvSpPr>
          <p:spPr>
            <a:xfrm>
              <a:off x="656025" y="2832325"/>
              <a:ext cx="311375" cy="548300"/>
            </a:xfrm>
            <a:custGeom>
              <a:avLst/>
              <a:gdLst/>
              <a:ahLst/>
              <a:cxnLst/>
              <a:rect l="l" t="t" r="r" b="b"/>
              <a:pathLst>
                <a:path w="12455" h="21932" extrusionOk="0">
                  <a:moveTo>
                    <a:pt x="10585" y="1489"/>
                  </a:moveTo>
                  <a:cubicBezTo>
                    <a:pt x="9525" y="512"/>
                    <a:pt x="8275" y="0"/>
                    <a:pt x="6870" y="0"/>
                  </a:cubicBezTo>
                  <a:cubicBezTo>
                    <a:pt x="6144" y="0"/>
                    <a:pt x="5358" y="143"/>
                    <a:pt x="4525" y="417"/>
                  </a:cubicBezTo>
                  <a:cubicBezTo>
                    <a:pt x="3346" y="810"/>
                    <a:pt x="2358" y="1572"/>
                    <a:pt x="1512" y="2727"/>
                  </a:cubicBezTo>
                  <a:cubicBezTo>
                    <a:pt x="441" y="4227"/>
                    <a:pt x="0" y="5942"/>
                    <a:pt x="215" y="7835"/>
                  </a:cubicBezTo>
                  <a:cubicBezTo>
                    <a:pt x="381" y="9275"/>
                    <a:pt x="1191" y="10418"/>
                    <a:pt x="1989" y="11478"/>
                  </a:cubicBezTo>
                  <a:lnTo>
                    <a:pt x="2144" y="11669"/>
                  </a:lnTo>
                  <a:cubicBezTo>
                    <a:pt x="2703" y="12419"/>
                    <a:pt x="3251" y="13109"/>
                    <a:pt x="3346" y="14050"/>
                  </a:cubicBezTo>
                  <a:cubicBezTo>
                    <a:pt x="3358" y="14145"/>
                    <a:pt x="3358" y="14240"/>
                    <a:pt x="3370" y="14336"/>
                  </a:cubicBezTo>
                  <a:cubicBezTo>
                    <a:pt x="3406" y="14645"/>
                    <a:pt x="3453" y="14978"/>
                    <a:pt x="3453" y="15288"/>
                  </a:cubicBezTo>
                  <a:cubicBezTo>
                    <a:pt x="3453" y="15371"/>
                    <a:pt x="3370" y="15526"/>
                    <a:pt x="3275" y="15645"/>
                  </a:cubicBezTo>
                  <a:cubicBezTo>
                    <a:pt x="2822" y="16121"/>
                    <a:pt x="2775" y="16645"/>
                    <a:pt x="3132" y="17205"/>
                  </a:cubicBezTo>
                  <a:cubicBezTo>
                    <a:pt x="3215" y="17336"/>
                    <a:pt x="3298" y="17455"/>
                    <a:pt x="3394" y="17598"/>
                  </a:cubicBezTo>
                  <a:lnTo>
                    <a:pt x="3477" y="17729"/>
                  </a:lnTo>
                  <a:cubicBezTo>
                    <a:pt x="3072" y="18503"/>
                    <a:pt x="3072" y="18574"/>
                    <a:pt x="3453" y="19408"/>
                  </a:cubicBezTo>
                  <a:lnTo>
                    <a:pt x="3465" y="19443"/>
                  </a:lnTo>
                  <a:cubicBezTo>
                    <a:pt x="3513" y="19539"/>
                    <a:pt x="3489" y="19693"/>
                    <a:pt x="3465" y="19836"/>
                  </a:cubicBezTo>
                  <a:lnTo>
                    <a:pt x="3465" y="19860"/>
                  </a:lnTo>
                  <a:cubicBezTo>
                    <a:pt x="3370" y="20574"/>
                    <a:pt x="3608" y="21086"/>
                    <a:pt x="4168" y="21420"/>
                  </a:cubicBezTo>
                  <a:lnTo>
                    <a:pt x="4179" y="21432"/>
                  </a:lnTo>
                  <a:cubicBezTo>
                    <a:pt x="4477" y="21610"/>
                    <a:pt x="4834" y="21813"/>
                    <a:pt x="5192" y="21836"/>
                  </a:cubicBezTo>
                  <a:lnTo>
                    <a:pt x="5215" y="21836"/>
                  </a:lnTo>
                  <a:cubicBezTo>
                    <a:pt x="5751" y="21884"/>
                    <a:pt x="6311" y="21932"/>
                    <a:pt x="6858" y="21932"/>
                  </a:cubicBezTo>
                  <a:cubicBezTo>
                    <a:pt x="7406" y="21932"/>
                    <a:pt x="7882" y="21884"/>
                    <a:pt x="8335" y="21777"/>
                  </a:cubicBezTo>
                  <a:cubicBezTo>
                    <a:pt x="8525" y="21729"/>
                    <a:pt x="8704" y="21670"/>
                    <a:pt x="8871" y="21610"/>
                  </a:cubicBezTo>
                  <a:cubicBezTo>
                    <a:pt x="9323" y="21408"/>
                    <a:pt x="9549" y="21063"/>
                    <a:pt x="9537" y="20598"/>
                  </a:cubicBezTo>
                  <a:cubicBezTo>
                    <a:pt x="9537" y="20479"/>
                    <a:pt x="9502" y="20360"/>
                    <a:pt x="9490" y="20241"/>
                  </a:cubicBezTo>
                  <a:cubicBezTo>
                    <a:pt x="9478" y="20146"/>
                    <a:pt x="9466" y="20051"/>
                    <a:pt x="9466" y="19943"/>
                  </a:cubicBezTo>
                  <a:lnTo>
                    <a:pt x="9466" y="19920"/>
                  </a:lnTo>
                  <a:cubicBezTo>
                    <a:pt x="9466" y="19860"/>
                    <a:pt x="9442" y="19729"/>
                    <a:pt x="9466" y="19693"/>
                  </a:cubicBezTo>
                  <a:cubicBezTo>
                    <a:pt x="9799" y="19324"/>
                    <a:pt x="9787" y="18872"/>
                    <a:pt x="9787" y="18479"/>
                  </a:cubicBezTo>
                  <a:cubicBezTo>
                    <a:pt x="9787" y="18134"/>
                    <a:pt x="9847" y="17872"/>
                    <a:pt x="10002" y="17610"/>
                  </a:cubicBezTo>
                  <a:cubicBezTo>
                    <a:pt x="10430" y="16836"/>
                    <a:pt x="10299" y="16157"/>
                    <a:pt x="9597" y="15562"/>
                  </a:cubicBezTo>
                  <a:cubicBezTo>
                    <a:pt x="9430" y="15419"/>
                    <a:pt x="9371" y="15276"/>
                    <a:pt x="9359" y="15038"/>
                  </a:cubicBezTo>
                  <a:cubicBezTo>
                    <a:pt x="9311" y="14157"/>
                    <a:pt x="9442" y="13264"/>
                    <a:pt x="9764" y="12311"/>
                  </a:cubicBezTo>
                  <a:cubicBezTo>
                    <a:pt x="9954" y="11728"/>
                    <a:pt x="10275" y="11240"/>
                    <a:pt x="10621" y="10716"/>
                  </a:cubicBezTo>
                  <a:cubicBezTo>
                    <a:pt x="10728" y="10561"/>
                    <a:pt x="10847" y="10395"/>
                    <a:pt x="10954" y="10228"/>
                  </a:cubicBezTo>
                  <a:cubicBezTo>
                    <a:pt x="11966" y="8609"/>
                    <a:pt x="12454" y="6989"/>
                    <a:pt x="12419" y="5239"/>
                  </a:cubicBezTo>
                  <a:cubicBezTo>
                    <a:pt x="12383" y="3834"/>
                    <a:pt x="11788" y="2608"/>
                    <a:pt x="10585" y="1489"/>
                  </a:cubicBezTo>
                  <a:close/>
                  <a:moveTo>
                    <a:pt x="9990" y="10287"/>
                  </a:moveTo>
                  <a:cubicBezTo>
                    <a:pt x="9883" y="10454"/>
                    <a:pt x="9775" y="10621"/>
                    <a:pt x="9656" y="10764"/>
                  </a:cubicBezTo>
                  <a:cubicBezTo>
                    <a:pt x="8894" y="11728"/>
                    <a:pt x="8716" y="12883"/>
                    <a:pt x="8537" y="13990"/>
                  </a:cubicBezTo>
                  <a:lnTo>
                    <a:pt x="8501" y="14288"/>
                  </a:lnTo>
                  <a:cubicBezTo>
                    <a:pt x="8466" y="14455"/>
                    <a:pt x="8501" y="14609"/>
                    <a:pt x="8513" y="14752"/>
                  </a:cubicBezTo>
                  <a:cubicBezTo>
                    <a:pt x="8525" y="14824"/>
                    <a:pt x="8537" y="14907"/>
                    <a:pt x="8537" y="14978"/>
                  </a:cubicBezTo>
                  <a:cubicBezTo>
                    <a:pt x="8561" y="15419"/>
                    <a:pt x="8525" y="15467"/>
                    <a:pt x="8120" y="15586"/>
                  </a:cubicBezTo>
                  <a:cubicBezTo>
                    <a:pt x="7644" y="15717"/>
                    <a:pt x="7204" y="15800"/>
                    <a:pt x="6763" y="15800"/>
                  </a:cubicBezTo>
                  <a:lnTo>
                    <a:pt x="6763" y="15800"/>
                  </a:lnTo>
                  <a:cubicBezTo>
                    <a:pt x="6489" y="15800"/>
                    <a:pt x="6204" y="15764"/>
                    <a:pt x="5918" y="15705"/>
                  </a:cubicBezTo>
                  <a:cubicBezTo>
                    <a:pt x="5525" y="15621"/>
                    <a:pt x="5108" y="15502"/>
                    <a:pt x="4715" y="15395"/>
                  </a:cubicBezTo>
                  <a:lnTo>
                    <a:pt x="4406" y="15300"/>
                  </a:lnTo>
                  <a:cubicBezTo>
                    <a:pt x="4168" y="15240"/>
                    <a:pt x="4156" y="15145"/>
                    <a:pt x="4168" y="15050"/>
                  </a:cubicBezTo>
                  <a:cubicBezTo>
                    <a:pt x="4299" y="13657"/>
                    <a:pt x="3798" y="12359"/>
                    <a:pt x="2572" y="11014"/>
                  </a:cubicBezTo>
                  <a:cubicBezTo>
                    <a:pt x="1858" y="10228"/>
                    <a:pt x="1358" y="9299"/>
                    <a:pt x="1012" y="8216"/>
                  </a:cubicBezTo>
                  <a:cubicBezTo>
                    <a:pt x="798" y="7537"/>
                    <a:pt x="858" y="6847"/>
                    <a:pt x="953" y="6180"/>
                  </a:cubicBezTo>
                  <a:cubicBezTo>
                    <a:pt x="1179" y="4406"/>
                    <a:pt x="1977" y="2965"/>
                    <a:pt x="3334" y="1905"/>
                  </a:cubicBezTo>
                  <a:cubicBezTo>
                    <a:pt x="3656" y="1655"/>
                    <a:pt x="4060" y="1429"/>
                    <a:pt x="4513" y="1286"/>
                  </a:cubicBezTo>
                  <a:cubicBezTo>
                    <a:pt x="5049" y="1084"/>
                    <a:pt x="5608" y="953"/>
                    <a:pt x="6204" y="870"/>
                  </a:cubicBezTo>
                  <a:cubicBezTo>
                    <a:pt x="6442" y="834"/>
                    <a:pt x="6680" y="810"/>
                    <a:pt x="6918" y="810"/>
                  </a:cubicBezTo>
                  <a:cubicBezTo>
                    <a:pt x="8263" y="810"/>
                    <a:pt x="9430" y="1417"/>
                    <a:pt x="10549" y="2656"/>
                  </a:cubicBezTo>
                  <a:cubicBezTo>
                    <a:pt x="11323" y="3513"/>
                    <a:pt x="11657" y="4537"/>
                    <a:pt x="11621" y="6061"/>
                  </a:cubicBezTo>
                  <a:cubicBezTo>
                    <a:pt x="11502" y="7430"/>
                    <a:pt x="11014" y="8811"/>
                    <a:pt x="10240" y="9930"/>
                  </a:cubicBezTo>
                  <a:cubicBezTo>
                    <a:pt x="10133" y="10061"/>
                    <a:pt x="10061" y="10180"/>
                    <a:pt x="9990" y="10287"/>
                  </a:cubicBezTo>
                  <a:close/>
                  <a:moveTo>
                    <a:pt x="9073" y="17479"/>
                  </a:moveTo>
                  <a:cubicBezTo>
                    <a:pt x="8835" y="17765"/>
                    <a:pt x="8799" y="18015"/>
                    <a:pt x="8930" y="18336"/>
                  </a:cubicBezTo>
                  <a:cubicBezTo>
                    <a:pt x="9097" y="18741"/>
                    <a:pt x="9037" y="18991"/>
                    <a:pt x="8704" y="19158"/>
                  </a:cubicBezTo>
                  <a:cubicBezTo>
                    <a:pt x="8537" y="19253"/>
                    <a:pt x="8299" y="19455"/>
                    <a:pt x="8513" y="19920"/>
                  </a:cubicBezTo>
                  <a:cubicBezTo>
                    <a:pt x="8716" y="20384"/>
                    <a:pt x="8763" y="20646"/>
                    <a:pt x="8692" y="20777"/>
                  </a:cubicBezTo>
                  <a:cubicBezTo>
                    <a:pt x="8621" y="20920"/>
                    <a:pt x="8359" y="20991"/>
                    <a:pt x="7894" y="21003"/>
                  </a:cubicBezTo>
                  <a:cubicBezTo>
                    <a:pt x="7620" y="21015"/>
                    <a:pt x="7323" y="21039"/>
                    <a:pt x="6989" y="21039"/>
                  </a:cubicBezTo>
                  <a:cubicBezTo>
                    <a:pt x="6489" y="21039"/>
                    <a:pt x="5954" y="21015"/>
                    <a:pt x="5489" y="20991"/>
                  </a:cubicBezTo>
                  <a:cubicBezTo>
                    <a:pt x="5061" y="20979"/>
                    <a:pt x="4680" y="20801"/>
                    <a:pt x="4370" y="20455"/>
                  </a:cubicBezTo>
                  <a:cubicBezTo>
                    <a:pt x="4191" y="20265"/>
                    <a:pt x="4168" y="20098"/>
                    <a:pt x="4275" y="19908"/>
                  </a:cubicBezTo>
                  <a:cubicBezTo>
                    <a:pt x="4465" y="19562"/>
                    <a:pt x="4596" y="19158"/>
                    <a:pt x="4072" y="18812"/>
                  </a:cubicBezTo>
                  <a:cubicBezTo>
                    <a:pt x="3989" y="18753"/>
                    <a:pt x="3941" y="18693"/>
                    <a:pt x="3941" y="18622"/>
                  </a:cubicBezTo>
                  <a:cubicBezTo>
                    <a:pt x="3929" y="18538"/>
                    <a:pt x="3965" y="18419"/>
                    <a:pt x="4084" y="18276"/>
                  </a:cubicBezTo>
                  <a:lnTo>
                    <a:pt x="4191" y="18181"/>
                  </a:lnTo>
                  <a:cubicBezTo>
                    <a:pt x="4239" y="18146"/>
                    <a:pt x="4287" y="18098"/>
                    <a:pt x="4322" y="18062"/>
                  </a:cubicBezTo>
                  <a:cubicBezTo>
                    <a:pt x="4465" y="17907"/>
                    <a:pt x="4584" y="17741"/>
                    <a:pt x="4560" y="17562"/>
                  </a:cubicBezTo>
                  <a:cubicBezTo>
                    <a:pt x="4549" y="17384"/>
                    <a:pt x="4430" y="17253"/>
                    <a:pt x="4251" y="17110"/>
                  </a:cubicBezTo>
                  <a:lnTo>
                    <a:pt x="4168" y="17026"/>
                  </a:lnTo>
                  <a:cubicBezTo>
                    <a:pt x="4013" y="16907"/>
                    <a:pt x="3870" y="16776"/>
                    <a:pt x="3787" y="16645"/>
                  </a:cubicBezTo>
                  <a:cubicBezTo>
                    <a:pt x="3727" y="16538"/>
                    <a:pt x="3751" y="16336"/>
                    <a:pt x="3787" y="16276"/>
                  </a:cubicBezTo>
                  <a:cubicBezTo>
                    <a:pt x="3834" y="16217"/>
                    <a:pt x="3989" y="16133"/>
                    <a:pt x="4132" y="16133"/>
                  </a:cubicBezTo>
                  <a:lnTo>
                    <a:pt x="4168" y="16133"/>
                  </a:lnTo>
                  <a:cubicBezTo>
                    <a:pt x="4513" y="16181"/>
                    <a:pt x="4858" y="16276"/>
                    <a:pt x="5156" y="16371"/>
                  </a:cubicBezTo>
                  <a:cubicBezTo>
                    <a:pt x="5668" y="16526"/>
                    <a:pt x="6168" y="16610"/>
                    <a:pt x="6692" y="16610"/>
                  </a:cubicBezTo>
                  <a:cubicBezTo>
                    <a:pt x="7418" y="16610"/>
                    <a:pt x="8180" y="16467"/>
                    <a:pt x="9002" y="16157"/>
                  </a:cubicBezTo>
                  <a:cubicBezTo>
                    <a:pt x="9323" y="16431"/>
                    <a:pt x="9466" y="16610"/>
                    <a:pt x="9478" y="16764"/>
                  </a:cubicBezTo>
                  <a:cubicBezTo>
                    <a:pt x="9490" y="16931"/>
                    <a:pt x="9371" y="17122"/>
                    <a:pt x="9073" y="174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3" name="Google Shape;3933;p116"/>
            <p:cNvSpPr/>
            <p:nvPr/>
          </p:nvSpPr>
          <p:spPr>
            <a:xfrm>
              <a:off x="921225" y="2777550"/>
              <a:ext cx="31000" cy="55100"/>
            </a:xfrm>
            <a:custGeom>
              <a:avLst/>
              <a:gdLst/>
              <a:ahLst/>
              <a:cxnLst/>
              <a:rect l="l" t="t" r="r" b="b"/>
              <a:pathLst>
                <a:path w="1240" h="2204" extrusionOk="0">
                  <a:moveTo>
                    <a:pt x="60" y="2203"/>
                  </a:moveTo>
                  <a:lnTo>
                    <a:pt x="287" y="2049"/>
                  </a:lnTo>
                  <a:cubicBezTo>
                    <a:pt x="358" y="1989"/>
                    <a:pt x="418" y="1953"/>
                    <a:pt x="489" y="1906"/>
                  </a:cubicBezTo>
                  <a:cubicBezTo>
                    <a:pt x="644" y="1822"/>
                    <a:pt x="775" y="1727"/>
                    <a:pt x="822" y="1584"/>
                  </a:cubicBezTo>
                  <a:cubicBezTo>
                    <a:pt x="846" y="1489"/>
                    <a:pt x="894" y="1406"/>
                    <a:pt x="941" y="1298"/>
                  </a:cubicBezTo>
                  <a:cubicBezTo>
                    <a:pt x="1072" y="1001"/>
                    <a:pt x="1239" y="679"/>
                    <a:pt x="1132" y="227"/>
                  </a:cubicBezTo>
                  <a:lnTo>
                    <a:pt x="1084" y="1"/>
                  </a:lnTo>
                  <a:lnTo>
                    <a:pt x="906" y="144"/>
                  </a:lnTo>
                  <a:cubicBezTo>
                    <a:pt x="251" y="620"/>
                    <a:pt x="1" y="1156"/>
                    <a:pt x="48" y="19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4" name="Google Shape;3934;p116"/>
            <p:cNvSpPr/>
            <p:nvPr/>
          </p:nvSpPr>
          <p:spPr>
            <a:xfrm>
              <a:off x="692325" y="2793625"/>
              <a:ext cx="38725" cy="35450"/>
            </a:xfrm>
            <a:custGeom>
              <a:avLst/>
              <a:gdLst/>
              <a:ahLst/>
              <a:cxnLst/>
              <a:rect l="l" t="t" r="r" b="b"/>
              <a:pathLst>
                <a:path w="1549" h="1418" extrusionOk="0">
                  <a:moveTo>
                    <a:pt x="49" y="322"/>
                  </a:moveTo>
                  <a:cubicBezTo>
                    <a:pt x="60" y="417"/>
                    <a:pt x="60" y="536"/>
                    <a:pt x="156" y="632"/>
                  </a:cubicBezTo>
                  <a:cubicBezTo>
                    <a:pt x="299" y="810"/>
                    <a:pt x="465" y="953"/>
                    <a:pt x="632" y="1108"/>
                  </a:cubicBezTo>
                  <a:cubicBezTo>
                    <a:pt x="692" y="1167"/>
                    <a:pt x="751" y="1227"/>
                    <a:pt x="811" y="1275"/>
                  </a:cubicBezTo>
                  <a:cubicBezTo>
                    <a:pt x="918" y="1370"/>
                    <a:pt x="1013" y="1417"/>
                    <a:pt x="1120" y="1417"/>
                  </a:cubicBezTo>
                  <a:cubicBezTo>
                    <a:pt x="1358" y="1417"/>
                    <a:pt x="1465" y="1156"/>
                    <a:pt x="1513" y="1060"/>
                  </a:cubicBezTo>
                  <a:lnTo>
                    <a:pt x="1549" y="977"/>
                  </a:lnTo>
                  <a:lnTo>
                    <a:pt x="1477" y="894"/>
                  </a:lnTo>
                  <a:cubicBezTo>
                    <a:pt x="1406" y="810"/>
                    <a:pt x="1334" y="739"/>
                    <a:pt x="1251" y="655"/>
                  </a:cubicBezTo>
                  <a:cubicBezTo>
                    <a:pt x="1061" y="453"/>
                    <a:pt x="882" y="263"/>
                    <a:pt x="692" y="84"/>
                  </a:cubicBezTo>
                  <a:cubicBezTo>
                    <a:pt x="632" y="36"/>
                    <a:pt x="572" y="1"/>
                    <a:pt x="465" y="1"/>
                  </a:cubicBezTo>
                  <a:cubicBezTo>
                    <a:pt x="406" y="1"/>
                    <a:pt x="358" y="1"/>
                    <a:pt x="299" y="24"/>
                  </a:cubicBezTo>
                  <a:cubicBezTo>
                    <a:pt x="263" y="24"/>
                    <a:pt x="215" y="36"/>
                    <a:pt x="180" y="36"/>
                  </a:cubicBezTo>
                  <a:lnTo>
                    <a:pt x="1" y="36"/>
                  </a:lnTo>
                  <a:lnTo>
                    <a:pt x="37" y="215"/>
                  </a:lnTo>
                  <a:cubicBezTo>
                    <a:pt x="37" y="263"/>
                    <a:pt x="37" y="286"/>
                    <a:pt x="49" y="3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5" name="Google Shape;3935;p116"/>
            <p:cNvSpPr/>
            <p:nvPr/>
          </p:nvSpPr>
          <p:spPr>
            <a:xfrm>
              <a:off x="825675" y="2751350"/>
              <a:ext cx="18500" cy="61650"/>
            </a:xfrm>
            <a:custGeom>
              <a:avLst/>
              <a:gdLst/>
              <a:ahLst/>
              <a:cxnLst/>
              <a:rect l="l" t="t" r="r" b="b"/>
              <a:pathLst>
                <a:path w="740" h="2466" extrusionOk="0">
                  <a:moveTo>
                    <a:pt x="596" y="2466"/>
                  </a:moveTo>
                  <a:lnTo>
                    <a:pt x="620" y="1989"/>
                  </a:lnTo>
                  <a:cubicBezTo>
                    <a:pt x="632" y="1823"/>
                    <a:pt x="656" y="1668"/>
                    <a:pt x="668" y="1513"/>
                  </a:cubicBezTo>
                  <a:cubicBezTo>
                    <a:pt x="715" y="1084"/>
                    <a:pt x="739" y="727"/>
                    <a:pt x="703" y="334"/>
                  </a:cubicBezTo>
                  <a:cubicBezTo>
                    <a:pt x="680" y="227"/>
                    <a:pt x="572" y="180"/>
                    <a:pt x="501" y="132"/>
                  </a:cubicBezTo>
                  <a:cubicBezTo>
                    <a:pt x="489" y="120"/>
                    <a:pt x="453" y="120"/>
                    <a:pt x="441" y="96"/>
                  </a:cubicBezTo>
                  <a:lnTo>
                    <a:pt x="275" y="1"/>
                  </a:lnTo>
                  <a:lnTo>
                    <a:pt x="215" y="180"/>
                  </a:lnTo>
                  <a:cubicBezTo>
                    <a:pt x="1" y="834"/>
                    <a:pt x="37" y="1525"/>
                    <a:pt x="358" y="20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6" name="Google Shape;3936;p116"/>
            <p:cNvSpPr/>
            <p:nvPr/>
          </p:nvSpPr>
          <p:spPr>
            <a:xfrm>
              <a:off x="753350" y="2945425"/>
              <a:ext cx="123550" cy="159875"/>
            </a:xfrm>
            <a:custGeom>
              <a:avLst/>
              <a:gdLst/>
              <a:ahLst/>
              <a:cxnLst/>
              <a:rect l="l" t="t" r="r" b="b"/>
              <a:pathLst>
                <a:path w="4942" h="6395" extrusionOk="0">
                  <a:moveTo>
                    <a:pt x="2775" y="1"/>
                  </a:moveTo>
                  <a:cubicBezTo>
                    <a:pt x="2525" y="1"/>
                    <a:pt x="2263" y="60"/>
                    <a:pt x="2037" y="179"/>
                  </a:cubicBezTo>
                  <a:cubicBezTo>
                    <a:pt x="2013" y="203"/>
                    <a:pt x="1977" y="203"/>
                    <a:pt x="1941" y="215"/>
                  </a:cubicBezTo>
                  <a:cubicBezTo>
                    <a:pt x="1894" y="227"/>
                    <a:pt x="1846" y="227"/>
                    <a:pt x="1810" y="239"/>
                  </a:cubicBezTo>
                  <a:cubicBezTo>
                    <a:pt x="1108" y="477"/>
                    <a:pt x="572" y="810"/>
                    <a:pt x="108" y="1275"/>
                  </a:cubicBezTo>
                  <a:lnTo>
                    <a:pt x="1" y="1370"/>
                  </a:lnTo>
                  <a:lnTo>
                    <a:pt x="108" y="1477"/>
                  </a:lnTo>
                  <a:cubicBezTo>
                    <a:pt x="239" y="1596"/>
                    <a:pt x="358" y="1656"/>
                    <a:pt x="489" y="1656"/>
                  </a:cubicBezTo>
                  <a:cubicBezTo>
                    <a:pt x="632" y="1656"/>
                    <a:pt x="715" y="1596"/>
                    <a:pt x="810" y="1549"/>
                  </a:cubicBezTo>
                  <a:cubicBezTo>
                    <a:pt x="834" y="1537"/>
                    <a:pt x="870" y="1525"/>
                    <a:pt x="882" y="1513"/>
                  </a:cubicBezTo>
                  <a:cubicBezTo>
                    <a:pt x="1025" y="1430"/>
                    <a:pt x="1191" y="1358"/>
                    <a:pt x="1346" y="1287"/>
                  </a:cubicBezTo>
                  <a:cubicBezTo>
                    <a:pt x="1668" y="1120"/>
                    <a:pt x="1977" y="977"/>
                    <a:pt x="2311" y="882"/>
                  </a:cubicBezTo>
                  <a:cubicBezTo>
                    <a:pt x="2430" y="858"/>
                    <a:pt x="2561" y="834"/>
                    <a:pt x="2680" y="834"/>
                  </a:cubicBezTo>
                  <a:cubicBezTo>
                    <a:pt x="3108" y="834"/>
                    <a:pt x="3513" y="1049"/>
                    <a:pt x="3787" y="1406"/>
                  </a:cubicBezTo>
                  <a:cubicBezTo>
                    <a:pt x="4037" y="1751"/>
                    <a:pt x="4144" y="2168"/>
                    <a:pt x="4073" y="2561"/>
                  </a:cubicBezTo>
                  <a:cubicBezTo>
                    <a:pt x="4025" y="2549"/>
                    <a:pt x="3966" y="2537"/>
                    <a:pt x="3918" y="2525"/>
                  </a:cubicBezTo>
                  <a:cubicBezTo>
                    <a:pt x="3608" y="2406"/>
                    <a:pt x="3275" y="2358"/>
                    <a:pt x="2965" y="2358"/>
                  </a:cubicBezTo>
                  <a:cubicBezTo>
                    <a:pt x="2120" y="2358"/>
                    <a:pt x="1358" y="2763"/>
                    <a:pt x="822" y="3477"/>
                  </a:cubicBezTo>
                  <a:cubicBezTo>
                    <a:pt x="227" y="4275"/>
                    <a:pt x="251" y="4930"/>
                    <a:pt x="929" y="5680"/>
                  </a:cubicBezTo>
                  <a:cubicBezTo>
                    <a:pt x="1370" y="6168"/>
                    <a:pt x="1787" y="6394"/>
                    <a:pt x="2251" y="6394"/>
                  </a:cubicBezTo>
                  <a:cubicBezTo>
                    <a:pt x="2442" y="6394"/>
                    <a:pt x="2632" y="6347"/>
                    <a:pt x="2846" y="6252"/>
                  </a:cubicBezTo>
                  <a:cubicBezTo>
                    <a:pt x="3096" y="6156"/>
                    <a:pt x="3311" y="5990"/>
                    <a:pt x="3513" y="5823"/>
                  </a:cubicBezTo>
                  <a:cubicBezTo>
                    <a:pt x="3561" y="5799"/>
                    <a:pt x="3585" y="5763"/>
                    <a:pt x="3632" y="5740"/>
                  </a:cubicBezTo>
                  <a:cubicBezTo>
                    <a:pt x="3763" y="5632"/>
                    <a:pt x="3870" y="5525"/>
                    <a:pt x="4025" y="5394"/>
                  </a:cubicBezTo>
                  <a:lnTo>
                    <a:pt x="4049" y="5359"/>
                  </a:lnTo>
                  <a:lnTo>
                    <a:pt x="4204" y="6287"/>
                  </a:lnTo>
                  <a:lnTo>
                    <a:pt x="4466" y="6287"/>
                  </a:lnTo>
                  <a:lnTo>
                    <a:pt x="4585" y="6287"/>
                  </a:lnTo>
                  <a:lnTo>
                    <a:pt x="4620" y="6180"/>
                  </a:lnTo>
                  <a:cubicBezTo>
                    <a:pt x="4632" y="6109"/>
                    <a:pt x="4668" y="6049"/>
                    <a:pt x="4680" y="5978"/>
                  </a:cubicBezTo>
                  <a:cubicBezTo>
                    <a:pt x="4728" y="5811"/>
                    <a:pt x="4775" y="5644"/>
                    <a:pt x="4799" y="5478"/>
                  </a:cubicBezTo>
                  <a:cubicBezTo>
                    <a:pt x="4858" y="4823"/>
                    <a:pt x="4894" y="4156"/>
                    <a:pt x="4918" y="3501"/>
                  </a:cubicBezTo>
                  <a:cubicBezTo>
                    <a:pt x="4930" y="3120"/>
                    <a:pt x="4942" y="2608"/>
                    <a:pt x="4906" y="2108"/>
                  </a:cubicBezTo>
                  <a:cubicBezTo>
                    <a:pt x="4799" y="977"/>
                    <a:pt x="3811" y="1"/>
                    <a:pt x="2775" y="1"/>
                  </a:cubicBezTo>
                  <a:close/>
                  <a:moveTo>
                    <a:pt x="1882" y="3477"/>
                  </a:moveTo>
                  <a:cubicBezTo>
                    <a:pt x="2227" y="3311"/>
                    <a:pt x="2549" y="3215"/>
                    <a:pt x="2858" y="3215"/>
                  </a:cubicBezTo>
                  <a:cubicBezTo>
                    <a:pt x="3251" y="3215"/>
                    <a:pt x="3632" y="3335"/>
                    <a:pt x="4037" y="3561"/>
                  </a:cubicBezTo>
                  <a:cubicBezTo>
                    <a:pt x="3870" y="4466"/>
                    <a:pt x="3454" y="5109"/>
                    <a:pt x="2739" y="5478"/>
                  </a:cubicBezTo>
                  <a:cubicBezTo>
                    <a:pt x="2620" y="5537"/>
                    <a:pt x="2489" y="5573"/>
                    <a:pt x="2346" y="5573"/>
                  </a:cubicBezTo>
                  <a:lnTo>
                    <a:pt x="2346" y="5573"/>
                  </a:lnTo>
                  <a:cubicBezTo>
                    <a:pt x="1763" y="5573"/>
                    <a:pt x="1179" y="5097"/>
                    <a:pt x="1132" y="4573"/>
                  </a:cubicBezTo>
                  <a:cubicBezTo>
                    <a:pt x="1108" y="4263"/>
                    <a:pt x="1513" y="3668"/>
                    <a:pt x="1882" y="3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7" name="Google Shape;3937;p116"/>
          <p:cNvGrpSpPr/>
          <p:nvPr/>
        </p:nvGrpSpPr>
        <p:grpSpPr>
          <a:xfrm>
            <a:off x="4871915" y="3640917"/>
            <a:ext cx="636775" cy="428245"/>
            <a:chOff x="6429375" y="2405775"/>
            <a:chExt cx="528050" cy="355125"/>
          </a:xfrm>
        </p:grpSpPr>
        <p:sp>
          <p:nvSpPr>
            <p:cNvPr id="3938" name="Google Shape;3938;p116"/>
            <p:cNvSpPr/>
            <p:nvPr/>
          </p:nvSpPr>
          <p:spPr>
            <a:xfrm>
              <a:off x="6499025" y="2449250"/>
              <a:ext cx="219100" cy="294700"/>
            </a:xfrm>
            <a:custGeom>
              <a:avLst/>
              <a:gdLst/>
              <a:ahLst/>
              <a:cxnLst/>
              <a:rect l="l" t="t" r="r" b="b"/>
              <a:pathLst>
                <a:path w="8764" h="11788" extrusionOk="0">
                  <a:moveTo>
                    <a:pt x="8680" y="0"/>
                  </a:moveTo>
                  <a:cubicBezTo>
                    <a:pt x="8680" y="357"/>
                    <a:pt x="8692" y="619"/>
                    <a:pt x="8680" y="893"/>
                  </a:cubicBezTo>
                  <a:cubicBezTo>
                    <a:pt x="8382" y="4489"/>
                    <a:pt x="8763" y="8108"/>
                    <a:pt x="8596" y="11787"/>
                  </a:cubicBezTo>
                  <a:cubicBezTo>
                    <a:pt x="8358" y="11692"/>
                    <a:pt x="8203" y="11632"/>
                    <a:pt x="8049" y="11573"/>
                  </a:cubicBezTo>
                  <a:cubicBezTo>
                    <a:pt x="7108" y="11144"/>
                    <a:pt x="6179" y="10716"/>
                    <a:pt x="5227" y="10299"/>
                  </a:cubicBezTo>
                  <a:cubicBezTo>
                    <a:pt x="4048" y="9775"/>
                    <a:pt x="2858" y="9287"/>
                    <a:pt x="1667" y="8775"/>
                  </a:cubicBezTo>
                  <a:cubicBezTo>
                    <a:pt x="1215" y="8585"/>
                    <a:pt x="786" y="8346"/>
                    <a:pt x="333" y="8156"/>
                  </a:cubicBezTo>
                  <a:cubicBezTo>
                    <a:pt x="83" y="8049"/>
                    <a:pt x="0" y="7870"/>
                    <a:pt x="0" y="7608"/>
                  </a:cubicBezTo>
                  <a:cubicBezTo>
                    <a:pt x="12" y="6775"/>
                    <a:pt x="24" y="5918"/>
                    <a:pt x="24" y="5072"/>
                  </a:cubicBezTo>
                  <a:cubicBezTo>
                    <a:pt x="24" y="4763"/>
                    <a:pt x="143" y="4572"/>
                    <a:pt x="405" y="4405"/>
                  </a:cubicBezTo>
                  <a:cubicBezTo>
                    <a:pt x="1060" y="4001"/>
                    <a:pt x="1691" y="3596"/>
                    <a:pt x="2334" y="3179"/>
                  </a:cubicBezTo>
                  <a:cubicBezTo>
                    <a:pt x="4179" y="1988"/>
                    <a:pt x="6144" y="1036"/>
                    <a:pt x="8156" y="143"/>
                  </a:cubicBezTo>
                  <a:cubicBezTo>
                    <a:pt x="8275" y="107"/>
                    <a:pt x="8406" y="72"/>
                    <a:pt x="8680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9" name="Google Shape;3939;p116"/>
            <p:cNvSpPr/>
            <p:nvPr/>
          </p:nvSpPr>
          <p:spPr>
            <a:xfrm>
              <a:off x="6440675" y="2537350"/>
              <a:ext cx="48550" cy="146175"/>
            </a:xfrm>
            <a:custGeom>
              <a:avLst/>
              <a:gdLst/>
              <a:ahLst/>
              <a:cxnLst/>
              <a:rect l="l" t="t" r="r" b="b"/>
              <a:pathLst>
                <a:path w="1942" h="5847" extrusionOk="0">
                  <a:moveTo>
                    <a:pt x="1917" y="3334"/>
                  </a:moveTo>
                  <a:lnTo>
                    <a:pt x="1917" y="5215"/>
                  </a:lnTo>
                  <a:cubicBezTo>
                    <a:pt x="1917" y="5715"/>
                    <a:pt x="1846" y="5811"/>
                    <a:pt x="1346" y="5823"/>
                  </a:cubicBezTo>
                  <a:cubicBezTo>
                    <a:pt x="36" y="5846"/>
                    <a:pt x="191" y="5751"/>
                    <a:pt x="131" y="4739"/>
                  </a:cubicBezTo>
                  <a:cubicBezTo>
                    <a:pt x="72" y="3787"/>
                    <a:pt x="24" y="2834"/>
                    <a:pt x="12" y="1858"/>
                  </a:cubicBezTo>
                  <a:cubicBezTo>
                    <a:pt x="0" y="1477"/>
                    <a:pt x="72" y="1084"/>
                    <a:pt x="120" y="703"/>
                  </a:cubicBezTo>
                  <a:cubicBezTo>
                    <a:pt x="120" y="655"/>
                    <a:pt x="131" y="631"/>
                    <a:pt x="131" y="584"/>
                  </a:cubicBezTo>
                  <a:cubicBezTo>
                    <a:pt x="191" y="310"/>
                    <a:pt x="381" y="274"/>
                    <a:pt x="608" y="238"/>
                  </a:cubicBezTo>
                  <a:cubicBezTo>
                    <a:pt x="977" y="191"/>
                    <a:pt x="1370" y="0"/>
                    <a:pt x="1739" y="250"/>
                  </a:cubicBezTo>
                  <a:cubicBezTo>
                    <a:pt x="1810" y="298"/>
                    <a:pt x="1810" y="465"/>
                    <a:pt x="1822" y="584"/>
                  </a:cubicBezTo>
                  <a:cubicBezTo>
                    <a:pt x="1870" y="1501"/>
                    <a:pt x="1917" y="2417"/>
                    <a:pt x="1941" y="3334"/>
                  </a:cubicBezTo>
                  <a:cubicBezTo>
                    <a:pt x="1929" y="3322"/>
                    <a:pt x="1929" y="3334"/>
                    <a:pt x="1917" y="333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0" name="Google Shape;3940;p116"/>
            <p:cNvSpPr/>
            <p:nvPr/>
          </p:nvSpPr>
          <p:spPr>
            <a:xfrm>
              <a:off x="6837450" y="2423950"/>
              <a:ext cx="104800" cy="314350"/>
            </a:xfrm>
            <a:custGeom>
              <a:avLst/>
              <a:gdLst/>
              <a:ahLst/>
              <a:cxnLst/>
              <a:rect l="l" t="t" r="r" b="b"/>
              <a:pathLst>
                <a:path w="4192" h="12574" extrusionOk="0">
                  <a:moveTo>
                    <a:pt x="358" y="11680"/>
                  </a:moveTo>
                  <a:cubicBezTo>
                    <a:pt x="453" y="11513"/>
                    <a:pt x="560" y="11359"/>
                    <a:pt x="643" y="11192"/>
                  </a:cubicBezTo>
                  <a:cubicBezTo>
                    <a:pt x="1013" y="10573"/>
                    <a:pt x="1239" y="9906"/>
                    <a:pt x="1286" y="9192"/>
                  </a:cubicBezTo>
                  <a:cubicBezTo>
                    <a:pt x="1370" y="7632"/>
                    <a:pt x="1453" y="6060"/>
                    <a:pt x="1048" y="4524"/>
                  </a:cubicBezTo>
                  <a:cubicBezTo>
                    <a:pt x="834" y="3739"/>
                    <a:pt x="512" y="2977"/>
                    <a:pt x="179" y="2215"/>
                  </a:cubicBezTo>
                  <a:cubicBezTo>
                    <a:pt x="0" y="1810"/>
                    <a:pt x="36" y="1512"/>
                    <a:pt x="346" y="1215"/>
                  </a:cubicBezTo>
                  <a:cubicBezTo>
                    <a:pt x="691" y="893"/>
                    <a:pt x="1013" y="560"/>
                    <a:pt x="1346" y="226"/>
                  </a:cubicBezTo>
                  <a:cubicBezTo>
                    <a:pt x="1572" y="0"/>
                    <a:pt x="1775" y="48"/>
                    <a:pt x="2013" y="202"/>
                  </a:cubicBezTo>
                  <a:cubicBezTo>
                    <a:pt x="2715" y="714"/>
                    <a:pt x="3072" y="1453"/>
                    <a:pt x="3334" y="2227"/>
                  </a:cubicBezTo>
                  <a:cubicBezTo>
                    <a:pt x="3989" y="4120"/>
                    <a:pt x="4191" y="6072"/>
                    <a:pt x="3977" y="8061"/>
                  </a:cubicBezTo>
                  <a:cubicBezTo>
                    <a:pt x="3846" y="9251"/>
                    <a:pt x="3513" y="10359"/>
                    <a:pt x="2941" y="11394"/>
                  </a:cubicBezTo>
                  <a:cubicBezTo>
                    <a:pt x="2727" y="11775"/>
                    <a:pt x="2429" y="12097"/>
                    <a:pt x="2167" y="12430"/>
                  </a:cubicBezTo>
                  <a:cubicBezTo>
                    <a:pt x="2084" y="12514"/>
                    <a:pt x="1905" y="12573"/>
                    <a:pt x="1810" y="12549"/>
                  </a:cubicBezTo>
                  <a:cubicBezTo>
                    <a:pt x="1298" y="12383"/>
                    <a:pt x="751" y="12204"/>
                    <a:pt x="358" y="116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1" name="Google Shape;3941;p116"/>
            <p:cNvSpPr/>
            <p:nvPr/>
          </p:nvSpPr>
          <p:spPr>
            <a:xfrm>
              <a:off x="6760950" y="2507875"/>
              <a:ext cx="71750" cy="185775"/>
            </a:xfrm>
            <a:custGeom>
              <a:avLst/>
              <a:gdLst/>
              <a:ahLst/>
              <a:cxnLst/>
              <a:rect l="l" t="t" r="r" b="b"/>
              <a:pathLst>
                <a:path w="2870" h="7431" extrusionOk="0">
                  <a:moveTo>
                    <a:pt x="1203" y="1"/>
                  </a:moveTo>
                  <a:cubicBezTo>
                    <a:pt x="2525" y="1191"/>
                    <a:pt x="2870" y="5918"/>
                    <a:pt x="1775" y="7430"/>
                  </a:cubicBezTo>
                  <a:cubicBezTo>
                    <a:pt x="1239" y="7371"/>
                    <a:pt x="822" y="7037"/>
                    <a:pt x="417" y="6704"/>
                  </a:cubicBezTo>
                  <a:cubicBezTo>
                    <a:pt x="132" y="6454"/>
                    <a:pt x="251" y="6120"/>
                    <a:pt x="298" y="5811"/>
                  </a:cubicBezTo>
                  <a:cubicBezTo>
                    <a:pt x="429" y="4882"/>
                    <a:pt x="441" y="3977"/>
                    <a:pt x="298" y="3061"/>
                  </a:cubicBezTo>
                  <a:cubicBezTo>
                    <a:pt x="227" y="2596"/>
                    <a:pt x="191" y="2120"/>
                    <a:pt x="84" y="1656"/>
                  </a:cubicBezTo>
                  <a:cubicBezTo>
                    <a:pt x="1" y="1275"/>
                    <a:pt x="120" y="953"/>
                    <a:pt x="382" y="703"/>
                  </a:cubicBezTo>
                  <a:cubicBezTo>
                    <a:pt x="644" y="477"/>
                    <a:pt x="905" y="263"/>
                    <a:pt x="12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2" name="Google Shape;3942;p116"/>
            <p:cNvSpPr/>
            <p:nvPr/>
          </p:nvSpPr>
          <p:spPr>
            <a:xfrm>
              <a:off x="6429375" y="2433475"/>
              <a:ext cx="300950" cy="327425"/>
            </a:xfrm>
            <a:custGeom>
              <a:avLst/>
              <a:gdLst/>
              <a:ahLst/>
              <a:cxnLst/>
              <a:rect l="l" t="t" r="r" b="b"/>
              <a:pathLst>
                <a:path w="12038" h="13097" extrusionOk="0">
                  <a:moveTo>
                    <a:pt x="12013" y="679"/>
                  </a:moveTo>
                  <a:cubicBezTo>
                    <a:pt x="12013" y="405"/>
                    <a:pt x="12002" y="214"/>
                    <a:pt x="11882" y="95"/>
                  </a:cubicBezTo>
                  <a:cubicBezTo>
                    <a:pt x="11823" y="36"/>
                    <a:pt x="11728" y="0"/>
                    <a:pt x="11644" y="0"/>
                  </a:cubicBezTo>
                  <a:cubicBezTo>
                    <a:pt x="11525" y="0"/>
                    <a:pt x="11382" y="48"/>
                    <a:pt x="11180" y="143"/>
                  </a:cubicBezTo>
                  <a:cubicBezTo>
                    <a:pt x="10870" y="286"/>
                    <a:pt x="10549" y="417"/>
                    <a:pt x="10239" y="572"/>
                  </a:cubicBezTo>
                  <a:cubicBezTo>
                    <a:pt x="9882" y="738"/>
                    <a:pt x="9513" y="917"/>
                    <a:pt x="9156" y="1072"/>
                  </a:cubicBezTo>
                  <a:cubicBezTo>
                    <a:pt x="7596" y="1774"/>
                    <a:pt x="6060" y="2619"/>
                    <a:pt x="4465" y="3679"/>
                  </a:cubicBezTo>
                  <a:cubicBezTo>
                    <a:pt x="3989" y="3989"/>
                    <a:pt x="3500" y="4322"/>
                    <a:pt x="2917" y="4513"/>
                  </a:cubicBezTo>
                  <a:cubicBezTo>
                    <a:pt x="2917" y="4501"/>
                    <a:pt x="2917" y="4501"/>
                    <a:pt x="2905" y="4489"/>
                  </a:cubicBezTo>
                  <a:cubicBezTo>
                    <a:pt x="2869" y="4382"/>
                    <a:pt x="2846" y="4286"/>
                    <a:pt x="2846" y="4203"/>
                  </a:cubicBezTo>
                  <a:cubicBezTo>
                    <a:pt x="2834" y="3834"/>
                    <a:pt x="2631" y="3631"/>
                    <a:pt x="2298" y="3631"/>
                  </a:cubicBezTo>
                  <a:lnTo>
                    <a:pt x="2191" y="3631"/>
                  </a:lnTo>
                  <a:lnTo>
                    <a:pt x="1976" y="3667"/>
                  </a:lnTo>
                  <a:cubicBezTo>
                    <a:pt x="1655" y="3691"/>
                    <a:pt x="1298" y="3739"/>
                    <a:pt x="964" y="3786"/>
                  </a:cubicBezTo>
                  <a:cubicBezTo>
                    <a:pt x="250" y="3893"/>
                    <a:pt x="191" y="3965"/>
                    <a:pt x="119" y="4679"/>
                  </a:cubicBezTo>
                  <a:cubicBezTo>
                    <a:pt x="60" y="5239"/>
                    <a:pt x="0" y="5989"/>
                    <a:pt x="12" y="6739"/>
                  </a:cubicBezTo>
                  <a:cubicBezTo>
                    <a:pt x="24" y="7441"/>
                    <a:pt x="60" y="8156"/>
                    <a:pt x="107" y="8846"/>
                  </a:cubicBezTo>
                  <a:cubicBezTo>
                    <a:pt x="119" y="9192"/>
                    <a:pt x="131" y="9513"/>
                    <a:pt x="143" y="9858"/>
                  </a:cubicBezTo>
                  <a:cubicBezTo>
                    <a:pt x="167" y="10323"/>
                    <a:pt x="476" y="10442"/>
                    <a:pt x="714" y="10454"/>
                  </a:cubicBezTo>
                  <a:cubicBezTo>
                    <a:pt x="905" y="10466"/>
                    <a:pt x="1095" y="10478"/>
                    <a:pt x="1298" y="10478"/>
                  </a:cubicBezTo>
                  <a:cubicBezTo>
                    <a:pt x="1560" y="10501"/>
                    <a:pt x="1845" y="10513"/>
                    <a:pt x="2107" y="10525"/>
                  </a:cubicBezTo>
                  <a:lnTo>
                    <a:pt x="2203" y="10525"/>
                  </a:lnTo>
                  <a:cubicBezTo>
                    <a:pt x="2619" y="10525"/>
                    <a:pt x="2727" y="10382"/>
                    <a:pt x="2846" y="9978"/>
                  </a:cubicBezTo>
                  <a:cubicBezTo>
                    <a:pt x="2881" y="9811"/>
                    <a:pt x="2917" y="9632"/>
                    <a:pt x="2965" y="9454"/>
                  </a:cubicBezTo>
                  <a:cubicBezTo>
                    <a:pt x="2965" y="9430"/>
                    <a:pt x="2977" y="9394"/>
                    <a:pt x="2977" y="9346"/>
                  </a:cubicBezTo>
                  <a:lnTo>
                    <a:pt x="3703" y="9644"/>
                  </a:lnTo>
                  <a:cubicBezTo>
                    <a:pt x="4393" y="9930"/>
                    <a:pt x="5072" y="10228"/>
                    <a:pt x="5763" y="10513"/>
                  </a:cubicBezTo>
                  <a:lnTo>
                    <a:pt x="6156" y="10692"/>
                  </a:lnTo>
                  <a:cubicBezTo>
                    <a:pt x="6965" y="11037"/>
                    <a:pt x="7799" y="11394"/>
                    <a:pt x="8620" y="11752"/>
                  </a:cubicBezTo>
                  <a:cubicBezTo>
                    <a:pt x="9275" y="12049"/>
                    <a:pt x="9930" y="12347"/>
                    <a:pt x="10561" y="12644"/>
                  </a:cubicBezTo>
                  <a:cubicBezTo>
                    <a:pt x="10859" y="12775"/>
                    <a:pt x="11156" y="12918"/>
                    <a:pt x="11478" y="13061"/>
                  </a:cubicBezTo>
                  <a:lnTo>
                    <a:pt x="11573" y="13097"/>
                  </a:lnTo>
                  <a:lnTo>
                    <a:pt x="11656" y="13025"/>
                  </a:lnTo>
                  <a:cubicBezTo>
                    <a:pt x="11990" y="12668"/>
                    <a:pt x="12037" y="12299"/>
                    <a:pt x="12025" y="11942"/>
                  </a:cubicBezTo>
                  <a:lnTo>
                    <a:pt x="11990" y="9073"/>
                  </a:lnTo>
                  <a:cubicBezTo>
                    <a:pt x="11990" y="8823"/>
                    <a:pt x="11978" y="8596"/>
                    <a:pt x="11978" y="8358"/>
                  </a:cubicBezTo>
                  <a:cubicBezTo>
                    <a:pt x="11966" y="7834"/>
                    <a:pt x="11966" y="7311"/>
                    <a:pt x="11966" y="6787"/>
                  </a:cubicBezTo>
                  <a:lnTo>
                    <a:pt x="12013" y="3536"/>
                  </a:lnTo>
                  <a:cubicBezTo>
                    <a:pt x="11978" y="2560"/>
                    <a:pt x="12002" y="1607"/>
                    <a:pt x="12013" y="679"/>
                  </a:cubicBezTo>
                  <a:close/>
                  <a:moveTo>
                    <a:pt x="3191" y="8632"/>
                  </a:moveTo>
                  <a:cubicBezTo>
                    <a:pt x="2988" y="8549"/>
                    <a:pt x="2929" y="8442"/>
                    <a:pt x="2929" y="8215"/>
                  </a:cubicBezTo>
                  <a:cubicBezTo>
                    <a:pt x="2965" y="7227"/>
                    <a:pt x="2965" y="6418"/>
                    <a:pt x="2965" y="5691"/>
                  </a:cubicBezTo>
                  <a:cubicBezTo>
                    <a:pt x="2965" y="5441"/>
                    <a:pt x="3048" y="5275"/>
                    <a:pt x="3262" y="5144"/>
                  </a:cubicBezTo>
                  <a:cubicBezTo>
                    <a:pt x="3905" y="4739"/>
                    <a:pt x="4560" y="4334"/>
                    <a:pt x="5191" y="3917"/>
                  </a:cubicBezTo>
                  <a:cubicBezTo>
                    <a:pt x="7120" y="2679"/>
                    <a:pt x="9204" y="1703"/>
                    <a:pt x="10989" y="893"/>
                  </a:cubicBezTo>
                  <a:cubicBezTo>
                    <a:pt x="11049" y="869"/>
                    <a:pt x="11120" y="857"/>
                    <a:pt x="11240" y="822"/>
                  </a:cubicBezTo>
                  <a:cubicBezTo>
                    <a:pt x="11251" y="822"/>
                    <a:pt x="11287" y="810"/>
                    <a:pt x="11299" y="810"/>
                  </a:cubicBezTo>
                  <a:lnTo>
                    <a:pt x="11299" y="953"/>
                  </a:lnTo>
                  <a:lnTo>
                    <a:pt x="11299" y="1512"/>
                  </a:lnTo>
                  <a:cubicBezTo>
                    <a:pt x="11132" y="3536"/>
                    <a:pt x="11180" y="5596"/>
                    <a:pt x="11228" y="7596"/>
                  </a:cubicBezTo>
                  <a:cubicBezTo>
                    <a:pt x="11251" y="9096"/>
                    <a:pt x="11299" y="10656"/>
                    <a:pt x="11240" y="12204"/>
                  </a:cubicBezTo>
                  <a:cubicBezTo>
                    <a:pt x="11228" y="12204"/>
                    <a:pt x="11204" y="12192"/>
                    <a:pt x="11192" y="12192"/>
                  </a:cubicBezTo>
                  <a:cubicBezTo>
                    <a:pt x="11073" y="12144"/>
                    <a:pt x="10966" y="12121"/>
                    <a:pt x="10882" y="12073"/>
                  </a:cubicBezTo>
                  <a:cubicBezTo>
                    <a:pt x="10537" y="11918"/>
                    <a:pt x="10192" y="11763"/>
                    <a:pt x="9870" y="11609"/>
                  </a:cubicBezTo>
                  <a:cubicBezTo>
                    <a:pt x="9275" y="11347"/>
                    <a:pt x="8668" y="11061"/>
                    <a:pt x="8049" y="10787"/>
                  </a:cubicBezTo>
                  <a:cubicBezTo>
                    <a:pt x="7394" y="10513"/>
                    <a:pt x="6739" y="10228"/>
                    <a:pt x="6108" y="9954"/>
                  </a:cubicBezTo>
                  <a:cubicBezTo>
                    <a:pt x="5572" y="9739"/>
                    <a:pt x="5036" y="9513"/>
                    <a:pt x="4501" y="9275"/>
                  </a:cubicBezTo>
                  <a:cubicBezTo>
                    <a:pt x="4262" y="9168"/>
                    <a:pt x="4036" y="9061"/>
                    <a:pt x="3798" y="8942"/>
                  </a:cubicBezTo>
                  <a:cubicBezTo>
                    <a:pt x="3620" y="8846"/>
                    <a:pt x="3393" y="8739"/>
                    <a:pt x="3191" y="8632"/>
                  </a:cubicBezTo>
                  <a:close/>
                  <a:moveTo>
                    <a:pt x="1488" y="9823"/>
                  </a:moveTo>
                  <a:cubicBezTo>
                    <a:pt x="774" y="9823"/>
                    <a:pt x="774" y="9811"/>
                    <a:pt x="750" y="9168"/>
                  </a:cubicBezTo>
                  <a:cubicBezTo>
                    <a:pt x="750" y="9085"/>
                    <a:pt x="726" y="8989"/>
                    <a:pt x="726" y="8894"/>
                  </a:cubicBezTo>
                  <a:cubicBezTo>
                    <a:pt x="667" y="7965"/>
                    <a:pt x="631" y="7001"/>
                    <a:pt x="607" y="6037"/>
                  </a:cubicBezTo>
                  <a:cubicBezTo>
                    <a:pt x="607" y="5775"/>
                    <a:pt x="643" y="5513"/>
                    <a:pt x="667" y="5239"/>
                  </a:cubicBezTo>
                  <a:lnTo>
                    <a:pt x="714" y="4882"/>
                  </a:lnTo>
                  <a:cubicBezTo>
                    <a:pt x="714" y="4858"/>
                    <a:pt x="726" y="4822"/>
                    <a:pt x="726" y="4786"/>
                  </a:cubicBezTo>
                  <a:cubicBezTo>
                    <a:pt x="762" y="4632"/>
                    <a:pt x="833" y="4584"/>
                    <a:pt x="1072" y="4560"/>
                  </a:cubicBezTo>
                  <a:cubicBezTo>
                    <a:pt x="1179" y="4548"/>
                    <a:pt x="1286" y="4524"/>
                    <a:pt x="1381" y="4501"/>
                  </a:cubicBezTo>
                  <a:cubicBezTo>
                    <a:pt x="1524" y="4465"/>
                    <a:pt x="1655" y="4441"/>
                    <a:pt x="1774" y="4441"/>
                  </a:cubicBezTo>
                  <a:cubicBezTo>
                    <a:pt x="1893" y="4441"/>
                    <a:pt x="2000" y="4465"/>
                    <a:pt x="2096" y="4524"/>
                  </a:cubicBezTo>
                  <a:cubicBezTo>
                    <a:pt x="2107" y="4572"/>
                    <a:pt x="2131" y="4703"/>
                    <a:pt x="2131" y="4751"/>
                  </a:cubicBezTo>
                  <a:cubicBezTo>
                    <a:pt x="2155" y="5465"/>
                    <a:pt x="2191" y="6168"/>
                    <a:pt x="2215" y="6882"/>
                  </a:cubicBezTo>
                  <a:lnTo>
                    <a:pt x="2226" y="7358"/>
                  </a:lnTo>
                  <a:lnTo>
                    <a:pt x="2203" y="7358"/>
                  </a:lnTo>
                  <a:lnTo>
                    <a:pt x="2203" y="9382"/>
                  </a:lnTo>
                  <a:cubicBezTo>
                    <a:pt x="2203" y="9811"/>
                    <a:pt x="2191" y="9823"/>
                    <a:pt x="1786" y="9847"/>
                  </a:cubicBezTo>
                  <a:cubicBezTo>
                    <a:pt x="1679" y="9823"/>
                    <a:pt x="1584" y="9823"/>
                    <a:pt x="1488" y="98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3" name="Google Shape;3943;p116"/>
            <p:cNvSpPr/>
            <p:nvPr/>
          </p:nvSpPr>
          <p:spPr>
            <a:xfrm>
              <a:off x="6821075" y="2405775"/>
              <a:ext cx="136350" cy="354250"/>
            </a:xfrm>
            <a:custGeom>
              <a:avLst/>
              <a:gdLst/>
              <a:ahLst/>
              <a:cxnLst/>
              <a:rect l="l" t="t" r="r" b="b"/>
              <a:pathLst>
                <a:path w="5454" h="14170" extrusionOk="0">
                  <a:moveTo>
                    <a:pt x="5061" y="4478"/>
                  </a:moveTo>
                  <a:cubicBezTo>
                    <a:pt x="4823" y="3287"/>
                    <a:pt x="4454" y="2275"/>
                    <a:pt x="3930" y="1346"/>
                  </a:cubicBezTo>
                  <a:cubicBezTo>
                    <a:pt x="3620" y="799"/>
                    <a:pt x="3156" y="429"/>
                    <a:pt x="2739" y="144"/>
                  </a:cubicBezTo>
                  <a:cubicBezTo>
                    <a:pt x="2596" y="37"/>
                    <a:pt x="2465" y="1"/>
                    <a:pt x="2322" y="1"/>
                  </a:cubicBezTo>
                  <a:cubicBezTo>
                    <a:pt x="2191" y="1"/>
                    <a:pt x="2072" y="60"/>
                    <a:pt x="1965" y="144"/>
                  </a:cubicBezTo>
                  <a:cubicBezTo>
                    <a:pt x="1822" y="310"/>
                    <a:pt x="1644" y="453"/>
                    <a:pt x="1489" y="608"/>
                  </a:cubicBezTo>
                  <a:cubicBezTo>
                    <a:pt x="1001" y="1072"/>
                    <a:pt x="501" y="1549"/>
                    <a:pt x="144" y="2168"/>
                  </a:cubicBezTo>
                  <a:cubicBezTo>
                    <a:pt x="48" y="2323"/>
                    <a:pt x="1" y="2561"/>
                    <a:pt x="84" y="2715"/>
                  </a:cubicBezTo>
                  <a:cubicBezTo>
                    <a:pt x="179" y="2954"/>
                    <a:pt x="286" y="3192"/>
                    <a:pt x="405" y="3418"/>
                  </a:cubicBezTo>
                  <a:cubicBezTo>
                    <a:pt x="513" y="3632"/>
                    <a:pt x="620" y="3835"/>
                    <a:pt x="703" y="4049"/>
                  </a:cubicBezTo>
                  <a:cubicBezTo>
                    <a:pt x="1156" y="5097"/>
                    <a:pt x="1370" y="6013"/>
                    <a:pt x="1417" y="6883"/>
                  </a:cubicBezTo>
                  <a:cubicBezTo>
                    <a:pt x="1453" y="7537"/>
                    <a:pt x="1453" y="8216"/>
                    <a:pt x="1453" y="8847"/>
                  </a:cubicBezTo>
                  <a:lnTo>
                    <a:pt x="1453" y="9121"/>
                  </a:lnTo>
                  <a:cubicBezTo>
                    <a:pt x="1453" y="10264"/>
                    <a:pt x="1108" y="11276"/>
                    <a:pt x="417" y="12121"/>
                  </a:cubicBezTo>
                  <a:cubicBezTo>
                    <a:pt x="322" y="12264"/>
                    <a:pt x="215" y="12407"/>
                    <a:pt x="227" y="12574"/>
                  </a:cubicBezTo>
                  <a:cubicBezTo>
                    <a:pt x="239" y="12717"/>
                    <a:pt x="358" y="12836"/>
                    <a:pt x="477" y="12919"/>
                  </a:cubicBezTo>
                  <a:cubicBezTo>
                    <a:pt x="1179" y="13431"/>
                    <a:pt x="1941" y="13836"/>
                    <a:pt x="2799" y="14133"/>
                  </a:cubicBezTo>
                  <a:lnTo>
                    <a:pt x="2894" y="14169"/>
                  </a:lnTo>
                  <a:lnTo>
                    <a:pt x="2953" y="14086"/>
                  </a:lnTo>
                  <a:cubicBezTo>
                    <a:pt x="3989" y="12895"/>
                    <a:pt x="4692" y="11586"/>
                    <a:pt x="5001" y="10193"/>
                  </a:cubicBezTo>
                  <a:cubicBezTo>
                    <a:pt x="5418" y="8299"/>
                    <a:pt x="5454" y="6383"/>
                    <a:pt x="5061" y="4478"/>
                  </a:cubicBezTo>
                  <a:close/>
                  <a:moveTo>
                    <a:pt x="2537" y="13157"/>
                  </a:moveTo>
                  <a:lnTo>
                    <a:pt x="2477" y="13121"/>
                  </a:lnTo>
                  <a:cubicBezTo>
                    <a:pt x="2001" y="12955"/>
                    <a:pt x="1548" y="12800"/>
                    <a:pt x="1215" y="12395"/>
                  </a:cubicBezTo>
                  <a:lnTo>
                    <a:pt x="1239" y="12336"/>
                  </a:lnTo>
                  <a:cubicBezTo>
                    <a:pt x="1298" y="12217"/>
                    <a:pt x="1370" y="12109"/>
                    <a:pt x="1429" y="11990"/>
                  </a:cubicBezTo>
                  <a:cubicBezTo>
                    <a:pt x="1834" y="11336"/>
                    <a:pt x="2060" y="10633"/>
                    <a:pt x="2108" y="9943"/>
                  </a:cubicBezTo>
                  <a:cubicBezTo>
                    <a:pt x="2203" y="8252"/>
                    <a:pt x="2251" y="6740"/>
                    <a:pt x="1870" y="5216"/>
                  </a:cubicBezTo>
                  <a:cubicBezTo>
                    <a:pt x="1656" y="4418"/>
                    <a:pt x="1334" y="3668"/>
                    <a:pt x="1001" y="2894"/>
                  </a:cubicBezTo>
                  <a:cubicBezTo>
                    <a:pt x="834" y="2525"/>
                    <a:pt x="870" y="2323"/>
                    <a:pt x="1120" y="2084"/>
                  </a:cubicBezTo>
                  <a:cubicBezTo>
                    <a:pt x="1406" y="1811"/>
                    <a:pt x="1668" y="1525"/>
                    <a:pt x="1941" y="1263"/>
                  </a:cubicBezTo>
                  <a:lnTo>
                    <a:pt x="2120" y="1084"/>
                  </a:lnTo>
                  <a:cubicBezTo>
                    <a:pt x="2227" y="977"/>
                    <a:pt x="2287" y="977"/>
                    <a:pt x="2322" y="977"/>
                  </a:cubicBezTo>
                  <a:cubicBezTo>
                    <a:pt x="2406" y="977"/>
                    <a:pt x="2489" y="1025"/>
                    <a:pt x="2596" y="1096"/>
                  </a:cubicBezTo>
                  <a:cubicBezTo>
                    <a:pt x="3299" y="1608"/>
                    <a:pt x="3632" y="2358"/>
                    <a:pt x="3870" y="3049"/>
                  </a:cubicBezTo>
                  <a:cubicBezTo>
                    <a:pt x="4513" y="4882"/>
                    <a:pt x="4727" y="6811"/>
                    <a:pt x="4501" y="8823"/>
                  </a:cubicBezTo>
                  <a:cubicBezTo>
                    <a:pt x="4370" y="10026"/>
                    <a:pt x="4037" y="11097"/>
                    <a:pt x="3477" y="12098"/>
                  </a:cubicBezTo>
                  <a:cubicBezTo>
                    <a:pt x="3299" y="12407"/>
                    <a:pt x="3037" y="12705"/>
                    <a:pt x="2799" y="12990"/>
                  </a:cubicBezTo>
                  <a:lnTo>
                    <a:pt x="2715" y="13098"/>
                  </a:lnTo>
                  <a:cubicBezTo>
                    <a:pt x="2703" y="13110"/>
                    <a:pt x="2608" y="13157"/>
                    <a:pt x="2537" y="13157"/>
                  </a:cubicBezTo>
                  <a:lnTo>
                    <a:pt x="2537" y="1315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4" name="Google Shape;3944;p116"/>
            <p:cNvSpPr/>
            <p:nvPr/>
          </p:nvSpPr>
          <p:spPr>
            <a:xfrm>
              <a:off x="6747550" y="2489125"/>
              <a:ext cx="89325" cy="228325"/>
            </a:xfrm>
            <a:custGeom>
              <a:avLst/>
              <a:gdLst/>
              <a:ahLst/>
              <a:cxnLst/>
              <a:rect l="l" t="t" r="r" b="b"/>
              <a:pathLst>
                <a:path w="3573" h="9133" extrusionOk="0">
                  <a:moveTo>
                    <a:pt x="3358" y="3013"/>
                  </a:moveTo>
                  <a:cubicBezTo>
                    <a:pt x="3275" y="2346"/>
                    <a:pt x="3025" y="1703"/>
                    <a:pt x="2763" y="1084"/>
                  </a:cubicBezTo>
                  <a:cubicBezTo>
                    <a:pt x="2644" y="774"/>
                    <a:pt x="2406" y="501"/>
                    <a:pt x="2180" y="251"/>
                  </a:cubicBezTo>
                  <a:lnTo>
                    <a:pt x="2144" y="191"/>
                  </a:lnTo>
                  <a:cubicBezTo>
                    <a:pt x="2037" y="72"/>
                    <a:pt x="1906" y="1"/>
                    <a:pt x="1751" y="1"/>
                  </a:cubicBezTo>
                  <a:cubicBezTo>
                    <a:pt x="1608" y="1"/>
                    <a:pt x="1477" y="48"/>
                    <a:pt x="1358" y="191"/>
                  </a:cubicBezTo>
                  <a:cubicBezTo>
                    <a:pt x="941" y="620"/>
                    <a:pt x="548" y="1024"/>
                    <a:pt x="191" y="1441"/>
                  </a:cubicBezTo>
                  <a:cubicBezTo>
                    <a:pt x="72" y="1584"/>
                    <a:pt x="1" y="1822"/>
                    <a:pt x="25" y="2037"/>
                  </a:cubicBezTo>
                  <a:cubicBezTo>
                    <a:pt x="60" y="2310"/>
                    <a:pt x="120" y="2584"/>
                    <a:pt x="167" y="2858"/>
                  </a:cubicBezTo>
                  <a:cubicBezTo>
                    <a:pt x="203" y="3096"/>
                    <a:pt x="251" y="3346"/>
                    <a:pt x="287" y="3596"/>
                  </a:cubicBezTo>
                  <a:lnTo>
                    <a:pt x="298" y="3715"/>
                  </a:lnTo>
                  <a:cubicBezTo>
                    <a:pt x="382" y="4430"/>
                    <a:pt x="489" y="5156"/>
                    <a:pt x="370" y="5894"/>
                  </a:cubicBezTo>
                  <a:cubicBezTo>
                    <a:pt x="322" y="6132"/>
                    <a:pt x="310" y="6370"/>
                    <a:pt x="298" y="6585"/>
                  </a:cubicBezTo>
                  <a:cubicBezTo>
                    <a:pt x="287" y="6728"/>
                    <a:pt x="263" y="6870"/>
                    <a:pt x="251" y="7001"/>
                  </a:cubicBezTo>
                  <a:cubicBezTo>
                    <a:pt x="191" y="7513"/>
                    <a:pt x="358" y="7882"/>
                    <a:pt x="763" y="8109"/>
                  </a:cubicBezTo>
                  <a:lnTo>
                    <a:pt x="2549" y="9133"/>
                  </a:lnTo>
                  <a:lnTo>
                    <a:pt x="2620" y="9002"/>
                  </a:lnTo>
                  <a:cubicBezTo>
                    <a:pt x="2668" y="8930"/>
                    <a:pt x="2704" y="8871"/>
                    <a:pt x="2739" y="8811"/>
                  </a:cubicBezTo>
                  <a:cubicBezTo>
                    <a:pt x="2823" y="8680"/>
                    <a:pt x="2882" y="8561"/>
                    <a:pt x="2930" y="8454"/>
                  </a:cubicBezTo>
                  <a:cubicBezTo>
                    <a:pt x="2989" y="8240"/>
                    <a:pt x="3049" y="8013"/>
                    <a:pt x="3108" y="7811"/>
                  </a:cubicBezTo>
                  <a:cubicBezTo>
                    <a:pt x="3287" y="7216"/>
                    <a:pt x="3466" y="6597"/>
                    <a:pt x="3513" y="5977"/>
                  </a:cubicBezTo>
                  <a:cubicBezTo>
                    <a:pt x="3573" y="5132"/>
                    <a:pt x="3525" y="4192"/>
                    <a:pt x="3358" y="3013"/>
                  </a:cubicBezTo>
                  <a:close/>
                  <a:moveTo>
                    <a:pt x="1037" y="7347"/>
                  </a:moveTo>
                  <a:cubicBezTo>
                    <a:pt x="882" y="7204"/>
                    <a:pt x="894" y="7025"/>
                    <a:pt x="953" y="6728"/>
                  </a:cubicBezTo>
                  <a:cubicBezTo>
                    <a:pt x="965" y="6680"/>
                    <a:pt x="965" y="6632"/>
                    <a:pt x="977" y="6585"/>
                  </a:cubicBezTo>
                  <a:cubicBezTo>
                    <a:pt x="1132" y="5596"/>
                    <a:pt x="1132" y="4680"/>
                    <a:pt x="977" y="3787"/>
                  </a:cubicBezTo>
                  <a:cubicBezTo>
                    <a:pt x="953" y="3608"/>
                    <a:pt x="941" y="3430"/>
                    <a:pt x="906" y="3251"/>
                  </a:cubicBezTo>
                  <a:cubicBezTo>
                    <a:pt x="882" y="2977"/>
                    <a:pt x="834" y="2679"/>
                    <a:pt x="775" y="2394"/>
                  </a:cubicBezTo>
                  <a:cubicBezTo>
                    <a:pt x="703" y="2060"/>
                    <a:pt x="775" y="1810"/>
                    <a:pt x="1025" y="1584"/>
                  </a:cubicBezTo>
                  <a:cubicBezTo>
                    <a:pt x="1203" y="1429"/>
                    <a:pt x="1382" y="1275"/>
                    <a:pt x="1572" y="1108"/>
                  </a:cubicBezTo>
                  <a:cubicBezTo>
                    <a:pt x="1632" y="1072"/>
                    <a:pt x="1680" y="1024"/>
                    <a:pt x="1739" y="977"/>
                  </a:cubicBezTo>
                  <a:cubicBezTo>
                    <a:pt x="2882" y="2227"/>
                    <a:pt x="3215" y="6561"/>
                    <a:pt x="2251" y="8037"/>
                  </a:cubicBezTo>
                  <a:cubicBezTo>
                    <a:pt x="1751" y="7942"/>
                    <a:pt x="1370" y="7632"/>
                    <a:pt x="1037" y="73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45" name="Google Shape;3945;p116"/>
          <p:cNvGrpSpPr/>
          <p:nvPr/>
        </p:nvGrpSpPr>
        <p:grpSpPr>
          <a:xfrm>
            <a:off x="1133655" y="3491928"/>
            <a:ext cx="689202" cy="577234"/>
            <a:chOff x="2391350" y="3583000"/>
            <a:chExt cx="571525" cy="478675"/>
          </a:xfrm>
        </p:grpSpPr>
        <p:sp>
          <p:nvSpPr>
            <p:cNvPr id="3946" name="Google Shape;3946;p116"/>
            <p:cNvSpPr/>
            <p:nvPr/>
          </p:nvSpPr>
          <p:spPr>
            <a:xfrm>
              <a:off x="2400875" y="3591050"/>
              <a:ext cx="343225" cy="369125"/>
            </a:xfrm>
            <a:custGeom>
              <a:avLst/>
              <a:gdLst/>
              <a:ahLst/>
              <a:cxnLst/>
              <a:rect l="l" t="t" r="r" b="b"/>
              <a:pathLst>
                <a:path w="13729" h="14765" extrusionOk="0">
                  <a:moveTo>
                    <a:pt x="6621" y="12800"/>
                  </a:moveTo>
                  <a:cubicBezTo>
                    <a:pt x="6073" y="13704"/>
                    <a:pt x="5430" y="14419"/>
                    <a:pt x="4406" y="14764"/>
                  </a:cubicBezTo>
                  <a:cubicBezTo>
                    <a:pt x="4632" y="14228"/>
                    <a:pt x="4823" y="13693"/>
                    <a:pt x="5061" y="13157"/>
                  </a:cubicBezTo>
                  <a:cubicBezTo>
                    <a:pt x="5192" y="12847"/>
                    <a:pt x="5180" y="12740"/>
                    <a:pt x="4859" y="12657"/>
                  </a:cubicBezTo>
                  <a:cubicBezTo>
                    <a:pt x="4466" y="12550"/>
                    <a:pt x="4049" y="12514"/>
                    <a:pt x="3680" y="12383"/>
                  </a:cubicBezTo>
                  <a:cubicBezTo>
                    <a:pt x="3311" y="12252"/>
                    <a:pt x="2942" y="12073"/>
                    <a:pt x="2608" y="11847"/>
                  </a:cubicBezTo>
                  <a:cubicBezTo>
                    <a:pt x="2192" y="11561"/>
                    <a:pt x="1811" y="11240"/>
                    <a:pt x="1453" y="10895"/>
                  </a:cubicBezTo>
                  <a:cubicBezTo>
                    <a:pt x="834" y="10311"/>
                    <a:pt x="632" y="9525"/>
                    <a:pt x="441" y="8740"/>
                  </a:cubicBezTo>
                  <a:cubicBezTo>
                    <a:pt x="1" y="7001"/>
                    <a:pt x="346" y="5394"/>
                    <a:pt x="1251" y="3906"/>
                  </a:cubicBezTo>
                  <a:cubicBezTo>
                    <a:pt x="1608" y="3310"/>
                    <a:pt x="2168" y="2810"/>
                    <a:pt x="2668" y="2334"/>
                  </a:cubicBezTo>
                  <a:cubicBezTo>
                    <a:pt x="3858" y="1203"/>
                    <a:pt x="5287" y="524"/>
                    <a:pt x="6906" y="274"/>
                  </a:cubicBezTo>
                  <a:cubicBezTo>
                    <a:pt x="8633" y="0"/>
                    <a:pt x="10288" y="286"/>
                    <a:pt x="11669" y="1417"/>
                  </a:cubicBezTo>
                  <a:cubicBezTo>
                    <a:pt x="12776" y="2322"/>
                    <a:pt x="13503" y="3501"/>
                    <a:pt x="13622" y="4989"/>
                  </a:cubicBezTo>
                  <a:cubicBezTo>
                    <a:pt x="13681" y="5823"/>
                    <a:pt x="13729" y="6620"/>
                    <a:pt x="13514" y="7442"/>
                  </a:cubicBezTo>
                  <a:cubicBezTo>
                    <a:pt x="13443" y="7692"/>
                    <a:pt x="13383" y="7966"/>
                    <a:pt x="13276" y="8216"/>
                  </a:cubicBezTo>
                  <a:cubicBezTo>
                    <a:pt x="13062" y="8740"/>
                    <a:pt x="12836" y="9275"/>
                    <a:pt x="12586" y="9775"/>
                  </a:cubicBezTo>
                  <a:cubicBezTo>
                    <a:pt x="12252" y="10454"/>
                    <a:pt x="11752" y="11002"/>
                    <a:pt x="11133" y="11430"/>
                  </a:cubicBezTo>
                  <a:cubicBezTo>
                    <a:pt x="10371" y="12002"/>
                    <a:pt x="9538" y="12442"/>
                    <a:pt x="8633" y="12716"/>
                  </a:cubicBezTo>
                  <a:cubicBezTo>
                    <a:pt x="8299" y="12811"/>
                    <a:pt x="7966" y="12919"/>
                    <a:pt x="7621" y="13014"/>
                  </a:cubicBezTo>
                  <a:cubicBezTo>
                    <a:pt x="7287" y="13109"/>
                    <a:pt x="6942" y="13192"/>
                    <a:pt x="6621" y="12800"/>
                  </a:cubicBezTo>
                  <a:close/>
                  <a:moveTo>
                    <a:pt x="10466" y="6787"/>
                  </a:moveTo>
                  <a:cubicBezTo>
                    <a:pt x="10466" y="7085"/>
                    <a:pt x="10645" y="7370"/>
                    <a:pt x="10871" y="7418"/>
                  </a:cubicBezTo>
                  <a:cubicBezTo>
                    <a:pt x="11133" y="7478"/>
                    <a:pt x="11407" y="7299"/>
                    <a:pt x="11526" y="6977"/>
                  </a:cubicBezTo>
                  <a:cubicBezTo>
                    <a:pt x="11586" y="6823"/>
                    <a:pt x="11609" y="6656"/>
                    <a:pt x="11609" y="6489"/>
                  </a:cubicBezTo>
                  <a:cubicBezTo>
                    <a:pt x="11609" y="6132"/>
                    <a:pt x="11336" y="5942"/>
                    <a:pt x="11002" y="6061"/>
                  </a:cubicBezTo>
                  <a:cubicBezTo>
                    <a:pt x="10693" y="6168"/>
                    <a:pt x="10466" y="6477"/>
                    <a:pt x="10466" y="6787"/>
                  </a:cubicBezTo>
                  <a:close/>
                  <a:moveTo>
                    <a:pt x="8192" y="6465"/>
                  </a:moveTo>
                  <a:cubicBezTo>
                    <a:pt x="8192" y="6204"/>
                    <a:pt x="8145" y="6013"/>
                    <a:pt x="7918" y="5930"/>
                  </a:cubicBezTo>
                  <a:cubicBezTo>
                    <a:pt x="7716" y="5834"/>
                    <a:pt x="7514" y="5882"/>
                    <a:pt x="7371" y="6049"/>
                  </a:cubicBezTo>
                  <a:cubicBezTo>
                    <a:pt x="7109" y="6311"/>
                    <a:pt x="7026" y="6656"/>
                    <a:pt x="7133" y="7013"/>
                  </a:cubicBezTo>
                  <a:cubicBezTo>
                    <a:pt x="7216" y="7323"/>
                    <a:pt x="7478" y="7418"/>
                    <a:pt x="7740" y="7216"/>
                  </a:cubicBezTo>
                  <a:cubicBezTo>
                    <a:pt x="8026" y="7025"/>
                    <a:pt x="8145" y="6739"/>
                    <a:pt x="8192" y="6465"/>
                  </a:cubicBezTo>
                  <a:close/>
                  <a:moveTo>
                    <a:pt x="4501" y="6680"/>
                  </a:moveTo>
                  <a:cubicBezTo>
                    <a:pt x="4501" y="6418"/>
                    <a:pt x="4263" y="6204"/>
                    <a:pt x="3966" y="6204"/>
                  </a:cubicBezTo>
                  <a:cubicBezTo>
                    <a:pt x="3692" y="6204"/>
                    <a:pt x="3394" y="6561"/>
                    <a:pt x="3394" y="6858"/>
                  </a:cubicBezTo>
                  <a:cubicBezTo>
                    <a:pt x="3394" y="7192"/>
                    <a:pt x="3620" y="7478"/>
                    <a:pt x="3870" y="7478"/>
                  </a:cubicBezTo>
                  <a:cubicBezTo>
                    <a:pt x="4192" y="7478"/>
                    <a:pt x="4501" y="7085"/>
                    <a:pt x="4501" y="668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7" name="Google Shape;3947;p116"/>
            <p:cNvSpPr/>
            <p:nvPr/>
          </p:nvSpPr>
          <p:spPr>
            <a:xfrm>
              <a:off x="2650325" y="3685700"/>
              <a:ext cx="297675" cy="361075"/>
            </a:xfrm>
            <a:custGeom>
              <a:avLst/>
              <a:gdLst/>
              <a:ahLst/>
              <a:cxnLst/>
              <a:rect l="l" t="t" r="r" b="b"/>
              <a:pathLst>
                <a:path w="11907" h="14443" extrusionOk="0">
                  <a:moveTo>
                    <a:pt x="6084" y="14443"/>
                  </a:moveTo>
                  <a:cubicBezTo>
                    <a:pt x="5584" y="14407"/>
                    <a:pt x="5239" y="14193"/>
                    <a:pt x="5049" y="13871"/>
                  </a:cubicBezTo>
                  <a:cubicBezTo>
                    <a:pt x="4810" y="13467"/>
                    <a:pt x="4632" y="13038"/>
                    <a:pt x="4477" y="12585"/>
                  </a:cubicBezTo>
                  <a:cubicBezTo>
                    <a:pt x="4406" y="12383"/>
                    <a:pt x="4334" y="12276"/>
                    <a:pt x="4120" y="12240"/>
                  </a:cubicBezTo>
                  <a:cubicBezTo>
                    <a:pt x="3822" y="12216"/>
                    <a:pt x="3525" y="12181"/>
                    <a:pt x="3227" y="12121"/>
                  </a:cubicBezTo>
                  <a:cubicBezTo>
                    <a:pt x="1715" y="11823"/>
                    <a:pt x="643" y="11014"/>
                    <a:pt x="84" y="9537"/>
                  </a:cubicBezTo>
                  <a:cubicBezTo>
                    <a:pt x="72" y="9490"/>
                    <a:pt x="60" y="9430"/>
                    <a:pt x="60" y="9383"/>
                  </a:cubicBezTo>
                  <a:cubicBezTo>
                    <a:pt x="48" y="9204"/>
                    <a:pt x="12" y="9025"/>
                    <a:pt x="0" y="8883"/>
                  </a:cubicBezTo>
                  <a:cubicBezTo>
                    <a:pt x="607" y="8454"/>
                    <a:pt x="1215" y="8061"/>
                    <a:pt x="1774" y="7621"/>
                  </a:cubicBezTo>
                  <a:cubicBezTo>
                    <a:pt x="2084" y="7382"/>
                    <a:pt x="2382" y="7061"/>
                    <a:pt x="2584" y="6740"/>
                  </a:cubicBezTo>
                  <a:cubicBezTo>
                    <a:pt x="3274" y="5656"/>
                    <a:pt x="3858" y="4501"/>
                    <a:pt x="4001" y="3215"/>
                  </a:cubicBezTo>
                  <a:cubicBezTo>
                    <a:pt x="4072" y="2572"/>
                    <a:pt x="4036" y="1906"/>
                    <a:pt x="4048" y="1263"/>
                  </a:cubicBezTo>
                  <a:cubicBezTo>
                    <a:pt x="4048" y="1084"/>
                    <a:pt x="4013" y="894"/>
                    <a:pt x="4001" y="715"/>
                  </a:cubicBezTo>
                  <a:cubicBezTo>
                    <a:pt x="4548" y="358"/>
                    <a:pt x="5168" y="322"/>
                    <a:pt x="5739" y="191"/>
                  </a:cubicBezTo>
                  <a:cubicBezTo>
                    <a:pt x="6620" y="1"/>
                    <a:pt x="7501" y="72"/>
                    <a:pt x="8335" y="310"/>
                  </a:cubicBezTo>
                  <a:cubicBezTo>
                    <a:pt x="10144" y="846"/>
                    <a:pt x="11633" y="2168"/>
                    <a:pt x="11835" y="4287"/>
                  </a:cubicBezTo>
                  <a:cubicBezTo>
                    <a:pt x="11907" y="5073"/>
                    <a:pt x="11907" y="5858"/>
                    <a:pt x="11799" y="6644"/>
                  </a:cubicBezTo>
                  <a:cubicBezTo>
                    <a:pt x="11716" y="7347"/>
                    <a:pt x="11442" y="7978"/>
                    <a:pt x="11133" y="8597"/>
                  </a:cubicBezTo>
                  <a:cubicBezTo>
                    <a:pt x="10740" y="9371"/>
                    <a:pt x="10252" y="10073"/>
                    <a:pt x="9632" y="10669"/>
                  </a:cubicBezTo>
                  <a:cubicBezTo>
                    <a:pt x="8989" y="11276"/>
                    <a:pt x="8180" y="11562"/>
                    <a:pt x="7382" y="11859"/>
                  </a:cubicBezTo>
                  <a:cubicBezTo>
                    <a:pt x="7323" y="11883"/>
                    <a:pt x="7251" y="11883"/>
                    <a:pt x="7192" y="11919"/>
                  </a:cubicBezTo>
                  <a:lnTo>
                    <a:pt x="6299" y="12228"/>
                  </a:lnTo>
                  <a:cubicBezTo>
                    <a:pt x="6215" y="12621"/>
                    <a:pt x="6120" y="13014"/>
                    <a:pt x="6072" y="13407"/>
                  </a:cubicBezTo>
                  <a:cubicBezTo>
                    <a:pt x="6037" y="13597"/>
                    <a:pt x="6096" y="13812"/>
                    <a:pt x="6120" y="14002"/>
                  </a:cubicBezTo>
                  <a:cubicBezTo>
                    <a:pt x="6096" y="14133"/>
                    <a:pt x="6084" y="14252"/>
                    <a:pt x="6084" y="14443"/>
                  </a:cubicBezTo>
                  <a:close/>
                  <a:moveTo>
                    <a:pt x="9490" y="6156"/>
                  </a:moveTo>
                  <a:cubicBezTo>
                    <a:pt x="9478" y="6692"/>
                    <a:pt x="9716" y="6930"/>
                    <a:pt x="10025" y="6811"/>
                  </a:cubicBezTo>
                  <a:cubicBezTo>
                    <a:pt x="10347" y="6692"/>
                    <a:pt x="10597" y="6251"/>
                    <a:pt x="10537" y="5918"/>
                  </a:cubicBezTo>
                  <a:cubicBezTo>
                    <a:pt x="10490" y="5716"/>
                    <a:pt x="10371" y="5549"/>
                    <a:pt x="10144" y="5501"/>
                  </a:cubicBezTo>
                  <a:cubicBezTo>
                    <a:pt x="9930" y="5442"/>
                    <a:pt x="9751" y="5549"/>
                    <a:pt x="9656" y="5751"/>
                  </a:cubicBezTo>
                  <a:cubicBezTo>
                    <a:pt x="9585" y="5906"/>
                    <a:pt x="9525" y="6085"/>
                    <a:pt x="9490" y="6156"/>
                  </a:cubicBezTo>
                  <a:close/>
                  <a:moveTo>
                    <a:pt x="5084" y="6156"/>
                  </a:moveTo>
                  <a:cubicBezTo>
                    <a:pt x="5108" y="5811"/>
                    <a:pt x="4906" y="5608"/>
                    <a:pt x="4596" y="5597"/>
                  </a:cubicBezTo>
                  <a:cubicBezTo>
                    <a:pt x="4346" y="5573"/>
                    <a:pt x="4072" y="5870"/>
                    <a:pt x="4060" y="6216"/>
                  </a:cubicBezTo>
                  <a:cubicBezTo>
                    <a:pt x="4048" y="6513"/>
                    <a:pt x="4251" y="6751"/>
                    <a:pt x="4537" y="6751"/>
                  </a:cubicBezTo>
                  <a:cubicBezTo>
                    <a:pt x="4846" y="6728"/>
                    <a:pt x="5072" y="6501"/>
                    <a:pt x="5084" y="6156"/>
                  </a:cubicBezTo>
                  <a:close/>
                  <a:moveTo>
                    <a:pt x="7966" y="5930"/>
                  </a:moveTo>
                  <a:cubicBezTo>
                    <a:pt x="7966" y="5549"/>
                    <a:pt x="7846" y="5394"/>
                    <a:pt x="7632" y="5430"/>
                  </a:cubicBezTo>
                  <a:cubicBezTo>
                    <a:pt x="7239" y="5477"/>
                    <a:pt x="6942" y="5835"/>
                    <a:pt x="7037" y="6216"/>
                  </a:cubicBezTo>
                  <a:cubicBezTo>
                    <a:pt x="7073" y="6347"/>
                    <a:pt x="7204" y="6549"/>
                    <a:pt x="7323" y="6573"/>
                  </a:cubicBezTo>
                  <a:cubicBezTo>
                    <a:pt x="7442" y="6609"/>
                    <a:pt x="7656" y="6525"/>
                    <a:pt x="7751" y="6430"/>
                  </a:cubicBezTo>
                  <a:cubicBezTo>
                    <a:pt x="7870" y="6251"/>
                    <a:pt x="7918" y="6025"/>
                    <a:pt x="7966" y="59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8" name="Google Shape;3948;p116"/>
            <p:cNvSpPr/>
            <p:nvPr/>
          </p:nvSpPr>
          <p:spPr>
            <a:xfrm>
              <a:off x="2662525" y="3739575"/>
              <a:ext cx="28300" cy="38425"/>
            </a:xfrm>
            <a:custGeom>
              <a:avLst/>
              <a:gdLst/>
              <a:ahLst/>
              <a:cxnLst/>
              <a:rect l="l" t="t" r="r" b="b"/>
              <a:pathLst>
                <a:path w="1132" h="1537" extrusionOk="0">
                  <a:moveTo>
                    <a:pt x="0" y="846"/>
                  </a:moveTo>
                  <a:cubicBezTo>
                    <a:pt x="0" y="536"/>
                    <a:pt x="227" y="227"/>
                    <a:pt x="524" y="120"/>
                  </a:cubicBezTo>
                  <a:cubicBezTo>
                    <a:pt x="846" y="1"/>
                    <a:pt x="1132" y="191"/>
                    <a:pt x="1132" y="548"/>
                  </a:cubicBezTo>
                  <a:cubicBezTo>
                    <a:pt x="1132" y="715"/>
                    <a:pt x="1108" y="894"/>
                    <a:pt x="1048" y="1036"/>
                  </a:cubicBezTo>
                  <a:cubicBezTo>
                    <a:pt x="941" y="1358"/>
                    <a:pt x="655" y="1537"/>
                    <a:pt x="393" y="1477"/>
                  </a:cubicBezTo>
                  <a:cubicBezTo>
                    <a:pt x="179" y="1429"/>
                    <a:pt x="0" y="1144"/>
                    <a:pt x="0" y="8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9" name="Google Shape;3949;p116"/>
            <p:cNvSpPr/>
            <p:nvPr/>
          </p:nvSpPr>
          <p:spPr>
            <a:xfrm>
              <a:off x="2576800" y="3736900"/>
              <a:ext cx="28900" cy="39600"/>
            </a:xfrm>
            <a:custGeom>
              <a:avLst/>
              <a:gdLst/>
              <a:ahLst/>
              <a:cxnLst/>
              <a:rect l="l" t="t" r="r" b="b"/>
              <a:pathLst>
                <a:path w="1156" h="1584" extrusionOk="0">
                  <a:moveTo>
                    <a:pt x="1155" y="631"/>
                  </a:moveTo>
                  <a:cubicBezTo>
                    <a:pt x="1108" y="905"/>
                    <a:pt x="989" y="1191"/>
                    <a:pt x="727" y="1382"/>
                  </a:cubicBezTo>
                  <a:cubicBezTo>
                    <a:pt x="453" y="1584"/>
                    <a:pt x="203" y="1489"/>
                    <a:pt x="108" y="1179"/>
                  </a:cubicBezTo>
                  <a:cubicBezTo>
                    <a:pt x="0" y="822"/>
                    <a:pt x="84" y="489"/>
                    <a:pt x="346" y="215"/>
                  </a:cubicBezTo>
                  <a:cubicBezTo>
                    <a:pt x="500" y="48"/>
                    <a:pt x="691" y="0"/>
                    <a:pt x="905" y="96"/>
                  </a:cubicBezTo>
                  <a:cubicBezTo>
                    <a:pt x="1108" y="179"/>
                    <a:pt x="1155" y="358"/>
                    <a:pt x="1155" y="6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0" name="Google Shape;3950;p116"/>
            <p:cNvSpPr/>
            <p:nvPr/>
          </p:nvSpPr>
          <p:spPr>
            <a:xfrm>
              <a:off x="2485725" y="3745825"/>
              <a:ext cx="27700" cy="32475"/>
            </a:xfrm>
            <a:custGeom>
              <a:avLst/>
              <a:gdLst/>
              <a:ahLst/>
              <a:cxnLst/>
              <a:rect l="l" t="t" r="r" b="b"/>
              <a:pathLst>
                <a:path w="1108" h="1299" extrusionOk="0">
                  <a:moveTo>
                    <a:pt x="1107" y="489"/>
                  </a:moveTo>
                  <a:cubicBezTo>
                    <a:pt x="1107" y="894"/>
                    <a:pt x="810" y="1298"/>
                    <a:pt x="476" y="1287"/>
                  </a:cubicBezTo>
                  <a:cubicBezTo>
                    <a:pt x="226" y="1287"/>
                    <a:pt x="0" y="989"/>
                    <a:pt x="0" y="667"/>
                  </a:cubicBezTo>
                  <a:cubicBezTo>
                    <a:pt x="0" y="358"/>
                    <a:pt x="298" y="1"/>
                    <a:pt x="572" y="13"/>
                  </a:cubicBezTo>
                  <a:cubicBezTo>
                    <a:pt x="869" y="13"/>
                    <a:pt x="1095" y="227"/>
                    <a:pt x="1107" y="48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1" name="Google Shape;3951;p116"/>
            <p:cNvSpPr/>
            <p:nvPr/>
          </p:nvSpPr>
          <p:spPr>
            <a:xfrm>
              <a:off x="2887250" y="3821725"/>
              <a:ext cx="28000" cy="37225"/>
            </a:xfrm>
            <a:custGeom>
              <a:avLst/>
              <a:gdLst/>
              <a:ahLst/>
              <a:cxnLst/>
              <a:rect l="l" t="t" r="r" b="b"/>
              <a:pathLst>
                <a:path w="1120" h="1489" extrusionOk="0">
                  <a:moveTo>
                    <a:pt x="13" y="715"/>
                  </a:moveTo>
                  <a:cubicBezTo>
                    <a:pt x="48" y="632"/>
                    <a:pt x="108" y="453"/>
                    <a:pt x="179" y="298"/>
                  </a:cubicBezTo>
                  <a:cubicBezTo>
                    <a:pt x="286" y="108"/>
                    <a:pt x="453" y="1"/>
                    <a:pt x="667" y="48"/>
                  </a:cubicBezTo>
                  <a:cubicBezTo>
                    <a:pt x="882" y="96"/>
                    <a:pt x="1013" y="251"/>
                    <a:pt x="1060" y="465"/>
                  </a:cubicBezTo>
                  <a:cubicBezTo>
                    <a:pt x="1120" y="798"/>
                    <a:pt x="882" y="1239"/>
                    <a:pt x="548" y="1358"/>
                  </a:cubicBezTo>
                  <a:cubicBezTo>
                    <a:pt x="239" y="1489"/>
                    <a:pt x="1" y="1251"/>
                    <a:pt x="13" y="7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2" name="Google Shape;3952;p116"/>
            <p:cNvSpPr/>
            <p:nvPr/>
          </p:nvSpPr>
          <p:spPr>
            <a:xfrm>
              <a:off x="2751525" y="3824700"/>
              <a:ext cx="25925" cy="29500"/>
            </a:xfrm>
            <a:custGeom>
              <a:avLst/>
              <a:gdLst/>
              <a:ahLst/>
              <a:cxnLst/>
              <a:rect l="l" t="t" r="r" b="b"/>
              <a:pathLst>
                <a:path w="1037" h="1180" extrusionOk="0">
                  <a:moveTo>
                    <a:pt x="1036" y="596"/>
                  </a:moveTo>
                  <a:cubicBezTo>
                    <a:pt x="1024" y="941"/>
                    <a:pt x="798" y="1180"/>
                    <a:pt x="489" y="1180"/>
                  </a:cubicBezTo>
                  <a:cubicBezTo>
                    <a:pt x="203" y="1180"/>
                    <a:pt x="0" y="941"/>
                    <a:pt x="12" y="644"/>
                  </a:cubicBezTo>
                  <a:cubicBezTo>
                    <a:pt x="48" y="298"/>
                    <a:pt x="298" y="1"/>
                    <a:pt x="548" y="13"/>
                  </a:cubicBezTo>
                  <a:cubicBezTo>
                    <a:pt x="858" y="37"/>
                    <a:pt x="1036" y="251"/>
                    <a:pt x="1036" y="5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3" name="Google Shape;3953;p116"/>
            <p:cNvSpPr/>
            <p:nvPr/>
          </p:nvSpPr>
          <p:spPr>
            <a:xfrm>
              <a:off x="2824150" y="3820550"/>
              <a:ext cx="25325" cy="30675"/>
            </a:xfrm>
            <a:custGeom>
              <a:avLst/>
              <a:gdLst/>
              <a:ahLst/>
              <a:cxnLst/>
              <a:rect l="l" t="t" r="r" b="b"/>
              <a:pathLst>
                <a:path w="1013" h="1227" extrusionOk="0">
                  <a:moveTo>
                    <a:pt x="1013" y="536"/>
                  </a:moveTo>
                  <a:cubicBezTo>
                    <a:pt x="965" y="643"/>
                    <a:pt x="917" y="869"/>
                    <a:pt x="798" y="1036"/>
                  </a:cubicBezTo>
                  <a:cubicBezTo>
                    <a:pt x="715" y="1131"/>
                    <a:pt x="489" y="1226"/>
                    <a:pt x="370" y="1179"/>
                  </a:cubicBezTo>
                  <a:cubicBezTo>
                    <a:pt x="251" y="1143"/>
                    <a:pt x="120" y="953"/>
                    <a:pt x="84" y="822"/>
                  </a:cubicBezTo>
                  <a:cubicBezTo>
                    <a:pt x="1" y="453"/>
                    <a:pt x="274" y="83"/>
                    <a:pt x="679" y="36"/>
                  </a:cubicBezTo>
                  <a:cubicBezTo>
                    <a:pt x="893" y="0"/>
                    <a:pt x="989" y="143"/>
                    <a:pt x="1013" y="5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4" name="Google Shape;3954;p116"/>
            <p:cNvSpPr/>
            <p:nvPr/>
          </p:nvSpPr>
          <p:spPr>
            <a:xfrm>
              <a:off x="2391350" y="3583000"/>
              <a:ext cx="571525" cy="478675"/>
            </a:xfrm>
            <a:custGeom>
              <a:avLst/>
              <a:gdLst/>
              <a:ahLst/>
              <a:cxnLst/>
              <a:rect l="l" t="t" r="r" b="b"/>
              <a:pathLst>
                <a:path w="22861" h="19147" extrusionOk="0">
                  <a:moveTo>
                    <a:pt x="22623" y="7859"/>
                  </a:moveTo>
                  <a:cubicBezTo>
                    <a:pt x="22349" y="6490"/>
                    <a:pt x="21623" y="5418"/>
                    <a:pt x="20480" y="4668"/>
                  </a:cubicBezTo>
                  <a:cubicBezTo>
                    <a:pt x="19658" y="4132"/>
                    <a:pt x="18825" y="3835"/>
                    <a:pt x="17944" y="3716"/>
                  </a:cubicBezTo>
                  <a:cubicBezTo>
                    <a:pt x="17694" y="3692"/>
                    <a:pt x="17443" y="3668"/>
                    <a:pt x="17193" y="3668"/>
                  </a:cubicBezTo>
                  <a:cubicBezTo>
                    <a:pt x="16360" y="3668"/>
                    <a:pt x="15491" y="3823"/>
                    <a:pt x="14395" y="4180"/>
                  </a:cubicBezTo>
                  <a:cubicBezTo>
                    <a:pt x="14181" y="3478"/>
                    <a:pt x="13764" y="2894"/>
                    <a:pt x="13348" y="2346"/>
                  </a:cubicBezTo>
                  <a:lnTo>
                    <a:pt x="13276" y="2239"/>
                  </a:lnTo>
                  <a:cubicBezTo>
                    <a:pt x="12681" y="1442"/>
                    <a:pt x="11979" y="870"/>
                    <a:pt x="11097" y="549"/>
                  </a:cubicBezTo>
                  <a:cubicBezTo>
                    <a:pt x="10181" y="191"/>
                    <a:pt x="9240" y="1"/>
                    <a:pt x="8323" y="1"/>
                  </a:cubicBezTo>
                  <a:cubicBezTo>
                    <a:pt x="7704" y="1"/>
                    <a:pt x="7097" y="72"/>
                    <a:pt x="6502" y="239"/>
                  </a:cubicBezTo>
                  <a:cubicBezTo>
                    <a:pt x="5204" y="572"/>
                    <a:pt x="4013" y="1215"/>
                    <a:pt x="2977" y="2144"/>
                  </a:cubicBezTo>
                  <a:lnTo>
                    <a:pt x="2894" y="2215"/>
                  </a:lnTo>
                  <a:cubicBezTo>
                    <a:pt x="2382" y="2656"/>
                    <a:pt x="1846" y="3132"/>
                    <a:pt x="1441" y="3716"/>
                  </a:cubicBezTo>
                  <a:cubicBezTo>
                    <a:pt x="382" y="5263"/>
                    <a:pt x="1" y="6942"/>
                    <a:pt x="310" y="8716"/>
                  </a:cubicBezTo>
                  <a:lnTo>
                    <a:pt x="322" y="8823"/>
                  </a:lnTo>
                  <a:cubicBezTo>
                    <a:pt x="453" y="9585"/>
                    <a:pt x="596" y="10359"/>
                    <a:pt x="1084" y="11014"/>
                  </a:cubicBezTo>
                  <a:cubicBezTo>
                    <a:pt x="2013" y="12229"/>
                    <a:pt x="3061" y="13003"/>
                    <a:pt x="4323" y="13348"/>
                  </a:cubicBezTo>
                  <a:cubicBezTo>
                    <a:pt x="4489" y="13395"/>
                    <a:pt x="4644" y="13455"/>
                    <a:pt x="4787" y="13514"/>
                  </a:cubicBezTo>
                  <a:cubicBezTo>
                    <a:pt x="4823" y="13526"/>
                    <a:pt x="4847" y="13538"/>
                    <a:pt x="4882" y="13538"/>
                  </a:cubicBezTo>
                  <a:cubicBezTo>
                    <a:pt x="4763" y="14229"/>
                    <a:pt x="4418" y="14777"/>
                    <a:pt x="4049" y="15336"/>
                  </a:cubicBezTo>
                  <a:lnTo>
                    <a:pt x="3870" y="15610"/>
                  </a:lnTo>
                  <a:lnTo>
                    <a:pt x="3763" y="15753"/>
                  </a:lnTo>
                  <a:lnTo>
                    <a:pt x="3930" y="15812"/>
                  </a:lnTo>
                  <a:cubicBezTo>
                    <a:pt x="4120" y="15896"/>
                    <a:pt x="4228" y="15931"/>
                    <a:pt x="4323" y="15931"/>
                  </a:cubicBezTo>
                  <a:cubicBezTo>
                    <a:pt x="4430" y="15931"/>
                    <a:pt x="4513" y="15908"/>
                    <a:pt x="4656" y="15848"/>
                  </a:cubicBezTo>
                  <a:cubicBezTo>
                    <a:pt x="5585" y="15479"/>
                    <a:pt x="6335" y="14908"/>
                    <a:pt x="6906" y="14134"/>
                  </a:cubicBezTo>
                  <a:cubicBezTo>
                    <a:pt x="6966" y="14050"/>
                    <a:pt x="7085" y="13967"/>
                    <a:pt x="7145" y="13967"/>
                  </a:cubicBezTo>
                  <a:lnTo>
                    <a:pt x="7145" y="13967"/>
                  </a:lnTo>
                  <a:lnTo>
                    <a:pt x="7276" y="13967"/>
                  </a:lnTo>
                  <a:cubicBezTo>
                    <a:pt x="8085" y="13967"/>
                    <a:pt x="8823" y="13669"/>
                    <a:pt x="9490" y="13419"/>
                  </a:cubicBezTo>
                  <a:cubicBezTo>
                    <a:pt x="9585" y="13395"/>
                    <a:pt x="9669" y="13360"/>
                    <a:pt x="9776" y="13336"/>
                  </a:cubicBezTo>
                  <a:cubicBezTo>
                    <a:pt x="9788" y="13336"/>
                    <a:pt x="9812" y="13336"/>
                    <a:pt x="9812" y="13312"/>
                  </a:cubicBezTo>
                  <a:cubicBezTo>
                    <a:pt x="9812" y="13336"/>
                    <a:pt x="9823" y="13348"/>
                    <a:pt x="9823" y="13360"/>
                  </a:cubicBezTo>
                  <a:cubicBezTo>
                    <a:pt x="9847" y="13479"/>
                    <a:pt x="9883" y="13574"/>
                    <a:pt x="9931" y="13669"/>
                  </a:cubicBezTo>
                  <a:cubicBezTo>
                    <a:pt x="9954" y="13765"/>
                    <a:pt x="9990" y="13848"/>
                    <a:pt x="10014" y="13931"/>
                  </a:cubicBezTo>
                  <a:cubicBezTo>
                    <a:pt x="10085" y="14146"/>
                    <a:pt x="10169" y="14384"/>
                    <a:pt x="10312" y="14586"/>
                  </a:cubicBezTo>
                  <a:cubicBezTo>
                    <a:pt x="11264" y="15812"/>
                    <a:pt x="12324" y="16515"/>
                    <a:pt x="13514" y="16705"/>
                  </a:cubicBezTo>
                  <a:cubicBezTo>
                    <a:pt x="14169" y="16813"/>
                    <a:pt x="14455" y="17051"/>
                    <a:pt x="14634" y="17622"/>
                  </a:cubicBezTo>
                  <a:cubicBezTo>
                    <a:pt x="14896" y="18456"/>
                    <a:pt x="15550" y="18991"/>
                    <a:pt x="16491" y="19134"/>
                  </a:cubicBezTo>
                  <a:cubicBezTo>
                    <a:pt x="16539" y="19146"/>
                    <a:pt x="16574" y="19146"/>
                    <a:pt x="16622" y="19146"/>
                  </a:cubicBezTo>
                  <a:cubicBezTo>
                    <a:pt x="16753" y="19146"/>
                    <a:pt x="16860" y="19110"/>
                    <a:pt x="16932" y="19027"/>
                  </a:cubicBezTo>
                  <a:cubicBezTo>
                    <a:pt x="17051" y="18896"/>
                    <a:pt x="17039" y="18706"/>
                    <a:pt x="17027" y="18575"/>
                  </a:cubicBezTo>
                  <a:lnTo>
                    <a:pt x="17015" y="18408"/>
                  </a:lnTo>
                  <a:cubicBezTo>
                    <a:pt x="16967" y="18051"/>
                    <a:pt x="16908" y="17694"/>
                    <a:pt x="16908" y="17336"/>
                  </a:cubicBezTo>
                  <a:cubicBezTo>
                    <a:pt x="16908" y="16634"/>
                    <a:pt x="16979" y="16586"/>
                    <a:pt x="17634" y="16372"/>
                  </a:cubicBezTo>
                  <a:cubicBezTo>
                    <a:pt x="18717" y="16015"/>
                    <a:pt x="19670" y="15658"/>
                    <a:pt x="20444" y="14836"/>
                  </a:cubicBezTo>
                  <a:cubicBezTo>
                    <a:pt x="21480" y="13753"/>
                    <a:pt x="22194" y="12467"/>
                    <a:pt x="22563" y="11026"/>
                  </a:cubicBezTo>
                  <a:cubicBezTo>
                    <a:pt x="22849" y="10097"/>
                    <a:pt x="22861" y="9014"/>
                    <a:pt x="22623" y="7859"/>
                  </a:cubicBezTo>
                  <a:close/>
                  <a:moveTo>
                    <a:pt x="17705" y="15800"/>
                  </a:moveTo>
                  <a:lnTo>
                    <a:pt x="17646" y="15812"/>
                  </a:lnTo>
                  <a:cubicBezTo>
                    <a:pt x="17622" y="15836"/>
                    <a:pt x="17586" y="15836"/>
                    <a:pt x="17563" y="15848"/>
                  </a:cubicBezTo>
                  <a:cubicBezTo>
                    <a:pt x="17527" y="15860"/>
                    <a:pt x="17491" y="15860"/>
                    <a:pt x="17455" y="15872"/>
                  </a:cubicBezTo>
                  <a:lnTo>
                    <a:pt x="16562" y="16193"/>
                  </a:lnTo>
                  <a:lnTo>
                    <a:pt x="16491" y="16217"/>
                  </a:lnTo>
                  <a:lnTo>
                    <a:pt x="16479" y="16312"/>
                  </a:lnTo>
                  <a:cubicBezTo>
                    <a:pt x="16443" y="16432"/>
                    <a:pt x="16431" y="16527"/>
                    <a:pt x="16396" y="16646"/>
                  </a:cubicBezTo>
                  <a:cubicBezTo>
                    <a:pt x="16336" y="16932"/>
                    <a:pt x="16277" y="17217"/>
                    <a:pt x="16241" y="17503"/>
                  </a:cubicBezTo>
                  <a:cubicBezTo>
                    <a:pt x="16217" y="17646"/>
                    <a:pt x="16241" y="17777"/>
                    <a:pt x="16253" y="17932"/>
                  </a:cubicBezTo>
                  <a:cubicBezTo>
                    <a:pt x="16265" y="18003"/>
                    <a:pt x="16265" y="18063"/>
                    <a:pt x="16277" y="18134"/>
                  </a:cubicBezTo>
                  <a:lnTo>
                    <a:pt x="16277" y="18396"/>
                  </a:lnTo>
                  <a:cubicBezTo>
                    <a:pt x="15919" y="18313"/>
                    <a:pt x="15669" y="18170"/>
                    <a:pt x="15503" y="17896"/>
                  </a:cubicBezTo>
                  <a:cubicBezTo>
                    <a:pt x="15253" y="17467"/>
                    <a:pt x="15074" y="16979"/>
                    <a:pt x="14955" y="16646"/>
                  </a:cubicBezTo>
                  <a:cubicBezTo>
                    <a:pt x="14896" y="16455"/>
                    <a:pt x="14788" y="16253"/>
                    <a:pt x="14467" y="16217"/>
                  </a:cubicBezTo>
                  <a:cubicBezTo>
                    <a:pt x="14157" y="16193"/>
                    <a:pt x="13860" y="16158"/>
                    <a:pt x="13586" y="16098"/>
                  </a:cubicBezTo>
                  <a:cubicBezTo>
                    <a:pt x="12074" y="15800"/>
                    <a:pt x="11074" y="14979"/>
                    <a:pt x="10550" y="13610"/>
                  </a:cubicBezTo>
                  <a:cubicBezTo>
                    <a:pt x="10538" y="13574"/>
                    <a:pt x="10526" y="13538"/>
                    <a:pt x="10526" y="13491"/>
                  </a:cubicBezTo>
                  <a:cubicBezTo>
                    <a:pt x="10502" y="13360"/>
                    <a:pt x="10490" y="13229"/>
                    <a:pt x="10478" y="13110"/>
                  </a:cubicBezTo>
                  <a:lnTo>
                    <a:pt x="10478" y="13074"/>
                  </a:lnTo>
                  <a:cubicBezTo>
                    <a:pt x="10645" y="12955"/>
                    <a:pt x="10788" y="12860"/>
                    <a:pt x="10955" y="12752"/>
                  </a:cubicBezTo>
                  <a:cubicBezTo>
                    <a:pt x="11383" y="12455"/>
                    <a:pt x="11800" y="12169"/>
                    <a:pt x="12193" y="11860"/>
                  </a:cubicBezTo>
                  <a:cubicBezTo>
                    <a:pt x="12550" y="11574"/>
                    <a:pt x="12824" y="11264"/>
                    <a:pt x="13038" y="10931"/>
                  </a:cubicBezTo>
                  <a:cubicBezTo>
                    <a:pt x="13657" y="9943"/>
                    <a:pt x="14312" y="8752"/>
                    <a:pt x="14467" y="7347"/>
                  </a:cubicBezTo>
                  <a:cubicBezTo>
                    <a:pt x="14515" y="6871"/>
                    <a:pt x="14515" y="6371"/>
                    <a:pt x="14515" y="5895"/>
                  </a:cubicBezTo>
                  <a:lnTo>
                    <a:pt x="14515" y="5371"/>
                  </a:lnTo>
                  <a:cubicBezTo>
                    <a:pt x="14515" y="5240"/>
                    <a:pt x="14491" y="5097"/>
                    <a:pt x="14479" y="4978"/>
                  </a:cubicBezTo>
                  <a:cubicBezTo>
                    <a:pt x="14479" y="4954"/>
                    <a:pt x="14479" y="4918"/>
                    <a:pt x="14467" y="4894"/>
                  </a:cubicBezTo>
                  <a:cubicBezTo>
                    <a:pt x="14836" y="4668"/>
                    <a:pt x="15241" y="4597"/>
                    <a:pt x="15669" y="4525"/>
                  </a:cubicBezTo>
                  <a:cubicBezTo>
                    <a:pt x="15800" y="4490"/>
                    <a:pt x="15955" y="4478"/>
                    <a:pt x="16086" y="4442"/>
                  </a:cubicBezTo>
                  <a:cubicBezTo>
                    <a:pt x="16420" y="4371"/>
                    <a:pt x="16741" y="4347"/>
                    <a:pt x="17086" y="4347"/>
                  </a:cubicBezTo>
                  <a:cubicBezTo>
                    <a:pt x="17574" y="4347"/>
                    <a:pt x="18098" y="4418"/>
                    <a:pt x="18622" y="4561"/>
                  </a:cubicBezTo>
                  <a:cubicBezTo>
                    <a:pt x="20599" y="5144"/>
                    <a:pt x="21837" y="6549"/>
                    <a:pt x="22004" y="8419"/>
                  </a:cubicBezTo>
                  <a:cubicBezTo>
                    <a:pt x="22087" y="9264"/>
                    <a:pt x="22087" y="10026"/>
                    <a:pt x="21980" y="10740"/>
                  </a:cubicBezTo>
                  <a:cubicBezTo>
                    <a:pt x="21873" y="11455"/>
                    <a:pt x="21587" y="12110"/>
                    <a:pt x="21325" y="12645"/>
                  </a:cubicBezTo>
                  <a:cubicBezTo>
                    <a:pt x="20932" y="13431"/>
                    <a:pt x="20432" y="14110"/>
                    <a:pt x="19849" y="14669"/>
                  </a:cubicBezTo>
                  <a:cubicBezTo>
                    <a:pt x="19253" y="15241"/>
                    <a:pt x="18515" y="15515"/>
                    <a:pt x="17705" y="15800"/>
                  </a:cubicBezTo>
                  <a:close/>
                  <a:moveTo>
                    <a:pt x="8776" y="12979"/>
                  </a:moveTo>
                  <a:cubicBezTo>
                    <a:pt x="8514" y="13050"/>
                    <a:pt x="8240" y="13133"/>
                    <a:pt x="7978" y="13193"/>
                  </a:cubicBezTo>
                  <a:cubicBezTo>
                    <a:pt x="7847" y="13229"/>
                    <a:pt x="7704" y="13253"/>
                    <a:pt x="7585" y="13253"/>
                  </a:cubicBezTo>
                  <a:cubicBezTo>
                    <a:pt x="7395" y="13253"/>
                    <a:pt x="7252" y="13181"/>
                    <a:pt x="7109" y="13014"/>
                  </a:cubicBezTo>
                  <a:lnTo>
                    <a:pt x="6978" y="12860"/>
                  </a:lnTo>
                  <a:lnTo>
                    <a:pt x="6871" y="13038"/>
                  </a:lnTo>
                  <a:cubicBezTo>
                    <a:pt x="6323" y="13955"/>
                    <a:pt x="5763" y="14503"/>
                    <a:pt x="5061" y="14824"/>
                  </a:cubicBezTo>
                  <a:cubicBezTo>
                    <a:pt x="5085" y="14765"/>
                    <a:pt x="5097" y="14705"/>
                    <a:pt x="5132" y="14657"/>
                  </a:cubicBezTo>
                  <a:cubicBezTo>
                    <a:pt x="5275" y="14288"/>
                    <a:pt x="5430" y="13907"/>
                    <a:pt x="5597" y="13538"/>
                  </a:cubicBezTo>
                  <a:cubicBezTo>
                    <a:pt x="5668" y="13372"/>
                    <a:pt x="5728" y="13217"/>
                    <a:pt x="5656" y="13062"/>
                  </a:cubicBezTo>
                  <a:cubicBezTo>
                    <a:pt x="5597" y="12931"/>
                    <a:pt x="5430" y="12872"/>
                    <a:pt x="5275" y="12836"/>
                  </a:cubicBezTo>
                  <a:cubicBezTo>
                    <a:pt x="5121" y="12800"/>
                    <a:pt x="4954" y="12764"/>
                    <a:pt x="4799" y="12729"/>
                  </a:cubicBezTo>
                  <a:cubicBezTo>
                    <a:pt x="4561" y="12693"/>
                    <a:pt x="4347" y="12645"/>
                    <a:pt x="4120" y="12574"/>
                  </a:cubicBezTo>
                  <a:cubicBezTo>
                    <a:pt x="3727" y="12431"/>
                    <a:pt x="3370" y="12252"/>
                    <a:pt x="3073" y="12062"/>
                  </a:cubicBezTo>
                  <a:cubicBezTo>
                    <a:pt x="2704" y="11812"/>
                    <a:pt x="2334" y="11502"/>
                    <a:pt x="1930" y="11133"/>
                  </a:cubicBezTo>
                  <a:cubicBezTo>
                    <a:pt x="1382" y="10586"/>
                    <a:pt x="1168" y="9895"/>
                    <a:pt x="965" y="9050"/>
                  </a:cubicBezTo>
                  <a:cubicBezTo>
                    <a:pt x="560" y="7419"/>
                    <a:pt x="834" y="5847"/>
                    <a:pt x="1763" y="4323"/>
                  </a:cubicBezTo>
                  <a:cubicBezTo>
                    <a:pt x="2096" y="3787"/>
                    <a:pt x="2584" y="3323"/>
                    <a:pt x="3061" y="2882"/>
                  </a:cubicBezTo>
                  <a:lnTo>
                    <a:pt x="3156" y="2787"/>
                  </a:lnTo>
                  <a:cubicBezTo>
                    <a:pt x="4311" y="1692"/>
                    <a:pt x="5716" y="1025"/>
                    <a:pt x="7323" y="763"/>
                  </a:cubicBezTo>
                  <a:cubicBezTo>
                    <a:pt x="7704" y="703"/>
                    <a:pt x="8097" y="680"/>
                    <a:pt x="8466" y="680"/>
                  </a:cubicBezTo>
                  <a:cubicBezTo>
                    <a:pt x="9800" y="680"/>
                    <a:pt x="10978" y="1084"/>
                    <a:pt x="11967" y="1882"/>
                  </a:cubicBezTo>
                  <a:cubicBezTo>
                    <a:pt x="13122" y="2835"/>
                    <a:pt x="13753" y="4001"/>
                    <a:pt x="13860" y="5347"/>
                  </a:cubicBezTo>
                  <a:cubicBezTo>
                    <a:pt x="13919" y="6097"/>
                    <a:pt x="13967" y="6942"/>
                    <a:pt x="13753" y="7764"/>
                  </a:cubicBezTo>
                  <a:lnTo>
                    <a:pt x="13729" y="7847"/>
                  </a:lnTo>
                  <a:cubicBezTo>
                    <a:pt x="13669" y="8073"/>
                    <a:pt x="13622" y="8311"/>
                    <a:pt x="13526" y="8526"/>
                  </a:cubicBezTo>
                  <a:cubicBezTo>
                    <a:pt x="13288" y="9097"/>
                    <a:pt x="13074" y="9597"/>
                    <a:pt x="12836" y="10086"/>
                  </a:cubicBezTo>
                  <a:cubicBezTo>
                    <a:pt x="12526" y="10693"/>
                    <a:pt x="12086" y="11228"/>
                    <a:pt x="11443" y="11693"/>
                  </a:cubicBezTo>
                  <a:cubicBezTo>
                    <a:pt x="10621" y="12288"/>
                    <a:pt x="9823" y="12705"/>
                    <a:pt x="8990" y="129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55" name="Google Shape;3955;p116"/>
          <p:cNvGrpSpPr/>
          <p:nvPr/>
        </p:nvGrpSpPr>
        <p:grpSpPr>
          <a:xfrm>
            <a:off x="1906999" y="2797330"/>
            <a:ext cx="753808" cy="390561"/>
            <a:chOff x="1223650" y="2936500"/>
            <a:chExt cx="625100" cy="323875"/>
          </a:xfrm>
        </p:grpSpPr>
        <p:sp>
          <p:nvSpPr>
            <p:cNvPr id="3956" name="Google Shape;3956;p116"/>
            <p:cNvSpPr/>
            <p:nvPr/>
          </p:nvSpPr>
          <p:spPr>
            <a:xfrm>
              <a:off x="1404625" y="2944250"/>
              <a:ext cx="256300" cy="291425"/>
            </a:xfrm>
            <a:custGeom>
              <a:avLst/>
              <a:gdLst/>
              <a:ahLst/>
              <a:cxnLst/>
              <a:rect l="l" t="t" r="r" b="b"/>
              <a:pathLst>
                <a:path w="10252" h="11657" extrusionOk="0">
                  <a:moveTo>
                    <a:pt x="6013" y="381"/>
                  </a:moveTo>
                  <a:lnTo>
                    <a:pt x="6513" y="381"/>
                  </a:lnTo>
                  <a:cubicBezTo>
                    <a:pt x="8514" y="453"/>
                    <a:pt x="9919" y="1762"/>
                    <a:pt x="10109" y="3739"/>
                  </a:cubicBezTo>
                  <a:cubicBezTo>
                    <a:pt x="10180" y="4560"/>
                    <a:pt x="10252" y="5382"/>
                    <a:pt x="10240" y="6179"/>
                  </a:cubicBezTo>
                  <a:cubicBezTo>
                    <a:pt x="10216" y="7715"/>
                    <a:pt x="9526" y="9013"/>
                    <a:pt x="8645" y="10204"/>
                  </a:cubicBezTo>
                  <a:cubicBezTo>
                    <a:pt x="7847" y="11275"/>
                    <a:pt x="6549" y="11478"/>
                    <a:pt x="5347" y="11585"/>
                  </a:cubicBezTo>
                  <a:cubicBezTo>
                    <a:pt x="4489" y="11656"/>
                    <a:pt x="3584" y="11656"/>
                    <a:pt x="2751" y="11240"/>
                  </a:cubicBezTo>
                  <a:cubicBezTo>
                    <a:pt x="1977" y="10871"/>
                    <a:pt x="1382" y="10370"/>
                    <a:pt x="1025" y="9573"/>
                  </a:cubicBezTo>
                  <a:cubicBezTo>
                    <a:pt x="358" y="8096"/>
                    <a:pt x="1" y="6584"/>
                    <a:pt x="179" y="4965"/>
                  </a:cubicBezTo>
                  <a:cubicBezTo>
                    <a:pt x="477" y="2179"/>
                    <a:pt x="3453" y="0"/>
                    <a:pt x="6013" y="381"/>
                  </a:cubicBezTo>
                  <a:close/>
                  <a:moveTo>
                    <a:pt x="6263" y="8716"/>
                  </a:moveTo>
                  <a:cubicBezTo>
                    <a:pt x="6859" y="8537"/>
                    <a:pt x="6847" y="8239"/>
                    <a:pt x="6751" y="7894"/>
                  </a:cubicBezTo>
                  <a:cubicBezTo>
                    <a:pt x="6632" y="7442"/>
                    <a:pt x="6561" y="6989"/>
                    <a:pt x="6418" y="6537"/>
                  </a:cubicBezTo>
                  <a:cubicBezTo>
                    <a:pt x="6085" y="5477"/>
                    <a:pt x="5847" y="4382"/>
                    <a:pt x="5025" y="3548"/>
                  </a:cubicBezTo>
                  <a:cubicBezTo>
                    <a:pt x="4596" y="3120"/>
                    <a:pt x="4299" y="3155"/>
                    <a:pt x="4073" y="3739"/>
                  </a:cubicBezTo>
                  <a:cubicBezTo>
                    <a:pt x="3882" y="4263"/>
                    <a:pt x="3703" y="4786"/>
                    <a:pt x="3525" y="5322"/>
                  </a:cubicBezTo>
                  <a:cubicBezTo>
                    <a:pt x="3239" y="6156"/>
                    <a:pt x="2965" y="6989"/>
                    <a:pt x="2727" y="7823"/>
                  </a:cubicBezTo>
                  <a:cubicBezTo>
                    <a:pt x="2632" y="8096"/>
                    <a:pt x="2489" y="8442"/>
                    <a:pt x="2858" y="8656"/>
                  </a:cubicBezTo>
                  <a:cubicBezTo>
                    <a:pt x="2930" y="8620"/>
                    <a:pt x="3025" y="8620"/>
                    <a:pt x="3037" y="8573"/>
                  </a:cubicBezTo>
                  <a:cubicBezTo>
                    <a:pt x="3108" y="8454"/>
                    <a:pt x="3203" y="8335"/>
                    <a:pt x="3239" y="8204"/>
                  </a:cubicBezTo>
                  <a:cubicBezTo>
                    <a:pt x="3656" y="6965"/>
                    <a:pt x="3656" y="6965"/>
                    <a:pt x="4966" y="7049"/>
                  </a:cubicBezTo>
                  <a:lnTo>
                    <a:pt x="5144" y="7049"/>
                  </a:lnTo>
                  <a:cubicBezTo>
                    <a:pt x="5597" y="7049"/>
                    <a:pt x="5847" y="7287"/>
                    <a:pt x="5954" y="7703"/>
                  </a:cubicBezTo>
                  <a:cubicBezTo>
                    <a:pt x="6037" y="8025"/>
                    <a:pt x="6156" y="8335"/>
                    <a:pt x="6263" y="871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7" name="Google Shape;3957;p116"/>
            <p:cNvSpPr/>
            <p:nvPr/>
          </p:nvSpPr>
          <p:spPr>
            <a:xfrm>
              <a:off x="1248950" y="2967150"/>
              <a:ext cx="206900" cy="261975"/>
            </a:xfrm>
            <a:custGeom>
              <a:avLst/>
              <a:gdLst/>
              <a:ahLst/>
              <a:cxnLst/>
              <a:rect l="l" t="t" r="r" b="b"/>
              <a:pathLst>
                <a:path w="8276" h="10479" extrusionOk="0">
                  <a:moveTo>
                    <a:pt x="1" y="4609"/>
                  </a:moveTo>
                  <a:cubicBezTo>
                    <a:pt x="1882" y="2585"/>
                    <a:pt x="6156" y="72"/>
                    <a:pt x="8275" y="1"/>
                  </a:cubicBezTo>
                  <a:cubicBezTo>
                    <a:pt x="7311" y="953"/>
                    <a:pt x="6394" y="1846"/>
                    <a:pt x="6109" y="3168"/>
                  </a:cubicBezTo>
                  <a:cubicBezTo>
                    <a:pt x="5835" y="4418"/>
                    <a:pt x="5739" y="5656"/>
                    <a:pt x="6001" y="6918"/>
                  </a:cubicBezTo>
                  <a:cubicBezTo>
                    <a:pt x="6275" y="8181"/>
                    <a:pt x="6728" y="9371"/>
                    <a:pt x="7549" y="10431"/>
                  </a:cubicBezTo>
                  <a:cubicBezTo>
                    <a:pt x="5561" y="10478"/>
                    <a:pt x="977" y="6811"/>
                    <a:pt x="1" y="460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8" name="Google Shape;3958;p116"/>
            <p:cNvSpPr/>
            <p:nvPr/>
          </p:nvSpPr>
          <p:spPr>
            <a:xfrm>
              <a:off x="1638000" y="2982650"/>
              <a:ext cx="190800" cy="233075"/>
            </a:xfrm>
            <a:custGeom>
              <a:avLst/>
              <a:gdLst/>
              <a:ahLst/>
              <a:cxnLst/>
              <a:rect l="l" t="t" r="r" b="b"/>
              <a:pathLst>
                <a:path w="7632" h="9323" extrusionOk="0">
                  <a:moveTo>
                    <a:pt x="1107" y="0"/>
                  </a:moveTo>
                  <a:cubicBezTo>
                    <a:pt x="1691" y="286"/>
                    <a:pt x="2286" y="524"/>
                    <a:pt x="2834" y="857"/>
                  </a:cubicBezTo>
                  <a:cubicBezTo>
                    <a:pt x="3989" y="1548"/>
                    <a:pt x="5179" y="2227"/>
                    <a:pt x="6215" y="3060"/>
                  </a:cubicBezTo>
                  <a:cubicBezTo>
                    <a:pt x="7442" y="4036"/>
                    <a:pt x="7632" y="4036"/>
                    <a:pt x="6406" y="5382"/>
                  </a:cubicBezTo>
                  <a:cubicBezTo>
                    <a:pt x="5715" y="6156"/>
                    <a:pt x="4834" y="6787"/>
                    <a:pt x="3953" y="7358"/>
                  </a:cubicBezTo>
                  <a:cubicBezTo>
                    <a:pt x="2870" y="8037"/>
                    <a:pt x="1691" y="8573"/>
                    <a:pt x="560" y="9168"/>
                  </a:cubicBezTo>
                  <a:cubicBezTo>
                    <a:pt x="441" y="9227"/>
                    <a:pt x="298" y="9251"/>
                    <a:pt x="0" y="9323"/>
                  </a:cubicBezTo>
                  <a:cubicBezTo>
                    <a:pt x="476" y="8275"/>
                    <a:pt x="1036" y="7382"/>
                    <a:pt x="1286" y="6406"/>
                  </a:cubicBezTo>
                  <a:cubicBezTo>
                    <a:pt x="1560" y="5382"/>
                    <a:pt x="1572" y="4262"/>
                    <a:pt x="1607" y="3191"/>
                  </a:cubicBezTo>
                  <a:cubicBezTo>
                    <a:pt x="1631" y="2143"/>
                    <a:pt x="1441" y="1107"/>
                    <a:pt x="976" y="143"/>
                  </a:cubicBezTo>
                  <a:cubicBezTo>
                    <a:pt x="1012" y="83"/>
                    <a:pt x="1048" y="48"/>
                    <a:pt x="11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9" name="Google Shape;3959;p116"/>
            <p:cNvSpPr/>
            <p:nvPr/>
          </p:nvSpPr>
          <p:spPr>
            <a:xfrm>
              <a:off x="1467125" y="3022225"/>
              <a:ext cx="108975" cy="139925"/>
            </a:xfrm>
            <a:custGeom>
              <a:avLst/>
              <a:gdLst/>
              <a:ahLst/>
              <a:cxnLst/>
              <a:rect l="l" t="t" r="r" b="b"/>
              <a:pathLst>
                <a:path w="4359" h="5597" extrusionOk="0">
                  <a:moveTo>
                    <a:pt x="3763" y="5597"/>
                  </a:moveTo>
                  <a:cubicBezTo>
                    <a:pt x="3656" y="5216"/>
                    <a:pt x="3537" y="4906"/>
                    <a:pt x="3466" y="4584"/>
                  </a:cubicBezTo>
                  <a:cubicBezTo>
                    <a:pt x="3358" y="4168"/>
                    <a:pt x="3108" y="3930"/>
                    <a:pt x="2668" y="3930"/>
                  </a:cubicBezTo>
                  <a:lnTo>
                    <a:pt x="2489" y="3930"/>
                  </a:lnTo>
                  <a:cubicBezTo>
                    <a:pt x="1180" y="3858"/>
                    <a:pt x="1180" y="3858"/>
                    <a:pt x="763" y="5085"/>
                  </a:cubicBezTo>
                  <a:cubicBezTo>
                    <a:pt x="715" y="5216"/>
                    <a:pt x="644" y="5346"/>
                    <a:pt x="549" y="5466"/>
                  </a:cubicBezTo>
                  <a:cubicBezTo>
                    <a:pt x="525" y="5501"/>
                    <a:pt x="441" y="5501"/>
                    <a:pt x="370" y="5537"/>
                  </a:cubicBezTo>
                  <a:cubicBezTo>
                    <a:pt x="1" y="5311"/>
                    <a:pt x="168" y="4977"/>
                    <a:pt x="239" y="4704"/>
                  </a:cubicBezTo>
                  <a:cubicBezTo>
                    <a:pt x="489" y="3870"/>
                    <a:pt x="775" y="3037"/>
                    <a:pt x="1037" y="2203"/>
                  </a:cubicBezTo>
                  <a:cubicBezTo>
                    <a:pt x="1215" y="1679"/>
                    <a:pt x="1394" y="1144"/>
                    <a:pt x="1596" y="620"/>
                  </a:cubicBezTo>
                  <a:cubicBezTo>
                    <a:pt x="1811" y="48"/>
                    <a:pt x="2108" y="1"/>
                    <a:pt x="2549" y="429"/>
                  </a:cubicBezTo>
                  <a:cubicBezTo>
                    <a:pt x="3382" y="1263"/>
                    <a:pt x="3620" y="2370"/>
                    <a:pt x="3930" y="3418"/>
                  </a:cubicBezTo>
                  <a:cubicBezTo>
                    <a:pt x="4061" y="3870"/>
                    <a:pt x="4156" y="4334"/>
                    <a:pt x="4275" y="4775"/>
                  </a:cubicBezTo>
                  <a:cubicBezTo>
                    <a:pt x="4359" y="5120"/>
                    <a:pt x="4359" y="5418"/>
                    <a:pt x="3763" y="5597"/>
                  </a:cubicBezTo>
                  <a:close/>
                  <a:moveTo>
                    <a:pt x="2977" y="3096"/>
                  </a:moveTo>
                  <a:cubicBezTo>
                    <a:pt x="2870" y="2275"/>
                    <a:pt x="2751" y="1715"/>
                    <a:pt x="2096" y="1322"/>
                  </a:cubicBezTo>
                  <a:cubicBezTo>
                    <a:pt x="1739" y="1810"/>
                    <a:pt x="1561" y="2334"/>
                    <a:pt x="1489" y="3037"/>
                  </a:cubicBezTo>
                  <a:cubicBezTo>
                    <a:pt x="1989" y="3049"/>
                    <a:pt x="2430" y="3084"/>
                    <a:pt x="2977" y="30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0" name="Google Shape;3960;p116"/>
            <p:cNvSpPr/>
            <p:nvPr/>
          </p:nvSpPr>
          <p:spPr>
            <a:xfrm>
              <a:off x="1504650" y="3055275"/>
              <a:ext cx="36925" cy="44375"/>
            </a:xfrm>
            <a:custGeom>
              <a:avLst/>
              <a:gdLst/>
              <a:ahLst/>
              <a:cxnLst/>
              <a:rect l="l" t="t" r="r" b="b"/>
              <a:pathLst>
                <a:path w="1477" h="1775" extrusionOk="0">
                  <a:moveTo>
                    <a:pt x="1476" y="1774"/>
                  </a:moveTo>
                  <a:cubicBezTo>
                    <a:pt x="929" y="1738"/>
                    <a:pt x="488" y="1727"/>
                    <a:pt x="0" y="1715"/>
                  </a:cubicBezTo>
                  <a:cubicBezTo>
                    <a:pt x="72" y="1000"/>
                    <a:pt x="250" y="488"/>
                    <a:pt x="607" y="0"/>
                  </a:cubicBezTo>
                  <a:cubicBezTo>
                    <a:pt x="1250" y="393"/>
                    <a:pt x="1369" y="965"/>
                    <a:pt x="1476" y="177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1" name="Google Shape;3961;p116"/>
            <p:cNvSpPr/>
            <p:nvPr/>
          </p:nvSpPr>
          <p:spPr>
            <a:xfrm>
              <a:off x="1223650" y="2936500"/>
              <a:ext cx="625100" cy="323875"/>
            </a:xfrm>
            <a:custGeom>
              <a:avLst/>
              <a:gdLst/>
              <a:ahLst/>
              <a:cxnLst/>
              <a:rect l="l" t="t" r="r" b="b"/>
              <a:pathLst>
                <a:path w="25004" h="12955" extrusionOk="0">
                  <a:moveTo>
                    <a:pt x="24932" y="5763"/>
                  </a:moveTo>
                  <a:cubicBezTo>
                    <a:pt x="24837" y="5668"/>
                    <a:pt x="24754" y="5585"/>
                    <a:pt x="24670" y="5513"/>
                  </a:cubicBezTo>
                  <a:cubicBezTo>
                    <a:pt x="24492" y="5335"/>
                    <a:pt x="24313" y="5180"/>
                    <a:pt x="24123" y="5025"/>
                  </a:cubicBezTo>
                  <a:cubicBezTo>
                    <a:pt x="22480" y="3620"/>
                    <a:pt x="20634" y="2418"/>
                    <a:pt x="18646" y="1477"/>
                  </a:cubicBezTo>
                  <a:cubicBezTo>
                    <a:pt x="18467" y="1394"/>
                    <a:pt x="18277" y="1298"/>
                    <a:pt x="18098" y="1215"/>
                  </a:cubicBezTo>
                  <a:cubicBezTo>
                    <a:pt x="16884" y="620"/>
                    <a:pt x="15634" y="1"/>
                    <a:pt x="14181" y="1"/>
                  </a:cubicBezTo>
                  <a:lnTo>
                    <a:pt x="14050" y="1"/>
                  </a:lnTo>
                  <a:cubicBezTo>
                    <a:pt x="13824" y="1"/>
                    <a:pt x="13586" y="24"/>
                    <a:pt x="13288" y="24"/>
                  </a:cubicBezTo>
                  <a:lnTo>
                    <a:pt x="12490" y="24"/>
                  </a:lnTo>
                  <a:cubicBezTo>
                    <a:pt x="11728" y="24"/>
                    <a:pt x="10847" y="36"/>
                    <a:pt x="10002" y="179"/>
                  </a:cubicBezTo>
                  <a:cubicBezTo>
                    <a:pt x="6728" y="798"/>
                    <a:pt x="3727" y="2429"/>
                    <a:pt x="536" y="5299"/>
                  </a:cubicBezTo>
                  <a:cubicBezTo>
                    <a:pt x="13" y="5775"/>
                    <a:pt x="1" y="6061"/>
                    <a:pt x="477" y="6632"/>
                  </a:cubicBezTo>
                  <a:cubicBezTo>
                    <a:pt x="894" y="7121"/>
                    <a:pt x="1346" y="7609"/>
                    <a:pt x="1775" y="8073"/>
                  </a:cubicBezTo>
                  <a:cubicBezTo>
                    <a:pt x="2013" y="8323"/>
                    <a:pt x="2251" y="8573"/>
                    <a:pt x="2477" y="8847"/>
                  </a:cubicBezTo>
                  <a:cubicBezTo>
                    <a:pt x="3763" y="10276"/>
                    <a:pt x="5430" y="11216"/>
                    <a:pt x="7025" y="12026"/>
                  </a:cubicBezTo>
                  <a:cubicBezTo>
                    <a:pt x="7490" y="12264"/>
                    <a:pt x="8014" y="12466"/>
                    <a:pt x="8549" y="12585"/>
                  </a:cubicBezTo>
                  <a:cubicBezTo>
                    <a:pt x="9609" y="12836"/>
                    <a:pt x="10681" y="12955"/>
                    <a:pt x="11728" y="12955"/>
                  </a:cubicBezTo>
                  <a:cubicBezTo>
                    <a:pt x="13086" y="12955"/>
                    <a:pt x="14467" y="12740"/>
                    <a:pt x="15824" y="12359"/>
                  </a:cubicBezTo>
                  <a:cubicBezTo>
                    <a:pt x="17991" y="11716"/>
                    <a:pt x="20122" y="10621"/>
                    <a:pt x="22313" y="8978"/>
                  </a:cubicBezTo>
                  <a:cubicBezTo>
                    <a:pt x="23182" y="8323"/>
                    <a:pt x="24266" y="7406"/>
                    <a:pt x="24968" y="5954"/>
                  </a:cubicBezTo>
                  <a:lnTo>
                    <a:pt x="25004" y="5858"/>
                  </a:lnTo>
                  <a:close/>
                  <a:moveTo>
                    <a:pt x="12550" y="11752"/>
                  </a:moveTo>
                  <a:cubicBezTo>
                    <a:pt x="12264" y="11776"/>
                    <a:pt x="12026" y="11788"/>
                    <a:pt x="11812" y="11788"/>
                  </a:cubicBezTo>
                  <a:lnTo>
                    <a:pt x="11812" y="11788"/>
                  </a:lnTo>
                  <a:cubicBezTo>
                    <a:pt x="11121" y="11788"/>
                    <a:pt x="10538" y="11669"/>
                    <a:pt x="10049" y="11431"/>
                  </a:cubicBezTo>
                  <a:cubicBezTo>
                    <a:pt x="9228" y="11026"/>
                    <a:pt x="8704" y="10526"/>
                    <a:pt x="8395" y="9835"/>
                  </a:cubicBezTo>
                  <a:cubicBezTo>
                    <a:pt x="7680" y="8264"/>
                    <a:pt x="7394" y="6787"/>
                    <a:pt x="7561" y="5299"/>
                  </a:cubicBezTo>
                  <a:cubicBezTo>
                    <a:pt x="7835" y="2906"/>
                    <a:pt x="10216" y="798"/>
                    <a:pt x="12681" y="798"/>
                  </a:cubicBezTo>
                  <a:cubicBezTo>
                    <a:pt x="12871" y="798"/>
                    <a:pt x="13050" y="810"/>
                    <a:pt x="13252" y="834"/>
                  </a:cubicBezTo>
                  <a:lnTo>
                    <a:pt x="13264" y="834"/>
                  </a:lnTo>
                  <a:lnTo>
                    <a:pt x="13371" y="834"/>
                  </a:lnTo>
                  <a:lnTo>
                    <a:pt x="13550" y="834"/>
                  </a:lnTo>
                  <a:lnTo>
                    <a:pt x="13764" y="834"/>
                  </a:lnTo>
                  <a:cubicBezTo>
                    <a:pt x="15693" y="905"/>
                    <a:pt x="17038" y="2179"/>
                    <a:pt x="17217" y="4073"/>
                  </a:cubicBezTo>
                  <a:cubicBezTo>
                    <a:pt x="17300" y="4799"/>
                    <a:pt x="17372" y="5656"/>
                    <a:pt x="17360" y="6489"/>
                  </a:cubicBezTo>
                  <a:cubicBezTo>
                    <a:pt x="17336" y="8109"/>
                    <a:pt x="16503" y="9442"/>
                    <a:pt x="15788" y="10419"/>
                  </a:cubicBezTo>
                  <a:cubicBezTo>
                    <a:pt x="15002" y="11454"/>
                    <a:pt x="13752" y="11645"/>
                    <a:pt x="12550" y="11752"/>
                  </a:cubicBezTo>
                  <a:close/>
                  <a:moveTo>
                    <a:pt x="8895" y="1417"/>
                  </a:moveTo>
                  <a:cubicBezTo>
                    <a:pt x="8025" y="2287"/>
                    <a:pt x="7240" y="3144"/>
                    <a:pt x="6966" y="4370"/>
                  </a:cubicBezTo>
                  <a:cubicBezTo>
                    <a:pt x="6656" y="5835"/>
                    <a:pt x="6632" y="7049"/>
                    <a:pt x="6871" y="8180"/>
                  </a:cubicBezTo>
                  <a:cubicBezTo>
                    <a:pt x="7132" y="9466"/>
                    <a:pt x="7597" y="10561"/>
                    <a:pt x="8252" y="11490"/>
                  </a:cubicBezTo>
                  <a:cubicBezTo>
                    <a:pt x="6251" y="11216"/>
                    <a:pt x="2203" y="8025"/>
                    <a:pt x="1179" y="5870"/>
                  </a:cubicBezTo>
                  <a:cubicBezTo>
                    <a:pt x="2894" y="4073"/>
                    <a:pt x="6704" y="1751"/>
                    <a:pt x="8895" y="1417"/>
                  </a:cubicBezTo>
                  <a:close/>
                  <a:moveTo>
                    <a:pt x="18003" y="10395"/>
                  </a:moveTo>
                  <a:cubicBezTo>
                    <a:pt x="17681" y="10561"/>
                    <a:pt x="17360" y="10716"/>
                    <a:pt x="17050" y="10883"/>
                  </a:cubicBezTo>
                  <a:cubicBezTo>
                    <a:pt x="16991" y="10919"/>
                    <a:pt x="16931" y="10931"/>
                    <a:pt x="16824" y="10942"/>
                  </a:cubicBezTo>
                  <a:cubicBezTo>
                    <a:pt x="16931" y="10716"/>
                    <a:pt x="17050" y="10490"/>
                    <a:pt x="17146" y="10276"/>
                  </a:cubicBezTo>
                  <a:cubicBezTo>
                    <a:pt x="17491" y="9597"/>
                    <a:pt x="17824" y="8966"/>
                    <a:pt x="18003" y="8275"/>
                  </a:cubicBezTo>
                  <a:cubicBezTo>
                    <a:pt x="18265" y="7240"/>
                    <a:pt x="18301" y="6120"/>
                    <a:pt x="18312" y="5037"/>
                  </a:cubicBezTo>
                  <a:cubicBezTo>
                    <a:pt x="18336" y="3953"/>
                    <a:pt x="18134" y="2953"/>
                    <a:pt x="17729" y="2025"/>
                  </a:cubicBezTo>
                  <a:cubicBezTo>
                    <a:pt x="17884" y="2096"/>
                    <a:pt x="18027" y="2156"/>
                    <a:pt x="18181" y="2239"/>
                  </a:cubicBezTo>
                  <a:cubicBezTo>
                    <a:pt x="18562" y="2418"/>
                    <a:pt x="18967" y="2596"/>
                    <a:pt x="19336" y="2810"/>
                  </a:cubicBezTo>
                  <a:cubicBezTo>
                    <a:pt x="19551" y="2930"/>
                    <a:pt x="19753" y="3072"/>
                    <a:pt x="19967" y="3191"/>
                  </a:cubicBezTo>
                  <a:cubicBezTo>
                    <a:pt x="20896" y="3751"/>
                    <a:pt x="21849" y="4334"/>
                    <a:pt x="22706" y="5001"/>
                  </a:cubicBezTo>
                  <a:lnTo>
                    <a:pt x="22908" y="5168"/>
                  </a:lnTo>
                  <a:cubicBezTo>
                    <a:pt x="23373" y="5537"/>
                    <a:pt x="23658" y="5751"/>
                    <a:pt x="23670" y="5954"/>
                  </a:cubicBezTo>
                  <a:cubicBezTo>
                    <a:pt x="23682" y="6180"/>
                    <a:pt x="23432" y="6513"/>
                    <a:pt x="22884" y="7109"/>
                  </a:cubicBezTo>
                  <a:cubicBezTo>
                    <a:pt x="22265" y="7775"/>
                    <a:pt x="21479" y="8406"/>
                    <a:pt x="20456" y="9049"/>
                  </a:cubicBezTo>
                  <a:cubicBezTo>
                    <a:pt x="19646" y="9561"/>
                    <a:pt x="18812" y="9978"/>
                    <a:pt x="18003" y="103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62" name="Google Shape;3962;p116"/>
          <p:cNvGrpSpPr/>
          <p:nvPr/>
        </p:nvGrpSpPr>
        <p:grpSpPr>
          <a:xfrm>
            <a:off x="5117044" y="2826422"/>
            <a:ext cx="567497" cy="544886"/>
            <a:chOff x="3885600" y="2960625"/>
            <a:chExt cx="470600" cy="451850"/>
          </a:xfrm>
        </p:grpSpPr>
        <p:sp>
          <p:nvSpPr>
            <p:cNvPr id="3963" name="Google Shape;3963;p116"/>
            <p:cNvSpPr/>
            <p:nvPr/>
          </p:nvSpPr>
          <p:spPr>
            <a:xfrm>
              <a:off x="3895725" y="3066575"/>
              <a:ext cx="446500" cy="206900"/>
            </a:xfrm>
            <a:custGeom>
              <a:avLst/>
              <a:gdLst/>
              <a:ahLst/>
              <a:cxnLst/>
              <a:rect l="l" t="t" r="r" b="b"/>
              <a:pathLst>
                <a:path w="17860" h="8276" extrusionOk="0">
                  <a:moveTo>
                    <a:pt x="11049" y="8109"/>
                  </a:moveTo>
                  <a:lnTo>
                    <a:pt x="11049" y="7287"/>
                  </a:lnTo>
                  <a:cubicBezTo>
                    <a:pt x="11037" y="6871"/>
                    <a:pt x="10930" y="6740"/>
                    <a:pt x="10549" y="6704"/>
                  </a:cubicBezTo>
                  <a:cubicBezTo>
                    <a:pt x="9620" y="6644"/>
                    <a:pt x="8703" y="6609"/>
                    <a:pt x="7775" y="6573"/>
                  </a:cubicBezTo>
                  <a:cubicBezTo>
                    <a:pt x="7322" y="6561"/>
                    <a:pt x="7120" y="6763"/>
                    <a:pt x="7060" y="7216"/>
                  </a:cubicBezTo>
                  <a:cubicBezTo>
                    <a:pt x="7049" y="7406"/>
                    <a:pt x="7025" y="7585"/>
                    <a:pt x="7001" y="7835"/>
                  </a:cubicBezTo>
                  <a:cubicBezTo>
                    <a:pt x="6679" y="7871"/>
                    <a:pt x="6382" y="7930"/>
                    <a:pt x="6072" y="7942"/>
                  </a:cubicBezTo>
                  <a:cubicBezTo>
                    <a:pt x="4489" y="8002"/>
                    <a:pt x="2929" y="7918"/>
                    <a:pt x="1381" y="7704"/>
                  </a:cubicBezTo>
                  <a:cubicBezTo>
                    <a:pt x="95" y="7525"/>
                    <a:pt x="226" y="7382"/>
                    <a:pt x="143" y="6347"/>
                  </a:cubicBezTo>
                  <a:cubicBezTo>
                    <a:pt x="0" y="4608"/>
                    <a:pt x="95" y="2870"/>
                    <a:pt x="262" y="1132"/>
                  </a:cubicBezTo>
                  <a:cubicBezTo>
                    <a:pt x="274" y="929"/>
                    <a:pt x="310" y="739"/>
                    <a:pt x="393" y="572"/>
                  </a:cubicBezTo>
                  <a:cubicBezTo>
                    <a:pt x="560" y="251"/>
                    <a:pt x="845" y="60"/>
                    <a:pt x="1226" y="60"/>
                  </a:cubicBezTo>
                  <a:cubicBezTo>
                    <a:pt x="2119" y="60"/>
                    <a:pt x="3012" y="1"/>
                    <a:pt x="3893" y="60"/>
                  </a:cubicBezTo>
                  <a:cubicBezTo>
                    <a:pt x="4786" y="120"/>
                    <a:pt x="5667" y="72"/>
                    <a:pt x="6560" y="36"/>
                  </a:cubicBezTo>
                  <a:cubicBezTo>
                    <a:pt x="6798" y="24"/>
                    <a:pt x="7049" y="24"/>
                    <a:pt x="7287" y="60"/>
                  </a:cubicBezTo>
                  <a:cubicBezTo>
                    <a:pt x="9061" y="239"/>
                    <a:pt x="10847" y="120"/>
                    <a:pt x="12621" y="132"/>
                  </a:cubicBezTo>
                  <a:cubicBezTo>
                    <a:pt x="13466" y="144"/>
                    <a:pt x="14323" y="60"/>
                    <a:pt x="15180" y="60"/>
                  </a:cubicBezTo>
                  <a:cubicBezTo>
                    <a:pt x="15728" y="60"/>
                    <a:pt x="16288" y="132"/>
                    <a:pt x="16847" y="203"/>
                  </a:cubicBezTo>
                  <a:cubicBezTo>
                    <a:pt x="17514" y="298"/>
                    <a:pt x="17740" y="548"/>
                    <a:pt x="17776" y="1251"/>
                  </a:cubicBezTo>
                  <a:cubicBezTo>
                    <a:pt x="17824" y="2060"/>
                    <a:pt x="17859" y="2882"/>
                    <a:pt x="17859" y="3703"/>
                  </a:cubicBezTo>
                  <a:cubicBezTo>
                    <a:pt x="17859" y="4334"/>
                    <a:pt x="17836" y="5001"/>
                    <a:pt x="17788" y="5632"/>
                  </a:cubicBezTo>
                  <a:cubicBezTo>
                    <a:pt x="17752" y="6109"/>
                    <a:pt x="17657" y="6609"/>
                    <a:pt x="17562" y="7085"/>
                  </a:cubicBezTo>
                  <a:cubicBezTo>
                    <a:pt x="17466" y="7454"/>
                    <a:pt x="17157" y="7644"/>
                    <a:pt x="16800" y="7716"/>
                  </a:cubicBezTo>
                  <a:cubicBezTo>
                    <a:pt x="14954" y="8133"/>
                    <a:pt x="13073" y="8275"/>
                    <a:pt x="11192" y="8204"/>
                  </a:cubicBezTo>
                  <a:cubicBezTo>
                    <a:pt x="11168" y="8180"/>
                    <a:pt x="11156" y="8168"/>
                    <a:pt x="11049" y="810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4" name="Google Shape;3964;p116"/>
            <p:cNvSpPr/>
            <p:nvPr/>
          </p:nvSpPr>
          <p:spPr>
            <a:xfrm>
              <a:off x="3910300" y="3268975"/>
              <a:ext cx="403950" cy="127425"/>
            </a:xfrm>
            <a:custGeom>
              <a:avLst/>
              <a:gdLst/>
              <a:ahLst/>
              <a:cxnLst/>
              <a:rect l="l" t="t" r="r" b="b"/>
              <a:pathLst>
                <a:path w="16158" h="5097" extrusionOk="0">
                  <a:moveTo>
                    <a:pt x="48" y="1"/>
                  </a:moveTo>
                  <a:cubicBezTo>
                    <a:pt x="2239" y="191"/>
                    <a:pt x="4310" y="406"/>
                    <a:pt x="6454" y="251"/>
                  </a:cubicBezTo>
                  <a:cubicBezTo>
                    <a:pt x="6466" y="572"/>
                    <a:pt x="6477" y="846"/>
                    <a:pt x="6489" y="1132"/>
                  </a:cubicBezTo>
                  <a:cubicBezTo>
                    <a:pt x="6513" y="1311"/>
                    <a:pt x="6489" y="1489"/>
                    <a:pt x="6525" y="1644"/>
                  </a:cubicBezTo>
                  <a:cubicBezTo>
                    <a:pt x="6585" y="1965"/>
                    <a:pt x="6787" y="2144"/>
                    <a:pt x="7108" y="2156"/>
                  </a:cubicBezTo>
                  <a:cubicBezTo>
                    <a:pt x="7835" y="2168"/>
                    <a:pt x="8561" y="2180"/>
                    <a:pt x="9299" y="2168"/>
                  </a:cubicBezTo>
                  <a:cubicBezTo>
                    <a:pt x="9502" y="2168"/>
                    <a:pt x="9716" y="2096"/>
                    <a:pt x="9906" y="2049"/>
                  </a:cubicBezTo>
                  <a:cubicBezTo>
                    <a:pt x="10192" y="1977"/>
                    <a:pt x="10347" y="1799"/>
                    <a:pt x="10383" y="1501"/>
                  </a:cubicBezTo>
                  <a:cubicBezTo>
                    <a:pt x="10406" y="1191"/>
                    <a:pt x="10454" y="894"/>
                    <a:pt x="10502" y="572"/>
                  </a:cubicBezTo>
                  <a:cubicBezTo>
                    <a:pt x="12371" y="441"/>
                    <a:pt x="14216" y="299"/>
                    <a:pt x="16098" y="156"/>
                  </a:cubicBezTo>
                  <a:cubicBezTo>
                    <a:pt x="16110" y="263"/>
                    <a:pt x="16157" y="358"/>
                    <a:pt x="16133" y="453"/>
                  </a:cubicBezTo>
                  <a:lnTo>
                    <a:pt x="15871" y="4251"/>
                  </a:lnTo>
                  <a:cubicBezTo>
                    <a:pt x="15860" y="4370"/>
                    <a:pt x="15836" y="4490"/>
                    <a:pt x="15812" y="4609"/>
                  </a:cubicBezTo>
                  <a:cubicBezTo>
                    <a:pt x="15693" y="4978"/>
                    <a:pt x="15562" y="5085"/>
                    <a:pt x="15169" y="5073"/>
                  </a:cubicBezTo>
                  <a:cubicBezTo>
                    <a:pt x="13502" y="5037"/>
                    <a:pt x="11823" y="5013"/>
                    <a:pt x="10156" y="5001"/>
                  </a:cubicBezTo>
                  <a:cubicBezTo>
                    <a:pt x="9823" y="5001"/>
                    <a:pt x="9502" y="5037"/>
                    <a:pt x="9156" y="5037"/>
                  </a:cubicBezTo>
                  <a:cubicBezTo>
                    <a:pt x="8120" y="5061"/>
                    <a:pt x="7073" y="5097"/>
                    <a:pt x="6037" y="5085"/>
                  </a:cubicBezTo>
                  <a:cubicBezTo>
                    <a:pt x="4763" y="5073"/>
                    <a:pt x="3489" y="5025"/>
                    <a:pt x="2227" y="4954"/>
                  </a:cubicBezTo>
                  <a:cubicBezTo>
                    <a:pt x="1691" y="4918"/>
                    <a:pt x="1155" y="4835"/>
                    <a:pt x="631" y="4728"/>
                  </a:cubicBezTo>
                  <a:cubicBezTo>
                    <a:pt x="227" y="4656"/>
                    <a:pt x="0" y="4394"/>
                    <a:pt x="24" y="3954"/>
                  </a:cubicBezTo>
                  <a:cubicBezTo>
                    <a:pt x="36" y="3430"/>
                    <a:pt x="36" y="2906"/>
                    <a:pt x="48" y="2394"/>
                  </a:cubicBezTo>
                  <a:cubicBezTo>
                    <a:pt x="48" y="1977"/>
                    <a:pt x="60" y="1561"/>
                    <a:pt x="60" y="1144"/>
                  </a:cubicBezTo>
                  <a:cubicBezTo>
                    <a:pt x="48" y="787"/>
                    <a:pt x="48" y="406"/>
                    <a:pt x="48" y="1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5" name="Google Shape;3965;p116"/>
            <p:cNvSpPr/>
            <p:nvPr/>
          </p:nvSpPr>
          <p:spPr>
            <a:xfrm>
              <a:off x="4051675" y="2974900"/>
              <a:ext cx="155700" cy="84250"/>
            </a:xfrm>
            <a:custGeom>
              <a:avLst/>
              <a:gdLst/>
              <a:ahLst/>
              <a:cxnLst/>
              <a:rect l="l" t="t" r="r" b="b"/>
              <a:pathLst>
                <a:path w="6228" h="3370" extrusionOk="0">
                  <a:moveTo>
                    <a:pt x="5144" y="3263"/>
                  </a:moveTo>
                  <a:cubicBezTo>
                    <a:pt x="5132" y="3072"/>
                    <a:pt x="5132" y="2870"/>
                    <a:pt x="5097" y="2668"/>
                  </a:cubicBezTo>
                  <a:cubicBezTo>
                    <a:pt x="5073" y="2346"/>
                    <a:pt x="5049" y="2036"/>
                    <a:pt x="4990" y="1727"/>
                  </a:cubicBezTo>
                  <a:cubicBezTo>
                    <a:pt x="4894" y="1286"/>
                    <a:pt x="4597" y="1024"/>
                    <a:pt x="4144" y="1013"/>
                  </a:cubicBezTo>
                  <a:cubicBezTo>
                    <a:pt x="3513" y="1001"/>
                    <a:pt x="2894" y="1001"/>
                    <a:pt x="2275" y="1013"/>
                  </a:cubicBezTo>
                  <a:cubicBezTo>
                    <a:pt x="1799" y="1024"/>
                    <a:pt x="1584" y="1251"/>
                    <a:pt x="1537" y="1727"/>
                  </a:cubicBezTo>
                  <a:cubicBezTo>
                    <a:pt x="1513" y="2084"/>
                    <a:pt x="1525" y="2453"/>
                    <a:pt x="1513" y="2834"/>
                  </a:cubicBezTo>
                  <a:lnTo>
                    <a:pt x="1513" y="3263"/>
                  </a:lnTo>
                  <a:cubicBezTo>
                    <a:pt x="1072" y="3370"/>
                    <a:pt x="691" y="3299"/>
                    <a:pt x="287" y="3287"/>
                  </a:cubicBezTo>
                  <a:cubicBezTo>
                    <a:pt x="96" y="3287"/>
                    <a:pt x="1" y="3156"/>
                    <a:pt x="1" y="2977"/>
                  </a:cubicBezTo>
                  <a:cubicBezTo>
                    <a:pt x="25" y="2322"/>
                    <a:pt x="1" y="1655"/>
                    <a:pt x="96" y="1001"/>
                  </a:cubicBezTo>
                  <a:cubicBezTo>
                    <a:pt x="168" y="417"/>
                    <a:pt x="644" y="48"/>
                    <a:pt x="1287" y="36"/>
                  </a:cubicBezTo>
                  <a:cubicBezTo>
                    <a:pt x="2227" y="1"/>
                    <a:pt x="3156" y="1"/>
                    <a:pt x="4097" y="36"/>
                  </a:cubicBezTo>
                  <a:cubicBezTo>
                    <a:pt x="4561" y="48"/>
                    <a:pt x="5025" y="155"/>
                    <a:pt x="5478" y="274"/>
                  </a:cubicBezTo>
                  <a:cubicBezTo>
                    <a:pt x="5990" y="393"/>
                    <a:pt x="6168" y="596"/>
                    <a:pt x="6192" y="1108"/>
                  </a:cubicBezTo>
                  <a:cubicBezTo>
                    <a:pt x="6228" y="1703"/>
                    <a:pt x="6228" y="2275"/>
                    <a:pt x="6216" y="2870"/>
                  </a:cubicBezTo>
                  <a:cubicBezTo>
                    <a:pt x="6192" y="3310"/>
                    <a:pt x="6121" y="3334"/>
                    <a:pt x="5692" y="3334"/>
                  </a:cubicBezTo>
                  <a:lnTo>
                    <a:pt x="5323" y="3334"/>
                  </a:lnTo>
                  <a:cubicBezTo>
                    <a:pt x="5275" y="3322"/>
                    <a:pt x="5228" y="3287"/>
                    <a:pt x="5144" y="3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6" name="Google Shape;3966;p116"/>
            <p:cNvSpPr/>
            <p:nvPr/>
          </p:nvSpPr>
          <p:spPr>
            <a:xfrm>
              <a:off x="4077575" y="3242500"/>
              <a:ext cx="86350" cy="70550"/>
            </a:xfrm>
            <a:custGeom>
              <a:avLst/>
              <a:gdLst/>
              <a:ahLst/>
              <a:cxnLst/>
              <a:rect l="l" t="t" r="r" b="b"/>
              <a:pathLst>
                <a:path w="3454" h="2822" extrusionOk="0">
                  <a:moveTo>
                    <a:pt x="310" y="2762"/>
                  </a:moveTo>
                  <a:cubicBezTo>
                    <a:pt x="1" y="1893"/>
                    <a:pt x="96" y="1072"/>
                    <a:pt x="203" y="238"/>
                  </a:cubicBezTo>
                  <a:cubicBezTo>
                    <a:pt x="239" y="48"/>
                    <a:pt x="382" y="0"/>
                    <a:pt x="548" y="0"/>
                  </a:cubicBezTo>
                  <a:cubicBezTo>
                    <a:pt x="858" y="0"/>
                    <a:pt x="1179" y="0"/>
                    <a:pt x="1489" y="12"/>
                  </a:cubicBezTo>
                  <a:cubicBezTo>
                    <a:pt x="1989" y="48"/>
                    <a:pt x="2477" y="84"/>
                    <a:pt x="2989" y="131"/>
                  </a:cubicBezTo>
                  <a:cubicBezTo>
                    <a:pt x="3108" y="143"/>
                    <a:pt x="3215" y="203"/>
                    <a:pt x="3346" y="250"/>
                  </a:cubicBezTo>
                  <a:cubicBezTo>
                    <a:pt x="3454" y="965"/>
                    <a:pt x="3334" y="1643"/>
                    <a:pt x="3263" y="2334"/>
                  </a:cubicBezTo>
                  <a:cubicBezTo>
                    <a:pt x="3227" y="2572"/>
                    <a:pt x="3061" y="2727"/>
                    <a:pt x="2846" y="2739"/>
                  </a:cubicBezTo>
                  <a:cubicBezTo>
                    <a:pt x="2013" y="2822"/>
                    <a:pt x="1156" y="2810"/>
                    <a:pt x="310" y="27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7" name="Google Shape;3967;p116"/>
            <p:cNvSpPr/>
            <p:nvPr/>
          </p:nvSpPr>
          <p:spPr>
            <a:xfrm>
              <a:off x="3885600" y="2960625"/>
              <a:ext cx="470600" cy="451850"/>
            </a:xfrm>
            <a:custGeom>
              <a:avLst/>
              <a:gdLst/>
              <a:ahLst/>
              <a:cxnLst/>
              <a:rect l="l" t="t" r="r" b="b"/>
              <a:pathLst>
                <a:path w="18824" h="18074" extrusionOk="0">
                  <a:moveTo>
                    <a:pt x="18812" y="7120"/>
                  </a:moveTo>
                  <a:cubicBezTo>
                    <a:pt x="18800" y="6572"/>
                    <a:pt x="18776" y="5858"/>
                    <a:pt x="18705" y="5132"/>
                  </a:cubicBezTo>
                  <a:cubicBezTo>
                    <a:pt x="18633" y="4382"/>
                    <a:pt x="18217" y="3965"/>
                    <a:pt x="17431" y="3858"/>
                  </a:cubicBezTo>
                  <a:cubicBezTo>
                    <a:pt x="16669" y="3762"/>
                    <a:pt x="15847" y="3667"/>
                    <a:pt x="15014" y="3667"/>
                  </a:cubicBezTo>
                  <a:cubicBezTo>
                    <a:pt x="14573" y="3667"/>
                    <a:pt x="14133" y="3703"/>
                    <a:pt x="13740" y="3762"/>
                  </a:cubicBezTo>
                  <a:lnTo>
                    <a:pt x="13680" y="3762"/>
                  </a:lnTo>
                  <a:cubicBezTo>
                    <a:pt x="13621" y="3762"/>
                    <a:pt x="13561" y="3739"/>
                    <a:pt x="13502" y="3739"/>
                  </a:cubicBezTo>
                  <a:lnTo>
                    <a:pt x="13454" y="3739"/>
                  </a:lnTo>
                  <a:lnTo>
                    <a:pt x="13454" y="3584"/>
                  </a:lnTo>
                  <a:lnTo>
                    <a:pt x="13454" y="2965"/>
                  </a:lnTo>
                  <a:cubicBezTo>
                    <a:pt x="13454" y="2869"/>
                    <a:pt x="13442" y="2750"/>
                    <a:pt x="13442" y="2643"/>
                  </a:cubicBezTo>
                  <a:cubicBezTo>
                    <a:pt x="13419" y="2191"/>
                    <a:pt x="13407" y="1750"/>
                    <a:pt x="13347" y="1286"/>
                  </a:cubicBezTo>
                  <a:cubicBezTo>
                    <a:pt x="13288" y="822"/>
                    <a:pt x="12990" y="488"/>
                    <a:pt x="12526" y="333"/>
                  </a:cubicBezTo>
                  <a:lnTo>
                    <a:pt x="12407" y="286"/>
                  </a:lnTo>
                  <a:cubicBezTo>
                    <a:pt x="12037" y="167"/>
                    <a:pt x="11668" y="48"/>
                    <a:pt x="11275" y="36"/>
                  </a:cubicBezTo>
                  <a:cubicBezTo>
                    <a:pt x="10644" y="0"/>
                    <a:pt x="10013" y="0"/>
                    <a:pt x="9251" y="0"/>
                  </a:cubicBezTo>
                  <a:lnTo>
                    <a:pt x="8501" y="0"/>
                  </a:lnTo>
                  <a:lnTo>
                    <a:pt x="8061" y="0"/>
                  </a:lnTo>
                  <a:cubicBezTo>
                    <a:pt x="6930" y="0"/>
                    <a:pt x="6120" y="833"/>
                    <a:pt x="6120" y="1976"/>
                  </a:cubicBezTo>
                  <a:lnTo>
                    <a:pt x="6120" y="3179"/>
                  </a:lnTo>
                  <a:lnTo>
                    <a:pt x="6120" y="3667"/>
                  </a:lnTo>
                  <a:cubicBezTo>
                    <a:pt x="5858" y="3739"/>
                    <a:pt x="5644" y="3762"/>
                    <a:pt x="5441" y="3762"/>
                  </a:cubicBezTo>
                  <a:cubicBezTo>
                    <a:pt x="5322" y="3762"/>
                    <a:pt x="5227" y="3762"/>
                    <a:pt x="5120" y="3739"/>
                  </a:cubicBezTo>
                  <a:lnTo>
                    <a:pt x="4929" y="3739"/>
                  </a:lnTo>
                  <a:cubicBezTo>
                    <a:pt x="4215" y="3727"/>
                    <a:pt x="3477" y="3715"/>
                    <a:pt x="2762" y="3703"/>
                  </a:cubicBezTo>
                  <a:cubicBezTo>
                    <a:pt x="2429" y="3703"/>
                    <a:pt x="2084" y="3679"/>
                    <a:pt x="1739" y="3679"/>
                  </a:cubicBezTo>
                  <a:lnTo>
                    <a:pt x="1715" y="3679"/>
                  </a:lnTo>
                  <a:cubicBezTo>
                    <a:pt x="857" y="3679"/>
                    <a:pt x="167" y="4382"/>
                    <a:pt x="119" y="5227"/>
                  </a:cubicBezTo>
                  <a:cubicBezTo>
                    <a:pt x="107" y="5501"/>
                    <a:pt x="84" y="5751"/>
                    <a:pt x="72" y="6013"/>
                  </a:cubicBezTo>
                  <a:cubicBezTo>
                    <a:pt x="48" y="6346"/>
                    <a:pt x="24" y="6667"/>
                    <a:pt x="12" y="7013"/>
                  </a:cubicBezTo>
                  <a:cubicBezTo>
                    <a:pt x="0" y="8203"/>
                    <a:pt x="0" y="9501"/>
                    <a:pt x="12" y="11097"/>
                  </a:cubicBezTo>
                  <a:cubicBezTo>
                    <a:pt x="12" y="11466"/>
                    <a:pt x="72" y="11894"/>
                    <a:pt x="441" y="12192"/>
                  </a:cubicBezTo>
                  <a:cubicBezTo>
                    <a:pt x="441" y="12192"/>
                    <a:pt x="476" y="12240"/>
                    <a:pt x="488" y="12418"/>
                  </a:cubicBezTo>
                  <a:cubicBezTo>
                    <a:pt x="500" y="12585"/>
                    <a:pt x="500" y="12763"/>
                    <a:pt x="488" y="12918"/>
                  </a:cubicBezTo>
                  <a:lnTo>
                    <a:pt x="488" y="13085"/>
                  </a:lnTo>
                  <a:cubicBezTo>
                    <a:pt x="488" y="13573"/>
                    <a:pt x="488" y="14049"/>
                    <a:pt x="476" y="14549"/>
                  </a:cubicBezTo>
                  <a:cubicBezTo>
                    <a:pt x="476" y="14871"/>
                    <a:pt x="465" y="15216"/>
                    <a:pt x="465" y="15538"/>
                  </a:cubicBezTo>
                  <a:cubicBezTo>
                    <a:pt x="465" y="15942"/>
                    <a:pt x="441" y="16335"/>
                    <a:pt x="441" y="16728"/>
                  </a:cubicBezTo>
                  <a:cubicBezTo>
                    <a:pt x="441" y="17109"/>
                    <a:pt x="607" y="17371"/>
                    <a:pt x="917" y="17490"/>
                  </a:cubicBezTo>
                  <a:cubicBezTo>
                    <a:pt x="977" y="17526"/>
                    <a:pt x="1036" y="17538"/>
                    <a:pt x="1096" y="17574"/>
                  </a:cubicBezTo>
                  <a:cubicBezTo>
                    <a:pt x="1298" y="17645"/>
                    <a:pt x="1477" y="17728"/>
                    <a:pt x="1679" y="17764"/>
                  </a:cubicBezTo>
                  <a:cubicBezTo>
                    <a:pt x="2167" y="17836"/>
                    <a:pt x="2751" y="17919"/>
                    <a:pt x="3358" y="17955"/>
                  </a:cubicBezTo>
                  <a:cubicBezTo>
                    <a:pt x="4787" y="18014"/>
                    <a:pt x="5965" y="18038"/>
                    <a:pt x="7084" y="18038"/>
                  </a:cubicBezTo>
                  <a:lnTo>
                    <a:pt x="7108" y="18038"/>
                  </a:lnTo>
                  <a:cubicBezTo>
                    <a:pt x="7846" y="18038"/>
                    <a:pt x="8585" y="18014"/>
                    <a:pt x="9299" y="17978"/>
                  </a:cubicBezTo>
                  <a:cubicBezTo>
                    <a:pt x="9549" y="17967"/>
                    <a:pt x="9811" y="17967"/>
                    <a:pt x="10061" y="17955"/>
                  </a:cubicBezTo>
                  <a:cubicBezTo>
                    <a:pt x="10549" y="17943"/>
                    <a:pt x="11037" y="17919"/>
                    <a:pt x="11573" y="17919"/>
                  </a:cubicBezTo>
                  <a:cubicBezTo>
                    <a:pt x="13145" y="17919"/>
                    <a:pt x="14704" y="18002"/>
                    <a:pt x="16062" y="18074"/>
                  </a:cubicBezTo>
                  <a:lnTo>
                    <a:pt x="16205" y="18074"/>
                  </a:lnTo>
                  <a:cubicBezTo>
                    <a:pt x="16859" y="18074"/>
                    <a:pt x="17169" y="17800"/>
                    <a:pt x="17324" y="17133"/>
                  </a:cubicBezTo>
                  <a:cubicBezTo>
                    <a:pt x="17371" y="16943"/>
                    <a:pt x="17395" y="16716"/>
                    <a:pt x="17407" y="16431"/>
                  </a:cubicBezTo>
                  <a:cubicBezTo>
                    <a:pt x="17443" y="15919"/>
                    <a:pt x="17467" y="15407"/>
                    <a:pt x="17502" y="14883"/>
                  </a:cubicBezTo>
                  <a:cubicBezTo>
                    <a:pt x="17550" y="14216"/>
                    <a:pt x="17574" y="13549"/>
                    <a:pt x="17621" y="12894"/>
                  </a:cubicBezTo>
                  <a:cubicBezTo>
                    <a:pt x="17633" y="12621"/>
                    <a:pt x="17693" y="12418"/>
                    <a:pt x="17931" y="12240"/>
                  </a:cubicBezTo>
                  <a:cubicBezTo>
                    <a:pt x="18169" y="12061"/>
                    <a:pt x="18383" y="11751"/>
                    <a:pt x="18455" y="11430"/>
                  </a:cubicBezTo>
                  <a:cubicBezTo>
                    <a:pt x="18610" y="10799"/>
                    <a:pt x="18705" y="10180"/>
                    <a:pt x="18753" y="9608"/>
                  </a:cubicBezTo>
                  <a:cubicBezTo>
                    <a:pt x="18824" y="8799"/>
                    <a:pt x="18824" y="8049"/>
                    <a:pt x="18812" y="7120"/>
                  </a:cubicBezTo>
                  <a:close/>
                  <a:moveTo>
                    <a:pt x="16705" y="16573"/>
                  </a:moveTo>
                  <a:cubicBezTo>
                    <a:pt x="16693" y="16693"/>
                    <a:pt x="16681" y="16800"/>
                    <a:pt x="16645" y="16895"/>
                  </a:cubicBezTo>
                  <a:cubicBezTo>
                    <a:pt x="16562" y="17193"/>
                    <a:pt x="16467" y="17252"/>
                    <a:pt x="16169" y="17252"/>
                  </a:cubicBezTo>
                  <a:lnTo>
                    <a:pt x="14597" y="17228"/>
                  </a:lnTo>
                  <a:cubicBezTo>
                    <a:pt x="13454" y="17216"/>
                    <a:pt x="12287" y="17181"/>
                    <a:pt x="11144" y="17181"/>
                  </a:cubicBezTo>
                  <a:lnTo>
                    <a:pt x="11097" y="17181"/>
                  </a:lnTo>
                  <a:cubicBezTo>
                    <a:pt x="10918" y="17181"/>
                    <a:pt x="10740" y="17193"/>
                    <a:pt x="10573" y="17216"/>
                  </a:cubicBezTo>
                  <a:cubicBezTo>
                    <a:pt x="10430" y="17228"/>
                    <a:pt x="10299" y="17228"/>
                    <a:pt x="10144" y="17240"/>
                  </a:cubicBezTo>
                  <a:cubicBezTo>
                    <a:pt x="9918" y="17240"/>
                    <a:pt x="9680" y="17252"/>
                    <a:pt x="9466" y="17252"/>
                  </a:cubicBezTo>
                  <a:cubicBezTo>
                    <a:pt x="8835" y="17276"/>
                    <a:pt x="8192" y="17288"/>
                    <a:pt x="7573" y="17288"/>
                  </a:cubicBezTo>
                  <a:lnTo>
                    <a:pt x="7025" y="17288"/>
                  </a:lnTo>
                  <a:cubicBezTo>
                    <a:pt x="5799" y="17276"/>
                    <a:pt x="4525" y="17228"/>
                    <a:pt x="3215" y="17157"/>
                  </a:cubicBezTo>
                  <a:cubicBezTo>
                    <a:pt x="2679" y="17121"/>
                    <a:pt x="2143" y="17038"/>
                    <a:pt x="1631" y="16943"/>
                  </a:cubicBezTo>
                  <a:cubicBezTo>
                    <a:pt x="1286" y="16883"/>
                    <a:pt x="1131" y="16681"/>
                    <a:pt x="1143" y="16323"/>
                  </a:cubicBezTo>
                  <a:cubicBezTo>
                    <a:pt x="1155" y="15931"/>
                    <a:pt x="1155" y="15526"/>
                    <a:pt x="1167" y="15145"/>
                  </a:cubicBezTo>
                  <a:lnTo>
                    <a:pt x="1167" y="14752"/>
                  </a:lnTo>
                  <a:cubicBezTo>
                    <a:pt x="1167" y="14335"/>
                    <a:pt x="1191" y="13918"/>
                    <a:pt x="1191" y="13502"/>
                  </a:cubicBezTo>
                  <a:lnTo>
                    <a:pt x="1191" y="12752"/>
                  </a:lnTo>
                  <a:lnTo>
                    <a:pt x="1191" y="12525"/>
                  </a:lnTo>
                  <a:lnTo>
                    <a:pt x="1643" y="12573"/>
                  </a:lnTo>
                  <a:cubicBezTo>
                    <a:pt x="3096" y="12704"/>
                    <a:pt x="4441" y="12823"/>
                    <a:pt x="5846" y="12823"/>
                  </a:cubicBezTo>
                  <a:cubicBezTo>
                    <a:pt x="6346" y="12823"/>
                    <a:pt x="6822" y="12811"/>
                    <a:pt x="7299" y="12775"/>
                  </a:cubicBezTo>
                  <a:lnTo>
                    <a:pt x="7334" y="13490"/>
                  </a:lnTo>
                  <a:lnTo>
                    <a:pt x="7334" y="13656"/>
                  </a:lnTo>
                  <a:cubicBezTo>
                    <a:pt x="7334" y="13776"/>
                    <a:pt x="7334" y="13906"/>
                    <a:pt x="7370" y="14037"/>
                  </a:cubicBezTo>
                  <a:cubicBezTo>
                    <a:pt x="7442" y="14430"/>
                    <a:pt x="7704" y="14657"/>
                    <a:pt x="8073" y="14668"/>
                  </a:cubicBezTo>
                  <a:cubicBezTo>
                    <a:pt x="8632" y="14680"/>
                    <a:pt x="9204" y="14692"/>
                    <a:pt x="9799" y="14692"/>
                  </a:cubicBezTo>
                  <a:lnTo>
                    <a:pt x="10275" y="14692"/>
                  </a:lnTo>
                  <a:cubicBezTo>
                    <a:pt x="10478" y="14692"/>
                    <a:pt x="10668" y="14633"/>
                    <a:pt x="10847" y="14597"/>
                  </a:cubicBezTo>
                  <a:lnTo>
                    <a:pt x="10930" y="14561"/>
                  </a:lnTo>
                  <a:cubicBezTo>
                    <a:pt x="11275" y="14478"/>
                    <a:pt x="11490" y="14240"/>
                    <a:pt x="11514" y="13883"/>
                  </a:cubicBezTo>
                  <a:cubicBezTo>
                    <a:pt x="11549" y="13668"/>
                    <a:pt x="11573" y="13466"/>
                    <a:pt x="11585" y="13252"/>
                  </a:cubicBezTo>
                  <a:cubicBezTo>
                    <a:pt x="11609" y="13192"/>
                    <a:pt x="11609" y="13133"/>
                    <a:pt x="11621" y="13085"/>
                  </a:cubicBezTo>
                  <a:cubicBezTo>
                    <a:pt x="13407" y="12954"/>
                    <a:pt x="15181" y="12823"/>
                    <a:pt x="16967" y="12692"/>
                  </a:cubicBezTo>
                  <a:cubicBezTo>
                    <a:pt x="16979" y="12728"/>
                    <a:pt x="16979" y="12775"/>
                    <a:pt x="16979" y="12823"/>
                  </a:cubicBezTo>
                  <a:cubicBezTo>
                    <a:pt x="16895" y="13883"/>
                    <a:pt x="16812" y="15085"/>
                    <a:pt x="16705" y="16573"/>
                  </a:cubicBezTo>
                  <a:close/>
                  <a:moveTo>
                    <a:pt x="8025" y="11585"/>
                  </a:moveTo>
                  <a:lnTo>
                    <a:pt x="8025" y="11525"/>
                  </a:lnTo>
                  <a:cubicBezTo>
                    <a:pt x="8025" y="11478"/>
                    <a:pt x="8037" y="11418"/>
                    <a:pt x="8216" y="11418"/>
                  </a:cubicBezTo>
                  <a:lnTo>
                    <a:pt x="8454" y="11418"/>
                  </a:lnTo>
                  <a:cubicBezTo>
                    <a:pt x="8656" y="11418"/>
                    <a:pt x="8894" y="11418"/>
                    <a:pt x="9132" y="11442"/>
                  </a:cubicBezTo>
                  <a:cubicBezTo>
                    <a:pt x="9597" y="11466"/>
                    <a:pt x="10085" y="11501"/>
                    <a:pt x="10632" y="11549"/>
                  </a:cubicBezTo>
                  <a:cubicBezTo>
                    <a:pt x="10692" y="11549"/>
                    <a:pt x="10752" y="11585"/>
                    <a:pt x="10835" y="11609"/>
                  </a:cubicBezTo>
                  <a:cubicBezTo>
                    <a:pt x="10847" y="11609"/>
                    <a:pt x="10859" y="11632"/>
                    <a:pt x="10859" y="11632"/>
                  </a:cubicBezTo>
                  <a:cubicBezTo>
                    <a:pt x="10918" y="12180"/>
                    <a:pt x="10859" y="12740"/>
                    <a:pt x="10799" y="13287"/>
                  </a:cubicBezTo>
                  <a:cubicBezTo>
                    <a:pt x="10787" y="13383"/>
                    <a:pt x="10775" y="13490"/>
                    <a:pt x="10775" y="13597"/>
                  </a:cubicBezTo>
                  <a:cubicBezTo>
                    <a:pt x="10740" y="13823"/>
                    <a:pt x="10561" y="13859"/>
                    <a:pt x="10490" y="13883"/>
                  </a:cubicBezTo>
                  <a:cubicBezTo>
                    <a:pt x="10097" y="13918"/>
                    <a:pt x="9668" y="13942"/>
                    <a:pt x="9192" y="13942"/>
                  </a:cubicBezTo>
                  <a:cubicBezTo>
                    <a:pt x="8787" y="13942"/>
                    <a:pt x="8394" y="13918"/>
                    <a:pt x="8073" y="13906"/>
                  </a:cubicBezTo>
                  <a:cubicBezTo>
                    <a:pt x="7858" y="13121"/>
                    <a:pt x="7930" y="12371"/>
                    <a:pt x="8025" y="11585"/>
                  </a:cubicBezTo>
                  <a:close/>
                  <a:moveTo>
                    <a:pt x="12466" y="12287"/>
                  </a:moveTo>
                  <a:cubicBezTo>
                    <a:pt x="12180" y="12287"/>
                    <a:pt x="11906" y="12287"/>
                    <a:pt x="11621" y="12275"/>
                  </a:cubicBezTo>
                  <a:cubicBezTo>
                    <a:pt x="11621" y="12275"/>
                    <a:pt x="11609" y="12252"/>
                    <a:pt x="11585" y="12252"/>
                  </a:cubicBezTo>
                  <a:lnTo>
                    <a:pt x="11585" y="12097"/>
                  </a:lnTo>
                  <a:lnTo>
                    <a:pt x="11585" y="11513"/>
                  </a:lnTo>
                  <a:cubicBezTo>
                    <a:pt x="11573" y="11097"/>
                    <a:pt x="11466" y="10811"/>
                    <a:pt x="10954" y="10787"/>
                  </a:cubicBezTo>
                  <a:cubicBezTo>
                    <a:pt x="9954" y="10728"/>
                    <a:pt x="9049" y="10668"/>
                    <a:pt x="8180" y="10644"/>
                  </a:cubicBezTo>
                  <a:lnTo>
                    <a:pt x="8144" y="10644"/>
                  </a:lnTo>
                  <a:cubicBezTo>
                    <a:pt x="7644" y="10644"/>
                    <a:pt x="7394" y="10906"/>
                    <a:pt x="7334" y="11418"/>
                  </a:cubicBezTo>
                  <a:lnTo>
                    <a:pt x="7275" y="11930"/>
                  </a:lnTo>
                  <a:cubicBezTo>
                    <a:pt x="7215" y="11942"/>
                    <a:pt x="7156" y="11942"/>
                    <a:pt x="7096" y="11954"/>
                  </a:cubicBezTo>
                  <a:cubicBezTo>
                    <a:pt x="6882" y="11990"/>
                    <a:pt x="6680" y="12013"/>
                    <a:pt x="6465" y="12013"/>
                  </a:cubicBezTo>
                  <a:cubicBezTo>
                    <a:pt x="6132" y="12037"/>
                    <a:pt x="5787" y="12037"/>
                    <a:pt x="5453" y="12037"/>
                  </a:cubicBezTo>
                  <a:cubicBezTo>
                    <a:pt x="4263" y="12037"/>
                    <a:pt x="3036" y="11942"/>
                    <a:pt x="1810" y="11763"/>
                  </a:cubicBezTo>
                  <a:cubicBezTo>
                    <a:pt x="786" y="11620"/>
                    <a:pt x="786" y="11573"/>
                    <a:pt x="726" y="10847"/>
                  </a:cubicBezTo>
                  <a:cubicBezTo>
                    <a:pt x="726" y="10751"/>
                    <a:pt x="715" y="10668"/>
                    <a:pt x="715" y="10561"/>
                  </a:cubicBezTo>
                  <a:cubicBezTo>
                    <a:pt x="560" y="8715"/>
                    <a:pt x="679" y="6894"/>
                    <a:pt x="834" y="5370"/>
                  </a:cubicBezTo>
                  <a:cubicBezTo>
                    <a:pt x="846" y="5203"/>
                    <a:pt x="869" y="5013"/>
                    <a:pt x="953" y="4858"/>
                  </a:cubicBezTo>
                  <a:cubicBezTo>
                    <a:pt x="1096" y="4560"/>
                    <a:pt x="1322" y="4429"/>
                    <a:pt x="1643" y="4429"/>
                  </a:cubicBezTo>
                  <a:lnTo>
                    <a:pt x="1739" y="4429"/>
                  </a:lnTo>
                  <a:cubicBezTo>
                    <a:pt x="2024" y="4429"/>
                    <a:pt x="2298" y="4429"/>
                    <a:pt x="2584" y="4417"/>
                  </a:cubicBezTo>
                  <a:cubicBezTo>
                    <a:pt x="2870" y="4417"/>
                    <a:pt x="3155" y="4393"/>
                    <a:pt x="3417" y="4393"/>
                  </a:cubicBezTo>
                  <a:cubicBezTo>
                    <a:pt x="3763" y="4393"/>
                    <a:pt x="4025" y="4417"/>
                    <a:pt x="4298" y="4429"/>
                  </a:cubicBezTo>
                  <a:cubicBezTo>
                    <a:pt x="4596" y="4441"/>
                    <a:pt x="4906" y="4453"/>
                    <a:pt x="5251" y="4453"/>
                  </a:cubicBezTo>
                  <a:cubicBezTo>
                    <a:pt x="5739" y="4453"/>
                    <a:pt x="6227" y="4441"/>
                    <a:pt x="6703" y="4429"/>
                  </a:cubicBezTo>
                  <a:lnTo>
                    <a:pt x="6977" y="4417"/>
                  </a:lnTo>
                  <a:cubicBezTo>
                    <a:pt x="7096" y="4417"/>
                    <a:pt x="7215" y="4393"/>
                    <a:pt x="7346" y="4393"/>
                  </a:cubicBezTo>
                  <a:cubicBezTo>
                    <a:pt x="7477" y="4393"/>
                    <a:pt x="7584" y="4393"/>
                    <a:pt x="7692" y="4417"/>
                  </a:cubicBezTo>
                  <a:cubicBezTo>
                    <a:pt x="8394" y="4489"/>
                    <a:pt x="9132" y="4512"/>
                    <a:pt x="10085" y="4512"/>
                  </a:cubicBezTo>
                  <a:cubicBezTo>
                    <a:pt x="10502" y="4512"/>
                    <a:pt x="10930" y="4512"/>
                    <a:pt x="11347" y="4501"/>
                  </a:cubicBezTo>
                  <a:cubicBezTo>
                    <a:pt x="11764" y="4501"/>
                    <a:pt x="12204" y="4489"/>
                    <a:pt x="12621" y="4489"/>
                  </a:cubicBezTo>
                  <a:lnTo>
                    <a:pt x="13014" y="4489"/>
                  </a:lnTo>
                  <a:lnTo>
                    <a:pt x="13133" y="4489"/>
                  </a:lnTo>
                  <a:cubicBezTo>
                    <a:pt x="13538" y="4489"/>
                    <a:pt x="13942" y="4477"/>
                    <a:pt x="14323" y="4453"/>
                  </a:cubicBezTo>
                  <a:cubicBezTo>
                    <a:pt x="14716" y="4441"/>
                    <a:pt x="15121" y="4429"/>
                    <a:pt x="15502" y="4429"/>
                  </a:cubicBezTo>
                  <a:lnTo>
                    <a:pt x="15574" y="4429"/>
                  </a:lnTo>
                  <a:cubicBezTo>
                    <a:pt x="16109" y="4429"/>
                    <a:pt x="16633" y="4501"/>
                    <a:pt x="17229" y="4572"/>
                  </a:cubicBezTo>
                  <a:cubicBezTo>
                    <a:pt x="17824" y="4655"/>
                    <a:pt x="18002" y="4846"/>
                    <a:pt x="18050" y="5465"/>
                  </a:cubicBezTo>
                  <a:cubicBezTo>
                    <a:pt x="18098" y="6215"/>
                    <a:pt x="18122" y="7013"/>
                    <a:pt x="18122" y="7906"/>
                  </a:cubicBezTo>
                  <a:cubicBezTo>
                    <a:pt x="18122" y="8656"/>
                    <a:pt x="18110" y="9263"/>
                    <a:pt x="18062" y="9835"/>
                  </a:cubicBezTo>
                  <a:cubicBezTo>
                    <a:pt x="18038" y="10263"/>
                    <a:pt x="17955" y="10704"/>
                    <a:pt x="17824" y="11239"/>
                  </a:cubicBezTo>
                  <a:cubicBezTo>
                    <a:pt x="17764" y="11513"/>
                    <a:pt x="17538" y="11692"/>
                    <a:pt x="17181" y="11775"/>
                  </a:cubicBezTo>
                  <a:cubicBezTo>
                    <a:pt x="15669" y="12121"/>
                    <a:pt x="14097" y="12287"/>
                    <a:pt x="12466" y="12287"/>
                  </a:cubicBezTo>
                  <a:close/>
                  <a:moveTo>
                    <a:pt x="11073" y="3739"/>
                  </a:moveTo>
                  <a:lnTo>
                    <a:pt x="11002" y="3739"/>
                  </a:lnTo>
                  <a:cubicBezTo>
                    <a:pt x="10883" y="3762"/>
                    <a:pt x="10775" y="3762"/>
                    <a:pt x="10656" y="3762"/>
                  </a:cubicBezTo>
                  <a:lnTo>
                    <a:pt x="10121" y="3762"/>
                  </a:lnTo>
                  <a:cubicBezTo>
                    <a:pt x="9763" y="3762"/>
                    <a:pt x="9370" y="3762"/>
                    <a:pt x="8989" y="3739"/>
                  </a:cubicBezTo>
                  <a:cubicBezTo>
                    <a:pt x="8704" y="3727"/>
                    <a:pt x="8692" y="3715"/>
                    <a:pt x="8680" y="3441"/>
                  </a:cubicBezTo>
                  <a:cubicBezTo>
                    <a:pt x="8656" y="3131"/>
                    <a:pt x="8680" y="2822"/>
                    <a:pt x="8692" y="2512"/>
                  </a:cubicBezTo>
                  <a:lnTo>
                    <a:pt x="8692" y="2417"/>
                  </a:lnTo>
                  <a:cubicBezTo>
                    <a:pt x="8704" y="2226"/>
                    <a:pt x="8811" y="2191"/>
                    <a:pt x="8918" y="2191"/>
                  </a:cubicBezTo>
                  <a:lnTo>
                    <a:pt x="9335" y="2191"/>
                  </a:lnTo>
                  <a:lnTo>
                    <a:pt x="9894" y="2191"/>
                  </a:lnTo>
                  <a:cubicBezTo>
                    <a:pt x="10144" y="2191"/>
                    <a:pt x="10371" y="2191"/>
                    <a:pt x="10561" y="2215"/>
                  </a:cubicBezTo>
                  <a:cubicBezTo>
                    <a:pt x="10918" y="2226"/>
                    <a:pt x="11037" y="2346"/>
                    <a:pt x="11085" y="2727"/>
                  </a:cubicBezTo>
                  <a:lnTo>
                    <a:pt x="11085" y="2762"/>
                  </a:lnTo>
                  <a:cubicBezTo>
                    <a:pt x="11156" y="3108"/>
                    <a:pt x="11192" y="3429"/>
                    <a:pt x="11073" y="3739"/>
                  </a:cubicBezTo>
                  <a:close/>
                  <a:moveTo>
                    <a:pt x="12704" y="3429"/>
                  </a:moveTo>
                  <a:cubicBezTo>
                    <a:pt x="12692" y="3739"/>
                    <a:pt x="12692" y="3739"/>
                    <a:pt x="12335" y="3762"/>
                  </a:cubicBezTo>
                  <a:lnTo>
                    <a:pt x="12204" y="3762"/>
                  </a:lnTo>
                  <a:lnTo>
                    <a:pt x="11978" y="3762"/>
                  </a:lnTo>
                  <a:cubicBezTo>
                    <a:pt x="11966" y="3762"/>
                    <a:pt x="11942" y="3739"/>
                    <a:pt x="11918" y="3739"/>
                  </a:cubicBezTo>
                  <a:lnTo>
                    <a:pt x="11918" y="3655"/>
                  </a:lnTo>
                  <a:cubicBezTo>
                    <a:pt x="11918" y="3524"/>
                    <a:pt x="11906" y="3369"/>
                    <a:pt x="11883" y="3239"/>
                  </a:cubicBezTo>
                  <a:cubicBezTo>
                    <a:pt x="11883" y="3167"/>
                    <a:pt x="11871" y="3084"/>
                    <a:pt x="11871" y="3000"/>
                  </a:cubicBezTo>
                  <a:cubicBezTo>
                    <a:pt x="11859" y="2762"/>
                    <a:pt x="11835" y="2524"/>
                    <a:pt x="11787" y="2286"/>
                  </a:cubicBezTo>
                  <a:cubicBezTo>
                    <a:pt x="11668" y="1774"/>
                    <a:pt x="11311" y="1464"/>
                    <a:pt x="10799" y="1464"/>
                  </a:cubicBezTo>
                  <a:cubicBezTo>
                    <a:pt x="10478" y="1453"/>
                    <a:pt x="10144" y="1453"/>
                    <a:pt x="9835" y="1453"/>
                  </a:cubicBezTo>
                  <a:cubicBezTo>
                    <a:pt x="9525" y="1453"/>
                    <a:pt x="9216" y="1453"/>
                    <a:pt x="8918" y="1464"/>
                  </a:cubicBezTo>
                  <a:cubicBezTo>
                    <a:pt x="8358" y="1476"/>
                    <a:pt x="8096" y="1750"/>
                    <a:pt x="8037" y="2310"/>
                  </a:cubicBezTo>
                  <a:cubicBezTo>
                    <a:pt x="8001" y="2584"/>
                    <a:pt x="8001" y="2846"/>
                    <a:pt x="8001" y="3108"/>
                  </a:cubicBezTo>
                  <a:lnTo>
                    <a:pt x="8001" y="3429"/>
                  </a:lnTo>
                  <a:lnTo>
                    <a:pt x="8001" y="3715"/>
                  </a:lnTo>
                  <a:lnTo>
                    <a:pt x="8001" y="3739"/>
                  </a:lnTo>
                  <a:cubicBezTo>
                    <a:pt x="7870" y="3762"/>
                    <a:pt x="7739" y="3774"/>
                    <a:pt x="7584" y="3774"/>
                  </a:cubicBezTo>
                  <a:cubicBezTo>
                    <a:pt x="7454" y="3774"/>
                    <a:pt x="7334" y="3774"/>
                    <a:pt x="7215" y="3762"/>
                  </a:cubicBezTo>
                  <a:cubicBezTo>
                    <a:pt x="7132" y="3762"/>
                    <a:pt x="7037" y="3739"/>
                    <a:pt x="6953" y="3739"/>
                  </a:cubicBezTo>
                  <a:cubicBezTo>
                    <a:pt x="6906" y="3739"/>
                    <a:pt x="6870" y="3727"/>
                    <a:pt x="6846" y="3715"/>
                  </a:cubicBezTo>
                  <a:cubicBezTo>
                    <a:pt x="6811" y="3679"/>
                    <a:pt x="6811" y="3643"/>
                    <a:pt x="6811" y="3584"/>
                  </a:cubicBezTo>
                  <a:cubicBezTo>
                    <a:pt x="6811" y="3417"/>
                    <a:pt x="6811" y="3239"/>
                    <a:pt x="6822" y="3072"/>
                  </a:cubicBezTo>
                  <a:cubicBezTo>
                    <a:pt x="6822" y="2596"/>
                    <a:pt x="6846" y="2096"/>
                    <a:pt x="6906" y="1619"/>
                  </a:cubicBezTo>
                  <a:cubicBezTo>
                    <a:pt x="6965" y="1119"/>
                    <a:pt x="7382" y="798"/>
                    <a:pt x="7954" y="762"/>
                  </a:cubicBezTo>
                  <a:cubicBezTo>
                    <a:pt x="8418" y="750"/>
                    <a:pt x="8882" y="750"/>
                    <a:pt x="9311" y="750"/>
                  </a:cubicBezTo>
                  <a:cubicBezTo>
                    <a:pt x="9799" y="750"/>
                    <a:pt x="10299" y="762"/>
                    <a:pt x="10752" y="786"/>
                  </a:cubicBezTo>
                  <a:cubicBezTo>
                    <a:pt x="11192" y="798"/>
                    <a:pt x="11609" y="881"/>
                    <a:pt x="12109" y="1000"/>
                  </a:cubicBezTo>
                  <a:cubicBezTo>
                    <a:pt x="12561" y="1107"/>
                    <a:pt x="12680" y="1262"/>
                    <a:pt x="12704" y="1703"/>
                  </a:cubicBezTo>
                  <a:cubicBezTo>
                    <a:pt x="12728" y="2274"/>
                    <a:pt x="12740" y="2869"/>
                    <a:pt x="12704" y="34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68" name="Google Shape;3968;p116"/>
          <p:cNvGrpSpPr/>
          <p:nvPr/>
        </p:nvGrpSpPr>
        <p:grpSpPr>
          <a:xfrm>
            <a:off x="7481030" y="2328898"/>
            <a:ext cx="428607" cy="413533"/>
            <a:chOff x="5845950" y="2548050"/>
            <a:chExt cx="355425" cy="342925"/>
          </a:xfrm>
        </p:grpSpPr>
        <p:sp>
          <p:nvSpPr>
            <p:cNvPr id="3969" name="Google Shape;3969;p116"/>
            <p:cNvSpPr/>
            <p:nvPr/>
          </p:nvSpPr>
          <p:spPr>
            <a:xfrm>
              <a:off x="5859350" y="2598075"/>
              <a:ext cx="267025" cy="278625"/>
            </a:xfrm>
            <a:custGeom>
              <a:avLst/>
              <a:gdLst/>
              <a:ahLst/>
              <a:cxnLst/>
              <a:rect l="l" t="t" r="r" b="b"/>
              <a:pathLst>
                <a:path w="10681" h="11145" extrusionOk="0">
                  <a:moveTo>
                    <a:pt x="6168" y="5322"/>
                  </a:moveTo>
                  <a:cubicBezTo>
                    <a:pt x="5644" y="4584"/>
                    <a:pt x="5156" y="3870"/>
                    <a:pt x="4620" y="3120"/>
                  </a:cubicBezTo>
                  <a:cubicBezTo>
                    <a:pt x="4144" y="3382"/>
                    <a:pt x="3727" y="3584"/>
                    <a:pt x="3322" y="3834"/>
                  </a:cubicBezTo>
                  <a:cubicBezTo>
                    <a:pt x="3227" y="3894"/>
                    <a:pt x="3227" y="4096"/>
                    <a:pt x="3215" y="4239"/>
                  </a:cubicBezTo>
                  <a:cubicBezTo>
                    <a:pt x="3215" y="4298"/>
                    <a:pt x="3275" y="4370"/>
                    <a:pt x="3322" y="4429"/>
                  </a:cubicBezTo>
                  <a:cubicBezTo>
                    <a:pt x="4096" y="5668"/>
                    <a:pt x="4858" y="6906"/>
                    <a:pt x="5644" y="8120"/>
                  </a:cubicBezTo>
                  <a:cubicBezTo>
                    <a:pt x="5763" y="8311"/>
                    <a:pt x="6001" y="8418"/>
                    <a:pt x="6239" y="8597"/>
                  </a:cubicBezTo>
                  <a:cubicBezTo>
                    <a:pt x="6954" y="7727"/>
                    <a:pt x="7609" y="6918"/>
                    <a:pt x="8263" y="6096"/>
                  </a:cubicBezTo>
                  <a:cubicBezTo>
                    <a:pt x="8918" y="5287"/>
                    <a:pt x="9549" y="4453"/>
                    <a:pt x="10288" y="3524"/>
                  </a:cubicBezTo>
                  <a:cubicBezTo>
                    <a:pt x="10383" y="3763"/>
                    <a:pt x="10478" y="3894"/>
                    <a:pt x="10490" y="4048"/>
                  </a:cubicBezTo>
                  <a:cubicBezTo>
                    <a:pt x="10680" y="5810"/>
                    <a:pt x="10478" y="7549"/>
                    <a:pt x="9514" y="9073"/>
                  </a:cubicBezTo>
                  <a:cubicBezTo>
                    <a:pt x="8740" y="10299"/>
                    <a:pt x="7513" y="10871"/>
                    <a:pt x="6097" y="11037"/>
                  </a:cubicBezTo>
                  <a:cubicBezTo>
                    <a:pt x="5180" y="11144"/>
                    <a:pt x="4251" y="11133"/>
                    <a:pt x="3382" y="10775"/>
                  </a:cubicBezTo>
                  <a:cubicBezTo>
                    <a:pt x="1429" y="9966"/>
                    <a:pt x="358" y="8501"/>
                    <a:pt x="167" y="6394"/>
                  </a:cubicBezTo>
                  <a:cubicBezTo>
                    <a:pt x="1" y="4584"/>
                    <a:pt x="643" y="2989"/>
                    <a:pt x="1798" y="1631"/>
                  </a:cubicBezTo>
                  <a:cubicBezTo>
                    <a:pt x="2858" y="417"/>
                    <a:pt x="4299" y="0"/>
                    <a:pt x="5894" y="191"/>
                  </a:cubicBezTo>
                  <a:cubicBezTo>
                    <a:pt x="6501" y="262"/>
                    <a:pt x="7097" y="357"/>
                    <a:pt x="7716" y="476"/>
                  </a:cubicBezTo>
                  <a:cubicBezTo>
                    <a:pt x="8192" y="560"/>
                    <a:pt x="8621" y="774"/>
                    <a:pt x="8930" y="1179"/>
                  </a:cubicBezTo>
                  <a:cubicBezTo>
                    <a:pt x="9061" y="1334"/>
                    <a:pt x="9121" y="1489"/>
                    <a:pt x="8978" y="1679"/>
                  </a:cubicBezTo>
                  <a:cubicBezTo>
                    <a:pt x="8097" y="2846"/>
                    <a:pt x="7240" y="4013"/>
                    <a:pt x="6370" y="5179"/>
                  </a:cubicBezTo>
                  <a:cubicBezTo>
                    <a:pt x="6358" y="5191"/>
                    <a:pt x="6311" y="5227"/>
                    <a:pt x="6168" y="532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0" name="Google Shape;3970;p116"/>
            <p:cNvSpPr/>
            <p:nvPr/>
          </p:nvSpPr>
          <p:spPr>
            <a:xfrm>
              <a:off x="5950125" y="2566525"/>
              <a:ext cx="231025" cy="228325"/>
            </a:xfrm>
            <a:custGeom>
              <a:avLst/>
              <a:gdLst/>
              <a:ahLst/>
              <a:cxnLst/>
              <a:rect l="l" t="t" r="r" b="b"/>
              <a:pathLst>
                <a:path w="9241" h="9133" extrusionOk="0">
                  <a:moveTo>
                    <a:pt x="8264" y="0"/>
                  </a:moveTo>
                  <a:cubicBezTo>
                    <a:pt x="8621" y="238"/>
                    <a:pt x="8931" y="441"/>
                    <a:pt x="9240" y="631"/>
                  </a:cubicBezTo>
                  <a:cubicBezTo>
                    <a:pt x="9085" y="1203"/>
                    <a:pt x="3275" y="8549"/>
                    <a:pt x="2549" y="9132"/>
                  </a:cubicBezTo>
                  <a:cubicBezTo>
                    <a:pt x="2418" y="9013"/>
                    <a:pt x="2251" y="8906"/>
                    <a:pt x="2144" y="8763"/>
                  </a:cubicBezTo>
                  <a:cubicBezTo>
                    <a:pt x="1430" y="7680"/>
                    <a:pt x="739" y="6572"/>
                    <a:pt x="1" y="5418"/>
                  </a:cubicBezTo>
                  <a:cubicBezTo>
                    <a:pt x="334" y="5239"/>
                    <a:pt x="561" y="5120"/>
                    <a:pt x="811" y="4977"/>
                  </a:cubicBezTo>
                  <a:cubicBezTo>
                    <a:pt x="1251" y="5239"/>
                    <a:pt x="1406" y="5715"/>
                    <a:pt x="1668" y="6072"/>
                  </a:cubicBezTo>
                  <a:cubicBezTo>
                    <a:pt x="1846" y="6310"/>
                    <a:pt x="2001" y="6584"/>
                    <a:pt x="2180" y="6822"/>
                  </a:cubicBezTo>
                  <a:cubicBezTo>
                    <a:pt x="2382" y="7108"/>
                    <a:pt x="2668" y="7108"/>
                    <a:pt x="2894" y="6846"/>
                  </a:cubicBezTo>
                  <a:cubicBezTo>
                    <a:pt x="3108" y="6560"/>
                    <a:pt x="3323" y="6251"/>
                    <a:pt x="3525" y="5965"/>
                  </a:cubicBezTo>
                  <a:cubicBezTo>
                    <a:pt x="4359" y="4846"/>
                    <a:pt x="5192" y="3715"/>
                    <a:pt x="6049" y="2620"/>
                  </a:cubicBezTo>
                  <a:cubicBezTo>
                    <a:pt x="6609" y="1869"/>
                    <a:pt x="7216" y="1155"/>
                    <a:pt x="7811" y="441"/>
                  </a:cubicBezTo>
                  <a:cubicBezTo>
                    <a:pt x="7931" y="310"/>
                    <a:pt x="8073" y="179"/>
                    <a:pt x="8264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1" name="Google Shape;3971;p116"/>
            <p:cNvSpPr/>
            <p:nvPr/>
          </p:nvSpPr>
          <p:spPr>
            <a:xfrm>
              <a:off x="5845950" y="2548050"/>
              <a:ext cx="355425" cy="342925"/>
            </a:xfrm>
            <a:custGeom>
              <a:avLst/>
              <a:gdLst/>
              <a:ahLst/>
              <a:cxnLst/>
              <a:rect l="l" t="t" r="r" b="b"/>
              <a:pathLst>
                <a:path w="14217" h="13717" extrusionOk="0">
                  <a:moveTo>
                    <a:pt x="13991" y="977"/>
                  </a:moveTo>
                  <a:cubicBezTo>
                    <a:pt x="13574" y="656"/>
                    <a:pt x="13193" y="382"/>
                    <a:pt x="12800" y="108"/>
                  </a:cubicBezTo>
                  <a:cubicBezTo>
                    <a:pt x="12717" y="37"/>
                    <a:pt x="12609" y="1"/>
                    <a:pt x="12514" y="1"/>
                  </a:cubicBezTo>
                  <a:cubicBezTo>
                    <a:pt x="12336" y="1"/>
                    <a:pt x="12205" y="144"/>
                    <a:pt x="12121" y="239"/>
                  </a:cubicBezTo>
                  <a:cubicBezTo>
                    <a:pt x="11550" y="942"/>
                    <a:pt x="10966" y="1644"/>
                    <a:pt x="10466" y="2239"/>
                  </a:cubicBezTo>
                  <a:cubicBezTo>
                    <a:pt x="10347" y="2382"/>
                    <a:pt x="10216" y="2525"/>
                    <a:pt x="10073" y="2680"/>
                  </a:cubicBezTo>
                  <a:cubicBezTo>
                    <a:pt x="10050" y="2728"/>
                    <a:pt x="10002" y="2763"/>
                    <a:pt x="9978" y="2799"/>
                  </a:cubicBezTo>
                  <a:lnTo>
                    <a:pt x="9883" y="2716"/>
                  </a:lnTo>
                  <a:cubicBezTo>
                    <a:pt x="9752" y="2597"/>
                    <a:pt x="9645" y="2489"/>
                    <a:pt x="9514" y="2418"/>
                  </a:cubicBezTo>
                  <a:lnTo>
                    <a:pt x="9466" y="2382"/>
                  </a:lnTo>
                  <a:cubicBezTo>
                    <a:pt x="9169" y="2227"/>
                    <a:pt x="8871" y="2061"/>
                    <a:pt x="8549" y="1989"/>
                  </a:cubicBezTo>
                  <a:cubicBezTo>
                    <a:pt x="8252" y="1906"/>
                    <a:pt x="7954" y="1882"/>
                    <a:pt x="7656" y="1835"/>
                  </a:cubicBezTo>
                  <a:cubicBezTo>
                    <a:pt x="7395" y="1811"/>
                    <a:pt x="7145" y="1775"/>
                    <a:pt x="6894" y="1715"/>
                  </a:cubicBezTo>
                  <a:cubicBezTo>
                    <a:pt x="6597" y="1656"/>
                    <a:pt x="6287" y="1632"/>
                    <a:pt x="5966" y="1632"/>
                  </a:cubicBezTo>
                  <a:cubicBezTo>
                    <a:pt x="5216" y="1632"/>
                    <a:pt x="4442" y="1811"/>
                    <a:pt x="3501" y="2204"/>
                  </a:cubicBezTo>
                  <a:cubicBezTo>
                    <a:pt x="2811" y="2489"/>
                    <a:pt x="2263" y="2894"/>
                    <a:pt x="1858" y="3370"/>
                  </a:cubicBezTo>
                  <a:cubicBezTo>
                    <a:pt x="1049" y="4371"/>
                    <a:pt x="489" y="5585"/>
                    <a:pt x="227" y="7014"/>
                  </a:cubicBezTo>
                  <a:cubicBezTo>
                    <a:pt x="1" y="8252"/>
                    <a:pt x="179" y="9466"/>
                    <a:pt x="727" y="10574"/>
                  </a:cubicBezTo>
                  <a:cubicBezTo>
                    <a:pt x="1489" y="12086"/>
                    <a:pt x="2739" y="13086"/>
                    <a:pt x="4418" y="13526"/>
                  </a:cubicBezTo>
                  <a:cubicBezTo>
                    <a:pt x="4859" y="13646"/>
                    <a:pt x="5299" y="13717"/>
                    <a:pt x="5763" y="13717"/>
                  </a:cubicBezTo>
                  <a:cubicBezTo>
                    <a:pt x="6406" y="13717"/>
                    <a:pt x="7085" y="13598"/>
                    <a:pt x="7799" y="13372"/>
                  </a:cubicBezTo>
                  <a:cubicBezTo>
                    <a:pt x="8276" y="13217"/>
                    <a:pt x="8704" y="13026"/>
                    <a:pt x="9085" y="12788"/>
                  </a:cubicBezTo>
                  <a:cubicBezTo>
                    <a:pt x="10252" y="12050"/>
                    <a:pt x="11002" y="10895"/>
                    <a:pt x="11407" y="9157"/>
                  </a:cubicBezTo>
                  <a:cubicBezTo>
                    <a:pt x="11705" y="7835"/>
                    <a:pt x="11717" y="6573"/>
                    <a:pt x="11431" y="5395"/>
                  </a:cubicBezTo>
                  <a:cubicBezTo>
                    <a:pt x="11371" y="5121"/>
                    <a:pt x="11419" y="4930"/>
                    <a:pt x="11586" y="4728"/>
                  </a:cubicBezTo>
                  <a:cubicBezTo>
                    <a:pt x="11895" y="4347"/>
                    <a:pt x="12193" y="3966"/>
                    <a:pt x="12479" y="3609"/>
                  </a:cubicBezTo>
                  <a:cubicBezTo>
                    <a:pt x="12609" y="3442"/>
                    <a:pt x="12729" y="3275"/>
                    <a:pt x="12860" y="3120"/>
                  </a:cubicBezTo>
                  <a:cubicBezTo>
                    <a:pt x="12967" y="2978"/>
                    <a:pt x="13086" y="2835"/>
                    <a:pt x="13193" y="2704"/>
                  </a:cubicBezTo>
                  <a:cubicBezTo>
                    <a:pt x="13431" y="2418"/>
                    <a:pt x="13669" y="2120"/>
                    <a:pt x="13883" y="1811"/>
                  </a:cubicBezTo>
                  <a:cubicBezTo>
                    <a:pt x="13979" y="1704"/>
                    <a:pt x="14026" y="1573"/>
                    <a:pt x="14086" y="1454"/>
                  </a:cubicBezTo>
                  <a:cubicBezTo>
                    <a:pt x="14110" y="1394"/>
                    <a:pt x="14122" y="1334"/>
                    <a:pt x="14157" y="1275"/>
                  </a:cubicBezTo>
                  <a:lnTo>
                    <a:pt x="14217" y="1156"/>
                  </a:lnTo>
                  <a:close/>
                  <a:moveTo>
                    <a:pt x="9419" y="3561"/>
                  </a:moveTo>
                  <a:cubicBezTo>
                    <a:pt x="8883" y="4275"/>
                    <a:pt x="8347" y="4990"/>
                    <a:pt x="7811" y="5716"/>
                  </a:cubicBezTo>
                  <a:cubicBezTo>
                    <a:pt x="7490" y="6168"/>
                    <a:pt x="7145" y="6633"/>
                    <a:pt x="6823" y="7073"/>
                  </a:cubicBezTo>
                  <a:cubicBezTo>
                    <a:pt x="6823" y="7073"/>
                    <a:pt x="6787" y="7109"/>
                    <a:pt x="6764" y="7121"/>
                  </a:cubicBezTo>
                  <a:lnTo>
                    <a:pt x="6764" y="7121"/>
                  </a:lnTo>
                  <a:lnTo>
                    <a:pt x="5228" y="4930"/>
                  </a:lnTo>
                  <a:lnTo>
                    <a:pt x="5109" y="4990"/>
                  </a:lnTo>
                  <a:cubicBezTo>
                    <a:pt x="4989" y="5049"/>
                    <a:pt x="4870" y="5121"/>
                    <a:pt x="4751" y="5180"/>
                  </a:cubicBezTo>
                  <a:cubicBezTo>
                    <a:pt x="4418" y="5359"/>
                    <a:pt x="4108" y="5525"/>
                    <a:pt x="3811" y="5704"/>
                  </a:cubicBezTo>
                  <a:cubicBezTo>
                    <a:pt x="3680" y="5799"/>
                    <a:pt x="3644" y="6002"/>
                    <a:pt x="3632" y="6168"/>
                  </a:cubicBezTo>
                  <a:lnTo>
                    <a:pt x="3632" y="6216"/>
                  </a:lnTo>
                  <a:cubicBezTo>
                    <a:pt x="3620" y="6311"/>
                    <a:pt x="3680" y="6395"/>
                    <a:pt x="3739" y="6466"/>
                  </a:cubicBezTo>
                  <a:cubicBezTo>
                    <a:pt x="3751" y="6478"/>
                    <a:pt x="3751" y="6490"/>
                    <a:pt x="3763" y="6514"/>
                  </a:cubicBezTo>
                  <a:lnTo>
                    <a:pt x="4299" y="7359"/>
                  </a:lnTo>
                  <a:cubicBezTo>
                    <a:pt x="4882" y="8300"/>
                    <a:pt x="5490" y="9264"/>
                    <a:pt x="6097" y="10205"/>
                  </a:cubicBezTo>
                  <a:cubicBezTo>
                    <a:pt x="6204" y="10347"/>
                    <a:pt x="6359" y="10455"/>
                    <a:pt x="6502" y="10562"/>
                  </a:cubicBezTo>
                  <a:cubicBezTo>
                    <a:pt x="6585" y="10598"/>
                    <a:pt x="6656" y="10657"/>
                    <a:pt x="6728" y="10717"/>
                  </a:cubicBezTo>
                  <a:lnTo>
                    <a:pt x="6847" y="10812"/>
                  </a:lnTo>
                  <a:cubicBezTo>
                    <a:pt x="6847" y="10812"/>
                    <a:pt x="7383" y="10157"/>
                    <a:pt x="7585" y="9883"/>
                  </a:cubicBezTo>
                  <a:cubicBezTo>
                    <a:pt x="8073" y="9312"/>
                    <a:pt x="8514" y="8752"/>
                    <a:pt x="8966" y="8192"/>
                  </a:cubicBezTo>
                  <a:cubicBezTo>
                    <a:pt x="9419" y="7621"/>
                    <a:pt x="9871" y="7049"/>
                    <a:pt x="10335" y="6430"/>
                  </a:cubicBezTo>
                  <a:lnTo>
                    <a:pt x="10824" y="5811"/>
                  </a:lnTo>
                  <a:cubicBezTo>
                    <a:pt x="10859" y="5918"/>
                    <a:pt x="10907" y="5990"/>
                    <a:pt x="10907" y="6061"/>
                  </a:cubicBezTo>
                  <a:cubicBezTo>
                    <a:pt x="11133" y="8014"/>
                    <a:pt x="10824" y="9621"/>
                    <a:pt x="9942" y="10990"/>
                  </a:cubicBezTo>
                  <a:cubicBezTo>
                    <a:pt x="9240" y="12074"/>
                    <a:pt x="8121" y="12717"/>
                    <a:pt x="6633" y="12884"/>
                  </a:cubicBezTo>
                  <a:cubicBezTo>
                    <a:pt x="6299" y="12907"/>
                    <a:pt x="6002" y="12943"/>
                    <a:pt x="5728" y="12943"/>
                  </a:cubicBezTo>
                  <a:cubicBezTo>
                    <a:pt x="5073" y="12943"/>
                    <a:pt x="4513" y="12836"/>
                    <a:pt x="4001" y="12622"/>
                  </a:cubicBezTo>
                  <a:cubicBezTo>
                    <a:pt x="2120" y="11848"/>
                    <a:pt x="1072" y="10419"/>
                    <a:pt x="882" y="8371"/>
                  </a:cubicBezTo>
                  <a:cubicBezTo>
                    <a:pt x="727" y="6692"/>
                    <a:pt x="1263" y="5121"/>
                    <a:pt x="2489" y="3728"/>
                  </a:cubicBezTo>
                  <a:cubicBezTo>
                    <a:pt x="3311" y="2775"/>
                    <a:pt x="4406" y="2299"/>
                    <a:pt x="5728" y="2299"/>
                  </a:cubicBezTo>
                  <a:cubicBezTo>
                    <a:pt x="5966" y="2299"/>
                    <a:pt x="6204" y="2311"/>
                    <a:pt x="6466" y="2347"/>
                  </a:cubicBezTo>
                  <a:cubicBezTo>
                    <a:pt x="7037" y="2418"/>
                    <a:pt x="7656" y="2501"/>
                    <a:pt x="8264" y="2620"/>
                  </a:cubicBezTo>
                  <a:cubicBezTo>
                    <a:pt x="8752" y="2716"/>
                    <a:pt x="9121" y="2918"/>
                    <a:pt x="9395" y="3263"/>
                  </a:cubicBezTo>
                  <a:cubicBezTo>
                    <a:pt x="9502" y="3394"/>
                    <a:pt x="9502" y="3454"/>
                    <a:pt x="9419" y="3561"/>
                  </a:cubicBezTo>
                  <a:close/>
                  <a:moveTo>
                    <a:pt x="6704" y="9693"/>
                  </a:moveTo>
                  <a:cubicBezTo>
                    <a:pt x="6680" y="9681"/>
                    <a:pt x="6668" y="9681"/>
                    <a:pt x="6668" y="9657"/>
                  </a:cubicBezTo>
                  <a:cubicBezTo>
                    <a:pt x="6585" y="9585"/>
                    <a:pt x="6490" y="9514"/>
                    <a:pt x="6430" y="9443"/>
                  </a:cubicBezTo>
                  <a:cubicBezTo>
                    <a:pt x="5894" y="8609"/>
                    <a:pt x="5359" y="7788"/>
                    <a:pt x="4811" y="6907"/>
                  </a:cubicBezTo>
                  <a:lnTo>
                    <a:pt x="4382" y="6228"/>
                  </a:lnTo>
                  <a:lnTo>
                    <a:pt x="4978" y="5906"/>
                  </a:lnTo>
                  <a:cubicBezTo>
                    <a:pt x="5204" y="6073"/>
                    <a:pt x="5347" y="6299"/>
                    <a:pt x="5490" y="6549"/>
                  </a:cubicBezTo>
                  <a:cubicBezTo>
                    <a:pt x="5573" y="6668"/>
                    <a:pt x="5644" y="6799"/>
                    <a:pt x="5728" y="6907"/>
                  </a:cubicBezTo>
                  <a:cubicBezTo>
                    <a:pt x="5823" y="7026"/>
                    <a:pt x="5894" y="7145"/>
                    <a:pt x="5990" y="7276"/>
                  </a:cubicBezTo>
                  <a:cubicBezTo>
                    <a:pt x="6061" y="7419"/>
                    <a:pt x="6144" y="7550"/>
                    <a:pt x="6240" y="7669"/>
                  </a:cubicBezTo>
                  <a:cubicBezTo>
                    <a:pt x="6371" y="7847"/>
                    <a:pt x="6537" y="7931"/>
                    <a:pt x="6716" y="7931"/>
                  </a:cubicBezTo>
                  <a:cubicBezTo>
                    <a:pt x="6835" y="7931"/>
                    <a:pt x="7014" y="7895"/>
                    <a:pt x="7192" y="7680"/>
                  </a:cubicBezTo>
                  <a:cubicBezTo>
                    <a:pt x="7335" y="7502"/>
                    <a:pt x="7478" y="7311"/>
                    <a:pt x="7597" y="7133"/>
                  </a:cubicBezTo>
                  <a:cubicBezTo>
                    <a:pt x="7668" y="7014"/>
                    <a:pt x="7752" y="6907"/>
                    <a:pt x="7835" y="6788"/>
                  </a:cubicBezTo>
                  <a:cubicBezTo>
                    <a:pt x="8049" y="6490"/>
                    <a:pt x="8264" y="6204"/>
                    <a:pt x="8490" y="5906"/>
                  </a:cubicBezTo>
                  <a:cubicBezTo>
                    <a:pt x="9097" y="5097"/>
                    <a:pt x="9716" y="4263"/>
                    <a:pt x="10347" y="3442"/>
                  </a:cubicBezTo>
                  <a:cubicBezTo>
                    <a:pt x="10776" y="2870"/>
                    <a:pt x="11240" y="2323"/>
                    <a:pt x="11681" y="1787"/>
                  </a:cubicBezTo>
                  <a:cubicBezTo>
                    <a:pt x="11836" y="1608"/>
                    <a:pt x="11967" y="1442"/>
                    <a:pt x="12121" y="1263"/>
                  </a:cubicBezTo>
                  <a:cubicBezTo>
                    <a:pt x="12193" y="1180"/>
                    <a:pt x="12276" y="1084"/>
                    <a:pt x="12383" y="989"/>
                  </a:cubicBezTo>
                  <a:lnTo>
                    <a:pt x="12455" y="906"/>
                  </a:lnTo>
                  <a:lnTo>
                    <a:pt x="13229" y="1418"/>
                  </a:lnTo>
                  <a:cubicBezTo>
                    <a:pt x="12669" y="2418"/>
                    <a:pt x="7668" y="8752"/>
                    <a:pt x="6704" y="96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72" name="Google Shape;3972;p116"/>
          <p:cNvGrpSpPr/>
          <p:nvPr/>
        </p:nvGrpSpPr>
        <p:grpSpPr>
          <a:xfrm>
            <a:off x="6930778" y="2939656"/>
            <a:ext cx="773555" cy="871202"/>
            <a:chOff x="5455725" y="3107050"/>
            <a:chExt cx="641475" cy="722450"/>
          </a:xfrm>
        </p:grpSpPr>
        <p:sp>
          <p:nvSpPr>
            <p:cNvPr id="3973" name="Google Shape;3973;p116"/>
            <p:cNvSpPr/>
            <p:nvPr/>
          </p:nvSpPr>
          <p:spPr>
            <a:xfrm>
              <a:off x="5474775" y="3247550"/>
              <a:ext cx="267025" cy="261375"/>
            </a:xfrm>
            <a:custGeom>
              <a:avLst/>
              <a:gdLst/>
              <a:ahLst/>
              <a:cxnLst/>
              <a:rect l="l" t="t" r="r" b="b"/>
              <a:pathLst>
                <a:path w="10681" h="10455" extrusionOk="0">
                  <a:moveTo>
                    <a:pt x="10657" y="10454"/>
                  </a:moveTo>
                  <a:cubicBezTo>
                    <a:pt x="10669" y="10145"/>
                    <a:pt x="10681" y="9966"/>
                    <a:pt x="10681" y="9764"/>
                  </a:cubicBezTo>
                  <a:cubicBezTo>
                    <a:pt x="10609" y="8549"/>
                    <a:pt x="10538" y="7347"/>
                    <a:pt x="10454" y="6120"/>
                  </a:cubicBezTo>
                  <a:cubicBezTo>
                    <a:pt x="10395" y="4882"/>
                    <a:pt x="10335" y="3656"/>
                    <a:pt x="10300" y="2406"/>
                  </a:cubicBezTo>
                  <a:cubicBezTo>
                    <a:pt x="10276" y="2120"/>
                    <a:pt x="10157" y="1941"/>
                    <a:pt x="9919" y="1822"/>
                  </a:cubicBezTo>
                  <a:cubicBezTo>
                    <a:pt x="9788" y="1751"/>
                    <a:pt x="9657" y="1656"/>
                    <a:pt x="9526" y="1584"/>
                  </a:cubicBezTo>
                  <a:cubicBezTo>
                    <a:pt x="8633" y="1108"/>
                    <a:pt x="7716" y="655"/>
                    <a:pt x="6823" y="167"/>
                  </a:cubicBezTo>
                  <a:cubicBezTo>
                    <a:pt x="6525" y="1"/>
                    <a:pt x="6311" y="1"/>
                    <a:pt x="6037" y="227"/>
                  </a:cubicBezTo>
                  <a:cubicBezTo>
                    <a:pt x="4608" y="1358"/>
                    <a:pt x="3072" y="2370"/>
                    <a:pt x="1525" y="3322"/>
                  </a:cubicBezTo>
                  <a:cubicBezTo>
                    <a:pt x="1025" y="3632"/>
                    <a:pt x="548" y="4037"/>
                    <a:pt x="1" y="4454"/>
                  </a:cubicBezTo>
                  <a:cubicBezTo>
                    <a:pt x="215" y="4632"/>
                    <a:pt x="370" y="4763"/>
                    <a:pt x="536" y="4870"/>
                  </a:cubicBezTo>
                  <a:cubicBezTo>
                    <a:pt x="1441" y="5418"/>
                    <a:pt x="2334" y="6001"/>
                    <a:pt x="3251" y="6501"/>
                  </a:cubicBezTo>
                  <a:cubicBezTo>
                    <a:pt x="4537" y="7204"/>
                    <a:pt x="5859" y="7859"/>
                    <a:pt x="7144" y="8549"/>
                  </a:cubicBezTo>
                  <a:cubicBezTo>
                    <a:pt x="8049" y="9037"/>
                    <a:pt x="8954" y="9549"/>
                    <a:pt x="9859" y="10049"/>
                  </a:cubicBezTo>
                  <a:cubicBezTo>
                    <a:pt x="10061" y="10169"/>
                    <a:pt x="10300" y="10276"/>
                    <a:pt x="10657" y="10454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4" name="Google Shape;3974;p116"/>
            <p:cNvSpPr/>
            <p:nvPr/>
          </p:nvSpPr>
          <p:spPr>
            <a:xfrm>
              <a:off x="5690875" y="3727375"/>
              <a:ext cx="380425" cy="83675"/>
            </a:xfrm>
            <a:custGeom>
              <a:avLst/>
              <a:gdLst/>
              <a:ahLst/>
              <a:cxnLst/>
              <a:rect l="l" t="t" r="r" b="b"/>
              <a:pathLst>
                <a:path w="15217" h="3347" extrusionOk="0">
                  <a:moveTo>
                    <a:pt x="84" y="2572"/>
                  </a:moveTo>
                  <a:cubicBezTo>
                    <a:pt x="882" y="2632"/>
                    <a:pt x="1656" y="2691"/>
                    <a:pt x="2441" y="2739"/>
                  </a:cubicBezTo>
                  <a:cubicBezTo>
                    <a:pt x="4156" y="2858"/>
                    <a:pt x="5858" y="2977"/>
                    <a:pt x="7573" y="3060"/>
                  </a:cubicBezTo>
                  <a:cubicBezTo>
                    <a:pt x="8990" y="3132"/>
                    <a:pt x="10419" y="3168"/>
                    <a:pt x="11824" y="3227"/>
                  </a:cubicBezTo>
                  <a:cubicBezTo>
                    <a:pt x="12502" y="3251"/>
                    <a:pt x="13181" y="3310"/>
                    <a:pt x="13848" y="3334"/>
                  </a:cubicBezTo>
                  <a:cubicBezTo>
                    <a:pt x="14300" y="3346"/>
                    <a:pt x="14729" y="3334"/>
                    <a:pt x="15217" y="3334"/>
                  </a:cubicBezTo>
                  <a:cubicBezTo>
                    <a:pt x="15181" y="2870"/>
                    <a:pt x="14883" y="2620"/>
                    <a:pt x="14621" y="2417"/>
                  </a:cubicBezTo>
                  <a:cubicBezTo>
                    <a:pt x="14002" y="1941"/>
                    <a:pt x="13348" y="1501"/>
                    <a:pt x="12645" y="1132"/>
                  </a:cubicBezTo>
                  <a:cubicBezTo>
                    <a:pt x="12264" y="917"/>
                    <a:pt x="11800" y="834"/>
                    <a:pt x="11347" y="751"/>
                  </a:cubicBezTo>
                  <a:cubicBezTo>
                    <a:pt x="9883" y="548"/>
                    <a:pt x="8406" y="370"/>
                    <a:pt x="6930" y="179"/>
                  </a:cubicBezTo>
                  <a:cubicBezTo>
                    <a:pt x="5573" y="0"/>
                    <a:pt x="4227" y="24"/>
                    <a:pt x="2894" y="370"/>
                  </a:cubicBezTo>
                  <a:cubicBezTo>
                    <a:pt x="2370" y="501"/>
                    <a:pt x="1822" y="715"/>
                    <a:pt x="1322" y="953"/>
                  </a:cubicBezTo>
                  <a:cubicBezTo>
                    <a:pt x="691" y="1251"/>
                    <a:pt x="346" y="1810"/>
                    <a:pt x="1" y="2382"/>
                  </a:cubicBezTo>
                  <a:cubicBezTo>
                    <a:pt x="24" y="2441"/>
                    <a:pt x="60" y="2501"/>
                    <a:pt x="84" y="2572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5" name="Google Shape;3975;p116"/>
            <p:cNvSpPr/>
            <p:nvPr/>
          </p:nvSpPr>
          <p:spPr>
            <a:xfrm>
              <a:off x="5641475" y="3122825"/>
              <a:ext cx="148550" cy="161950"/>
            </a:xfrm>
            <a:custGeom>
              <a:avLst/>
              <a:gdLst/>
              <a:ahLst/>
              <a:cxnLst/>
              <a:rect l="l" t="t" r="r" b="b"/>
              <a:pathLst>
                <a:path w="5942" h="6478" extrusionOk="0">
                  <a:moveTo>
                    <a:pt x="0" y="4513"/>
                  </a:moveTo>
                  <a:cubicBezTo>
                    <a:pt x="1072" y="5394"/>
                    <a:pt x="2334" y="5847"/>
                    <a:pt x="3477" y="6478"/>
                  </a:cubicBezTo>
                  <a:cubicBezTo>
                    <a:pt x="4120" y="5990"/>
                    <a:pt x="4370" y="5287"/>
                    <a:pt x="4715" y="4668"/>
                  </a:cubicBezTo>
                  <a:cubicBezTo>
                    <a:pt x="5025" y="4085"/>
                    <a:pt x="5263" y="3466"/>
                    <a:pt x="5548" y="2846"/>
                  </a:cubicBezTo>
                  <a:cubicBezTo>
                    <a:pt x="5632" y="2668"/>
                    <a:pt x="5715" y="2477"/>
                    <a:pt x="5787" y="2299"/>
                  </a:cubicBezTo>
                  <a:cubicBezTo>
                    <a:pt x="5941" y="1870"/>
                    <a:pt x="5834" y="1513"/>
                    <a:pt x="5477" y="1215"/>
                  </a:cubicBezTo>
                  <a:cubicBezTo>
                    <a:pt x="4846" y="703"/>
                    <a:pt x="4144" y="346"/>
                    <a:pt x="3393" y="144"/>
                  </a:cubicBezTo>
                  <a:cubicBezTo>
                    <a:pt x="2881" y="1"/>
                    <a:pt x="2524" y="299"/>
                    <a:pt x="2239" y="680"/>
                  </a:cubicBezTo>
                  <a:cubicBezTo>
                    <a:pt x="2000" y="1001"/>
                    <a:pt x="1786" y="1346"/>
                    <a:pt x="1572" y="1692"/>
                  </a:cubicBezTo>
                  <a:cubicBezTo>
                    <a:pt x="1084" y="2525"/>
                    <a:pt x="607" y="3358"/>
                    <a:pt x="119" y="4192"/>
                  </a:cubicBezTo>
                  <a:cubicBezTo>
                    <a:pt x="72" y="4275"/>
                    <a:pt x="60" y="4370"/>
                    <a:pt x="0" y="4513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6" name="Google Shape;3976;p116"/>
            <p:cNvSpPr/>
            <p:nvPr/>
          </p:nvSpPr>
          <p:spPr>
            <a:xfrm>
              <a:off x="5779275" y="3208850"/>
              <a:ext cx="106600" cy="511700"/>
            </a:xfrm>
            <a:custGeom>
              <a:avLst/>
              <a:gdLst/>
              <a:ahLst/>
              <a:cxnLst/>
              <a:rect l="l" t="t" r="r" b="b"/>
              <a:pathLst>
                <a:path w="4264" h="20468" extrusionOk="0">
                  <a:moveTo>
                    <a:pt x="298" y="1"/>
                  </a:moveTo>
                  <a:cubicBezTo>
                    <a:pt x="167" y="394"/>
                    <a:pt x="84" y="632"/>
                    <a:pt x="1" y="834"/>
                  </a:cubicBezTo>
                  <a:cubicBezTo>
                    <a:pt x="60" y="929"/>
                    <a:pt x="96" y="989"/>
                    <a:pt x="120" y="1001"/>
                  </a:cubicBezTo>
                  <a:cubicBezTo>
                    <a:pt x="1322" y="1489"/>
                    <a:pt x="2061" y="2465"/>
                    <a:pt x="2584" y="3596"/>
                  </a:cubicBezTo>
                  <a:cubicBezTo>
                    <a:pt x="2787" y="4037"/>
                    <a:pt x="2906" y="4525"/>
                    <a:pt x="2965" y="5025"/>
                  </a:cubicBezTo>
                  <a:cubicBezTo>
                    <a:pt x="3192" y="6537"/>
                    <a:pt x="3251" y="8073"/>
                    <a:pt x="3204" y="9609"/>
                  </a:cubicBezTo>
                  <a:cubicBezTo>
                    <a:pt x="3108" y="12145"/>
                    <a:pt x="3132" y="14693"/>
                    <a:pt x="3108" y="17253"/>
                  </a:cubicBezTo>
                  <a:cubicBezTo>
                    <a:pt x="3108" y="18086"/>
                    <a:pt x="3132" y="18920"/>
                    <a:pt x="3180" y="19753"/>
                  </a:cubicBezTo>
                  <a:cubicBezTo>
                    <a:pt x="3204" y="20420"/>
                    <a:pt x="3299" y="20468"/>
                    <a:pt x="4108" y="20396"/>
                  </a:cubicBezTo>
                  <a:cubicBezTo>
                    <a:pt x="4144" y="19706"/>
                    <a:pt x="4168" y="19027"/>
                    <a:pt x="4168" y="18324"/>
                  </a:cubicBezTo>
                  <a:cubicBezTo>
                    <a:pt x="4192" y="16062"/>
                    <a:pt x="4156" y="13812"/>
                    <a:pt x="4168" y="11550"/>
                  </a:cubicBezTo>
                  <a:cubicBezTo>
                    <a:pt x="4192" y="9800"/>
                    <a:pt x="4227" y="8038"/>
                    <a:pt x="4251" y="6287"/>
                  </a:cubicBezTo>
                  <a:cubicBezTo>
                    <a:pt x="4263" y="5132"/>
                    <a:pt x="3989" y="4049"/>
                    <a:pt x="3620" y="2977"/>
                  </a:cubicBezTo>
                  <a:cubicBezTo>
                    <a:pt x="3299" y="2072"/>
                    <a:pt x="2608" y="1441"/>
                    <a:pt x="1834" y="906"/>
                  </a:cubicBezTo>
                  <a:cubicBezTo>
                    <a:pt x="1406" y="584"/>
                    <a:pt x="894" y="334"/>
                    <a:pt x="2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7" name="Google Shape;3977;p116"/>
            <p:cNvSpPr/>
            <p:nvPr/>
          </p:nvSpPr>
          <p:spPr>
            <a:xfrm>
              <a:off x="5534900" y="3418100"/>
              <a:ext cx="123250" cy="92900"/>
            </a:xfrm>
            <a:custGeom>
              <a:avLst/>
              <a:gdLst/>
              <a:ahLst/>
              <a:cxnLst/>
              <a:rect l="l" t="t" r="r" b="b"/>
              <a:pathLst>
                <a:path w="4930" h="3716" extrusionOk="0">
                  <a:moveTo>
                    <a:pt x="453" y="1"/>
                  </a:moveTo>
                  <a:cubicBezTo>
                    <a:pt x="1" y="941"/>
                    <a:pt x="453" y="2442"/>
                    <a:pt x="1358" y="2918"/>
                  </a:cubicBezTo>
                  <a:cubicBezTo>
                    <a:pt x="2430" y="3477"/>
                    <a:pt x="3870" y="3716"/>
                    <a:pt x="4930" y="2370"/>
                  </a:cubicBezTo>
                  <a:cubicBezTo>
                    <a:pt x="3442" y="1561"/>
                    <a:pt x="1953" y="787"/>
                    <a:pt x="4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8" name="Google Shape;3978;p116"/>
            <p:cNvSpPr/>
            <p:nvPr/>
          </p:nvSpPr>
          <p:spPr>
            <a:xfrm>
              <a:off x="5969775" y="3707125"/>
              <a:ext cx="44075" cy="31575"/>
            </a:xfrm>
            <a:custGeom>
              <a:avLst/>
              <a:gdLst/>
              <a:ahLst/>
              <a:cxnLst/>
              <a:rect l="l" t="t" r="r" b="b"/>
              <a:pathLst>
                <a:path w="1763" h="1263" extrusionOk="0">
                  <a:moveTo>
                    <a:pt x="1" y="1001"/>
                  </a:moveTo>
                  <a:cubicBezTo>
                    <a:pt x="441" y="1060"/>
                    <a:pt x="703" y="1084"/>
                    <a:pt x="953" y="1144"/>
                  </a:cubicBezTo>
                  <a:cubicBezTo>
                    <a:pt x="1513" y="1263"/>
                    <a:pt x="1537" y="1251"/>
                    <a:pt x="1703" y="703"/>
                  </a:cubicBezTo>
                  <a:cubicBezTo>
                    <a:pt x="1727" y="596"/>
                    <a:pt x="1751" y="489"/>
                    <a:pt x="1763" y="394"/>
                  </a:cubicBezTo>
                  <a:cubicBezTo>
                    <a:pt x="1453" y="72"/>
                    <a:pt x="1049" y="72"/>
                    <a:pt x="691" y="13"/>
                  </a:cubicBezTo>
                  <a:cubicBezTo>
                    <a:pt x="584" y="1"/>
                    <a:pt x="417" y="96"/>
                    <a:pt x="358" y="179"/>
                  </a:cubicBezTo>
                  <a:cubicBezTo>
                    <a:pt x="227" y="418"/>
                    <a:pt x="144" y="691"/>
                    <a:pt x="1" y="100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9" name="Google Shape;3979;p116"/>
            <p:cNvSpPr/>
            <p:nvPr/>
          </p:nvSpPr>
          <p:spPr>
            <a:xfrm>
              <a:off x="5455725" y="3107050"/>
              <a:ext cx="641475" cy="722450"/>
            </a:xfrm>
            <a:custGeom>
              <a:avLst/>
              <a:gdLst/>
              <a:ahLst/>
              <a:cxnLst/>
              <a:rect l="l" t="t" r="r" b="b"/>
              <a:pathLst>
                <a:path w="25659" h="28898" extrusionOk="0">
                  <a:moveTo>
                    <a:pt x="25361" y="27588"/>
                  </a:moveTo>
                  <a:cubicBezTo>
                    <a:pt x="24849" y="26933"/>
                    <a:pt x="24218" y="26385"/>
                    <a:pt x="23337" y="25849"/>
                  </a:cubicBezTo>
                  <a:cubicBezTo>
                    <a:pt x="22670" y="25433"/>
                    <a:pt x="22670" y="25433"/>
                    <a:pt x="22944" y="24706"/>
                  </a:cubicBezTo>
                  <a:cubicBezTo>
                    <a:pt x="22968" y="24671"/>
                    <a:pt x="22980" y="24647"/>
                    <a:pt x="22980" y="24611"/>
                  </a:cubicBezTo>
                  <a:cubicBezTo>
                    <a:pt x="22992" y="24587"/>
                    <a:pt x="23004" y="24552"/>
                    <a:pt x="23027" y="24504"/>
                  </a:cubicBezTo>
                  <a:cubicBezTo>
                    <a:pt x="23123" y="24242"/>
                    <a:pt x="23182" y="24075"/>
                    <a:pt x="23123" y="23944"/>
                  </a:cubicBezTo>
                  <a:cubicBezTo>
                    <a:pt x="23063" y="23790"/>
                    <a:pt x="22908" y="23730"/>
                    <a:pt x="22646" y="23647"/>
                  </a:cubicBezTo>
                  <a:cubicBezTo>
                    <a:pt x="22253" y="23492"/>
                    <a:pt x="21849" y="23361"/>
                    <a:pt x="21432" y="23230"/>
                  </a:cubicBezTo>
                  <a:cubicBezTo>
                    <a:pt x="21325" y="23194"/>
                    <a:pt x="21241" y="23182"/>
                    <a:pt x="21146" y="23182"/>
                  </a:cubicBezTo>
                  <a:cubicBezTo>
                    <a:pt x="20956" y="23182"/>
                    <a:pt x="20670" y="23266"/>
                    <a:pt x="20468" y="23647"/>
                  </a:cubicBezTo>
                  <a:cubicBezTo>
                    <a:pt x="20432" y="23706"/>
                    <a:pt x="20384" y="23778"/>
                    <a:pt x="20360" y="23837"/>
                  </a:cubicBezTo>
                  <a:cubicBezTo>
                    <a:pt x="20229" y="24099"/>
                    <a:pt x="20087" y="24349"/>
                    <a:pt x="19932" y="24563"/>
                  </a:cubicBezTo>
                  <a:cubicBezTo>
                    <a:pt x="19872" y="24659"/>
                    <a:pt x="19717" y="24754"/>
                    <a:pt x="19646" y="24754"/>
                  </a:cubicBezTo>
                  <a:lnTo>
                    <a:pt x="19646" y="24754"/>
                  </a:lnTo>
                  <a:cubicBezTo>
                    <a:pt x="19182" y="24694"/>
                    <a:pt x="18705" y="24599"/>
                    <a:pt x="18217" y="24516"/>
                  </a:cubicBezTo>
                  <a:cubicBezTo>
                    <a:pt x="18062" y="24480"/>
                    <a:pt x="17931" y="24456"/>
                    <a:pt x="17789" y="24421"/>
                  </a:cubicBezTo>
                  <a:cubicBezTo>
                    <a:pt x="17789" y="24242"/>
                    <a:pt x="17765" y="24063"/>
                    <a:pt x="17765" y="23897"/>
                  </a:cubicBezTo>
                  <a:cubicBezTo>
                    <a:pt x="17753" y="23456"/>
                    <a:pt x="17741" y="22992"/>
                    <a:pt x="17741" y="22527"/>
                  </a:cubicBezTo>
                  <a:cubicBezTo>
                    <a:pt x="17741" y="22063"/>
                    <a:pt x="17741" y="21587"/>
                    <a:pt x="17729" y="21134"/>
                  </a:cubicBezTo>
                  <a:cubicBezTo>
                    <a:pt x="17705" y="19646"/>
                    <a:pt x="17693" y="18110"/>
                    <a:pt x="17705" y="16586"/>
                  </a:cubicBezTo>
                  <a:cubicBezTo>
                    <a:pt x="17729" y="14503"/>
                    <a:pt x="17765" y="12657"/>
                    <a:pt x="17848" y="10919"/>
                  </a:cubicBezTo>
                  <a:cubicBezTo>
                    <a:pt x="17908" y="9609"/>
                    <a:pt x="17670" y="8276"/>
                    <a:pt x="17134" y="6823"/>
                  </a:cubicBezTo>
                  <a:cubicBezTo>
                    <a:pt x="16848" y="6049"/>
                    <a:pt x="16372" y="5430"/>
                    <a:pt x="15765" y="5001"/>
                  </a:cubicBezTo>
                  <a:cubicBezTo>
                    <a:pt x="15312" y="4668"/>
                    <a:pt x="14848" y="4359"/>
                    <a:pt x="14395" y="4025"/>
                  </a:cubicBezTo>
                  <a:lnTo>
                    <a:pt x="13717" y="3549"/>
                  </a:lnTo>
                  <a:cubicBezTo>
                    <a:pt x="13717" y="3525"/>
                    <a:pt x="13740" y="3489"/>
                    <a:pt x="13752" y="3466"/>
                  </a:cubicBezTo>
                  <a:cubicBezTo>
                    <a:pt x="14229" y="2156"/>
                    <a:pt x="13812" y="1572"/>
                    <a:pt x="12764" y="846"/>
                  </a:cubicBezTo>
                  <a:cubicBezTo>
                    <a:pt x="12276" y="501"/>
                    <a:pt x="11693" y="299"/>
                    <a:pt x="11193" y="132"/>
                  </a:cubicBezTo>
                  <a:cubicBezTo>
                    <a:pt x="10919" y="37"/>
                    <a:pt x="10704" y="1"/>
                    <a:pt x="10490" y="1"/>
                  </a:cubicBezTo>
                  <a:cubicBezTo>
                    <a:pt x="9966" y="1"/>
                    <a:pt x="9585" y="251"/>
                    <a:pt x="9216" y="834"/>
                  </a:cubicBezTo>
                  <a:cubicBezTo>
                    <a:pt x="8478" y="1989"/>
                    <a:pt x="7740" y="3227"/>
                    <a:pt x="7025" y="4490"/>
                  </a:cubicBezTo>
                  <a:cubicBezTo>
                    <a:pt x="6775" y="4954"/>
                    <a:pt x="6454" y="5299"/>
                    <a:pt x="6097" y="5549"/>
                  </a:cubicBezTo>
                  <a:cubicBezTo>
                    <a:pt x="5180" y="6204"/>
                    <a:pt x="4227" y="6847"/>
                    <a:pt x="3299" y="7466"/>
                  </a:cubicBezTo>
                  <a:lnTo>
                    <a:pt x="2870" y="7764"/>
                  </a:lnTo>
                  <a:cubicBezTo>
                    <a:pt x="2013" y="8347"/>
                    <a:pt x="1156" y="8919"/>
                    <a:pt x="525" y="9347"/>
                  </a:cubicBezTo>
                  <a:cubicBezTo>
                    <a:pt x="286" y="9514"/>
                    <a:pt x="144" y="9704"/>
                    <a:pt x="84" y="10026"/>
                  </a:cubicBezTo>
                  <a:cubicBezTo>
                    <a:pt x="1" y="10443"/>
                    <a:pt x="132" y="10705"/>
                    <a:pt x="525" y="10895"/>
                  </a:cubicBezTo>
                  <a:lnTo>
                    <a:pt x="2037" y="11657"/>
                  </a:lnTo>
                  <a:cubicBezTo>
                    <a:pt x="2096" y="11681"/>
                    <a:pt x="2156" y="11717"/>
                    <a:pt x="2215" y="11752"/>
                  </a:cubicBezTo>
                  <a:cubicBezTo>
                    <a:pt x="2322" y="11812"/>
                    <a:pt x="2406" y="11871"/>
                    <a:pt x="2525" y="11919"/>
                  </a:cubicBezTo>
                  <a:cubicBezTo>
                    <a:pt x="2811" y="12038"/>
                    <a:pt x="2906" y="12217"/>
                    <a:pt x="2822" y="12574"/>
                  </a:cubicBezTo>
                  <a:cubicBezTo>
                    <a:pt x="2632" y="13526"/>
                    <a:pt x="2822" y="14467"/>
                    <a:pt x="3394" y="15324"/>
                  </a:cubicBezTo>
                  <a:cubicBezTo>
                    <a:pt x="3775" y="15919"/>
                    <a:pt x="4299" y="16300"/>
                    <a:pt x="4942" y="16431"/>
                  </a:cubicBezTo>
                  <a:lnTo>
                    <a:pt x="4966" y="16431"/>
                  </a:lnTo>
                  <a:cubicBezTo>
                    <a:pt x="5025" y="16443"/>
                    <a:pt x="5073" y="16443"/>
                    <a:pt x="5120" y="16455"/>
                  </a:cubicBezTo>
                  <a:cubicBezTo>
                    <a:pt x="5501" y="16598"/>
                    <a:pt x="5882" y="16670"/>
                    <a:pt x="6240" y="16670"/>
                  </a:cubicBezTo>
                  <a:cubicBezTo>
                    <a:pt x="7097" y="16670"/>
                    <a:pt x="7906" y="16265"/>
                    <a:pt x="8633" y="15479"/>
                  </a:cubicBezTo>
                  <a:cubicBezTo>
                    <a:pt x="8657" y="15443"/>
                    <a:pt x="8692" y="15431"/>
                    <a:pt x="8716" y="15408"/>
                  </a:cubicBezTo>
                  <a:lnTo>
                    <a:pt x="8740" y="15384"/>
                  </a:lnTo>
                  <a:cubicBezTo>
                    <a:pt x="9216" y="15527"/>
                    <a:pt x="9609" y="15777"/>
                    <a:pt x="10050" y="16062"/>
                  </a:cubicBezTo>
                  <a:cubicBezTo>
                    <a:pt x="10192" y="16146"/>
                    <a:pt x="10347" y="16253"/>
                    <a:pt x="10502" y="16336"/>
                  </a:cubicBezTo>
                  <a:cubicBezTo>
                    <a:pt x="10800" y="16515"/>
                    <a:pt x="11133" y="16658"/>
                    <a:pt x="11443" y="16777"/>
                  </a:cubicBezTo>
                  <a:cubicBezTo>
                    <a:pt x="11514" y="16801"/>
                    <a:pt x="11609" y="16824"/>
                    <a:pt x="11681" y="16872"/>
                  </a:cubicBezTo>
                  <a:cubicBezTo>
                    <a:pt x="11728" y="16896"/>
                    <a:pt x="11752" y="16908"/>
                    <a:pt x="11800" y="16908"/>
                  </a:cubicBezTo>
                  <a:cubicBezTo>
                    <a:pt x="11847" y="16908"/>
                    <a:pt x="11871" y="16908"/>
                    <a:pt x="11931" y="16896"/>
                  </a:cubicBezTo>
                  <a:cubicBezTo>
                    <a:pt x="11966" y="16896"/>
                    <a:pt x="12014" y="16872"/>
                    <a:pt x="12050" y="16872"/>
                  </a:cubicBezTo>
                  <a:lnTo>
                    <a:pt x="12193" y="16860"/>
                  </a:lnTo>
                  <a:lnTo>
                    <a:pt x="12193" y="16729"/>
                  </a:lnTo>
                  <a:lnTo>
                    <a:pt x="12193" y="16539"/>
                  </a:lnTo>
                  <a:cubicBezTo>
                    <a:pt x="12193" y="16384"/>
                    <a:pt x="12205" y="16253"/>
                    <a:pt x="12169" y="16098"/>
                  </a:cubicBezTo>
                  <a:cubicBezTo>
                    <a:pt x="11955" y="14705"/>
                    <a:pt x="11907" y="13276"/>
                    <a:pt x="11859" y="11895"/>
                  </a:cubicBezTo>
                  <a:cubicBezTo>
                    <a:pt x="11847" y="11312"/>
                    <a:pt x="11812" y="10705"/>
                    <a:pt x="11788" y="10121"/>
                  </a:cubicBezTo>
                  <a:cubicBezTo>
                    <a:pt x="11776" y="9954"/>
                    <a:pt x="11776" y="9776"/>
                    <a:pt x="11776" y="9609"/>
                  </a:cubicBezTo>
                  <a:cubicBezTo>
                    <a:pt x="11752" y="9192"/>
                    <a:pt x="11740" y="8776"/>
                    <a:pt x="11681" y="8347"/>
                  </a:cubicBezTo>
                  <a:cubicBezTo>
                    <a:pt x="11550" y="7395"/>
                    <a:pt x="12026" y="6728"/>
                    <a:pt x="12526" y="6014"/>
                  </a:cubicBezTo>
                  <a:cubicBezTo>
                    <a:pt x="12586" y="5918"/>
                    <a:pt x="12645" y="5847"/>
                    <a:pt x="12705" y="5763"/>
                  </a:cubicBezTo>
                  <a:cubicBezTo>
                    <a:pt x="14014" y="6133"/>
                    <a:pt x="14836" y="7014"/>
                    <a:pt x="15145" y="8407"/>
                  </a:cubicBezTo>
                  <a:cubicBezTo>
                    <a:pt x="15407" y="9550"/>
                    <a:pt x="15538" y="10716"/>
                    <a:pt x="15550" y="11859"/>
                  </a:cubicBezTo>
                  <a:cubicBezTo>
                    <a:pt x="15562" y="14134"/>
                    <a:pt x="15538" y="16443"/>
                    <a:pt x="15526" y="18682"/>
                  </a:cubicBezTo>
                  <a:cubicBezTo>
                    <a:pt x="15503" y="19718"/>
                    <a:pt x="15491" y="20765"/>
                    <a:pt x="15491" y="21813"/>
                  </a:cubicBezTo>
                  <a:cubicBezTo>
                    <a:pt x="15491" y="22087"/>
                    <a:pt x="15491" y="22373"/>
                    <a:pt x="15503" y="22623"/>
                  </a:cubicBezTo>
                  <a:cubicBezTo>
                    <a:pt x="15526" y="22873"/>
                    <a:pt x="15526" y="23123"/>
                    <a:pt x="15526" y="23361"/>
                  </a:cubicBezTo>
                  <a:cubicBezTo>
                    <a:pt x="15526" y="23587"/>
                    <a:pt x="15503" y="23813"/>
                    <a:pt x="15479" y="24063"/>
                  </a:cubicBezTo>
                  <a:cubicBezTo>
                    <a:pt x="15479" y="24135"/>
                    <a:pt x="15467" y="24230"/>
                    <a:pt x="15467" y="24301"/>
                  </a:cubicBezTo>
                  <a:cubicBezTo>
                    <a:pt x="15407" y="24301"/>
                    <a:pt x="15324" y="24313"/>
                    <a:pt x="15264" y="24313"/>
                  </a:cubicBezTo>
                  <a:cubicBezTo>
                    <a:pt x="15074" y="24337"/>
                    <a:pt x="14895" y="24349"/>
                    <a:pt x="14729" y="24349"/>
                  </a:cubicBezTo>
                  <a:lnTo>
                    <a:pt x="14645" y="24349"/>
                  </a:lnTo>
                  <a:lnTo>
                    <a:pt x="14395" y="24349"/>
                  </a:lnTo>
                  <a:cubicBezTo>
                    <a:pt x="13121" y="24349"/>
                    <a:pt x="11871" y="24647"/>
                    <a:pt x="10585" y="25242"/>
                  </a:cubicBezTo>
                  <a:cubicBezTo>
                    <a:pt x="10252" y="25385"/>
                    <a:pt x="9990" y="25659"/>
                    <a:pt x="9716" y="25909"/>
                  </a:cubicBezTo>
                  <a:lnTo>
                    <a:pt x="9704" y="25921"/>
                  </a:lnTo>
                  <a:cubicBezTo>
                    <a:pt x="9549" y="26064"/>
                    <a:pt x="9430" y="26218"/>
                    <a:pt x="9311" y="26373"/>
                  </a:cubicBezTo>
                  <a:cubicBezTo>
                    <a:pt x="9228" y="26492"/>
                    <a:pt x="9133" y="26599"/>
                    <a:pt x="9049" y="26695"/>
                  </a:cubicBezTo>
                  <a:cubicBezTo>
                    <a:pt x="8823" y="26933"/>
                    <a:pt x="8752" y="27219"/>
                    <a:pt x="8799" y="27576"/>
                  </a:cubicBezTo>
                  <a:cubicBezTo>
                    <a:pt x="8859" y="28028"/>
                    <a:pt x="9133" y="28123"/>
                    <a:pt x="9371" y="28123"/>
                  </a:cubicBezTo>
                  <a:cubicBezTo>
                    <a:pt x="9776" y="28147"/>
                    <a:pt x="10181" y="28159"/>
                    <a:pt x="10597" y="28171"/>
                  </a:cubicBezTo>
                  <a:lnTo>
                    <a:pt x="11204" y="28207"/>
                  </a:lnTo>
                  <a:cubicBezTo>
                    <a:pt x="12347" y="28266"/>
                    <a:pt x="13514" y="28326"/>
                    <a:pt x="14657" y="28385"/>
                  </a:cubicBezTo>
                  <a:cubicBezTo>
                    <a:pt x="15014" y="28397"/>
                    <a:pt x="15372" y="28421"/>
                    <a:pt x="15729" y="28457"/>
                  </a:cubicBezTo>
                  <a:cubicBezTo>
                    <a:pt x="16193" y="28481"/>
                    <a:pt x="16681" y="28528"/>
                    <a:pt x="17158" y="28540"/>
                  </a:cubicBezTo>
                  <a:cubicBezTo>
                    <a:pt x="17908" y="28576"/>
                    <a:pt x="18658" y="28600"/>
                    <a:pt x="19396" y="28635"/>
                  </a:cubicBezTo>
                  <a:cubicBezTo>
                    <a:pt x="20110" y="28659"/>
                    <a:pt x="20837" y="28695"/>
                    <a:pt x="21551" y="28719"/>
                  </a:cubicBezTo>
                  <a:cubicBezTo>
                    <a:pt x="22111" y="28754"/>
                    <a:pt x="22694" y="28778"/>
                    <a:pt x="23265" y="28826"/>
                  </a:cubicBezTo>
                  <a:cubicBezTo>
                    <a:pt x="23635" y="28862"/>
                    <a:pt x="24004" y="28873"/>
                    <a:pt x="24397" y="28897"/>
                  </a:cubicBezTo>
                  <a:lnTo>
                    <a:pt x="24587" y="28897"/>
                  </a:lnTo>
                  <a:cubicBezTo>
                    <a:pt x="24718" y="28897"/>
                    <a:pt x="24849" y="28885"/>
                    <a:pt x="24956" y="28873"/>
                  </a:cubicBezTo>
                  <a:cubicBezTo>
                    <a:pt x="25313" y="28814"/>
                    <a:pt x="25540" y="28659"/>
                    <a:pt x="25623" y="28457"/>
                  </a:cubicBezTo>
                  <a:cubicBezTo>
                    <a:pt x="25659" y="28147"/>
                    <a:pt x="25587" y="27885"/>
                    <a:pt x="25361" y="27588"/>
                  </a:cubicBezTo>
                  <a:close/>
                  <a:moveTo>
                    <a:pt x="23265" y="27981"/>
                  </a:moveTo>
                  <a:cubicBezTo>
                    <a:pt x="22920" y="27969"/>
                    <a:pt x="22563" y="27945"/>
                    <a:pt x="22230" y="27921"/>
                  </a:cubicBezTo>
                  <a:cubicBezTo>
                    <a:pt x="21908" y="27909"/>
                    <a:pt x="21575" y="27873"/>
                    <a:pt x="21230" y="27861"/>
                  </a:cubicBezTo>
                  <a:cubicBezTo>
                    <a:pt x="20682" y="27850"/>
                    <a:pt x="20134" y="27814"/>
                    <a:pt x="19563" y="27802"/>
                  </a:cubicBezTo>
                  <a:cubicBezTo>
                    <a:pt x="18717" y="27766"/>
                    <a:pt x="17836" y="27742"/>
                    <a:pt x="16979" y="27695"/>
                  </a:cubicBezTo>
                  <a:cubicBezTo>
                    <a:pt x="15657" y="27623"/>
                    <a:pt x="14312" y="27528"/>
                    <a:pt x="13014" y="27457"/>
                  </a:cubicBezTo>
                  <a:lnTo>
                    <a:pt x="11859" y="27385"/>
                  </a:lnTo>
                  <a:cubicBezTo>
                    <a:pt x="11288" y="27349"/>
                    <a:pt x="10740" y="27314"/>
                    <a:pt x="10181" y="27266"/>
                  </a:cubicBezTo>
                  <a:lnTo>
                    <a:pt x="9597" y="27219"/>
                  </a:lnTo>
                  <a:lnTo>
                    <a:pt x="9585" y="27195"/>
                  </a:lnTo>
                  <a:cubicBezTo>
                    <a:pt x="9919" y="26623"/>
                    <a:pt x="10252" y="26147"/>
                    <a:pt x="10800" y="25885"/>
                  </a:cubicBezTo>
                  <a:cubicBezTo>
                    <a:pt x="11288" y="25647"/>
                    <a:pt x="11835" y="25444"/>
                    <a:pt x="12347" y="25302"/>
                  </a:cubicBezTo>
                  <a:cubicBezTo>
                    <a:pt x="13109" y="25111"/>
                    <a:pt x="13919" y="25004"/>
                    <a:pt x="14753" y="25004"/>
                  </a:cubicBezTo>
                  <a:cubicBezTo>
                    <a:pt x="15253" y="25004"/>
                    <a:pt x="15776" y="25028"/>
                    <a:pt x="16324" y="25111"/>
                  </a:cubicBezTo>
                  <a:cubicBezTo>
                    <a:pt x="16836" y="25171"/>
                    <a:pt x="17336" y="25242"/>
                    <a:pt x="17836" y="25302"/>
                  </a:cubicBezTo>
                  <a:cubicBezTo>
                    <a:pt x="18801" y="25421"/>
                    <a:pt x="19777" y="25540"/>
                    <a:pt x="20741" y="25683"/>
                  </a:cubicBezTo>
                  <a:cubicBezTo>
                    <a:pt x="21110" y="25742"/>
                    <a:pt x="21611" y="25837"/>
                    <a:pt x="21980" y="26040"/>
                  </a:cubicBezTo>
                  <a:cubicBezTo>
                    <a:pt x="22587" y="26373"/>
                    <a:pt x="23230" y="26802"/>
                    <a:pt x="23944" y="27338"/>
                  </a:cubicBezTo>
                  <a:cubicBezTo>
                    <a:pt x="24158" y="27504"/>
                    <a:pt x="24373" y="27683"/>
                    <a:pt x="24456" y="27981"/>
                  </a:cubicBezTo>
                  <a:lnTo>
                    <a:pt x="24170" y="27981"/>
                  </a:lnTo>
                  <a:lnTo>
                    <a:pt x="23754" y="27981"/>
                  </a:lnTo>
                  <a:cubicBezTo>
                    <a:pt x="23587" y="27992"/>
                    <a:pt x="23420" y="27992"/>
                    <a:pt x="23265" y="27981"/>
                  </a:cubicBezTo>
                  <a:close/>
                  <a:moveTo>
                    <a:pt x="4049" y="11990"/>
                  </a:moveTo>
                  <a:cubicBezTo>
                    <a:pt x="3346" y="11609"/>
                    <a:pt x="2644" y="11181"/>
                    <a:pt x="1965" y="10764"/>
                  </a:cubicBezTo>
                  <a:cubicBezTo>
                    <a:pt x="1751" y="10621"/>
                    <a:pt x="1537" y="10490"/>
                    <a:pt x="1322" y="10371"/>
                  </a:cubicBezTo>
                  <a:cubicBezTo>
                    <a:pt x="1215" y="10312"/>
                    <a:pt x="1132" y="10240"/>
                    <a:pt x="1013" y="10133"/>
                  </a:cubicBezTo>
                  <a:cubicBezTo>
                    <a:pt x="1001" y="10121"/>
                    <a:pt x="965" y="10109"/>
                    <a:pt x="953" y="10085"/>
                  </a:cubicBezTo>
                  <a:cubicBezTo>
                    <a:pt x="1084" y="9990"/>
                    <a:pt x="1203" y="9895"/>
                    <a:pt x="1322" y="9812"/>
                  </a:cubicBezTo>
                  <a:cubicBezTo>
                    <a:pt x="1668" y="9538"/>
                    <a:pt x="1977" y="9300"/>
                    <a:pt x="2322" y="9097"/>
                  </a:cubicBezTo>
                  <a:cubicBezTo>
                    <a:pt x="3596" y="8300"/>
                    <a:pt x="5263" y="7228"/>
                    <a:pt x="6847" y="5978"/>
                  </a:cubicBezTo>
                  <a:cubicBezTo>
                    <a:pt x="6966" y="5894"/>
                    <a:pt x="7073" y="5847"/>
                    <a:pt x="7168" y="5847"/>
                  </a:cubicBezTo>
                  <a:cubicBezTo>
                    <a:pt x="7263" y="5847"/>
                    <a:pt x="7347" y="5883"/>
                    <a:pt x="7490" y="5954"/>
                  </a:cubicBezTo>
                  <a:cubicBezTo>
                    <a:pt x="8097" y="6275"/>
                    <a:pt x="8716" y="6609"/>
                    <a:pt x="9311" y="6918"/>
                  </a:cubicBezTo>
                  <a:cubicBezTo>
                    <a:pt x="9597" y="7073"/>
                    <a:pt x="9895" y="7216"/>
                    <a:pt x="10181" y="7371"/>
                  </a:cubicBezTo>
                  <a:cubicBezTo>
                    <a:pt x="10240" y="7395"/>
                    <a:pt x="10300" y="7442"/>
                    <a:pt x="10359" y="7466"/>
                  </a:cubicBezTo>
                  <a:cubicBezTo>
                    <a:pt x="10431" y="7514"/>
                    <a:pt x="10502" y="7561"/>
                    <a:pt x="10597" y="7609"/>
                  </a:cubicBezTo>
                  <a:cubicBezTo>
                    <a:pt x="10788" y="7704"/>
                    <a:pt x="10883" y="7823"/>
                    <a:pt x="10895" y="8061"/>
                  </a:cubicBezTo>
                  <a:cubicBezTo>
                    <a:pt x="10943" y="9252"/>
                    <a:pt x="11002" y="10502"/>
                    <a:pt x="11062" y="11788"/>
                  </a:cubicBezTo>
                  <a:cubicBezTo>
                    <a:pt x="11085" y="12455"/>
                    <a:pt x="11133" y="13122"/>
                    <a:pt x="11181" y="13800"/>
                  </a:cubicBezTo>
                  <a:cubicBezTo>
                    <a:pt x="11204" y="14348"/>
                    <a:pt x="11252" y="14884"/>
                    <a:pt x="11276" y="15431"/>
                  </a:cubicBezTo>
                  <a:cubicBezTo>
                    <a:pt x="11276" y="15539"/>
                    <a:pt x="11276" y="15658"/>
                    <a:pt x="11264" y="15824"/>
                  </a:cubicBezTo>
                  <a:lnTo>
                    <a:pt x="11264" y="15884"/>
                  </a:lnTo>
                  <a:cubicBezTo>
                    <a:pt x="11240" y="15860"/>
                    <a:pt x="11193" y="15848"/>
                    <a:pt x="11157" y="15824"/>
                  </a:cubicBezTo>
                  <a:cubicBezTo>
                    <a:pt x="10966" y="15717"/>
                    <a:pt x="10800" y="15646"/>
                    <a:pt x="10657" y="15562"/>
                  </a:cubicBezTo>
                  <a:cubicBezTo>
                    <a:pt x="10323" y="15384"/>
                    <a:pt x="10002" y="15205"/>
                    <a:pt x="9669" y="15015"/>
                  </a:cubicBezTo>
                  <a:cubicBezTo>
                    <a:pt x="9109" y="14705"/>
                    <a:pt x="8514" y="14372"/>
                    <a:pt x="7930" y="14062"/>
                  </a:cubicBezTo>
                  <a:cubicBezTo>
                    <a:pt x="7394" y="13776"/>
                    <a:pt x="6859" y="13503"/>
                    <a:pt x="6335" y="13229"/>
                  </a:cubicBezTo>
                  <a:cubicBezTo>
                    <a:pt x="5585" y="12812"/>
                    <a:pt x="4811" y="12407"/>
                    <a:pt x="4049" y="11990"/>
                  </a:cubicBezTo>
                  <a:close/>
                  <a:moveTo>
                    <a:pt x="11812" y="5609"/>
                  </a:moveTo>
                  <a:cubicBezTo>
                    <a:pt x="11574" y="6085"/>
                    <a:pt x="11324" y="6561"/>
                    <a:pt x="10895" y="6930"/>
                  </a:cubicBezTo>
                  <a:cubicBezTo>
                    <a:pt x="10550" y="6752"/>
                    <a:pt x="10204" y="6573"/>
                    <a:pt x="9871" y="6418"/>
                  </a:cubicBezTo>
                  <a:cubicBezTo>
                    <a:pt x="9109" y="6037"/>
                    <a:pt x="8299" y="5656"/>
                    <a:pt x="7609" y="5109"/>
                  </a:cubicBezTo>
                  <a:cubicBezTo>
                    <a:pt x="7609" y="5085"/>
                    <a:pt x="7621" y="5073"/>
                    <a:pt x="7621" y="5073"/>
                  </a:cubicBezTo>
                  <a:cubicBezTo>
                    <a:pt x="7633" y="5013"/>
                    <a:pt x="7656" y="4954"/>
                    <a:pt x="7680" y="4930"/>
                  </a:cubicBezTo>
                  <a:lnTo>
                    <a:pt x="7835" y="4644"/>
                  </a:lnTo>
                  <a:cubicBezTo>
                    <a:pt x="8252" y="3918"/>
                    <a:pt x="8692" y="3156"/>
                    <a:pt x="9133" y="2430"/>
                  </a:cubicBezTo>
                  <a:cubicBezTo>
                    <a:pt x="9395" y="2013"/>
                    <a:pt x="9585" y="1692"/>
                    <a:pt x="9788" y="1430"/>
                  </a:cubicBezTo>
                  <a:cubicBezTo>
                    <a:pt x="10061" y="1072"/>
                    <a:pt x="10300" y="918"/>
                    <a:pt x="10585" y="918"/>
                  </a:cubicBezTo>
                  <a:cubicBezTo>
                    <a:pt x="10645" y="918"/>
                    <a:pt x="10716" y="941"/>
                    <a:pt x="10788" y="953"/>
                  </a:cubicBezTo>
                  <a:cubicBezTo>
                    <a:pt x="11550" y="1156"/>
                    <a:pt x="12228" y="1501"/>
                    <a:pt x="12824" y="1989"/>
                  </a:cubicBezTo>
                  <a:cubicBezTo>
                    <a:pt x="13145" y="2251"/>
                    <a:pt x="13229" y="2549"/>
                    <a:pt x="13098" y="2918"/>
                  </a:cubicBezTo>
                  <a:cubicBezTo>
                    <a:pt x="13038" y="3085"/>
                    <a:pt x="12967" y="3239"/>
                    <a:pt x="12883" y="3406"/>
                  </a:cubicBezTo>
                  <a:lnTo>
                    <a:pt x="12859" y="3466"/>
                  </a:lnTo>
                  <a:cubicBezTo>
                    <a:pt x="12776" y="3644"/>
                    <a:pt x="12693" y="3823"/>
                    <a:pt x="12621" y="4001"/>
                  </a:cubicBezTo>
                  <a:cubicBezTo>
                    <a:pt x="12443" y="4418"/>
                    <a:pt x="12252" y="4871"/>
                    <a:pt x="12026" y="5263"/>
                  </a:cubicBezTo>
                  <a:cubicBezTo>
                    <a:pt x="11955" y="5359"/>
                    <a:pt x="11895" y="5478"/>
                    <a:pt x="11812" y="5609"/>
                  </a:cubicBezTo>
                  <a:close/>
                  <a:moveTo>
                    <a:pt x="17027" y="12324"/>
                  </a:moveTo>
                  <a:cubicBezTo>
                    <a:pt x="17015" y="13407"/>
                    <a:pt x="16979" y="14526"/>
                    <a:pt x="16979" y="15622"/>
                  </a:cubicBezTo>
                  <a:lnTo>
                    <a:pt x="16979" y="19313"/>
                  </a:lnTo>
                  <a:lnTo>
                    <a:pt x="16979" y="22396"/>
                  </a:lnTo>
                  <a:cubicBezTo>
                    <a:pt x="16979" y="22873"/>
                    <a:pt x="16967" y="23361"/>
                    <a:pt x="16931" y="23825"/>
                  </a:cubicBezTo>
                  <a:cubicBezTo>
                    <a:pt x="16931" y="23992"/>
                    <a:pt x="16919" y="24159"/>
                    <a:pt x="16919" y="24337"/>
                  </a:cubicBezTo>
                  <a:cubicBezTo>
                    <a:pt x="16800" y="24349"/>
                    <a:pt x="16717" y="24349"/>
                    <a:pt x="16658" y="24349"/>
                  </a:cubicBezTo>
                  <a:cubicBezTo>
                    <a:pt x="16360" y="24349"/>
                    <a:pt x="16312" y="24337"/>
                    <a:pt x="16300" y="23825"/>
                  </a:cubicBezTo>
                  <a:cubicBezTo>
                    <a:pt x="16265" y="23147"/>
                    <a:pt x="16241" y="22230"/>
                    <a:pt x="16241" y="21325"/>
                  </a:cubicBezTo>
                  <a:lnTo>
                    <a:pt x="16241" y="19646"/>
                  </a:lnTo>
                  <a:cubicBezTo>
                    <a:pt x="16241" y="17694"/>
                    <a:pt x="16253" y="15669"/>
                    <a:pt x="16312" y="13681"/>
                  </a:cubicBezTo>
                  <a:cubicBezTo>
                    <a:pt x="16372" y="12074"/>
                    <a:pt x="16277" y="10562"/>
                    <a:pt x="16074" y="9062"/>
                  </a:cubicBezTo>
                  <a:cubicBezTo>
                    <a:pt x="15979" y="8466"/>
                    <a:pt x="15848" y="7990"/>
                    <a:pt x="15669" y="7585"/>
                  </a:cubicBezTo>
                  <a:cubicBezTo>
                    <a:pt x="15050" y="6240"/>
                    <a:pt x="14241" y="5406"/>
                    <a:pt x="13157" y="4942"/>
                  </a:cubicBezTo>
                  <a:cubicBezTo>
                    <a:pt x="13157" y="4942"/>
                    <a:pt x="13121" y="4894"/>
                    <a:pt x="13121" y="4882"/>
                  </a:cubicBezTo>
                  <a:lnTo>
                    <a:pt x="13336" y="4287"/>
                  </a:lnTo>
                  <a:cubicBezTo>
                    <a:pt x="13467" y="4359"/>
                    <a:pt x="13598" y="4430"/>
                    <a:pt x="13717" y="4513"/>
                  </a:cubicBezTo>
                  <a:cubicBezTo>
                    <a:pt x="14098" y="4716"/>
                    <a:pt x="14419" y="4894"/>
                    <a:pt x="14717" y="5109"/>
                  </a:cubicBezTo>
                  <a:cubicBezTo>
                    <a:pt x="15384" y="5585"/>
                    <a:pt x="16122" y="6180"/>
                    <a:pt x="16443" y="7097"/>
                  </a:cubicBezTo>
                  <a:cubicBezTo>
                    <a:pt x="16872" y="8323"/>
                    <a:pt x="17074" y="9359"/>
                    <a:pt x="17050" y="10359"/>
                  </a:cubicBezTo>
                  <a:cubicBezTo>
                    <a:pt x="17039" y="11014"/>
                    <a:pt x="17039" y="11669"/>
                    <a:pt x="17027" y="12324"/>
                  </a:cubicBezTo>
                  <a:close/>
                  <a:moveTo>
                    <a:pt x="21241" y="24159"/>
                  </a:moveTo>
                  <a:lnTo>
                    <a:pt x="21241" y="24159"/>
                  </a:lnTo>
                  <a:lnTo>
                    <a:pt x="21241" y="24159"/>
                  </a:lnTo>
                  <a:cubicBezTo>
                    <a:pt x="21313" y="24171"/>
                    <a:pt x="21372" y="24182"/>
                    <a:pt x="21444" y="24182"/>
                  </a:cubicBezTo>
                  <a:cubicBezTo>
                    <a:pt x="21718" y="24230"/>
                    <a:pt x="21968" y="24254"/>
                    <a:pt x="22170" y="24432"/>
                  </a:cubicBezTo>
                  <a:lnTo>
                    <a:pt x="22170" y="24456"/>
                  </a:lnTo>
                  <a:cubicBezTo>
                    <a:pt x="22158" y="24528"/>
                    <a:pt x="22146" y="24599"/>
                    <a:pt x="22134" y="24659"/>
                  </a:cubicBezTo>
                  <a:cubicBezTo>
                    <a:pt x="22027" y="25052"/>
                    <a:pt x="21992" y="25063"/>
                    <a:pt x="21908" y="25063"/>
                  </a:cubicBezTo>
                  <a:lnTo>
                    <a:pt x="21908" y="25063"/>
                  </a:lnTo>
                  <a:cubicBezTo>
                    <a:pt x="21837" y="25063"/>
                    <a:pt x="21718" y="25028"/>
                    <a:pt x="21563" y="25004"/>
                  </a:cubicBezTo>
                  <a:cubicBezTo>
                    <a:pt x="21384" y="24968"/>
                    <a:pt x="21206" y="24944"/>
                    <a:pt x="20979" y="24909"/>
                  </a:cubicBezTo>
                  <a:cubicBezTo>
                    <a:pt x="20920" y="24897"/>
                    <a:pt x="20849" y="24897"/>
                    <a:pt x="20789" y="24885"/>
                  </a:cubicBezTo>
                  <a:lnTo>
                    <a:pt x="20837" y="24790"/>
                  </a:lnTo>
                  <a:cubicBezTo>
                    <a:pt x="20908" y="24587"/>
                    <a:pt x="20979" y="24421"/>
                    <a:pt x="21075" y="24254"/>
                  </a:cubicBezTo>
                  <a:cubicBezTo>
                    <a:pt x="21087" y="24218"/>
                    <a:pt x="21182" y="24159"/>
                    <a:pt x="21241" y="24159"/>
                  </a:cubicBezTo>
                  <a:close/>
                  <a:moveTo>
                    <a:pt x="6180" y="15658"/>
                  </a:moveTo>
                  <a:cubicBezTo>
                    <a:pt x="5680" y="15658"/>
                    <a:pt x="5144" y="15503"/>
                    <a:pt x="4596" y="15229"/>
                  </a:cubicBezTo>
                  <a:cubicBezTo>
                    <a:pt x="3811" y="14812"/>
                    <a:pt x="3382" y="13526"/>
                    <a:pt x="3692" y="12645"/>
                  </a:cubicBezTo>
                  <a:lnTo>
                    <a:pt x="7871" y="14848"/>
                  </a:lnTo>
                  <a:cubicBezTo>
                    <a:pt x="7406" y="15384"/>
                    <a:pt x="6847" y="15658"/>
                    <a:pt x="6180" y="1565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80" name="Google Shape;3980;p116"/>
          <p:cNvGrpSpPr/>
          <p:nvPr/>
        </p:nvGrpSpPr>
        <p:grpSpPr>
          <a:xfrm>
            <a:off x="5956954" y="2988646"/>
            <a:ext cx="701412" cy="503282"/>
            <a:chOff x="4582100" y="3095150"/>
            <a:chExt cx="581650" cy="417350"/>
          </a:xfrm>
        </p:grpSpPr>
        <p:sp>
          <p:nvSpPr>
            <p:cNvPr id="3981" name="Google Shape;3981;p116"/>
            <p:cNvSpPr/>
            <p:nvPr/>
          </p:nvSpPr>
          <p:spPr>
            <a:xfrm>
              <a:off x="4858025" y="3105275"/>
              <a:ext cx="263750" cy="382500"/>
            </a:xfrm>
            <a:custGeom>
              <a:avLst/>
              <a:gdLst/>
              <a:ahLst/>
              <a:cxnLst/>
              <a:rect l="l" t="t" r="r" b="b"/>
              <a:pathLst>
                <a:path w="10550" h="15300" extrusionOk="0">
                  <a:moveTo>
                    <a:pt x="275" y="15300"/>
                  </a:moveTo>
                  <a:cubicBezTo>
                    <a:pt x="25" y="15193"/>
                    <a:pt x="1" y="15002"/>
                    <a:pt x="25" y="14800"/>
                  </a:cubicBezTo>
                  <a:cubicBezTo>
                    <a:pt x="96" y="13407"/>
                    <a:pt x="180" y="12002"/>
                    <a:pt x="227" y="10609"/>
                  </a:cubicBezTo>
                  <a:cubicBezTo>
                    <a:pt x="275" y="9347"/>
                    <a:pt x="239" y="8061"/>
                    <a:pt x="263" y="6799"/>
                  </a:cubicBezTo>
                  <a:cubicBezTo>
                    <a:pt x="263" y="5715"/>
                    <a:pt x="275" y="4608"/>
                    <a:pt x="275" y="3525"/>
                  </a:cubicBezTo>
                  <a:cubicBezTo>
                    <a:pt x="275" y="3203"/>
                    <a:pt x="418" y="2965"/>
                    <a:pt x="656" y="2810"/>
                  </a:cubicBezTo>
                  <a:cubicBezTo>
                    <a:pt x="1227" y="2417"/>
                    <a:pt x="1811" y="2024"/>
                    <a:pt x="2406" y="1691"/>
                  </a:cubicBezTo>
                  <a:cubicBezTo>
                    <a:pt x="3680" y="977"/>
                    <a:pt x="5061" y="500"/>
                    <a:pt x="6502" y="239"/>
                  </a:cubicBezTo>
                  <a:cubicBezTo>
                    <a:pt x="7633" y="24"/>
                    <a:pt x="8764" y="0"/>
                    <a:pt x="9895" y="191"/>
                  </a:cubicBezTo>
                  <a:cubicBezTo>
                    <a:pt x="10347" y="262"/>
                    <a:pt x="10347" y="298"/>
                    <a:pt x="10395" y="727"/>
                  </a:cubicBezTo>
                  <a:cubicBezTo>
                    <a:pt x="10550" y="2286"/>
                    <a:pt x="10419" y="3846"/>
                    <a:pt x="10347" y="5418"/>
                  </a:cubicBezTo>
                  <a:cubicBezTo>
                    <a:pt x="10300" y="6335"/>
                    <a:pt x="10300" y="7275"/>
                    <a:pt x="10276" y="8192"/>
                  </a:cubicBezTo>
                  <a:cubicBezTo>
                    <a:pt x="10252" y="8787"/>
                    <a:pt x="10181" y="9371"/>
                    <a:pt x="10169" y="9966"/>
                  </a:cubicBezTo>
                  <a:cubicBezTo>
                    <a:pt x="10157" y="10454"/>
                    <a:pt x="10157" y="10930"/>
                    <a:pt x="10157" y="11430"/>
                  </a:cubicBezTo>
                  <a:cubicBezTo>
                    <a:pt x="10157" y="11704"/>
                    <a:pt x="10121" y="11990"/>
                    <a:pt x="10097" y="12264"/>
                  </a:cubicBezTo>
                  <a:cubicBezTo>
                    <a:pt x="10038" y="12740"/>
                    <a:pt x="9895" y="12871"/>
                    <a:pt x="9419" y="12919"/>
                  </a:cubicBezTo>
                  <a:cubicBezTo>
                    <a:pt x="8919" y="12954"/>
                    <a:pt x="8431" y="12990"/>
                    <a:pt x="7919" y="13038"/>
                  </a:cubicBezTo>
                  <a:cubicBezTo>
                    <a:pt x="6645" y="13157"/>
                    <a:pt x="5394" y="13419"/>
                    <a:pt x="4144" y="13752"/>
                  </a:cubicBezTo>
                  <a:cubicBezTo>
                    <a:pt x="3287" y="13955"/>
                    <a:pt x="2442" y="14145"/>
                    <a:pt x="1668" y="14550"/>
                  </a:cubicBezTo>
                  <a:cubicBezTo>
                    <a:pt x="1180" y="14776"/>
                    <a:pt x="727" y="15038"/>
                    <a:pt x="275" y="15300"/>
                  </a:cubicBezTo>
                  <a:close/>
                  <a:moveTo>
                    <a:pt x="1775" y="3548"/>
                  </a:moveTo>
                  <a:cubicBezTo>
                    <a:pt x="1906" y="3537"/>
                    <a:pt x="2001" y="3548"/>
                    <a:pt x="2073" y="3513"/>
                  </a:cubicBezTo>
                  <a:cubicBezTo>
                    <a:pt x="3228" y="3001"/>
                    <a:pt x="4418" y="2560"/>
                    <a:pt x="5633" y="2167"/>
                  </a:cubicBezTo>
                  <a:cubicBezTo>
                    <a:pt x="6490" y="1882"/>
                    <a:pt x="7359" y="1679"/>
                    <a:pt x="8276" y="1739"/>
                  </a:cubicBezTo>
                  <a:cubicBezTo>
                    <a:pt x="8431" y="1751"/>
                    <a:pt x="8669" y="1810"/>
                    <a:pt x="8657" y="1572"/>
                  </a:cubicBezTo>
                  <a:cubicBezTo>
                    <a:pt x="8657" y="1370"/>
                    <a:pt x="8419" y="1382"/>
                    <a:pt x="8264" y="1382"/>
                  </a:cubicBezTo>
                  <a:cubicBezTo>
                    <a:pt x="7299" y="1429"/>
                    <a:pt x="6359" y="1524"/>
                    <a:pt x="5454" y="1882"/>
                  </a:cubicBezTo>
                  <a:cubicBezTo>
                    <a:pt x="4347" y="2322"/>
                    <a:pt x="3251" y="2715"/>
                    <a:pt x="2132" y="3120"/>
                  </a:cubicBezTo>
                  <a:cubicBezTo>
                    <a:pt x="1954" y="3191"/>
                    <a:pt x="1811" y="3251"/>
                    <a:pt x="1775" y="3548"/>
                  </a:cubicBezTo>
                  <a:close/>
                  <a:moveTo>
                    <a:pt x="2954" y="8371"/>
                  </a:moveTo>
                  <a:cubicBezTo>
                    <a:pt x="3085" y="8228"/>
                    <a:pt x="3204" y="8109"/>
                    <a:pt x="3299" y="7966"/>
                  </a:cubicBezTo>
                  <a:cubicBezTo>
                    <a:pt x="3561" y="7597"/>
                    <a:pt x="3478" y="7299"/>
                    <a:pt x="3013" y="7180"/>
                  </a:cubicBezTo>
                  <a:cubicBezTo>
                    <a:pt x="2739" y="7108"/>
                    <a:pt x="2454" y="7073"/>
                    <a:pt x="2192" y="7037"/>
                  </a:cubicBezTo>
                  <a:cubicBezTo>
                    <a:pt x="1954" y="7001"/>
                    <a:pt x="1846" y="7073"/>
                    <a:pt x="1894" y="7335"/>
                  </a:cubicBezTo>
                  <a:cubicBezTo>
                    <a:pt x="2001" y="8001"/>
                    <a:pt x="1894" y="8656"/>
                    <a:pt x="1775" y="9299"/>
                  </a:cubicBezTo>
                  <a:cubicBezTo>
                    <a:pt x="1727" y="9537"/>
                    <a:pt x="1834" y="9740"/>
                    <a:pt x="2061" y="9740"/>
                  </a:cubicBezTo>
                  <a:cubicBezTo>
                    <a:pt x="2370" y="9740"/>
                    <a:pt x="2727" y="9764"/>
                    <a:pt x="3013" y="9644"/>
                  </a:cubicBezTo>
                  <a:cubicBezTo>
                    <a:pt x="3430" y="9454"/>
                    <a:pt x="3632" y="9013"/>
                    <a:pt x="3204" y="8561"/>
                  </a:cubicBezTo>
                  <a:cubicBezTo>
                    <a:pt x="3108" y="8525"/>
                    <a:pt x="3061" y="8466"/>
                    <a:pt x="2954" y="8371"/>
                  </a:cubicBezTo>
                  <a:close/>
                  <a:moveTo>
                    <a:pt x="8300" y="10990"/>
                  </a:moveTo>
                  <a:cubicBezTo>
                    <a:pt x="8097" y="10966"/>
                    <a:pt x="7942" y="10907"/>
                    <a:pt x="7776" y="10907"/>
                  </a:cubicBezTo>
                  <a:cubicBezTo>
                    <a:pt x="7002" y="10942"/>
                    <a:pt x="6216" y="10990"/>
                    <a:pt x="5442" y="11073"/>
                  </a:cubicBezTo>
                  <a:cubicBezTo>
                    <a:pt x="4990" y="11109"/>
                    <a:pt x="4525" y="11216"/>
                    <a:pt x="4097" y="11323"/>
                  </a:cubicBezTo>
                  <a:cubicBezTo>
                    <a:pt x="3442" y="11490"/>
                    <a:pt x="2787" y="11692"/>
                    <a:pt x="2132" y="11883"/>
                  </a:cubicBezTo>
                  <a:cubicBezTo>
                    <a:pt x="2025" y="11919"/>
                    <a:pt x="1918" y="11942"/>
                    <a:pt x="1846" y="11990"/>
                  </a:cubicBezTo>
                  <a:cubicBezTo>
                    <a:pt x="1811" y="12002"/>
                    <a:pt x="1775" y="12097"/>
                    <a:pt x="1787" y="12145"/>
                  </a:cubicBezTo>
                  <a:cubicBezTo>
                    <a:pt x="1823" y="12204"/>
                    <a:pt x="1882" y="12264"/>
                    <a:pt x="1942" y="12276"/>
                  </a:cubicBezTo>
                  <a:cubicBezTo>
                    <a:pt x="1977" y="12288"/>
                    <a:pt x="2061" y="12264"/>
                    <a:pt x="2096" y="12240"/>
                  </a:cubicBezTo>
                  <a:cubicBezTo>
                    <a:pt x="2775" y="12050"/>
                    <a:pt x="3430" y="11835"/>
                    <a:pt x="4097" y="11645"/>
                  </a:cubicBezTo>
                  <a:cubicBezTo>
                    <a:pt x="4323" y="11585"/>
                    <a:pt x="4561" y="11526"/>
                    <a:pt x="4775" y="11490"/>
                  </a:cubicBezTo>
                  <a:cubicBezTo>
                    <a:pt x="5823" y="11323"/>
                    <a:pt x="6847" y="11133"/>
                    <a:pt x="7907" y="11276"/>
                  </a:cubicBezTo>
                  <a:cubicBezTo>
                    <a:pt x="8073" y="11335"/>
                    <a:pt x="8240" y="11288"/>
                    <a:pt x="8300" y="10990"/>
                  </a:cubicBezTo>
                  <a:close/>
                  <a:moveTo>
                    <a:pt x="8240" y="9502"/>
                  </a:moveTo>
                  <a:cubicBezTo>
                    <a:pt x="7907" y="9478"/>
                    <a:pt x="7597" y="9418"/>
                    <a:pt x="7264" y="9418"/>
                  </a:cubicBezTo>
                  <a:cubicBezTo>
                    <a:pt x="6430" y="9406"/>
                    <a:pt x="5585" y="9383"/>
                    <a:pt x="4787" y="9680"/>
                  </a:cubicBezTo>
                  <a:cubicBezTo>
                    <a:pt x="4323" y="9847"/>
                    <a:pt x="3859" y="9966"/>
                    <a:pt x="3382" y="10097"/>
                  </a:cubicBezTo>
                  <a:cubicBezTo>
                    <a:pt x="2918" y="10228"/>
                    <a:pt x="2442" y="10347"/>
                    <a:pt x="1977" y="10490"/>
                  </a:cubicBezTo>
                  <a:cubicBezTo>
                    <a:pt x="1894" y="10514"/>
                    <a:pt x="1799" y="10526"/>
                    <a:pt x="1739" y="10597"/>
                  </a:cubicBezTo>
                  <a:cubicBezTo>
                    <a:pt x="1715" y="10621"/>
                    <a:pt x="1668" y="10692"/>
                    <a:pt x="1680" y="10740"/>
                  </a:cubicBezTo>
                  <a:cubicBezTo>
                    <a:pt x="1704" y="10787"/>
                    <a:pt x="1763" y="10835"/>
                    <a:pt x="1799" y="10847"/>
                  </a:cubicBezTo>
                  <a:cubicBezTo>
                    <a:pt x="1882" y="10859"/>
                    <a:pt x="1954" y="10847"/>
                    <a:pt x="2013" y="10811"/>
                  </a:cubicBezTo>
                  <a:cubicBezTo>
                    <a:pt x="2513" y="10645"/>
                    <a:pt x="3025" y="10502"/>
                    <a:pt x="3525" y="10335"/>
                  </a:cubicBezTo>
                  <a:cubicBezTo>
                    <a:pt x="4978" y="9859"/>
                    <a:pt x="6430" y="9549"/>
                    <a:pt x="7954" y="9847"/>
                  </a:cubicBezTo>
                  <a:cubicBezTo>
                    <a:pt x="8204" y="9883"/>
                    <a:pt x="8252" y="9740"/>
                    <a:pt x="8240" y="9502"/>
                  </a:cubicBezTo>
                  <a:close/>
                  <a:moveTo>
                    <a:pt x="2132" y="4525"/>
                  </a:moveTo>
                  <a:cubicBezTo>
                    <a:pt x="2239" y="4537"/>
                    <a:pt x="2346" y="4572"/>
                    <a:pt x="2418" y="4561"/>
                  </a:cubicBezTo>
                  <a:cubicBezTo>
                    <a:pt x="2847" y="4441"/>
                    <a:pt x="3275" y="4358"/>
                    <a:pt x="3692" y="4191"/>
                  </a:cubicBezTo>
                  <a:cubicBezTo>
                    <a:pt x="4990" y="3656"/>
                    <a:pt x="6335" y="3441"/>
                    <a:pt x="7728" y="3537"/>
                  </a:cubicBezTo>
                  <a:lnTo>
                    <a:pt x="8038" y="3537"/>
                  </a:lnTo>
                  <a:cubicBezTo>
                    <a:pt x="8228" y="3525"/>
                    <a:pt x="8276" y="3418"/>
                    <a:pt x="8228" y="3239"/>
                  </a:cubicBezTo>
                  <a:cubicBezTo>
                    <a:pt x="8157" y="3227"/>
                    <a:pt x="8097" y="3191"/>
                    <a:pt x="8038" y="3191"/>
                  </a:cubicBezTo>
                  <a:cubicBezTo>
                    <a:pt x="7180" y="3108"/>
                    <a:pt x="6323" y="3239"/>
                    <a:pt x="5478" y="3358"/>
                  </a:cubicBezTo>
                  <a:cubicBezTo>
                    <a:pt x="4740" y="3465"/>
                    <a:pt x="4061" y="3787"/>
                    <a:pt x="3370" y="3965"/>
                  </a:cubicBezTo>
                  <a:cubicBezTo>
                    <a:pt x="3144" y="4025"/>
                    <a:pt x="2906" y="4060"/>
                    <a:pt x="2680" y="4132"/>
                  </a:cubicBezTo>
                  <a:cubicBezTo>
                    <a:pt x="2477" y="4203"/>
                    <a:pt x="2239" y="4203"/>
                    <a:pt x="2132" y="4525"/>
                  </a:cubicBezTo>
                  <a:close/>
                  <a:moveTo>
                    <a:pt x="1846" y="6013"/>
                  </a:moveTo>
                  <a:cubicBezTo>
                    <a:pt x="1989" y="6013"/>
                    <a:pt x="2085" y="6025"/>
                    <a:pt x="2180" y="6013"/>
                  </a:cubicBezTo>
                  <a:cubicBezTo>
                    <a:pt x="3513" y="5680"/>
                    <a:pt x="4847" y="5358"/>
                    <a:pt x="6228" y="5263"/>
                  </a:cubicBezTo>
                  <a:cubicBezTo>
                    <a:pt x="6430" y="5251"/>
                    <a:pt x="6490" y="5132"/>
                    <a:pt x="6490" y="4894"/>
                  </a:cubicBezTo>
                  <a:cubicBezTo>
                    <a:pt x="6180" y="4918"/>
                    <a:pt x="5883" y="4930"/>
                    <a:pt x="5597" y="5001"/>
                  </a:cubicBezTo>
                  <a:cubicBezTo>
                    <a:pt x="4466" y="5215"/>
                    <a:pt x="3335" y="5453"/>
                    <a:pt x="2215" y="5680"/>
                  </a:cubicBezTo>
                  <a:cubicBezTo>
                    <a:pt x="2073" y="5715"/>
                    <a:pt x="1894" y="5739"/>
                    <a:pt x="1846" y="6013"/>
                  </a:cubicBezTo>
                  <a:close/>
                  <a:moveTo>
                    <a:pt x="7299" y="7632"/>
                  </a:moveTo>
                  <a:cubicBezTo>
                    <a:pt x="7026" y="7668"/>
                    <a:pt x="6764" y="7716"/>
                    <a:pt x="6514" y="7751"/>
                  </a:cubicBezTo>
                  <a:cubicBezTo>
                    <a:pt x="5883" y="7811"/>
                    <a:pt x="5240" y="7859"/>
                    <a:pt x="4621" y="7894"/>
                  </a:cubicBezTo>
                  <a:cubicBezTo>
                    <a:pt x="4490" y="7918"/>
                    <a:pt x="4275" y="7882"/>
                    <a:pt x="4287" y="8085"/>
                  </a:cubicBezTo>
                  <a:cubicBezTo>
                    <a:pt x="4299" y="8299"/>
                    <a:pt x="4501" y="8240"/>
                    <a:pt x="4644" y="8228"/>
                  </a:cubicBezTo>
                  <a:cubicBezTo>
                    <a:pt x="5454" y="8168"/>
                    <a:pt x="6252" y="8109"/>
                    <a:pt x="7073" y="8049"/>
                  </a:cubicBezTo>
                  <a:cubicBezTo>
                    <a:pt x="7323" y="8037"/>
                    <a:pt x="7323" y="7882"/>
                    <a:pt x="7299" y="7632"/>
                  </a:cubicBezTo>
                  <a:close/>
                  <a:moveTo>
                    <a:pt x="2144" y="13109"/>
                  </a:moveTo>
                  <a:cubicBezTo>
                    <a:pt x="2323" y="13097"/>
                    <a:pt x="2489" y="13109"/>
                    <a:pt x="2632" y="13073"/>
                  </a:cubicBezTo>
                  <a:cubicBezTo>
                    <a:pt x="3251" y="12943"/>
                    <a:pt x="3870" y="12800"/>
                    <a:pt x="4490" y="12645"/>
                  </a:cubicBezTo>
                  <a:cubicBezTo>
                    <a:pt x="4597" y="12621"/>
                    <a:pt x="4787" y="12585"/>
                    <a:pt x="4752" y="12407"/>
                  </a:cubicBezTo>
                  <a:cubicBezTo>
                    <a:pt x="4716" y="12228"/>
                    <a:pt x="4561" y="12264"/>
                    <a:pt x="4418" y="12276"/>
                  </a:cubicBezTo>
                  <a:cubicBezTo>
                    <a:pt x="4394" y="12276"/>
                    <a:pt x="4359" y="12288"/>
                    <a:pt x="4335" y="12288"/>
                  </a:cubicBezTo>
                  <a:cubicBezTo>
                    <a:pt x="3704" y="12454"/>
                    <a:pt x="3085" y="12597"/>
                    <a:pt x="2466" y="12764"/>
                  </a:cubicBezTo>
                  <a:cubicBezTo>
                    <a:pt x="2323" y="12812"/>
                    <a:pt x="2144" y="12812"/>
                    <a:pt x="2144" y="13109"/>
                  </a:cubicBezTo>
                  <a:close/>
                  <a:moveTo>
                    <a:pt x="6299" y="12204"/>
                  </a:moveTo>
                  <a:cubicBezTo>
                    <a:pt x="6192" y="12157"/>
                    <a:pt x="6133" y="12097"/>
                    <a:pt x="6085" y="12097"/>
                  </a:cubicBezTo>
                  <a:cubicBezTo>
                    <a:pt x="6025" y="12109"/>
                    <a:pt x="5978" y="12181"/>
                    <a:pt x="5978" y="12228"/>
                  </a:cubicBezTo>
                  <a:cubicBezTo>
                    <a:pt x="5978" y="12276"/>
                    <a:pt x="6061" y="12359"/>
                    <a:pt x="6085" y="12359"/>
                  </a:cubicBezTo>
                  <a:cubicBezTo>
                    <a:pt x="6156" y="12347"/>
                    <a:pt x="6216" y="12276"/>
                    <a:pt x="6299" y="1220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2" name="Google Shape;3982;p116"/>
            <p:cNvSpPr/>
            <p:nvPr/>
          </p:nvSpPr>
          <p:spPr>
            <a:xfrm>
              <a:off x="4624075" y="3114500"/>
              <a:ext cx="234875" cy="359000"/>
            </a:xfrm>
            <a:custGeom>
              <a:avLst/>
              <a:gdLst/>
              <a:ahLst/>
              <a:cxnLst/>
              <a:rect l="l" t="t" r="r" b="b"/>
              <a:pathLst>
                <a:path w="9395" h="14360" extrusionOk="0">
                  <a:moveTo>
                    <a:pt x="9109" y="14359"/>
                  </a:moveTo>
                  <a:cubicBezTo>
                    <a:pt x="8704" y="14157"/>
                    <a:pt x="8335" y="14002"/>
                    <a:pt x="7990" y="13812"/>
                  </a:cubicBezTo>
                  <a:cubicBezTo>
                    <a:pt x="7263" y="13407"/>
                    <a:pt x="6501" y="13181"/>
                    <a:pt x="5692" y="13109"/>
                  </a:cubicBezTo>
                  <a:cubicBezTo>
                    <a:pt x="4704" y="13014"/>
                    <a:pt x="3727" y="12883"/>
                    <a:pt x="2739" y="12824"/>
                  </a:cubicBezTo>
                  <a:cubicBezTo>
                    <a:pt x="2191" y="12800"/>
                    <a:pt x="1620" y="12859"/>
                    <a:pt x="1060" y="12883"/>
                  </a:cubicBezTo>
                  <a:cubicBezTo>
                    <a:pt x="834" y="12907"/>
                    <a:pt x="608" y="12919"/>
                    <a:pt x="346" y="12931"/>
                  </a:cubicBezTo>
                  <a:cubicBezTo>
                    <a:pt x="310" y="12764"/>
                    <a:pt x="286" y="12597"/>
                    <a:pt x="274" y="12454"/>
                  </a:cubicBezTo>
                  <a:cubicBezTo>
                    <a:pt x="227" y="11335"/>
                    <a:pt x="191" y="10204"/>
                    <a:pt x="155" y="9085"/>
                  </a:cubicBezTo>
                  <a:cubicBezTo>
                    <a:pt x="108" y="8121"/>
                    <a:pt x="13" y="7144"/>
                    <a:pt x="13" y="6168"/>
                  </a:cubicBezTo>
                  <a:cubicBezTo>
                    <a:pt x="1" y="5144"/>
                    <a:pt x="72" y="4108"/>
                    <a:pt x="96" y="3072"/>
                  </a:cubicBezTo>
                  <a:cubicBezTo>
                    <a:pt x="96" y="2322"/>
                    <a:pt x="36" y="1572"/>
                    <a:pt x="13" y="810"/>
                  </a:cubicBezTo>
                  <a:lnTo>
                    <a:pt x="13" y="155"/>
                  </a:lnTo>
                  <a:cubicBezTo>
                    <a:pt x="274" y="96"/>
                    <a:pt x="489" y="1"/>
                    <a:pt x="715" y="1"/>
                  </a:cubicBezTo>
                  <a:cubicBezTo>
                    <a:pt x="2382" y="24"/>
                    <a:pt x="4049" y="155"/>
                    <a:pt x="5644" y="715"/>
                  </a:cubicBezTo>
                  <a:cubicBezTo>
                    <a:pt x="5751" y="739"/>
                    <a:pt x="5835" y="774"/>
                    <a:pt x="5942" y="810"/>
                  </a:cubicBezTo>
                  <a:cubicBezTo>
                    <a:pt x="6847" y="1286"/>
                    <a:pt x="7775" y="1763"/>
                    <a:pt x="8680" y="2263"/>
                  </a:cubicBezTo>
                  <a:cubicBezTo>
                    <a:pt x="9157" y="2513"/>
                    <a:pt x="9395" y="2894"/>
                    <a:pt x="9395" y="3477"/>
                  </a:cubicBezTo>
                  <a:cubicBezTo>
                    <a:pt x="9359" y="5751"/>
                    <a:pt x="9383" y="8037"/>
                    <a:pt x="9347" y="10299"/>
                  </a:cubicBezTo>
                  <a:cubicBezTo>
                    <a:pt x="9347" y="10680"/>
                    <a:pt x="9287" y="11050"/>
                    <a:pt x="9276" y="11442"/>
                  </a:cubicBezTo>
                  <a:cubicBezTo>
                    <a:pt x="9240" y="12204"/>
                    <a:pt x="9228" y="12978"/>
                    <a:pt x="9204" y="13728"/>
                  </a:cubicBezTo>
                  <a:cubicBezTo>
                    <a:pt x="9180" y="13931"/>
                    <a:pt x="9145" y="14121"/>
                    <a:pt x="9109" y="14359"/>
                  </a:cubicBezTo>
                  <a:close/>
                  <a:moveTo>
                    <a:pt x="1596" y="4430"/>
                  </a:moveTo>
                  <a:cubicBezTo>
                    <a:pt x="1584" y="4477"/>
                    <a:pt x="1548" y="4525"/>
                    <a:pt x="1537" y="4584"/>
                  </a:cubicBezTo>
                  <a:cubicBezTo>
                    <a:pt x="1608" y="4644"/>
                    <a:pt x="1679" y="4727"/>
                    <a:pt x="1775" y="4763"/>
                  </a:cubicBezTo>
                  <a:cubicBezTo>
                    <a:pt x="1918" y="4799"/>
                    <a:pt x="2084" y="4823"/>
                    <a:pt x="2251" y="4834"/>
                  </a:cubicBezTo>
                  <a:cubicBezTo>
                    <a:pt x="3299" y="4942"/>
                    <a:pt x="4358" y="5013"/>
                    <a:pt x="5382" y="5287"/>
                  </a:cubicBezTo>
                  <a:cubicBezTo>
                    <a:pt x="5823" y="5382"/>
                    <a:pt x="6239" y="5525"/>
                    <a:pt x="6668" y="5644"/>
                  </a:cubicBezTo>
                  <a:cubicBezTo>
                    <a:pt x="6930" y="5716"/>
                    <a:pt x="6930" y="5716"/>
                    <a:pt x="7049" y="5382"/>
                  </a:cubicBezTo>
                  <a:cubicBezTo>
                    <a:pt x="6966" y="5346"/>
                    <a:pt x="6871" y="5275"/>
                    <a:pt x="6787" y="5263"/>
                  </a:cubicBezTo>
                  <a:cubicBezTo>
                    <a:pt x="6323" y="5144"/>
                    <a:pt x="5882" y="5001"/>
                    <a:pt x="5418" y="4930"/>
                  </a:cubicBezTo>
                  <a:cubicBezTo>
                    <a:pt x="4287" y="4751"/>
                    <a:pt x="3144" y="4608"/>
                    <a:pt x="2013" y="4465"/>
                  </a:cubicBezTo>
                  <a:cubicBezTo>
                    <a:pt x="1882" y="4418"/>
                    <a:pt x="1727" y="4430"/>
                    <a:pt x="1596" y="4430"/>
                  </a:cubicBezTo>
                  <a:close/>
                  <a:moveTo>
                    <a:pt x="7502" y="9121"/>
                  </a:moveTo>
                  <a:cubicBezTo>
                    <a:pt x="7609" y="8883"/>
                    <a:pt x="7597" y="8752"/>
                    <a:pt x="7335" y="8704"/>
                  </a:cubicBezTo>
                  <a:cubicBezTo>
                    <a:pt x="6466" y="8561"/>
                    <a:pt x="5573" y="8383"/>
                    <a:pt x="4692" y="8240"/>
                  </a:cubicBezTo>
                  <a:cubicBezTo>
                    <a:pt x="3858" y="8121"/>
                    <a:pt x="3025" y="8037"/>
                    <a:pt x="2191" y="7930"/>
                  </a:cubicBezTo>
                  <a:cubicBezTo>
                    <a:pt x="2060" y="7918"/>
                    <a:pt x="1918" y="7930"/>
                    <a:pt x="1894" y="8109"/>
                  </a:cubicBezTo>
                  <a:cubicBezTo>
                    <a:pt x="1918" y="8144"/>
                    <a:pt x="1941" y="8204"/>
                    <a:pt x="1965" y="8204"/>
                  </a:cubicBezTo>
                  <a:cubicBezTo>
                    <a:pt x="3811" y="8394"/>
                    <a:pt x="5656" y="8633"/>
                    <a:pt x="7502" y="9121"/>
                  </a:cubicBezTo>
                  <a:close/>
                  <a:moveTo>
                    <a:pt x="7311" y="6620"/>
                  </a:moveTo>
                  <a:cubicBezTo>
                    <a:pt x="7073" y="6549"/>
                    <a:pt x="6859" y="6454"/>
                    <a:pt x="6644" y="6394"/>
                  </a:cubicBezTo>
                  <a:cubicBezTo>
                    <a:pt x="5096" y="5989"/>
                    <a:pt x="3501" y="5918"/>
                    <a:pt x="1918" y="5680"/>
                  </a:cubicBezTo>
                  <a:cubicBezTo>
                    <a:pt x="1858" y="5668"/>
                    <a:pt x="1798" y="5704"/>
                    <a:pt x="1739" y="5704"/>
                  </a:cubicBezTo>
                  <a:cubicBezTo>
                    <a:pt x="1727" y="5704"/>
                    <a:pt x="1715" y="5716"/>
                    <a:pt x="1715" y="5727"/>
                  </a:cubicBezTo>
                  <a:cubicBezTo>
                    <a:pt x="1703" y="5739"/>
                    <a:pt x="1703" y="5763"/>
                    <a:pt x="1679" y="5835"/>
                  </a:cubicBezTo>
                  <a:cubicBezTo>
                    <a:pt x="1775" y="5894"/>
                    <a:pt x="1870" y="5977"/>
                    <a:pt x="1977" y="6001"/>
                  </a:cubicBezTo>
                  <a:cubicBezTo>
                    <a:pt x="2394" y="6073"/>
                    <a:pt x="2834" y="6132"/>
                    <a:pt x="3239" y="6180"/>
                  </a:cubicBezTo>
                  <a:cubicBezTo>
                    <a:pt x="4215" y="6275"/>
                    <a:pt x="5180" y="6382"/>
                    <a:pt x="6120" y="6656"/>
                  </a:cubicBezTo>
                  <a:cubicBezTo>
                    <a:pt x="6418" y="6739"/>
                    <a:pt x="6704" y="6859"/>
                    <a:pt x="7001" y="6966"/>
                  </a:cubicBezTo>
                  <a:cubicBezTo>
                    <a:pt x="7061" y="6978"/>
                    <a:pt x="7132" y="6978"/>
                    <a:pt x="7204" y="6978"/>
                  </a:cubicBezTo>
                  <a:cubicBezTo>
                    <a:pt x="7240" y="6859"/>
                    <a:pt x="7263" y="6751"/>
                    <a:pt x="7311" y="6620"/>
                  </a:cubicBezTo>
                  <a:close/>
                  <a:moveTo>
                    <a:pt x="2715" y="3882"/>
                  </a:moveTo>
                  <a:cubicBezTo>
                    <a:pt x="2977" y="3656"/>
                    <a:pt x="2965" y="3477"/>
                    <a:pt x="2906" y="3287"/>
                  </a:cubicBezTo>
                  <a:cubicBezTo>
                    <a:pt x="2834" y="3025"/>
                    <a:pt x="2763" y="2739"/>
                    <a:pt x="2691" y="2465"/>
                  </a:cubicBezTo>
                  <a:cubicBezTo>
                    <a:pt x="2560" y="2025"/>
                    <a:pt x="2429" y="1572"/>
                    <a:pt x="2263" y="1132"/>
                  </a:cubicBezTo>
                  <a:cubicBezTo>
                    <a:pt x="2227" y="1036"/>
                    <a:pt x="2132" y="917"/>
                    <a:pt x="2037" y="905"/>
                  </a:cubicBezTo>
                  <a:cubicBezTo>
                    <a:pt x="1870" y="882"/>
                    <a:pt x="1834" y="1024"/>
                    <a:pt x="1787" y="1155"/>
                  </a:cubicBezTo>
                  <a:cubicBezTo>
                    <a:pt x="1548" y="1917"/>
                    <a:pt x="1322" y="2679"/>
                    <a:pt x="1072" y="3418"/>
                  </a:cubicBezTo>
                  <a:cubicBezTo>
                    <a:pt x="1025" y="3572"/>
                    <a:pt x="1025" y="3680"/>
                    <a:pt x="1215" y="3739"/>
                  </a:cubicBezTo>
                  <a:cubicBezTo>
                    <a:pt x="1251" y="3691"/>
                    <a:pt x="1298" y="3644"/>
                    <a:pt x="1310" y="3596"/>
                  </a:cubicBezTo>
                  <a:cubicBezTo>
                    <a:pt x="1358" y="3406"/>
                    <a:pt x="1394" y="3203"/>
                    <a:pt x="1429" y="2989"/>
                  </a:cubicBezTo>
                  <a:cubicBezTo>
                    <a:pt x="1453" y="2787"/>
                    <a:pt x="1572" y="2679"/>
                    <a:pt x="1787" y="2691"/>
                  </a:cubicBezTo>
                  <a:lnTo>
                    <a:pt x="2394" y="2691"/>
                  </a:lnTo>
                  <a:cubicBezTo>
                    <a:pt x="2501" y="3060"/>
                    <a:pt x="2608" y="3441"/>
                    <a:pt x="2715" y="3882"/>
                  </a:cubicBezTo>
                  <a:close/>
                  <a:moveTo>
                    <a:pt x="7311" y="10085"/>
                  </a:moveTo>
                  <a:cubicBezTo>
                    <a:pt x="6978" y="10002"/>
                    <a:pt x="6668" y="9930"/>
                    <a:pt x="6382" y="9823"/>
                  </a:cubicBezTo>
                  <a:cubicBezTo>
                    <a:pt x="5013" y="9371"/>
                    <a:pt x="3620" y="9418"/>
                    <a:pt x="2215" y="9573"/>
                  </a:cubicBezTo>
                  <a:cubicBezTo>
                    <a:pt x="2144" y="9585"/>
                    <a:pt x="2025" y="9668"/>
                    <a:pt x="2025" y="9752"/>
                  </a:cubicBezTo>
                  <a:cubicBezTo>
                    <a:pt x="2013" y="9907"/>
                    <a:pt x="2156" y="9907"/>
                    <a:pt x="2275" y="9895"/>
                  </a:cubicBezTo>
                  <a:cubicBezTo>
                    <a:pt x="2322" y="9895"/>
                    <a:pt x="2370" y="9883"/>
                    <a:pt x="2418" y="9883"/>
                  </a:cubicBezTo>
                  <a:cubicBezTo>
                    <a:pt x="3811" y="9585"/>
                    <a:pt x="5168" y="9764"/>
                    <a:pt x="6501" y="10228"/>
                  </a:cubicBezTo>
                  <a:lnTo>
                    <a:pt x="7216" y="10442"/>
                  </a:lnTo>
                  <a:cubicBezTo>
                    <a:pt x="7252" y="10383"/>
                    <a:pt x="7275" y="10335"/>
                    <a:pt x="7299" y="10311"/>
                  </a:cubicBezTo>
                  <a:cubicBezTo>
                    <a:pt x="7299" y="10252"/>
                    <a:pt x="7299" y="10192"/>
                    <a:pt x="7311" y="10085"/>
                  </a:cubicBezTo>
                  <a:close/>
                  <a:moveTo>
                    <a:pt x="7406" y="11609"/>
                  </a:moveTo>
                  <a:cubicBezTo>
                    <a:pt x="7371" y="11573"/>
                    <a:pt x="7335" y="11550"/>
                    <a:pt x="7311" y="11550"/>
                  </a:cubicBezTo>
                  <a:cubicBezTo>
                    <a:pt x="5894" y="11192"/>
                    <a:pt x="4454" y="10954"/>
                    <a:pt x="2989" y="10847"/>
                  </a:cubicBezTo>
                  <a:cubicBezTo>
                    <a:pt x="2834" y="10835"/>
                    <a:pt x="2668" y="10823"/>
                    <a:pt x="2501" y="10847"/>
                  </a:cubicBezTo>
                  <a:cubicBezTo>
                    <a:pt x="2441" y="10847"/>
                    <a:pt x="2394" y="10954"/>
                    <a:pt x="2334" y="11014"/>
                  </a:cubicBezTo>
                  <a:cubicBezTo>
                    <a:pt x="2382" y="11061"/>
                    <a:pt x="2441" y="11121"/>
                    <a:pt x="2489" y="11133"/>
                  </a:cubicBezTo>
                  <a:cubicBezTo>
                    <a:pt x="2596" y="11157"/>
                    <a:pt x="2691" y="11133"/>
                    <a:pt x="2799" y="11145"/>
                  </a:cubicBezTo>
                  <a:cubicBezTo>
                    <a:pt x="3442" y="11192"/>
                    <a:pt x="4096" y="11192"/>
                    <a:pt x="4727" y="11311"/>
                  </a:cubicBezTo>
                  <a:cubicBezTo>
                    <a:pt x="5549" y="11454"/>
                    <a:pt x="6359" y="11716"/>
                    <a:pt x="7180" y="11907"/>
                  </a:cubicBezTo>
                  <a:cubicBezTo>
                    <a:pt x="7216" y="11919"/>
                    <a:pt x="7263" y="11907"/>
                    <a:pt x="7323" y="11907"/>
                  </a:cubicBezTo>
                  <a:cubicBezTo>
                    <a:pt x="7382" y="11812"/>
                    <a:pt x="7394" y="11716"/>
                    <a:pt x="7406" y="11609"/>
                  </a:cubicBezTo>
                  <a:close/>
                  <a:moveTo>
                    <a:pt x="3918" y="3037"/>
                  </a:moveTo>
                  <a:cubicBezTo>
                    <a:pt x="3882" y="3060"/>
                    <a:pt x="3775" y="3108"/>
                    <a:pt x="3775" y="3156"/>
                  </a:cubicBezTo>
                  <a:cubicBezTo>
                    <a:pt x="3775" y="3227"/>
                    <a:pt x="3823" y="3334"/>
                    <a:pt x="3870" y="3358"/>
                  </a:cubicBezTo>
                  <a:cubicBezTo>
                    <a:pt x="3977" y="3406"/>
                    <a:pt x="4096" y="3418"/>
                    <a:pt x="4215" y="3430"/>
                  </a:cubicBezTo>
                  <a:cubicBezTo>
                    <a:pt x="5251" y="3656"/>
                    <a:pt x="6311" y="3763"/>
                    <a:pt x="7311" y="4144"/>
                  </a:cubicBezTo>
                  <a:cubicBezTo>
                    <a:pt x="7371" y="4168"/>
                    <a:pt x="7430" y="4203"/>
                    <a:pt x="7466" y="4203"/>
                  </a:cubicBezTo>
                  <a:cubicBezTo>
                    <a:pt x="7561" y="4180"/>
                    <a:pt x="7680" y="4132"/>
                    <a:pt x="7704" y="4072"/>
                  </a:cubicBezTo>
                  <a:cubicBezTo>
                    <a:pt x="7728" y="4001"/>
                    <a:pt x="7668" y="3882"/>
                    <a:pt x="7609" y="3822"/>
                  </a:cubicBezTo>
                  <a:cubicBezTo>
                    <a:pt x="7513" y="3751"/>
                    <a:pt x="7394" y="3727"/>
                    <a:pt x="7275" y="3703"/>
                  </a:cubicBezTo>
                  <a:cubicBezTo>
                    <a:pt x="6311" y="3513"/>
                    <a:pt x="5347" y="3310"/>
                    <a:pt x="4370" y="3132"/>
                  </a:cubicBezTo>
                  <a:cubicBezTo>
                    <a:pt x="4227" y="3096"/>
                    <a:pt x="4096" y="3060"/>
                    <a:pt x="3918" y="303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3" name="Google Shape;3983;p116"/>
            <p:cNvSpPr/>
            <p:nvPr/>
          </p:nvSpPr>
          <p:spPr>
            <a:xfrm>
              <a:off x="4592525" y="3147550"/>
              <a:ext cx="255700" cy="352725"/>
            </a:xfrm>
            <a:custGeom>
              <a:avLst/>
              <a:gdLst/>
              <a:ahLst/>
              <a:cxnLst/>
              <a:rect l="l" t="t" r="r" b="b"/>
              <a:pathLst>
                <a:path w="10228" h="14109" extrusionOk="0">
                  <a:moveTo>
                    <a:pt x="1001" y="119"/>
                  </a:moveTo>
                  <a:lnTo>
                    <a:pt x="1036" y="750"/>
                  </a:lnTo>
                  <a:cubicBezTo>
                    <a:pt x="1048" y="2453"/>
                    <a:pt x="1036" y="4167"/>
                    <a:pt x="1072" y="5882"/>
                  </a:cubicBezTo>
                  <a:cubicBezTo>
                    <a:pt x="1084" y="6822"/>
                    <a:pt x="1191" y="7775"/>
                    <a:pt x="1215" y="8704"/>
                  </a:cubicBezTo>
                  <a:cubicBezTo>
                    <a:pt x="1251" y="9716"/>
                    <a:pt x="1227" y="10751"/>
                    <a:pt x="1227" y="11763"/>
                  </a:cubicBezTo>
                  <a:cubicBezTo>
                    <a:pt x="1227" y="11954"/>
                    <a:pt x="1322" y="12025"/>
                    <a:pt x="1489" y="12037"/>
                  </a:cubicBezTo>
                  <a:cubicBezTo>
                    <a:pt x="1548" y="12037"/>
                    <a:pt x="1608" y="12037"/>
                    <a:pt x="1667" y="12025"/>
                  </a:cubicBezTo>
                  <a:cubicBezTo>
                    <a:pt x="3096" y="11716"/>
                    <a:pt x="4501" y="11835"/>
                    <a:pt x="5942" y="12014"/>
                  </a:cubicBezTo>
                  <a:cubicBezTo>
                    <a:pt x="6632" y="12097"/>
                    <a:pt x="7335" y="12204"/>
                    <a:pt x="8037" y="12335"/>
                  </a:cubicBezTo>
                  <a:cubicBezTo>
                    <a:pt x="8335" y="12395"/>
                    <a:pt x="8621" y="12549"/>
                    <a:pt x="8895" y="12668"/>
                  </a:cubicBezTo>
                  <a:cubicBezTo>
                    <a:pt x="9156" y="12787"/>
                    <a:pt x="9383" y="12918"/>
                    <a:pt x="9645" y="13049"/>
                  </a:cubicBezTo>
                  <a:cubicBezTo>
                    <a:pt x="9859" y="13168"/>
                    <a:pt x="10121" y="13276"/>
                    <a:pt x="10228" y="13549"/>
                  </a:cubicBezTo>
                  <a:cubicBezTo>
                    <a:pt x="10180" y="13585"/>
                    <a:pt x="10145" y="13621"/>
                    <a:pt x="10133" y="13621"/>
                  </a:cubicBezTo>
                  <a:cubicBezTo>
                    <a:pt x="8752" y="13668"/>
                    <a:pt x="7371" y="13692"/>
                    <a:pt x="5977" y="13752"/>
                  </a:cubicBezTo>
                  <a:cubicBezTo>
                    <a:pt x="5204" y="13788"/>
                    <a:pt x="4418" y="13871"/>
                    <a:pt x="3644" y="13930"/>
                  </a:cubicBezTo>
                  <a:cubicBezTo>
                    <a:pt x="3132" y="13966"/>
                    <a:pt x="2644" y="13990"/>
                    <a:pt x="2144" y="14026"/>
                  </a:cubicBezTo>
                  <a:cubicBezTo>
                    <a:pt x="1727" y="14038"/>
                    <a:pt x="1322" y="14061"/>
                    <a:pt x="905" y="14097"/>
                  </a:cubicBezTo>
                  <a:cubicBezTo>
                    <a:pt x="715" y="14109"/>
                    <a:pt x="536" y="14097"/>
                    <a:pt x="310" y="14097"/>
                  </a:cubicBezTo>
                  <a:cubicBezTo>
                    <a:pt x="286" y="13811"/>
                    <a:pt x="251" y="13573"/>
                    <a:pt x="239" y="13335"/>
                  </a:cubicBezTo>
                  <a:cubicBezTo>
                    <a:pt x="191" y="12430"/>
                    <a:pt x="143" y="11502"/>
                    <a:pt x="132" y="10597"/>
                  </a:cubicBezTo>
                  <a:cubicBezTo>
                    <a:pt x="120" y="9180"/>
                    <a:pt x="132" y="7751"/>
                    <a:pt x="120" y="6346"/>
                  </a:cubicBezTo>
                  <a:cubicBezTo>
                    <a:pt x="84" y="4501"/>
                    <a:pt x="48" y="2655"/>
                    <a:pt x="12" y="810"/>
                  </a:cubicBezTo>
                  <a:cubicBezTo>
                    <a:pt x="1" y="12"/>
                    <a:pt x="12" y="0"/>
                    <a:pt x="798" y="60"/>
                  </a:cubicBezTo>
                  <a:cubicBezTo>
                    <a:pt x="846" y="95"/>
                    <a:pt x="882" y="107"/>
                    <a:pt x="1001" y="11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4" name="Google Shape;3984;p116"/>
            <p:cNvSpPr/>
            <p:nvPr/>
          </p:nvSpPr>
          <p:spPr>
            <a:xfrm>
              <a:off x="4880350" y="3133550"/>
              <a:ext cx="270600" cy="356025"/>
            </a:xfrm>
            <a:custGeom>
              <a:avLst/>
              <a:gdLst/>
              <a:ahLst/>
              <a:cxnLst/>
              <a:rect l="l" t="t" r="r" b="b"/>
              <a:pathLst>
                <a:path w="10824" h="14241" extrusionOk="0">
                  <a:moveTo>
                    <a:pt x="9966" y="1"/>
                  </a:moveTo>
                  <a:cubicBezTo>
                    <a:pt x="10240" y="12"/>
                    <a:pt x="10490" y="24"/>
                    <a:pt x="10776" y="60"/>
                  </a:cubicBezTo>
                  <a:cubicBezTo>
                    <a:pt x="10788" y="203"/>
                    <a:pt x="10824" y="322"/>
                    <a:pt x="10824" y="441"/>
                  </a:cubicBezTo>
                  <a:cubicBezTo>
                    <a:pt x="10812" y="1310"/>
                    <a:pt x="10776" y="2179"/>
                    <a:pt x="10752" y="3049"/>
                  </a:cubicBezTo>
                  <a:cubicBezTo>
                    <a:pt x="10705" y="4120"/>
                    <a:pt x="10633" y="5204"/>
                    <a:pt x="10586" y="6275"/>
                  </a:cubicBezTo>
                  <a:cubicBezTo>
                    <a:pt x="10574" y="6549"/>
                    <a:pt x="10621" y="6811"/>
                    <a:pt x="10621" y="7061"/>
                  </a:cubicBezTo>
                  <a:cubicBezTo>
                    <a:pt x="10597" y="9359"/>
                    <a:pt x="10574" y="11645"/>
                    <a:pt x="10562" y="13931"/>
                  </a:cubicBezTo>
                  <a:cubicBezTo>
                    <a:pt x="10562" y="14002"/>
                    <a:pt x="10538" y="14062"/>
                    <a:pt x="10526" y="14169"/>
                  </a:cubicBezTo>
                  <a:cubicBezTo>
                    <a:pt x="10419" y="14181"/>
                    <a:pt x="10336" y="14193"/>
                    <a:pt x="10264" y="14181"/>
                  </a:cubicBezTo>
                  <a:cubicBezTo>
                    <a:pt x="8216" y="14050"/>
                    <a:pt x="6192" y="14002"/>
                    <a:pt x="4156" y="14074"/>
                  </a:cubicBezTo>
                  <a:cubicBezTo>
                    <a:pt x="3978" y="14074"/>
                    <a:pt x="3799" y="14133"/>
                    <a:pt x="3632" y="14133"/>
                  </a:cubicBezTo>
                  <a:cubicBezTo>
                    <a:pt x="2513" y="14181"/>
                    <a:pt x="1394" y="14205"/>
                    <a:pt x="275" y="14240"/>
                  </a:cubicBezTo>
                  <a:cubicBezTo>
                    <a:pt x="203" y="14240"/>
                    <a:pt x="132" y="14228"/>
                    <a:pt x="1" y="14193"/>
                  </a:cubicBezTo>
                  <a:cubicBezTo>
                    <a:pt x="299" y="13931"/>
                    <a:pt x="596" y="13788"/>
                    <a:pt x="894" y="13657"/>
                  </a:cubicBezTo>
                  <a:cubicBezTo>
                    <a:pt x="2144" y="13109"/>
                    <a:pt x="3489" y="12835"/>
                    <a:pt x="4811" y="12538"/>
                  </a:cubicBezTo>
                  <a:cubicBezTo>
                    <a:pt x="6037" y="12276"/>
                    <a:pt x="7276" y="12121"/>
                    <a:pt x="8550" y="12109"/>
                  </a:cubicBezTo>
                  <a:cubicBezTo>
                    <a:pt x="8788" y="12109"/>
                    <a:pt x="9038" y="12002"/>
                    <a:pt x="9276" y="11931"/>
                  </a:cubicBezTo>
                  <a:cubicBezTo>
                    <a:pt x="9454" y="11871"/>
                    <a:pt x="9502" y="11704"/>
                    <a:pt x="9514" y="11550"/>
                  </a:cubicBezTo>
                  <a:cubicBezTo>
                    <a:pt x="9562" y="10919"/>
                    <a:pt x="9597" y="10311"/>
                    <a:pt x="9633" y="9680"/>
                  </a:cubicBezTo>
                  <a:cubicBezTo>
                    <a:pt x="9669" y="9049"/>
                    <a:pt x="9669" y="8394"/>
                    <a:pt x="9693" y="7740"/>
                  </a:cubicBezTo>
                  <a:cubicBezTo>
                    <a:pt x="9728" y="6799"/>
                    <a:pt x="9752" y="5846"/>
                    <a:pt x="9800" y="4906"/>
                  </a:cubicBezTo>
                  <a:cubicBezTo>
                    <a:pt x="9812" y="4322"/>
                    <a:pt x="9859" y="3763"/>
                    <a:pt x="9871" y="3179"/>
                  </a:cubicBezTo>
                  <a:cubicBezTo>
                    <a:pt x="9907" y="2275"/>
                    <a:pt x="9919" y="1346"/>
                    <a:pt x="9943" y="441"/>
                  </a:cubicBezTo>
                  <a:cubicBezTo>
                    <a:pt x="9919" y="310"/>
                    <a:pt x="9943" y="191"/>
                    <a:pt x="99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5" name="Google Shape;3985;p116"/>
            <p:cNvSpPr/>
            <p:nvPr/>
          </p:nvSpPr>
          <p:spPr>
            <a:xfrm>
              <a:off x="5007450" y="3407700"/>
              <a:ext cx="8075" cy="7150"/>
            </a:xfrm>
            <a:custGeom>
              <a:avLst/>
              <a:gdLst/>
              <a:ahLst/>
              <a:cxnLst/>
              <a:rect l="l" t="t" r="r" b="b"/>
              <a:pathLst>
                <a:path w="323" h="286" extrusionOk="0">
                  <a:moveTo>
                    <a:pt x="322" y="107"/>
                  </a:moveTo>
                  <a:cubicBezTo>
                    <a:pt x="239" y="179"/>
                    <a:pt x="179" y="250"/>
                    <a:pt x="108" y="262"/>
                  </a:cubicBezTo>
                  <a:cubicBezTo>
                    <a:pt x="84" y="286"/>
                    <a:pt x="1" y="179"/>
                    <a:pt x="1" y="131"/>
                  </a:cubicBezTo>
                  <a:cubicBezTo>
                    <a:pt x="1" y="84"/>
                    <a:pt x="72" y="12"/>
                    <a:pt x="108" y="0"/>
                  </a:cubicBezTo>
                  <a:cubicBezTo>
                    <a:pt x="156" y="0"/>
                    <a:pt x="239" y="60"/>
                    <a:pt x="322" y="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6" name="Google Shape;3986;p116"/>
            <p:cNvSpPr/>
            <p:nvPr/>
          </p:nvSpPr>
          <p:spPr>
            <a:xfrm>
              <a:off x="4906550" y="3321675"/>
              <a:ext cx="30975" cy="23825"/>
            </a:xfrm>
            <a:custGeom>
              <a:avLst/>
              <a:gdLst/>
              <a:ahLst/>
              <a:cxnLst/>
              <a:rect l="l" t="t" r="r" b="b"/>
              <a:pathLst>
                <a:path w="1239" h="953" extrusionOk="0">
                  <a:moveTo>
                    <a:pt x="251" y="0"/>
                  </a:moveTo>
                  <a:cubicBezTo>
                    <a:pt x="489" y="60"/>
                    <a:pt x="763" y="72"/>
                    <a:pt x="965" y="167"/>
                  </a:cubicBezTo>
                  <a:cubicBezTo>
                    <a:pt x="1239" y="286"/>
                    <a:pt x="1215" y="548"/>
                    <a:pt x="965" y="703"/>
                  </a:cubicBezTo>
                  <a:cubicBezTo>
                    <a:pt x="917" y="715"/>
                    <a:pt x="894" y="750"/>
                    <a:pt x="846" y="750"/>
                  </a:cubicBezTo>
                  <a:cubicBezTo>
                    <a:pt x="608" y="810"/>
                    <a:pt x="322" y="953"/>
                    <a:pt x="144" y="727"/>
                  </a:cubicBezTo>
                  <a:cubicBezTo>
                    <a:pt x="1" y="536"/>
                    <a:pt x="120" y="274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7" name="Google Shape;3987;p116"/>
            <p:cNvSpPr/>
            <p:nvPr/>
          </p:nvSpPr>
          <p:spPr>
            <a:xfrm>
              <a:off x="4910725" y="3290125"/>
              <a:ext cx="26800" cy="23825"/>
            </a:xfrm>
            <a:custGeom>
              <a:avLst/>
              <a:gdLst/>
              <a:ahLst/>
              <a:cxnLst/>
              <a:rect l="l" t="t" r="r" b="b"/>
              <a:pathLst>
                <a:path w="1072" h="953" extrusionOk="0">
                  <a:moveTo>
                    <a:pt x="0" y="60"/>
                  </a:moveTo>
                  <a:cubicBezTo>
                    <a:pt x="405" y="0"/>
                    <a:pt x="739" y="12"/>
                    <a:pt x="1072" y="262"/>
                  </a:cubicBezTo>
                  <a:cubicBezTo>
                    <a:pt x="917" y="726"/>
                    <a:pt x="512" y="786"/>
                    <a:pt x="96" y="953"/>
                  </a:cubicBezTo>
                  <a:cubicBezTo>
                    <a:pt x="72" y="619"/>
                    <a:pt x="36" y="357"/>
                    <a:pt x="0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8" name="Google Shape;3988;p116"/>
            <p:cNvSpPr/>
            <p:nvPr/>
          </p:nvSpPr>
          <p:spPr>
            <a:xfrm>
              <a:off x="4667525" y="3153500"/>
              <a:ext cx="13425" cy="19075"/>
            </a:xfrm>
            <a:custGeom>
              <a:avLst/>
              <a:gdLst/>
              <a:ahLst/>
              <a:cxnLst/>
              <a:rect l="l" t="t" r="r" b="b"/>
              <a:pathLst>
                <a:path w="537" h="763" extrusionOk="0">
                  <a:moveTo>
                    <a:pt x="60" y="762"/>
                  </a:moveTo>
                  <a:cubicBezTo>
                    <a:pt x="1" y="429"/>
                    <a:pt x="49" y="215"/>
                    <a:pt x="275" y="0"/>
                  </a:cubicBezTo>
                  <a:cubicBezTo>
                    <a:pt x="453" y="167"/>
                    <a:pt x="537" y="369"/>
                    <a:pt x="537" y="667"/>
                  </a:cubicBezTo>
                  <a:cubicBezTo>
                    <a:pt x="394" y="703"/>
                    <a:pt x="239" y="715"/>
                    <a:pt x="60" y="7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9" name="Google Shape;3989;p116"/>
            <p:cNvSpPr/>
            <p:nvPr/>
          </p:nvSpPr>
          <p:spPr>
            <a:xfrm>
              <a:off x="4582100" y="3095150"/>
              <a:ext cx="581650" cy="417350"/>
            </a:xfrm>
            <a:custGeom>
              <a:avLst/>
              <a:gdLst/>
              <a:ahLst/>
              <a:cxnLst/>
              <a:rect l="l" t="t" r="r" b="b"/>
              <a:pathLst>
                <a:path w="23266" h="16694" extrusionOk="0">
                  <a:moveTo>
                    <a:pt x="22742" y="1060"/>
                  </a:moveTo>
                  <a:cubicBezTo>
                    <a:pt x="22551" y="1025"/>
                    <a:pt x="22373" y="1013"/>
                    <a:pt x="22158" y="1001"/>
                  </a:cubicBezTo>
                  <a:cubicBezTo>
                    <a:pt x="22099" y="1001"/>
                    <a:pt x="22027" y="977"/>
                    <a:pt x="21968" y="977"/>
                  </a:cubicBezTo>
                  <a:cubicBezTo>
                    <a:pt x="21956" y="953"/>
                    <a:pt x="21956" y="917"/>
                    <a:pt x="21932" y="905"/>
                  </a:cubicBezTo>
                  <a:lnTo>
                    <a:pt x="21932" y="739"/>
                  </a:lnTo>
                  <a:cubicBezTo>
                    <a:pt x="21932" y="572"/>
                    <a:pt x="21932" y="417"/>
                    <a:pt x="21825" y="310"/>
                  </a:cubicBezTo>
                  <a:cubicBezTo>
                    <a:pt x="21718" y="191"/>
                    <a:pt x="21515" y="167"/>
                    <a:pt x="21349" y="143"/>
                  </a:cubicBezTo>
                  <a:cubicBezTo>
                    <a:pt x="21313" y="143"/>
                    <a:pt x="21265" y="132"/>
                    <a:pt x="21218" y="132"/>
                  </a:cubicBezTo>
                  <a:cubicBezTo>
                    <a:pt x="20730" y="36"/>
                    <a:pt x="20194" y="1"/>
                    <a:pt x="19610" y="1"/>
                  </a:cubicBezTo>
                  <a:cubicBezTo>
                    <a:pt x="18753" y="1"/>
                    <a:pt x="17884" y="84"/>
                    <a:pt x="17051" y="179"/>
                  </a:cubicBezTo>
                  <a:lnTo>
                    <a:pt x="16860" y="191"/>
                  </a:lnTo>
                  <a:cubicBezTo>
                    <a:pt x="16693" y="203"/>
                    <a:pt x="16551" y="286"/>
                    <a:pt x="16408" y="358"/>
                  </a:cubicBezTo>
                  <a:cubicBezTo>
                    <a:pt x="16324" y="405"/>
                    <a:pt x="16229" y="441"/>
                    <a:pt x="16158" y="465"/>
                  </a:cubicBezTo>
                  <a:cubicBezTo>
                    <a:pt x="15038" y="798"/>
                    <a:pt x="13967" y="1156"/>
                    <a:pt x="12991" y="1775"/>
                  </a:cubicBezTo>
                  <a:cubicBezTo>
                    <a:pt x="12538" y="2037"/>
                    <a:pt x="12109" y="2334"/>
                    <a:pt x="11681" y="2608"/>
                  </a:cubicBezTo>
                  <a:lnTo>
                    <a:pt x="11193" y="2918"/>
                  </a:lnTo>
                  <a:cubicBezTo>
                    <a:pt x="11086" y="2858"/>
                    <a:pt x="10990" y="2799"/>
                    <a:pt x="10895" y="2739"/>
                  </a:cubicBezTo>
                  <a:cubicBezTo>
                    <a:pt x="10609" y="2572"/>
                    <a:pt x="10312" y="2394"/>
                    <a:pt x="10014" y="2251"/>
                  </a:cubicBezTo>
                  <a:cubicBezTo>
                    <a:pt x="9776" y="2132"/>
                    <a:pt x="9526" y="2025"/>
                    <a:pt x="9288" y="1918"/>
                  </a:cubicBezTo>
                  <a:cubicBezTo>
                    <a:pt x="8907" y="1751"/>
                    <a:pt x="8526" y="1608"/>
                    <a:pt x="8180" y="1394"/>
                  </a:cubicBezTo>
                  <a:cubicBezTo>
                    <a:pt x="7347" y="905"/>
                    <a:pt x="6454" y="739"/>
                    <a:pt x="5609" y="608"/>
                  </a:cubicBezTo>
                  <a:cubicBezTo>
                    <a:pt x="4287" y="417"/>
                    <a:pt x="3251" y="310"/>
                    <a:pt x="2287" y="298"/>
                  </a:cubicBezTo>
                  <a:lnTo>
                    <a:pt x="2239" y="298"/>
                  </a:lnTo>
                  <a:cubicBezTo>
                    <a:pt x="1930" y="298"/>
                    <a:pt x="1668" y="370"/>
                    <a:pt x="1465" y="429"/>
                  </a:cubicBezTo>
                  <a:cubicBezTo>
                    <a:pt x="1311" y="477"/>
                    <a:pt x="1108" y="608"/>
                    <a:pt x="1168" y="941"/>
                  </a:cubicBezTo>
                  <a:cubicBezTo>
                    <a:pt x="1203" y="1096"/>
                    <a:pt x="1227" y="1275"/>
                    <a:pt x="1251" y="1441"/>
                  </a:cubicBezTo>
                  <a:cubicBezTo>
                    <a:pt x="1263" y="1656"/>
                    <a:pt x="1263" y="1656"/>
                    <a:pt x="1084" y="1667"/>
                  </a:cubicBezTo>
                  <a:cubicBezTo>
                    <a:pt x="1013" y="1679"/>
                    <a:pt x="930" y="1679"/>
                    <a:pt x="834" y="1679"/>
                  </a:cubicBezTo>
                  <a:lnTo>
                    <a:pt x="691" y="1679"/>
                  </a:lnTo>
                  <a:lnTo>
                    <a:pt x="560" y="1679"/>
                  </a:lnTo>
                  <a:cubicBezTo>
                    <a:pt x="275" y="1679"/>
                    <a:pt x="84" y="1751"/>
                    <a:pt x="25" y="2108"/>
                  </a:cubicBezTo>
                  <a:cubicBezTo>
                    <a:pt x="1" y="2287"/>
                    <a:pt x="1" y="2465"/>
                    <a:pt x="13" y="2584"/>
                  </a:cubicBezTo>
                  <a:cubicBezTo>
                    <a:pt x="25" y="2787"/>
                    <a:pt x="37" y="2965"/>
                    <a:pt x="60" y="3156"/>
                  </a:cubicBezTo>
                  <a:cubicBezTo>
                    <a:pt x="84" y="3453"/>
                    <a:pt x="96" y="3751"/>
                    <a:pt x="96" y="4049"/>
                  </a:cubicBezTo>
                  <a:cubicBezTo>
                    <a:pt x="120" y="5013"/>
                    <a:pt x="132" y="5966"/>
                    <a:pt x="144" y="6930"/>
                  </a:cubicBezTo>
                  <a:cubicBezTo>
                    <a:pt x="156" y="7609"/>
                    <a:pt x="156" y="8264"/>
                    <a:pt x="179" y="8930"/>
                  </a:cubicBezTo>
                  <a:cubicBezTo>
                    <a:pt x="191" y="10323"/>
                    <a:pt x="215" y="11716"/>
                    <a:pt x="251" y="13109"/>
                  </a:cubicBezTo>
                  <a:lnTo>
                    <a:pt x="263" y="14133"/>
                  </a:lnTo>
                  <a:cubicBezTo>
                    <a:pt x="275" y="14812"/>
                    <a:pt x="298" y="15503"/>
                    <a:pt x="310" y="16205"/>
                  </a:cubicBezTo>
                  <a:cubicBezTo>
                    <a:pt x="322" y="16562"/>
                    <a:pt x="429" y="16669"/>
                    <a:pt x="787" y="16693"/>
                  </a:cubicBezTo>
                  <a:lnTo>
                    <a:pt x="870" y="16693"/>
                  </a:lnTo>
                  <a:cubicBezTo>
                    <a:pt x="930" y="16693"/>
                    <a:pt x="1013" y="16693"/>
                    <a:pt x="1072" y="16681"/>
                  </a:cubicBezTo>
                  <a:cubicBezTo>
                    <a:pt x="1525" y="16646"/>
                    <a:pt x="1977" y="16622"/>
                    <a:pt x="2442" y="16586"/>
                  </a:cubicBezTo>
                  <a:cubicBezTo>
                    <a:pt x="3394" y="16515"/>
                    <a:pt x="4382" y="16455"/>
                    <a:pt x="5359" y="16395"/>
                  </a:cubicBezTo>
                  <a:cubicBezTo>
                    <a:pt x="6573" y="16336"/>
                    <a:pt x="7954" y="16265"/>
                    <a:pt x="9300" y="16265"/>
                  </a:cubicBezTo>
                  <a:cubicBezTo>
                    <a:pt x="9919" y="16265"/>
                    <a:pt x="10490" y="16276"/>
                    <a:pt x="11038" y="16312"/>
                  </a:cubicBezTo>
                  <a:lnTo>
                    <a:pt x="11050" y="16312"/>
                  </a:lnTo>
                  <a:cubicBezTo>
                    <a:pt x="11097" y="16312"/>
                    <a:pt x="11157" y="16288"/>
                    <a:pt x="11193" y="16288"/>
                  </a:cubicBezTo>
                  <a:cubicBezTo>
                    <a:pt x="11217" y="16288"/>
                    <a:pt x="11228" y="16276"/>
                    <a:pt x="11264" y="16276"/>
                  </a:cubicBezTo>
                  <a:lnTo>
                    <a:pt x="11740" y="16253"/>
                  </a:lnTo>
                  <a:cubicBezTo>
                    <a:pt x="12240" y="16217"/>
                    <a:pt x="12776" y="16205"/>
                    <a:pt x="13288" y="16193"/>
                  </a:cubicBezTo>
                  <a:lnTo>
                    <a:pt x="13395" y="16193"/>
                  </a:lnTo>
                  <a:cubicBezTo>
                    <a:pt x="13526" y="16193"/>
                    <a:pt x="13657" y="16193"/>
                    <a:pt x="13788" y="16205"/>
                  </a:cubicBezTo>
                  <a:cubicBezTo>
                    <a:pt x="13931" y="16205"/>
                    <a:pt x="14074" y="16217"/>
                    <a:pt x="14205" y="16217"/>
                  </a:cubicBezTo>
                  <a:lnTo>
                    <a:pt x="14431" y="16217"/>
                  </a:lnTo>
                  <a:cubicBezTo>
                    <a:pt x="14907" y="16193"/>
                    <a:pt x="15396" y="16157"/>
                    <a:pt x="15872" y="16110"/>
                  </a:cubicBezTo>
                  <a:cubicBezTo>
                    <a:pt x="16634" y="16050"/>
                    <a:pt x="17408" y="15991"/>
                    <a:pt x="18182" y="15979"/>
                  </a:cubicBezTo>
                  <a:lnTo>
                    <a:pt x="18717" y="15979"/>
                  </a:lnTo>
                  <a:cubicBezTo>
                    <a:pt x="20122" y="15979"/>
                    <a:pt x="21527" y="16134"/>
                    <a:pt x="22754" y="16265"/>
                  </a:cubicBezTo>
                  <a:lnTo>
                    <a:pt x="22897" y="16276"/>
                  </a:lnTo>
                  <a:lnTo>
                    <a:pt x="22920" y="16110"/>
                  </a:lnTo>
                  <a:cubicBezTo>
                    <a:pt x="22920" y="16074"/>
                    <a:pt x="22920" y="16015"/>
                    <a:pt x="22932" y="15967"/>
                  </a:cubicBezTo>
                  <a:cubicBezTo>
                    <a:pt x="22944" y="15860"/>
                    <a:pt x="22944" y="15741"/>
                    <a:pt x="22944" y="15634"/>
                  </a:cubicBezTo>
                  <a:cubicBezTo>
                    <a:pt x="22944" y="15372"/>
                    <a:pt x="22932" y="15086"/>
                    <a:pt x="22932" y="14824"/>
                  </a:cubicBezTo>
                  <a:cubicBezTo>
                    <a:pt x="22920" y="14360"/>
                    <a:pt x="22920" y="13895"/>
                    <a:pt x="22920" y="13419"/>
                  </a:cubicBezTo>
                  <a:cubicBezTo>
                    <a:pt x="22932" y="12050"/>
                    <a:pt x="22944" y="10621"/>
                    <a:pt x="22992" y="9073"/>
                  </a:cubicBezTo>
                  <a:cubicBezTo>
                    <a:pt x="23016" y="7585"/>
                    <a:pt x="23063" y="6216"/>
                    <a:pt x="23111" y="4918"/>
                  </a:cubicBezTo>
                  <a:cubicBezTo>
                    <a:pt x="23135" y="4287"/>
                    <a:pt x="23170" y="3644"/>
                    <a:pt x="23194" y="3013"/>
                  </a:cubicBezTo>
                  <a:cubicBezTo>
                    <a:pt x="23230" y="2560"/>
                    <a:pt x="23242" y="2108"/>
                    <a:pt x="23254" y="1644"/>
                  </a:cubicBezTo>
                  <a:cubicBezTo>
                    <a:pt x="23266" y="1215"/>
                    <a:pt x="23182" y="1132"/>
                    <a:pt x="22742" y="1060"/>
                  </a:cubicBezTo>
                  <a:close/>
                  <a:moveTo>
                    <a:pt x="3049" y="15955"/>
                  </a:moveTo>
                  <a:cubicBezTo>
                    <a:pt x="2882" y="15967"/>
                    <a:pt x="2727" y="15967"/>
                    <a:pt x="2561" y="15979"/>
                  </a:cubicBezTo>
                  <a:cubicBezTo>
                    <a:pt x="2430" y="16003"/>
                    <a:pt x="2275" y="16003"/>
                    <a:pt x="2144" y="16015"/>
                  </a:cubicBezTo>
                  <a:cubicBezTo>
                    <a:pt x="1870" y="16026"/>
                    <a:pt x="1608" y="16038"/>
                    <a:pt x="1322" y="16062"/>
                  </a:cubicBezTo>
                  <a:lnTo>
                    <a:pt x="1120" y="16062"/>
                  </a:lnTo>
                  <a:lnTo>
                    <a:pt x="882" y="16062"/>
                  </a:lnTo>
                  <a:cubicBezTo>
                    <a:pt x="882" y="16015"/>
                    <a:pt x="858" y="15967"/>
                    <a:pt x="858" y="15919"/>
                  </a:cubicBezTo>
                  <a:cubicBezTo>
                    <a:pt x="846" y="15741"/>
                    <a:pt x="822" y="15598"/>
                    <a:pt x="822" y="15443"/>
                  </a:cubicBezTo>
                  <a:lnTo>
                    <a:pt x="787" y="14872"/>
                  </a:lnTo>
                  <a:cubicBezTo>
                    <a:pt x="763" y="14157"/>
                    <a:pt x="727" y="13419"/>
                    <a:pt x="715" y="12705"/>
                  </a:cubicBezTo>
                  <a:cubicBezTo>
                    <a:pt x="703" y="11990"/>
                    <a:pt x="703" y="11264"/>
                    <a:pt x="703" y="10561"/>
                  </a:cubicBezTo>
                  <a:lnTo>
                    <a:pt x="703" y="8454"/>
                  </a:lnTo>
                  <a:cubicBezTo>
                    <a:pt x="679" y="7287"/>
                    <a:pt x="656" y="6097"/>
                    <a:pt x="644" y="4954"/>
                  </a:cubicBezTo>
                  <a:cubicBezTo>
                    <a:pt x="620" y="4275"/>
                    <a:pt x="608" y="3596"/>
                    <a:pt x="596" y="2918"/>
                  </a:cubicBezTo>
                  <a:cubicBezTo>
                    <a:pt x="596" y="2656"/>
                    <a:pt x="584" y="2394"/>
                    <a:pt x="644" y="2334"/>
                  </a:cubicBezTo>
                  <a:cubicBezTo>
                    <a:pt x="668" y="2299"/>
                    <a:pt x="727" y="2299"/>
                    <a:pt x="846" y="2299"/>
                  </a:cubicBezTo>
                  <a:cubicBezTo>
                    <a:pt x="941" y="2299"/>
                    <a:pt x="1072" y="2322"/>
                    <a:pt x="1215" y="2322"/>
                  </a:cubicBezTo>
                  <a:cubicBezTo>
                    <a:pt x="1239" y="2322"/>
                    <a:pt x="1263" y="2322"/>
                    <a:pt x="1299" y="2334"/>
                  </a:cubicBezTo>
                  <a:cubicBezTo>
                    <a:pt x="1299" y="2370"/>
                    <a:pt x="1299" y="2394"/>
                    <a:pt x="1311" y="2429"/>
                  </a:cubicBezTo>
                  <a:cubicBezTo>
                    <a:pt x="1322" y="2560"/>
                    <a:pt x="1322" y="2691"/>
                    <a:pt x="1322" y="2822"/>
                  </a:cubicBezTo>
                  <a:lnTo>
                    <a:pt x="1322" y="4549"/>
                  </a:lnTo>
                  <a:cubicBezTo>
                    <a:pt x="1322" y="5668"/>
                    <a:pt x="1322" y="6835"/>
                    <a:pt x="1334" y="7978"/>
                  </a:cubicBezTo>
                  <a:cubicBezTo>
                    <a:pt x="1346" y="8478"/>
                    <a:pt x="1382" y="9002"/>
                    <a:pt x="1418" y="9490"/>
                  </a:cubicBezTo>
                  <a:cubicBezTo>
                    <a:pt x="1441" y="9930"/>
                    <a:pt x="1477" y="10371"/>
                    <a:pt x="1489" y="10800"/>
                  </a:cubicBezTo>
                  <a:cubicBezTo>
                    <a:pt x="1513" y="11633"/>
                    <a:pt x="1501" y="12490"/>
                    <a:pt x="1501" y="13300"/>
                  </a:cubicBezTo>
                  <a:lnTo>
                    <a:pt x="1501" y="13859"/>
                  </a:lnTo>
                  <a:cubicBezTo>
                    <a:pt x="1501" y="14121"/>
                    <a:pt x="1632" y="14276"/>
                    <a:pt x="1906" y="14288"/>
                  </a:cubicBezTo>
                  <a:lnTo>
                    <a:pt x="1942" y="14288"/>
                  </a:lnTo>
                  <a:cubicBezTo>
                    <a:pt x="2013" y="14288"/>
                    <a:pt x="2061" y="14288"/>
                    <a:pt x="2132" y="14276"/>
                  </a:cubicBezTo>
                  <a:cubicBezTo>
                    <a:pt x="2704" y="14133"/>
                    <a:pt x="3335" y="14074"/>
                    <a:pt x="4013" y="14074"/>
                  </a:cubicBezTo>
                  <a:cubicBezTo>
                    <a:pt x="4835" y="14074"/>
                    <a:pt x="5656" y="14169"/>
                    <a:pt x="6335" y="14252"/>
                  </a:cubicBezTo>
                  <a:cubicBezTo>
                    <a:pt x="7121" y="14360"/>
                    <a:pt x="7799" y="14467"/>
                    <a:pt x="8419" y="14586"/>
                  </a:cubicBezTo>
                  <a:cubicBezTo>
                    <a:pt x="8657" y="14633"/>
                    <a:pt x="8895" y="14752"/>
                    <a:pt x="9133" y="14848"/>
                  </a:cubicBezTo>
                  <a:lnTo>
                    <a:pt x="9252" y="14907"/>
                  </a:lnTo>
                  <a:cubicBezTo>
                    <a:pt x="9466" y="15002"/>
                    <a:pt x="9669" y="15122"/>
                    <a:pt x="9859" y="15241"/>
                  </a:cubicBezTo>
                  <a:lnTo>
                    <a:pt x="9978" y="15300"/>
                  </a:lnTo>
                  <a:lnTo>
                    <a:pt x="10074" y="15348"/>
                  </a:lnTo>
                  <a:cubicBezTo>
                    <a:pt x="10204" y="15419"/>
                    <a:pt x="10324" y="15479"/>
                    <a:pt x="10419" y="15586"/>
                  </a:cubicBezTo>
                  <a:cubicBezTo>
                    <a:pt x="10002" y="15598"/>
                    <a:pt x="9562" y="15610"/>
                    <a:pt x="9145" y="15610"/>
                  </a:cubicBezTo>
                  <a:cubicBezTo>
                    <a:pt x="8240" y="15645"/>
                    <a:pt x="7299" y="15657"/>
                    <a:pt x="6394" y="15705"/>
                  </a:cubicBezTo>
                  <a:cubicBezTo>
                    <a:pt x="5906" y="15717"/>
                    <a:pt x="5418" y="15764"/>
                    <a:pt x="4942" y="15800"/>
                  </a:cubicBezTo>
                  <a:cubicBezTo>
                    <a:pt x="4644" y="15836"/>
                    <a:pt x="4347" y="15860"/>
                    <a:pt x="4061" y="15884"/>
                  </a:cubicBezTo>
                  <a:cubicBezTo>
                    <a:pt x="3716" y="15919"/>
                    <a:pt x="3382" y="15943"/>
                    <a:pt x="3049" y="15955"/>
                  </a:cubicBezTo>
                  <a:close/>
                  <a:moveTo>
                    <a:pt x="7526" y="1703"/>
                  </a:moveTo>
                  <a:lnTo>
                    <a:pt x="7645" y="1763"/>
                  </a:lnTo>
                  <a:cubicBezTo>
                    <a:pt x="8514" y="2215"/>
                    <a:pt x="9383" y="2680"/>
                    <a:pt x="10264" y="3144"/>
                  </a:cubicBezTo>
                  <a:cubicBezTo>
                    <a:pt x="10716" y="3382"/>
                    <a:pt x="10907" y="3703"/>
                    <a:pt x="10895" y="4227"/>
                  </a:cubicBezTo>
                  <a:cubicBezTo>
                    <a:pt x="10871" y="5608"/>
                    <a:pt x="10871" y="7025"/>
                    <a:pt x="10859" y="8395"/>
                  </a:cubicBezTo>
                  <a:cubicBezTo>
                    <a:pt x="10859" y="9264"/>
                    <a:pt x="10859" y="10157"/>
                    <a:pt x="10847" y="11038"/>
                  </a:cubicBezTo>
                  <a:cubicBezTo>
                    <a:pt x="10847" y="11252"/>
                    <a:pt x="10836" y="11466"/>
                    <a:pt x="10800" y="11681"/>
                  </a:cubicBezTo>
                  <a:cubicBezTo>
                    <a:pt x="10788" y="11847"/>
                    <a:pt x="10776" y="12026"/>
                    <a:pt x="10776" y="12181"/>
                  </a:cubicBezTo>
                  <a:lnTo>
                    <a:pt x="10728" y="13395"/>
                  </a:lnTo>
                  <a:cubicBezTo>
                    <a:pt x="10716" y="13752"/>
                    <a:pt x="10693" y="14121"/>
                    <a:pt x="10693" y="14479"/>
                  </a:cubicBezTo>
                  <a:cubicBezTo>
                    <a:pt x="10693" y="14610"/>
                    <a:pt x="10669" y="14729"/>
                    <a:pt x="10657" y="14883"/>
                  </a:cubicBezTo>
                  <a:lnTo>
                    <a:pt x="10657" y="14895"/>
                  </a:lnTo>
                  <a:cubicBezTo>
                    <a:pt x="10597" y="14860"/>
                    <a:pt x="10514" y="14836"/>
                    <a:pt x="10466" y="14800"/>
                  </a:cubicBezTo>
                  <a:cubicBezTo>
                    <a:pt x="10204" y="14681"/>
                    <a:pt x="9966" y="14562"/>
                    <a:pt x="9728" y="14431"/>
                  </a:cubicBezTo>
                  <a:cubicBezTo>
                    <a:pt x="9014" y="14026"/>
                    <a:pt x="8216" y="13788"/>
                    <a:pt x="7359" y="13717"/>
                  </a:cubicBezTo>
                  <a:cubicBezTo>
                    <a:pt x="7026" y="13693"/>
                    <a:pt x="6680" y="13645"/>
                    <a:pt x="6335" y="13609"/>
                  </a:cubicBezTo>
                  <a:cubicBezTo>
                    <a:pt x="5692" y="13538"/>
                    <a:pt x="5061" y="13478"/>
                    <a:pt x="4406" y="13431"/>
                  </a:cubicBezTo>
                  <a:cubicBezTo>
                    <a:pt x="4299" y="13431"/>
                    <a:pt x="4192" y="13419"/>
                    <a:pt x="4073" y="13419"/>
                  </a:cubicBezTo>
                  <a:cubicBezTo>
                    <a:pt x="3787" y="13419"/>
                    <a:pt x="3489" y="13431"/>
                    <a:pt x="3216" y="13467"/>
                  </a:cubicBezTo>
                  <a:cubicBezTo>
                    <a:pt x="3049" y="13478"/>
                    <a:pt x="2882" y="13490"/>
                    <a:pt x="2704" y="13490"/>
                  </a:cubicBezTo>
                  <a:cubicBezTo>
                    <a:pt x="2561" y="13490"/>
                    <a:pt x="2418" y="13514"/>
                    <a:pt x="2263" y="13526"/>
                  </a:cubicBezTo>
                  <a:lnTo>
                    <a:pt x="2120" y="13538"/>
                  </a:lnTo>
                  <a:lnTo>
                    <a:pt x="2120" y="13514"/>
                  </a:lnTo>
                  <a:cubicBezTo>
                    <a:pt x="2108" y="13407"/>
                    <a:pt x="2096" y="13312"/>
                    <a:pt x="2084" y="13217"/>
                  </a:cubicBezTo>
                  <a:cubicBezTo>
                    <a:pt x="2061" y="12716"/>
                    <a:pt x="2049" y="12228"/>
                    <a:pt x="2025" y="11740"/>
                  </a:cubicBezTo>
                  <a:cubicBezTo>
                    <a:pt x="2001" y="11109"/>
                    <a:pt x="1977" y="10490"/>
                    <a:pt x="1942" y="9847"/>
                  </a:cubicBezTo>
                  <a:cubicBezTo>
                    <a:pt x="1930" y="9490"/>
                    <a:pt x="1918" y="9121"/>
                    <a:pt x="1882" y="8764"/>
                  </a:cubicBezTo>
                  <a:cubicBezTo>
                    <a:pt x="1858" y="8168"/>
                    <a:pt x="1811" y="7537"/>
                    <a:pt x="1811" y="6942"/>
                  </a:cubicBezTo>
                  <a:cubicBezTo>
                    <a:pt x="1811" y="6394"/>
                    <a:pt x="1822" y="5835"/>
                    <a:pt x="1846" y="5275"/>
                  </a:cubicBezTo>
                  <a:cubicBezTo>
                    <a:pt x="1858" y="4823"/>
                    <a:pt x="1870" y="4323"/>
                    <a:pt x="1870" y="3846"/>
                  </a:cubicBezTo>
                  <a:cubicBezTo>
                    <a:pt x="1870" y="3346"/>
                    <a:pt x="1846" y="2834"/>
                    <a:pt x="1822" y="2346"/>
                  </a:cubicBezTo>
                  <a:cubicBezTo>
                    <a:pt x="1811" y="2096"/>
                    <a:pt x="1799" y="1846"/>
                    <a:pt x="1799" y="1584"/>
                  </a:cubicBezTo>
                  <a:lnTo>
                    <a:pt x="1799" y="1167"/>
                  </a:lnTo>
                  <a:lnTo>
                    <a:pt x="1799" y="1048"/>
                  </a:lnTo>
                  <a:lnTo>
                    <a:pt x="1930" y="1013"/>
                  </a:lnTo>
                  <a:cubicBezTo>
                    <a:pt x="2084" y="965"/>
                    <a:pt x="2215" y="917"/>
                    <a:pt x="2346" y="917"/>
                  </a:cubicBezTo>
                  <a:lnTo>
                    <a:pt x="2346" y="917"/>
                  </a:lnTo>
                  <a:cubicBezTo>
                    <a:pt x="3811" y="929"/>
                    <a:pt x="5537" y="1036"/>
                    <a:pt x="7228" y="1620"/>
                  </a:cubicBezTo>
                  <a:cubicBezTo>
                    <a:pt x="7264" y="1632"/>
                    <a:pt x="7287" y="1632"/>
                    <a:pt x="7323" y="1644"/>
                  </a:cubicBezTo>
                  <a:cubicBezTo>
                    <a:pt x="7430" y="1656"/>
                    <a:pt x="7490" y="1679"/>
                    <a:pt x="7526" y="1703"/>
                  </a:cubicBezTo>
                  <a:close/>
                  <a:moveTo>
                    <a:pt x="15789" y="15503"/>
                  </a:moveTo>
                  <a:cubicBezTo>
                    <a:pt x="15705" y="15526"/>
                    <a:pt x="15622" y="15538"/>
                    <a:pt x="15550" y="15538"/>
                  </a:cubicBezTo>
                  <a:cubicBezTo>
                    <a:pt x="14431" y="15586"/>
                    <a:pt x="13288" y="15610"/>
                    <a:pt x="12312" y="15622"/>
                  </a:cubicBezTo>
                  <a:cubicBezTo>
                    <a:pt x="12502" y="15491"/>
                    <a:pt x="12693" y="15419"/>
                    <a:pt x="12883" y="15324"/>
                  </a:cubicBezTo>
                  <a:cubicBezTo>
                    <a:pt x="14014" y="14836"/>
                    <a:pt x="15241" y="14550"/>
                    <a:pt x="16431" y="14288"/>
                  </a:cubicBezTo>
                  <a:lnTo>
                    <a:pt x="16777" y="14217"/>
                  </a:lnTo>
                  <a:cubicBezTo>
                    <a:pt x="17944" y="13943"/>
                    <a:pt x="19194" y="13800"/>
                    <a:pt x="20480" y="13776"/>
                  </a:cubicBezTo>
                  <a:cubicBezTo>
                    <a:pt x="20706" y="13776"/>
                    <a:pt x="20920" y="13705"/>
                    <a:pt x="21134" y="13633"/>
                  </a:cubicBezTo>
                  <a:lnTo>
                    <a:pt x="21253" y="13586"/>
                  </a:lnTo>
                  <a:cubicBezTo>
                    <a:pt x="21456" y="13526"/>
                    <a:pt x="21575" y="13348"/>
                    <a:pt x="21599" y="13062"/>
                  </a:cubicBezTo>
                  <a:cubicBezTo>
                    <a:pt x="21611" y="12883"/>
                    <a:pt x="21623" y="12705"/>
                    <a:pt x="21623" y="12526"/>
                  </a:cubicBezTo>
                  <a:cubicBezTo>
                    <a:pt x="21658" y="12097"/>
                    <a:pt x="21682" y="11657"/>
                    <a:pt x="21718" y="11204"/>
                  </a:cubicBezTo>
                  <a:cubicBezTo>
                    <a:pt x="21730" y="10823"/>
                    <a:pt x="21742" y="10442"/>
                    <a:pt x="21742" y="10061"/>
                  </a:cubicBezTo>
                  <a:cubicBezTo>
                    <a:pt x="21742" y="9788"/>
                    <a:pt x="21754" y="9526"/>
                    <a:pt x="21754" y="9252"/>
                  </a:cubicBezTo>
                  <a:cubicBezTo>
                    <a:pt x="21789" y="8323"/>
                    <a:pt x="21813" y="7371"/>
                    <a:pt x="21861" y="6430"/>
                  </a:cubicBezTo>
                  <a:cubicBezTo>
                    <a:pt x="21873" y="6192"/>
                    <a:pt x="21873" y="5954"/>
                    <a:pt x="21896" y="5716"/>
                  </a:cubicBezTo>
                  <a:cubicBezTo>
                    <a:pt x="21908" y="5370"/>
                    <a:pt x="21920" y="5049"/>
                    <a:pt x="21932" y="4704"/>
                  </a:cubicBezTo>
                  <a:lnTo>
                    <a:pt x="21980" y="3180"/>
                  </a:lnTo>
                  <a:cubicBezTo>
                    <a:pt x="21992" y="2763"/>
                    <a:pt x="21992" y="2370"/>
                    <a:pt x="22015" y="1953"/>
                  </a:cubicBezTo>
                  <a:cubicBezTo>
                    <a:pt x="22015" y="1870"/>
                    <a:pt x="22027" y="1798"/>
                    <a:pt x="22039" y="1691"/>
                  </a:cubicBezTo>
                  <a:lnTo>
                    <a:pt x="22039" y="1667"/>
                  </a:lnTo>
                  <a:lnTo>
                    <a:pt x="22611" y="1691"/>
                  </a:lnTo>
                  <a:lnTo>
                    <a:pt x="22611" y="1727"/>
                  </a:lnTo>
                  <a:cubicBezTo>
                    <a:pt x="22623" y="1810"/>
                    <a:pt x="22635" y="1870"/>
                    <a:pt x="22635" y="1929"/>
                  </a:cubicBezTo>
                  <a:lnTo>
                    <a:pt x="22623" y="2287"/>
                  </a:lnTo>
                  <a:cubicBezTo>
                    <a:pt x="22611" y="3025"/>
                    <a:pt x="22575" y="3799"/>
                    <a:pt x="22551" y="4537"/>
                  </a:cubicBezTo>
                  <a:cubicBezTo>
                    <a:pt x="22516" y="5085"/>
                    <a:pt x="22492" y="5620"/>
                    <a:pt x="22468" y="6180"/>
                  </a:cubicBezTo>
                  <a:cubicBezTo>
                    <a:pt x="22444" y="6716"/>
                    <a:pt x="22408" y="7252"/>
                    <a:pt x="22396" y="7763"/>
                  </a:cubicBezTo>
                  <a:cubicBezTo>
                    <a:pt x="22396" y="7918"/>
                    <a:pt x="22396" y="8085"/>
                    <a:pt x="22408" y="8216"/>
                  </a:cubicBezTo>
                  <a:cubicBezTo>
                    <a:pt x="22432" y="8335"/>
                    <a:pt x="22432" y="8454"/>
                    <a:pt x="22432" y="8561"/>
                  </a:cubicBezTo>
                  <a:cubicBezTo>
                    <a:pt x="22408" y="10847"/>
                    <a:pt x="22385" y="13145"/>
                    <a:pt x="22373" y="15419"/>
                  </a:cubicBezTo>
                  <a:cubicBezTo>
                    <a:pt x="22373" y="15443"/>
                    <a:pt x="22373" y="15479"/>
                    <a:pt x="22349" y="15526"/>
                  </a:cubicBezTo>
                  <a:cubicBezTo>
                    <a:pt x="22313" y="15526"/>
                    <a:pt x="22277" y="15538"/>
                    <a:pt x="22254" y="15538"/>
                  </a:cubicBezTo>
                  <a:lnTo>
                    <a:pt x="22218" y="15538"/>
                  </a:lnTo>
                  <a:cubicBezTo>
                    <a:pt x="20849" y="15443"/>
                    <a:pt x="19479" y="15407"/>
                    <a:pt x="18158" y="15407"/>
                  </a:cubicBezTo>
                  <a:cubicBezTo>
                    <a:pt x="17467" y="15407"/>
                    <a:pt x="16777" y="15419"/>
                    <a:pt x="16098" y="15443"/>
                  </a:cubicBezTo>
                  <a:cubicBezTo>
                    <a:pt x="15967" y="15479"/>
                    <a:pt x="15884" y="15491"/>
                    <a:pt x="15789" y="15503"/>
                  </a:cubicBezTo>
                  <a:close/>
                  <a:moveTo>
                    <a:pt x="11395" y="11014"/>
                  </a:moveTo>
                  <a:cubicBezTo>
                    <a:pt x="11431" y="10133"/>
                    <a:pt x="11431" y="9240"/>
                    <a:pt x="11431" y="8371"/>
                  </a:cubicBezTo>
                  <a:lnTo>
                    <a:pt x="11431" y="7180"/>
                  </a:lnTo>
                  <a:lnTo>
                    <a:pt x="11431" y="6109"/>
                  </a:lnTo>
                  <a:cubicBezTo>
                    <a:pt x="11431" y="5382"/>
                    <a:pt x="11443" y="4644"/>
                    <a:pt x="11443" y="3906"/>
                  </a:cubicBezTo>
                  <a:cubicBezTo>
                    <a:pt x="11443" y="3596"/>
                    <a:pt x="11621" y="3418"/>
                    <a:pt x="11752" y="3311"/>
                  </a:cubicBezTo>
                  <a:cubicBezTo>
                    <a:pt x="12276" y="2953"/>
                    <a:pt x="12883" y="2537"/>
                    <a:pt x="13491" y="2203"/>
                  </a:cubicBezTo>
                  <a:cubicBezTo>
                    <a:pt x="14729" y="1513"/>
                    <a:pt x="16098" y="1025"/>
                    <a:pt x="17563" y="751"/>
                  </a:cubicBezTo>
                  <a:cubicBezTo>
                    <a:pt x="18182" y="632"/>
                    <a:pt x="18789" y="572"/>
                    <a:pt x="19408" y="572"/>
                  </a:cubicBezTo>
                  <a:cubicBezTo>
                    <a:pt x="19908" y="572"/>
                    <a:pt x="20420" y="620"/>
                    <a:pt x="20908" y="691"/>
                  </a:cubicBezTo>
                  <a:cubicBezTo>
                    <a:pt x="21230" y="751"/>
                    <a:pt x="21230" y="751"/>
                    <a:pt x="21277" y="1096"/>
                  </a:cubicBezTo>
                  <a:cubicBezTo>
                    <a:pt x="21420" y="2382"/>
                    <a:pt x="21337" y="3668"/>
                    <a:pt x="21265" y="4942"/>
                  </a:cubicBezTo>
                  <a:cubicBezTo>
                    <a:pt x="21253" y="5216"/>
                    <a:pt x="21230" y="5489"/>
                    <a:pt x="21218" y="5775"/>
                  </a:cubicBezTo>
                  <a:cubicBezTo>
                    <a:pt x="21194" y="6287"/>
                    <a:pt x="21194" y="6811"/>
                    <a:pt x="21182" y="7335"/>
                  </a:cubicBezTo>
                  <a:cubicBezTo>
                    <a:pt x="21158" y="7740"/>
                    <a:pt x="21158" y="8156"/>
                    <a:pt x="21146" y="8573"/>
                  </a:cubicBezTo>
                  <a:cubicBezTo>
                    <a:pt x="21134" y="8871"/>
                    <a:pt x="21111" y="9180"/>
                    <a:pt x="21087" y="9478"/>
                  </a:cubicBezTo>
                  <a:cubicBezTo>
                    <a:pt x="21075" y="9764"/>
                    <a:pt x="21039" y="10038"/>
                    <a:pt x="21027" y="10335"/>
                  </a:cubicBezTo>
                  <a:cubicBezTo>
                    <a:pt x="21015" y="10621"/>
                    <a:pt x="21015" y="10907"/>
                    <a:pt x="21015" y="11169"/>
                  </a:cubicBezTo>
                  <a:lnTo>
                    <a:pt x="21015" y="11800"/>
                  </a:lnTo>
                  <a:cubicBezTo>
                    <a:pt x="20992" y="12109"/>
                    <a:pt x="20980" y="12383"/>
                    <a:pt x="20956" y="12621"/>
                  </a:cubicBezTo>
                  <a:cubicBezTo>
                    <a:pt x="20908" y="13038"/>
                    <a:pt x="20837" y="13097"/>
                    <a:pt x="20420" y="13133"/>
                  </a:cubicBezTo>
                  <a:cubicBezTo>
                    <a:pt x="20206" y="13157"/>
                    <a:pt x="19980" y="13169"/>
                    <a:pt x="19777" y="13193"/>
                  </a:cubicBezTo>
                  <a:cubicBezTo>
                    <a:pt x="19491" y="13217"/>
                    <a:pt x="19206" y="13240"/>
                    <a:pt x="18908" y="13276"/>
                  </a:cubicBezTo>
                  <a:cubicBezTo>
                    <a:pt x="17801" y="13371"/>
                    <a:pt x="16622" y="13598"/>
                    <a:pt x="15110" y="13990"/>
                  </a:cubicBezTo>
                  <a:lnTo>
                    <a:pt x="14812" y="14062"/>
                  </a:lnTo>
                  <a:cubicBezTo>
                    <a:pt x="14062" y="14240"/>
                    <a:pt x="13300" y="14431"/>
                    <a:pt x="12610" y="14800"/>
                  </a:cubicBezTo>
                  <a:cubicBezTo>
                    <a:pt x="12276" y="14967"/>
                    <a:pt x="11979" y="15145"/>
                    <a:pt x="11657" y="15324"/>
                  </a:cubicBezTo>
                  <a:cubicBezTo>
                    <a:pt x="11538" y="15383"/>
                    <a:pt x="11431" y="15455"/>
                    <a:pt x="11312" y="15514"/>
                  </a:cubicBezTo>
                  <a:cubicBezTo>
                    <a:pt x="11205" y="15455"/>
                    <a:pt x="11193" y="15360"/>
                    <a:pt x="11205" y="15205"/>
                  </a:cubicBezTo>
                  <a:cubicBezTo>
                    <a:pt x="11217" y="14776"/>
                    <a:pt x="11252" y="14348"/>
                    <a:pt x="11276" y="13895"/>
                  </a:cubicBezTo>
                  <a:cubicBezTo>
                    <a:pt x="11324" y="12967"/>
                    <a:pt x="11371" y="11978"/>
                    <a:pt x="11395" y="110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0" name="Google Shape;3990;p116"/>
            <p:cNvSpPr/>
            <p:nvPr/>
          </p:nvSpPr>
          <p:spPr>
            <a:xfrm>
              <a:off x="4900900" y="3280600"/>
              <a:ext cx="47950" cy="69075"/>
            </a:xfrm>
            <a:custGeom>
              <a:avLst/>
              <a:gdLst/>
              <a:ahLst/>
              <a:cxnLst/>
              <a:rect l="l" t="t" r="r" b="b"/>
              <a:pathLst>
                <a:path w="1918" h="2763" extrusionOk="0">
                  <a:moveTo>
                    <a:pt x="1239" y="1358"/>
                  </a:moveTo>
                  <a:cubicBezTo>
                    <a:pt x="1346" y="1453"/>
                    <a:pt x="1393" y="1512"/>
                    <a:pt x="1477" y="1572"/>
                  </a:cubicBezTo>
                  <a:cubicBezTo>
                    <a:pt x="1917" y="2012"/>
                    <a:pt x="1715" y="2465"/>
                    <a:pt x="1286" y="2643"/>
                  </a:cubicBezTo>
                  <a:cubicBezTo>
                    <a:pt x="1001" y="2762"/>
                    <a:pt x="655" y="2762"/>
                    <a:pt x="322" y="2751"/>
                  </a:cubicBezTo>
                  <a:cubicBezTo>
                    <a:pt x="108" y="2751"/>
                    <a:pt x="0" y="2536"/>
                    <a:pt x="48" y="2298"/>
                  </a:cubicBezTo>
                  <a:cubicBezTo>
                    <a:pt x="179" y="1643"/>
                    <a:pt x="262" y="1000"/>
                    <a:pt x="167" y="334"/>
                  </a:cubicBezTo>
                  <a:cubicBezTo>
                    <a:pt x="119" y="84"/>
                    <a:pt x="227" y="0"/>
                    <a:pt x="465" y="36"/>
                  </a:cubicBezTo>
                  <a:cubicBezTo>
                    <a:pt x="739" y="72"/>
                    <a:pt x="1012" y="107"/>
                    <a:pt x="1274" y="191"/>
                  </a:cubicBezTo>
                  <a:cubicBezTo>
                    <a:pt x="1727" y="310"/>
                    <a:pt x="1834" y="607"/>
                    <a:pt x="1560" y="977"/>
                  </a:cubicBezTo>
                  <a:cubicBezTo>
                    <a:pt x="1477" y="1096"/>
                    <a:pt x="1370" y="1203"/>
                    <a:pt x="1239" y="1358"/>
                  </a:cubicBezTo>
                  <a:close/>
                  <a:moveTo>
                    <a:pt x="477" y="1643"/>
                  </a:moveTo>
                  <a:cubicBezTo>
                    <a:pt x="334" y="1917"/>
                    <a:pt x="227" y="2179"/>
                    <a:pt x="370" y="2393"/>
                  </a:cubicBezTo>
                  <a:cubicBezTo>
                    <a:pt x="548" y="2608"/>
                    <a:pt x="834" y="2465"/>
                    <a:pt x="1072" y="2405"/>
                  </a:cubicBezTo>
                  <a:cubicBezTo>
                    <a:pt x="1120" y="2393"/>
                    <a:pt x="1167" y="2370"/>
                    <a:pt x="1191" y="2358"/>
                  </a:cubicBezTo>
                  <a:cubicBezTo>
                    <a:pt x="1441" y="2215"/>
                    <a:pt x="1465" y="1941"/>
                    <a:pt x="1191" y="1822"/>
                  </a:cubicBezTo>
                  <a:cubicBezTo>
                    <a:pt x="989" y="1715"/>
                    <a:pt x="727" y="1691"/>
                    <a:pt x="477" y="1643"/>
                  </a:cubicBezTo>
                  <a:close/>
                  <a:moveTo>
                    <a:pt x="393" y="441"/>
                  </a:moveTo>
                  <a:cubicBezTo>
                    <a:pt x="417" y="738"/>
                    <a:pt x="453" y="1024"/>
                    <a:pt x="489" y="1334"/>
                  </a:cubicBezTo>
                  <a:cubicBezTo>
                    <a:pt x="905" y="1167"/>
                    <a:pt x="1322" y="1107"/>
                    <a:pt x="1465" y="643"/>
                  </a:cubicBezTo>
                  <a:cubicBezTo>
                    <a:pt x="1132" y="393"/>
                    <a:pt x="798" y="369"/>
                    <a:pt x="393" y="44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1" name="Google Shape;3991;p116"/>
            <p:cNvSpPr/>
            <p:nvPr/>
          </p:nvSpPr>
          <p:spPr>
            <a:xfrm>
              <a:off x="4649675" y="3136525"/>
              <a:ext cx="48850" cy="75025"/>
            </a:xfrm>
            <a:custGeom>
              <a:avLst/>
              <a:gdLst/>
              <a:ahLst/>
              <a:cxnLst/>
              <a:rect l="l" t="t" r="r" b="b"/>
              <a:pathLst>
                <a:path w="1954" h="3001" extrusionOk="0">
                  <a:moveTo>
                    <a:pt x="1691" y="3001"/>
                  </a:moveTo>
                  <a:cubicBezTo>
                    <a:pt x="1572" y="2560"/>
                    <a:pt x="1477" y="2179"/>
                    <a:pt x="1370" y="1810"/>
                  </a:cubicBezTo>
                  <a:lnTo>
                    <a:pt x="763" y="1810"/>
                  </a:lnTo>
                  <a:cubicBezTo>
                    <a:pt x="560" y="1810"/>
                    <a:pt x="441" y="1917"/>
                    <a:pt x="405" y="2108"/>
                  </a:cubicBezTo>
                  <a:cubicBezTo>
                    <a:pt x="382" y="2322"/>
                    <a:pt x="334" y="2513"/>
                    <a:pt x="286" y="2715"/>
                  </a:cubicBezTo>
                  <a:cubicBezTo>
                    <a:pt x="274" y="2763"/>
                    <a:pt x="227" y="2810"/>
                    <a:pt x="203" y="2858"/>
                  </a:cubicBezTo>
                  <a:cubicBezTo>
                    <a:pt x="1" y="2799"/>
                    <a:pt x="1" y="2691"/>
                    <a:pt x="48" y="2537"/>
                  </a:cubicBezTo>
                  <a:cubicBezTo>
                    <a:pt x="286" y="1787"/>
                    <a:pt x="524" y="1036"/>
                    <a:pt x="763" y="274"/>
                  </a:cubicBezTo>
                  <a:cubicBezTo>
                    <a:pt x="810" y="143"/>
                    <a:pt x="858" y="1"/>
                    <a:pt x="1013" y="24"/>
                  </a:cubicBezTo>
                  <a:cubicBezTo>
                    <a:pt x="1108" y="36"/>
                    <a:pt x="1191" y="155"/>
                    <a:pt x="1239" y="251"/>
                  </a:cubicBezTo>
                  <a:cubicBezTo>
                    <a:pt x="1394" y="691"/>
                    <a:pt x="1536" y="1144"/>
                    <a:pt x="1667" y="1584"/>
                  </a:cubicBezTo>
                  <a:cubicBezTo>
                    <a:pt x="1751" y="1858"/>
                    <a:pt x="1810" y="2120"/>
                    <a:pt x="1882" y="2406"/>
                  </a:cubicBezTo>
                  <a:cubicBezTo>
                    <a:pt x="1941" y="2596"/>
                    <a:pt x="1953" y="2775"/>
                    <a:pt x="1691" y="3001"/>
                  </a:cubicBezTo>
                  <a:close/>
                  <a:moveTo>
                    <a:pt x="774" y="1441"/>
                  </a:moveTo>
                  <a:cubicBezTo>
                    <a:pt x="953" y="1406"/>
                    <a:pt x="1108" y="1382"/>
                    <a:pt x="1251" y="1346"/>
                  </a:cubicBezTo>
                  <a:cubicBezTo>
                    <a:pt x="1251" y="1048"/>
                    <a:pt x="1179" y="858"/>
                    <a:pt x="989" y="679"/>
                  </a:cubicBezTo>
                  <a:cubicBezTo>
                    <a:pt x="763" y="870"/>
                    <a:pt x="715" y="1108"/>
                    <a:pt x="774" y="144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2" name="Google Shape;3992;p116"/>
            <p:cNvSpPr/>
            <p:nvPr/>
          </p:nvSpPr>
          <p:spPr>
            <a:xfrm>
              <a:off x="4897925" y="3135925"/>
              <a:ext cx="180100" cy="62250"/>
            </a:xfrm>
            <a:custGeom>
              <a:avLst/>
              <a:gdLst/>
              <a:ahLst/>
              <a:cxnLst/>
              <a:rect l="l" t="t" r="r" b="b"/>
              <a:pathLst>
                <a:path w="7204" h="2490" extrusionOk="0">
                  <a:moveTo>
                    <a:pt x="6763" y="1"/>
                  </a:moveTo>
                  <a:lnTo>
                    <a:pt x="6656" y="1"/>
                  </a:lnTo>
                  <a:cubicBezTo>
                    <a:pt x="5787" y="36"/>
                    <a:pt x="4775" y="120"/>
                    <a:pt x="3787" y="525"/>
                  </a:cubicBezTo>
                  <a:cubicBezTo>
                    <a:pt x="2989" y="834"/>
                    <a:pt x="2191" y="1132"/>
                    <a:pt x="1405" y="1418"/>
                  </a:cubicBezTo>
                  <a:cubicBezTo>
                    <a:pt x="1084" y="1537"/>
                    <a:pt x="774" y="1644"/>
                    <a:pt x="465" y="1763"/>
                  </a:cubicBezTo>
                  <a:cubicBezTo>
                    <a:pt x="298" y="1822"/>
                    <a:pt x="48" y="1918"/>
                    <a:pt x="12" y="2311"/>
                  </a:cubicBezTo>
                  <a:lnTo>
                    <a:pt x="0" y="2489"/>
                  </a:lnTo>
                  <a:lnTo>
                    <a:pt x="179" y="2477"/>
                  </a:lnTo>
                  <a:cubicBezTo>
                    <a:pt x="227" y="2477"/>
                    <a:pt x="250" y="2477"/>
                    <a:pt x="298" y="2453"/>
                  </a:cubicBezTo>
                  <a:cubicBezTo>
                    <a:pt x="369" y="2453"/>
                    <a:pt x="453" y="2442"/>
                    <a:pt x="524" y="2418"/>
                  </a:cubicBezTo>
                  <a:cubicBezTo>
                    <a:pt x="1584" y="1953"/>
                    <a:pt x="2739" y="1513"/>
                    <a:pt x="4060" y="1072"/>
                  </a:cubicBezTo>
                  <a:cubicBezTo>
                    <a:pt x="4715" y="870"/>
                    <a:pt x="5513" y="644"/>
                    <a:pt x="6346" y="644"/>
                  </a:cubicBezTo>
                  <a:cubicBezTo>
                    <a:pt x="6442" y="644"/>
                    <a:pt x="6561" y="644"/>
                    <a:pt x="6668" y="656"/>
                  </a:cubicBezTo>
                  <a:lnTo>
                    <a:pt x="6727" y="656"/>
                  </a:lnTo>
                  <a:cubicBezTo>
                    <a:pt x="6775" y="656"/>
                    <a:pt x="6823" y="679"/>
                    <a:pt x="6858" y="679"/>
                  </a:cubicBezTo>
                  <a:cubicBezTo>
                    <a:pt x="6906" y="679"/>
                    <a:pt x="7025" y="679"/>
                    <a:pt x="7120" y="584"/>
                  </a:cubicBezTo>
                  <a:cubicBezTo>
                    <a:pt x="7180" y="525"/>
                    <a:pt x="7204" y="441"/>
                    <a:pt x="7204" y="334"/>
                  </a:cubicBezTo>
                  <a:cubicBezTo>
                    <a:pt x="7204" y="215"/>
                    <a:pt x="7144" y="1"/>
                    <a:pt x="67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3" name="Google Shape;3993;p116"/>
            <p:cNvSpPr/>
            <p:nvPr/>
          </p:nvSpPr>
          <p:spPr>
            <a:xfrm>
              <a:off x="4897925" y="3374050"/>
              <a:ext cx="171475" cy="42300"/>
            </a:xfrm>
            <a:custGeom>
              <a:avLst/>
              <a:gdLst/>
              <a:ahLst/>
              <a:cxnLst/>
              <a:rect l="l" t="t" r="r" b="b"/>
              <a:pathLst>
                <a:path w="6859" h="1692" extrusionOk="0">
                  <a:moveTo>
                    <a:pt x="6561" y="60"/>
                  </a:moveTo>
                  <a:cubicBezTo>
                    <a:pt x="6442" y="36"/>
                    <a:pt x="6346" y="1"/>
                    <a:pt x="6227" y="1"/>
                  </a:cubicBezTo>
                  <a:lnTo>
                    <a:pt x="6180" y="1"/>
                  </a:lnTo>
                  <a:cubicBezTo>
                    <a:pt x="5346" y="48"/>
                    <a:pt x="4584" y="96"/>
                    <a:pt x="3822" y="167"/>
                  </a:cubicBezTo>
                  <a:cubicBezTo>
                    <a:pt x="3406" y="215"/>
                    <a:pt x="2977" y="287"/>
                    <a:pt x="2453" y="441"/>
                  </a:cubicBezTo>
                  <a:cubicBezTo>
                    <a:pt x="1977" y="560"/>
                    <a:pt x="1501" y="703"/>
                    <a:pt x="1048" y="834"/>
                  </a:cubicBezTo>
                  <a:cubicBezTo>
                    <a:pt x="870" y="894"/>
                    <a:pt x="667" y="941"/>
                    <a:pt x="489" y="1001"/>
                  </a:cubicBezTo>
                  <a:lnTo>
                    <a:pt x="453" y="1013"/>
                  </a:lnTo>
                  <a:cubicBezTo>
                    <a:pt x="358" y="1049"/>
                    <a:pt x="274" y="1072"/>
                    <a:pt x="179" y="1120"/>
                  </a:cubicBezTo>
                  <a:cubicBezTo>
                    <a:pt x="72" y="1179"/>
                    <a:pt x="0" y="1346"/>
                    <a:pt x="48" y="1453"/>
                  </a:cubicBezTo>
                  <a:cubicBezTo>
                    <a:pt x="96" y="1537"/>
                    <a:pt x="179" y="1632"/>
                    <a:pt x="274" y="1668"/>
                  </a:cubicBezTo>
                  <a:cubicBezTo>
                    <a:pt x="298" y="1691"/>
                    <a:pt x="334" y="1691"/>
                    <a:pt x="358" y="1691"/>
                  </a:cubicBezTo>
                  <a:cubicBezTo>
                    <a:pt x="417" y="1691"/>
                    <a:pt x="465" y="1668"/>
                    <a:pt x="512" y="1656"/>
                  </a:cubicBezTo>
                  <a:lnTo>
                    <a:pt x="536" y="1644"/>
                  </a:lnTo>
                  <a:cubicBezTo>
                    <a:pt x="774" y="1572"/>
                    <a:pt x="1012" y="1513"/>
                    <a:pt x="1251" y="1430"/>
                  </a:cubicBezTo>
                  <a:cubicBezTo>
                    <a:pt x="1679" y="1299"/>
                    <a:pt x="2096" y="1179"/>
                    <a:pt x="2524" y="1060"/>
                  </a:cubicBezTo>
                  <a:cubicBezTo>
                    <a:pt x="2739" y="1001"/>
                    <a:pt x="2977" y="941"/>
                    <a:pt x="3203" y="894"/>
                  </a:cubicBezTo>
                  <a:lnTo>
                    <a:pt x="3489" y="858"/>
                  </a:lnTo>
                  <a:cubicBezTo>
                    <a:pt x="4156" y="751"/>
                    <a:pt x="4834" y="644"/>
                    <a:pt x="5501" y="644"/>
                  </a:cubicBezTo>
                  <a:cubicBezTo>
                    <a:pt x="5775" y="644"/>
                    <a:pt x="6025" y="656"/>
                    <a:pt x="6275" y="691"/>
                  </a:cubicBezTo>
                  <a:lnTo>
                    <a:pt x="6370" y="691"/>
                  </a:lnTo>
                  <a:cubicBezTo>
                    <a:pt x="6537" y="691"/>
                    <a:pt x="6751" y="620"/>
                    <a:pt x="6835" y="263"/>
                  </a:cubicBezTo>
                  <a:lnTo>
                    <a:pt x="6858" y="108"/>
                  </a:lnTo>
                  <a:lnTo>
                    <a:pt x="6715" y="84"/>
                  </a:lnTo>
                  <a:cubicBezTo>
                    <a:pt x="6668" y="96"/>
                    <a:pt x="6608" y="84"/>
                    <a:pt x="656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4" name="Google Shape;3994;p116"/>
            <p:cNvSpPr/>
            <p:nvPr/>
          </p:nvSpPr>
          <p:spPr>
            <a:xfrm>
              <a:off x="4896125" y="3336850"/>
              <a:ext cx="171775" cy="43175"/>
            </a:xfrm>
            <a:custGeom>
              <a:avLst/>
              <a:gdLst/>
              <a:ahLst/>
              <a:cxnLst/>
              <a:rect l="l" t="t" r="r" b="b"/>
              <a:pathLst>
                <a:path w="6871" h="1727" extrusionOk="0">
                  <a:moveTo>
                    <a:pt x="322" y="1715"/>
                  </a:moveTo>
                  <a:cubicBezTo>
                    <a:pt x="382" y="1715"/>
                    <a:pt x="465" y="1703"/>
                    <a:pt x="537" y="1679"/>
                  </a:cubicBezTo>
                  <a:lnTo>
                    <a:pt x="787" y="1608"/>
                  </a:lnTo>
                  <a:cubicBezTo>
                    <a:pt x="1203" y="1477"/>
                    <a:pt x="1632" y="1346"/>
                    <a:pt x="2049" y="1203"/>
                  </a:cubicBezTo>
                  <a:cubicBezTo>
                    <a:pt x="3323" y="786"/>
                    <a:pt x="4287" y="596"/>
                    <a:pt x="5204" y="596"/>
                  </a:cubicBezTo>
                  <a:cubicBezTo>
                    <a:pt x="5609" y="596"/>
                    <a:pt x="6014" y="643"/>
                    <a:pt x="6395" y="715"/>
                  </a:cubicBezTo>
                  <a:cubicBezTo>
                    <a:pt x="6442" y="727"/>
                    <a:pt x="6490" y="727"/>
                    <a:pt x="6537" y="727"/>
                  </a:cubicBezTo>
                  <a:cubicBezTo>
                    <a:pt x="6633" y="727"/>
                    <a:pt x="6728" y="703"/>
                    <a:pt x="6787" y="632"/>
                  </a:cubicBezTo>
                  <a:cubicBezTo>
                    <a:pt x="6871" y="524"/>
                    <a:pt x="6871" y="358"/>
                    <a:pt x="6871" y="227"/>
                  </a:cubicBezTo>
                  <a:lnTo>
                    <a:pt x="6859" y="108"/>
                  </a:lnTo>
                  <a:lnTo>
                    <a:pt x="6740" y="96"/>
                  </a:lnTo>
                  <a:cubicBezTo>
                    <a:pt x="6633" y="72"/>
                    <a:pt x="6537" y="72"/>
                    <a:pt x="6442" y="60"/>
                  </a:cubicBezTo>
                  <a:cubicBezTo>
                    <a:pt x="6216" y="36"/>
                    <a:pt x="6002" y="0"/>
                    <a:pt x="5764" y="0"/>
                  </a:cubicBezTo>
                  <a:lnTo>
                    <a:pt x="5252" y="0"/>
                  </a:lnTo>
                  <a:cubicBezTo>
                    <a:pt x="4597" y="0"/>
                    <a:pt x="3918" y="36"/>
                    <a:pt x="3216" y="286"/>
                  </a:cubicBezTo>
                  <a:cubicBezTo>
                    <a:pt x="2882" y="405"/>
                    <a:pt x="2525" y="512"/>
                    <a:pt x="2192" y="596"/>
                  </a:cubicBezTo>
                  <a:cubicBezTo>
                    <a:pt x="2073" y="632"/>
                    <a:pt x="1954" y="655"/>
                    <a:pt x="1834" y="703"/>
                  </a:cubicBezTo>
                  <a:cubicBezTo>
                    <a:pt x="1573" y="774"/>
                    <a:pt x="1323" y="834"/>
                    <a:pt x="1072" y="905"/>
                  </a:cubicBezTo>
                  <a:cubicBezTo>
                    <a:pt x="858" y="965"/>
                    <a:pt x="644" y="1024"/>
                    <a:pt x="430" y="1084"/>
                  </a:cubicBezTo>
                  <a:cubicBezTo>
                    <a:pt x="346" y="1120"/>
                    <a:pt x="239" y="1143"/>
                    <a:pt x="144" y="1203"/>
                  </a:cubicBezTo>
                  <a:cubicBezTo>
                    <a:pt x="60" y="1263"/>
                    <a:pt x="1" y="1417"/>
                    <a:pt x="25" y="1524"/>
                  </a:cubicBezTo>
                  <a:cubicBezTo>
                    <a:pt x="60" y="1620"/>
                    <a:pt x="168" y="1715"/>
                    <a:pt x="263" y="1727"/>
                  </a:cubicBezTo>
                  <a:cubicBezTo>
                    <a:pt x="263" y="1715"/>
                    <a:pt x="299" y="1715"/>
                    <a:pt x="322" y="17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5" name="Google Shape;3995;p116"/>
            <p:cNvSpPr/>
            <p:nvPr/>
          </p:nvSpPr>
          <p:spPr>
            <a:xfrm>
              <a:off x="4906550" y="3180575"/>
              <a:ext cx="162250" cy="42300"/>
            </a:xfrm>
            <a:custGeom>
              <a:avLst/>
              <a:gdLst/>
              <a:ahLst/>
              <a:cxnLst/>
              <a:rect l="l" t="t" r="r" b="b"/>
              <a:pathLst>
                <a:path w="6490" h="1692" extrusionOk="0">
                  <a:moveTo>
                    <a:pt x="5954" y="667"/>
                  </a:moveTo>
                  <a:lnTo>
                    <a:pt x="6097" y="667"/>
                  </a:lnTo>
                  <a:cubicBezTo>
                    <a:pt x="6240" y="667"/>
                    <a:pt x="6323" y="632"/>
                    <a:pt x="6382" y="536"/>
                  </a:cubicBezTo>
                  <a:cubicBezTo>
                    <a:pt x="6490" y="417"/>
                    <a:pt x="6442" y="239"/>
                    <a:pt x="6430" y="179"/>
                  </a:cubicBezTo>
                  <a:lnTo>
                    <a:pt x="6418" y="96"/>
                  </a:lnTo>
                  <a:lnTo>
                    <a:pt x="6323" y="72"/>
                  </a:lnTo>
                  <a:cubicBezTo>
                    <a:pt x="6299" y="72"/>
                    <a:pt x="6275" y="60"/>
                    <a:pt x="6263" y="60"/>
                  </a:cubicBezTo>
                  <a:cubicBezTo>
                    <a:pt x="6216" y="48"/>
                    <a:pt x="6180" y="36"/>
                    <a:pt x="6132" y="36"/>
                  </a:cubicBezTo>
                  <a:cubicBezTo>
                    <a:pt x="5942" y="13"/>
                    <a:pt x="5763" y="1"/>
                    <a:pt x="5549" y="1"/>
                  </a:cubicBezTo>
                  <a:cubicBezTo>
                    <a:pt x="4966" y="1"/>
                    <a:pt x="4370" y="72"/>
                    <a:pt x="3811" y="155"/>
                  </a:cubicBezTo>
                  <a:lnTo>
                    <a:pt x="3537" y="179"/>
                  </a:lnTo>
                  <a:cubicBezTo>
                    <a:pt x="3084" y="239"/>
                    <a:pt x="2644" y="394"/>
                    <a:pt x="2227" y="536"/>
                  </a:cubicBezTo>
                  <a:cubicBezTo>
                    <a:pt x="1965" y="632"/>
                    <a:pt x="1679" y="727"/>
                    <a:pt x="1417" y="787"/>
                  </a:cubicBezTo>
                  <a:cubicBezTo>
                    <a:pt x="1334" y="810"/>
                    <a:pt x="1263" y="822"/>
                    <a:pt x="1179" y="846"/>
                  </a:cubicBezTo>
                  <a:cubicBezTo>
                    <a:pt x="1025" y="882"/>
                    <a:pt x="858" y="929"/>
                    <a:pt x="715" y="965"/>
                  </a:cubicBezTo>
                  <a:cubicBezTo>
                    <a:pt x="679" y="989"/>
                    <a:pt x="655" y="989"/>
                    <a:pt x="608" y="1001"/>
                  </a:cubicBezTo>
                  <a:cubicBezTo>
                    <a:pt x="429" y="1048"/>
                    <a:pt x="179" y="1120"/>
                    <a:pt x="60" y="1441"/>
                  </a:cubicBezTo>
                  <a:lnTo>
                    <a:pt x="1" y="1608"/>
                  </a:lnTo>
                  <a:lnTo>
                    <a:pt x="179" y="1644"/>
                  </a:lnTo>
                  <a:cubicBezTo>
                    <a:pt x="203" y="1644"/>
                    <a:pt x="239" y="1656"/>
                    <a:pt x="263" y="1656"/>
                  </a:cubicBezTo>
                  <a:cubicBezTo>
                    <a:pt x="322" y="1668"/>
                    <a:pt x="382" y="1691"/>
                    <a:pt x="441" y="1691"/>
                  </a:cubicBezTo>
                  <a:cubicBezTo>
                    <a:pt x="477" y="1691"/>
                    <a:pt x="501" y="1691"/>
                    <a:pt x="525" y="1668"/>
                  </a:cubicBezTo>
                  <a:cubicBezTo>
                    <a:pt x="608" y="1644"/>
                    <a:pt x="703" y="1632"/>
                    <a:pt x="798" y="1596"/>
                  </a:cubicBezTo>
                  <a:cubicBezTo>
                    <a:pt x="1144" y="1513"/>
                    <a:pt x="1489" y="1418"/>
                    <a:pt x="1810" y="1287"/>
                  </a:cubicBezTo>
                  <a:cubicBezTo>
                    <a:pt x="2882" y="834"/>
                    <a:pt x="4013" y="620"/>
                    <a:pt x="5180" y="620"/>
                  </a:cubicBezTo>
                  <a:cubicBezTo>
                    <a:pt x="5370" y="620"/>
                    <a:pt x="5585" y="620"/>
                    <a:pt x="5787" y="632"/>
                  </a:cubicBezTo>
                  <a:cubicBezTo>
                    <a:pt x="5835" y="667"/>
                    <a:pt x="5894" y="667"/>
                    <a:pt x="5954" y="6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6" name="Google Shape;3996;p116"/>
            <p:cNvSpPr/>
            <p:nvPr/>
          </p:nvSpPr>
          <p:spPr>
            <a:xfrm>
              <a:off x="4900300" y="3223150"/>
              <a:ext cx="124150" cy="36025"/>
            </a:xfrm>
            <a:custGeom>
              <a:avLst/>
              <a:gdLst/>
              <a:ahLst/>
              <a:cxnLst/>
              <a:rect l="l" t="t" r="r" b="b"/>
              <a:pathLst>
                <a:path w="4966" h="1441" extrusionOk="0">
                  <a:moveTo>
                    <a:pt x="24" y="1274"/>
                  </a:moveTo>
                  <a:lnTo>
                    <a:pt x="1" y="1441"/>
                  </a:lnTo>
                  <a:lnTo>
                    <a:pt x="179" y="1441"/>
                  </a:lnTo>
                  <a:lnTo>
                    <a:pt x="298" y="1441"/>
                  </a:lnTo>
                  <a:lnTo>
                    <a:pt x="394" y="1441"/>
                  </a:lnTo>
                  <a:cubicBezTo>
                    <a:pt x="453" y="1441"/>
                    <a:pt x="501" y="1441"/>
                    <a:pt x="548" y="1429"/>
                  </a:cubicBezTo>
                  <a:cubicBezTo>
                    <a:pt x="1965" y="1072"/>
                    <a:pt x="3227" y="774"/>
                    <a:pt x="4561" y="679"/>
                  </a:cubicBezTo>
                  <a:cubicBezTo>
                    <a:pt x="4966" y="655"/>
                    <a:pt x="4966" y="298"/>
                    <a:pt x="4966" y="155"/>
                  </a:cubicBezTo>
                  <a:lnTo>
                    <a:pt x="4966" y="0"/>
                  </a:lnTo>
                  <a:lnTo>
                    <a:pt x="4799" y="12"/>
                  </a:lnTo>
                  <a:cubicBezTo>
                    <a:pt x="4704" y="24"/>
                    <a:pt x="4608" y="24"/>
                    <a:pt x="4525" y="48"/>
                  </a:cubicBezTo>
                  <a:cubicBezTo>
                    <a:pt x="4311" y="60"/>
                    <a:pt x="4108" y="72"/>
                    <a:pt x="3906" y="119"/>
                  </a:cubicBezTo>
                  <a:cubicBezTo>
                    <a:pt x="2775" y="346"/>
                    <a:pt x="1667" y="560"/>
                    <a:pt x="513" y="822"/>
                  </a:cubicBezTo>
                  <a:cubicBezTo>
                    <a:pt x="334" y="846"/>
                    <a:pt x="72" y="905"/>
                    <a:pt x="24" y="12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7" name="Google Shape;3997;p116"/>
            <p:cNvSpPr/>
            <p:nvPr/>
          </p:nvSpPr>
          <p:spPr>
            <a:xfrm>
              <a:off x="4960725" y="3291600"/>
              <a:ext cx="83375" cy="23250"/>
            </a:xfrm>
            <a:custGeom>
              <a:avLst/>
              <a:gdLst/>
              <a:ahLst/>
              <a:cxnLst/>
              <a:rect l="l" t="t" r="r" b="b"/>
              <a:pathLst>
                <a:path w="3335" h="930" extrusionOk="0">
                  <a:moveTo>
                    <a:pt x="3156" y="25"/>
                  </a:moveTo>
                  <a:lnTo>
                    <a:pt x="2894" y="72"/>
                  </a:lnTo>
                  <a:cubicBezTo>
                    <a:pt x="2715" y="108"/>
                    <a:pt x="2549" y="132"/>
                    <a:pt x="2370" y="144"/>
                  </a:cubicBezTo>
                  <a:cubicBezTo>
                    <a:pt x="2001" y="179"/>
                    <a:pt x="1632" y="203"/>
                    <a:pt x="1275" y="239"/>
                  </a:cubicBezTo>
                  <a:cubicBezTo>
                    <a:pt x="1001" y="251"/>
                    <a:pt x="751" y="275"/>
                    <a:pt x="477" y="298"/>
                  </a:cubicBezTo>
                  <a:lnTo>
                    <a:pt x="417" y="298"/>
                  </a:lnTo>
                  <a:cubicBezTo>
                    <a:pt x="310" y="298"/>
                    <a:pt x="179" y="310"/>
                    <a:pt x="84" y="417"/>
                  </a:cubicBezTo>
                  <a:cubicBezTo>
                    <a:pt x="12" y="477"/>
                    <a:pt x="1" y="560"/>
                    <a:pt x="1" y="656"/>
                  </a:cubicBezTo>
                  <a:cubicBezTo>
                    <a:pt x="12" y="834"/>
                    <a:pt x="143" y="929"/>
                    <a:pt x="310" y="929"/>
                  </a:cubicBezTo>
                  <a:cubicBezTo>
                    <a:pt x="358" y="929"/>
                    <a:pt x="405" y="929"/>
                    <a:pt x="453" y="918"/>
                  </a:cubicBezTo>
                  <a:cubicBezTo>
                    <a:pt x="465" y="918"/>
                    <a:pt x="489" y="918"/>
                    <a:pt x="513" y="906"/>
                  </a:cubicBezTo>
                  <a:lnTo>
                    <a:pt x="1298" y="846"/>
                  </a:lnTo>
                  <a:cubicBezTo>
                    <a:pt x="1846" y="798"/>
                    <a:pt x="2382" y="751"/>
                    <a:pt x="2941" y="727"/>
                  </a:cubicBezTo>
                  <a:cubicBezTo>
                    <a:pt x="3072" y="715"/>
                    <a:pt x="3168" y="667"/>
                    <a:pt x="3239" y="596"/>
                  </a:cubicBezTo>
                  <a:cubicBezTo>
                    <a:pt x="3334" y="477"/>
                    <a:pt x="3322" y="310"/>
                    <a:pt x="3299" y="144"/>
                  </a:cubicBezTo>
                  <a:lnTo>
                    <a:pt x="32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8" name="Google Shape;3998;p116"/>
            <p:cNvSpPr/>
            <p:nvPr/>
          </p:nvSpPr>
          <p:spPr>
            <a:xfrm>
              <a:off x="4907750" y="3408000"/>
              <a:ext cx="73550" cy="28600"/>
            </a:xfrm>
            <a:custGeom>
              <a:avLst/>
              <a:gdLst/>
              <a:ahLst/>
              <a:cxnLst/>
              <a:rect l="l" t="t" r="r" b="b"/>
              <a:pathLst>
                <a:path w="2942" h="1144" extrusionOk="0">
                  <a:moveTo>
                    <a:pt x="2572" y="0"/>
                  </a:moveTo>
                  <a:cubicBezTo>
                    <a:pt x="2524" y="0"/>
                    <a:pt x="2477" y="0"/>
                    <a:pt x="2429" y="12"/>
                  </a:cubicBezTo>
                  <a:lnTo>
                    <a:pt x="2417" y="12"/>
                  </a:lnTo>
                  <a:cubicBezTo>
                    <a:pt x="2393" y="12"/>
                    <a:pt x="2358" y="36"/>
                    <a:pt x="2334" y="36"/>
                  </a:cubicBezTo>
                  <a:lnTo>
                    <a:pt x="1786" y="167"/>
                  </a:lnTo>
                  <a:cubicBezTo>
                    <a:pt x="1334" y="286"/>
                    <a:pt x="869" y="393"/>
                    <a:pt x="429" y="512"/>
                  </a:cubicBezTo>
                  <a:lnTo>
                    <a:pt x="381" y="524"/>
                  </a:lnTo>
                  <a:cubicBezTo>
                    <a:pt x="262" y="548"/>
                    <a:pt x="0" y="607"/>
                    <a:pt x="12" y="1000"/>
                  </a:cubicBezTo>
                  <a:lnTo>
                    <a:pt x="12" y="1143"/>
                  </a:lnTo>
                  <a:lnTo>
                    <a:pt x="155" y="1131"/>
                  </a:lnTo>
                  <a:lnTo>
                    <a:pt x="322" y="1131"/>
                  </a:lnTo>
                  <a:cubicBezTo>
                    <a:pt x="441" y="1131"/>
                    <a:pt x="560" y="1131"/>
                    <a:pt x="667" y="1107"/>
                  </a:cubicBezTo>
                  <a:cubicBezTo>
                    <a:pt x="1274" y="964"/>
                    <a:pt x="1881" y="822"/>
                    <a:pt x="2512" y="667"/>
                  </a:cubicBezTo>
                  <a:lnTo>
                    <a:pt x="2536" y="667"/>
                  </a:lnTo>
                  <a:cubicBezTo>
                    <a:pt x="2643" y="643"/>
                    <a:pt x="2941" y="583"/>
                    <a:pt x="2882" y="274"/>
                  </a:cubicBezTo>
                  <a:cubicBezTo>
                    <a:pt x="2893" y="191"/>
                    <a:pt x="2822" y="0"/>
                    <a:pt x="25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9" name="Google Shape;3999;p116"/>
            <p:cNvSpPr/>
            <p:nvPr/>
          </p:nvSpPr>
          <p:spPr>
            <a:xfrm>
              <a:off x="4657425" y="3220475"/>
              <a:ext cx="147950" cy="39000"/>
            </a:xfrm>
            <a:custGeom>
              <a:avLst/>
              <a:gdLst/>
              <a:ahLst/>
              <a:cxnLst/>
              <a:rect l="l" t="t" r="r" b="b"/>
              <a:pathLst>
                <a:path w="5918" h="1560" extrusionOk="0">
                  <a:moveTo>
                    <a:pt x="405" y="667"/>
                  </a:moveTo>
                  <a:cubicBezTo>
                    <a:pt x="548" y="715"/>
                    <a:pt x="691" y="726"/>
                    <a:pt x="822" y="726"/>
                  </a:cubicBezTo>
                  <a:lnTo>
                    <a:pt x="917" y="750"/>
                  </a:lnTo>
                  <a:cubicBezTo>
                    <a:pt x="1072" y="762"/>
                    <a:pt x="1250" y="774"/>
                    <a:pt x="1417" y="786"/>
                  </a:cubicBezTo>
                  <a:cubicBezTo>
                    <a:pt x="2286" y="881"/>
                    <a:pt x="3179" y="965"/>
                    <a:pt x="4036" y="1179"/>
                  </a:cubicBezTo>
                  <a:cubicBezTo>
                    <a:pt x="4310" y="1250"/>
                    <a:pt x="4584" y="1322"/>
                    <a:pt x="4858" y="1405"/>
                  </a:cubicBezTo>
                  <a:cubicBezTo>
                    <a:pt x="5001" y="1441"/>
                    <a:pt x="5156" y="1488"/>
                    <a:pt x="5298" y="1512"/>
                  </a:cubicBezTo>
                  <a:cubicBezTo>
                    <a:pt x="5394" y="1548"/>
                    <a:pt x="5465" y="1560"/>
                    <a:pt x="5525" y="1560"/>
                  </a:cubicBezTo>
                  <a:cubicBezTo>
                    <a:pt x="5715" y="1560"/>
                    <a:pt x="5775" y="1417"/>
                    <a:pt x="5870" y="1179"/>
                  </a:cubicBezTo>
                  <a:lnTo>
                    <a:pt x="5918" y="1036"/>
                  </a:lnTo>
                  <a:lnTo>
                    <a:pt x="5798" y="976"/>
                  </a:lnTo>
                  <a:cubicBezTo>
                    <a:pt x="5763" y="965"/>
                    <a:pt x="5751" y="953"/>
                    <a:pt x="5715" y="941"/>
                  </a:cubicBezTo>
                  <a:cubicBezTo>
                    <a:pt x="5656" y="905"/>
                    <a:pt x="5584" y="857"/>
                    <a:pt x="5501" y="845"/>
                  </a:cubicBezTo>
                  <a:cubicBezTo>
                    <a:pt x="5382" y="822"/>
                    <a:pt x="5263" y="786"/>
                    <a:pt x="5144" y="738"/>
                  </a:cubicBezTo>
                  <a:cubicBezTo>
                    <a:pt x="4798" y="655"/>
                    <a:pt x="4453" y="548"/>
                    <a:pt x="4108" y="488"/>
                  </a:cubicBezTo>
                  <a:cubicBezTo>
                    <a:pt x="3191" y="345"/>
                    <a:pt x="2250" y="226"/>
                    <a:pt x="1334" y="107"/>
                  </a:cubicBezTo>
                  <a:lnTo>
                    <a:pt x="691" y="12"/>
                  </a:lnTo>
                  <a:cubicBezTo>
                    <a:pt x="631" y="12"/>
                    <a:pt x="584" y="0"/>
                    <a:pt x="512" y="0"/>
                  </a:cubicBezTo>
                  <a:lnTo>
                    <a:pt x="381" y="0"/>
                  </a:lnTo>
                  <a:lnTo>
                    <a:pt x="238" y="0"/>
                  </a:lnTo>
                  <a:lnTo>
                    <a:pt x="143" y="0"/>
                  </a:lnTo>
                  <a:lnTo>
                    <a:pt x="0" y="345"/>
                  </a:lnTo>
                  <a:lnTo>
                    <a:pt x="95" y="417"/>
                  </a:lnTo>
                  <a:cubicBezTo>
                    <a:pt x="107" y="429"/>
                    <a:pt x="143" y="441"/>
                    <a:pt x="155" y="476"/>
                  </a:cubicBezTo>
                  <a:cubicBezTo>
                    <a:pt x="226" y="560"/>
                    <a:pt x="310" y="643"/>
                    <a:pt x="405" y="6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0" name="Google Shape;4000;p116"/>
            <p:cNvSpPr/>
            <p:nvPr/>
          </p:nvSpPr>
          <p:spPr>
            <a:xfrm>
              <a:off x="4667250" y="3309475"/>
              <a:ext cx="150025" cy="37525"/>
            </a:xfrm>
            <a:custGeom>
              <a:avLst/>
              <a:gdLst/>
              <a:ahLst/>
              <a:cxnLst/>
              <a:rect l="l" t="t" r="r" b="b"/>
              <a:pathLst>
                <a:path w="6001" h="1501" extrusionOk="0">
                  <a:moveTo>
                    <a:pt x="5632" y="762"/>
                  </a:moveTo>
                  <a:cubicBezTo>
                    <a:pt x="5251" y="703"/>
                    <a:pt x="4893" y="619"/>
                    <a:pt x="4536" y="560"/>
                  </a:cubicBezTo>
                  <a:cubicBezTo>
                    <a:pt x="4036" y="476"/>
                    <a:pt x="3500" y="369"/>
                    <a:pt x="2977" y="298"/>
                  </a:cubicBezTo>
                  <a:cubicBezTo>
                    <a:pt x="2381" y="203"/>
                    <a:pt x="1774" y="131"/>
                    <a:pt x="1191" y="72"/>
                  </a:cubicBezTo>
                  <a:cubicBezTo>
                    <a:pt x="953" y="48"/>
                    <a:pt x="714" y="12"/>
                    <a:pt x="476" y="0"/>
                  </a:cubicBezTo>
                  <a:lnTo>
                    <a:pt x="393" y="0"/>
                  </a:lnTo>
                  <a:cubicBezTo>
                    <a:pt x="119" y="0"/>
                    <a:pt x="48" y="191"/>
                    <a:pt x="12" y="310"/>
                  </a:cubicBezTo>
                  <a:lnTo>
                    <a:pt x="0" y="369"/>
                  </a:lnTo>
                  <a:lnTo>
                    <a:pt x="36" y="417"/>
                  </a:lnTo>
                  <a:lnTo>
                    <a:pt x="48" y="429"/>
                  </a:lnTo>
                  <a:cubicBezTo>
                    <a:pt x="71" y="476"/>
                    <a:pt x="119" y="560"/>
                    <a:pt x="214" y="560"/>
                  </a:cubicBezTo>
                  <a:cubicBezTo>
                    <a:pt x="1845" y="726"/>
                    <a:pt x="3786" y="953"/>
                    <a:pt x="5727" y="1476"/>
                  </a:cubicBezTo>
                  <a:lnTo>
                    <a:pt x="5846" y="1500"/>
                  </a:lnTo>
                  <a:lnTo>
                    <a:pt x="5894" y="1381"/>
                  </a:lnTo>
                  <a:cubicBezTo>
                    <a:pt x="5953" y="1250"/>
                    <a:pt x="6001" y="1084"/>
                    <a:pt x="5929" y="941"/>
                  </a:cubicBezTo>
                  <a:cubicBezTo>
                    <a:pt x="5870" y="798"/>
                    <a:pt x="5679" y="762"/>
                    <a:pt x="5632" y="7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1" name="Google Shape;4001;p116"/>
            <p:cNvSpPr/>
            <p:nvPr/>
          </p:nvSpPr>
          <p:spPr>
            <a:xfrm>
              <a:off x="4661275" y="3253500"/>
              <a:ext cx="149750" cy="39925"/>
            </a:xfrm>
            <a:custGeom>
              <a:avLst/>
              <a:gdLst/>
              <a:ahLst/>
              <a:cxnLst/>
              <a:rect l="l" t="t" r="r" b="b"/>
              <a:pathLst>
                <a:path w="5990" h="1597" extrusionOk="0">
                  <a:moveTo>
                    <a:pt x="1739" y="763"/>
                  </a:moveTo>
                  <a:lnTo>
                    <a:pt x="1882" y="775"/>
                  </a:lnTo>
                  <a:cubicBezTo>
                    <a:pt x="2787" y="882"/>
                    <a:pt x="3704" y="989"/>
                    <a:pt x="4597" y="1239"/>
                  </a:cubicBezTo>
                  <a:cubicBezTo>
                    <a:pt x="4763" y="1287"/>
                    <a:pt x="4942" y="1358"/>
                    <a:pt x="5109" y="1418"/>
                  </a:cubicBezTo>
                  <a:lnTo>
                    <a:pt x="5466" y="1549"/>
                  </a:lnTo>
                  <a:cubicBezTo>
                    <a:pt x="5525" y="1572"/>
                    <a:pt x="5585" y="1584"/>
                    <a:pt x="5633" y="1584"/>
                  </a:cubicBezTo>
                  <a:lnTo>
                    <a:pt x="5644" y="1584"/>
                  </a:lnTo>
                  <a:lnTo>
                    <a:pt x="5704" y="1584"/>
                  </a:lnTo>
                  <a:lnTo>
                    <a:pt x="5823" y="1596"/>
                  </a:lnTo>
                  <a:lnTo>
                    <a:pt x="5990" y="989"/>
                  </a:lnTo>
                  <a:lnTo>
                    <a:pt x="5847" y="941"/>
                  </a:lnTo>
                  <a:cubicBezTo>
                    <a:pt x="5775" y="918"/>
                    <a:pt x="5704" y="882"/>
                    <a:pt x="5621" y="870"/>
                  </a:cubicBezTo>
                  <a:cubicBezTo>
                    <a:pt x="5478" y="810"/>
                    <a:pt x="5323" y="763"/>
                    <a:pt x="5180" y="739"/>
                  </a:cubicBezTo>
                  <a:cubicBezTo>
                    <a:pt x="4156" y="465"/>
                    <a:pt x="3085" y="334"/>
                    <a:pt x="2049" y="215"/>
                  </a:cubicBezTo>
                  <a:cubicBezTo>
                    <a:pt x="1537" y="156"/>
                    <a:pt x="977" y="96"/>
                    <a:pt x="453" y="1"/>
                  </a:cubicBezTo>
                  <a:lnTo>
                    <a:pt x="382" y="1"/>
                  </a:lnTo>
                  <a:cubicBezTo>
                    <a:pt x="346" y="1"/>
                    <a:pt x="299" y="1"/>
                    <a:pt x="263" y="25"/>
                  </a:cubicBezTo>
                  <a:lnTo>
                    <a:pt x="239" y="25"/>
                  </a:lnTo>
                  <a:cubicBezTo>
                    <a:pt x="179" y="25"/>
                    <a:pt x="132" y="48"/>
                    <a:pt x="108" y="96"/>
                  </a:cubicBezTo>
                  <a:lnTo>
                    <a:pt x="60" y="179"/>
                  </a:lnTo>
                  <a:cubicBezTo>
                    <a:pt x="60" y="203"/>
                    <a:pt x="49" y="215"/>
                    <a:pt x="49" y="239"/>
                  </a:cubicBezTo>
                  <a:lnTo>
                    <a:pt x="1" y="358"/>
                  </a:lnTo>
                  <a:lnTo>
                    <a:pt x="108" y="417"/>
                  </a:lnTo>
                  <a:cubicBezTo>
                    <a:pt x="132" y="441"/>
                    <a:pt x="156" y="453"/>
                    <a:pt x="179" y="465"/>
                  </a:cubicBezTo>
                  <a:cubicBezTo>
                    <a:pt x="251" y="513"/>
                    <a:pt x="346" y="584"/>
                    <a:pt x="453" y="596"/>
                  </a:cubicBezTo>
                  <a:cubicBezTo>
                    <a:pt x="894" y="656"/>
                    <a:pt x="1322" y="715"/>
                    <a:pt x="1739" y="7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2" name="Google Shape;4002;p116"/>
            <p:cNvSpPr/>
            <p:nvPr/>
          </p:nvSpPr>
          <p:spPr>
            <a:xfrm>
              <a:off x="4671100" y="3347275"/>
              <a:ext cx="140225" cy="32450"/>
            </a:xfrm>
            <a:custGeom>
              <a:avLst/>
              <a:gdLst/>
              <a:ahLst/>
              <a:cxnLst/>
              <a:rect l="l" t="t" r="r" b="b"/>
              <a:pathLst>
                <a:path w="5609" h="1298" extrusionOk="0">
                  <a:moveTo>
                    <a:pt x="394" y="750"/>
                  </a:moveTo>
                  <a:cubicBezTo>
                    <a:pt x="453" y="750"/>
                    <a:pt x="501" y="738"/>
                    <a:pt x="548" y="715"/>
                  </a:cubicBezTo>
                  <a:cubicBezTo>
                    <a:pt x="989" y="631"/>
                    <a:pt x="1453" y="572"/>
                    <a:pt x="1930" y="572"/>
                  </a:cubicBezTo>
                  <a:cubicBezTo>
                    <a:pt x="2775" y="572"/>
                    <a:pt x="3644" y="715"/>
                    <a:pt x="4561" y="1048"/>
                  </a:cubicBezTo>
                  <a:cubicBezTo>
                    <a:pt x="4728" y="1107"/>
                    <a:pt x="4894" y="1155"/>
                    <a:pt x="5037" y="1191"/>
                  </a:cubicBezTo>
                  <a:cubicBezTo>
                    <a:pt x="5120" y="1227"/>
                    <a:pt x="5192" y="1238"/>
                    <a:pt x="5275" y="1274"/>
                  </a:cubicBezTo>
                  <a:lnTo>
                    <a:pt x="5394" y="1298"/>
                  </a:lnTo>
                  <a:lnTo>
                    <a:pt x="5454" y="1191"/>
                  </a:lnTo>
                  <a:cubicBezTo>
                    <a:pt x="5466" y="1179"/>
                    <a:pt x="5466" y="1167"/>
                    <a:pt x="5490" y="1155"/>
                  </a:cubicBezTo>
                  <a:cubicBezTo>
                    <a:pt x="5513" y="1107"/>
                    <a:pt x="5525" y="1072"/>
                    <a:pt x="5549" y="1036"/>
                  </a:cubicBezTo>
                  <a:cubicBezTo>
                    <a:pt x="5561" y="988"/>
                    <a:pt x="5561" y="941"/>
                    <a:pt x="5573" y="881"/>
                  </a:cubicBezTo>
                  <a:cubicBezTo>
                    <a:pt x="5573" y="857"/>
                    <a:pt x="5573" y="822"/>
                    <a:pt x="5597" y="798"/>
                  </a:cubicBezTo>
                  <a:lnTo>
                    <a:pt x="5609" y="655"/>
                  </a:lnTo>
                  <a:lnTo>
                    <a:pt x="5490" y="631"/>
                  </a:lnTo>
                  <a:lnTo>
                    <a:pt x="5180" y="536"/>
                  </a:lnTo>
                  <a:cubicBezTo>
                    <a:pt x="4966" y="476"/>
                    <a:pt x="4763" y="441"/>
                    <a:pt x="4561" y="357"/>
                  </a:cubicBezTo>
                  <a:cubicBezTo>
                    <a:pt x="3823" y="119"/>
                    <a:pt x="3013" y="0"/>
                    <a:pt x="2096" y="0"/>
                  </a:cubicBezTo>
                  <a:cubicBezTo>
                    <a:pt x="1584" y="0"/>
                    <a:pt x="1049" y="36"/>
                    <a:pt x="334" y="107"/>
                  </a:cubicBezTo>
                  <a:cubicBezTo>
                    <a:pt x="203" y="119"/>
                    <a:pt x="25" y="274"/>
                    <a:pt x="13" y="417"/>
                  </a:cubicBezTo>
                  <a:cubicBezTo>
                    <a:pt x="1" y="536"/>
                    <a:pt x="37" y="619"/>
                    <a:pt x="72" y="643"/>
                  </a:cubicBezTo>
                  <a:cubicBezTo>
                    <a:pt x="144" y="738"/>
                    <a:pt x="263" y="738"/>
                    <a:pt x="334" y="738"/>
                  </a:cubicBezTo>
                  <a:cubicBezTo>
                    <a:pt x="334" y="762"/>
                    <a:pt x="370" y="762"/>
                    <a:pt x="394" y="7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3" name="Google Shape;4003;p116"/>
            <p:cNvSpPr/>
            <p:nvPr/>
          </p:nvSpPr>
          <p:spPr>
            <a:xfrm>
              <a:off x="4677950" y="3381500"/>
              <a:ext cx="134875" cy="34850"/>
            </a:xfrm>
            <a:custGeom>
              <a:avLst/>
              <a:gdLst/>
              <a:ahLst/>
              <a:cxnLst/>
              <a:rect l="l" t="t" r="r" b="b"/>
              <a:pathLst>
                <a:path w="5395" h="1394" extrusionOk="0">
                  <a:moveTo>
                    <a:pt x="5299" y="774"/>
                  </a:moveTo>
                  <a:cubicBezTo>
                    <a:pt x="5275" y="762"/>
                    <a:pt x="5239" y="739"/>
                    <a:pt x="5204" y="715"/>
                  </a:cubicBezTo>
                  <a:cubicBezTo>
                    <a:pt x="3799" y="358"/>
                    <a:pt x="2346" y="119"/>
                    <a:pt x="870" y="24"/>
                  </a:cubicBezTo>
                  <a:lnTo>
                    <a:pt x="834" y="24"/>
                  </a:lnTo>
                  <a:cubicBezTo>
                    <a:pt x="751" y="24"/>
                    <a:pt x="644" y="0"/>
                    <a:pt x="536" y="0"/>
                  </a:cubicBezTo>
                  <a:cubicBezTo>
                    <a:pt x="465" y="0"/>
                    <a:pt x="405" y="0"/>
                    <a:pt x="346" y="24"/>
                  </a:cubicBezTo>
                  <a:cubicBezTo>
                    <a:pt x="239" y="36"/>
                    <a:pt x="179" y="119"/>
                    <a:pt x="144" y="179"/>
                  </a:cubicBezTo>
                  <a:cubicBezTo>
                    <a:pt x="120" y="203"/>
                    <a:pt x="108" y="215"/>
                    <a:pt x="108" y="227"/>
                  </a:cubicBezTo>
                  <a:lnTo>
                    <a:pt x="1" y="346"/>
                  </a:lnTo>
                  <a:lnTo>
                    <a:pt x="120" y="453"/>
                  </a:lnTo>
                  <a:lnTo>
                    <a:pt x="155" y="477"/>
                  </a:lnTo>
                  <a:cubicBezTo>
                    <a:pt x="191" y="524"/>
                    <a:pt x="263" y="584"/>
                    <a:pt x="334" y="596"/>
                  </a:cubicBezTo>
                  <a:cubicBezTo>
                    <a:pt x="394" y="620"/>
                    <a:pt x="465" y="620"/>
                    <a:pt x="513" y="620"/>
                  </a:cubicBezTo>
                  <a:lnTo>
                    <a:pt x="584" y="620"/>
                  </a:lnTo>
                  <a:lnTo>
                    <a:pt x="655" y="620"/>
                  </a:lnTo>
                  <a:cubicBezTo>
                    <a:pt x="858" y="631"/>
                    <a:pt x="1048" y="643"/>
                    <a:pt x="1239" y="643"/>
                  </a:cubicBezTo>
                  <a:cubicBezTo>
                    <a:pt x="1691" y="679"/>
                    <a:pt x="2132" y="691"/>
                    <a:pt x="2560" y="774"/>
                  </a:cubicBezTo>
                  <a:cubicBezTo>
                    <a:pt x="3132" y="881"/>
                    <a:pt x="3692" y="1036"/>
                    <a:pt x="4227" y="1179"/>
                  </a:cubicBezTo>
                  <a:cubicBezTo>
                    <a:pt x="4489" y="1251"/>
                    <a:pt x="4739" y="1310"/>
                    <a:pt x="4989" y="1370"/>
                  </a:cubicBezTo>
                  <a:cubicBezTo>
                    <a:pt x="5025" y="1370"/>
                    <a:pt x="5037" y="1393"/>
                    <a:pt x="5061" y="1393"/>
                  </a:cubicBezTo>
                  <a:lnTo>
                    <a:pt x="5108" y="1393"/>
                  </a:lnTo>
                  <a:lnTo>
                    <a:pt x="5168" y="1393"/>
                  </a:lnTo>
                  <a:lnTo>
                    <a:pt x="5287" y="1393"/>
                  </a:lnTo>
                  <a:lnTo>
                    <a:pt x="5394" y="858"/>
                  </a:lnTo>
                  <a:lnTo>
                    <a:pt x="5299" y="798"/>
                  </a:lnTo>
                  <a:cubicBezTo>
                    <a:pt x="5335" y="798"/>
                    <a:pt x="5323" y="774"/>
                    <a:pt x="5299" y="7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4" name="Google Shape;4004;p116"/>
            <p:cNvSpPr/>
            <p:nvPr/>
          </p:nvSpPr>
          <p:spPr>
            <a:xfrm>
              <a:off x="4714575" y="3186225"/>
              <a:ext cx="107175" cy="36350"/>
            </a:xfrm>
            <a:custGeom>
              <a:avLst/>
              <a:gdLst/>
              <a:ahLst/>
              <a:cxnLst/>
              <a:rect l="l" t="t" r="r" b="b"/>
              <a:pathLst>
                <a:path w="4287" h="1454" extrusionOk="0">
                  <a:moveTo>
                    <a:pt x="4072" y="822"/>
                  </a:moveTo>
                  <a:cubicBezTo>
                    <a:pt x="3953" y="727"/>
                    <a:pt x="3810" y="703"/>
                    <a:pt x="3691" y="668"/>
                  </a:cubicBezTo>
                  <a:cubicBezTo>
                    <a:pt x="2989" y="537"/>
                    <a:pt x="2274" y="394"/>
                    <a:pt x="1560" y="251"/>
                  </a:cubicBezTo>
                  <a:lnTo>
                    <a:pt x="774" y="108"/>
                  </a:lnTo>
                  <a:cubicBezTo>
                    <a:pt x="667" y="96"/>
                    <a:pt x="560" y="60"/>
                    <a:pt x="464" y="49"/>
                  </a:cubicBezTo>
                  <a:lnTo>
                    <a:pt x="310" y="13"/>
                  </a:lnTo>
                  <a:lnTo>
                    <a:pt x="238" y="1"/>
                  </a:lnTo>
                  <a:lnTo>
                    <a:pt x="179" y="49"/>
                  </a:lnTo>
                  <a:cubicBezTo>
                    <a:pt x="179" y="49"/>
                    <a:pt x="167" y="60"/>
                    <a:pt x="143" y="60"/>
                  </a:cubicBezTo>
                  <a:cubicBezTo>
                    <a:pt x="83" y="108"/>
                    <a:pt x="0" y="168"/>
                    <a:pt x="0" y="263"/>
                  </a:cubicBezTo>
                  <a:cubicBezTo>
                    <a:pt x="0" y="370"/>
                    <a:pt x="48" y="549"/>
                    <a:pt x="179" y="608"/>
                  </a:cubicBezTo>
                  <a:cubicBezTo>
                    <a:pt x="262" y="656"/>
                    <a:pt x="369" y="668"/>
                    <a:pt x="464" y="680"/>
                  </a:cubicBezTo>
                  <a:cubicBezTo>
                    <a:pt x="488" y="680"/>
                    <a:pt x="536" y="703"/>
                    <a:pt x="560" y="703"/>
                  </a:cubicBezTo>
                  <a:cubicBezTo>
                    <a:pt x="857" y="763"/>
                    <a:pt x="1179" y="822"/>
                    <a:pt x="1476" y="858"/>
                  </a:cubicBezTo>
                  <a:cubicBezTo>
                    <a:pt x="2203" y="1001"/>
                    <a:pt x="2941" y="1132"/>
                    <a:pt x="3643" y="1394"/>
                  </a:cubicBezTo>
                  <a:cubicBezTo>
                    <a:pt x="3655" y="1394"/>
                    <a:pt x="3679" y="1418"/>
                    <a:pt x="3679" y="1418"/>
                  </a:cubicBezTo>
                  <a:cubicBezTo>
                    <a:pt x="3715" y="1430"/>
                    <a:pt x="3774" y="1453"/>
                    <a:pt x="3834" y="1453"/>
                  </a:cubicBezTo>
                  <a:cubicBezTo>
                    <a:pt x="3858" y="1453"/>
                    <a:pt x="3882" y="1453"/>
                    <a:pt x="3893" y="1442"/>
                  </a:cubicBezTo>
                  <a:cubicBezTo>
                    <a:pt x="4036" y="1394"/>
                    <a:pt x="4191" y="1334"/>
                    <a:pt x="4227" y="1203"/>
                  </a:cubicBezTo>
                  <a:cubicBezTo>
                    <a:pt x="4286" y="1108"/>
                    <a:pt x="4191" y="906"/>
                    <a:pt x="4072" y="8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05" name="Google Shape;4005;p116"/>
          <p:cNvGrpSpPr/>
          <p:nvPr/>
        </p:nvGrpSpPr>
        <p:grpSpPr>
          <a:xfrm>
            <a:off x="6398132" y="1128304"/>
            <a:ext cx="721852" cy="874157"/>
            <a:chOff x="5685225" y="1586850"/>
            <a:chExt cx="598600" cy="724900"/>
          </a:xfrm>
        </p:grpSpPr>
        <p:sp>
          <p:nvSpPr>
            <p:cNvPr id="4006" name="Google Shape;4006;p116"/>
            <p:cNvSpPr/>
            <p:nvPr/>
          </p:nvSpPr>
          <p:spPr>
            <a:xfrm>
              <a:off x="5982875" y="1825225"/>
              <a:ext cx="300950" cy="420750"/>
            </a:xfrm>
            <a:custGeom>
              <a:avLst/>
              <a:gdLst/>
              <a:ahLst/>
              <a:cxnLst/>
              <a:rect l="l" t="t" r="r" b="b"/>
              <a:pathLst>
                <a:path w="12038" h="16830" extrusionOk="0">
                  <a:moveTo>
                    <a:pt x="6058" y="759"/>
                  </a:moveTo>
                  <a:cubicBezTo>
                    <a:pt x="7204" y="759"/>
                    <a:pt x="8291" y="1014"/>
                    <a:pt x="9299" y="1518"/>
                  </a:cubicBezTo>
                  <a:cubicBezTo>
                    <a:pt x="9871" y="1804"/>
                    <a:pt x="10264" y="2280"/>
                    <a:pt x="10621" y="3077"/>
                  </a:cubicBezTo>
                  <a:cubicBezTo>
                    <a:pt x="11014" y="3959"/>
                    <a:pt x="11216" y="4923"/>
                    <a:pt x="11216" y="5959"/>
                  </a:cubicBezTo>
                  <a:cubicBezTo>
                    <a:pt x="11252" y="6221"/>
                    <a:pt x="11252" y="6471"/>
                    <a:pt x="11264" y="6733"/>
                  </a:cubicBezTo>
                  <a:cubicBezTo>
                    <a:pt x="11288" y="7030"/>
                    <a:pt x="11288" y="7352"/>
                    <a:pt x="11288" y="7649"/>
                  </a:cubicBezTo>
                  <a:cubicBezTo>
                    <a:pt x="11288" y="7923"/>
                    <a:pt x="11252" y="8185"/>
                    <a:pt x="11204" y="8471"/>
                  </a:cubicBezTo>
                  <a:lnTo>
                    <a:pt x="11181" y="8673"/>
                  </a:lnTo>
                  <a:cubicBezTo>
                    <a:pt x="11169" y="8781"/>
                    <a:pt x="11133" y="8792"/>
                    <a:pt x="11062" y="8792"/>
                  </a:cubicBezTo>
                  <a:lnTo>
                    <a:pt x="10109" y="8852"/>
                  </a:lnTo>
                  <a:lnTo>
                    <a:pt x="10109" y="8852"/>
                  </a:lnTo>
                  <a:lnTo>
                    <a:pt x="10145" y="8769"/>
                  </a:lnTo>
                  <a:cubicBezTo>
                    <a:pt x="10300" y="8435"/>
                    <a:pt x="10442" y="8126"/>
                    <a:pt x="10538" y="7792"/>
                  </a:cubicBezTo>
                  <a:cubicBezTo>
                    <a:pt x="10657" y="7364"/>
                    <a:pt x="10704" y="6899"/>
                    <a:pt x="10740" y="6459"/>
                  </a:cubicBezTo>
                  <a:lnTo>
                    <a:pt x="10764" y="6292"/>
                  </a:lnTo>
                  <a:cubicBezTo>
                    <a:pt x="10788" y="5947"/>
                    <a:pt x="10823" y="5625"/>
                    <a:pt x="10835" y="5268"/>
                  </a:cubicBezTo>
                  <a:cubicBezTo>
                    <a:pt x="10847" y="5102"/>
                    <a:pt x="10847" y="4959"/>
                    <a:pt x="10859" y="4780"/>
                  </a:cubicBezTo>
                  <a:lnTo>
                    <a:pt x="10883" y="4578"/>
                  </a:lnTo>
                  <a:lnTo>
                    <a:pt x="10526" y="4506"/>
                  </a:lnTo>
                  <a:cubicBezTo>
                    <a:pt x="10195" y="4440"/>
                    <a:pt x="9895" y="4374"/>
                    <a:pt x="9569" y="4374"/>
                  </a:cubicBezTo>
                  <a:cubicBezTo>
                    <a:pt x="9543" y="4374"/>
                    <a:pt x="9516" y="4374"/>
                    <a:pt x="9490" y="4375"/>
                  </a:cubicBezTo>
                  <a:cubicBezTo>
                    <a:pt x="9398" y="4378"/>
                    <a:pt x="9305" y="4380"/>
                    <a:pt x="9211" y="4380"/>
                  </a:cubicBezTo>
                  <a:cubicBezTo>
                    <a:pt x="8930" y="4380"/>
                    <a:pt x="8642" y="4366"/>
                    <a:pt x="8347" y="4340"/>
                  </a:cubicBezTo>
                  <a:cubicBezTo>
                    <a:pt x="8180" y="4328"/>
                    <a:pt x="8025" y="4328"/>
                    <a:pt x="7871" y="4316"/>
                  </a:cubicBezTo>
                  <a:cubicBezTo>
                    <a:pt x="7764" y="4316"/>
                    <a:pt x="7668" y="4304"/>
                    <a:pt x="7549" y="4304"/>
                  </a:cubicBezTo>
                  <a:cubicBezTo>
                    <a:pt x="7323" y="4280"/>
                    <a:pt x="7097" y="4268"/>
                    <a:pt x="6871" y="4268"/>
                  </a:cubicBezTo>
                  <a:cubicBezTo>
                    <a:pt x="6668" y="4268"/>
                    <a:pt x="6573" y="4209"/>
                    <a:pt x="6501" y="3982"/>
                  </a:cubicBezTo>
                  <a:cubicBezTo>
                    <a:pt x="6394" y="3685"/>
                    <a:pt x="6275" y="3387"/>
                    <a:pt x="6120" y="3066"/>
                  </a:cubicBezTo>
                  <a:cubicBezTo>
                    <a:pt x="6037" y="2911"/>
                    <a:pt x="5942" y="2768"/>
                    <a:pt x="5859" y="2649"/>
                  </a:cubicBezTo>
                  <a:cubicBezTo>
                    <a:pt x="5835" y="2601"/>
                    <a:pt x="5787" y="2554"/>
                    <a:pt x="5763" y="2518"/>
                  </a:cubicBezTo>
                  <a:lnTo>
                    <a:pt x="5680" y="2399"/>
                  </a:lnTo>
                  <a:lnTo>
                    <a:pt x="5549" y="2411"/>
                  </a:lnTo>
                  <a:cubicBezTo>
                    <a:pt x="5168" y="2458"/>
                    <a:pt x="5085" y="2720"/>
                    <a:pt x="5049" y="2875"/>
                  </a:cubicBezTo>
                  <a:lnTo>
                    <a:pt x="4954" y="3137"/>
                  </a:lnTo>
                  <a:cubicBezTo>
                    <a:pt x="4870" y="3435"/>
                    <a:pt x="4763" y="3756"/>
                    <a:pt x="4668" y="4054"/>
                  </a:cubicBezTo>
                  <a:cubicBezTo>
                    <a:pt x="4632" y="4197"/>
                    <a:pt x="4585" y="4244"/>
                    <a:pt x="4418" y="4268"/>
                  </a:cubicBezTo>
                  <a:cubicBezTo>
                    <a:pt x="4049" y="4328"/>
                    <a:pt x="3656" y="4387"/>
                    <a:pt x="3299" y="4447"/>
                  </a:cubicBezTo>
                  <a:cubicBezTo>
                    <a:pt x="3001" y="4494"/>
                    <a:pt x="2727" y="4554"/>
                    <a:pt x="2406" y="4601"/>
                  </a:cubicBezTo>
                  <a:cubicBezTo>
                    <a:pt x="1846" y="4685"/>
                    <a:pt x="1751" y="4768"/>
                    <a:pt x="1691" y="5328"/>
                  </a:cubicBezTo>
                  <a:cubicBezTo>
                    <a:pt x="1560" y="6566"/>
                    <a:pt x="1751" y="7769"/>
                    <a:pt x="2275" y="9019"/>
                  </a:cubicBezTo>
                  <a:lnTo>
                    <a:pt x="2310" y="9114"/>
                  </a:lnTo>
                  <a:cubicBezTo>
                    <a:pt x="2310" y="9126"/>
                    <a:pt x="2322" y="9138"/>
                    <a:pt x="2322" y="9138"/>
                  </a:cubicBezTo>
                  <a:cubicBezTo>
                    <a:pt x="2096" y="9190"/>
                    <a:pt x="1863" y="9223"/>
                    <a:pt x="1633" y="9223"/>
                  </a:cubicBezTo>
                  <a:cubicBezTo>
                    <a:pt x="1549" y="9223"/>
                    <a:pt x="1465" y="9219"/>
                    <a:pt x="1382" y="9209"/>
                  </a:cubicBezTo>
                  <a:cubicBezTo>
                    <a:pt x="1370" y="9185"/>
                    <a:pt x="1370" y="9114"/>
                    <a:pt x="1358" y="9066"/>
                  </a:cubicBezTo>
                  <a:lnTo>
                    <a:pt x="1310" y="8661"/>
                  </a:lnTo>
                  <a:cubicBezTo>
                    <a:pt x="1263" y="8316"/>
                    <a:pt x="1215" y="7959"/>
                    <a:pt x="1215" y="7626"/>
                  </a:cubicBezTo>
                  <a:lnTo>
                    <a:pt x="1215" y="7566"/>
                  </a:lnTo>
                  <a:cubicBezTo>
                    <a:pt x="1179" y="6376"/>
                    <a:pt x="1144" y="5149"/>
                    <a:pt x="1382" y="3959"/>
                  </a:cubicBezTo>
                  <a:cubicBezTo>
                    <a:pt x="1572" y="3006"/>
                    <a:pt x="1989" y="2268"/>
                    <a:pt x="2644" y="1768"/>
                  </a:cubicBezTo>
                  <a:cubicBezTo>
                    <a:pt x="3287" y="1280"/>
                    <a:pt x="4037" y="970"/>
                    <a:pt x="4846" y="851"/>
                  </a:cubicBezTo>
                  <a:cubicBezTo>
                    <a:pt x="5257" y="790"/>
                    <a:pt x="5661" y="759"/>
                    <a:pt x="6058" y="759"/>
                  </a:cubicBezTo>
                  <a:close/>
                  <a:moveTo>
                    <a:pt x="5537" y="3613"/>
                  </a:moveTo>
                  <a:cubicBezTo>
                    <a:pt x="5644" y="3804"/>
                    <a:pt x="5716" y="4006"/>
                    <a:pt x="5787" y="4209"/>
                  </a:cubicBezTo>
                  <a:cubicBezTo>
                    <a:pt x="5811" y="4268"/>
                    <a:pt x="5835" y="4328"/>
                    <a:pt x="5847" y="4387"/>
                  </a:cubicBezTo>
                  <a:cubicBezTo>
                    <a:pt x="6061" y="4959"/>
                    <a:pt x="6132" y="5018"/>
                    <a:pt x="6680" y="5042"/>
                  </a:cubicBezTo>
                  <a:lnTo>
                    <a:pt x="6716" y="5042"/>
                  </a:lnTo>
                  <a:cubicBezTo>
                    <a:pt x="7263" y="5078"/>
                    <a:pt x="7799" y="5102"/>
                    <a:pt x="8347" y="5137"/>
                  </a:cubicBezTo>
                  <a:cubicBezTo>
                    <a:pt x="8740" y="5161"/>
                    <a:pt x="9109" y="5173"/>
                    <a:pt x="9502" y="5209"/>
                  </a:cubicBezTo>
                  <a:lnTo>
                    <a:pt x="9752" y="5209"/>
                  </a:lnTo>
                  <a:cubicBezTo>
                    <a:pt x="9792" y="5209"/>
                    <a:pt x="9831" y="5203"/>
                    <a:pt x="9867" y="5203"/>
                  </a:cubicBezTo>
                  <a:cubicBezTo>
                    <a:pt x="9885" y="5203"/>
                    <a:pt x="9903" y="5205"/>
                    <a:pt x="9919" y="5209"/>
                  </a:cubicBezTo>
                  <a:cubicBezTo>
                    <a:pt x="10002" y="5209"/>
                    <a:pt x="10038" y="5221"/>
                    <a:pt x="10038" y="5221"/>
                  </a:cubicBezTo>
                  <a:cubicBezTo>
                    <a:pt x="10038" y="5221"/>
                    <a:pt x="10050" y="5256"/>
                    <a:pt x="10038" y="5328"/>
                  </a:cubicBezTo>
                  <a:cubicBezTo>
                    <a:pt x="10014" y="5506"/>
                    <a:pt x="10014" y="5685"/>
                    <a:pt x="10002" y="5875"/>
                  </a:cubicBezTo>
                  <a:cubicBezTo>
                    <a:pt x="9978" y="6411"/>
                    <a:pt x="9954" y="6959"/>
                    <a:pt x="9835" y="7483"/>
                  </a:cubicBezTo>
                  <a:cubicBezTo>
                    <a:pt x="9645" y="8411"/>
                    <a:pt x="9121" y="9138"/>
                    <a:pt x="8335" y="9626"/>
                  </a:cubicBezTo>
                  <a:lnTo>
                    <a:pt x="8073" y="9804"/>
                  </a:lnTo>
                  <a:cubicBezTo>
                    <a:pt x="7716" y="10031"/>
                    <a:pt x="7383" y="10257"/>
                    <a:pt x="7002" y="10340"/>
                  </a:cubicBezTo>
                  <a:cubicBezTo>
                    <a:pt x="6662" y="10421"/>
                    <a:pt x="6339" y="10462"/>
                    <a:pt x="6034" y="10462"/>
                  </a:cubicBezTo>
                  <a:cubicBezTo>
                    <a:pt x="5709" y="10462"/>
                    <a:pt x="5403" y="10415"/>
                    <a:pt x="5120" y="10316"/>
                  </a:cubicBezTo>
                  <a:cubicBezTo>
                    <a:pt x="4406" y="10078"/>
                    <a:pt x="3680" y="9769"/>
                    <a:pt x="3192" y="9102"/>
                  </a:cubicBezTo>
                  <a:cubicBezTo>
                    <a:pt x="2906" y="8733"/>
                    <a:pt x="2727" y="8316"/>
                    <a:pt x="2632" y="7852"/>
                  </a:cubicBezTo>
                  <a:cubicBezTo>
                    <a:pt x="2549" y="7399"/>
                    <a:pt x="2501" y="6923"/>
                    <a:pt x="2453" y="6471"/>
                  </a:cubicBezTo>
                  <a:cubicBezTo>
                    <a:pt x="2441" y="6292"/>
                    <a:pt x="2418" y="6102"/>
                    <a:pt x="2394" y="5923"/>
                  </a:cubicBezTo>
                  <a:cubicBezTo>
                    <a:pt x="2418" y="5840"/>
                    <a:pt x="2418" y="5780"/>
                    <a:pt x="2430" y="5733"/>
                  </a:cubicBezTo>
                  <a:cubicBezTo>
                    <a:pt x="2441" y="5602"/>
                    <a:pt x="2453" y="5399"/>
                    <a:pt x="2489" y="5375"/>
                  </a:cubicBezTo>
                  <a:cubicBezTo>
                    <a:pt x="2513" y="5340"/>
                    <a:pt x="2715" y="5316"/>
                    <a:pt x="2834" y="5304"/>
                  </a:cubicBezTo>
                  <a:cubicBezTo>
                    <a:pt x="3346" y="5209"/>
                    <a:pt x="3918" y="5137"/>
                    <a:pt x="4620" y="5030"/>
                  </a:cubicBezTo>
                  <a:cubicBezTo>
                    <a:pt x="4823" y="5006"/>
                    <a:pt x="5239" y="4947"/>
                    <a:pt x="5311" y="4387"/>
                  </a:cubicBezTo>
                  <a:cubicBezTo>
                    <a:pt x="5347" y="4185"/>
                    <a:pt x="5406" y="3994"/>
                    <a:pt x="5478" y="3780"/>
                  </a:cubicBezTo>
                  <a:cubicBezTo>
                    <a:pt x="5489" y="3720"/>
                    <a:pt x="5513" y="3673"/>
                    <a:pt x="5537" y="3613"/>
                  </a:cubicBezTo>
                  <a:close/>
                  <a:moveTo>
                    <a:pt x="6882" y="11174"/>
                  </a:moveTo>
                  <a:cubicBezTo>
                    <a:pt x="6918" y="11448"/>
                    <a:pt x="6906" y="11733"/>
                    <a:pt x="6906" y="12043"/>
                  </a:cubicBezTo>
                  <a:lnTo>
                    <a:pt x="6906" y="12126"/>
                  </a:lnTo>
                  <a:cubicBezTo>
                    <a:pt x="6894" y="12150"/>
                    <a:pt x="6859" y="12174"/>
                    <a:pt x="6847" y="12174"/>
                  </a:cubicBezTo>
                  <a:cubicBezTo>
                    <a:pt x="6638" y="12245"/>
                    <a:pt x="6434" y="12280"/>
                    <a:pt x="6235" y="12280"/>
                  </a:cubicBezTo>
                  <a:cubicBezTo>
                    <a:pt x="5935" y="12280"/>
                    <a:pt x="5645" y="12200"/>
                    <a:pt x="5358" y="12043"/>
                  </a:cubicBezTo>
                  <a:cubicBezTo>
                    <a:pt x="5335" y="12031"/>
                    <a:pt x="5287" y="11971"/>
                    <a:pt x="5275" y="11936"/>
                  </a:cubicBezTo>
                  <a:cubicBezTo>
                    <a:pt x="5251" y="11733"/>
                    <a:pt x="5275" y="11495"/>
                    <a:pt x="5275" y="11257"/>
                  </a:cubicBezTo>
                  <a:lnTo>
                    <a:pt x="5275" y="11174"/>
                  </a:lnTo>
                  <a:close/>
                  <a:moveTo>
                    <a:pt x="4465" y="12352"/>
                  </a:moveTo>
                  <a:cubicBezTo>
                    <a:pt x="4561" y="12579"/>
                    <a:pt x="4763" y="12686"/>
                    <a:pt x="4930" y="12769"/>
                  </a:cubicBezTo>
                  <a:cubicBezTo>
                    <a:pt x="5321" y="12975"/>
                    <a:pt x="5733" y="13079"/>
                    <a:pt x="6181" y="13079"/>
                  </a:cubicBezTo>
                  <a:cubicBezTo>
                    <a:pt x="6484" y="13079"/>
                    <a:pt x="6803" y="13032"/>
                    <a:pt x="7144" y="12936"/>
                  </a:cubicBezTo>
                  <a:lnTo>
                    <a:pt x="7156" y="12936"/>
                  </a:lnTo>
                  <a:cubicBezTo>
                    <a:pt x="7299" y="12900"/>
                    <a:pt x="7454" y="12841"/>
                    <a:pt x="7561" y="12710"/>
                  </a:cubicBezTo>
                  <a:cubicBezTo>
                    <a:pt x="7619" y="12623"/>
                    <a:pt x="7692" y="12599"/>
                    <a:pt x="7837" y="12599"/>
                  </a:cubicBezTo>
                  <a:cubicBezTo>
                    <a:pt x="7871" y="12599"/>
                    <a:pt x="7910" y="12600"/>
                    <a:pt x="7954" y="12602"/>
                  </a:cubicBezTo>
                  <a:lnTo>
                    <a:pt x="8025" y="12602"/>
                  </a:lnTo>
                  <a:cubicBezTo>
                    <a:pt x="8490" y="12626"/>
                    <a:pt x="8883" y="12769"/>
                    <a:pt x="9323" y="13114"/>
                  </a:cubicBezTo>
                  <a:cubicBezTo>
                    <a:pt x="10180" y="13793"/>
                    <a:pt x="10692" y="14746"/>
                    <a:pt x="11050" y="15496"/>
                  </a:cubicBezTo>
                  <a:cubicBezTo>
                    <a:pt x="11073" y="15555"/>
                    <a:pt x="11085" y="15639"/>
                    <a:pt x="11109" y="15734"/>
                  </a:cubicBezTo>
                  <a:lnTo>
                    <a:pt x="11109" y="15781"/>
                  </a:lnTo>
                  <a:lnTo>
                    <a:pt x="10847" y="15793"/>
                  </a:lnTo>
                  <a:cubicBezTo>
                    <a:pt x="10490" y="15805"/>
                    <a:pt x="10133" y="15817"/>
                    <a:pt x="9799" y="15841"/>
                  </a:cubicBezTo>
                  <a:cubicBezTo>
                    <a:pt x="8907" y="15877"/>
                    <a:pt x="8025" y="15912"/>
                    <a:pt x="7144" y="15960"/>
                  </a:cubicBezTo>
                  <a:cubicBezTo>
                    <a:pt x="6966" y="15960"/>
                    <a:pt x="6787" y="15972"/>
                    <a:pt x="6609" y="15984"/>
                  </a:cubicBezTo>
                  <a:cubicBezTo>
                    <a:pt x="6308" y="16010"/>
                    <a:pt x="6008" y="16029"/>
                    <a:pt x="5708" y="16029"/>
                  </a:cubicBezTo>
                  <a:cubicBezTo>
                    <a:pt x="5591" y="16029"/>
                    <a:pt x="5475" y="16026"/>
                    <a:pt x="5358" y="16020"/>
                  </a:cubicBezTo>
                  <a:cubicBezTo>
                    <a:pt x="3739" y="15912"/>
                    <a:pt x="2382" y="15841"/>
                    <a:pt x="1001" y="15841"/>
                  </a:cubicBezTo>
                  <a:cubicBezTo>
                    <a:pt x="953" y="15841"/>
                    <a:pt x="894" y="15841"/>
                    <a:pt x="846" y="15817"/>
                  </a:cubicBezTo>
                  <a:cubicBezTo>
                    <a:pt x="846" y="15317"/>
                    <a:pt x="1263" y="14388"/>
                    <a:pt x="1798" y="13698"/>
                  </a:cubicBezTo>
                  <a:cubicBezTo>
                    <a:pt x="2263" y="13079"/>
                    <a:pt x="3453" y="12424"/>
                    <a:pt x="4465" y="12352"/>
                  </a:cubicBezTo>
                  <a:close/>
                  <a:moveTo>
                    <a:pt x="6347" y="1"/>
                  </a:moveTo>
                  <a:cubicBezTo>
                    <a:pt x="6248" y="1"/>
                    <a:pt x="6149" y="2"/>
                    <a:pt x="6049" y="6"/>
                  </a:cubicBezTo>
                  <a:cubicBezTo>
                    <a:pt x="4680" y="41"/>
                    <a:pt x="3561" y="387"/>
                    <a:pt x="2656" y="1042"/>
                  </a:cubicBezTo>
                  <a:cubicBezTo>
                    <a:pt x="2560" y="1101"/>
                    <a:pt x="2453" y="1161"/>
                    <a:pt x="2370" y="1232"/>
                  </a:cubicBezTo>
                  <a:cubicBezTo>
                    <a:pt x="2132" y="1387"/>
                    <a:pt x="1882" y="1530"/>
                    <a:pt x="1703" y="1768"/>
                  </a:cubicBezTo>
                  <a:cubicBezTo>
                    <a:pt x="1251" y="2387"/>
                    <a:pt x="786" y="3137"/>
                    <a:pt x="655" y="4030"/>
                  </a:cubicBezTo>
                  <a:cubicBezTo>
                    <a:pt x="536" y="4923"/>
                    <a:pt x="477" y="5637"/>
                    <a:pt x="489" y="6292"/>
                  </a:cubicBezTo>
                  <a:cubicBezTo>
                    <a:pt x="513" y="7090"/>
                    <a:pt x="572" y="7888"/>
                    <a:pt x="632" y="8661"/>
                  </a:cubicBezTo>
                  <a:cubicBezTo>
                    <a:pt x="655" y="8947"/>
                    <a:pt x="667" y="9233"/>
                    <a:pt x="691" y="9507"/>
                  </a:cubicBezTo>
                  <a:cubicBezTo>
                    <a:pt x="713" y="9937"/>
                    <a:pt x="858" y="10081"/>
                    <a:pt x="1248" y="10081"/>
                  </a:cubicBezTo>
                  <a:cubicBezTo>
                    <a:pt x="1279" y="10081"/>
                    <a:pt x="1312" y="10080"/>
                    <a:pt x="1346" y="10078"/>
                  </a:cubicBezTo>
                  <a:cubicBezTo>
                    <a:pt x="1763" y="10043"/>
                    <a:pt x="2191" y="10007"/>
                    <a:pt x="2668" y="9947"/>
                  </a:cubicBezTo>
                  <a:cubicBezTo>
                    <a:pt x="2714" y="9939"/>
                    <a:pt x="2756" y="9934"/>
                    <a:pt x="2794" y="9934"/>
                  </a:cubicBezTo>
                  <a:cubicBezTo>
                    <a:pt x="2911" y="9934"/>
                    <a:pt x="2994" y="9977"/>
                    <a:pt x="3084" y="10066"/>
                  </a:cubicBezTo>
                  <a:cubicBezTo>
                    <a:pt x="3227" y="10209"/>
                    <a:pt x="3406" y="10364"/>
                    <a:pt x="3680" y="10507"/>
                  </a:cubicBezTo>
                  <a:cubicBezTo>
                    <a:pt x="3906" y="10638"/>
                    <a:pt x="4144" y="10757"/>
                    <a:pt x="4358" y="10864"/>
                  </a:cubicBezTo>
                  <a:cubicBezTo>
                    <a:pt x="4418" y="10900"/>
                    <a:pt x="4465" y="10924"/>
                    <a:pt x="4525" y="10936"/>
                  </a:cubicBezTo>
                  <a:lnTo>
                    <a:pt x="4525" y="11055"/>
                  </a:lnTo>
                  <a:lnTo>
                    <a:pt x="4525" y="11198"/>
                  </a:lnTo>
                  <a:lnTo>
                    <a:pt x="4525" y="11317"/>
                  </a:lnTo>
                  <a:cubicBezTo>
                    <a:pt x="4525" y="11388"/>
                    <a:pt x="4525" y="11471"/>
                    <a:pt x="4513" y="11507"/>
                  </a:cubicBezTo>
                  <a:cubicBezTo>
                    <a:pt x="4465" y="11519"/>
                    <a:pt x="4394" y="11531"/>
                    <a:pt x="4323" y="11531"/>
                  </a:cubicBezTo>
                  <a:cubicBezTo>
                    <a:pt x="3251" y="11698"/>
                    <a:pt x="2275" y="12186"/>
                    <a:pt x="1465" y="12995"/>
                  </a:cubicBezTo>
                  <a:cubicBezTo>
                    <a:pt x="775" y="13662"/>
                    <a:pt x="405" y="14531"/>
                    <a:pt x="132" y="15281"/>
                  </a:cubicBezTo>
                  <a:cubicBezTo>
                    <a:pt x="1" y="15639"/>
                    <a:pt x="1" y="16020"/>
                    <a:pt x="120" y="16448"/>
                  </a:cubicBezTo>
                  <a:lnTo>
                    <a:pt x="167" y="16591"/>
                  </a:lnTo>
                  <a:lnTo>
                    <a:pt x="334" y="16615"/>
                  </a:lnTo>
                  <a:cubicBezTo>
                    <a:pt x="370" y="16615"/>
                    <a:pt x="429" y="16615"/>
                    <a:pt x="477" y="16627"/>
                  </a:cubicBezTo>
                  <a:cubicBezTo>
                    <a:pt x="584" y="16639"/>
                    <a:pt x="703" y="16639"/>
                    <a:pt x="810" y="16639"/>
                  </a:cubicBezTo>
                  <a:lnTo>
                    <a:pt x="1322" y="16639"/>
                  </a:lnTo>
                  <a:cubicBezTo>
                    <a:pt x="1537" y="16639"/>
                    <a:pt x="1746" y="16633"/>
                    <a:pt x="1953" y="16633"/>
                  </a:cubicBezTo>
                  <a:cubicBezTo>
                    <a:pt x="2056" y="16633"/>
                    <a:pt x="2160" y="16635"/>
                    <a:pt x="2263" y="16639"/>
                  </a:cubicBezTo>
                  <a:cubicBezTo>
                    <a:pt x="2715" y="16651"/>
                    <a:pt x="3168" y="16698"/>
                    <a:pt x="3608" y="16734"/>
                  </a:cubicBezTo>
                  <a:cubicBezTo>
                    <a:pt x="4037" y="16758"/>
                    <a:pt x="4477" y="16793"/>
                    <a:pt x="4918" y="16817"/>
                  </a:cubicBezTo>
                  <a:cubicBezTo>
                    <a:pt x="5108" y="16829"/>
                    <a:pt x="5299" y="16829"/>
                    <a:pt x="5513" y="16829"/>
                  </a:cubicBezTo>
                  <a:cubicBezTo>
                    <a:pt x="5763" y="16829"/>
                    <a:pt x="6025" y="16829"/>
                    <a:pt x="6323" y="16817"/>
                  </a:cubicBezTo>
                  <a:cubicBezTo>
                    <a:pt x="6775" y="16805"/>
                    <a:pt x="7216" y="16770"/>
                    <a:pt x="7656" y="16746"/>
                  </a:cubicBezTo>
                  <a:cubicBezTo>
                    <a:pt x="8145" y="16710"/>
                    <a:pt x="8645" y="16686"/>
                    <a:pt x="9145" y="16651"/>
                  </a:cubicBezTo>
                  <a:cubicBezTo>
                    <a:pt x="9657" y="16639"/>
                    <a:pt x="10192" y="16627"/>
                    <a:pt x="10716" y="16627"/>
                  </a:cubicBezTo>
                  <a:cubicBezTo>
                    <a:pt x="10942" y="16627"/>
                    <a:pt x="11145" y="16627"/>
                    <a:pt x="11371" y="16615"/>
                  </a:cubicBezTo>
                  <a:cubicBezTo>
                    <a:pt x="11538" y="16615"/>
                    <a:pt x="11669" y="16555"/>
                    <a:pt x="11764" y="16460"/>
                  </a:cubicBezTo>
                  <a:cubicBezTo>
                    <a:pt x="11824" y="16401"/>
                    <a:pt x="11883" y="16293"/>
                    <a:pt x="11859" y="16115"/>
                  </a:cubicBezTo>
                  <a:cubicBezTo>
                    <a:pt x="11859" y="16055"/>
                    <a:pt x="11847" y="15984"/>
                    <a:pt x="11847" y="15924"/>
                  </a:cubicBezTo>
                  <a:cubicBezTo>
                    <a:pt x="11835" y="15686"/>
                    <a:pt x="11824" y="15436"/>
                    <a:pt x="11716" y="15198"/>
                  </a:cubicBezTo>
                  <a:cubicBezTo>
                    <a:pt x="11609" y="14948"/>
                    <a:pt x="11466" y="14710"/>
                    <a:pt x="11323" y="14484"/>
                  </a:cubicBezTo>
                  <a:cubicBezTo>
                    <a:pt x="11228" y="14305"/>
                    <a:pt x="11121" y="14126"/>
                    <a:pt x="11026" y="13948"/>
                  </a:cubicBezTo>
                  <a:cubicBezTo>
                    <a:pt x="10728" y="13341"/>
                    <a:pt x="10276" y="12829"/>
                    <a:pt x="9585" y="12352"/>
                  </a:cubicBezTo>
                  <a:cubicBezTo>
                    <a:pt x="9216" y="12102"/>
                    <a:pt x="8823" y="11936"/>
                    <a:pt x="8395" y="11888"/>
                  </a:cubicBezTo>
                  <a:cubicBezTo>
                    <a:pt x="8204" y="11864"/>
                    <a:pt x="8014" y="11829"/>
                    <a:pt x="7787" y="11805"/>
                  </a:cubicBezTo>
                  <a:lnTo>
                    <a:pt x="7668" y="11793"/>
                  </a:lnTo>
                  <a:lnTo>
                    <a:pt x="7668" y="11686"/>
                  </a:lnTo>
                  <a:lnTo>
                    <a:pt x="7668" y="11102"/>
                  </a:lnTo>
                  <a:cubicBezTo>
                    <a:pt x="7656" y="11019"/>
                    <a:pt x="7680" y="10971"/>
                    <a:pt x="7847" y="10852"/>
                  </a:cubicBezTo>
                  <a:cubicBezTo>
                    <a:pt x="8014" y="10733"/>
                    <a:pt x="8204" y="10626"/>
                    <a:pt x="8371" y="10519"/>
                  </a:cubicBezTo>
                  <a:cubicBezTo>
                    <a:pt x="8752" y="10281"/>
                    <a:pt x="9168" y="10043"/>
                    <a:pt x="9514" y="9709"/>
                  </a:cubicBezTo>
                  <a:cubicBezTo>
                    <a:pt x="9538" y="9674"/>
                    <a:pt x="9573" y="9662"/>
                    <a:pt x="9585" y="9662"/>
                  </a:cubicBezTo>
                  <a:cubicBezTo>
                    <a:pt x="9990" y="9626"/>
                    <a:pt x="10371" y="9614"/>
                    <a:pt x="10752" y="9602"/>
                  </a:cubicBezTo>
                  <a:cubicBezTo>
                    <a:pt x="11764" y="9566"/>
                    <a:pt x="11978" y="9364"/>
                    <a:pt x="12038" y="8352"/>
                  </a:cubicBezTo>
                  <a:lnTo>
                    <a:pt x="12038" y="8126"/>
                  </a:lnTo>
                  <a:cubicBezTo>
                    <a:pt x="12026" y="7816"/>
                    <a:pt x="12026" y="7483"/>
                    <a:pt x="12026" y="7173"/>
                  </a:cubicBezTo>
                  <a:cubicBezTo>
                    <a:pt x="12014" y="6435"/>
                    <a:pt x="12002" y="5673"/>
                    <a:pt x="11966" y="4923"/>
                  </a:cubicBezTo>
                  <a:cubicBezTo>
                    <a:pt x="11907" y="3828"/>
                    <a:pt x="11526" y="2780"/>
                    <a:pt x="10764" y="1732"/>
                  </a:cubicBezTo>
                  <a:cubicBezTo>
                    <a:pt x="10288" y="1077"/>
                    <a:pt x="9585" y="732"/>
                    <a:pt x="8942" y="482"/>
                  </a:cubicBezTo>
                  <a:cubicBezTo>
                    <a:pt x="8165" y="158"/>
                    <a:pt x="7300" y="1"/>
                    <a:pt x="6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7" name="Google Shape;4007;p116"/>
            <p:cNvSpPr/>
            <p:nvPr/>
          </p:nvSpPr>
          <p:spPr>
            <a:xfrm>
              <a:off x="5685225" y="1900300"/>
              <a:ext cx="312275" cy="411450"/>
            </a:xfrm>
            <a:custGeom>
              <a:avLst/>
              <a:gdLst/>
              <a:ahLst/>
              <a:cxnLst/>
              <a:rect l="l" t="t" r="r" b="b"/>
              <a:pathLst>
                <a:path w="12491" h="16458" extrusionOk="0">
                  <a:moveTo>
                    <a:pt x="7063" y="755"/>
                  </a:moveTo>
                  <a:cubicBezTo>
                    <a:pt x="7831" y="755"/>
                    <a:pt x="8540" y="960"/>
                    <a:pt x="9192" y="1372"/>
                  </a:cubicBezTo>
                  <a:cubicBezTo>
                    <a:pt x="9406" y="1503"/>
                    <a:pt x="9597" y="1682"/>
                    <a:pt x="9775" y="1896"/>
                  </a:cubicBezTo>
                  <a:cubicBezTo>
                    <a:pt x="9930" y="2075"/>
                    <a:pt x="10049" y="2265"/>
                    <a:pt x="10180" y="2456"/>
                  </a:cubicBezTo>
                  <a:cubicBezTo>
                    <a:pt x="10240" y="2551"/>
                    <a:pt x="10287" y="2622"/>
                    <a:pt x="10347" y="2706"/>
                  </a:cubicBezTo>
                  <a:cubicBezTo>
                    <a:pt x="10609" y="3134"/>
                    <a:pt x="10728" y="3587"/>
                    <a:pt x="10704" y="4123"/>
                  </a:cubicBezTo>
                  <a:lnTo>
                    <a:pt x="10668" y="4123"/>
                  </a:lnTo>
                  <a:cubicBezTo>
                    <a:pt x="10587" y="4123"/>
                    <a:pt x="10501" y="4130"/>
                    <a:pt x="10418" y="4130"/>
                  </a:cubicBezTo>
                  <a:cubicBezTo>
                    <a:pt x="10356" y="4130"/>
                    <a:pt x="10296" y="4126"/>
                    <a:pt x="10240" y="4111"/>
                  </a:cubicBezTo>
                  <a:cubicBezTo>
                    <a:pt x="9775" y="4039"/>
                    <a:pt x="9287" y="3956"/>
                    <a:pt x="8811" y="3837"/>
                  </a:cubicBezTo>
                  <a:cubicBezTo>
                    <a:pt x="8144" y="3682"/>
                    <a:pt x="7632" y="3289"/>
                    <a:pt x="7335" y="2706"/>
                  </a:cubicBezTo>
                  <a:cubicBezTo>
                    <a:pt x="7299" y="2622"/>
                    <a:pt x="7251" y="2527"/>
                    <a:pt x="7192" y="2456"/>
                  </a:cubicBezTo>
                  <a:lnTo>
                    <a:pt x="7156" y="2408"/>
                  </a:lnTo>
                  <a:cubicBezTo>
                    <a:pt x="7132" y="2349"/>
                    <a:pt x="7085" y="2325"/>
                    <a:pt x="7061" y="2313"/>
                  </a:cubicBezTo>
                  <a:cubicBezTo>
                    <a:pt x="7037" y="2313"/>
                    <a:pt x="7037" y="2289"/>
                    <a:pt x="7013" y="2277"/>
                  </a:cubicBezTo>
                  <a:lnTo>
                    <a:pt x="6906" y="2206"/>
                  </a:lnTo>
                  <a:lnTo>
                    <a:pt x="6787" y="2265"/>
                  </a:lnTo>
                  <a:cubicBezTo>
                    <a:pt x="6727" y="2289"/>
                    <a:pt x="6656" y="2337"/>
                    <a:pt x="6573" y="2372"/>
                  </a:cubicBezTo>
                  <a:cubicBezTo>
                    <a:pt x="6394" y="2456"/>
                    <a:pt x="6239" y="2551"/>
                    <a:pt x="6061" y="2670"/>
                  </a:cubicBezTo>
                  <a:cubicBezTo>
                    <a:pt x="5311" y="3218"/>
                    <a:pt x="4453" y="3444"/>
                    <a:pt x="3691" y="3587"/>
                  </a:cubicBezTo>
                  <a:cubicBezTo>
                    <a:pt x="3525" y="3619"/>
                    <a:pt x="3347" y="3629"/>
                    <a:pt x="3152" y="3629"/>
                  </a:cubicBezTo>
                  <a:cubicBezTo>
                    <a:pt x="3055" y="3629"/>
                    <a:pt x="2953" y="3626"/>
                    <a:pt x="2846" y="3623"/>
                  </a:cubicBezTo>
                  <a:lnTo>
                    <a:pt x="2667" y="3623"/>
                  </a:lnTo>
                  <a:cubicBezTo>
                    <a:pt x="2691" y="3539"/>
                    <a:pt x="2727" y="3468"/>
                    <a:pt x="2751" y="3408"/>
                  </a:cubicBezTo>
                  <a:cubicBezTo>
                    <a:pt x="3501" y="2110"/>
                    <a:pt x="4453" y="1313"/>
                    <a:pt x="5644" y="967"/>
                  </a:cubicBezTo>
                  <a:cubicBezTo>
                    <a:pt x="6138" y="826"/>
                    <a:pt x="6611" y="755"/>
                    <a:pt x="7063" y="755"/>
                  </a:cubicBezTo>
                  <a:close/>
                  <a:moveTo>
                    <a:pt x="6716" y="3146"/>
                  </a:moveTo>
                  <a:cubicBezTo>
                    <a:pt x="6727" y="3158"/>
                    <a:pt x="6727" y="3170"/>
                    <a:pt x="6739" y="3170"/>
                  </a:cubicBezTo>
                  <a:cubicBezTo>
                    <a:pt x="7180" y="4063"/>
                    <a:pt x="7989" y="4361"/>
                    <a:pt x="8573" y="4515"/>
                  </a:cubicBezTo>
                  <a:cubicBezTo>
                    <a:pt x="9228" y="4694"/>
                    <a:pt x="9918" y="4825"/>
                    <a:pt x="10573" y="4944"/>
                  </a:cubicBezTo>
                  <a:lnTo>
                    <a:pt x="10645" y="4956"/>
                  </a:lnTo>
                  <a:cubicBezTo>
                    <a:pt x="10728" y="4980"/>
                    <a:pt x="10752" y="4992"/>
                    <a:pt x="10752" y="5063"/>
                  </a:cubicBezTo>
                  <a:lnTo>
                    <a:pt x="10835" y="5909"/>
                  </a:lnTo>
                  <a:lnTo>
                    <a:pt x="11418" y="5468"/>
                  </a:lnTo>
                  <a:cubicBezTo>
                    <a:pt x="11621" y="5587"/>
                    <a:pt x="11609" y="5718"/>
                    <a:pt x="11561" y="5837"/>
                  </a:cubicBezTo>
                  <a:cubicBezTo>
                    <a:pt x="11516" y="5992"/>
                    <a:pt x="11470" y="6092"/>
                    <a:pt x="11273" y="6092"/>
                  </a:cubicBezTo>
                  <a:cubicBezTo>
                    <a:pt x="11214" y="6092"/>
                    <a:pt x="11141" y="6083"/>
                    <a:pt x="11049" y="6063"/>
                  </a:cubicBezTo>
                  <a:lnTo>
                    <a:pt x="10835" y="6016"/>
                  </a:lnTo>
                  <a:lnTo>
                    <a:pt x="10776" y="6218"/>
                  </a:lnTo>
                  <a:cubicBezTo>
                    <a:pt x="10776" y="6242"/>
                    <a:pt x="10764" y="6266"/>
                    <a:pt x="10764" y="6278"/>
                  </a:cubicBezTo>
                  <a:cubicBezTo>
                    <a:pt x="10752" y="6337"/>
                    <a:pt x="10716" y="6420"/>
                    <a:pt x="10704" y="6492"/>
                  </a:cubicBezTo>
                  <a:cubicBezTo>
                    <a:pt x="10633" y="7397"/>
                    <a:pt x="10133" y="8171"/>
                    <a:pt x="9692" y="8837"/>
                  </a:cubicBezTo>
                  <a:cubicBezTo>
                    <a:pt x="9097" y="9719"/>
                    <a:pt x="8216" y="10242"/>
                    <a:pt x="7073" y="10385"/>
                  </a:cubicBezTo>
                  <a:cubicBezTo>
                    <a:pt x="6864" y="10413"/>
                    <a:pt x="6655" y="10427"/>
                    <a:pt x="6449" y="10427"/>
                  </a:cubicBezTo>
                  <a:cubicBezTo>
                    <a:pt x="5583" y="10427"/>
                    <a:pt x="4739" y="10185"/>
                    <a:pt x="3941" y="9695"/>
                  </a:cubicBezTo>
                  <a:cubicBezTo>
                    <a:pt x="3691" y="9540"/>
                    <a:pt x="3453" y="9290"/>
                    <a:pt x="3287" y="9016"/>
                  </a:cubicBezTo>
                  <a:cubicBezTo>
                    <a:pt x="2798" y="8218"/>
                    <a:pt x="2560" y="7528"/>
                    <a:pt x="2536" y="6837"/>
                  </a:cubicBezTo>
                  <a:cubicBezTo>
                    <a:pt x="2536" y="6718"/>
                    <a:pt x="2501" y="6599"/>
                    <a:pt x="2477" y="6492"/>
                  </a:cubicBezTo>
                  <a:lnTo>
                    <a:pt x="2429" y="6313"/>
                  </a:lnTo>
                  <a:lnTo>
                    <a:pt x="2358" y="5968"/>
                  </a:lnTo>
                  <a:lnTo>
                    <a:pt x="2072" y="6194"/>
                  </a:lnTo>
                  <a:cubicBezTo>
                    <a:pt x="1871" y="6349"/>
                    <a:pt x="1765" y="6418"/>
                    <a:pt x="1683" y="6418"/>
                  </a:cubicBezTo>
                  <a:cubicBezTo>
                    <a:pt x="1639" y="6418"/>
                    <a:pt x="1602" y="6398"/>
                    <a:pt x="1560" y="6361"/>
                  </a:cubicBezTo>
                  <a:cubicBezTo>
                    <a:pt x="1477" y="6290"/>
                    <a:pt x="1405" y="5956"/>
                    <a:pt x="1477" y="5789"/>
                  </a:cubicBezTo>
                  <a:cubicBezTo>
                    <a:pt x="1524" y="5677"/>
                    <a:pt x="1541" y="5623"/>
                    <a:pt x="1745" y="5623"/>
                  </a:cubicBezTo>
                  <a:cubicBezTo>
                    <a:pt x="1800" y="5623"/>
                    <a:pt x="1868" y="5627"/>
                    <a:pt x="1953" y="5635"/>
                  </a:cubicBezTo>
                  <a:lnTo>
                    <a:pt x="2036" y="5635"/>
                  </a:lnTo>
                  <a:lnTo>
                    <a:pt x="2096" y="5587"/>
                  </a:lnTo>
                  <a:cubicBezTo>
                    <a:pt x="2441" y="5337"/>
                    <a:pt x="2513" y="4992"/>
                    <a:pt x="2560" y="4718"/>
                  </a:cubicBezTo>
                  <a:cubicBezTo>
                    <a:pt x="2608" y="4420"/>
                    <a:pt x="2620" y="4396"/>
                    <a:pt x="2989" y="4373"/>
                  </a:cubicBezTo>
                  <a:cubicBezTo>
                    <a:pt x="4358" y="4325"/>
                    <a:pt x="5465" y="3980"/>
                    <a:pt x="6406" y="3301"/>
                  </a:cubicBezTo>
                  <a:cubicBezTo>
                    <a:pt x="6465" y="3265"/>
                    <a:pt x="6537" y="3218"/>
                    <a:pt x="6620" y="3170"/>
                  </a:cubicBezTo>
                  <a:cubicBezTo>
                    <a:pt x="6656" y="3158"/>
                    <a:pt x="6680" y="3146"/>
                    <a:pt x="6716" y="3146"/>
                  </a:cubicBezTo>
                  <a:close/>
                  <a:moveTo>
                    <a:pt x="5275" y="11147"/>
                  </a:moveTo>
                  <a:cubicBezTo>
                    <a:pt x="5311" y="11147"/>
                    <a:pt x="5358" y="11171"/>
                    <a:pt x="5418" y="11171"/>
                  </a:cubicBezTo>
                  <a:cubicBezTo>
                    <a:pt x="5703" y="11195"/>
                    <a:pt x="5965" y="11207"/>
                    <a:pt x="6251" y="11231"/>
                  </a:cubicBezTo>
                  <a:cubicBezTo>
                    <a:pt x="6388" y="11237"/>
                    <a:pt x="6525" y="11240"/>
                    <a:pt x="6663" y="11240"/>
                  </a:cubicBezTo>
                  <a:cubicBezTo>
                    <a:pt x="6802" y="11240"/>
                    <a:pt x="6942" y="11237"/>
                    <a:pt x="7085" y="11231"/>
                  </a:cubicBezTo>
                  <a:lnTo>
                    <a:pt x="7299" y="11231"/>
                  </a:lnTo>
                  <a:cubicBezTo>
                    <a:pt x="7323" y="11493"/>
                    <a:pt x="7311" y="11778"/>
                    <a:pt x="7216" y="12028"/>
                  </a:cubicBezTo>
                  <a:cubicBezTo>
                    <a:pt x="7204" y="12088"/>
                    <a:pt x="7144" y="12255"/>
                    <a:pt x="6763" y="12314"/>
                  </a:cubicBezTo>
                  <a:cubicBezTo>
                    <a:pt x="6637" y="12335"/>
                    <a:pt x="6516" y="12345"/>
                    <a:pt x="6399" y="12345"/>
                  </a:cubicBezTo>
                  <a:cubicBezTo>
                    <a:pt x="6038" y="12345"/>
                    <a:pt x="5717" y="12247"/>
                    <a:pt x="5430" y="12040"/>
                  </a:cubicBezTo>
                  <a:cubicBezTo>
                    <a:pt x="5311" y="11957"/>
                    <a:pt x="5287" y="11897"/>
                    <a:pt x="5287" y="11814"/>
                  </a:cubicBezTo>
                  <a:cubicBezTo>
                    <a:pt x="5275" y="11612"/>
                    <a:pt x="5275" y="11421"/>
                    <a:pt x="5275" y="11195"/>
                  </a:cubicBezTo>
                  <a:lnTo>
                    <a:pt x="5275" y="11147"/>
                  </a:lnTo>
                  <a:close/>
                  <a:moveTo>
                    <a:pt x="8001" y="11766"/>
                  </a:moveTo>
                  <a:cubicBezTo>
                    <a:pt x="8037" y="11766"/>
                    <a:pt x="8120" y="11766"/>
                    <a:pt x="8240" y="11778"/>
                  </a:cubicBezTo>
                  <a:cubicBezTo>
                    <a:pt x="9192" y="11885"/>
                    <a:pt x="10002" y="12314"/>
                    <a:pt x="10609" y="13040"/>
                  </a:cubicBezTo>
                  <a:cubicBezTo>
                    <a:pt x="11061" y="13576"/>
                    <a:pt x="11538" y="14231"/>
                    <a:pt x="11657" y="15041"/>
                  </a:cubicBezTo>
                  <a:cubicBezTo>
                    <a:pt x="11657" y="15076"/>
                    <a:pt x="11669" y="15112"/>
                    <a:pt x="11680" y="15160"/>
                  </a:cubicBezTo>
                  <a:cubicBezTo>
                    <a:pt x="11680" y="15183"/>
                    <a:pt x="11692" y="15219"/>
                    <a:pt x="11692" y="15243"/>
                  </a:cubicBezTo>
                  <a:cubicBezTo>
                    <a:pt x="11716" y="15374"/>
                    <a:pt x="11716" y="15434"/>
                    <a:pt x="11716" y="15457"/>
                  </a:cubicBezTo>
                  <a:cubicBezTo>
                    <a:pt x="11680" y="15469"/>
                    <a:pt x="11621" y="15469"/>
                    <a:pt x="11478" y="15469"/>
                  </a:cubicBezTo>
                  <a:cubicBezTo>
                    <a:pt x="10668" y="15481"/>
                    <a:pt x="9847" y="15517"/>
                    <a:pt x="9061" y="15541"/>
                  </a:cubicBezTo>
                  <a:cubicBezTo>
                    <a:pt x="8585" y="15553"/>
                    <a:pt x="8109" y="15576"/>
                    <a:pt x="7644" y="15588"/>
                  </a:cubicBezTo>
                  <a:cubicBezTo>
                    <a:pt x="7192" y="15600"/>
                    <a:pt x="6727" y="15612"/>
                    <a:pt x="6263" y="15612"/>
                  </a:cubicBezTo>
                  <a:lnTo>
                    <a:pt x="5965" y="15612"/>
                  </a:lnTo>
                  <a:cubicBezTo>
                    <a:pt x="5763" y="15612"/>
                    <a:pt x="5537" y="15636"/>
                    <a:pt x="5322" y="15636"/>
                  </a:cubicBezTo>
                  <a:cubicBezTo>
                    <a:pt x="4960" y="15661"/>
                    <a:pt x="4598" y="15686"/>
                    <a:pt x="4241" y="15686"/>
                  </a:cubicBezTo>
                  <a:cubicBezTo>
                    <a:pt x="4092" y="15686"/>
                    <a:pt x="3945" y="15682"/>
                    <a:pt x="3798" y="15672"/>
                  </a:cubicBezTo>
                  <a:cubicBezTo>
                    <a:pt x="3108" y="15648"/>
                    <a:pt x="2394" y="15588"/>
                    <a:pt x="1727" y="15529"/>
                  </a:cubicBezTo>
                  <a:cubicBezTo>
                    <a:pt x="1489" y="15517"/>
                    <a:pt x="1239" y="15481"/>
                    <a:pt x="1001" y="15469"/>
                  </a:cubicBezTo>
                  <a:cubicBezTo>
                    <a:pt x="953" y="15469"/>
                    <a:pt x="893" y="15434"/>
                    <a:pt x="822" y="15410"/>
                  </a:cubicBezTo>
                  <a:cubicBezTo>
                    <a:pt x="1001" y="14636"/>
                    <a:pt x="1322" y="14029"/>
                    <a:pt x="1834" y="13529"/>
                  </a:cubicBezTo>
                  <a:cubicBezTo>
                    <a:pt x="2191" y="13195"/>
                    <a:pt x="2560" y="12897"/>
                    <a:pt x="2870" y="12636"/>
                  </a:cubicBezTo>
                  <a:cubicBezTo>
                    <a:pt x="3298" y="12302"/>
                    <a:pt x="3834" y="12076"/>
                    <a:pt x="4549" y="11969"/>
                  </a:cubicBezTo>
                  <a:lnTo>
                    <a:pt x="4549" y="11981"/>
                  </a:lnTo>
                  <a:cubicBezTo>
                    <a:pt x="4465" y="12481"/>
                    <a:pt x="4822" y="12659"/>
                    <a:pt x="5049" y="12778"/>
                  </a:cubicBezTo>
                  <a:cubicBezTo>
                    <a:pt x="5392" y="12950"/>
                    <a:pt x="5835" y="13137"/>
                    <a:pt x="6366" y="13137"/>
                  </a:cubicBezTo>
                  <a:cubicBezTo>
                    <a:pt x="6497" y="13137"/>
                    <a:pt x="6633" y="13126"/>
                    <a:pt x="6775" y="13100"/>
                  </a:cubicBezTo>
                  <a:cubicBezTo>
                    <a:pt x="7108" y="13040"/>
                    <a:pt x="7406" y="12874"/>
                    <a:pt x="7728" y="12600"/>
                  </a:cubicBezTo>
                  <a:cubicBezTo>
                    <a:pt x="7882" y="12445"/>
                    <a:pt x="7930" y="12183"/>
                    <a:pt x="7966" y="12005"/>
                  </a:cubicBezTo>
                  <a:cubicBezTo>
                    <a:pt x="7978" y="11945"/>
                    <a:pt x="7989" y="11802"/>
                    <a:pt x="8001" y="11766"/>
                  </a:cubicBezTo>
                  <a:close/>
                  <a:moveTo>
                    <a:pt x="7165" y="0"/>
                  </a:moveTo>
                  <a:cubicBezTo>
                    <a:pt x="6492" y="0"/>
                    <a:pt x="5790" y="140"/>
                    <a:pt x="5061" y="420"/>
                  </a:cubicBezTo>
                  <a:cubicBezTo>
                    <a:pt x="4179" y="765"/>
                    <a:pt x="3394" y="1372"/>
                    <a:pt x="2691" y="2277"/>
                  </a:cubicBezTo>
                  <a:cubicBezTo>
                    <a:pt x="2108" y="3039"/>
                    <a:pt x="1786" y="3777"/>
                    <a:pt x="1691" y="4575"/>
                  </a:cubicBezTo>
                  <a:cubicBezTo>
                    <a:pt x="1679" y="4658"/>
                    <a:pt x="1679" y="4766"/>
                    <a:pt x="1667" y="4849"/>
                  </a:cubicBezTo>
                  <a:cubicBezTo>
                    <a:pt x="774" y="5087"/>
                    <a:pt x="679" y="5670"/>
                    <a:pt x="715" y="6099"/>
                  </a:cubicBezTo>
                  <a:cubicBezTo>
                    <a:pt x="762" y="6837"/>
                    <a:pt x="1084" y="7171"/>
                    <a:pt x="1846" y="7278"/>
                  </a:cubicBezTo>
                  <a:cubicBezTo>
                    <a:pt x="2013" y="8230"/>
                    <a:pt x="2429" y="9064"/>
                    <a:pt x="2786" y="9671"/>
                  </a:cubicBezTo>
                  <a:cubicBezTo>
                    <a:pt x="2882" y="9873"/>
                    <a:pt x="3048" y="10028"/>
                    <a:pt x="3227" y="10147"/>
                  </a:cubicBezTo>
                  <a:cubicBezTo>
                    <a:pt x="3596" y="10385"/>
                    <a:pt x="4001" y="10623"/>
                    <a:pt x="4453" y="10850"/>
                  </a:cubicBezTo>
                  <a:cubicBezTo>
                    <a:pt x="4549" y="10909"/>
                    <a:pt x="4596" y="10969"/>
                    <a:pt x="4584" y="11159"/>
                  </a:cubicBezTo>
                  <a:cubicBezTo>
                    <a:pt x="4584" y="11207"/>
                    <a:pt x="4584" y="11207"/>
                    <a:pt x="4430" y="11254"/>
                  </a:cubicBezTo>
                  <a:lnTo>
                    <a:pt x="4394" y="11266"/>
                  </a:lnTo>
                  <a:cubicBezTo>
                    <a:pt x="3465" y="11540"/>
                    <a:pt x="2644" y="11981"/>
                    <a:pt x="1893" y="12636"/>
                  </a:cubicBezTo>
                  <a:cubicBezTo>
                    <a:pt x="1143" y="13290"/>
                    <a:pt x="584" y="14112"/>
                    <a:pt x="179" y="15136"/>
                  </a:cubicBezTo>
                  <a:cubicBezTo>
                    <a:pt x="131" y="15255"/>
                    <a:pt x="108" y="15386"/>
                    <a:pt x="84" y="15505"/>
                  </a:cubicBezTo>
                  <a:cubicBezTo>
                    <a:pt x="72" y="15553"/>
                    <a:pt x="72" y="15612"/>
                    <a:pt x="60" y="15660"/>
                  </a:cubicBezTo>
                  <a:cubicBezTo>
                    <a:pt x="0" y="15945"/>
                    <a:pt x="131" y="16148"/>
                    <a:pt x="429" y="16243"/>
                  </a:cubicBezTo>
                  <a:cubicBezTo>
                    <a:pt x="500" y="16255"/>
                    <a:pt x="596" y="16267"/>
                    <a:pt x="679" y="16279"/>
                  </a:cubicBezTo>
                  <a:cubicBezTo>
                    <a:pt x="893" y="16303"/>
                    <a:pt x="1120" y="16326"/>
                    <a:pt x="1322" y="16338"/>
                  </a:cubicBezTo>
                  <a:cubicBezTo>
                    <a:pt x="1810" y="16386"/>
                    <a:pt x="2334" y="16446"/>
                    <a:pt x="2846" y="16446"/>
                  </a:cubicBezTo>
                  <a:cubicBezTo>
                    <a:pt x="3417" y="16457"/>
                    <a:pt x="4013" y="16457"/>
                    <a:pt x="4608" y="16457"/>
                  </a:cubicBezTo>
                  <a:cubicBezTo>
                    <a:pt x="5358" y="16457"/>
                    <a:pt x="6096" y="16457"/>
                    <a:pt x="6858" y="16446"/>
                  </a:cubicBezTo>
                  <a:cubicBezTo>
                    <a:pt x="7144" y="16446"/>
                    <a:pt x="7430" y="16422"/>
                    <a:pt x="7692" y="16398"/>
                  </a:cubicBezTo>
                  <a:cubicBezTo>
                    <a:pt x="7942" y="16386"/>
                    <a:pt x="8216" y="16362"/>
                    <a:pt x="8466" y="16362"/>
                  </a:cubicBezTo>
                  <a:cubicBezTo>
                    <a:pt x="9513" y="16338"/>
                    <a:pt x="10549" y="16338"/>
                    <a:pt x="11716" y="16338"/>
                  </a:cubicBezTo>
                  <a:lnTo>
                    <a:pt x="11728" y="16338"/>
                  </a:lnTo>
                  <a:cubicBezTo>
                    <a:pt x="12323" y="16338"/>
                    <a:pt x="12466" y="16196"/>
                    <a:pt x="12490" y="15612"/>
                  </a:cubicBezTo>
                  <a:cubicBezTo>
                    <a:pt x="12490" y="15541"/>
                    <a:pt x="12490" y="15445"/>
                    <a:pt x="12466" y="15362"/>
                  </a:cubicBezTo>
                  <a:cubicBezTo>
                    <a:pt x="12311" y="14600"/>
                    <a:pt x="12145" y="13790"/>
                    <a:pt x="11561" y="13136"/>
                  </a:cubicBezTo>
                  <a:cubicBezTo>
                    <a:pt x="11538" y="13100"/>
                    <a:pt x="11502" y="13052"/>
                    <a:pt x="11490" y="13028"/>
                  </a:cubicBezTo>
                  <a:lnTo>
                    <a:pt x="11466" y="12981"/>
                  </a:lnTo>
                  <a:cubicBezTo>
                    <a:pt x="10573" y="11695"/>
                    <a:pt x="9454" y="11052"/>
                    <a:pt x="8049" y="11004"/>
                  </a:cubicBezTo>
                  <a:cubicBezTo>
                    <a:pt x="8061" y="11004"/>
                    <a:pt x="8085" y="10981"/>
                    <a:pt x="8132" y="10969"/>
                  </a:cubicBezTo>
                  <a:cubicBezTo>
                    <a:pt x="8228" y="10945"/>
                    <a:pt x="8323" y="10897"/>
                    <a:pt x="8382" y="10873"/>
                  </a:cubicBezTo>
                  <a:cubicBezTo>
                    <a:pt x="8942" y="10611"/>
                    <a:pt x="9764" y="10195"/>
                    <a:pt x="10287" y="9385"/>
                  </a:cubicBezTo>
                  <a:cubicBezTo>
                    <a:pt x="10764" y="8635"/>
                    <a:pt x="11240" y="7837"/>
                    <a:pt x="11442" y="6921"/>
                  </a:cubicBezTo>
                  <a:cubicBezTo>
                    <a:pt x="12085" y="6671"/>
                    <a:pt x="12395" y="6254"/>
                    <a:pt x="12383" y="5670"/>
                  </a:cubicBezTo>
                  <a:cubicBezTo>
                    <a:pt x="12371" y="5158"/>
                    <a:pt x="12085" y="4801"/>
                    <a:pt x="11538" y="4587"/>
                  </a:cubicBezTo>
                  <a:lnTo>
                    <a:pt x="11538" y="4575"/>
                  </a:lnTo>
                  <a:cubicBezTo>
                    <a:pt x="11526" y="4480"/>
                    <a:pt x="11502" y="4396"/>
                    <a:pt x="11526" y="4301"/>
                  </a:cubicBezTo>
                  <a:cubicBezTo>
                    <a:pt x="11526" y="3182"/>
                    <a:pt x="11145" y="2218"/>
                    <a:pt x="10418" y="1432"/>
                  </a:cubicBezTo>
                  <a:cubicBezTo>
                    <a:pt x="10371" y="1384"/>
                    <a:pt x="10335" y="1325"/>
                    <a:pt x="10299" y="1277"/>
                  </a:cubicBezTo>
                  <a:cubicBezTo>
                    <a:pt x="10216" y="1182"/>
                    <a:pt x="10121" y="1063"/>
                    <a:pt x="10002" y="967"/>
                  </a:cubicBezTo>
                  <a:cubicBezTo>
                    <a:pt x="9134" y="322"/>
                    <a:pt x="8184" y="0"/>
                    <a:pt x="71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8" name="Google Shape;4008;p116"/>
            <p:cNvSpPr/>
            <p:nvPr/>
          </p:nvSpPr>
          <p:spPr>
            <a:xfrm>
              <a:off x="5732850" y="1586850"/>
              <a:ext cx="514675" cy="296875"/>
            </a:xfrm>
            <a:custGeom>
              <a:avLst/>
              <a:gdLst/>
              <a:ahLst/>
              <a:cxnLst/>
              <a:rect l="l" t="t" r="r" b="b"/>
              <a:pathLst>
                <a:path w="20587" h="11875" extrusionOk="0">
                  <a:moveTo>
                    <a:pt x="15021" y="660"/>
                  </a:moveTo>
                  <a:cubicBezTo>
                    <a:pt x="15175" y="660"/>
                    <a:pt x="15332" y="663"/>
                    <a:pt x="15490" y="671"/>
                  </a:cubicBezTo>
                  <a:cubicBezTo>
                    <a:pt x="15574" y="671"/>
                    <a:pt x="15633" y="682"/>
                    <a:pt x="15705" y="682"/>
                  </a:cubicBezTo>
                  <a:cubicBezTo>
                    <a:pt x="15824" y="694"/>
                    <a:pt x="15955" y="694"/>
                    <a:pt x="16074" y="694"/>
                  </a:cubicBezTo>
                  <a:lnTo>
                    <a:pt x="16121" y="694"/>
                  </a:lnTo>
                  <a:cubicBezTo>
                    <a:pt x="16907" y="694"/>
                    <a:pt x="17693" y="921"/>
                    <a:pt x="18467" y="1385"/>
                  </a:cubicBezTo>
                  <a:cubicBezTo>
                    <a:pt x="19158" y="1778"/>
                    <a:pt x="19634" y="2421"/>
                    <a:pt x="19824" y="3242"/>
                  </a:cubicBezTo>
                  <a:cubicBezTo>
                    <a:pt x="19943" y="3683"/>
                    <a:pt x="19848" y="4183"/>
                    <a:pt x="19598" y="4623"/>
                  </a:cubicBezTo>
                  <a:cubicBezTo>
                    <a:pt x="19015" y="5635"/>
                    <a:pt x="18181" y="6278"/>
                    <a:pt x="17145" y="6505"/>
                  </a:cubicBezTo>
                  <a:cubicBezTo>
                    <a:pt x="17014" y="6528"/>
                    <a:pt x="16860" y="6528"/>
                    <a:pt x="16693" y="6528"/>
                  </a:cubicBezTo>
                  <a:lnTo>
                    <a:pt x="16598" y="6528"/>
                  </a:lnTo>
                  <a:cubicBezTo>
                    <a:pt x="16181" y="6540"/>
                    <a:pt x="16038" y="6647"/>
                    <a:pt x="15955" y="7052"/>
                  </a:cubicBezTo>
                  <a:lnTo>
                    <a:pt x="15883" y="7398"/>
                  </a:lnTo>
                  <a:cubicBezTo>
                    <a:pt x="15848" y="7552"/>
                    <a:pt x="15800" y="7719"/>
                    <a:pt x="15776" y="7886"/>
                  </a:cubicBezTo>
                  <a:cubicBezTo>
                    <a:pt x="15586" y="7659"/>
                    <a:pt x="15490" y="7374"/>
                    <a:pt x="15490" y="7005"/>
                  </a:cubicBezTo>
                  <a:lnTo>
                    <a:pt x="15490" y="6778"/>
                  </a:lnTo>
                  <a:lnTo>
                    <a:pt x="15062" y="6778"/>
                  </a:lnTo>
                  <a:cubicBezTo>
                    <a:pt x="15014" y="6778"/>
                    <a:pt x="14955" y="6778"/>
                    <a:pt x="14907" y="6802"/>
                  </a:cubicBezTo>
                  <a:cubicBezTo>
                    <a:pt x="14589" y="6855"/>
                    <a:pt x="14270" y="6882"/>
                    <a:pt x="13948" y="6882"/>
                  </a:cubicBezTo>
                  <a:cubicBezTo>
                    <a:pt x="13329" y="6882"/>
                    <a:pt x="12700" y="6784"/>
                    <a:pt x="12050" y="6588"/>
                  </a:cubicBezTo>
                  <a:cubicBezTo>
                    <a:pt x="11978" y="6564"/>
                    <a:pt x="11871" y="6528"/>
                    <a:pt x="11847" y="6516"/>
                  </a:cubicBezTo>
                  <a:cubicBezTo>
                    <a:pt x="11835" y="6469"/>
                    <a:pt x="11835" y="6386"/>
                    <a:pt x="11835" y="6290"/>
                  </a:cubicBezTo>
                  <a:lnTo>
                    <a:pt x="11835" y="6266"/>
                  </a:lnTo>
                  <a:cubicBezTo>
                    <a:pt x="11799" y="5576"/>
                    <a:pt x="11752" y="4909"/>
                    <a:pt x="11454" y="4278"/>
                  </a:cubicBezTo>
                  <a:cubicBezTo>
                    <a:pt x="11335" y="4016"/>
                    <a:pt x="11192" y="3742"/>
                    <a:pt x="11037" y="3528"/>
                  </a:cubicBezTo>
                  <a:cubicBezTo>
                    <a:pt x="10561" y="2814"/>
                    <a:pt x="10537" y="2695"/>
                    <a:pt x="11085" y="1933"/>
                  </a:cubicBezTo>
                  <a:cubicBezTo>
                    <a:pt x="11264" y="1635"/>
                    <a:pt x="11561" y="1409"/>
                    <a:pt x="11954" y="1242"/>
                  </a:cubicBezTo>
                  <a:cubicBezTo>
                    <a:pt x="12867" y="854"/>
                    <a:pt x="13881" y="660"/>
                    <a:pt x="15021" y="660"/>
                  </a:cubicBezTo>
                  <a:close/>
                  <a:moveTo>
                    <a:pt x="7132" y="2361"/>
                  </a:moveTo>
                  <a:cubicBezTo>
                    <a:pt x="7835" y="2361"/>
                    <a:pt x="8478" y="2528"/>
                    <a:pt x="9121" y="2849"/>
                  </a:cubicBezTo>
                  <a:cubicBezTo>
                    <a:pt x="10287" y="3445"/>
                    <a:pt x="10895" y="4421"/>
                    <a:pt x="11014" y="5909"/>
                  </a:cubicBezTo>
                  <a:cubicBezTo>
                    <a:pt x="11049" y="6243"/>
                    <a:pt x="11014" y="6624"/>
                    <a:pt x="10942" y="7112"/>
                  </a:cubicBezTo>
                  <a:cubicBezTo>
                    <a:pt x="10823" y="7814"/>
                    <a:pt x="10430" y="8314"/>
                    <a:pt x="9799" y="8648"/>
                  </a:cubicBezTo>
                  <a:cubicBezTo>
                    <a:pt x="8799" y="9136"/>
                    <a:pt x="7716" y="9434"/>
                    <a:pt x="6561" y="9505"/>
                  </a:cubicBezTo>
                  <a:cubicBezTo>
                    <a:pt x="6477" y="9505"/>
                    <a:pt x="6382" y="9505"/>
                    <a:pt x="6275" y="9493"/>
                  </a:cubicBezTo>
                  <a:cubicBezTo>
                    <a:pt x="6239" y="9493"/>
                    <a:pt x="6180" y="9493"/>
                    <a:pt x="6132" y="9469"/>
                  </a:cubicBezTo>
                  <a:cubicBezTo>
                    <a:pt x="6110" y="9469"/>
                    <a:pt x="6088" y="9468"/>
                    <a:pt x="6067" y="9468"/>
                  </a:cubicBezTo>
                  <a:cubicBezTo>
                    <a:pt x="5602" y="9468"/>
                    <a:pt x="5408" y="9598"/>
                    <a:pt x="5203" y="10065"/>
                  </a:cubicBezTo>
                  <a:cubicBezTo>
                    <a:pt x="5120" y="10291"/>
                    <a:pt x="5013" y="10517"/>
                    <a:pt x="4870" y="10719"/>
                  </a:cubicBezTo>
                  <a:cubicBezTo>
                    <a:pt x="4822" y="10648"/>
                    <a:pt x="4787" y="10577"/>
                    <a:pt x="4763" y="10505"/>
                  </a:cubicBezTo>
                  <a:cubicBezTo>
                    <a:pt x="4715" y="10410"/>
                    <a:pt x="4703" y="10303"/>
                    <a:pt x="4656" y="10207"/>
                  </a:cubicBezTo>
                  <a:cubicBezTo>
                    <a:pt x="4644" y="10148"/>
                    <a:pt x="4632" y="10088"/>
                    <a:pt x="4608" y="10041"/>
                  </a:cubicBezTo>
                  <a:cubicBezTo>
                    <a:pt x="4430" y="9445"/>
                    <a:pt x="4346" y="9386"/>
                    <a:pt x="3751" y="9386"/>
                  </a:cubicBezTo>
                  <a:lnTo>
                    <a:pt x="3668" y="9386"/>
                  </a:lnTo>
                  <a:cubicBezTo>
                    <a:pt x="2739" y="9374"/>
                    <a:pt x="1953" y="9100"/>
                    <a:pt x="1310" y="8552"/>
                  </a:cubicBezTo>
                  <a:cubicBezTo>
                    <a:pt x="941" y="8219"/>
                    <a:pt x="727" y="7767"/>
                    <a:pt x="703" y="7124"/>
                  </a:cubicBezTo>
                  <a:cubicBezTo>
                    <a:pt x="667" y="6433"/>
                    <a:pt x="834" y="5754"/>
                    <a:pt x="1203" y="5100"/>
                  </a:cubicBezTo>
                  <a:cubicBezTo>
                    <a:pt x="1703" y="4219"/>
                    <a:pt x="2298" y="3623"/>
                    <a:pt x="3048" y="3266"/>
                  </a:cubicBezTo>
                  <a:cubicBezTo>
                    <a:pt x="3310" y="3147"/>
                    <a:pt x="3560" y="3052"/>
                    <a:pt x="3846" y="2968"/>
                  </a:cubicBezTo>
                  <a:cubicBezTo>
                    <a:pt x="4918" y="2659"/>
                    <a:pt x="5823" y="2468"/>
                    <a:pt x="6680" y="2373"/>
                  </a:cubicBezTo>
                  <a:cubicBezTo>
                    <a:pt x="6835" y="2361"/>
                    <a:pt x="6977" y="2361"/>
                    <a:pt x="7132" y="2361"/>
                  </a:cubicBezTo>
                  <a:close/>
                  <a:moveTo>
                    <a:pt x="15126" y="1"/>
                  </a:moveTo>
                  <a:cubicBezTo>
                    <a:pt x="13938" y="1"/>
                    <a:pt x="12881" y="173"/>
                    <a:pt x="11919" y="528"/>
                  </a:cubicBezTo>
                  <a:cubicBezTo>
                    <a:pt x="11180" y="813"/>
                    <a:pt x="10692" y="1182"/>
                    <a:pt x="10347" y="1706"/>
                  </a:cubicBezTo>
                  <a:cubicBezTo>
                    <a:pt x="10228" y="1897"/>
                    <a:pt x="10121" y="2111"/>
                    <a:pt x="10014" y="2337"/>
                  </a:cubicBezTo>
                  <a:cubicBezTo>
                    <a:pt x="10002" y="2361"/>
                    <a:pt x="9990" y="2409"/>
                    <a:pt x="9978" y="2433"/>
                  </a:cubicBezTo>
                  <a:lnTo>
                    <a:pt x="9918" y="2409"/>
                  </a:lnTo>
                  <a:cubicBezTo>
                    <a:pt x="9752" y="2337"/>
                    <a:pt x="9585" y="2242"/>
                    <a:pt x="9442" y="2171"/>
                  </a:cubicBezTo>
                  <a:cubicBezTo>
                    <a:pt x="8680" y="1778"/>
                    <a:pt x="8073" y="1623"/>
                    <a:pt x="7442" y="1623"/>
                  </a:cubicBezTo>
                  <a:lnTo>
                    <a:pt x="7394" y="1623"/>
                  </a:lnTo>
                  <a:cubicBezTo>
                    <a:pt x="6787" y="1623"/>
                    <a:pt x="6168" y="1635"/>
                    <a:pt x="5537" y="1778"/>
                  </a:cubicBezTo>
                  <a:cubicBezTo>
                    <a:pt x="4858" y="1956"/>
                    <a:pt x="4299" y="2075"/>
                    <a:pt x="3787" y="2183"/>
                  </a:cubicBezTo>
                  <a:cubicBezTo>
                    <a:pt x="2929" y="2349"/>
                    <a:pt x="2155" y="2814"/>
                    <a:pt x="1417" y="3599"/>
                  </a:cubicBezTo>
                  <a:cubicBezTo>
                    <a:pt x="572" y="4481"/>
                    <a:pt x="72" y="5612"/>
                    <a:pt x="36" y="6874"/>
                  </a:cubicBezTo>
                  <a:cubicBezTo>
                    <a:pt x="0" y="7969"/>
                    <a:pt x="453" y="8850"/>
                    <a:pt x="1382" y="9434"/>
                  </a:cubicBezTo>
                  <a:cubicBezTo>
                    <a:pt x="2036" y="9850"/>
                    <a:pt x="2751" y="10076"/>
                    <a:pt x="3513" y="10112"/>
                  </a:cubicBezTo>
                  <a:cubicBezTo>
                    <a:pt x="3798" y="10136"/>
                    <a:pt x="3894" y="10219"/>
                    <a:pt x="4001" y="10553"/>
                  </a:cubicBezTo>
                  <a:cubicBezTo>
                    <a:pt x="4108" y="10874"/>
                    <a:pt x="4239" y="11208"/>
                    <a:pt x="4394" y="11517"/>
                  </a:cubicBezTo>
                  <a:lnTo>
                    <a:pt x="4406" y="11565"/>
                  </a:lnTo>
                  <a:cubicBezTo>
                    <a:pt x="4489" y="11743"/>
                    <a:pt x="4608" y="11839"/>
                    <a:pt x="4751" y="11874"/>
                  </a:cubicBezTo>
                  <a:lnTo>
                    <a:pt x="4787" y="11874"/>
                  </a:lnTo>
                  <a:cubicBezTo>
                    <a:pt x="4930" y="11874"/>
                    <a:pt x="5049" y="11803"/>
                    <a:pt x="5144" y="11660"/>
                  </a:cubicBezTo>
                  <a:cubicBezTo>
                    <a:pt x="5263" y="11529"/>
                    <a:pt x="5358" y="11386"/>
                    <a:pt x="5430" y="11231"/>
                  </a:cubicBezTo>
                  <a:lnTo>
                    <a:pt x="5465" y="11172"/>
                  </a:lnTo>
                  <a:cubicBezTo>
                    <a:pt x="5596" y="10934"/>
                    <a:pt x="5763" y="10672"/>
                    <a:pt x="5894" y="10386"/>
                  </a:cubicBezTo>
                  <a:cubicBezTo>
                    <a:pt x="5942" y="10291"/>
                    <a:pt x="5977" y="10279"/>
                    <a:pt x="6061" y="10267"/>
                  </a:cubicBezTo>
                  <a:cubicBezTo>
                    <a:pt x="6132" y="10267"/>
                    <a:pt x="6192" y="10255"/>
                    <a:pt x="6263" y="10255"/>
                  </a:cubicBezTo>
                  <a:cubicBezTo>
                    <a:pt x="6311" y="10255"/>
                    <a:pt x="6358" y="10231"/>
                    <a:pt x="6406" y="10231"/>
                  </a:cubicBezTo>
                  <a:cubicBezTo>
                    <a:pt x="7918" y="10172"/>
                    <a:pt x="9228" y="9791"/>
                    <a:pt x="10395" y="9076"/>
                  </a:cubicBezTo>
                  <a:cubicBezTo>
                    <a:pt x="10907" y="8743"/>
                    <a:pt x="11252" y="8326"/>
                    <a:pt x="11442" y="7767"/>
                  </a:cubicBezTo>
                  <a:cubicBezTo>
                    <a:pt x="11490" y="7612"/>
                    <a:pt x="11549" y="7481"/>
                    <a:pt x="11621" y="7338"/>
                  </a:cubicBezTo>
                  <a:cubicBezTo>
                    <a:pt x="11621" y="7314"/>
                    <a:pt x="11633" y="7314"/>
                    <a:pt x="11633" y="7302"/>
                  </a:cubicBezTo>
                  <a:cubicBezTo>
                    <a:pt x="12507" y="7511"/>
                    <a:pt x="13254" y="7619"/>
                    <a:pt x="13969" y="7619"/>
                  </a:cubicBezTo>
                  <a:cubicBezTo>
                    <a:pt x="14072" y="7619"/>
                    <a:pt x="14174" y="7616"/>
                    <a:pt x="14276" y="7612"/>
                  </a:cubicBezTo>
                  <a:cubicBezTo>
                    <a:pt x="14336" y="7612"/>
                    <a:pt x="14383" y="7612"/>
                    <a:pt x="14431" y="7600"/>
                  </a:cubicBezTo>
                  <a:cubicBezTo>
                    <a:pt x="14478" y="7594"/>
                    <a:pt x="14529" y="7591"/>
                    <a:pt x="14577" y="7591"/>
                  </a:cubicBezTo>
                  <a:cubicBezTo>
                    <a:pt x="14624" y="7591"/>
                    <a:pt x="14669" y="7594"/>
                    <a:pt x="14705" y="7600"/>
                  </a:cubicBezTo>
                  <a:cubicBezTo>
                    <a:pt x="14752" y="7600"/>
                    <a:pt x="14788" y="7636"/>
                    <a:pt x="14812" y="7648"/>
                  </a:cubicBezTo>
                  <a:cubicBezTo>
                    <a:pt x="14931" y="7850"/>
                    <a:pt x="15050" y="8064"/>
                    <a:pt x="15169" y="8291"/>
                  </a:cubicBezTo>
                  <a:cubicBezTo>
                    <a:pt x="15276" y="8469"/>
                    <a:pt x="15359" y="8648"/>
                    <a:pt x="15467" y="8826"/>
                  </a:cubicBezTo>
                  <a:cubicBezTo>
                    <a:pt x="15526" y="8910"/>
                    <a:pt x="15598" y="8981"/>
                    <a:pt x="15669" y="9029"/>
                  </a:cubicBezTo>
                  <a:cubicBezTo>
                    <a:pt x="15681" y="9041"/>
                    <a:pt x="15717" y="9064"/>
                    <a:pt x="15729" y="9076"/>
                  </a:cubicBezTo>
                  <a:lnTo>
                    <a:pt x="15931" y="9243"/>
                  </a:lnTo>
                  <a:lnTo>
                    <a:pt x="16074" y="9029"/>
                  </a:lnTo>
                  <a:cubicBezTo>
                    <a:pt x="16086" y="9017"/>
                    <a:pt x="16110" y="8981"/>
                    <a:pt x="16121" y="8969"/>
                  </a:cubicBezTo>
                  <a:cubicBezTo>
                    <a:pt x="16181" y="8898"/>
                    <a:pt x="16252" y="8826"/>
                    <a:pt x="16264" y="8707"/>
                  </a:cubicBezTo>
                  <a:cubicBezTo>
                    <a:pt x="16348" y="8386"/>
                    <a:pt x="16419" y="8064"/>
                    <a:pt x="16479" y="7731"/>
                  </a:cubicBezTo>
                  <a:cubicBezTo>
                    <a:pt x="16533" y="7382"/>
                    <a:pt x="16638" y="7313"/>
                    <a:pt x="16829" y="7313"/>
                  </a:cubicBezTo>
                  <a:cubicBezTo>
                    <a:pt x="16846" y="7313"/>
                    <a:pt x="16864" y="7313"/>
                    <a:pt x="16883" y="7314"/>
                  </a:cubicBezTo>
                  <a:cubicBezTo>
                    <a:pt x="16967" y="7314"/>
                    <a:pt x="17062" y="7302"/>
                    <a:pt x="17133" y="7290"/>
                  </a:cubicBezTo>
                  <a:cubicBezTo>
                    <a:pt x="17157" y="7290"/>
                    <a:pt x="17193" y="7278"/>
                    <a:pt x="17217" y="7278"/>
                  </a:cubicBezTo>
                  <a:cubicBezTo>
                    <a:pt x="18157" y="7159"/>
                    <a:pt x="18991" y="6647"/>
                    <a:pt x="19753" y="5731"/>
                  </a:cubicBezTo>
                  <a:cubicBezTo>
                    <a:pt x="20181" y="5207"/>
                    <a:pt x="20467" y="4504"/>
                    <a:pt x="20551" y="3671"/>
                  </a:cubicBezTo>
                  <a:cubicBezTo>
                    <a:pt x="20586" y="3409"/>
                    <a:pt x="20551" y="3087"/>
                    <a:pt x="20467" y="2837"/>
                  </a:cubicBezTo>
                  <a:cubicBezTo>
                    <a:pt x="20360" y="2552"/>
                    <a:pt x="20217" y="2254"/>
                    <a:pt x="20015" y="1956"/>
                  </a:cubicBezTo>
                  <a:cubicBezTo>
                    <a:pt x="19408" y="1063"/>
                    <a:pt x="18729" y="528"/>
                    <a:pt x="17872" y="313"/>
                  </a:cubicBezTo>
                  <a:cubicBezTo>
                    <a:pt x="17253" y="147"/>
                    <a:pt x="16645" y="87"/>
                    <a:pt x="16133" y="40"/>
                  </a:cubicBezTo>
                  <a:cubicBezTo>
                    <a:pt x="15787" y="14"/>
                    <a:pt x="15451" y="1"/>
                    <a:pt x="151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9" name="Google Shape;4009;p116"/>
            <p:cNvSpPr/>
            <p:nvPr/>
          </p:nvSpPr>
          <p:spPr>
            <a:xfrm>
              <a:off x="6007000" y="1835175"/>
              <a:ext cx="264325" cy="227425"/>
            </a:xfrm>
            <a:custGeom>
              <a:avLst/>
              <a:gdLst/>
              <a:ahLst/>
              <a:cxnLst/>
              <a:rect l="l" t="t" r="r" b="b"/>
              <a:pathLst>
                <a:path w="10573" h="9097" extrusionOk="0">
                  <a:moveTo>
                    <a:pt x="9870" y="4418"/>
                  </a:moveTo>
                  <a:cubicBezTo>
                    <a:pt x="9454" y="4334"/>
                    <a:pt x="8918" y="4203"/>
                    <a:pt x="8549" y="4215"/>
                  </a:cubicBezTo>
                  <a:cubicBezTo>
                    <a:pt x="7989" y="4251"/>
                    <a:pt x="7441" y="4192"/>
                    <a:pt x="6906" y="4156"/>
                  </a:cubicBezTo>
                  <a:cubicBezTo>
                    <a:pt x="6584" y="4144"/>
                    <a:pt x="6275" y="4108"/>
                    <a:pt x="5941" y="4108"/>
                  </a:cubicBezTo>
                  <a:cubicBezTo>
                    <a:pt x="5632" y="4108"/>
                    <a:pt x="5453" y="3977"/>
                    <a:pt x="5358" y="3680"/>
                  </a:cubicBezTo>
                  <a:cubicBezTo>
                    <a:pt x="5251" y="3370"/>
                    <a:pt x="5120" y="3072"/>
                    <a:pt x="4989" y="2787"/>
                  </a:cubicBezTo>
                  <a:cubicBezTo>
                    <a:pt x="4905" y="2596"/>
                    <a:pt x="4751" y="2418"/>
                    <a:pt x="4643" y="2251"/>
                  </a:cubicBezTo>
                  <a:cubicBezTo>
                    <a:pt x="4382" y="2287"/>
                    <a:pt x="4358" y="2441"/>
                    <a:pt x="4322" y="2596"/>
                  </a:cubicBezTo>
                  <a:cubicBezTo>
                    <a:pt x="4203" y="2965"/>
                    <a:pt x="4084" y="3334"/>
                    <a:pt x="3977" y="3727"/>
                  </a:cubicBezTo>
                  <a:cubicBezTo>
                    <a:pt x="3917" y="3965"/>
                    <a:pt x="3786" y="4073"/>
                    <a:pt x="3548" y="4108"/>
                  </a:cubicBezTo>
                  <a:cubicBezTo>
                    <a:pt x="2869" y="4203"/>
                    <a:pt x="2203" y="4334"/>
                    <a:pt x="1548" y="4442"/>
                  </a:cubicBezTo>
                  <a:cubicBezTo>
                    <a:pt x="1072" y="4513"/>
                    <a:pt x="929" y="4525"/>
                    <a:pt x="881" y="4989"/>
                  </a:cubicBezTo>
                  <a:cubicBezTo>
                    <a:pt x="750" y="6239"/>
                    <a:pt x="964" y="7430"/>
                    <a:pt x="1441" y="8573"/>
                  </a:cubicBezTo>
                  <a:cubicBezTo>
                    <a:pt x="1476" y="8656"/>
                    <a:pt x="1524" y="8728"/>
                    <a:pt x="1548" y="8811"/>
                  </a:cubicBezTo>
                  <a:cubicBezTo>
                    <a:pt x="1560" y="8847"/>
                    <a:pt x="1548" y="8871"/>
                    <a:pt x="1548" y="8954"/>
                  </a:cubicBezTo>
                  <a:cubicBezTo>
                    <a:pt x="1167" y="9049"/>
                    <a:pt x="893" y="9097"/>
                    <a:pt x="476" y="9073"/>
                  </a:cubicBezTo>
                  <a:cubicBezTo>
                    <a:pt x="286" y="9049"/>
                    <a:pt x="274" y="8871"/>
                    <a:pt x="238" y="8716"/>
                  </a:cubicBezTo>
                  <a:cubicBezTo>
                    <a:pt x="179" y="8216"/>
                    <a:pt x="107" y="7728"/>
                    <a:pt x="95" y="7240"/>
                  </a:cubicBezTo>
                  <a:cubicBezTo>
                    <a:pt x="48" y="6001"/>
                    <a:pt x="0" y="4751"/>
                    <a:pt x="250" y="3537"/>
                  </a:cubicBezTo>
                  <a:cubicBezTo>
                    <a:pt x="429" y="2608"/>
                    <a:pt x="845" y="1787"/>
                    <a:pt x="1595" y="1215"/>
                  </a:cubicBezTo>
                  <a:cubicBezTo>
                    <a:pt x="2262" y="691"/>
                    <a:pt x="3048" y="382"/>
                    <a:pt x="3905" y="239"/>
                  </a:cubicBezTo>
                  <a:cubicBezTo>
                    <a:pt x="5513" y="1"/>
                    <a:pt x="7037" y="203"/>
                    <a:pt x="8489" y="941"/>
                  </a:cubicBezTo>
                  <a:cubicBezTo>
                    <a:pt x="9180" y="1298"/>
                    <a:pt x="9596" y="1906"/>
                    <a:pt x="9918" y="2608"/>
                  </a:cubicBezTo>
                  <a:cubicBezTo>
                    <a:pt x="10335" y="3549"/>
                    <a:pt x="10525" y="4549"/>
                    <a:pt x="10525" y="5573"/>
                  </a:cubicBezTo>
                  <a:cubicBezTo>
                    <a:pt x="10525" y="6132"/>
                    <a:pt x="10573" y="6704"/>
                    <a:pt x="10573" y="7263"/>
                  </a:cubicBezTo>
                  <a:cubicBezTo>
                    <a:pt x="10573" y="7621"/>
                    <a:pt x="10513" y="7966"/>
                    <a:pt x="10478" y="8311"/>
                  </a:cubicBezTo>
                  <a:cubicBezTo>
                    <a:pt x="10466" y="8502"/>
                    <a:pt x="10358" y="8621"/>
                    <a:pt x="10156" y="8633"/>
                  </a:cubicBezTo>
                  <a:cubicBezTo>
                    <a:pt x="9716" y="8668"/>
                    <a:pt x="9477" y="8740"/>
                    <a:pt x="9025" y="8775"/>
                  </a:cubicBezTo>
                  <a:cubicBezTo>
                    <a:pt x="9227" y="8299"/>
                    <a:pt x="9466" y="7859"/>
                    <a:pt x="9585" y="7406"/>
                  </a:cubicBezTo>
                  <a:cubicBezTo>
                    <a:pt x="9716" y="6930"/>
                    <a:pt x="9751" y="6430"/>
                    <a:pt x="9811" y="5942"/>
                  </a:cubicBezTo>
                  <a:cubicBezTo>
                    <a:pt x="9823" y="5454"/>
                    <a:pt x="9847" y="4965"/>
                    <a:pt x="9870" y="4418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0" name="Google Shape;4010;p116"/>
            <p:cNvSpPr/>
            <p:nvPr/>
          </p:nvSpPr>
          <p:spPr>
            <a:xfrm>
              <a:off x="6037350" y="1907500"/>
              <a:ext cx="203025" cy="186375"/>
            </a:xfrm>
            <a:custGeom>
              <a:avLst/>
              <a:gdLst/>
              <a:ahLst/>
              <a:cxnLst/>
              <a:rect l="l" t="t" r="r" b="b"/>
              <a:pathLst>
                <a:path w="8121" h="7455" extrusionOk="0">
                  <a:moveTo>
                    <a:pt x="3310" y="1"/>
                  </a:moveTo>
                  <a:cubicBezTo>
                    <a:pt x="3644" y="370"/>
                    <a:pt x="3751" y="775"/>
                    <a:pt x="3882" y="1156"/>
                  </a:cubicBezTo>
                  <a:cubicBezTo>
                    <a:pt x="4061" y="1656"/>
                    <a:pt x="4061" y="1632"/>
                    <a:pt x="4549" y="1668"/>
                  </a:cubicBezTo>
                  <a:cubicBezTo>
                    <a:pt x="5477" y="1715"/>
                    <a:pt x="6406" y="1787"/>
                    <a:pt x="7335" y="1834"/>
                  </a:cubicBezTo>
                  <a:cubicBezTo>
                    <a:pt x="7466" y="1846"/>
                    <a:pt x="7620" y="1811"/>
                    <a:pt x="7751" y="1811"/>
                  </a:cubicBezTo>
                  <a:cubicBezTo>
                    <a:pt x="8013" y="1811"/>
                    <a:pt x="8121" y="1906"/>
                    <a:pt x="8109" y="2168"/>
                  </a:cubicBezTo>
                  <a:cubicBezTo>
                    <a:pt x="8061" y="2894"/>
                    <a:pt x="8061" y="3513"/>
                    <a:pt x="7918" y="4227"/>
                  </a:cubicBezTo>
                  <a:cubicBezTo>
                    <a:pt x="7704" y="5192"/>
                    <a:pt x="7168" y="5978"/>
                    <a:pt x="6311" y="6513"/>
                  </a:cubicBezTo>
                  <a:cubicBezTo>
                    <a:pt x="5858" y="6799"/>
                    <a:pt x="5430" y="7133"/>
                    <a:pt x="4894" y="7264"/>
                  </a:cubicBezTo>
                  <a:cubicBezTo>
                    <a:pt x="4227" y="7430"/>
                    <a:pt x="3549" y="7454"/>
                    <a:pt x="2894" y="7228"/>
                  </a:cubicBezTo>
                  <a:cubicBezTo>
                    <a:pt x="2120" y="6966"/>
                    <a:pt x="1382" y="6633"/>
                    <a:pt x="858" y="5954"/>
                  </a:cubicBezTo>
                  <a:cubicBezTo>
                    <a:pt x="560" y="5549"/>
                    <a:pt x="358" y="5085"/>
                    <a:pt x="262" y="4608"/>
                  </a:cubicBezTo>
                  <a:cubicBezTo>
                    <a:pt x="131" y="3966"/>
                    <a:pt x="84" y="3299"/>
                    <a:pt x="12" y="2644"/>
                  </a:cubicBezTo>
                  <a:cubicBezTo>
                    <a:pt x="0" y="2573"/>
                    <a:pt x="12" y="2513"/>
                    <a:pt x="12" y="2442"/>
                  </a:cubicBezTo>
                  <a:cubicBezTo>
                    <a:pt x="72" y="1906"/>
                    <a:pt x="84" y="2025"/>
                    <a:pt x="608" y="1930"/>
                  </a:cubicBezTo>
                  <a:cubicBezTo>
                    <a:pt x="1203" y="1846"/>
                    <a:pt x="1798" y="1751"/>
                    <a:pt x="2406" y="1668"/>
                  </a:cubicBezTo>
                  <a:cubicBezTo>
                    <a:pt x="2679" y="1620"/>
                    <a:pt x="2882" y="1561"/>
                    <a:pt x="2929" y="1215"/>
                  </a:cubicBezTo>
                  <a:cubicBezTo>
                    <a:pt x="2977" y="918"/>
                    <a:pt x="3096" y="620"/>
                    <a:pt x="3179" y="322"/>
                  </a:cubicBezTo>
                  <a:cubicBezTo>
                    <a:pt x="3215" y="227"/>
                    <a:pt x="3251" y="132"/>
                    <a:pt x="3310" y="1"/>
                  </a:cubicBezTo>
                  <a:close/>
                  <a:moveTo>
                    <a:pt x="4358" y="4406"/>
                  </a:moveTo>
                  <a:cubicBezTo>
                    <a:pt x="4132" y="4430"/>
                    <a:pt x="3906" y="4466"/>
                    <a:pt x="3691" y="4478"/>
                  </a:cubicBezTo>
                  <a:cubicBezTo>
                    <a:pt x="3465" y="4489"/>
                    <a:pt x="3239" y="4489"/>
                    <a:pt x="3013" y="4501"/>
                  </a:cubicBezTo>
                  <a:cubicBezTo>
                    <a:pt x="2798" y="4525"/>
                    <a:pt x="2715" y="4608"/>
                    <a:pt x="2751" y="4835"/>
                  </a:cubicBezTo>
                  <a:cubicBezTo>
                    <a:pt x="2775" y="5013"/>
                    <a:pt x="2822" y="5192"/>
                    <a:pt x="2870" y="5370"/>
                  </a:cubicBezTo>
                  <a:cubicBezTo>
                    <a:pt x="3013" y="5871"/>
                    <a:pt x="3358" y="6132"/>
                    <a:pt x="3941" y="6144"/>
                  </a:cubicBezTo>
                  <a:cubicBezTo>
                    <a:pt x="4382" y="6156"/>
                    <a:pt x="4763" y="5871"/>
                    <a:pt x="4906" y="5418"/>
                  </a:cubicBezTo>
                  <a:cubicBezTo>
                    <a:pt x="4942" y="5347"/>
                    <a:pt x="4953" y="5251"/>
                    <a:pt x="4965" y="5180"/>
                  </a:cubicBezTo>
                  <a:cubicBezTo>
                    <a:pt x="5144" y="4466"/>
                    <a:pt x="5084" y="4394"/>
                    <a:pt x="4358" y="4406"/>
                  </a:cubicBezTo>
                  <a:close/>
                  <a:moveTo>
                    <a:pt x="6347" y="3418"/>
                  </a:moveTo>
                  <a:cubicBezTo>
                    <a:pt x="6347" y="3144"/>
                    <a:pt x="6275" y="2977"/>
                    <a:pt x="6132" y="2977"/>
                  </a:cubicBezTo>
                  <a:cubicBezTo>
                    <a:pt x="5977" y="2977"/>
                    <a:pt x="5858" y="3180"/>
                    <a:pt x="5894" y="3454"/>
                  </a:cubicBezTo>
                  <a:cubicBezTo>
                    <a:pt x="5906" y="3620"/>
                    <a:pt x="5870" y="3823"/>
                    <a:pt x="6108" y="3858"/>
                  </a:cubicBezTo>
                  <a:cubicBezTo>
                    <a:pt x="6263" y="3870"/>
                    <a:pt x="6347" y="3704"/>
                    <a:pt x="6347" y="3418"/>
                  </a:cubicBezTo>
                  <a:close/>
                  <a:moveTo>
                    <a:pt x="2203" y="3692"/>
                  </a:moveTo>
                  <a:cubicBezTo>
                    <a:pt x="2179" y="3608"/>
                    <a:pt x="2167" y="3525"/>
                    <a:pt x="2120" y="3442"/>
                  </a:cubicBezTo>
                  <a:cubicBezTo>
                    <a:pt x="2096" y="3394"/>
                    <a:pt x="2025" y="3311"/>
                    <a:pt x="1977" y="3335"/>
                  </a:cubicBezTo>
                  <a:cubicBezTo>
                    <a:pt x="1917" y="3346"/>
                    <a:pt x="1822" y="3406"/>
                    <a:pt x="1810" y="3465"/>
                  </a:cubicBezTo>
                  <a:cubicBezTo>
                    <a:pt x="1763" y="3585"/>
                    <a:pt x="1751" y="3716"/>
                    <a:pt x="1763" y="3835"/>
                  </a:cubicBezTo>
                  <a:cubicBezTo>
                    <a:pt x="1786" y="3930"/>
                    <a:pt x="1870" y="4049"/>
                    <a:pt x="1965" y="4073"/>
                  </a:cubicBezTo>
                  <a:cubicBezTo>
                    <a:pt x="2108" y="4120"/>
                    <a:pt x="2167" y="3977"/>
                    <a:pt x="2203" y="3835"/>
                  </a:cubicBezTo>
                  <a:cubicBezTo>
                    <a:pt x="2203" y="3799"/>
                    <a:pt x="2179" y="3763"/>
                    <a:pt x="2203" y="369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1" name="Google Shape;4011;p116"/>
            <p:cNvSpPr/>
            <p:nvPr/>
          </p:nvSpPr>
          <p:spPr>
            <a:xfrm>
              <a:off x="5995375" y="2128375"/>
              <a:ext cx="270600" cy="103600"/>
            </a:xfrm>
            <a:custGeom>
              <a:avLst/>
              <a:gdLst/>
              <a:ahLst/>
              <a:cxnLst/>
              <a:rect l="l" t="t" r="r" b="b"/>
              <a:pathLst>
                <a:path w="10824" h="4144" extrusionOk="0">
                  <a:moveTo>
                    <a:pt x="4132" y="0"/>
                  </a:moveTo>
                  <a:cubicBezTo>
                    <a:pt x="4144" y="262"/>
                    <a:pt x="4335" y="357"/>
                    <a:pt x="4513" y="453"/>
                  </a:cubicBezTo>
                  <a:cubicBezTo>
                    <a:pt x="5180" y="810"/>
                    <a:pt x="5870" y="798"/>
                    <a:pt x="6573" y="596"/>
                  </a:cubicBezTo>
                  <a:cubicBezTo>
                    <a:pt x="6668" y="572"/>
                    <a:pt x="6811" y="536"/>
                    <a:pt x="6871" y="453"/>
                  </a:cubicBezTo>
                  <a:cubicBezTo>
                    <a:pt x="7049" y="215"/>
                    <a:pt x="7287" y="238"/>
                    <a:pt x="7502" y="262"/>
                  </a:cubicBezTo>
                  <a:cubicBezTo>
                    <a:pt x="8037" y="274"/>
                    <a:pt x="8502" y="465"/>
                    <a:pt x="8930" y="810"/>
                  </a:cubicBezTo>
                  <a:cubicBezTo>
                    <a:pt x="9764" y="1465"/>
                    <a:pt x="10288" y="2346"/>
                    <a:pt x="10716" y="3274"/>
                  </a:cubicBezTo>
                  <a:cubicBezTo>
                    <a:pt x="10764" y="3393"/>
                    <a:pt x="10776" y="3513"/>
                    <a:pt x="10812" y="3655"/>
                  </a:cubicBezTo>
                  <a:cubicBezTo>
                    <a:pt x="10823" y="3715"/>
                    <a:pt x="10800" y="3751"/>
                    <a:pt x="10800" y="3858"/>
                  </a:cubicBezTo>
                  <a:cubicBezTo>
                    <a:pt x="10288" y="3894"/>
                    <a:pt x="9800" y="3905"/>
                    <a:pt x="9288" y="3929"/>
                  </a:cubicBezTo>
                  <a:cubicBezTo>
                    <a:pt x="8395" y="3977"/>
                    <a:pt x="7525" y="4013"/>
                    <a:pt x="6632" y="4048"/>
                  </a:cubicBezTo>
                  <a:cubicBezTo>
                    <a:pt x="6013" y="4084"/>
                    <a:pt x="5418" y="4144"/>
                    <a:pt x="4811" y="4108"/>
                  </a:cubicBezTo>
                  <a:cubicBezTo>
                    <a:pt x="3370" y="4025"/>
                    <a:pt x="1930" y="3929"/>
                    <a:pt x="465" y="3929"/>
                  </a:cubicBezTo>
                  <a:cubicBezTo>
                    <a:pt x="346" y="3929"/>
                    <a:pt x="227" y="3905"/>
                    <a:pt x="108" y="3905"/>
                  </a:cubicBezTo>
                  <a:cubicBezTo>
                    <a:pt x="1" y="3358"/>
                    <a:pt x="453" y="2262"/>
                    <a:pt x="1096" y="1429"/>
                  </a:cubicBezTo>
                  <a:cubicBezTo>
                    <a:pt x="1632" y="774"/>
                    <a:pt x="2953" y="0"/>
                    <a:pt x="4132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2" name="Google Shape;4012;p116"/>
            <p:cNvSpPr/>
            <p:nvPr/>
          </p:nvSpPr>
          <p:spPr>
            <a:xfrm>
              <a:off x="6108775" y="2101575"/>
              <a:ext cx="53625" cy="34250"/>
            </a:xfrm>
            <a:custGeom>
              <a:avLst/>
              <a:gdLst/>
              <a:ahLst/>
              <a:cxnLst/>
              <a:rect l="l" t="t" r="r" b="b"/>
              <a:pathLst>
                <a:path w="2145" h="1370" extrusionOk="0">
                  <a:moveTo>
                    <a:pt x="2037" y="1"/>
                  </a:moveTo>
                  <a:cubicBezTo>
                    <a:pt x="2144" y="334"/>
                    <a:pt x="2108" y="679"/>
                    <a:pt x="2096" y="1036"/>
                  </a:cubicBezTo>
                  <a:cubicBezTo>
                    <a:pt x="2096" y="1096"/>
                    <a:pt x="1977" y="1191"/>
                    <a:pt x="1882" y="1215"/>
                  </a:cubicBezTo>
                  <a:cubicBezTo>
                    <a:pt x="1311" y="1370"/>
                    <a:pt x="751" y="1334"/>
                    <a:pt x="215" y="1096"/>
                  </a:cubicBezTo>
                  <a:cubicBezTo>
                    <a:pt x="132" y="1048"/>
                    <a:pt x="25" y="941"/>
                    <a:pt x="13" y="846"/>
                  </a:cubicBezTo>
                  <a:cubicBezTo>
                    <a:pt x="1" y="572"/>
                    <a:pt x="13" y="298"/>
                    <a:pt x="25" y="13"/>
                  </a:cubicBezTo>
                  <a:cubicBezTo>
                    <a:pt x="727" y="1"/>
                    <a:pt x="1346" y="1"/>
                    <a:pt x="20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3" name="Google Shape;4013;p116"/>
            <p:cNvSpPr/>
            <p:nvPr/>
          </p:nvSpPr>
          <p:spPr>
            <a:xfrm>
              <a:off x="5714700" y="1971800"/>
              <a:ext cx="267000" cy="197375"/>
            </a:xfrm>
            <a:custGeom>
              <a:avLst/>
              <a:gdLst/>
              <a:ahLst/>
              <a:cxnLst/>
              <a:rect l="l" t="t" r="r" b="b"/>
              <a:pathLst>
                <a:path w="10680" h="7895" extrusionOk="0">
                  <a:moveTo>
                    <a:pt x="9835" y="3406"/>
                  </a:moveTo>
                  <a:cubicBezTo>
                    <a:pt x="9811" y="3489"/>
                    <a:pt x="9775" y="3572"/>
                    <a:pt x="9775" y="3644"/>
                  </a:cubicBezTo>
                  <a:cubicBezTo>
                    <a:pt x="9692" y="4584"/>
                    <a:pt x="9239" y="5358"/>
                    <a:pt x="8739" y="6108"/>
                  </a:cubicBezTo>
                  <a:cubicBezTo>
                    <a:pt x="8073" y="7073"/>
                    <a:pt x="7108" y="7597"/>
                    <a:pt x="5953" y="7740"/>
                  </a:cubicBezTo>
                  <a:cubicBezTo>
                    <a:pt x="4775" y="7894"/>
                    <a:pt x="3679" y="7621"/>
                    <a:pt x="2679" y="7013"/>
                  </a:cubicBezTo>
                  <a:cubicBezTo>
                    <a:pt x="2393" y="6835"/>
                    <a:pt x="2119" y="6561"/>
                    <a:pt x="1941" y="6263"/>
                  </a:cubicBezTo>
                  <a:cubicBezTo>
                    <a:pt x="1512" y="5573"/>
                    <a:pt x="1203" y="4823"/>
                    <a:pt x="1155" y="3977"/>
                  </a:cubicBezTo>
                  <a:cubicBezTo>
                    <a:pt x="1155" y="3822"/>
                    <a:pt x="1095" y="3691"/>
                    <a:pt x="1048" y="3489"/>
                  </a:cubicBezTo>
                  <a:cubicBezTo>
                    <a:pt x="786" y="3691"/>
                    <a:pt x="548" y="3882"/>
                    <a:pt x="262" y="3644"/>
                  </a:cubicBezTo>
                  <a:cubicBezTo>
                    <a:pt x="83" y="3501"/>
                    <a:pt x="0" y="3072"/>
                    <a:pt x="107" y="2810"/>
                  </a:cubicBezTo>
                  <a:cubicBezTo>
                    <a:pt x="226" y="2548"/>
                    <a:pt x="333" y="2489"/>
                    <a:pt x="798" y="2513"/>
                  </a:cubicBezTo>
                  <a:cubicBezTo>
                    <a:pt x="1036" y="2334"/>
                    <a:pt x="1131" y="2096"/>
                    <a:pt x="1179" y="1798"/>
                  </a:cubicBezTo>
                  <a:cubicBezTo>
                    <a:pt x="1238" y="1358"/>
                    <a:pt x="1369" y="1286"/>
                    <a:pt x="1810" y="1263"/>
                  </a:cubicBezTo>
                  <a:cubicBezTo>
                    <a:pt x="3000" y="1227"/>
                    <a:pt x="4120" y="941"/>
                    <a:pt x="5096" y="239"/>
                  </a:cubicBezTo>
                  <a:cubicBezTo>
                    <a:pt x="5179" y="179"/>
                    <a:pt x="5263" y="132"/>
                    <a:pt x="5358" y="96"/>
                  </a:cubicBezTo>
                  <a:cubicBezTo>
                    <a:pt x="5429" y="60"/>
                    <a:pt x="5501" y="36"/>
                    <a:pt x="5596" y="1"/>
                  </a:cubicBezTo>
                  <a:cubicBezTo>
                    <a:pt x="5656" y="60"/>
                    <a:pt x="5727" y="120"/>
                    <a:pt x="5751" y="191"/>
                  </a:cubicBezTo>
                  <a:cubicBezTo>
                    <a:pt x="6096" y="905"/>
                    <a:pt x="6727" y="1239"/>
                    <a:pt x="7442" y="1417"/>
                  </a:cubicBezTo>
                  <a:cubicBezTo>
                    <a:pt x="8120" y="1596"/>
                    <a:pt x="8811" y="1727"/>
                    <a:pt x="9489" y="1858"/>
                  </a:cubicBezTo>
                  <a:cubicBezTo>
                    <a:pt x="9680" y="1906"/>
                    <a:pt x="9763" y="2001"/>
                    <a:pt x="9775" y="2156"/>
                  </a:cubicBezTo>
                  <a:cubicBezTo>
                    <a:pt x="9787" y="2275"/>
                    <a:pt x="9799" y="2394"/>
                    <a:pt x="9823" y="2608"/>
                  </a:cubicBezTo>
                  <a:cubicBezTo>
                    <a:pt x="10001" y="2477"/>
                    <a:pt x="10085" y="2394"/>
                    <a:pt x="10192" y="2310"/>
                  </a:cubicBezTo>
                  <a:cubicBezTo>
                    <a:pt x="10549" y="2453"/>
                    <a:pt x="10680" y="2691"/>
                    <a:pt x="10597" y="3013"/>
                  </a:cubicBezTo>
                  <a:cubicBezTo>
                    <a:pt x="10501" y="3418"/>
                    <a:pt x="10287" y="3525"/>
                    <a:pt x="9835" y="3406"/>
                  </a:cubicBezTo>
                  <a:close/>
                  <a:moveTo>
                    <a:pt x="4786" y="4322"/>
                  </a:moveTo>
                  <a:lnTo>
                    <a:pt x="4786" y="4346"/>
                  </a:lnTo>
                  <a:cubicBezTo>
                    <a:pt x="4644" y="4346"/>
                    <a:pt x="4477" y="4334"/>
                    <a:pt x="4334" y="4334"/>
                  </a:cubicBezTo>
                  <a:cubicBezTo>
                    <a:pt x="3953" y="4334"/>
                    <a:pt x="3810" y="4477"/>
                    <a:pt x="3953" y="4823"/>
                  </a:cubicBezTo>
                  <a:cubicBezTo>
                    <a:pt x="4096" y="5132"/>
                    <a:pt x="4251" y="5465"/>
                    <a:pt x="4489" y="5704"/>
                  </a:cubicBezTo>
                  <a:cubicBezTo>
                    <a:pt x="4965" y="6192"/>
                    <a:pt x="5656" y="6275"/>
                    <a:pt x="6215" y="5656"/>
                  </a:cubicBezTo>
                  <a:cubicBezTo>
                    <a:pt x="6453" y="5382"/>
                    <a:pt x="6549" y="5073"/>
                    <a:pt x="6620" y="4751"/>
                  </a:cubicBezTo>
                  <a:cubicBezTo>
                    <a:pt x="6691" y="4406"/>
                    <a:pt x="6608" y="4334"/>
                    <a:pt x="6251" y="4311"/>
                  </a:cubicBezTo>
                  <a:cubicBezTo>
                    <a:pt x="5763" y="4299"/>
                    <a:pt x="5263" y="4322"/>
                    <a:pt x="4786" y="4322"/>
                  </a:cubicBezTo>
                  <a:close/>
                  <a:moveTo>
                    <a:pt x="3203" y="3501"/>
                  </a:moveTo>
                  <a:cubicBezTo>
                    <a:pt x="3453" y="3156"/>
                    <a:pt x="3453" y="2882"/>
                    <a:pt x="3334" y="2620"/>
                  </a:cubicBezTo>
                  <a:cubicBezTo>
                    <a:pt x="3274" y="2501"/>
                    <a:pt x="3108" y="2489"/>
                    <a:pt x="3084" y="2620"/>
                  </a:cubicBezTo>
                  <a:cubicBezTo>
                    <a:pt x="3036" y="2798"/>
                    <a:pt x="3024" y="2977"/>
                    <a:pt x="3036" y="3156"/>
                  </a:cubicBezTo>
                  <a:cubicBezTo>
                    <a:pt x="3036" y="3251"/>
                    <a:pt x="3120" y="3334"/>
                    <a:pt x="3203" y="3501"/>
                  </a:cubicBezTo>
                  <a:close/>
                  <a:moveTo>
                    <a:pt x="7584" y="2513"/>
                  </a:moveTo>
                  <a:cubicBezTo>
                    <a:pt x="7370" y="2715"/>
                    <a:pt x="7275" y="3013"/>
                    <a:pt x="7370" y="3203"/>
                  </a:cubicBezTo>
                  <a:cubicBezTo>
                    <a:pt x="7394" y="3263"/>
                    <a:pt x="7453" y="3322"/>
                    <a:pt x="7513" y="3322"/>
                  </a:cubicBezTo>
                  <a:cubicBezTo>
                    <a:pt x="7572" y="3322"/>
                    <a:pt x="7644" y="3275"/>
                    <a:pt x="7680" y="3215"/>
                  </a:cubicBezTo>
                  <a:cubicBezTo>
                    <a:pt x="7763" y="2989"/>
                    <a:pt x="7751" y="2775"/>
                    <a:pt x="7584" y="25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4" name="Google Shape;4014;p116"/>
            <p:cNvSpPr/>
            <p:nvPr/>
          </p:nvSpPr>
          <p:spPr>
            <a:xfrm>
              <a:off x="5699500" y="2187900"/>
              <a:ext cx="284600" cy="110450"/>
            </a:xfrm>
            <a:custGeom>
              <a:avLst/>
              <a:gdLst/>
              <a:ahLst/>
              <a:cxnLst/>
              <a:rect l="l" t="t" r="r" b="b"/>
              <a:pathLst>
                <a:path w="11384" h="4418" extrusionOk="0">
                  <a:moveTo>
                    <a:pt x="1" y="4013"/>
                  </a:moveTo>
                  <a:cubicBezTo>
                    <a:pt x="156" y="3191"/>
                    <a:pt x="501" y="2465"/>
                    <a:pt x="1108" y="1882"/>
                  </a:cubicBezTo>
                  <a:cubicBezTo>
                    <a:pt x="1442" y="1548"/>
                    <a:pt x="1811" y="1251"/>
                    <a:pt x="2168" y="965"/>
                  </a:cubicBezTo>
                  <a:cubicBezTo>
                    <a:pt x="2727" y="524"/>
                    <a:pt x="3406" y="322"/>
                    <a:pt x="4132" y="227"/>
                  </a:cubicBezTo>
                  <a:cubicBezTo>
                    <a:pt x="4168" y="334"/>
                    <a:pt x="4216" y="429"/>
                    <a:pt x="4204" y="512"/>
                  </a:cubicBezTo>
                  <a:cubicBezTo>
                    <a:pt x="4144" y="834"/>
                    <a:pt x="4347" y="941"/>
                    <a:pt x="4585" y="1072"/>
                  </a:cubicBezTo>
                  <a:cubicBezTo>
                    <a:pt x="5085" y="1322"/>
                    <a:pt x="5597" y="1489"/>
                    <a:pt x="6156" y="1382"/>
                  </a:cubicBezTo>
                  <a:cubicBezTo>
                    <a:pt x="6502" y="1334"/>
                    <a:pt x="6764" y="1143"/>
                    <a:pt x="6990" y="929"/>
                  </a:cubicBezTo>
                  <a:cubicBezTo>
                    <a:pt x="7097" y="822"/>
                    <a:pt x="7121" y="631"/>
                    <a:pt x="7157" y="465"/>
                  </a:cubicBezTo>
                  <a:cubicBezTo>
                    <a:pt x="7216" y="36"/>
                    <a:pt x="7252" y="0"/>
                    <a:pt x="7692" y="48"/>
                  </a:cubicBezTo>
                  <a:cubicBezTo>
                    <a:pt x="8704" y="167"/>
                    <a:pt x="9550" y="608"/>
                    <a:pt x="10193" y="1382"/>
                  </a:cubicBezTo>
                  <a:cubicBezTo>
                    <a:pt x="10705" y="2013"/>
                    <a:pt x="11157" y="2667"/>
                    <a:pt x="11276" y="3501"/>
                  </a:cubicBezTo>
                  <a:cubicBezTo>
                    <a:pt x="11288" y="3572"/>
                    <a:pt x="11300" y="3632"/>
                    <a:pt x="11324" y="3703"/>
                  </a:cubicBezTo>
                  <a:cubicBezTo>
                    <a:pt x="11383" y="4120"/>
                    <a:pt x="11300" y="4180"/>
                    <a:pt x="10871" y="4203"/>
                  </a:cubicBezTo>
                  <a:cubicBezTo>
                    <a:pt x="9597" y="4227"/>
                    <a:pt x="8311" y="4287"/>
                    <a:pt x="7037" y="4322"/>
                  </a:cubicBezTo>
                  <a:cubicBezTo>
                    <a:pt x="6466" y="4334"/>
                    <a:pt x="5906" y="4346"/>
                    <a:pt x="5347" y="4358"/>
                  </a:cubicBezTo>
                  <a:cubicBezTo>
                    <a:pt x="4632" y="4382"/>
                    <a:pt x="3918" y="4418"/>
                    <a:pt x="3192" y="4394"/>
                  </a:cubicBezTo>
                  <a:cubicBezTo>
                    <a:pt x="2251" y="4346"/>
                    <a:pt x="1322" y="4263"/>
                    <a:pt x="382" y="4180"/>
                  </a:cubicBezTo>
                  <a:cubicBezTo>
                    <a:pt x="287" y="4180"/>
                    <a:pt x="215" y="4144"/>
                    <a:pt x="144" y="4108"/>
                  </a:cubicBezTo>
                  <a:cubicBezTo>
                    <a:pt x="120" y="4096"/>
                    <a:pt x="72" y="4049"/>
                    <a:pt x="1" y="401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5" name="Google Shape;4015;p116"/>
            <p:cNvSpPr/>
            <p:nvPr/>
          </p:nvSpPr>
          <p:spPr>
            <a:xfrm>
              <a:off x="5744450" y="1909900"/>
              <a:ext cx="214950" cy="93475"/>
            </a:xfrm>
            <a:custGeom>
              <a:avLst/>
              <a:gdLst/>
              <a:ahLst/>
              <a:cxnLst/>
              <a:rect l="l" t="t" r="r" b="b"/>
              <a:pathLst>
                <a:path w="8598" h="3739" extrusionOk="0">
                  <a:moveTo>
                    <a:pt x="1" y="3239"/>
                  </a:moveTo>
                  <a:cubicBezTo>
                    <a:pt x="72" y="3024"/>
                    <a:pt x="108" y="3072"/>
                    <a:pt x="191" y="2917"/>
                  </a:cubicBezTo>
                  <a:cubicBezTo>
                    <a:pt x="894" y="1715"/>
                    <a:pt x="1846" y="786"/>
                    <a:pt x="3215" y="381"/>
                  </a:cubicBezTo>
                  <a:cubicBezTo>
                    <a:pt x="4513" y="0"/>
                    <a:pt x="5775" y="60"/>
                    <a:pt x="6954" y="798"/>
                  </a:cubicBezTo>
                  <a:cubicBezTo>
                    <a:pt x="7180" y="941"/>
                    <a:pt x="7395" y="1131"/>
                    <a:pt x="7573" y="1345"/>
                  </a:cubicBezTo>
                  <a:cubicBezTo>
                    <a:pt x="7787" y="1595"/>
                    <a:pt x="7966" y="1893"/>
                    <a:pt x="8145" y="2179"/>
                  </a:cubicBezTo>
                  <a:cubicBezTo>
                    <a:pt x="8478" y="2703"/>
                    <a:pt x="8597" y="3072"/>
                    <a:pt x="8526" y="3715"/>
                  </a:cubicBezTo>
                  <a:cubicBezTo>
                    <a:pt x="8287" y="3715"/>
                    <a:pt x="8049" y="3739"/>
                    <a:pt x="7823" y="3715"/>
                  </a:cubicBezTo>
                  <a:cubicBezTo>
                    <a:pt x="7335" y="3643"/>
                    <a:pt x="6859" y="3560"/>
                    <a:pt x="6382" y="3441"/>
                  </a:cubicBezTo>
                  <a:cubicBezTo>
                    <a:pt x="5668" y="3262"/>
                    <a:pt x="5120" y="2869"/>
                    <a:pt x="4763" y="2191"/>
                  </a:cubicBezTo>
                  <a:cubicBezTo>
                    <a:pt x="4704" y="2096"/>
                    <a:pt x="4656" y="2000"/>
                    <a:pt x="4597" y="1893"/>
                  </a:cubicBezTo>
                  <a:cubicBezTo>
                    <a:pt x="4597" y="1881"/>
                    <a:pt x="4561" y="1881"/>
                    <a:pt x="4525" y="1857"/>
                  </a:cubicBezTo>
                  <a:cubicBezTo>
                    <a:pt x="4299" y="1976"/>
                    <a:pt x="4049" y="2096"/>
                    <a:pt x="3823" y="2238"/>
                  </a:cubicBezTo>
                  <a:cubicBezTo>
                    <a:pt x="3096" y="2774"/>
                    <a:pt x="2239" y="3024"/>
                    <a:pt x="1370" y="3191"/>
                  </a:cubicBezTo>
                  <a:cubicBezTo>
                    <a:pt x="953" y="3310"/>
                    <a:pt x="501" y="3239"/>
                    <a:pt x="1" y="32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6" name="Google Shape;4016;p116"/>
            <p:cNvSpPr/>
            <p:nvPr/>
          </p:nvSpPr>
          <p:spPr>
            <a:xfrm>
              <a:off x="5811425" y="2175400"/>
              <a:ext cx="61350" cy="38725"/>
            </a:xfrm>
            <a:custGeom>
              <a:avLst/>
              <a:gdLst/>
              <a:ahLst/>
              <a:cxnLst/>
              <a:rect l="l" t="t" r="r" b="b"/>
              <a:pathLst>
                <a:path w="2454" h="1549" extrusionOk="0">
                  <a:moveTo>
                    <a:pt x="1" y="0"/>
                  </a:moveTo>
                  <a:cubicBezTo>
                    <a:pt x="417" y="24"/>
                    <a:pt x="786" y="72"/>
                    <a:pt x="1179" y="84"/>
                  </a:cubicBezTo>
                  <a:cubicBezTo>
                    <a:pt x="1560" y="108"/>
                    <a:pt x="1929" y="84"/>
                    <a:pt x="2370" y="84"/>
                  </a:cubicBezTo>
                  <a:cubicBezTo>
                    <a:pt x="2441" y="429"/>
                    <a:pt x="2453" y="715"/>
                    <a:pt x="2334" y="1060"/>
                  </a:cubicBezTo>
                  <a:cubicBezTo>
                    <a:pt x="2251" y="1322"/>
                    <a:pt x="1989" y="1429"/>
                    <a:pt x="1727" y="1477"/>
                  </a:cubicBezTo>
                  <a:cubicBezTo>
                    <a:pt x="1203" y="1548"/>
                    <a:pt x="715" y="1489"/>
                    <a:pt x="263" y="1191"/>
                  </a:cubicBezTo>
                  <a:cubicBezTo>
                    <a:pt x="120" y="1084"/>
                    <a:pt x="24" y="977"/>
                    <a:pt x="24" y="798"/>
                  </a:cubicBezTo>
                  <a:cubicBezTo>
                    <a:pt x="13" y="500"/>
                    <a:pt x="1" y="298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7" name="Google Shape;4017;p116"/>
            <p:cNvSpPr/>
            <p:nvPr/>
          </p:nvSpPr>
          <p:spPr>
            <a:xfrm>
              <a:off x="5744450" y="1638425"/>
              <a:ext cx="270600" cy="226250"/>
            </a:xfrm>
            <a:custGeom>
              <a:avLst/>
              <a:gdLst/>
              <a:ahLst/>
              <a:cxnLst/>
              <a:rect l="l" t="t" r="r" b="b"/>
              <a:pathLst>
                <a:path w="10824" h="9050" extrusionOk="0">
                  <a:moveTo>
                    <a:pt x="4358" y="9049"/>
                  </a:moveTo>
                  <a:cubicBezTo>
                    <a:pt x="4251" y="8823"/>
                    <a:pt x="4168" y="8680"/>
                    <a:pt x="4108" y="8514"/>
                  </a:cubicBezTo>
                  <a:cubicBezTo>
                    <a:pt x="4049" y="8347"/>
                    <a:pt x="4001" y="8192"/>
                    <a:pt x="3954" y="8037"/>
                  </a:cubicBezTo>
                  <a:cubicBezTo>
                    <a:pt x="3799" y="7513"/>
                    <a:pt x="3799" y="7537"/>
                    <a:pt x="3227" y="7537"/>
                  </a:cubicBezTo>
                  <a:cubicBezTo>
                    <a:pt x="2311" y="7513"/>
                    <a:pt x="1441" y="7251"/>
                    <a:pt x="727" y="6644"/>
                  </a:cubicBezTo>
                  <a:cubicBezTo>
                    <a:pt x="251" y="6239"/>
                    <a:pt x="72" y="5656"/>
                    <a:pt x="48" y="5049"/>
                  </a:cubicBezTo>
                  <a:cubicBezTo>
                    <a:pt x="1" y="4275"/>
                    <a:pt x="203" y="3561"/>
                    <a:pt x="560" y="2906"/>
                  </a:cubicBezTo>
                  <a:cubicBezTo>
                    <a:pt x="1013" y="2084"/>
                    <a:pt x="1632" y="1417"/>
                    <a:pt x="2489" y="1001"/>
                  </a:cubicBezTo>
                  <a:cubicBezTo>
                    <a:pt x="2751" y="870"/>
                    <a:pt x="3025" y="763"/>
                    <a:pt x="3299" y="691"/>
                  </a:cubicBezTo>
                  <a:cubicBezTo>
                    <a:pt x="4251" y="405"/>
                    <a:pt x="5204" y="179"/>
                    <a:pt x="6192" y="96"/>
                  </a:cubicBezTo>
                  <a:cubicBezTo>
                    <a:pt x="7085" y="1"/>
                    <a:pt x="7942" y="167"/>
                    <a:pt x="8764" y="584"/>
                  </a:cubicBezTo>
                  <a:cubicBezTo>
                    <a:pt x="10109" y="1263"/>
                    <a:pt x="10657" y="2418"/>
                    <a:pt x="10788" y="3811"/>
                  </a:cubicBezTo>
                  <a:cubicBezTo>
                    <a:pt x="10824" y="4227"/>
                    <a:pt x="10776" y="4656"/>
                    <a:pt x="10716" y="5061"/>
                  </a:cubicBezTo>
                  <a:cubicBezTo>
                    <a:pt x="10585" y="5835"/>
                    <a:pt x="10145" y="6406"/>
                    <a:pt x="9454" y="6763"/>
                  </a:cubicBezTo>
                  <a:cubicBezTo>
                    <a:pt x="8407" y="7275"/>
                    <a:pt x="7287" y="7561"/>
                    <a:pt x="6132" y="7656"/>
                  </a:cubicBezTo>
                  <a:cubicBezTo>
                    <a:pt x="5978" y="7668"/>
                    <a:pt x="5823" y="7632"/>
                    <a:pt x="5668" y="7632"/>
                  </a:cubicBezTo>
                  <a:cubicBezTo>
                    <a:pt x="5239" y="7621"/>
                    <a:pt x="5132" y="7692"/>
                    <a:pt x="4966" y="8085"/>
                  </a:cubicBezTo>
                  <a:cubicBezTo>
                    <a:pt x="4811" y="8406"/>
                    <a:pt x="4668" y="8740"/>
                    <a:pt x="4358" y="9049"/>
                  </a:cubicBezTo>
                  <a:close/>
                  <a:moveTo>
                    <a:pt x="8954" y="3691"/>
                  </a:moveTo>
                  <a:cubicBezTo>
                    <a:pt x="8954" y="3632"/>
                    <a:pt x="8942" y="3572"/>
                    <a:pt x="8942" y="3513"/>
                  </a:cubicBezTo>
                  <a:cubicBezTo>
                    <a:pt x="8883" y="3156"/>
                    <a:pt x="8692" y="2977"/>
                    <a:pt x="8359" y="2989"/>
                  </a:cubicBezTo>
                  <a:cubicBezTo>
                    <a:pt x="8073" y="3013"/>
                    <a:pt x="7859" y="3227"/>
                    <a:pt x="7871" y="3561"/>
                  </a:cubicBezTo>
                  <a:cubicBezTo>
                    <a:pt x="7871" y="3739"/>
                    <a:pt x="7918" y="3918"/>
                    <a:pt x="7990" y="4084"/>
                  </a:cubicBezTo>
                  <a:cubicBezTo>
                    <a:pt x="8073" y="4287"/>
                    <a:pt x="8359" y="4406"/>
                    <a:pt x="8585" y="4382"/>
                  </a:cubicBezTo>
                  <a:cubicBezTo>
                    <a:pt x="8799" y="4346"/>
                    <a:pt x="8895" y="4215"/>
                    <a:pt x="8942" y="3930"/>
                  </a:cubicBezTo>
                  <a:cubicBezTo>
                    <a:pt x="8942" y="3858"/>
                    <a:pt x="8942" y="3763"/>
                    <a:pt x="8954" y="3691"/>
                  </a:cubicBezTo>
                  <a:close/>
                  <a:moveTo>
                    <a:pt x="5668" y="3072"/>
                  </a:moveTo>
                  <a:cubicBezTo>
                    <a:pt x="5311" y="3049"/>
                    <a:pt x="5001" y="3322"/>
                    <a:pt x="4989" y="3668"/>
                  </a:cubicBezTo>
                  <a:cubicBezTo>
                    <a:pt x="4966" y="4001"/>
                    <a:pt x="5263" y="4394"/>
                    <a:pt x="5549" y="4394"/>
                  </a:cubicBezTo>
                  <a:cubicBezTo>
                    <a:pt x="5835" y="4406"/>
                    <a:pt x="6156" y="4037"/>
                    <a:pt x="6180" y="3644"/>
                  </a:cubicBezTo>
                  <a:cubicBezTo>
                    <a:pt x="6204" y="3322"/>
                    <a:pt x="6001" y="3084"/>
                    <a:pt x="5668" y="3072"/>
                  </a:cubicBezTo>
                  <a:close/>
                  <a:moveTo>
                    <a:pt x="2072" y="3942"/>
                  </a:moveTo>
                  <a:cubicBezTo>
                    <a:pt x="2072" y="4275"/>
                    <a:pt x="2346" y="4573"/>
                    <a:pt x="2632" y="4561"/>
                  </a:cubicBezTo>
                  <a:cubicBezTo>
                    <a:pt x="2965" y="4537"/>
                    <a:pt x="3204" y="4275"/>
                    <a:pt x="3204" y="3906"/>
                  </a:cubicBezTo>
                  <a:cubicBezTo>
                    <a:pt x="3204" y="3513"/>
                    <a:pt x="2989" y="3370"/>
                    <a:pt x="2572" y="3334"/>
                  </a:cubicBezTo>
                  <a:cubicBezTo>
                    <a:pt x="2287" y="3334"/>
                    <a:pt x="2072" y="3620"/>
                    <a:pt x="2072" y="39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8" name="Google Shape;4018;p116"/>
            <p:cNvSpPr/>
            <p:nvPr/>
          </p:nvSpPr>
          <p:spPr>
            <a:xfrm>
              <a:off x="5988825" y="1596750"/>
              <a:ext cx="247975" cy="196775"/>
            </a:xfrm>
            <a:custGeom>
              <a:avLst/>
              <a:gdLst/>
              <a:ahLst/>
              <a:cxnLst/>
              <a:rect l="l" t="t" r="r" b="b"/>
              <a:pathLst>
                <a:path w="9919" h="7871" extrusionOk="0">
                  <a:moveTo>
                    <a:pt x="5597" y="7871"/>
                  </a:moveTo>
                  <a:cubicBezTo>
                    <a:pt x="5180" y="7549"/>
                    <a:pt x="5013" y="7144"/>
                    <a:pt x="5001" y="6621"/>
                  </a:cubicBezTo>
                  <a:cubicBezTo>
                    <a:pt x="4882" y="6621"/>
                    <a:pt x="4775" y="6609"/>
                    <a:pt x="4680" y="6621"/>
                  </a:cubicBezTo>
                  <a:cubicBezTo>
                    <a:pt x="3668" y="6799"/>
                    <a:pt x="2680" y="6716"/>
                    <a:pt x="1715" y="6418"/>
                  </a:cubicBezTo>
                  <a:cubicBezTo>
                    <a:pt x="1346" y="6299"/>
                    <a:pt x="1525" y="6287"/>
                    <a:pt x="1489" y="5870"/>
                  </a:cubicBezTo>
                  <a:cubicBezTo>
                    <a:pt x="1465" y="5216"/>
                    <a:pt x="1418" y="4573"/>
                    <a:pt x="1132" y="3977"/>
                  </a:cubicBezTo>
                  <a:cubicBezTo>
                    <a:pt x="1013" y="3727"/>
                    <a:pt x="882" y="3465"/>
                    <a:pt x="727" y="3251"/>
                  </a:cubicBezTo>
                  <a:cubicBezTo>
                    <a:pt x="203" y="2453"/>
                    <a:pt x="1" y="2251"/>
                    <a:pt x="608" y="1418"/>
                  </a:cubicBezTo>
                  <a:cubicBezTo>
                    <a:pt x="870" y="1060"/>
                    <a:pt x="1203" y="822"/>
                    <a:pt x="1608" y="656"/>
                  </a:cubicBezTo>
                  <a:cubicBezTo>
                    <a:pt x="2763" y="167"/>
                    <a:pt x="3989" y="1"/>
                    <a:pt x="5240" y="60"/>
                  </a:cubicBezTo>
                  <a:cubicBezTo>
                    <a:pt x="5430" y="72"/>
                    <a:pt x="5632" y="96"/>
                    <a:pt x="5835" y="96"/>
                  </a:cubicBezTo>
                  <a:cubicBezTo>
                    <a:pt x="6728" y="96"/>
                    <a:pt x="7561" y="358"/>
                    <a:pt x="8323" y="810"/>
                  </a:cubicBezTo>
                  <a:cubicBezTo>
                    <a:pt x="9085" y="1251"/>
                    <a:pt x="9573" y="1953"/>
                    <a:pt x="9776" y="2799"/>
                  </a:cubicBezTo>
                  <a:cubicBezTo>
                    <a:pt x="9919" y="3334"/>
                    <a:pt x="9800" y="3882"/>
                    <a:pt x="9526" y="4346"/>
                  </a:cubicBezTo>
                  <a:cubicBezTo>
                    <a:pt x="8942" y="5358"/>
                    <a:pt x="8097" y="6073"/>
                    <a:pt x="6918" y="6323"/>
                  </a:cubicBezTo>
                  <a:cubicBezTo>
                    <a:pt x="6728" y="6371"/>
                    <a:pt x="6537" y="6359"/>
                    <a:pt x="6323" y="6371"/>
                  </a:cubicBezTo>
                  <a:cubicBezTo>
                    <a:pt x="6013" y="6382"/>
                    <a:pt x="5966" y="6418"/>
                    <a:pt x="5894" y="6716"/>
                  </a:cubicBezTo>
                  <a:lnTo>
                    <a:pt x="5668" y="7692"/>
                  </a:lnTo>
                  <a:cubicBezTo>
                    <a:pt x="5692" y="7740"/>
                    <a:pt x="5656" y="7787"/>
                    <a:pt x="5597" y="7871"/>
                  </a:cubicBezTo>
                  <a:close/>
                  <a:moveTo>
                    <a:pt x="7895" y="2930"/>
                  </a:moveTo>
                  <a:cubicBezTo>
                    <a:pt x="7823" y="2846"/>
                    <a:pt x="7776" y="2691"/>
                    <a:pt x="7668" y="2608"/>
                  </a:cubicBezTo>
                  <a:cubicBezTo>
                    <a:pt x="7514" y="2489"/>
                    <a:pt x="7371" y="2596"/>
                    <a:pt x="7252" y="2680"/>
                  </a:cubicBezTo>
                  <a:cubicBezTo>
                    <a:pt x="7204" y="2715"/>
                    <a:pt x="7156" y="2751"/>
                    <a:pt x="7121" y="2787"/>
                  </a:cubicBezTo>
                  <a:cubicBezTo>
                    <a:pt x="6978" y="2930"/>
                    <a:pt x="6894" y="3108"/>
                    <a:pt x="7014" y="3275"/>
                  </a:cubicBezTo>
                  <a:cubicBezTo>
                    <a:pt x="7085" y="3394"/>
                    <a:pt x="7228" y="3501"/>
                    <a:pt x="7347" y="3525"/>
                  </a:cubicBezTo>
                  <a:cubicBezTo>
                    <a:pt x="7549" y="3573"/>
                    <a:pt x="7692" y="3430"/>
                    <a:pt x="7787" y="3263"/>
                  </a:cubicBezTo>
                  <a:cubicBezTo>
                    <a:pt x="7835" y="3203"/>
                    <a:pt x="7847" y="3096"/>
                    <a:pt x="7895" y="2930"/>
                  </a:cubicBezTo>
                  <a:close/>
                  <a:moveTo>
                    <a:pt x="4835" y="3192"/>
                  </a:moveTo>
                  <a:cubicBezTo>
                    <a:pt x="4835" y="3465"/>
                    <a:pt x="4894" y="3584"/>
                    <a:pt x="5073" y="3608"/>
                  </a:cubicBezTo>
                  <a:cubicBezTo>
                    <a:pt x="5299" y="3632"/>
                    <a:pt x="5549" y="3442"/>
                    <a:pt x="5585" y="3203"/>
                  </a:cubicBezTo>
                  <a:cubicBezTo>
                    <a:pt x="5609" y="2965"/>
                    <a:pt x="5430" y="2656"/>
                    <a:pt x="5275" y="2620"/>
                  </a:cubicBezTo>
                  <a:cubicBezTo>
                    <a:pt x="5049" y="2596"/>
                    <a:pt x="4882" y="2787"/>
                    <a:pt x="4859" y="3096"/>
                  </a:cubicBezTo>
                  <a:cubicBezTo>
                    <a:pt x="4835" y="3144"/>
                    <a:pt x="4835" y="3156"/>
                    <a:pt x="4835" y="3192"/>
                  </a:cubicBezTo>
                  <a:close/>
                  <a:moveTo>
                    <a:pt x="3275" y="3323"/>
                  </a:moveTo>
                  <a:cubicBezTo>
                    <a:pt x="3275" y="3084"/>
                    <a:pt x="3108" y="2870"/>
                    <a:pt x="2918" y="2870"/>
                  </a:cubicBezTo>
                  <a:cubicBezTo>
                    <a:pt x="2680" y="2870"/>
                    <a:pt x="2465" y="3132"/>
                    <a:pt x="2465" y="3394"/>
                  </a:cubicBezTo>
                  <a:cubicBezTo>
                    <a:pt x="2489" y="3632"/>
                    <a:pt x="2656" y="3823"/>
                    <a:pt x="2858" y="3823"/>
                  </a:cubicBezTo>
                  <a:cubicBezTo>
                    <a:pt x="3073" y="3823"/>
                    <a:pt x="3275" y="3573"/>
                    <a:pt x="3275" y="332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9" name="Google Shape;4019;p116"/>
            <p:cNvSpPr/>
            <p:nvPr/>
          </p:nvSpPr>
          <p:spPr>
            <a:xfrm>
              <a:off x="6105225" y="2017050"/>
              <a:ext cx="60725" cy="44375"/>
            </a:xfrm>
            <a:custGeom>
              <a:avLst/>
              <a:gdLst/>
              <a:ahLst/>
              <a:cxnLst/>
              <a:rect l="l" t="t" r="r" b="b"/>
              <a:pathLst>
                <a:path w="2429" h="1775" extrusionOk="0">
                  <a:moveTo>
                    <a:pt x="1643" y="24"/>
                  </a:moveTo>
                  <a:cubicBezTo>
                    <a:pt x="2381" y="0"/>
                    <a:pt x="2429" y="84"/>
                    <a:pt x="2250" y="798"/>
                  </a:cubicBezTo>
                  <a:cubicBezTo>
                    <a:pt x="2238" y="869"/>
                    <a:pt x="2203" y="965"/>
                    <a:pt x="2191" y="1036"/>
                  </a:cubicBezTo>
                  <a:cubicBezTo>
                    <a:pt x="2048" y="1500"/>
                    <a:pt x="1667" y="1774"/>
                    <a:pt x="1226" y="1762"/>
                  </a:cubicBezTo>
                  <a:cubicBezTo>
                    <a:pt x="643" y="1750"/>
                    <a:pt x="298" y="1512"/>
                    <a:pt x="155" y="988"/>
                  </a:cubicBezTo>
                  <a:cubicBezTo>
                    <a:pt x="107" y="810"/>
                    <a:pt x="60" y="631"/>
                    <a:pt x="36" y="453"/>
                  </a:cubicBezTo>
                  <a:cubicBezTo>
                    <a:pt x="0" y="226"/>
                    <a:pt x="83" y="143"/>
                    <a:pt x="298" y="119"/>
                  </a:cubicBezTo>
                  <a:cubicBezTo>
                    <a:pt x="524" y="107"/>
                    <a:pt x="750" y="107"/>
                    <a:pt x="976" y="96"/>
                  </a:cubicBezTo>
                  <a:cubicBezTo>
                    <a:pt x="1191" y="84"/>
                    <a:pt x="1417" y="36"/>
                    <a:pt x="1643" y="24"/>
                  </a:cubicBezTo>
                  <a:close/>
                  <a:moveTo>
                    <a:pt x="393" y="465"/>
                  </a:moveTo>
                  <a:cubicBezTo>
                    <a:pt x="381" y="881"/>
                    <a:pt x="464" y="1191"/>
                    <a:pt x="822" y="1346"/>
                  </a:cubicBezTo>
                  <a:cubicBezTo>
                    <a:pt x="1119" y="1477"/>
                    <a:pt x="1429" y="1524"/>
                    <a:pt x="1691" y="1274"/>
                  </a:cubicBezTo>
                  <a:cubicBezTo>
                    <a:pt x="1929" y="1048"/>
                    <a:pt x="2060" y="762"/>
                    <a:pt x="1965" y="405"/>
                  </a:cubicBezTo>
                  <a:cubicBezTo>
                    <a:pt x="1405" y="369"/>
                    <a:pt x="893" y="405"/>
                    <a:pt x="393" y="46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0" name="Google Shape;4020;p116"/>
            <p:cNvSpPr/>
            <p:nvPr/>
          </p:nvSpPr>
          <p:spPr>
            <a:xfrm>
              <a:off x="6183800" y="1981925"/>
              <a:ext cx="12225" cy="22350"/>
            </a:xfrm>
            <a:custGeom>
              <a:avLst/>
              <a:gdLst/>
              <a:ahLst/>
              <a:cxnLst/>
              <a:rect l="l" t="t" r="r" b="b"/>
              <a:pathLst>
                <a:path w="489" h="894" extrusionOk="0">
                  <a:moveTo>
                    <a:pt x="489" y="441"/>
                  </a:moveTo>
                  <a:cubicBezTo>
                    <a:pt x="489" y="727"/>
                    <a:pt x="405" y="893"/>
                    <a:pt x="250" y="881"/>
                  </a:cubicBezTo>
                  <a:cubicBezTo>
                    <a:pt x="12" y="846"/>
                    <a:pt x="48" y="631"/>
                    <a:pt x="36" y="477"/>
                  </a:cubicBezTo>
                  <a:cubicBezTo>
                    <a:pt x="0" y="227"/>
                    <a:pt x="119" y="0"/>
                    <a:pt x="274" y="0"/>
                  </a:cubicBezTo>
                  <a:cubicBezTo>
                    <a:pt x="417" y="0"/>
                    <a:pt x="489" y="167"/>
                    <a:pt x="489" y="44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1" name="Google Shape;4021;p116"/>
            <p:cNvSpPr/>
            <p:nvPr/>
          </p:nvSpPr>
          <p:spPr>
            <a:xfrm>
              <a:off x="6080500" y="1990250"/>
              <a:ext cx="11950" cy="19975"/>
            </a:xfrm>
            <a:custGeom>
              <a:avLst/>
              <a:gdLst/>
              <a:ahLst/>
              <a:cxnLst/>
              <a:rect l="l" t="t" r="r" b="b"/>
              <a:pathLst>
                <a:path w="478" h="799" extrusionOk="0">
                  <a:moveTo>
                    <a:pt x="477" y="382"/>
                  </a:moveTo>
                  <a:cubicBezTo>
                    <a:pt x="477" y="453"/>
                    <a:pt x="477" y="501"/>
                    <a:pt x="453" y="525"/>
                  </a:cubicBezTo>
                  <a:cubicBezTo>
                    <a:pt x="430" y="644"/>
                    <a:pt x="370" y="798"/>
                    <a:pt x="215" y="763"/>
                  </a:cubicBezTo>
                  <a:cubicBezTo>
                    <a:pt x="144" y="751"/>
                    <a:pt x="60" y="620"/>
                    <a:pt x="25" y="525"/>
                  </a:cubicBezTo>
                  <a:cubicBezTo>
                    <a:pt x="1" y="406"/>
                    <a:pt x="25" y="275"/>
                    <a:pt x="72" y="155"/>
                  </a:cubicBezTo>
                  <a:cubicBezTo>
                    <a:pt x="84" y="96"/>
                    <a:pt x="179" y="36"/>
                    <a:pt x="239" y="25"/>
                  </a:cubicBezTo>
                  <a:cubicBezTo>
                    <a:pt x="275" y="1"/>
                    <a:pt x="370" y="84"/>
                    <a:pt x="382" y="132"/>
                  </a:cubicBezTo>
                  <a:cubicBezTo>
                    <a:pt x="441" y="203"/>
                    <a:pt x="441" y="298"/>
                    <a:pt x="477" y="3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2" name="Google Shape;4022;p116"/>
            <p:cNvSpPr/>
            <p:nvPr/>
          </p:nvSpPr>
          <p:spPr>
            <a:xfrm>
              <a:off x="5810250" y="2079850"/>
              <a:ext cx="72350" cy="49150"/>
            </a:xfrm>
            <a:custGeom>
              <a:avLst/>
              <a:gdLst/>
              <a:ahLst/>
              <a:cxnLst/>
              <a:rect l="l" t="t" r="r" b="b"/>
              <a:pathLst>
                <a:path w="2894" h="1966" extrusionOk="0">
                  <a:moveTo>
                    <a:pt x="964" y="0"/>
                  </a:moveTo>
                  <a:lnTo>
                    <a:pt x="2441" y="0"/>
                  </a:lnTo>
                  <a:cubicBezTo>
                    <a:pt x="2798" y="0"/>
                    <a:pt x="2893" y="84"/>
                    <a:pt x="2810" y="429"/>
                  </a:cubicBezTo>
                  <a:cubicBezTo>
                    <a:pt x="2738" y="751"/>
                    <a:pt x="2655" y="1072"/>
                    <a:pt x="2417" y="1334"/>
                  </a:cubicBezTo>
                  <a:cubicBezTo>
                    <a:pt x="1845" y="1965"/>
                    <a:pt x="1143" y="1858"/>
                    <a:pt x="691" y="1382"/>
                  </a:cubicBezTo>
                  <a:cubicBezTo>
                    <a:pt x="452" y="1143"/>
                    <a:pt x="286" y="810"/>
                    <a:pt x="155" y="501"/>
                  </a:cubicBezTo>
                  <a:cubicBezTo>
                    <a:pt x="0" y="155"/>
                    <a:pt x="155" y="12"/>
                    <a:pt x="524" y="12"/>
                  </a:cubicBezTo>
                  <a:cubicBezTo>
                    <a:pt x="667" y="12"/>
                    <a:pt x="833" y="24"/>
                    <a:pt x="988" y="24"/>
                  </a:cubicBezTo>
                  <a:cubicBezTo>
                    <a:pt x="964" y="12"/>
                    <a:pt x="964" y="0"/>
                    <a:pt x="964" y="0"/>
                  </a:cubicBezTo>
                  <a:close/>
                  <a:moveTo>
                    <a:pt x="2453" y="393"/>
                  </a:moveTo>
                  <a:cubicBezTo>
                    <a:pt x="1786" y="381"/>
                    <a:pt x="1143" y="262"/>
                    <a:pt x="488" y="417"/>
                  </a:cubicBezTo>
                  <a:cubicBezTo>
                    <a:pt x="607" y="1084"/>
                    <a:pt x="964" y="1429"/>
                    <a:pt x="1524" y="1429"/>
                  </a:cubicBezTo>
                  <a:cubicBezTo>
                    <a:pt x="2036" y="1429"/>
                    <a:pt x="2334" y="1108"/>
                    <a:pt x="2453" y="3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3" name="Google Shape;4023;p116"/>
            <p:cNvSpPr/>
            <p:nvPr/>
          </p:nvSpPr>
          <p:spPr>
            <a:xfrm>
              <a:off x="5790300" y="2034300"/>
              <a:ext cx="11025" cy="25025"/>
            </a:xfrm>
            <a:custGeom>
              <a:avLst/>
              <a:gdLst/>
              <a:ahLst/>
              <a:cxnLst/>
              <a:rect l="l" t="t" r="r" b="b"/>
              <a:pathLst>
                <a:path w="441" h="1001" extrusionOk="0">
                  <a:moveTo>
                    <a:pt x="179" y="1001"/>
                  </a:moveTo>
                  <a:cubicBezTo>
                    <a:pt x="84" y="834"/>
                    <a:pt x="12" y="751"/>
                    <a:pt x="12" y="656"/>
                  </a:cubicBezTo>
                  <a:cubicBezTo>
                    <a:pt x="0" y="477"/>
                    <a:pt x="12" y="298"/>
                    <a:pt x="60" y="120"/>
                  </a:cubicBezTo>
                  <a:cubicBezTo>
                    <a:pt x="84" y="1"/>
                    <a:pt x="250" y="1"/>
                    <a:pt x="310" y="120"/>
                  </a:cubicBezTo>
                  <a:cubicBezTo>
                    <a:pt x="441" y="394"/>
                    <a:pt x="429" y="656"/>
                    <a:pt x="179" y="10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4" name="Google Shape;4024;p116"/>
            <p:cNvSpPr/>
            <p:nvPr/>
          </p:nvSpPr>
          <p:spPr>
            <a:xfrm>
              <a:off x="5896550" y="2034600"/>
              <a:ext cx="12225" cy="20275"/>
            </a:xfrm>
            <a:custGeom>
              <a:avLst/>
              <a:gdLst/>
              <a:ahLst/>
              <a:cxnLst/>
              <a:rect l="l" t="t" r="r" b="b"/>
              <a:pathLst>
                <a:path w="489" h="811" extrusionOk="0">
                  <a:moveTo>
                    <a:pt x="310" y="1"/>
                  </a:moveTo>
                  <a:cubicBezTo>
                    <a:pt x="477" y="263"/>
                    <a:pt x="489" y="465"/>
                    <a:pt x="394" y="703"/>
                  </a:cubicBezTo>
                  <a:cubicBezTo>
                    <a:pt x="358" y="751"/>
                    <a:pt x="287" y="810"/>
                    <a:pt x="227" y="810"/>
                  </a:cubicBezTo>
                  <a:cubicBezTo>
                    <a:pt x="179" y="810"/>
                    <a:pt x="108" y="751"/>
                    <a:pt x="72" y="691"/>
                  </a:cubicBezTo>
                  <a:cubicBezTo>
                    <a:pt x="1" y="513"/>
                    <a:pt x="96" y="215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5" name="Google Shape;4025;p116"/>
            <p:cNvSpPr/>
            <p:nvPr/>
          </p:nvSpPr>
          <p:spPr>
            <a:xfrm>
              <a:off x="5940900" y="1712850"/>
              <a:ext cx="27425" cy="35725"/>
            </a:xfrm>
            <a:custGeom>
              <a:avLst/>
              <a:gdLst/>
              <a:ahLst/>
              <a:cxnLst/>
              <a:rect l="l" t="t" r="r" b="b"/>
              <a:pathLst>
                <a:path w="1097" h="1429" extrusionOk="0">
                  <a:moveTo>
                    <a:pt x="1096" y="714"/>
                  </a:moveTo>
                  <a:cubicBezTo>
                    <a:pt x="1084" y="786"/>
                    <a:pt x="1084" y="881"/>
                    <a:pt x="1072" y="953"/>
                  </a:cubicBezTo>
                  <a:cubicBezTo>
                    <a:pt x="1025" y="1250"/>
                    <a:pt x="918" y="1369"/>
                    <a:pt x="715" y="1405"/>
                  </a:cubicBezTo>
                  <a:cubicBezTo>
                    <a:pt x="489" y="1429"/>
                    <a:pt x="203" y="1310"/>
                    <a:pt x="120" y="1107"/>
                  </a:cubicBezTo>
                  <a:cubicBezTo>
                    <a:pt x="37" y="941"/>
                    <a:pt x="13" y="762"/>
                    <a:pt x="1" y="584"/>
                  </a:cubicBezTo>
                  <a:cubicBezTo>
                    <a:pt x="1" y="250"/>
                    <a:pt x="215" y="12"/>
                    <a:pt x="489" y="12"/>
                  </a:cubicBezTo>
                  <a:cubicBezTo>
                    <a:pt x="810" y="0"/>
                    <a:pt x="1025" y="179"/>
                    <a:pt x="1072" y="536"/>
                  </a:cubicBezTo>
                  <a:cubicBezTo>
                    <a:pt x="1084" y="595"/>
                    <a:pt x="1084" y="655"/>
                    <a:pt x="1096" y="7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6" name="Google Shape;4026;p116"/>
            <p:cNvSpPr/>
            <p:nvPr/>
          </p:nvSpPr>
          <p:spPr>
            <a:xfrm>
              <a:off x="5869175" y="1714625"/>
              <a:ext cx="30375" cy="34250"/>
            </a:xfrm>
            <a:custGeom>
              <a:avLst/>
              <a:gdLst/>
              <a:ahLst/>
              <a:cxnLst/>
              <a:rect l="l" t="t" r="r" b="b"/>
              <a:pathLst>
                <a:path w="1215" h="1370" extrusionOk="0">
                  <a:moveTo>
                    <a:pt x="679" y="24"/>
                  </a:moveTo>
                  <a:cubicBezTo>
                    <a:pt x="1012" y="36"/>
                    <a:pt x="1215" y="274"/>
                    <a:pt x="1203" y="620"/>
                  </a:cubicBezTo>
                  <a:cubicBezTo>
                    <a:pt x="1167" y="989"/>
                    <a:pt x="858" y="1370"/>
                    <a:pt x="572" y="1358"/>
                  </a:cubicBezTo>
                  <a:cubicBezTo>
                    <a:pt x="298" y="1346"/>
                    <a:pt x="0" y="953"/>
                    <a:pt x="12" y="632"/>
                  </a:cubicBezTo>
                  <a:cubicBezTo>
                    <a:pt x="12" y="274"/>
                    <a:pt x="322" y="1"/>
                    <a:pt x="679" y="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7" name="Google Shape;4027;p116"/>
            <p:cNvSpPr/>
            <p:nvPr/>
          </p:nvSpPr>
          <p:spPr>
            <a:xfrm>
              <a:off x="5796250" y="1721475"/>
              <a:ext cx="28300" cy="31275"/>
            </a:xfrm>
            <a:custGeom>
              <a:avLst/>
              <a:gdLst/>
              <a:ahLst/>
              <a:cxnLst/>
              <a:rect l="l" t="t" r="r" b="b"/>
              <a:pathLst>
                <a:path w="1132" h="1251" extrusionOk="0">
                  <a:moveTo>
                    <a:pt x="0" y="620"/>
                  </a:moveTo>
                  <a:cubicBezTo>
                    <a:pt x="0" y="298"/>
                    <a:pt x="215" y="0"/>
                    <a:pt x="500" y="12"/>
                  </a:cubicBezTo>
                  <a:cubicBezTo>
                    <a:pt x="917" y="24"/>
                    <a:pt x="1132" y="191"/>
                    <a:pt x="1132" y="584"/>
                  </a:cubicBezTo>
                  <a:cubicBezTo>
                    <a:pt x="1132" y="953"/>
                    <a:pt x="893" y="1215"/>
                    <a:pt x="560" y="1239"/>
                  </a:cubicBezTo>
                  <a:cubicBezTo>
                    <a:pt x="274" y="1251"/>
                    <a:pt x="0" y="953"/>
                    <a:pt x="0" y="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8" name="Google Shape;4028;p116"/>
            <p:cNvSpPr/>
            <p:nvPr/>
          </p:nvSpPr>
          <p:spPr>
            <a:xfrm>
              <a:off x="6161775" y="1659250"/>
              <a:ext cx="24425" cy="27125"/>
            </a:xfrm>
            <a:custGeom>
              <a:avLst/>
              <a:gdLst/>
              <a:ahLst/>
              <a:cxnLst/>
              <a:rect l="l" t="t" r="r" b="b"/>
              <a:pathLst>
                <a:path w="977" h="1085" extrusionOk="0">
                  <a:moveTo>
                    <a:pt x="977" y="430"/>
                  </a:moveTo>
                  <a:cubicBezTo>
                    <a:pt x="929" y="584"/>
                    <a:pt x="929" y="692"/>
                    <a:pt x="881" y="775"/>
                  </a:cubicBezTo>
                  <a:cubicBezTo>
                    <a:pt x="798" y="942"/>
                    <a:pt x="643" y="1084"/>
                    <a:pt x="453" y="1049"/>
                  </a:cubicBezTo>
                  <a:cubicBezTo>
                    <a:pt x="310" y="1013"/>
                    <a:pt x="179" y="906"/>
                    <a:pt x="107" y="787"/>
                  </a:cubicBezTo>
                  <a:cubicBezTo>
                    <a:pt x="0" y="608"/>
                    <a:pt x="84" y="430"/>
                    <a:pt x="215" y="299"/>
                  </a:cubicBezTo>
                  <a:cubicBezTo>
                    <a:pt x="262" y="251"/>
                    <a:pt x="298" y="227"/>
                    <a:pt x="346" y="191"/>
                  </a:cubicBezTo>
                  <a:cubicBezTo>
                    <a:pt x="477" y="108"/>
                    <a:pt x="631" y="1"/>
                    <a:pt x="762" y="120"/>
                  </a:cubicBezTo>
                  <a:cubicBezTo>
                    <a:pt x="858" y="191"/>
                    <a:pt x="917" y="346"/>
                    <a:pt x="977" y="4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9" name="Google Shape;4029;p116"/>
            <p:cNvSpPr/>
            <p:nvPr/>
          </p:nvSpPr>
          <p:spPr>
            <a:xfrm>
              <a:off x="6109375" y="1661650"/>
              <a:ext cx="19375" cy="25925"/>
            </a:xfrm>
            <a:custGeom>
              <a:avLst/>
              <a:gdLst/>
              <a:ahLst/>
              <a:cxnLst/>
              <a:rect l="l" t="t" r="r" b="b"/>
              <a:pathLst>
                <a:path w="775" h="1037" extrusionOk="0">
                  <a:moveTo>
                    <a:pt x="13" y="596"/>
                  </a:moveTo>
                  <a:lnTo>
                    <a:pt x="13" y="500"/>
                  </a:lnTo>
                  <a:cubicBezTo>
                    <a:pt x="48" y="191"/>
                    <a:pt x="215" y="0"/>
                    <a:pt x="429" y="24"/>
                  </a:cubicBezTo>
                  <a:cubicBezTo>
                    <a:pt x="608" y="60"/>
                    <a:pt x="775" y="357"/>
                    <a:pt x="739" y="607"/>
                  </a:cubicBezTo>
                  <a:cubicBezTo>
                    <a:pt x="715" y="846"/>
                    <a:pt x="477" y="1036"/>
                    <a:pt x="239" y="1012"/>
                  </a:cubicBezTo>
                  <a:cubicBezTo>
                    <a:pt x="60" y="988"/>
                    <a:pt x="1" y="869"/>
                    <a:pt x="13" y="5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0" name="Google Shape;4030;p116"/>
            <p:cNvSpPr/>
            <p:nvPr/>
          </p:nvSpPr>
          <p:spPr>
            <a:xfrm>
              <a:off x="6050150" y="1668500"/>
              <a:ext cx="20550" cy="23825"/>
            </a:xfrm>
            <a:custGeom>
              <a:avLst/>
              <a:gdLst/>
              <a:ahLst/>
              <a:cxnLst/>
              <a:rect l="l" t="t" r="r" b="b"/>
              <a:pathLst>
                <a:path w="822" h="953" extrusionOk="0">
                  <a:moveTo>
                    <a:pt x="822" y="453"/>
                  </a:moveTo>
                  <a:cubicBezTo>
                    <a:pt x="822" y="703"/>
                    <a:pt x="608" y="953"/>
                    <a:pt x="405" y="953"/>
                  </a:cubicBezTo>
                  <a:cubicBezTo>
                    <a:pt x="215" y="953"/>
                    <a:pt x="36" y="762"/>
                    <a:pt x="24" y="524"/>
                  </a:cubicBezTo>
                  <a:cubicBezTo>
                    <a:pt x="0" y="262"/>
                    <a:pt x="227" y="0"/>
                    <a:pt x="465" y="0"/>
                  </a:cubicBezTo>
                  <a:cubicBezTo>
                    <a:pt x="655" y="0"/>
                    <a:pt x="822" y="214"/>
                    <a:pt x="822" y="4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1" name="Google Shape;4031;p116"/>
            <p:cNvSpPr/>
            <p:nvPr/>
          </p:nvSpPr>
          <p:spPr>
            <a:xfrm>
              <a:off x="6114750" y="2026275"/>
              <a:ext cx="42275" cy="29200"/>
            </a:xfrm>
            <a:custGeom>
              <a:avLst/>
              <a:gdLst/>
              <a:ahLst/>
              <a:cxnLst/>
              <a:rect l="l" t="t" r="r" b="b"/>
              <a:pathLst>
                <a:path w="1691" h="1168" extrusionOk="0">
                  <a:moveTo>
                    <a:pt x="12" y="96"/>
                  </a:moveTo>
                  <a:cubicBezTo>
                    <a:pt x="536" y="24"/>
                    <a:pt x="1036" y="0"/>
                    <a:pt x="1584" y="48"/>
                  </a:cubicBezTo>
                  <a:cubicBezTo>
                    <a:pt x="1691" y="405"/>
                    <a:pt x="1548" y="691"/>
                    <a:pt x="1298" y="917"/>
                  </a:cubicBezTo>
                  <a:cubicBezTo>
                    <a:pt x="1048" y="1167"/>
                    <a:pt x="738" y="1108"/>
                    <a:pt x="441" y="989"/>
                  </a:cubicBezTo>
                  <a:cubicBezTo>
                    <a:pt x="72" y="834"/>
                    <a:pt x="0" y="512"/>
                    <a:pt x="12" y="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2" name="Google Shape;4032;p116"/>
            <p:cNvSpPr/>
            <p:nvPr/>
          </p:nvSpPr>
          <p:spPr>
            <a:xfrm>
              <a:off x="5822450" y="2086400"/>
              <a:ext cx="49125" cy="29200"/>
            </a:xfrm>
            <a:custGeom>
              <a:avLst/>
              <a:gdLst/>
              <a:ahLst/>
              <a:cxnLst/>
              <a:rect l="l" t="t" r="r" b="b"/>
              <a:pathLst>
                <a:path w="1965" h="1168" extrusionOk="0">
                  <a:moveTo>
                    <a:pt x="1965" y="131"/>
                  </a:moveTo>
                  <a:cubicBezTo>
                    <a:pt x="1846" y="870"/>
                    <a:pt x="1536" y="1167"/>
                    <a:pt x="1036" y="1167"/>
                  </a:cubicBezTo>
                  <a:cubicBezTo>
                    <a:pt x="476" y="1167"/>
                    <a:pt x="143" y="822"/>
                    <a:pt x="0" y="155"/>
                  </a:cubicBezTo>
                  <a:cubicBezTo>
                    <a:pt x="655" y="0"/>
                    <a:pt x="1298" y="119"/>
                    <a:pt x="1965" y="1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33" name="Google Shape;4033;p116"/>
          <p:cNvGrpSpPr/>
          <p:nvPr/>
        </p:nvGrpSpPr>
        <p:grpSpPr>
          <a:xfrm>
            <a:off x="7479056" y="1283307"/>
            <a:ext cx="531289" cy="613471"/>
            <a:chOff x="6515375" y="1706875"/>
            <a:chExt cx="440575" cy="508725"/>
          </a:xfrm>
        </p:grpSpPr>
        <p:sp>
          <p:nvSpPr>
            <p:cNvPr id="4034" name="Google Shape;4034;p116"/>
            <p:cNvSpPr/>
            <p:nvPr/>
          </p:nvSpPr>
          <p:spPr>
            <a:xfrm>
              <a:off x="6905025" y="2058125"/>
              <a:ext cx="36025" cy="25325"/>
            </a:xfrm>
            <a:custGeom>
              <a:avLst/>
              <a:gdLst/>
              <a:ahLst/>
              <a:cxnLst/>
              <a:rect l="l" t="t" r="r" b="b"/>
              <a:pathLst>
                <a:path w="1441" h="1013" extrusionOk="0">
                  <a:moveTo>
                    <a:pt x="1441" y="691"/>
                  </a:moveTo>
                  <a:cubicBezTo>
                    <a:pt x="1393" y="810"/>
                    <a:pt x="1369" y="905"/>
                    <a:pt x="1322" y="1012"/>
                  </a:cubicBezTo>
                  <a:cubicBezTo>
                    <a:pt x="1227" y="1000"/>
                    <a:pt x="1155" y="1012"/>
                    <a:pt x="1107" y="989"/>
                  </a:cubicBezTo>
                  <a:cubicBezTo>
                    <a:pt x="798" y="786"/>
                    <a:pt x="500" y="596"/>
                    <a:pt x="191" y="405"/>
                  </a:cubicBezTo>
                  <a:cubicBezTo>
                    <a:pt x="143" y="369"/>
                    <a:pt x="84" y="358"/>
                    <a:pt x="72" y="310"/>
                  </a:cubicBezTo>
                  <a:cubicBezTo>
                    <a:pt x="36" y="238"/>
                    <a:pt x="24" y="131"/>
                    <a:pt x="0" y="60"/>
                  </a:cubicBezTo>
                  <a:cubicBezTo>
                    <a:pt x="84" y="48"/>
                    <a:pt x="191" y="0"/>
                    <a:pt x="262" y="36"/>
                  </a:cubicBezTo>
                  <a:cubicBezTo>
                    <a:pt x="631" y="227"/>
                    <a:pt x="1012" y="453"/>
                    <a:pt x="1441" y="6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5" name="Google Shape;4035;p116"/>
            <p:cNvSpPr/>
            <p:nvPr/>
          </p:nvSpPr>
          <p:spPr>
            <a:xfrm>
              <a:off x="6918700" y="1995325"/>
              <a:ext cx="37250" cy="25325"/>
            </a:xfrm>
            <a:custGeom>
              <a:avLst/>
              <a:gdLst/>
              <a:ahLst/>
              <a:cxnLst/>
              <a:rect l="l" t="t" r="r" b="b"/>
              <a:pathLst>
                <a:path w="1490" h="1013" extrusionOk="0">
                  <a:moveTo>
                    <a:pt x="1489" y="0"/>
                  </a:moveTo>
                  <a:cubicBezTo>
                    <a:pt x="1477" y="179"/>
                    <a:pt x="1453" y="298"/>
                    <a:pt x="1453" y="393"/>
                  </a:cubicBezTo>
                  <a:cubicBezTo>
                    <a:pt x="1132" y="560"/>
                    <a:pt x="834" y="726"/>
                    <a:pt x="525" y="869"/>
                  </a:cubicBezTo>
                  <a:cubicBezTo>
                    <a:pt x="418" y="917"/>
                    <a:pt x="310" y="976"/>
                    <a:pt x="191" y="988"/>
                  </a:cubicBezTo>
                  <a:cubicBezTo>
                    <a:pt x="144" y="1012"/>
                    <a:pt x="49" y="965"/>
                    <a:pt x="25" y="917"/>
                  </a:cubicBezTo>
                  <a:cubicBezTo>
                    <a:pt x="1" y="845"/>
                    <a:pt x="25" y="774"/>
                    <a:pt x="49" y="691"/>
                  </a:cubicBezTo>
                  <a:cubicBezTo>
                    <a:pt x="60" y="655"/>
                    <a:pt x="120" y="643"/>
                    <a:pt x="168" y="607"/>
                  </a:cubicBezTo>
                  <a:cubicBezTo>
                    <a:pt x="584" y="417"/>
                    <a:pt x="1001" y="238"/>
                    <a:pt x="14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6" name="Google Shape;4036;p116"/>
            <p:cNvSpPr/>
            <p:nvPr/>
          </p:nvSpPr>
          <p:spPr>
            <a:xfrm>
              <a:off x="6916325" y="2036700"/>
              <a:ext cx="37225" cy="11025"/>
            </a:xfrm>
            <a:custGeom>
              <a:avLst/>
              <a:gdLst/>
              <a:ahLst/>
              <a:cxnLst/>
              <a:rect l="l" t="t" r="r" b="b"/>
              <a:pathLst>
                <a:path w="1489" h="441" extrusionOk="0">
                  <a:moveTo>
                    <a:pt x="1489" y="60"/>
                  </a:moveTo>
                  <a:cubicBezTo>
                    <a:pt x="1465" y="191"/>
                    <a:pt x="1453" y="310"/>
                    <a:pt x="1429" y="441"/>
                  </a:cubicBezTo>
                  <a:lnTo>
                    <a:pt x="298" y="441"/>
                  </a:lnTo>
                  <a:cubicBezTo>
                    <a:pt x="155" y="441"/>
                    <a:pt x="1" y="381"/>
                    <a:pt x="48" y="214"/>
                  </a:cubicBezTo>
                  <a:cubicBezTo>
                    <a:pt x="84" y="131"/>
                    <a:pt x="227" y="0"/>
                    <a:pt x="322" y="0"/>
                  </a:cubicBezTo>
                  <a:cubicBezTo>
                    <a:pt x="679" y="12"/>
                    <a:pt x="1060" y="36"/>
                    <a:pt x="1489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7" name="Google Shape;4037;p116"/>
            <p:cNvSpPr/>
            <p:nvPr/>
          </p:nvSpPr>
          <p:spPr>
            <a:xfrm>
              <a:off x="6524900" y="1719975"/>
              <a:ext cx="381625" cy="482825"/>
            </a:xfrm>
            <a:custGeom>
              <a:avLst/>
              <a:gdLst/>
              <a:ahLst/>
              <a:cxnLst/>
              <a:rect l="l" t="t" r="r" b="b"/>
              <a:pathLst>
                <a:path w="15265" h="19313" extrusionOk="0">
                  <a:moveTo>
                    <a:pt x="15265" y="10621"/>
                  </a:moveTo>
                  <a:cubicBezTo>
                    <a:pt x="14872" y="10859"/>
                    <a:pt x="14574" y="10776"/>
                    <a:pt x="14277" y="10764"/>
                  </a:cubicBezTo>
                  <a:cubicBezTo>
                    <a:pt x="13693" y="10716"/>
                    <a:pt x="13693" y="10728"/>
                    <a:pt x="13634" y="11300"/>
                  </a:cubicBezTo>
                  <a:cubicBezTo>
                    <a:pt x="13622" y="11443"/>
                    <a:pt x="13598" y="11598"/>
                    <a:pt x="13574" y="11800"/>
                  </a:cubicBezTo>
                  <a:cubicBezTo>
                    <a:pt x="13253" y="11812"/>
                    <a:pt x="12943" y="11812"/>
                    <a:pt x="12622" y="11812"/>
                  </a:cubicBezTo>
                  <a:cubicBezTo>
                    <a:pt x="12252" y="11812"/>
                    <a:pt x="12193" y="11907"/>
                    <a:pt x="12288" y="12252"/>
                  </a:cubicBezTo>
                  <a:cubicBezTo>
                    <a:pt x="12372" y="12586"/>
                    <a:pt x="12502" y="12871"/>
                    <a:pt x="12824" y="13062"/>
                  </a:cubicBezTo>
                  <a:cubicBezTo>
                    <a:pt x="12907" y="13122"/>
                    <a:pt x="12979" y="13181"/>
                    <a:pt x="13038" y="13264"/>
                  </a:cubicBezTo>
                  <a:cubicBezTo>
                    <a:pt x="13276" y="13514"/>
                    <a:pt x="13264" y="13812"/>
                    <a:pt x="12955" y="13979"/>
                  </a:cubicBezTo>
                  <a:cubicBezTo>
                    <a:pt x="12491" y="14217"/>
                    <a:pt x="12360" y="14550"/>
                    <a:pt x="12407" y="15050"/>
                  </a:cubicBezTo>
                  <a:cubicBezTo>
                    <a:pt x="12419" y="15241"/>
                    <a:pt x="12407" y="15443"/>
                    <a:pt x="12383" y="15646"/>
                  </a:cubicBezTo>
                  <a:cubicBezTo>
                    <a:pt x="12348" y="16134"/>
                    <a:pt x="12205" y="16360"/>
                    <a:pt x="11717" y="16443"/>
                  </a:cubicBezTo>
                  <a:cubicBezTo>
                    <a:pt x="11169" y="16551"/>
                    <a:pt x="10597" y="16610"/>
                    <a:pt x="10038" y="16658"/>
                  </a:cubicBezTo>
                  <a:cubicBezTo>
                    <a:pt x="9514" y="16681"/>
                    <a:pt x="9383" y="16729"/>
                    <a:pt x="9264" y="17229"/>
                  </a:cubicBezTo>
                  <a:cubicBezTo>
                    <a:pt x="9169" y="17634"/>
                    <a:pt x="9109" y="18051"/>
                    <a:pt x="9097" y="18467"/>
                  </a:cubicBezTo>
                  <a:cubicBezTo>
                    <a:pt x="9085" y="18813"/>
                    <a:pt x="8931" y="19003"/>
                    <a:pt x="8633" y="19087"/>
                  </a:cubicBezTo>
                  <a:cubicBezTo>
                    <a:pt x="8478" y="19134"/>
                    <a:pt x="8311" y="19182"/>
                    <a:pt x="8145" y="19194"/>
                  </a:cubicBezTo>
                  <a:cubicBezTo>
                    <a:pt x="6704" y="19313"/>
                    <a:pt x="5287" y="19206"/>
                    <a:pt x="3859" y="18991"/>
                  </a:cubicBezTo>
                  <a:cubicBezTo>
                    <a:pt x="3263" y="18896"/>
                    <a:pt x="2668" y="18860"/>
                    <a:pt x="2073" y="18789"/>
                  </a:cubicBezTo>
                  <a:cubicBezTo>
                    <a:pt x="1954" y="18777"/>
                    <a:pt x="1834" y="18777"/>
                    <a:pt x="1727" y="18753"/>
                  </a:cubicBezTo>
                  <a:cubicBezTo>
                    <a:pt x="1275" y="18646"/>
                    <a:pt x="1180" y="18491"/>
                    <a:pt x="1215" y="18039"/>
                  </a:cubicBezTo>
                  <a:cubicBezTo>
                    <a:pt x="1287" y="17098"/>
                    <a:pt x="1346" y="16170"/>
                    <a:pt x="1418" y="15241"/>
                  </a:cubicBezTo>
                  <a:cubicBezTo>
                    <a:pt x="1513" y="14145"/>
                    <a:pt x="1227" y="13122"/>
                    <a:pt x="870" y="12109"/>
                  </a:cubicBezTo>
                  <a:cubicBezTo>
                    <a:pt x="239" y="10335"/>
                    <a:pt x="1" y="8514"/>
                    <a:pt x="334" y="6645"/>
                  </a:cubicBezTo>
                  <a:cubicBezTo>
                    <a:pt x="441" y="6025"/>
                    <a:pt x="715" y="5418"/>
                    <a:pt x="1013" y="4835"/>
                  </a:cubicBezTo>
                  <a:cubicBezTo>
                    <a:pt x="1549" y="3728"/>
                    <a:pt x="2346" y="2799"/>
                    <a:pt x="3251" y="1965"/>
                  </a:cubicBezTo>
                  <a:cubicBezTo>
                    <a:pt x="4251" y="1049"/>
                    <a:pt x="5502" y="608"/>
                    <a:pt x="6776" y="299"/>
                  </a:cubicBezTo>
                  <a:cubicBezTo>
                    <a:pt x="6966" y="251"/>
                    <a:pt x="7168" y="215"/>
                    <a:pt x="7371" y="179"/>
                  </a:cubicBezTo>
                  <a:cubicBezTo>
                    <a:pt x="8145" y="1"/>
                    <a:pt x="8895" y="25"/>
                    <a:pt x="9633" y="299"/>
                  </a:cubicBezTo>
                  <a:cubicBezTo>
                    <a:pt x="11479" y="953"/>
                    <a:pt x="12669" y="2168"/>
                    <a:pt x="13038" y="4132"/>
                  </a:cubicBezTo>
                  <a:cubicBezTo>
                    <a:pt x="13253" y="5204"/>
                    <a:pt x="13503" y="6252"/>
                    <a:pt x="13479" y="7347"/>
                  </a:cubicBezTo>
                  <a:cubicBezTo>
                    <a:pt x="13455" y="7621"/>
                    <a:pt x="13574" y="7811"/>
                    <a:pt x="13729" y="8038"/>
                  </a:cubicBezTo>
                  <a:cubicBezTo>
                    <a:pt x="14157" y="8633"/>
                    <a:pt x="14574" y="9228"/>
                    <a:pt x="14979" y="9847"/>
                  </a:cubicBezTo>
                  <a:cubicBezTo>
                    <a:pt x="15122" y="10085"/>
                    <a:pt x="15169" y="10371"/>
                    <a:pt x="15265" y="10621"/>
                  </a:cubicBezTo>
                  <a:close/>
                  <a:moveTo>
                    <a:pt x="10574" y="5823"/>
                  </a:moveTo>
                  <a:cubicBezTo>
                    <a:pt x="10538" y="5537"/>
                    <a:pt x="10526" y="5085"/>
                    <a:pt x="10455" y="4644"/>
                  </a:cubicBezTo>
                  <a:cubicBezTo>
                    <a:pt x="10240" y="3239"/>
                    <a:pt x="9550" y="2227"/>
                    <a:pt x="8133" y="1811"/>
                  </a:cubicBezTo>
                  <a:cubicBezTo>
                    <a:pt x="7299" y="1572"/>
                    <a:pt x="6454" y="1596"/>
                    <a:pt x="5692" y="1953"/>
                  </a:cubicBezTo>
                  <a:cubicBezTo>
                    <a:pt x="4740" y="2394"/>
                    <a:pt x="3966" y="3061"/>
                    <a:pt x="3442" y="4001"/>
                  </a:cubicBezTo>
                  <a:cubicBezTo>
                    <a:pt x="2787" y="5180"/>
                    <a:pt x="2620" y="6383"/>
                    <a:pt x="2954" y="7680"/>
                  </a:cubicBezTo>
                  <a:cubicBezTo>
                    <a:pt x="3418" y="9514"/>
                    <a:pt x="5502" y="10716"/>
                    <a:pt x="7252" y="10347"/>
                  </a:cubicBezTo>
                  <a:cubicBezTo>
                    <a:pt x="7704" y="10240"/>
                    <a:pt x="8133" y="10050"/>
                    <a:pt x="8562" y="9847"/>
                  </a:cubicBezTo>
                  <a:cubicBezTo>
                    <a:pt x="9347" y="9490"/>
                    <a:pt x="9847" y="8871"/>
                    <a:pt x="10181" y="8097"/>
                  </a:cubicBezTo>
                  <a:cubicBezTo>
                    <a:pt x="10467" y="7407"/>
                    <a:pt x="10514" y="6692"/>
                    <a:pt x="10574" y="582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8" name="Google Shape;4038;p116"/>
            <p:cNvSpPr/>
            <p:nvPr/>
          </p:nvSpPr>
          <p:spPr>
            <a:xfrm>
              <a:off x="6595450" y="1764325"/>
              <a:ext cx="186650" cy="208700"/>
            </a:xfrm>
            <a:custGeom>
              <a:avLst/>
              <a:gdLst/>
              <a:ahLst/>
              <a:cxnLst/>
              <a:rect l="l" t="t" r="r" b="b"/>
              <a:pathLst>
                <a:path w="7466" h="8348" extrusionOk="0">
                  <a:moveTo>
                    <a:pt x="7466" y="4240"/>
                  </a:moveTo>
                  <a:cubicBezTo>
                    <a:pt x="7394" y="4716"/>
                    <a:pt x="7359" y="5180"/>
                    <a:pt x="7240" y="5621"/>
                  </a:cubicBezTo>
                  <a:cubicBezTo>
                    <a:pt x="7002" y="6621"/>
                    <a:pt x="6394" y="7335"/>
                    <a:pt x="5454" y="7776"/>
                  </a:cubicBezTo>
                  <a:cubicBezTo>
                    <a:pt x="4620" y="8180"/>
                    <a:pt x="3775" y="8347"/>
                    <a:pt x="2882" y="8073"/>
                  </a:cubicBezTo>
                  <a:cubicBezTo>
                    <a:pt x="1644" y="7704"/>
                    <a:pt x="775" y="6966"/>
                    <a:pt x="417" y="5656"/>
                  </a:cubicBezTo>
                  <a:cubicBezTo>
                    <a:pt x="1" y="4144"/>
                    <a:pt x="394" y="2811"/>
                    <a:pt x="1263" y="1632"/>
                  </a:cubicBezTo>
                  <a:cubicBezTo>
                    <a:pt x="2025" y="620"/>
                    <a:pt x="3120" y="1"/>
                    <a:pt x="4430" y="203"/>
                  </a:cubicBezTo>
                  <a:cubicBezTo>
                    <a:pt x="6025" y="441"/>
                    <a:pt x="6883" y="1215"/>
                    <a:pt x="7287" y="2811"/>
                  </a:cubicBezTo>
                  <a:cubicBezTo>
                    <a:pt x="7406" y="3275"/>
                    <a:pt x="7406" y="3763"/>
                    <a:pt x="7466" y="4240"/>
                  </a:cubicBezTo>
                  <a:close/>
                  <a:moveTo>
                    <a:pt x="5335" y="6740"/>
                  </a:moveTo>
                  <a:cubicBezTo>
                    <a:pt x="5597" y="6573"/>
                    <a:pt x="5656" y="6454"/>
                    <a:pt x="5573" y="6228"/>
                  </a:cubicBezTo>
                  <a:cubicBezTo>
                    <a:pt x="5275" y="5311"/>
                    <a:pt x="4989" y="4382"/>
                    <a:pt x="4716" y="3466"/>
                  </a:cubicBezTo>
                  <a:cubicBezTo>
                    <a:pt x="4501" y="2763"/>
                    <a:pt x="4346" y="2037"/>
                    <a:pt x="3942" y="1406"/>
                  </a:cubicBezTo>
                  <a:cubicBezTo>
                    <a:pt x="3882" y="1299"/>
                    <a:pt x="3751" y="1168"/>
                    <a:pt x="3668" y="1180"/>
                  </a:cubicBezTo>
                  <a:cubicBezTo>
                    <a:pt x="3573" y="1203"/>
                    <a:pt x="3489" y="1346"/>
                    <a:pt x="3406" y="1442"/>
                  </a:cubicBezTo>
                  <a:cubicBezTo>
                    <a:pt x="3370" y="1465"/>
                    <a:pt x="3370" y="1525"/>
                    <a:pt x="3346" y="1573"/>
                  </a:cubicBezTo>
                  <a:lnTo>
                    <a:pt x="1644" y="5906"/>
                  </a:lnTo>
                  <a:cubicBezTo>
                    <a:pt x="1584" y="6037"/>
                    <a:pt x="1501" y="6168"/>
                    <a:pt x="1644" y="6323"/>
                  </a:cubicBezTo>
                  <a:cubicBezTo>
                    <a:pt x="1930" y="6347"/>
                    <a:pt x="1941" y="6097"/>
                    <a:pt x="2001" y="5930"/>
                  </a:cubicBezTo>
                  <a:cubicBezTo>
                    <a:pt x="2156" y="5525"/>
                    <a:pt x="2287" y="5109"/>
                    <a:pt x="2441" y="4716"/>
                  </a:cubicBezTo>
                  <a:cubicBezTo>
                    <a:pt x="2501" y="4537"/>
                    <a:pt x="2584" y="4418"/>
                    <a:pt x="2799" y="4430"/>
                  </a:cubicBezTo>
                  <a:cubicBezTo>
                    <a:pt x="3299" y="4454"/>
                    <a:pt x="3787" y="4454"/>
                    <a:pt x="4299" y="4490"/>
                  </a:cubicBezTo>
                  <a:cubicBezTo>
                    <a:pt x="4489" y="4501"/>
                    <a:pt x="4644" y="4609"/>
                    <a:pt x="4704" y="4799"/>
                  </a:cubicBezTo>
                  <a:lnTo>
                    <a:pt x="5192" y="6323"/>
                  </a:lnTo>
                  <a:cubicBezTo>
                    <a:pt x="5251" y="6454"/>
                    <a:pt x="5275" y="6573"/>
                    <a:pt x="5335" y="674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9" name="Google Shape;4039;p116"/>
            <p:cNvSpPr/>
            <p:nvPr/>
          </p:nvSpPr>
          <p:spPr>
            <a:xfrm>
              <a:off x="6515375" y="1706875"/>
              <a:ext cx="409600" cy="508725"/>
            </a:xfrm>
            <a:custGeom>
              <a:avLst/>
              <a:gdLst/>
              <a:ahLst/>
              <a:cxnLst/>
              <a:rect l="l" t="t" r="r" b="b"/>
              <a:pathLst>
                <a:path w="16384" h="20349" extrusionOk="0">
                  <a:moveTo>
                    <a:pt x="8716" y="834"/>
                  </a:moveTo>
                  <a:cubicBezTo>
                    <a:pt x="9133" y="834"/>
                    <a:pt x="9550" y="906"/>
                    <a:pt x="9966" y="1061"/>
                  </a:cubicBezTo>
                  <a:cubicBezTo>
                    <a:pt x="11812" y="1715"/>
                    <a:pt x="12883" y="2918"/>
                    <a:pt x="13229" y="4740"/>
                  </a:cubicBezTo>
                  <a:cubicBezTo>
                    <a:pt x="13264" y="4918"/>
                    <a:pt x="13300" y="5085"/>
                    <a:pt x="13336" y="5275"/>
                  </a:cubicBezTo>
                  <a:cubicBezTo>
                    <a:pt x="13515" y="6168"/>
                    <a:pt x="13681" y="7014"/>
                    <a:pt x="13645" y="7895"/>
                  </a:cubicBezTo>
                  <a:cubicBezTo>
                    <a:pt x="13634" y="8252"/>
                    <a:pt x="13800" y="8502"/>
                    <a:pt x="13943" y="8704"/>
                  </a:cubicBezTo>
                  <a:cubicBezTo>
                    <a:pt x="14396" y="9324"/>
                    <a:pt x="14812" y="9931"/>
                    <a:pt x="15181" y="10514"/>
                  </a:cubicBezTo>
                  <a:cubicBezTo>
                    <a:pt x="15253" y="10645"/>
                    <a:pt x="15312" y="10812"/>
                    <a:pt x="15360" y="10990"/>
                  </a:cubicBezTo>
                  <a:cubicBezTo>
                    <a:pt x="15360" y="11014"/>
                    <a:pt x="15372" y="11026"/>
                    <a:pt x="15372" y="11062"/>
                  </a:cubicBezTo>
                  <a:cubicBezTo>
                    <a:pt x="15283" y="11092"/>
                    <a:pt x="15193" y="11104"/>
                    <a:pt x="15104" y="11104"/>
                  </a:cubicBezTo>
                  <a:cubicBezTo>
                    <a:pt x="15015" y="11104"/>
                    <a:pt x="14925" y="11092"/>
                    <a:pt x="14836" y="11074"/>
                  </a:cubicBezTo>
                  <a:cubicBezTo>
                    <a:pt x="14788" y="11074"/>
                    <a:pt x="14729" y="11062"/>
                    <a:pt x="14693" y="11062"/>
                  </a:cubicBezTo>
                  <a:cubicBezTo>
                    <a:pt x="14597" y="11055"/>
                    <a:pt x="14511" y="11051"/>
                    <a:pt x="14435" y="11051"/>
                  </a:cubicBezTo>
                  <a:cubicBezTo>
                    <a:pt x="13959" y="11051"/>
                    <a:pt x="13864" y="11203"/>
                    <a:pt x="13812" y="11788"/>
                  </a:cubicBezTo>
                  <a:cubicBezTo>
                    <a:pt x="13800" y="11883"/>
                    <a:pt x="13800" y="11979"/>
                    <a:pt x="13776" y="12086"/>
                  </a:cubicBezTo>
                  <a:lnTo>
                    <a:pt x="13776" y="12098"/>
                  </a:lnTo>
                  <a:lnTo>
                    <a:pt x="13669" y="12098"/>
                  </a:lnTo>
                  <a:cubicBezTo>
                    <a:pt x="13467" y="12098"/>
                    <a:pt x="13276" y="12122"/>
                    <a:pt x="13062" y="12122"/>
                  </a:cubicBezTo>
                  <a:lnTo>
                    <a:pt x="13026" y="12122"/>
                  </a:lnTo>
                  <a:cubicBezTo>
                    <a:pt x="12824" y="12122"/>
                    <a:pt x="12622" y="12133"/>
                    <a:pt x="12502" y="12300"/>
                  </a:cubicBezTo>
                  <a:cubicBezTo>
                    <a:pt x="12383" y="12443"/>
                    <a:pt x="12407" y="12657"/>
                    <a:pt x="12455" y="12848"/>
                  </a:cubicBezTo>
                  <a:cubicBezTo>
                    <a:pt x="12526" y="13122"/>
                    <a:pt x="12669" y="13526"/>
                    <a:pt x="13086" y="13800"/>
                  </a:cubicBezTo>
                  <a:cubicBezTo>
                    <a:pt x="13145" y="13848"/>
                    <a:pt x="13205" y="13884"/>
                    <a:pt x="13264" y="13967"/>
                  </a:cubicBezTo>
                  <a:cubicBezTo>
                    <a:pt x="13336" y="14050"/>
                    <a:pt x="13384" y="14122"/>
                    <a:pt x="13360" y="14181"/>
                  </a:cubicBezTo>
                  <a:cubicBezTo>
                    <a:pt x="13348" y="14241"/>
                    <a:pt x="13288" y="14288"/>
                    <a:pt x="13241" y="14312"/>
                  </a:cubicBezTo>
                  <a:cubicBezTo>
                    <a:pt x="12729" y="14586"/>
                    <a:pt x="12514" y="15003"/>
                    <a:pt x="12574" y="15610"/>
                  </a:cubicBezTo>
                  <a:cubicBezTo>
                    <a:pt x="12586" y="15777"/>
                    <a:pt x="12574" y="15955"/>
                    <a:pt x="12562" y="16134"/>
                  </a:cubicBezTo>
                  <a:lnTo>
                    <a:pt x="12562" y="16158"/>
                  </a:lnTo>
                  <a:cubicBezTo>
                    <a:pt x="12526" y="16586"/>
                    <a:pt x="12431" y="16705"/>
                    <a:pt x="12086" y="16777"/>
                  </a:cubicBezTo>
                  <a:cubicBezTo>
                    <a:pt x="11610" y="16860"/>
                    <a:pt x="11086" y="16944"/>
                    <a:pt x="10431" y="16967"/>
                  </a:cubicBezTo>
                  <a:cubicBezTo>
                    <a:pt x="9847" y="17003"/>
                    <a:pt x="9597" y="17086"/>
                    <a:pt x="9454" y="17729"/>
                  </a:cubicBezTo>
                  <a:cubicBezTo>
                    <a:pt x="9359" y="18146"/>
                    <a:pt x="9300" y="18563"/>
                    <a:pt x="9288" y="19003"/>
                  </a:cubicBezTo>
                  <a:cubicBezTo>
                    <a:pt x="9288" y="19241"/>
                    <a:pt x="9193" y="19349"/>
                    <a:pt x="8990" y="19420"/>
                  </a:cubicBezTo>
                  <a:cubicBezTo>
                    <a:pt x="8835" y="19468"/>
                    <a:pt x="8692" y="19515"/>
                    <a:pt x="8538" y="19527"/>
                  </a:cubicBezTo>
                  <a:cubicBezTo>
                    <a:pt x="8141" y="19561"/>
                    <a:pt x="7737" y="19578"/>
                    <a:pt x="7319" y="19578"/>
                  </a:cubicBezTo>
                  <a:cubicBezTo>
                    <a:pt x="6408" y="19578"/>
                    <a:pt x="5429" y="19496"/>
                    <a:pt x="4311" y="19325"/>
                  </a:cubicBezTo>
                  <a:cubicBezTo>
                    <a:pt x="3894" y="19265"/>
                    <a:pt x="3478" y="19218"/>
                    <a:pt x="3061" y="19182"/>
                  </a:cubicBezTo>
                  <a:cubicBezTo>
                    <a:pt x="2882" y="19170"/>
                    <a:pt x="2692" y="19158"/>
                    <a:pt x="2513" y="19146"/>
                  </a:cubicBezTo>
                  <a:cubicBezTo>
                    <a:pt x="2466" y="19146"/>
                    <a:pt x="2442" y="19146"/>
                    <a:pt x="2394" y="19122"/>
                  </a:cubicBezTo>
                  <a:cubicBezTo>
                    <a:pt x="2323" y="19122"/>
                    <a:pt x="2251" y="19110"/>
                    <a:pt x="2192" y="19099"/>
                  </a:cubicBezTo>
                  <a:cubicBezTo>
                    <a:pt x="1846" y="19027"/>
                    <a:pt x="1811" y="18980"/>
                    <a:pt x="1846" y="18610"/>
                  </a:cubicBezTo>
                  <a:cubicBezTo>
                    <a:pt x="1894" y="18087"/>
                    <a:pt x="1918" y="17551"/>
                    <a:pt x="1965" y="17027"/>
                  </a:cubicBezTo>
                  <a:cubicBezTo>
                    <a:pt x="1989" y="16622"/>
                    <a:pt x="2025" y="16205"/>
                    <a:pt x="2049" y="15812"/>
                  </a:cubicBezTo>
                  <a:cubicBezTo>
                    <a:pt x="2144" y="14634"/>
                    <a:pt x="1811" y="13515"/>
                    <a:pt x="1489" y="12598"/>
                  </a:cubicBezTo>
                  <a:cubicBezTo>
                    <a:pt x="834" y="10764"/>
                    <a:pt x="668" y="8966"/>
                    <a:pt x="965" y="7240"/>
                  </a:cubicBezTo>
                  <a:cubicBezTo>
                    <a:pt x="1072" y="6645"/>
                    <a:pt x="1358" y="6049"/>
                    <a:pt x="1620" y="5478"/>
                  </a:cubicBezTo>
                  <a:cubicBezTo>
                    <a:pt x="2108" y="4478"/>
                    <a:pt x="2823" y="3573"/>
                    <a:pt x="3811" y="2680"/>
                  </a:cubicBezTo>
                  <a:cubicBezTo>
                    <a:pt x="4847" y="1727"/>
                    <a:pt x="6192" y="1311"/>
                    <a:pt x="7252" y="1061"/>
                  </a:cubicBezTo>
                  <a:cubicBezTo>
                    <a:pt x="7347" y="1025"/>
                    <a:pt x="7442" y="1013"/>
                    <a:pt x="7549" y="1001"/>
                  </a:cubicBezTo>
                  <a:cubicBezTo>
                    <a:pt x="7633" y="989"/>
                    <a:pt x="7740" y="965"/>
                    <a:pt x="7823" y="942"/>
                  </a:cubicBezTo>
                  <a:cubicBezTo>
                    <a:pt x="8121" y="858"/>
                    <a:pt x="8419" y="834"/>
                    <a:pt x="8716" y="834"/>
                  </a:cubicBezTo>
                  <a:close/>
                  <a:moveTo>
                    <a:pt x="9073" y="1"/>
                  </a:moveTo>
                  <a:cubicBezTo>
                    <a:pt x="7645" y="1"/>
                    <a:pt x="6264" y="334"/>
                    <a:pt x="4966" y="965"/>
                  </a:cubicBezTo>
                  <a:cubicBezTo>
                    <a:pt x="4323" y="1299"/>
                    <a:pt x="3775" y="1656"/>
                    <a:pt x="3335" y="2025"/>
                  </a:cubicBezTo>
                  <a:cubicBezTo>
                    <a:pt x="2811" y="2489"/>
                    <a:pt x="2346" y="3037"/>
                    <a:pt x="1930" y="3573"/>
                  </a:cubicBezTo>
                  <a:cubicBezTo>
                    <a:pt x="1275" y="4406"/>
                    <a:pt x="775" y="5287"/>
                    <a:pt x="453" y="6192"/>
                  </a:cubicBezTo>
                  <a:cubicBezTo>
                    <a:pt x="96" y="7192"/>
                    <a:pt x="1" y="8264"/>
                    <a:pt x="132" y="9597"/>
                  </a:cubicBezTo>
                  <a:cubicBezTo>
                    <a:pt x="275" y="11026"/>
                    <a:pt x="549" y="12252"/>
                    <a:pt x="965" y="13348"/>
                  </a:cubicBezTo>
                  <a:cubicBezTo>
                    <a:pt x="1215" y="14027"/>
                    <a:pt x="1323" y="14765"/>
                    <a:pt x="1263" y="15574"/>
                  </a:cubicBezTo>
                  <a:cubicBezTo>
                    <a:pt x="1215" y="16384"/>
                    <a:pt x="1144" y="17217"/>
                    <a:pt x="1072" y="18027"/>
                  </a:cubicBezTo>
                  <a:lnTo>
                    <a:pt x="1013" y="18694"/>
                  </a:lnTo>
                  <a:cubicBezTo>
                    <a:pt x="965" y="19301"/>
                    <a:pt x="1215" y="19658"/>
                    <a:pt x="1799" y="19801"/>
                  </a:cubicBezTo>
                  <a:cubicBezTo>
                    <a:pt x="2001" y="19837"/>
                    <a:pt x="2204" y="19861"/>
                    <a:pt x="2406" y="19884"/>
                  </a:cubicBezTo>
                  <a:cubicBezTo>
                    <a:pt x="2466" y="19884"/>
                    <a:pt x="2513" y="19896"/>
                    <a:pt x="2573" y="19896"/>
                  </a:cubicBezTo>
                  <a:cubicBezTo>
                    <a:pt x="2763" y="19920"/>
                    <a:pt x="2942" y="19944"/>
                    <a:pt x="3132" y="19956"/>
                  </a:cubicBezTo>
                  <a:cubicBezTo>
                    <a:pt x="3370" y="19992"/>
                    <a:pt x="3632" y="20003"/>
                    <a:pt x="3870" y="20039"/>
                  </a:cubicBezTo>
                  <a:cubicBezTo>
                    <a:pt x="4001" y="20051"/>
                    <a:pt x="4120" y="20063"/>
                    <a:pt x="4251" y="20099"/>
                  </a:cubicBezTo>
                  <a:cubicBezTo>
                    <a:pt x="4442" y="20123"/>
                    <a:pt x="4656" y="20158"/>
                    <a:pt x="4882" y="20170"/>
                  </a:cubicBezTo>
                  <a:cubicBezTo>
                    <a:pt x="5954" y="20230"/>
                    <a:pt x="7204" y="20301"/>
                    <a:pt x="8431" y="20349"/>
                  </a:cubicBezTo>
                  <a:lnTo>
                    <a:pt x="8514" y="20349"/>
                  </a:lnTo>
                  <a:cubicBezTo>
                    <a:pt x="9073" y="20349"/>
                    <a:pt x="9562" y="20099"/>
                    <a:pt x="9883" y="19884"/>
                  </a:cubicBezTo>
                  <a:cubicBezTo>
                    <a:pt x="10014" y="19813"/>
                    <a:pt x="10097" y="19634"/>
                    <a:pt x="10133" y="19480"/>
                  </a:cubicBezTo>
                  <a:cubicBezTo>
                    <a:pt x="10157" y="19182"/>
                    <a:pt x="10181" y="18884"/>
                    <a:pt x="10193" y="18610"/>
                  </a:cubicBezTo>
                  <a:lnTo>
                    <a:pt x="10193" y="18491"/>
                  </a:lnTo>
                  <a:cubicBezTo>
                    <a:pt x="10205" y="18206"/>
                    <a:pt x="10216" y="17944"/>
                    <a:pt x="10300" y="17872"/>
                  </a:cubicBezTo>
                  <a:cubicBezTo>
                    <a:pt x="10371" y="17801"/>
                    <a:pt x="10609" y="17789"/>
                    <a:pt x="10919" y="17753"/>
                  </a:cubicBezTo>
                  <a:cubicBezTo>
                    <a:pt x="11467" y="17706"/>
                    <a:pt x="12002" y="17634"/>
                    <a:pt x="12526" y="17527"/>
                  </a:cubicBezTo>
                  <a:cubicBezTo>
                    <a:pt x="13062" y="17408"/>
                    <a:pt x="13395" y="17039"/>
                    <a:pt x="13431" y="16491"/>
                  </a:cubicBezTo>
                  <a:lnTo>
                    <a:pt x="13455" y="16324"/>
                  </a:lnTo>
                  <a:cubicBezTo>
                    <a:pt x="13479" y="16039"/>
                    <a:pt x="13515" y="15741"/>
                    <a:pt x="13479" y="15443"/>
                  </a:cubicBezTo>
                  <a:cubicBezTo>
                    <a:pt x="13467" y="15229"/>
                    <a:pt x="13515" y="15122"/>
                    <a:pt x="13705" y="15015"/>
                  </a:cubicBezTo>
                  <a:cubicBezTo>
                    <a:pt x="14229" y="14741"/>
                    <a:pt x="14407" y="14300"/>
                    <a:pt x="14205" y="13776"/>
                  </a:cubicBezTo>
                  <a:cubicBezTo>
                    <a:pt x="14134" y="13586"/>
                    <a:pt x="13991" y="13419"/>
                    <a:pt x="13872" y="13276"/>
                  </a:cubicBezTo>
                  <a:cubicBezTo>
                    <a:pt x="13836" y="13229"/>
                    <a:pt x="13788" y="13205"/>
                    <a:pt x="13765" y="13157"/>
                  </a:cubicBezTo>
                  <a:lnTo>
                    <a:pt x="13634" y="13026"/>
                  </a:lnTo>
                  <a:cubicBezTo>
                    <a:pt x="13598" y="13003"/>
                    <a:pt x="13586" y="12979"/>
                    <a:pt x="13574" y="12967"/>
                  </a:cubicBezTo>
                  <a:cubicBezTo>
                    <a:pt x="13729" y="12955"/>
                    <a:pt x="13907" y="12955"/>
                    <a:pt x="14074" y="12919"/>
                  </a:cubicBezTo>
                  <a:cubicBezTo>
                    <a:pt x="14586" y="12872"/>
                    <a:pt x="14681" y="12753"/>
                    <a:pt x="14717" y="12252"/>
                  </a:cubicBezTo>
                  <a:cubicBezTo>
                    <a:pt x="14717" y="12145"/>
                    <a:pt x="14729" y="12026"/>
                    <a:pt x="14741" y="11919"/>
                  </a:cubicBezTo>
                  <a:lnTo>
                    <a:pt x="14777" y="11919"/>
                  </a:lnTo>
                  <a:cubicBezTo>
                    <a:pt x="14872" y="11919"/>
                    <a:pt x="14963" y="11927"/>
                    <a:pt x="15055" y="11927"/>
                  </a:cubicBezTo>
                  <a:cubicBezTo>
                    <a:pt x="15124" y="11927"/>
                    <a:pt x="15193" y="11923"/>
                    <a:pt x="15265" y="11907"/>
                  </a:cubicBezTo>
                  <a:cubicBezTo>
                    <a:pt x="15693" y="11836"/>
                    <a:pt x="16086" y="11741"/>
                    <a:pt x="16253" y="11443"/>
                  </a:cubicBezTo>
                  <a:cubicBezTo>
                    <a:pt x="16384" y="11240"/>
                    <a:pt x="16312" y="10895"/>
                    <a:pt x="16146" y="10478"/>
                  </a:cubicBezTo>
                  <a:cubicBezTo>
                    <a:pt x="16134" y="10431"/>
                    <a:pt x="16098" y="10359"/>
                    <a:pt x="16062" y="10300"/>
                  </a:cubicBezTo>
                  <a:cubicBezTo>
                    <a:pt x="15943" y="10121"/>
                    <a:pt x="15824" y="9931"/>
                    <a:pt x="15705" y="9752"/>
                  </a:cubicBezTo>
                  <a:cubicBezTo>
                    <a:pt x="15384" y="9264"/>
                    <a:pt x="15074" y="8764"/>
                    <a:pt x="14741" y="8276"/>
                  </a:cubicBezTo>
                  <a:cubicBezTo>
                    <a:pt x="14538" y="7978"/>
                    <a:pt x="14467" y="7692"/>
                    <a:pt x="14479" y="7335"/>
                  </a:cubicBezTo>
                  <a:cubicBezTo>
                    <a:pt x="14491" y="6919"/>
                    <a:pt x="14479" y="6585"/>
                    <a:pt x="14419" y="6287"/>
                  </a:cubicBezTo>
                  <a:cubicBezTo>
                    <a:pt x="14229" y="5311"/>
                    <a:pt x="14050" y="4454"/>
                    <a:pt x="13812" y="3585"/>
                  </a:cubicBezTo>
                  <a:cubicBezTo>
                    <a:pt x="13538" y="2620"/>
                    <a:pt x="12919" y="1787"/>
                    <a:pt x="11967" y="1108"/>
                  </a:cubicBezTo>
                  <a:cubicBezTo>
                    <a:pt x="11467" y="751"/>
                    <a:pt x="10895" y="525"/>
                    <a:pt x="10336" y="299"/>
                  </a:cubicBezTo>
                  <a:cubicBezTo>
                    <a:pt x="10205" y="239"/>
                    <a:pt x="10074" y="191"/>
                    <a:pt x="9943" y="132"/>
                  </a:cubicBezTo>
                  <a:cubicBezTo>
                    <a:pt x="9669" y="13"/>
                    <a:pt x="9359" y="1"/>
                    <a:pt x="90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0" name="Google Shape;4040;p116"/>
            <p:cNvSpPr/>
            <p:nvPr/>
          </p:nvSpPr>
          <p:spPr>
            <a:xfrm>
              <a:off x="6585025" y="1755600"/>
              <a:ext cx="210475" cy="229925"/>
            </a:xfrm>
            <a:custGeom>
              <a:avLst/>
              <a:gdLst/>
              <a:ahLst/>
              <a:cxnLst/>
              <a:rect l="l" t="t" r="r" b="b"/>
              <a:pathLst>
                <a:path w="8419" h="9197" extrusionOk="0">
                  <a:moveTo>
                    <a:pt x="4371" y="731"/>
                  </a:moveTo>
                  <a:cubicBezTo>
                    <a:pt x="4525" y="731"/>
                    <a:pt x="4668" y="743"/>
                    <a:pt x="4835" y="755"/>
                  </a:cubicBezTo>
                  <a:cubicBezTo>
                    <a:pt x="6371" y="993"/>
                    <a:pt x="7145" y="1695"/>
                    <a:pt x="7502" y="3195"/>
                  </a:cubicBezTo>
                  <a:cubicBezTo>
                    <a:pt x="7573" y="3493"/>
                    <a:pt x="7597" y="3815"/>
                    <a:pt x="7621" y="4136"/>
                  </a:cubicBezTo>
                  <a:cubicBezTo>
                    <a:pt x="7633" y="4291"/>
                    <a:pt x="7645" y="4422"/>
                    <a:pt x="7657" y="4565"/>
                  </a:cubicBezTo>
                  <a:cubicBezTo>
                    <a:pt x="7645" y="4708"/>
                    <a:pt x="7621" y="4850"/>
                    <a:pt x="7597" y="4981"/>
                  </a:cubicBezTo>
                  <a:cubicBezTo>
                    <a:pt x="7561" y="5315"/>
                    <a:pt x="7526" y="5612"/>
                    <a:pt x="7454" y="5910"/>
                  </a:cubicBezTo>
                  <a:cubicBezTo>
                    <a:pt x="7228" y="6827"/>
                    <a:pt x="6692" y="7482"/>
                    <a:pt x="5787" y="7922"/>
                  </a:cubicBezTo>
                  <a:cubicBezTo>
                    <a:pt x="5216" y="8189"/>
                    <a:pt x="4699" y="8319"/>
                    <a:pt x="4200" y="8319"/>
                  </a:cubicBezTo>
                  <a:cubicBezTo>
                    <a:pt x="3920" y="8319"/>
                    <a:pt x="3645" y="8278"/>
                    <a:pt x="3370" y="8196"/>
                  </a:cubicBezTo>
                  <a:cubicBezTo>
                    <a:pt x="2108" y="7827"/>
                    <a:pt x="1370" y="7101"/>
                    <a:pt x="1049" y="5946"/>
                  </a:cubicBezTo>
                  <a:cubicBezTo>
                    <a:pt x="692" y="4624"/>
                    <a:pt x="965" y="3338"/>
                    <a:pt x="1870" y="2112"/>
                  </a:cubicBezTo>
                  <a:cubicBezTo>
                    <a:pt x="2537" y="1207"/>
                    <a:pt x="3418" y="731"/>
                    <a:pt x="4371" y="731"/>
                  </a:cubicBezTo>
                  <a:close/>
                  <a:moveTo>
                    <a:pt x="4662" y="0"/>
                  </a:moveTo>
                  <a:cubicBezTo>
                    <a:pt x="4149" y="0"/>
                    <a:pt x="3654" y="107"/>
                    <a:pt x="3192" y="314"/>
                  </a:cubicBezTo>
                  <a:cubicBezTo>
                    <a:pt x="2156" y="802"/>
                    <a:pt x="1370" y="1517"/>
                    <a:pt x="846" y="2457"/>
                  </a:cubicBezTo>
                  <a:cubicBezTo>
                    <a:pt x="156" y="3684"/>
                    <a:pt x="1" y="4970"/>
                    <a:pt x="334" y="6303"/>
                  </a:cubicBezTo>
                  <a:cubicBezTo>
                    <a:pt x="751" y="7946"/>
                    <a:pt x="2477" y="9196"/>
                    <a:pt x="4192" y="9196"/>
                  </a:cubicBezTo>
                  <a:cubicBezTo>
                    <a:pt x="4430" y="9196"/>
                    <a:pt x="4668" y="9172"/>
                    <a:pt x="4906" y="9125"/>
                  </a:cubicBezTo>
                  <a:cubicBezTo>
                    <a:pt x="5359" y="9041"/>
                    <a:pt x="5776" y="8839"/>
                    <a:pt x="6168" y="8649"/>
                  </a:cubicBezTo>
                  <a:lnTo>
                    <a:pt x="6264" y="8601"/>
                  </a:lnTo>
                  <a:cubicBezTo>
                    <a:pt x="7014" y="8268"/>
                    <a:pt x="7597" y="7637"/>
                    <a:pt x="8002" y="6732"/>
                  </a:cubicBezTo>
                  <a:cubicBezTo>
                    <a:pt x="8300" y="6065"/>
                    <a:pt x="8347" y="5362"/>
                    <a:pt x="8407" y="4541"/>
                  </a:cubicBezTo>
                  <a:lnTo>
                    <a:pt x="8419" y="4362"/>
                  </a:lnTo>
                  <a:lnTo>
                    <a:pt x="8419" y="4350"/>
                  </a:lnTo>
                  <a:cubicBezTo>
                    <a:pt x="8395" y="4291"/>
                    <a:pt x="8371" y="4196"/>
                    <a:pt x="8371" y="4100"/>
                  </a:cubicBezTo>
                  <a:cubicBezTo>
                    <a:pt x="8359" y="3827"/>
                    <a:pt x="8335" y="3505"/>
                    <a:pt x="8288" y="3172"/>
                  </a:cubicBezTo>
                  <a:cubicBezTo>
                    <a:pt x="8050" y="1600"/>
                    <a:pt x="7216" y="588"/>
                    <a:pt x="5799" y="171"/>
                  </a:cubicBezTo>
                  <a:cubicBezTo>
                    <a:pt x="5414" y="56"/>
                    <a:pt x="5033" y="0"/>
                    <a:pt x="4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1" name="Google Shape;4041;p116"/>
            <p:cNvSpPr/>
            <p:nvPr/>
          </p:nvSpPr>
          <p:spPr>
            <a:xfrm>
              <a:off x="6627600" y="1788375"/>
              <a:ext cx="116700" cy="152500"/>
            </a:xfrm>
            <a:custGeom>
              <a:avLst/>
              <a:gdLst/>
              <a:ahLst/>
              <a:cxnLst/>
              <a:rect l="l" t="t" r="r" b="b"/>
              <a:pathLst>
                <a:path w="4668" h="6100" extrusionOk="0">
                  <a:moveTo>
                    <a:pt x="2406" y="1325"/>
                  </a:moveTo>
                  <a:cubicBezTo>
                    <a:pt x="2560" y="1682"/>
                    <a:pt x="2656" y="2039"/>
                    <a:pt x="2763" y="2408"/>
                  </a:cubicBezTo>
                  <a:cubicBezTo>
                    <a:pt x="2799" y="2563"/>
                    <a:pt x="2834" y="2718"/>
                    <a:pt x="2894" y="2885"/>
                  </a:cubicBezTo>
                  <a:cubicBezTo>
                    <a:pt x="2810" y="2899"/>
                    <a:pt x="2726" y="2904"/>
                    <a:pt x="2642" y="2904"/>
                  </a:cubicBezTo>
                  <a:cubicBezTo>
                    <a:pt x="2439" y="2904"/>
                    <a:pt x="2232" y="2871"/>
                    <a:pt x="2013" y="2837"/>
                  </a:cubicBezTo>
                  <a:cubicBezTo>
                    <a:pt x="1929" y="2825"/>
                    <a:pt x="1846" y="2813"/>
                    <a:pt x="1763" y="2801"/>
                  </a:cubicBezTo>
                  <a:cubicBezTo>
                    <a:pt x="1882" y="2408"/>
                    <a:pt x="2048" y="2075"/>
                    <a:pt x="2215" y="1706"/>
                  </a:cubicBezTo>
                  <a:cubicBezTo>
                    <a:pt x="2287" y="1575"/>
                    <a:pt x="2334" y="1456"/>
                    <a:pt x="2406" y="1325"/>
                  </a:cubicBezTo>
                  <a:close/>
                  <a:moveTo>
                    <a:pt x="2425" y="0"/>
                  </a:moveTo>
                  <a:cubicBezTo>
                    <a:pt x="2411" y="0"/>
                    <a:pt x="2397" y="1"/>
                    <a:pt x="2382" y="3"/>
                  </a:cubicBezTo>
                  <a:cubicBezTo>
                    <a:pt x="2227" y="15"/>
                    <a:pt x="2120" y="146"/>
                    <a:pt x="2025" y="265"/>
                  </a:cubicBezTo>
                  <a:cubicBezTo>
                    <a:pt x="2013" y="301"/>
                    <a:pt x="2001" y="313"/>
                    <a:pt x="1989" y="325"/>
                  </a:cubicBezTo>
                  <a:cubicBezTo>
                    <a:pt x="1929" y="384"/>
                    <a:pt x="1906" y="456"/>
                    <a:pt x="1894" y="503"/>
                  </a:cubicBezTo>
                  <a:cubicBezTo>
                    <a:pt x="1894" y="515"/>
                    <a:pt x="1894" y="515"/>
                    <a:pt x="1882" y="539"/>
                  </a:cubicBezTo>
                  <a:lnTo>
                    <a:pt x="1417" y="1694"/>
                  </a:lnTo>
                  <a:cubicBezTo>
                    <a:pt x="1001" y="2754"/>
                    <a:pt x="596" y="3813"/>
                    <a:pt x="179" y="4849"/>
                  </a:cubicBezTo>
                  <a:cubicBezTo>
                    <a:pt x="179" y="4861"/>
                    <a:pt x="167" y="4885"/>
                    <a:pt x="167" y="4897"/>
                  </a:cubicBezTo>
                  <a:cubicBezTo>
                    <a:pt x="108" y="5016"/>
                    <a:pt x="1" y="5266"/>
                    <a:pt x="263" y="5504"/>
                  </a:cubicBezTo>
                  <a:lnTo>
                    <a:pt x="322" y="5552"/>
                  </a:lnTo>
                  <a:lnTo>
                    <a:pt x="393" y="5564"/>
                  </a:lnTo>
                  <a:cubicBezTo>
                    <a:pt x="420" y="5567"/>
                    <a:pt x="445" y="5568"/>
                    <a:pt x="469" y="5568"/>
                  </a:cubicBezTo>
                  <a:cubicBezTo>
                    <a:pt x="824" y="5568"/>
                    <a:pt x="920" y="5257"/>
                    <a:pt x="953" y="5123"/>
                  </a:cubicBezTo>
                  <a:cubicBezTo>
                    <a:pt x="977" y="5087"/>
                    <a:pt x="977" y="5063"/>
                    <a:pt x="989" y="5052"/>
                  </a:cubicBezTo>
                  <a:cubicBezTo>
                    <a:pt x="1120" y="4718"/>
                    <a:pt x="1227" y="4373"/>
                    <a:pt x="1346" y="4040"/>
                  </a:cubicBezTo>
                  <a:lnTo>
                    <a:pt x="1417" y="3813"/>
                  </a:lnTo>
                  <a:cubicBezTo>
                    <a:pt x="1465" y="3682"/>
                    <a:pt x="1489" y="3682"/>
                    <a:pt x="1548" y="3682"/>
                  </a:cubicBezTo>
                  <a:cubicBezTo>
                    <a:pt x="1763" y="3694"/>
                    <a:pt x="1953" y="3694"/>
                    <a:pt x="2168" y="3706"/>
                  </a:cubicBezTo>
                  <a:lnTo>
                    <a:pt x="3060" y="3754"/>
                  </a:lnTo>
                  <a:cubicBezTo>
                    <a:pt x="3120" y="3766"/>
                    <a:pt x="3180" y="3813"/>
                    <a:pt x="3215" y="3909"/>
                  </a:cubicBezTo>
                  <a:lnTo>
                    <a:pt x="3715" y="5433"/>
                  </a:lnTo>
                  <a:cubicBezTo>
                    <a:pt x="3739" y="5504"/>
                    <a:pt x="3775" y="5599"/>
                    <a:pt x="3799" y="5683"/>
                  </a:cubicBezTo>
                  <a:lnTo>
                    <a:pt x="3953" y="6099"/>
                  </a:lnTo>
                  <a:lnTo>
                    <a:pt x="4192" y="5956"/>
                  </a:lnTo>
                  <a:cubicBezTo>
                    <a:pt x="4442" y="5790"/>
                    <a:pt x="4668" y="5599"/>
                    <a:pt x="4525" y="5194"/>
                  </a:cubicBezTo>
                  <a:cubicBezTo>
                    <a:pt x="4287" y="4468"/>
                    <a:pt x="4073" y="3718"/>
                    <a:pt x="3846" y="2992"/>
                  </a:cubicBezTo>
                  <a:lnTo>
                    <a:pt x="3680" y="2444"/>
                  </a:lnTo>
                  <a:cubicBezTo>
                    <a:pt x="3632" y="2301"/>
                    <a:pt x="3608" y="2170"/>
                    <a:pt x="3561" y="2027"/>
                  </a:cubicBezTo>
                  <a:cubicBezTo>
                    <a:pt x="3394" y="1456"/>
                    <a:pt x="3239" y="861"/>
                    <a:pt x="2882" y="325"/>
                  </a:cubicBezTo>
                  <a:cubicBezTo>
                    <a:pt x="2837" y="269"/>
                    <a:pt x="2665" y="0"/>
                    <a:pt x="24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2" name="Google Shape;4042;p116"/>
            <p:cNvSpPr/>
            <p:nvPr/>
          </p:nvSpPr>
          <p:spPr>
            <a:xfrm>
              <a:off x="6664500" y="1808400"/>
              <a:ext cx="42600" cy="60425"/>
            </a:xfrm>
            <a:custGeom>
              <a:avLst/>
              <a:gdLst/>
              <a:ahLst/>
              <a:cxnLst/>
              <a:rect l="l" t="t" r="r" b="b"/>
              <a:pathLst>
                <a:path w="1704" h="2417" extrusionOk="0">
                  <a:moveTo>
                    <a:pt x="1" y="2191"/>
                  </a:moveTo>
                  <a:cubicBezTo>
                    <a:pt x="191" y="1405"/>
                    <a:pt x="596" y="798"/>
                    <a:pt x="906" y="0"/>
                  </a:cubicBezTo>
                  <a:cubicBezTo>
                    <a:pt x="1406" y="750"/>
                    <a:pt x="1465" y="1512"/>
                    <a:pt x="1704" y="2238"/>
                  </a:cubicBezTo>
                  <a:cubicBezTo>
                    <a:pt x="1120" y="2417"/>
                    <a:pt x="608" y="2238"/>
                    <a:pt x="1" y="2191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43" name="Google Shape;4043;p116"/>
          <p:cNvGrpSpPr/>
          <p:nvPr/>
        </p:nvGrpSpPr>
        <p:grpSpPr>
          <a:xfrm>
            <a:off x="3688083" y="2599200"/>
            <a:ext cx="103406" cy="646845"/>
            <a:chOff x="2700625" y="2772200"/>
            <a:chExt cx="85750" cy="536400"/>
          </a:xfrm>
        </p:grpSpPr>
        <p:sp>
          <p:nvSpPr>
            <p:cNvPr id="4044" name="Google Shape;4044;p116"/>
            <p:cNvSpPr/>
            <p:nvPr/>
          </p:nvSpPr>
          <p:spPr>
            <a:xfrm>
              <a:off x="2711625" y="2870425"/>
              <a:ext cx="62850" cy="397100"/>
            </a:xfrm>
            <a:custGeom>
              <a:avLst/>
              <a:gdLst/>
              <a:ahLst/>
              <a:cxnLst/>
              <a:rect l="l" t="t" r="r" b="b"/>
              <a:pathLst>
                <a:path w="2514" h="15884" extrusionOk="0">
                  <a:moveTo>
                    <a:pt x="156" y="0"/>
                  </a:moveTo>
                  <a:cubicBezTo>
                    <a:pt x="906" y="405"/>
                    <a:pt x="1596" y="298"/>
                    <a:pt x="2335" y="0"/>
                  </a:cubicBezTo>
                  <a:cubicBezTo>
                    <a:pt x="2358" y="405"/>
                    <a:pt x="2382" y="739"/>
                    <a:pt x="2382" y="1072"/>
                  </a:cubicBezTo>
                  <a:cubicBezTo>
                    <a:pt x="2382" y="1596"/>
                    <a:pt x="2370" y="2108"/>
                    <a:pt x="2370" y="2632"/>
                  </a:cubicBezTo>
                  <a:cubicBezTo>
                    <a:pt x="2382" y="3858"/>
                    <a:pt x="2430" y="5072"/>
                    <a:pt x="2454" y="6311"/>
                  </a:cubicBezTo>
                  <a:cubicBezTo>
                    <a:pt x="2477" y="7037"/>
                    <a:pt x="2442" y="7787"/>
                    <a:pt x="2442" y="8513"/>
                  </a:cubicBezTo>
                  <a:cubicBezTo>
                    <a:pt x="2454" y="9585"/>
                    <a:pt x="2513" y="10656"/>
                    <a:pt x="2513" y="11728"/>
                  </a:cubicBezTo>
                  <a:cubicBezTo>
                    <a:pt x="2513" y="12907"/>
                    <a:pt x="2454" y="14074"/>
                    <a:pt x="2406" y="15252"/>
                  </a:cubicBezTo>
                  <a:cubicBezTo>
                    <a:pt x="2394" y="15586"/>
                    <a:pt x="2263" y="15729"/>
                    <a:pt x="1894" y="15788"/>
                  </a:cubicBezTo>
                  <a:cubicBezTo>
                    <a:pt x="1418" y="15883"/>
                    <a:pt x="942" y="15836"/>
                    <a:pt x="477" y="15717"/>
                  </a:cubicBezTo>
                  <a:cubicBezTo>
                    <a:pt x="120" y="15621"/>
                    <a:pt x="108" y="15562"/>
                    <a:pt x="120" y="15193"/>
                  </a:cubicBezTo>
                  <a:cubicBezTo>
                    <a:pt x="156" y="14193"/>
                    <a:pt x="191" y="13204"/>
                    <a:pt x="180" y="12216"/>
                  </a:cubicBezTo>
                  <a:cubicBezTo>
                    <a:pt x="168" y="10978"/>
                    <a:pt x="108" y="9728"/>
                    <a:pt x="72" y="8501"/>
                  </a:cubicBezTo>
                  <a:cubicBezTo>
                    <a:pt x="60" y="7799"/>
                    <a:pt x="25" y="7085"/>
                    <a:pt x="25" y="6382"/>
                  </a:cubicBezTo>
                  <a:cubicBezTo>
                    <a:pt x="13" y="4572"/>
                    <a:pt x="1" y="2739"/>
                    <a:pt x="1" y="917"/>
                  </a:cubicBezTo>
                  <a:cubicBezTo>
                    <a:pt x="13" y="620"/>
                    <a:pt x="96" y="346"/>
                    <a:pt x="1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5" name="Google Shape;4045;p116"/>
            <p:cNvSpPr/>
            <p:nvPr/>
          </p:nvSpPr>
          <p:spPr>
            <a:xfrm>
              <a:off x="2717000" y="2820425"/>
              <a:ext cx="55075" cy="49425"/>
            </a:xfrm>
            <a:custGeom>
              <a:avLst/>
              <a:gdLst/>
              <a:ahLst/>
              <a:cxnLst/>
              <a:rect l="l" t="t" r="r" b="b"/>
              <a:pathLst>
                <a:path w="2203" h="1977" extrusionOk="0">
                  <a:moveTo>
                    <a:pt x="0" y="1548"/>
                  </a:moveTo>
                  <a:cubicBezTo>
                    <a:pt x="155" y="1036"/>
                    <a:pt x="322" y="524"/>
                    <a:pt x="488" y="0"/>
                  </a:cubicBezTo>
                  <a:cubicBezTo>
                    <a:pt x="750" y="84"/>
                    <a:pt x="965" y="155"/>
                    <a:pt x="1191" y="179"/>
                  </a:cubicBezTo>
                  <a:cubicBezTo>
                    <a:pt x="1393" y="203"/>
                    <a:pt x="1608" y="167"/>
                    <a:pt x="1870" y="155"/>
                  </a:cubicBezTo>
                  <a:cubicBezTo>
                    <a:pt x="1905" y="214"/>
                    <a:pt x="1965" y="298"/>
                    <a:pt x="1977" y="393"/>
                  </a:cubicBezTo>
                  <a:cubicBezTo>
                    <a:pt x="2036" y="595"/>
                    <a:pt x="2060" y="810"/>
                    <a:pt x="2108" y="1012"/>
                  </a:cubicBezTo>
                  <a:cubicBezTo>
                    <a:pt x="2203" y="1512"/>
                    <a:pt x="2179" y="1572"/>
                    <a:pt x="1727" y="1727"/>
                  </a:cubicBezTo>
                  <a:cubicBezTo>
                    <a:pt x="1155" y="1905"/>
                    <a:pt x="596" y="1977"/>
                    <a:pt x="0" y="15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6" name="Google Shape;4046;p116"/>
            <p:cNvSpPr/>
            <p:nvPr/>
          </p:nvSpPr>
          <p:spPr>
            <a:xfrm>
              <a:off x="2712525" y="3269875"/>
              <a:ext cx="56575" cy="25925"/>
            </a:xfrm>
            <a:custGeom>
              <a:avLst/>
              <a:gdLst/>
              <a:ahLst/>
              <a:cxnLst/>
              <a:rect l="l" t="t" r="r" b="b"/>
              <a:pathLst>
                <a:path w="2263" h="1037" extrusionOk="0">
                  <a:moveTo>
                    <a:pt x="60" y="1"/>
                  </a:moveTo>
                  <a:cubicBezTo>
                    <a:pt x="786" y="298"/>
                    <a:pt x="1513" y="286"/>
                    <a:pt x="2239" y="167"/>
                  </a:cubicBezTo>
                  <a:cubicBezTo>
                    <a:pt x="2263" y="703"/>
                    <a:pt x="2144" y="882"/>
                    <a:pt x="1691" y="953"/>
                  </a:cubicBezTo>
                  <a:cubicBezTo>
                    <a:pt x="1394" y="1001"/>
                    <a:pt x="1084" y="1036"/>
                    <a:pt x="786" y="1001"/>
                  </a:cubicBezTo>
                  <a:cubicBezTo>
                    <a:pt x="215" y="941"/>
                    <a:pt x="1" y="620"/>
                    <a:pt x="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7" name="Google Shape;4047;p116"/>
            <p:cNvSpPr/>
            <p:nvPr/>
          </p:nvSpPr>
          <p:spPr>
            <a:xfrm>
              <a:off x="2734550" y="2783200"/>
              <a:ext cx="28600" cy="31300"/>
            </a:xfrm>
            <a:custGeom>
              <a:avLst/>
              <a:gdLst/>
              <a:ahLst/>
              <a:cxnLst/>
              <a:rect l="l" t="t" r="r" b="b"/>
              <a:pathLst>
                <a:path w="1144" h="1252" extrusionOk="0">
                  <a:moveTo>
                    <a:pt x="572" y="1251"/>
                  </a:moveTo>
                  <a:cubicBezTo>
                    <a:pt x="513" y="1239"/>
                    <a:pt x="382" y="1215"/>
                    <a:pt x="263" y="1168"/>
                  </a:cubicBezTo>
                  <a:cubicBezTo>
                    <a:pt x="96" y="1108"/>
                    <a:pt x="1" y="1001"/>
                    <a:pt x="72" y="822"/>
                  </a:cubicBezTo>
                  <a:cubicBezTo>
                    <a:pt x="108" y="656"/>
                    <a:pt x="156" y="489"/>
                    <a:pt x="227" y="346"/>
                  </a:cubicBezTo>
                  <a:cubicBezTo>
                    <a:pt x="382" y="37"/>
                    <a:pt x="620" y="1"/>
                    <a:pt x="810" y="299"/>
                  </a:cubicBezTo>
                  <a:cubicBezTo>
                    <a:pt x="906" y="441"/>
                    <a:pt x="977" y="584"/>
                    <a:pt x="1025" y="751"/>
                  </a:cubicBezTo>
                  <a:cubicBezTo>
                    <a:pt x="1144" y="1120"/>
                    <a:pt x="1037" y="1251"/>
                    <a:pt x="572" y="12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8" name="Google Shape;4048;p116"/>
            <p:cNvSpPr/>
            <p:nvPr/>
          </p:nvSpPr>
          <p:spPr>
            <a:xfrm>
              <a:off x="2700625" y="2772200"/>
              <a:ext cx="85750" cy="536400"/>
            </a:xfrm>
            <a:custGeom>
              <a:avLst/>
              <a:gdLst/>
              <a:ahLst/>
              <a:cxnLst/>
              <a:rect l="l" t="t" r="r" b="b"/>
              <a:pathLst>
                <a:path w="3430" h="21456" extrusionOk="0">
                  <a:moveTo>
                    <a:pt x="3370" y="14538"/>
                  </a:moveTo>
                  <a:cubicBezTo>
                    <a:pt x="3370" y="13919"/>
                    <a:pt x="3358" y="13288"/>
                    <a:pt x="3358" y="12669"/>
                  </a:cubicBezTo>
                  <a:lnTo>
                    <a:pt x="3358" y="10525"/>
                  </a:lnTo>
                  <a:lnTo>
                    <a:pt x="3358" y="7430"/>
                  </a:lnTo>
                  <a:cubicBezTo>
                    <a:pt x="3358" y="6846"/>
                    <a:pt x="3334" y="6251"/>
                    <a:pt x="3298" y="5680"/>
                  </a:cubicBezTo>
                  <a:cubicBezTo>
                    <a:pt x="3287" y="5477"/>
                    <a:pt x="3287" y="5263"/>
                    <a:pt x="3275" y="5049"/>
                  </a:cubicBezTo>
                  <a:lnTo>
                    <a:pt x="3287" y="5049"/>
                  </a:lnTo>
                  <a:lnTo>
                    <a:pt x="3287" y="4906"/>
                  </a:lnTo>
                  <a:lnTo>
                    <a:pt x="3287" y="4632"/>
                  </a:lnTo>
                  <a:cubicBezTo>
                    <a:pt x="3287" y="4418"/>
                    <a:pt x="3275" y="4239"/>
                    <a:pt x="3298" y="4048"/>
                  </a:cubicBezTo>
                  <a:cubicBezTo>
                    <a:pt x="3370" y="3179"/>
                    <a:pt x="3215" y="2370"/>
                    <a:pt x="3037" y="1596"/>
                  </a:cubicBezTo>
                  <a:cubicBezTo>
                    <a:pt x="2929" y="1131"/>
                    <a:pt x="2798" y="655"/>
                    <a:pt x="2453" y="286"/>
                  </a:cubicBezTo>
                  <a:cubicBezTo>
                    <a:pt x="2286" y="108"/>
                    <a:pt x="2108" y="0"/>
                    <a:pt x="1917" y="0"/>
                  </a:cubicBezTo>
                  <a:cubicBezTo>
                    <a:pt x="1679" y="0"/>
                    <a:pt x="1465" y="167"/>
                    <a:pt x="1334" y="441"/>
                  </a:cubicBezTo>
                  <a:lnTo>
                    <a:pt x="1203" y="762"/>
                  </a:lnTo>
                  <a:cubicBezTo>
                    <a:pt x="989" y="1239"/>
                    <a:pt x="774" y="1739"/>
                    <a:pt x="608" y="2251"/>
                  </a:cubicBezTo>
                  <a:lnTo>
                    <a:pt x="572" y="2346"/>
                  </a:lnTo>
                  <a:cubicBezTo>
                    <a:pt x="381" y="2965"/>
                    <a:pt x="179" y="3584"/>
                    <a:pt x="131" y="4239"/>
                  </a:cubicBezTo>
                  <a:cubicBezTo>
                    <a:pt x="72" y="5025"/>
                    <a:pt x="96" y="5834"/>
                    <a:pt x="119" y="6608"/>
                  </a:cubicBezTo>
                  <a:cubicBezTo>
                    <a:pt x="119" y="6918"/>
                    <a:pt x="131" y="7227"/>
                    <a:pt x="131" y="7549"/>
                  </a:cubicBezTo>
                  <a:cubicBezTo>
                    <a:pt x="131" y="7858"/>
                    <a:pt x="143" y="8168"/>
                    <a:pt x="143" y="8478"/>
                  </a:cubicBezTo>
                  <a:cubicBezTo>
                    <a:pt x="155" y="9073"/>
                    <a:pt x="155" y="9692"/>
                    <a:pt x="155" y="10287"/>
                  </a:cubicBezTo>
                  <a:cubicBezTo>
                    <a:pt x="143" y="11192"/>
                    <a:pt x="119" y="12097"/>
                    <a:pt x="96" y="12990"/>
                  </a:cubicBezTo>
                  <a:cubicBezTo>
                    <a:pt x="84" y="13657"/>
                    <a:pt x="60" y="14335"/>
                    <a:pt x="36" y="15014"/>
                  </a:cubicBezTo>
                  <a:cubicBezTo>
                    <a:pt x="36" y="15252"/>
                    <a:pt x="36" y="15478"/>
                    <a:pt x="60" y="15705"/>
                  </a:cubicBezTo>
                  <a:cubicBezTo>
                    <a:pt x="72" y="15883"/>
                    <a:pt x="72" y="16074"/>
                    <a:pt x="72" y="16252"/>
                  </a:cubicBezTo>
                  <a:cubicBezTo>
                    <a:pt x="72" y="16419"/>
                    <a:pt x="60" y="16574"/>
                    <a:pt x="60" y="16729"/>
                  </a:cubicBezTo>
                  <a:cubicBezTo>
                    <a:pt x="36" y="16895"/>
                    <a:pt x="36" y="17038"/>
                    <a:pt x="36" y="17205"/>
                  </a:cubicBezTo>
                  <a:lnTo>
                    <a:pt x="36" y="18205"/>
                  </a:lnTo>
                  <a:cubicBezTo>
                    <a:pt x="36" y="18824"/>
                    <a:pt x="60" y="19467"/>
                    <a:pt x="24" y="20086"/>
                  </a:cubicBezTo>
                  <a:cubicBezTo>
                    <a:pt x="0" y="20741"/>
                    <a:pt x="262" y="21134"/>
                    <a:pt x="917" y="21360"/>
                  </a:cubicBezTo>
                  <a:cubicBezTo>
                    <a:pt x="1132" y="21432"/>
                    <a:pt x="1370" y="21455"/>
                    <a:pt x="1620" y="21455"/>
                  </a:cubicBezTo>
                  <a:cubicBezTo>
                    <a:pt x="1870" y="21455"/>
                    <a:pt x="2155" y="21420"/>
                    <a:pt x="2465" y="21336"/>
                  </a:cubicBezTo>
                  <a:cubicBezTo>
                    <a:pt x="2870" y="21241"/>
                    <a:pt x="3132" y="20943"/>
                    <a:pt x="3227" y="20527"/>
                  </a:cubicBezTo>
                  <a:lnTo>
                    <a:pt x="3251" y="20408"/>
                  </a:lnTo>
                  <a:cubicBezTo>
                    <a:pt x="3298" y="20193"/>
                    <a:pt x="3346" y="19967"/>
                    <a:pt x="3358" y="19729"/>
                  </a:cubicBezTo>
                  <a:lnTo>
                    <a:pt x="3358" y="19693"/>
                  </a:lnTo>
                  <a:cubicBezTo>
                    <a:pt x="3406" y="18872"/>
                    <a:pt x="3429" y="18038"/>
                    <a:pt x="3429" y="17205"/>
                  </a:cubicBezTo>
                  <a:cubicBezTo>
                    <a:pt x="3394" y="16312"/>
                    <a:pt x="3394" y="15419"/>
                    <a:pt x="3370" y="14538"/>
                  </a:cubicBezTo>
                  <a:close/>
                  <a:moveTo>
                    <a:pt x="1882" y="679"/>
                  </a:moveTo>
                  <a:cubicBezTo>
                    <a:pt x="1917" y="679"/>
                    <a:pt x="1977" y="715"/>
                    <a:pt x="2048" y="822"/>
                  </a:cubicBezTo>
                  <a:cubicBezTo>
                    <a:pt x="2144" y="929"/>
                    <a:pt x="2203" y="1084"/>
                    <a:pt x="2239" y="1215"/>
                  </a:cubicBezTo>
                  <a:cubicBezTo>
                    <a:pt x="2298" y="1393"/>
                    <a:pt x="2275" y="1453"/>
                    <a:pt x="2275" y="1477"/>
                  </a:cubicBezTo>
                  <a:cubicBezTo>
                    <a:pt x="2263" y="1489"/>
                    <a:pt x="2203" y="1536"/>
                    <a:pt x="1965" y="1536"/>
                  </a:cubicBezTo>
                  <a:lnTo>
                    <a:pt x="1917" y="1512"/>
                  </a:lnTo>
                  <a:cubicBezTo>
                    <a:pt x="1858" y="1501"/>
                    <a:pt x="1751" y="1477"/>
                    <a:pt x="1667" y="1441"/>
                  </a:cubicBezTo>
                  <a:cubicBezTo>
                    <a:pt x="1620" y="1429"/>
                    <a:pt x="1572" y="1393"/>
                    <a:pt x="1572" y="1381"/>
                  </a:cubicBezTo>
                  <a:cubicBezTo>
                    <a:pt x="1560" y="1358"/>
                    <a:pt x="1572" y="1310"/>
                    <a:pt x="1572" y="1274"/>
                  </a:cubicBezTo>
                  <a:lnTo>
                    <a:pt x="1608" y="1179"/>
                  </a:lnTo>
                  <a:cubicBezTo>
                    <a:pt x="1643" y="1060"/>
                    <a:pt x="1679" y="929"/>
                    <a:pt x="1727" y="834"/>
                  </a:cubicBezTo>
                  <a:cubicBezTo>
                    <a:pt x="1786" y="727"/>
                    <a:pt x="1846" y="679"/>
                    <a:pt x="1882" y="679"/>
                  </a:cubicBezTo>
                  <a:close/>
                  <a:moveTo>
                    <a:pt x="1334" y="2120"/>
                  </a:moveTo>
                  <a:cubicBezTo>
                    <a:pt x="1501" y="2167"/>
                    <a:pt x="1667" y="2215"/>
                    <a:pt x="1822" y="2227"/>
                  </a:cubicBezTo>
                  <a:lnTo>
                    <a:pt x="1953" y="2227"/>
                  </a:lnTo>
                  <a:cubicBezTo>
                    <a:pt x="2060" y="2227"/>
                    <a:pt x="2179" y="2215"/>
                    <a:pt x="2298" y="2203"/>
                  </a:cubicBezTo>
                  <a:cubicBezTo>
                    <a:pt x="2346" y="2203"/>
                    <a:pt x="2394" y="2179"/>
                    <a:pt x="2429" y="2179"/>
                  </a:cubicBezTo>
                  <a:cubicBezTo>
                    <a:pt x="2453" y="2227"/>
                    <a:pt x="2477" y="2263"/>
                    <a:pt x="2477" y="2298"/>
                  </a:cubicBezTo>
                  <a:lnTo>
                    <a:pt x="2572" y="2751"/>
                  </a:lnTo>
                  <a:cubicBezTo>
                    <a:pt x="2584" y="2810"/>
                    <a:pt x="2584" y="2870"/>
                    <a:pt x="2596" y="2929"/>
                  </a:cubicBezTo>
                  <a:cubicBezTo>
                    <a:pt x="2667" y="3346"/>
                    <a:pt x="2667" y="3346"/>
                    <a:pt x="2310" y="3477"/>
                  </a:cubicBezTo>
                  <a:cubicBezTo>
                    <a:pt x="2036" y="3584"/>
                    <a:pt x="1798" y="3632"/>
                    <a:pt x="1584" y="3632"/>
                  </a:cubicBezTo>
                  <a:lnTo>
                    <a:pt x="1584" y="3632"/>
                  </a:lnTo>
                  <a:cubicBezTo>
                    <a:pt x="1322" y="3632"/>
                    <a:pt x="1060" y="3560"/>
                    <a:pt x="810" y="3394"/>
                  </a:cubicBezTo>
                  <a:lnTo>
                    <a:pt x="1227" y="2084"/>
                  </a:lnTo>
                  <a:cubicBezTo>
                    <a:pt x="1274" y="2108"/>
                    <a:pt x="1310" y="2120"/>
                    <a:pt x="1334" y="2120"/>
                  </a:cubicBezTo>
                  <a:close/>
                  <a:moveTo>
                    <a:pt x="1798" y="20300"/>
                  </a:moveTo>
                  <a:cubicBezTo>
                    <a:pt x="2036" y="20300"/>
                    <a:pt x="2286" y="20277"/>
                    <a:pt x="2560" y="20241"/>
                  </a:cubicBezTo>
                  <a:cubicBezTo>
                    <a:pt x="2536" y="20598"/>
                    <a:pt x="2441" y="20658"/>
                    <a:pt x="2120" y="20717"/>
                  </a:cubicBezTo>
                  <a:cubicBezTo>
                    <a:pt x="1917" y="20741"/>
                    <a:pt x="1727" y="20765"/>
                    <a:pt x="1548" y="20765"/>
                  </a:cubicBezTo>
                  <a:cubicBezTo>
                    <a:pt x="1441" y="20765"/>
                    <a:pt x="1346" y="20765"/>
                    <a:pt x="1262" y="20741"/>
                  </a:cubicBezTo>
                  <a:cubicBezTo>
                    <a:pt x="858" y="20705"/>
                    <a:pt x="667" y="20503"/>
                    <a:pt x="667" y="20122"/>
                  </a:cubicBezTo>
                  <a:cubicBezTo>
                    <a:pt x="1024" y="20241"/>
                    <a:pt x="1393" y="20300"/>
                    <a:pt x="1798" y="20300"/>
                  </a:cubicBezTo>
                  <a:close/>
                  <a:moveTo>
                    <a:pt x="2322" y="19574"/>
                  </a:moveTo>
                  <a:cubicBezTo>
                    <a:pt x="2167" y="19598"/>
                    <a:pt x="2001" y="19610"/>
                    <a:pt x="1846" y="19610"/>
                  </a:cubicBezTo>
                  <a:cubicBezTo>
                    <a:pt x="1572" y="19610"/>
                    <a:pt x="1286" y="19574"/>
                    <a:pt x="977" y="19491"/>
                  </a:cubicBezTo>
                  <a:cubicBezTo>
                    <a:pt x="727" y="19419"/>
                    <a:pt x="727" y="19419"/>
                    <a:pt x="727" y="19122"/>
                  </a:cubicBezTo>
                  <a:cubicBezTo>
                    <a:pt x="727" y="18836"/>
                    <a:pt x="739" y="18574"/>
                    <a:pt x="751" y="18288"/>
                  </a:cubicBezTo>
                  <a:cubicBezTo>
                    <a:pt x="786" y="17574"/>
                    <a:pt x="798" y="16848"/>
                    <a:pt x="798" y="16133"/>
                  </a:cubicBezTo>
                  <a:cubicBezTo>
                    <a:pt x="798" y="15300"/>
                    <a:pt x="762" y="14466"/>
                    <a:pt x="739" y="13657"/>
                  </a:cubicBezTo>
                  <a:lnTo>
                    <a:pt x="691" y="12407"/>
                  </a:lnTo>
                  <a:lnTo>
                    <a:pt x="691" y="12192"/>
                  </a:lnTo>
                  <a:cubicBezTo>
                    <a:pt x="679" y="11573"/>
                    <a:pt x="667" y="10942"/>
                    <a:pt x="655" y="10311"/>
                  </a:cubicBezTo>
                  <a:cubicBezTo>
                    <a:pt x="631" y="8561"/>
                    <a:pt x="620" y="6680"/>
                    <a:pt x="620" y="4846"/>
                  </a:cubicBezTo>
                  <a:cubicBezTo>
                    <a:pt x="620" y="4668"/>
                    <a:pt x="655" y="4501"/>
                    <a:pt x="691" y="4299"/>
                  </a:cubicBezTo>
                  <a:cubicBezTo>
                    <a:pt x="715" y="4251"/>
                    <a:pt x="715" y="4203"/>
                    <a:pt x="727" y="4168"/>
                  </a:cubicBezTo>
                  <a:cubicBezTo>
                    <a:pt x="1024" y="4299"/>
                    <a:pt x="1322" y="4358"/>
                    <a:pt x="1632" y="4358"/>
                  </a:cubicBezTo>
                  <a:cubicBezTo>
                    <a:pt x="1941" y="4358"/>
                    <a:pt x="2286" y="4299"/>
                    <a:pt x="2656" y="4144"/>
                  </a:cubicBezTo>
                  <a:cubicBezTo>
                    <a:pt x="2656" y="4203"/>
                    <a:pt x="2656" y="4263"/>
                    <a:pt x="2679" y="4322"/>
                  </a:cubicBezTo>
                  <a:cubicBezTo>
                    <a:pt x="2691" y="4560"/>
                    <a:pt x="2703" y="4787"/>
                    <a:pt x="2703" y="5013"/>
                  </a:cubicBezTo>
                  <a:lnTo>
                    <a:pt x="2703" y="5727"/>
                  </a:lnTo>
                  <a:cubicBezTo>
                    <a:pt x="2703" y="6013"/>
                    <a:pt x="2691" y="6287"/>
                    <a:pt x="2703" y="6573"/>
                  </a:cubicBezTo>
                  <a:lnTo>
                    <a:pt x="2751" y="8275"/>
                  </a:lnTo>
                  <a:cubicBezTo>
                    <a:pt x="2763" y="8930"/>
                    <a:pt x="2775" y="9597"/>
                    <a:pt x="2798" y="10252"/>
                  </a:cubicBezTo>
                  <a:lnTo>
                    <a:pt x="2798" y="11371"/>
                  </a:lnTo>
                  <a:cubicBezTo>
                    <a:pt x="2798" y="11728"/>
                    <a:pt x="2775" y="12097"/>
                    <a:pt x="2798" y="12454"/>
                  </a:cubicBezTo>
                  <a:cubicBezTo>
                    <a:pt x="2798" y="12883"/>
                    <a:pt x="2810" y="13335"/>
                    <a:pt x="2822" y="13764"/>
                  </a:cubicBezTo>
                  <a:cubicBezTo>
                    <a:pt x="2834" y="14383"/>
                    <a:pt x="2870" y="15026"/>
                    <a:pt x="2858" y="15669"/>
                  </a:cubicBezTo>
                  <a:cubicBezTo>
                    <a:pt x="2858" y="16610"/>
                    <a:pt x="2810" y="17574"/>
                    <a:pt x="2775" y="18491"/>
                  </a:cubicBezTo>
                  <a:lnTo>
                    <a:pt x="2751" y="19193"/>
                  </a:lnTo>
                  <a:cubicBezTo>
                    <a:pt x="2703" y="19408"/>
                    <a:pt x="2644" y="19515"/>
                    <a:pt x="2322" y="195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49" name="Google Shape;4049;p116"/>
          <p:cNvGrpSpPr/>
          <p:nvPr/>
        </p:nvGrpSpPr>
        <p:grpSpPr>
          <a:xfrm>
            <a:off x="3960164" y="3056478"/>
            <a:ext cx="649709" cy="102351"/>
            <a:chOff x="2926250" y="3151400"/>
            <a:chExt cx="538775" cy="84875"/>
          </a:xfrm>
        </p:grpSpPr>
        <p:sp>
          <p:nvSpPr>
            <p:cNvPr id="4050" name="Google Shape;4050;p116"/>
            <p:cNvSpPr/>
            <p:nvPr/>
          </p:nvSpPr>
          <p:spPr>
            <a:xfrm>
              <a:off x="2969100" y="3162125"/>
              <a:ext cx="397100" cy="62825"/>
            </a:xfrm>
            <a:custGeom>
              <a:avLst/>
              <a:gdLst/>
              <a:ahLst/>
              <a:cxnLst/>
              <a:rect l="l" t="t" r="r" b="b"/>
              <a:pathLst>
                <a:path w="15884" h="2513" extrusionOk="0">
                  <a:moveTo>
                    <a:pt x="15884" y="143"/>
                  </a:moveTo>
                  <a:cubicBezTo>
                    <a:pt x="15479" y="905"/>
                    <a:pt x="15586" y="1596"/>
                    <a:pt x="15884" y="2334"/>
                  </a:cubicBezTo>
                  <a:cubicBezTo>
                    <a:pt x="15479" y="2346"/>
                    <a:pt x="15134" y="2382"/>
                    <a:pt x="14812" y="2382"/>
                  </a:cubicBezTo>
                  <a:cubicBezTo>
                    <a:pt x="14288" y="2382"/>
                    <a:pt x="13764" y="2358"/>
                    <a:pt x="13253" y="2358"/>
                  </a:cubicBezTo>
                  <a:cubicBezTo>
                    <a:pt x="12026" y="2382"/>
                    <a:pt x="10812" y="2417"/>
                    <a:pt x="9573" y="2453"/>
                  </a:cubicBezTo>
                  <a:cubicBezTo>
                    <a:pt x="8847" y="2465"/>
                    <a:pt x="8097" y="2441"/>
                    <a:pt x="7371" y="2441"/>
                  </a:cubicBezTo>
                  <a:cubicBezTo>
                    <a:pt x="6299" y="2453"/>
                    <a:pt x="5228" y="2513"/>
                    <a:pt x="4156" y="2513"/>
                  </a:cubicBezTo>
                  <a:cubicBezTo>
                    <a:pt x="2977" y="2513"/>
                    <a:pt x="1799" y="2453"/>
                    <a:pt x="632" y="2406"/>
                  </a:cubicBezTo>
                  <a:cubicBezTo>
                    <a:pt x="299" y="2394"/>
                    <a:pt x="144" y="2263"/>
                    <a:pt x="84" y="1882"/>
                  </a:cubicBezTo>
                  <a:cubicBezTo>
                    <a:pt x="1" y="1405"/>
                    <a:pt x="48" y="929"/>
                    <a:pt x="168" y="477"/>
                  </a:cubicBezTo>
                  <a:cubicBezTo>
                    <a:pt x="251" y="120"/>
                    <a:pt x="310" y="96"/>
                    <a:pt x="680" y="120"/>
                  </a:cubicBezTo>
                  <a:cubicBezTo>
                    <a:pt x="1680" y="143"/>
                    <a:pt x="2680" y="191"/>
                    <a:pt x="3656" y="179"/>
                  </a:cubicBezTo>
                  <a:cubicBezTo>
                    <a:pt x="4894" y="155"/>
                    <a:pt x="6144" y="96"/>
                    <a:pt x="7383" y="72"/>
                  </a:cubicBezTo>
                  <a:cubicBezTo>
                    <a:pt x="8085" y="60"/>
                    <a:pt x="8800" y="24"/>
                    <a:pt x="9502" y="24"/>
                  </a:cubicBezTo>
                  <a:cubicBezTo>
                    <a:pt x="11312" y="12"/>
                    <a:pt x="13145" y="1"/>
                    <a:pt x="14955" y="1"/>
                  </a:cubicBezTo>
                  <a:cubicBezTo>
                    <a:pt x="15253" y="12"/>
                    <a:pt x="15539" y="84"/>
                    <a:pt x="15884" y="14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1" name="Google Shape;4051;p116"/>
            <p:cNvSpPr/>
            <p:nvPr/>
          </p:nvSpPr>
          <p:spPr>
            <a:xfrm>
              <a:off x="3366475" y="3167175"/>
              <a:ext cx="49450" cy="55100"/>
            </a:xfrm>
            <a:custGeom>
              <a:avLst/>
              <a:gdLst/>
              <a:ahLst/>
              <a:cxnLst/>
              <a:rect l="l" t="t" r="r" b="b"/>
              <a:pathLst>
                <a:path w="1978" h="2204" extrusionOk="0">
                  <a:moveTo>
                    <a:pt x="429" y="1"/>
                  </a:moveTo>
                  <a:cubicBezTo>
                    <a:pt x="953" y="168"/>
                    <a:pt x="1465" y="334"/>
                    <a:pt x="1977" y="501"/>
                  </a:cubicBezTo>
                  <a:cubicBezTo>
                    <a:pt x="1906" y="763"/>
                    <a:pt x="1834" y="977"/>
                    <a:pt x="1822" y="1192"/>
                  </a:cubicBezTo>
                  <a:cubicBezTo>
                    <a:pt x="1799" y="1406"/>
                    <a:pt x="1834" y="1608"/>
                    <a:pt x="1846" y="1882"/>
                  </a:cubicBezTo>
                  <a:cubicBezTo>
                    <a:pt x="1787" y="1906"/>
                    <a:pt x="1703" y="1965"/>
                    <a:pt x="1608" y="1989"/>
                  </a:cubicBezTo>
                  <a:cubicBezTo>
                    <a:pt x="1406" y="2049"/>
                    <a:pt x="1191" y="2073"/>
                    <a:pt x="989" y="2120"/>
                  </a:cubicBezTo>
                  <a:cubicBezTo>
                    <a:pt x="489" y="2204"/>
                    <a:pt x="429" y="2192"/>
                    <a:pt x="275" y="1727"/>
                  </a:cubicBezTo>
                  <a:cubicBezTo>
                    <a:pt x="72" y="1168"/>
                    <a:pt x="1" y="596"/>
                    <a:pt x="4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2" name="Google Shape;4052;p116"/>
            <p:cNvSpPr/>
            <p:nvPr/>
          </p:nvSpPr>
          <p:spPr>
            <a:xfrm>
              <a:off x="2940825" y="3162725"/>
              <a:ext cx="25625" cy="56575"/>
            </a:xfrm>
            <a:custGeom>
              <a:avLst/>
              <a:gdLst/>
              <a:ahLst/>
              <a:cxnLst/>
              <a:rect l="l" t="t" r="r" b="b"/>
              <a:pathLst>
                <a:path w="1025" h="2263" extrusionOk="0">
                  <a:moveTo>
                    <a:pt x="1025" y="60"/>
                  </a:moveTo>
                  <a:cubicBezTo>
                    <a:pt x="727" y="786"/>
                    <a:pt x="751" y="1524"/>
                    <a:pt x="870" y="2251"/>
                  </a:cubicBezTo>
                  <a:cubicBezTo>
                    <a:pt x="322" y="2263"/>
                    <a:pt x="156" y="2143"/>
                    <a:pt x="72" y="1703"/>
                  </a:cubicBezTo>
                  <a:cubicBezTo>
                    <a:pt x="36" y="1405"/>
                    <a:pt x="1" y="1084"/>
                    <a:pt x="36" y="786"/>
                  </a:cubicBezTo>
                  <a:cubicBezTo>
                    <a:pt x="108" y="227"/>
                    <a:pt x="417" y="0"/>
                    <a:pt x="1025" y="6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3" name="Google Shape;4053;p116"/>
            <p:cNvSpPr/>
            <p:nvPr/>
          </p:nvSpPr>
          <p:spPr>
            <a:xfrm>
              <a:off x="3422450" y="3185050"/>
              <a:ext cx="31275" cy="28300"/>
            </a:xfrm>
            <a:custGeom>
              <a:avLst/>
              <a:gdLst/>
              <a:ahLst/>
              <a:cxnLst/>
              <a:rect l="l" t="t" r="r" b="b"/>
              <a:pathLst>
                <a:path w="1251" h="1132" extrusionOk="0">
                  <a:moveTo>
                    <a:pt x="0" y="572"/>
                  </a:moveTo>
                  <a:cubicBezTo>
                    <a:pt x="12" y="512"/>
                    <a:pt x="36" y="381"/>
                    <a:pt x="83" y="250"/>
                  </a:cubicBezTo>
                  <a:cubicBezTo>
                    <a:pt x="143" y="96"/>
                    <a:pt x="250" y="0"/>
                    <a:pt x="429" y="60"/>
                  </a:cubicBezTo>
                  <a:cubicBezTo>
                    <a:pt x="595" y="107"/>
                    <a:pt x="750" y="155"/>
                    <a:pt x="905" y="227"/>
                  </a:cubicBezTo>
                  <a:cubicBezTo>
                    <a:pt x="1215" y="381"/>
                    <a:pt x="1250" y="619"/>
                    <a:pt x="953" y="810"/>
                  </a:cubicBezTo>
                  <a:cubicBezTo>
                    <a:pt x="810" y="893"/>
                    <a:pt x="667" y="977"/>
                    <a:pt x="500" y="1012"/>
                  </a:cubicBezTo>
                  <a:cubicBezTo>
                    <a:pt x="119" y="1131"/>
                    <a:pt x="0" y="1036"/>
                    <a:pt x="0" y="5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4" name="Google Shape;4054;p116"/>
            <p:cNvSpPr/>
            <p:nvPr/>
          </p:nvSpPr>
          <p:spPr>
            <a:xfrm>
              <a:off x="2926250" y="3151400"/>
              <a:ext cx="538775" cy="84875"/>
            </a:xfrm>
            <a:custGeom>
              <a:avLst/>
              <a:gdLst/>
              <a:ahLst/>
              <a:cxnLst/>
              <a:rect l="l" t="t" r="r" b="b"/>
              <a:pathLst>
                <a:path w="21551" h="3395" extrusionOk="0">
                  <a:moveTo>
                    <a:pt x="21527" y="1811"/>
                  </a:moveTo>
                  <a:cubicBezTo>
                    <a:pt x="21491" y="1608"/>
                    <a:pt x="21336" y="1430"/>
                    <a:pt x="21074" y="1322"/>
                  </a:cubicBezTo>
                  <a:lnTo>
                    <a:pt x="20765" y="1192"/>
                  </a:lnTo>
                  <a:cubicBezTo>
                    <a:pt x="20289" y="977"/>
                    <a:pt x="19789" y="751"/>
                    <a:pt x="19277" y="596"/>
                  </a:cubicBezTo>
                  <a:lnTo>
                    <a:pt x="19169" y="560"/>
                  </a:lnTo>
                  <a:cubicBezTo>
                    <a:pt x="18562" y="370"/>
                    <a:pt x="17943" y="156"/>
                    <a:pt x="17276" y="120"/>
                  </a:cubicBezTo>
                  <a:cubicBezTo>
                    <a:pt x="16943" y="84"/>
                    <a:pt x="16550" y="84"/>
                    <a:pt x="16133" y="84"/>
                  </a:cubicBezTo>
                  <a:cubicBezTo>
                    <a:pt x="15729" y="84"/>
                    <a:pt x="15312" y="96"/>
                    <a:pt x="14919" y="96"/>
                  </a:cubicBezTo>
                  <a:cubicBezTo>
                    <a:pt x="14597" y="120"/>
                    <a:pt x="14288" y="120"/>
                    <a:pt x="13978" y="120"/>
                  </a:cubicBezTo>
                  <a:cubicBezTo>
                    <a:pt x="13669" y="120"/>
                    <a:pt x="13347" y="132"/>
                    <a:pt x="13026" y="132"/>
                  </a:cubicBezTo>
                  <a:cubicBezTo>
                    <a:pt x="12597" y="144"/>
                    <a:pt x="12145" y="144"/>
                    <a:pt x="11716" y="144"/>
                  </a:cubicBezTo>
                  <a:lnTo>
                    <a:pt x="11228" y="144"/>
                  </a:lnTo>
                  <a:cubicBezTo>
                    <a:pt x="10323" y="132"/>
                    <a:pt x="9406" y="96"/>
                    <a:pt x="8513" y="84"/>
                  </a:cubicBezTo>
                  <a:cubicBezTo>
                    <a:pt x="7847" y="72"/>
                    <a:pt x="7180" y="37"/>
                    <a:pt x="6489" y="25"/>
                  </a:cubicBezTo>
                  <a:lnTo>
                    <a:pt x="6358" y="25"/>
                  </a:lnTo>
                  <a:cubicBezTo>
                    <a:pt x="6168" y="25"/>
                    <a:pt x="5989" y="37"/>
                    <a:pt x="5799" y="37"/>
                  </a:cubicBezTo>
                  <a:cubicBezTo>
                    <a:pt x="5620" y="60"/>
                    <a:pt x="5418" y="60"/>
                    <a:pt x="5239" y="60"/>
                  </a:cubicBezTo>
                  <a:cubicBezTo>
                    <a:pt x="5072" y="60"/>
                    <a:pt x="4918" y="37"/>
                    <a:pt x="4763" y="37"/>
                  </a:cubicBezTo>
                  <a:cubicBezTo>
                    <a:pt x="4596" y="25"/>
                    <a:pt x="4453" y="25"/>
                    <a:pt x="4287" y="25"/>
                  </a:cubicBezTo>
                  <a:lnTo>
                    <a:pt x="4060" y="25"/>
                  </a:lnTo>
                  <a:lnTo>
                    <a:pt x="3310" y="25"/>
                  </a:lnTo>
                  <a:lnTo>
                    <a:pt x="2548" y="25"/>
                  </a:lnTo>
                  <a:cubicBezTo>
                    <a:pt x="2096" y="25"/>
                    <a:pt x="1739" y="13"/>
                    <a:pt x="1417" y="1"/>
                  </a:cubicBezTo>
                  <a:lnTo>
                    <a:pt x="1310" y="1"/>
                  </a:lnTo>
                  <a:cubicBezTo>
                    <a:pt x="715" y="1"/>
                    <a:pt x="358" y="275"/>
                    <a:pt x="155" y="894"/>
                  </a:cubicBezTo>
                  <a:cubicBezTo>
                    <a:pt x="0" y="1322"/>
                    <a:pt x="0" y="1811"/>
                    <a:pt x="155" y="2418"/>
                  </a:cubicBezTo>
                  <a:cubicBezTo>
                    <a:pt x="250" y="2823"/>
                    <a:pt x="536" y="3097"/>
                    <a:pt x="965" y="3180"/>
                  </a:cubicBezTo>
                  <a:lnTo>
                    <a:pt x="1108" y="3216"/>
                  </a:lnTo>
                  <a:cubicBezTo>
                    <a:pt x="1310" y="3251"/>
                    <a:pt x="1536" y="3299"/>
                    <a:pt x="1774" y="3311"/>
                  </a:cubicBezTo>
                  <a:lnTo>
                    <a:pt x="1822" y="3311"/>
                  </a:lnTo>
                  <a:cubicBezTo>
                    <a:pt x="2632" y="3358"/>
                    <a:pt x="3465" y="3394"/>
                    <a:pt x="4299" y="3394"/>
                  </a:cubicBezTo>
                  <a:lnTo>
                    <a:pt x="4644" y="3394"/>
                  </a:lnTo>
                  <a:cubicBezTo>
                    <a:pt x="5418" y="3394"/>
                    <a:pt x="6204" y="3394"/>
                    <a:pt x="6977" y="3370"/>
                  </a:cubicBezTo>
                  <a:cubicBezTo>
                    <a:pt x="7608" y="3370"/>
                    <a:pt x="8228" y="3358"/>
                    <a:pt x="8859" y="3358"/>
                  </a:cubicBezTo>
                  <a:lnTo>
                    <a:pt x="9704" y="3358"/>
                  </a:lnTo>
                  <a:lnTo>
                    <a:pt x="11002" y="3358"/>
                  </a:lnTo>
                  <a:lnTo>
                    <a:pt x="12300" y="3358"/>
                  </a:lnTo>
                  <a:lnTo>
                    <a:pt x="14109" y="3358"/>
                  </a:lnTo>
                  <a:cubicBezTo>
                    <a:pt x="14693" y="3358"/>
                    <a:pt x="15288" y="3335"/>
                    <a:pt x="15859" y="3299"/>
                  </a:cubicBezTo>
                  <a:cubicBezTo>
                    <a:pt x="16062" y="3287"/>
                    <a:pt x="16288" y="3287"/>
                    <a:pt x="16491" y="3275"/>
                  </a:cubicBezTo>
                  <a:lnTo>
                    <a:pt x="16491" y="3287"/>
                  </a:lnTo>
                  <a:lnTo>
                    <a:pt x="16633" y="3287"/>
                  </a:lnTo>
                  <a:lnTo>
                    <a:pt x="16907" y="3287"/>
                  </a:lnTo>
                  <a:lnTo>
                    <a:pt x="17181" y="3287"/>
                  </a:lnTo>
                  <a:cubicBezTo>
                    <a:pt x="17300" y="3287"/>
                    <a:pt x="17395" y="3287"/>
                    <a:pt x="17491" y="3299"/>
                  </a:cubicBezTo>
                  <a:cubicBezTo>
                    <a:pt x="17634" y="3311"/>
                    <a:pt x="17788" y="3311"/>
                    <a:pt x="17931" y="3311"/>
                  </a:cubicBezTo>
                  <a:cubicBezTo>
                    <a:pt x="18646" y="3311"/>
                    <a:pt x="19360" y="3168"/>
                    <a:pt x="19955" y="3037"/>
                  </a:cubicBezTo>
                  <a:cubicBezTo>
                    <a:pt x="20420" y="2930"/>
                    <a:pt x="20896" y="2799"/>
                    <a:pt x="21265" y="2454"/>
                  </a:cubicBezTo>
                  <a:cubicBezTo>
                    <a:pt x="21467" y="2239"/>
                    <a:pt x="21551" y="2037"/>
                    <a:pt x="21527" y="1811"/>
                  </a:cubicBezTo>
                  <a:close/>
                  <a:moveTo>
                    <a:pt x="19991" y="1882"/>
                  </a:moveTo>
                  <a:cubicBezTo>
                    <a:pt x="20003" y="1823"/>
                    <a:pt x="20039" y="1727"/>
                    <a:pt x="20062" y="1632"/>
                  </a:cubicBezTo>
                  <a:cubicBezTo>
                    <a:pt x="20098" y="1525"/>
                    <a:pt x="20146" y="1525"/>
                    <a:pt x="20158" y="1525"/>
                  </a:cubicBezTo>
                  <a:cubicBezTo>
                    <a:pt x="20170" y="1525"/>
                    <a:pt x="20205" y="1525"/>
                    <a:pt x="20217" y="1537"/>
                  </a:cubicBezTo>
                  <a:lnTo>
                    <a:pt x="20324" y="1573"/>
                  </a:lnTo>
                  <a:cubicBezTo>
                    <a:pt x="20443" y="1620"/>
                    <a:pt x="20562" y="1644"/>
                    <a:pt x="20658" y="1692"/>
                  </a:cubicBezTo>
                  <a:cubicBezTo>
                    <a:pt x="20777" y="1751"/>
                    <a:pt x="20824" y="1811"/>
                    <a:pt x="20824" y="1834"/>
                  </a:cubicBezTo>
                  <a:cubicBezTo>
                    <a:pt x="20824" y="1870"/>
                    <a:pt x="20801" y="1930"/>
                    <a:pt x="20693" y="2001"/>
                  </a:cubicBezTo>
                  <a:cubicBezTo>
                    <a:pt x="20574" y="2096"/>
                    <a:pt x="20420" y="2156"/>
                    <a:pt x="20289" y="2192"/>
                  </a:cubicBezTo>
                  <a:cubicBezTo>
                    <a:pt x="20217" y="2227"/>
                    <a:pt x="20146" y="2227"/>
                    <a:pt x="20098" y="2227"/>
                  </a:cubicBezTo>
                  <a:cubicBezTo>
                    <a:pt x="20050" y="2227"/>
                    <a:pt x="19979" y="2227"/>
                    <a:pt x="19979" y="1894"/>
                  </a:cubicBezTo>
                  <a:close/>
                  <a:moveTo>
                    <a:pt x="19288" y="2287"/>
                  </a:moveTo>
                  <a:cubicBezTo>
                    <a:pt x="19288" y="2335"/>
                    <a:pt x="19312" y="2382"/>
                    <a:pt x="19312" y="2418"/>
                  </a:cubicBezTo>
                  <a:cubicBezTo>
                    <a:pt x="19265" y="2430"/>
                    <a:pt x="19229" y="2465"/>
                    <a:pt x="19193" y="2465"/>
                  </a:cubicBezTo>
                  <a:lnTo>
                    <a:pt x="18741" y="2549"/>
                  </a:lnTo>
                  <a:cubicBezTo>
                    <a:pt x="18681" y="2573"/>
                    <a:pt x="18622" y="2573"/>
                    <a:pt x="18562" y="2585"/>
                  </a:cubicBezTo>
                  <a:cubicBezTo>
                    <a:pt x="18431" y="2620"/>
                    <a:pt x="18324" y="2632"/>
                    <a:pt x="18253" y="2632"/>
                  </a:cubicBezTo>
                  <a:cubicBezTo>
                    <a:pt x="18157" y="2632"/>
                    <a:pt x="18134" y="2632"/>
                    <a:pt x="18015" y="2299"/>
                  </a:cubicBezTo>
                  <a:cubicBezTo>
                    <a:pt x="17848" y="1834"/>
                    <a:pt x="17741" y="1346"/>
                    <a:pt x="18098" y="799"/>
                  </a:cubicBezTo>
                  <a:lnTo>
                    <a:pt x="19408" y="1215"/>
                  </a:lnTo>
                  <a:cubicBezTo>
                    <a:pt x="19396" y="1239"/>
                    <a:pt x="19396" y="1287"/>
                    <a:pt x="19384" y="1322"/>
                  </a:cubicBezTo>
                  <a:cubicBezTo>
                    <a:pt x="19336" y="1477"/>
                    <a:pt x="19288" y="1644"/>
                    <a:pt x="19277" y="1811"/>
                  </a:cubicBezTo>
                  <a:cubicBezTo>
                    <a:pt x="19265" y="1965"/>
                    <a:pt x="19277" y="2120"/>
                    <a:pt x="19288" y="2287"/>
                  </a:cubicBezTo>
                  <a:close/>
                  <a:moveTo>
                    <a:pt x="16407" y="2680"/>
                  </a:moveTo>
                  <a:lnTo>
                    <a:pt x="15824" y="2680"/>
                  </a:lnTo>
                  <a:lnTo>
                    <a:pt x="15228" y="2680"/>
                  </a:lnTo>
                  <a:lnTo>
                    <a:pt x="14978" y="2680"/>
                  </a:lnTo>
                  <a:lnTo>
                    <a:pt x="13276" y="2716"/>
                  </a:lnTo>
                  <a:cubicBezTo>
                    <a:pt x="12645" y="2727"/>
                    <a:pt x="11966" y="2751"/>
                    <a:pt x="11299" y="2763"/>
                  </a:cubicBezTo>
                  <a:lnTo>
                    <a:pt x="10942" y="2763"/>
                  </a:lnTo>
                  <a:lnTo>
                    <a:pt x="10180" y="2763"/>
                  </a:lnTo>
                  <a:lnTo>
                    <a:pt x="9430" y="2763"/>
                  </a:lnTo>
                  <a:lnTo>
                    <a:pt x="9097" y="2763"/>
                  </a:lnTo>
                  <a:cubicBezTo>
                    <a:pt x="8668" y="2763"/>
                    <a:pt x="8216" y="2775"/>
                    <a:pt x="7787" y="2787"/>
                  </a:cubicBezTo>
                  <a:cubicBezTo>
                    <a:pt x="7204" y="2811"/>
                    <a:pt x="6632" y="2823"/>
                    <a:pt x="6037" y="2823"/>
                  </a:cubicBezTo>
                  <a:lnTo>
                    <a:pt x="5882" y="2823"/>
                  </a:lnTo>
                  <a:cubicBezTo>
                    <a:pt x="4941" y="2823"/>
                    <a:pt x="3977" y="2775"/>
                    <a:pt x="3060" y="2751"/>
                  </a:cubicBezTo>
                  <a:lnTo>
                    <a:pt x="2358" y="2716"/>
                  </a:lnTo>
                  <a:cubicBezTo>
                    <a:pt x="2132" y="2704"/>
                    <a:pt x="2013" y="2644"/>
                    <a:pt x="1953" y="2311"/>
                  </a:cubicBezTo>
                  <a:cubicBezTo>
                    <a:pt x="1882" y="1894"/>
                    <a:pt x="1893" y="1465"/>
                    <a:pt x="2024" y="977"/>
                  </a:cubicBezTo>
                  <a:cubicBezTo>
                    <a:pt x="2084" y="727"/>
                    <a:pt x="2084" y="727"/>
                    <a:pt x="2298" y="727"/>
                  </a:cubicBezTo>
                  <a:lnTo>
                    <a:pt x="2417" y="727"/>
                  </a:lnTo>
                  <a:cubicBezTo>
                    <a:pt x="2691" y="727"/>
                    <a:pt x="2965" y="739"/>
                    <a:pt x="3251" y="751"/>
                  </a:cubicBezTo>
                  <a:cubicBezTo>
                    <a:pt x="3882" y="763"/>
                    <a:pt x="4549" y="799"/>
                    <a:pt x="5180" y="799"/>
                  </a:cubicBezTo>
                  <a:lnTo>
                    <a:pt x="5406" y="799"/>
                  </a:lnTo>
                  <a:cubicBezTo>
                    <a:pt x="6239" y="799"/>
                    <a:pt x="7073" y="763"/>
                    <a:pt x="7894" y="739"/>
                  </a:cubicBezTo>
                  <a:cubicBezTo>
                    <a:pt x="8311" y="727"/>
                    <a:pt x="8728" y="703"/>
                    <a:pt x="9132" y="691"/>
                  </a:cubicBezTo>
                  <a:lnTo>
                    <a:pt x="9335" y="691"/>
                  </a:lnTo>
                  <a:cubicBezTo>
                    <a:pt x="9966" y="680"/>
                    <a:pt x="10597" y="668"/>
                    <a:pt x="11240" y="644"/>
                  </a:cubicBezTo>
                  <a:cubicBezTo>
                    <a:pt x="12990" y="632"/>
                    <a:pt x="14871" y="620"/>
                    <a:pt x="16705" y="620"/>
                  </a:cubicBezTo>
                  <a:cubicBezTo>
                    <a:pt x="16883" y="620"/>
                    <a:pt x="17038" y="644"/>
                    <a:pt x="17253" y="691"/>
                  </a:cubicBezTo>
                  <a:cubicBezTo>
                    <a:pt x="17300" y="703"/>
                    <a:pt x="17348" y="703"/>
                    <a:pt x="17383" y="727"/>
                  </a:cubicBezTo>
                  <a:cubicBezTo>
                    <a:pt x="17062" y="1453"/>
                    <a:pt x="17193" y="2120"/>
                    <a:pt x="17383" y="2656"/>
                  </a:cubicBezTo>
                  <a:cubicBezTo>
                    <a:pt x="17324" y="2656"/>
                    <a:pt x="17264" y="2656"/>
                    <a:pt x="17205" y="2680"/>
                  </a:cubicBezTo>
                  <a:cubicBezTo>
                    <a:pt x="16967" y="2692"/>
                    <a:pt x="16741" y="2704"/>
                    <a:pt x="16526" y="2704"/>
                  </a:cubicBezTo>
                  <a:close/>
                  <a:moveTo>
                    <a:pt x="1286" y="2561"/>
                  </a:moveTo>
                  <a:cubicBezTo>
                    <a:pt x="929" y="2537"/>
                    <a:pt x="870" y="2442"/>
                    <a:pt x="810" y="2120"/>
                  </a:cubicBezTo>
                  <a:cubicBezTo>
                    <a:pt x="750" y="1811"/>
                    <a:pt x="750" y="1513"/>
                    <a:pt x="774" y="1251"/>
                  </a:cubicBezTo>
                  <a:cubicBezTo>
                    <a:pt x="822" y="846"/>
                    <a:pt x="1012" y="668"/>
                    <a:pt x="1405" y="656"/>
                  </a:cubicBezTo>
                  <a:cubicBezTo>
                    <a:pt x="1167" y="1334"/>
                    <a:pt x="1215" y="2001"/>
                    <a:pt x="1286" y="25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55" name="Google Shape;4055;p116"/>
          <p:cNvGrpSpPr/>
          <p:nvPr/>
        </p:nvGrpSpPr>
        <p:grpSpPr>
          <a:xfrm>
            <a:off x="4193114" y="2781171"/>
            <a:ext cx="678801" cy="132136"/>
            <a:chOff x="3119425" y="2923100"/>
            <a:chExt cx="562900" cy="109575"/>
          </a:xfrm>
        </p:grpSpPr>
        <p:sp>
          <p:nvSpPr>
            <p:cNvPr id="4056" name="Google Shape;4056;p116"/>
            <p:cNvSpPr/>
            <p:nvPr/>
          </p:nvSpPr>
          <p:spPr>
            <a:xfrm>
              <a:off x="3133125" y="2959425"/>
              <a:ext cx="228625" cy="61050"/>
            </a:xfrm>
            <a:custGeom>
              <a:avLst/>
              <a:gdLst/>
              <a:ahLst/>
              <a:cxnLst/>
              <a:rect l="l" t="t" r="r" b="b"/>
              <a:pathLst>
                <a:path w="9145" h="2442" extrusionOk="0">
                  <a:moveTo>
                    <a:pt x="4072" y="119"/>
                  </a:moveTo>
                  <a:cubicBezTo>
                    <a:pt x="5513" y="72"/>
                    <a:pt x="6644" y="24"/>
                    <a:pt x="7763" y="0"/>
                  </a:cubicBezTo>
                  <a:cubicBezTo>
                    <a:pt x="8025" y="0"/>
                    <a:pt x="8311" y="24"/>
                    <a:pt x="8573" y="36"/>
                  </a:cubicBezTo>
                  <a:cubicBezTo>
                    <a:pt x="8835" y="60"/>
                    <a:pt x="8978" y="203"/>
                    <a:pt x="8989" y="477"/>
                  </a:cubicBezTo>
                  <a:cubicBezTo>
                    <a:pt x="9025" y="870"/>
                    <a:pt x="9085" y="1286"/>
                    <a:pt x="9108" y="1691"/>
                  </a:cubicBezTo>
                  <a:cubicBezTo>
                    <a:pt x="9144" y="2263"/>
                    <a:pt x="8978" y="2441"/>
                    <a:pt x="8430" y="2441"/>
                  </a:cubicBezTo>
                  <a:cubicBezTo>
                    <a:pt x="7739" y="2441"/>
                    <a:pt x="7073" y="2382"/>
                    <a:pt x="6382" y="2382"/>
                  </a:cubicBezTo>
                  <a:cubicBezTo>
                    <a:pt x="4941" y="2382"/>
                    <a:pt x="3489" y="2394"/>
                    <a:pt x="2036" y="2405"/>
                  </a:cubicBezTo>
                  <a:cubicBezTo>
                    <a:pt x="1441" y="2405"/>
                    <a:pt x="893" y="2298"/>
                    <a:pt x="417" y="1905"/>
                  </a:cubicBezTo>
                  <a:cubicBezTo>
                    <a:pt x="107" y="1643"/>
                    <a:pt x="0" y="1322"/>
                    <a:pt x="60" y="953"/>
                  </a:cubicBezTo>
                  <a:cubicBezTo>
                    <a:pt x="119" y="620"/>
                    <a:pt x="393" y="429"/>
                    <a:pt x="822" y="381"/>
                  </a:cubicBezTo>
                  <a:cubicBezTo>
                    <a:pt x="2012" y="274"/>
                    <a:pt x="3203" y="191"/>
                    <a:pt x="4072" y="11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7" name="Google Shape;4057;p116"/>
            <p:cNvSpPr/>
            <p:nvPr/>
          </p:nvSpPr>
          <p:spPr>
            <a:xfrm>
              <a:off x="3369750" y="2961500"/>
              <a:ext cx="267925" cy="49150"/>
            </a:xfrm>
            <a:custGeom>
              <a:avLst/>
              <a:gdLst/>
              <a:ahLst/>
              <a:cxnLst/>
              <a:rect l="l" t="t" r="r" b="b"/>
              <a:pathLst>
                <a:path w="10717" h="1966" extrusionOk="0">
                  <a:moveTo>
                    <a:pt x="96" y="1941"/>
                  </a:moveTo>
                  <a:cubicBezTo>
                    <a:pt x="60" y="1382"/>
                    <a:pt x="36" y="882"/>
                    <a:pt x="1" y="358"/>
                  </a:cubicBezTo>
                  <a:cubicBezTo>
                    <a:pt x="465" y="191"/>
                    <a:pt x="917" y="227"/>
                    <a:pt x="1346" y="191"/>
                  </a:cubicBezTo>
                  <a:cubicBezTo>
                    <a:pt x="2299" y="132"/>
                    <a:pt x="3251" y="108"/>
                    <a:pt x="4204" y="84"/>
                  </a:cubicBezTo>
                  <a:cubicBezTo>
                    <a:pt x="6120" y="48"/>
                    <a:pt x="8037" y="25"/>
                    <a:pt x="9978" y="1"/>
                  </a:cubicBezTo>
                  <a:cubicBezTo>
                    <a:pt x="10395" y="1"/>
                    <a:pt x="10419" y="48"/>
                    <a:pt x="10526" y="441"/>
                  </a:cubicBezTo>
                  <a:cubicBezTo>
                    <a:pt x="10538" y="537"/>
                    <a:pt x="10573" y="608"/>
                    <a:pt x="10585" y="703"/>
                  </a:cubicBezTo>
                  <a:cubicBezTo>
                    <a:pt x="10716" y="1620"/>
                    <a:pt x="10585" y="1787"/>
                    <a:pt x="9657" y="1810"/>
                  </a:cubicBezTo>
                  <a:cubicBezTo>
                    <a:pt x="8728" y="1834"/>
                    <a:pt x="7787" y="1810"/>
                    <a:pt x="6847" y="1810"/>
                  </a:cubicBezTo>
                  <a:cubicBezTo>
                    <a:pt x="6644" y="1810"/>
                    <a:pt x="6442" y="1834"/>
                    <a:pt x="6240" y="1834"/>
                  </a:cubicBezTo>
                  <a:cubicBezTo>
                    <a:pt x="4656" y="1858"/>
                    <a:pt x="3072" y="1894"/>
                    <a:pt x="1489" y="1918"/>
                  </a:cubicBezTo>
                  <a:cubicBezTo>
                    <a:pt x="1215" y="1918"/>
                    <a:pt x="917" y="1953"/>
                    <a:pt x="632" y="1965"/>
                  </a:cubicBezTo>
                  <a:cubicBezTo>
                    <a:pt x="441" y="1965"/>
                    <a:pt x="275" y="1941"/>
                    <a:pt x="96" y="19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8" name="Google Shape;4058;p116"/>
            <p:cNvSpPr/>
            <p:nvPr/>
          </p:nvSpPr>
          <p:spPr>
            <a:xfrm>
              <a:off x="3152175" y="2937400"/>
              <a:ext cx="241125" cy="22350"/>
            </a:xfrm>
            <a:custGeom>
              <a:avLst/>
              <a:gdLst/>
              <a:ahLst/>
              <a:cxnLst/>
              <a:rect l="l" t="t" r="r" b="b"/>
              <a:pathLst>
                <a:path w="9645" h="894" extrusionOk="0">
                  <a:moveTo>
                    <a:pt x="5334" y="60"/>
                  </a:moveTo>
                  <a:cubicBezTo>
                    <a:pt x="6287" y="36"/>
                    <a:pt x="7239" y="0"/>
                    <a:pt x="8192" y="12"/>
                  </a:cubicBezTo>
                  <a:cubicBezTo>
                    <a:pt x="8501" y="12"/>
                    <a:pt x="8823" y="107"/>
                    <a:pt x="9144" y="179"/>
                  </a:cubicBezTo>
                  <a:cubicBezTo>
                    <a:pt x="9263" y="203"/>
                    <a:pt x="9394" y="298"/>
                    <a:pt x="9466" y="405"/>
                  </a:cubicBezTo>
                  <a:cubicBezTo>
                    <a:pt x="9644" y="608"/>
                    <a:pt x="9573" y="798"/>
                    <a:pt x="9299" y="834"/>
                  </a:cubicBezTo>
                  <a:cubicBezTo>
                    <a:pt x="9001" y="858"/>
                    <a:pt x="8739" y="869"/>
                    <a:pt x="8430" y="715"/>
                  </a:cubicBezTo>
                  <a:cubicBezTo>
                    <a:pt x="8096" y="548"/>
                    <a:pt x="7668" y="500"/>
                    <a:pt x="7299" y="500"/>
                  </a:cubicBezTo>
                  <a:cubicBezTo>
                    <a:pt x="5846" y="548"/>
                    <a:pt x="4406" y="619"/>
                    <a:pt x="2965" y="703"/>
                  </a:cubicBezTo>
                  <a:cubicBezTo>
                    <a:pt x="2120" y="739"/>
                    <a:pt x="1262" y="798"/>
                    <a:pt x="417" y="858"/>
                  </a:cubicBezTo>
                  <a:cubicBezTo>
                    <a:pt x="274" y="881"/>
                    <a:pt x="95" y="893"/>
                    <a:pt x="48" y="679"/>
                  </a:cubicBezTo>
                  <a:cubicBezTo>
                    <a:pt x="0" y="465"/>
                    <a:pt x="167" y="369"/>
                    <a:pt x="334" y="322"/>
                  </a:cubicBezTo>
                  <a:cubicBezTo>
                    <a:pt x="512" y="286"/>
                    <a:pt x="703" y="262"/>
                    <a:pt x="881" y="262"/>
                  </a:cubicBezTo>
                  <a:cubicBezTo>
                    <a:pt x="1858" y="238"/>
                    <a:pt x="2858" y="238"/>
                    <a:pt x="3846" y="203"/>
                  </a:cubicBezTo>
                  <a:cubicBezTo>
                    <a:pt x="4334" y="191"/>
                    <a:pt x="4822" y="143"/>
                    <a:pt x="5310" y="119"/>
                  </a:cubicBezTo>
                  <a:cubicBezTo>
                    <a:pt x="5334" y="107"/>
                    <a:pt x="5334" y="72"/>
                    <a:pt x="5334" y="6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9" name="Google Shape;4059;p116"/>
            <p:cNvSpPr/>
            <p:nvPr/>
          </p:nvSpPr>
          <p:spPr>
            <a:xfrm>
              <a:off x="3643600" y="2963000"/>
              <a:ext cx="19675" cy="39900"/>
            </a:xfrm>
            <a:custGeom>
              <a:avLst/>
              <a:gdLst/>
              <a:ahLst/>
              <a:cxnLst/>
              <a:rect l="l" t="t" r="r" b="b"/>
              <a:pathLst>
                <a:path w="787" h="1596" extrusionOk="0">
                  <a:moveTo>
                    <a:pt x="96" y="1584"/>
                  </a:moveTo>
                  <a:cubicBezTo>
                    <a:pt x="60" y="1000"/>
                    <a:pt x="36" y="500"/>
                    <a:pt x="0" y="0"/>
                  </a:cubicBezTo>
                  <a:cubicBezTo>
                    <a:pt x="453" y="0"/>
                    <a:pt x="536" y="60"/>
                    <a:pt x="655" y="524"/>
                  </a:cubicBezTo>
                  <a:cubicBezTo>
                    <a:pt x="786" y="1036"/>
                    <a:pt x="739" y="1393"/>
                    <a:pt x="453" y="1536"/>
                  </a:cubicBezTo>
                  <a:cubicBezTo>
                    <a:pt x="346" y="1596"/>
                    <a:pt x="215" y="1584"/>
                    <a:pt x="96" y="1584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0" name="Google Shape;4060;p116"/>
            <p:cNvSpPr/>
            <p:nvPr/>
          </p:nvSpPr>
          <p:spPr>
            <a:xfrm>
              <a:off x="3119425" y="2923100"/>
              <a:ext cx="562900" cy="109575"/>
            </a:xfrm>
            <a:custGeom>
              <a:avLst/>
              <a:gdLst/>
              <a:ahLst/>
              <a:cxnLst/>
              <a:rect l="l" t="t" r="r" b="b"/>
              <a:pathLst>
                <a:path w="22516" h="4383" extrusionOk="0">
                  <a:moveTo>
                    <a:pt x="22146" y="1715"/>
                  </a:moveTo>
                  <a:cubicBezTo>
                    <a:pt x="21884" y="1072"/>
                    <a:pt x="21348" y="1001"/>
                    <a:pt x="20884" y="1001"/>
                  </a:cubicBezTo>
                  <a:lnTo>
                    <a:pt x="19455" y="1001"/>
                  </a:lnTo>
                  <a:cubicBezTo>
                    <a:pt x="18550" y="1001"/>
                    <a:pt x="17777" y="1001"/>
                    <a:pt x="17003" y="1013"/>
                  </a:cubicBezTo>
                  <a:cubicBezTo>
                    <a:pt x="16133" y="1037"/>
                    <a:pt x="15252" y="1060"/>
                    <a:pt x="14407" y="1096"/>
                  </a:cubicBezTo>
                  <a:lnTo>
                    <a:pt x="13978" y="1108"/>
                  </a:lnTo>
                  <a:cubicBezTo>
                    <a:pt x="13574" y="1120"/>
                    <a:pt x="13169" y="1132"/>
                    <a:pt x="12776" y="1168"/>
                  </a:cubicBezTo>
                  <a:cubicBezTo>
                    <a:pt x="12395" y="1180"/>
                    <a:pt x="12038" y="1191"/>
                    <a:pt x="11669" y="1215"/>
                  </a:cubicBezTo>
                  <a:cubicBezTo>
                    <a:pt x="11609" y="1215"/>
                    <a:pt x="11550" y="1191"/>
                    <a:pt x="11490" y="1180"/>
                  </a:cubicBezTo>
                  <a:lnTo>
                    <a:pt x="11490" y="1180"/>
                  </a:lnTo>
                  <a:cubicBezTo>
                    <a:pt x="11478" y="775"/>
                    <a:pt x="11204" y="537"/>
                    <a:pt x="11014" y="394"/>
                  </a:cubicBezTo>
                  <a:cubicBezTo>
                    <a:pt x="10669" y="144"/>
                    <a:pt x="10252" y="1"/>
                    <a:pt x="9811" y="1"/>
                  </a:cubicBezTo>
                  <a:lnTo>
                    <a:pt x="9764" y="1"/>
                  </a:lnTo>
                  <a:cubicBezTo>
                    <a:pt x="9526" y="1"/>
                    <a:pt x="9299" y="1"/>
                    <a:pt x="9061" y="25"/>
                  </a:cubicBezTo>
                  <a:cubicBezTo>
                    <a:pt x="8252" y="37"/>
                    <a:pt x="7418" y="37"/>
                    <a:pt x="6573" y="108"/>
                  </a:cubicBezTo>
                  <a:lnTo>
                    <a:pt x="6132" y="156"/>
                  </a:lnTo>
                  <a:cubicBezTo>
                    <a:pt x="5168" y="227"/>
                    <a:pt x="4180" y="322"/>
                    <a:pt x="3203" y="322"/>
                  </a:cubicBezTo>
                  <a:cubicBezTo>
                    <a:pt x="2822" y="322"/>
                    <a:pt x="2489" y="298"/>
                    <a:pt x="2156" y="287"/>
                  </a:cubicBezTo>
                  <a:lnTo>
                    <a:pt x="2048" y="287"/>
                  </a:lnTo>
                  <a:cubicBezTo>
                    <a:pt x="1894" y="287"/>
                    <a:pt x="1715" y="322"/>
                    <a:pt x="1501" y="358"/>
                  </a:cubicBezTo>
                  <a:cubicBezTo>
                    <a:pt x="917" y="501"/>
                    <a:pt x="786" y="679"/>
                    <a:pt x="786" y="1275"/>
                  </a:cubicBezTo>
                  <a:cubicBezTo>
                    <a:pt x="786" y="1311"/>
                    <a:pt x="786" y="1358"/>
                    <a:pt x="774" y="1394"/>
                  </a:cubicBezTo>
                  <a:lnTo>
                    <a:pt x="774" y="1394"/>
                  </a:lnTo>
                  <a:cubicBezTo>
                    <a:pt x="774" y="1394"/>
                    <a:pt x="763" y="1406"/>
                    <a:pt x="763" y="1418"/>
                  </a:cubicBezTo>
                  <a:cubicBezTo>
                    <a:pt x="346" y="1692"/>
                    <a:pt x="84" y="2061"/>
                    <a:pt x="48" y="2465"/>
                  </a:cubicBezTo>
                  <a:cubicBezTo>
                    <a:pt x="1" y="2858"/>
                    <a:pt x="167" y="3275"/>
                    <a:pt x="489" y="3620"/>
                  </a:cubicBezTo>
                  <a:cubicBezTo>
                    <a:pt x="905" y="4049"/>
                    <a:pt x="1429" y="4287"/>
                    <a:pt x="1989" y="4323"/>
                  </a:cubicBezTo>
                  <a:cubicBezTo>
                    <a:pt x="2548" y="4347"/>
                    <a:pt x="3120" y="4382"/>
                    <a:pt x="3703" y="4382"/>
                  </a:cubicBezTo>
                  <a:cubicBezTo>
                    <a:pt x="3977" y="4382"/>
                    <a:pt x="4227" y="4382"/>
                    <a:pt x="4465" y="4370"/>
                  </a:cubicBezTo>
                  <a:cubicBezTo>
                    <a:pt x="5346" y="4323"/>
                    <a:pt x="6144" y="4311"/>
                    <a:pt x="6918" y="4311"/>
                  </a:cubicBezTo>
                  <a:cubicBezTo>
                    <a:pt x="7692" y="4311"/>
                    <a:pt x="8442" y="4323"/>
                    <a:pt x="9156" y="4370"/>
                  </a:cubicBezTo>
                  <a:lnTo>
                    <a:pt x="9299" y="4370"/>
                  </a:lnTo>
                  <a:cubicBezTo>
                    <a:pt x="9490" y="4370"/>
                    <a:pt x="9752" y="4335"/>
                    <a:pt x="9966" y="4108"/>
                  </a:cubicBezTo>
                  <a:cubicBezTo>
                    <a:pt x="10026" y="4073"/>
                    <a:pt x="10145" y="4025"/>
                    <a:pt x="10299" y="4025"/>
                  </a:cubicBezTo>
                  <a:cubicBezTo>
                    <a:pt x="10883" y="3989"/>
                    <a:pt x="11454" y="3966"/>
                    <a:pt x="12026" y="3942"/>
                  </a:cubicBezTo>
                  <a:cubicBezTo>
                    <a:pt x="12728" y="3930"/>
                    <a:pt x="13443" y="3930"/>
                    <a:pt x="14145" y="3918"/>
                  </a:cubicBezTo>
                  <a:cubicBezTo>
                    <a:pt x="14657" y="3918"/>
                    <a:pt x="15181" y="3906"/>
                    <a:pt x="15717" y="3906"/>
                  </a:cubicBezTo>
                  <a:cubicBezTo>
                    <a:pt x="15883" y="3906"/>
                    <a:pt x="16050" y="3882"/>
                    <a:pt x="16205" y="3870"/>
                  </a:cubicBezTo>
                  <a:cubicBezTo>
                    <a:pt x="16384" y="3858"/>
                    <a:pt x="16586" y="3847"/>
                    <a:pt x="16765" y="3847"/>
                  </a:cubicBezTo>
                  <a:cubicBezTo>
                    <a:pt x="16884" y="3847"/>
                    <a:pt x="16979" y="3847"/>
                    <a:pt x="17086" y="3858"/>
                  </a:cubicBezTo>
                  <a:cubicBezTo>
                    <a:pt x="17443" y="3906"/>
                    <a:pt x="17812" y="3918"/>
                    <a:pt x="18229" y="3918"/>
                  </a:cubicBezTo>
                  <a:cubicBezTo>
                    <a:pt x="18920" y="3918"/>
                    <a:pt x="19598" y="3858"/>
                    <a:pt x="20277" y="3811"/>
                  </a:cubicBezTo>
                  <a:cubicBezTo>
                    <a:pt x="20646" y="3787"/>
                    <a:pt x="21015" y="3751"/>
                    <a:pt x="21384" y="3739"/>
                  </a:cubicBezTo>
                  <a:cubicBezTo>
                    <a:pt x="21587" y="3727"/>
                    <a:pt x="21825" y="3608"/>
                    <a:pt x="21968" y="3454"/>
                  </a:cubicBezTo>
                  <a:cubicBezTo>
                    <a:pt x="22515" y="2846"/>
                    <a:pt x="22337" y="2180"/>
                    <a:pt x="22146" y="1715"/>
                  </a:cubicBezTo>
                  <a:close/>
                  <a:moveTo>
                    <a:pt x="11026" y="3323"/>
                  </a:moveTo>
                  <a:cubicBezTo>
                    <a:pt x="10883" y="3335"/>
                    <a:pt x="10752" y="3335"/>
                    <a:pt x="10597" y="3335"/>
                  </a:cubicBezTo>
                  <a:lnTo>
                    <a:pt x="10549" y="3335"/>
                  </a:lnTo>
                  <a:cubicBezTo>
                    <a:pt x="10466" y="3335"/>
                    <a:pt x="10359" y="3335"/>
                    <a:pt x="10276" y="3323"/>
                  </a:cubicBezTo>
                  <a:lnTo>
                    <a:pt x="10228" y="3323"/>
                  </a:lnTo>
                  <a:lnTo>
                    <a:pt x="10157" y="2001"/>
                  </a:lnTo>
                  <a:cubicBezTo>
                    <a:pt x="10454" y="1906"/>
                    <a:pt x="10752" y="1906"/>
                    <a:pt x="11026" y="1894"/>
                  </a:cubicBezTo>
                  <a:cubicBezTo>
                    <a:pt x="11133" y="1894"/>
                    <a:pt x="11240" y="1894"/>
                    <a:pt x="11323" y="1882"/>
                  </a:cubicBezTo>
                  <a:cubicBezTo>
                    <a:pt x="12276" y="1822"/>
                    <a:pt x="13228" y="1787"/>
                    <a:pt x="14181" y="1775"/>
                  </a:cubicBezTo>
                  <a:cubicBezTo>
                    <a:pt x="15872" y="1739"/>
                    <a:pt x="17657" y="1715"/>
                    <a:pt x="19955" y="1680"/>
                  </a:cubicBezTo>
                  <a:lnTo>
                    <a:pt x="20003" y="1680"/>
                  </a:lnTo>
                  <a:cubicBezTo>
                    <a:pt x="20277" y="1680"/>
                    <a:pt x="20277" y="1680"/>
                    <a:pt x="20360" y="2013"/>
                  </a:cubicBezTo>
                  <a:cubicBezTo>
                    <a:pt x="20396" y="2096"/>
                    <a:pt x="20408" y="2180"/>
                    <a:pt x="20408" y="2251"/>
                  </a:cubicBezTo>
                  <a:cubicBezTo>
                    <a:pt x="20467" y="2632"/>
                    <a:pt x="20467" y="2918"/>
                    <a:pt x="20360" y="3037"/>
                  </a:cubicBezTo>
                  <a:cubicBezTo>
                    <a:pt x="20277" y="3144"/>
                    <a:pt x="20063" y="3192"/>
                    <a:pt x="19622" y="3204"/>
                  </a:cubicBezTo>
                  <a:cubicBezTo>
                    <a:pt x="19301" y="3204"/>
                    <a:pt x="18979" y="3216"/>
                    <a:pt x="18670" y="3216"/>
                  </a:cubicBezTo>
                  <a:lnTo>
                    <a:pt x="17777" y="3216"/>
                  </a:lnTo>
                  <a:lnTo>
                    <a:pt x="16884" y="3216"/>
                  </a:lnTo>
                  <a:lnTo>
                    <a:pt x="16800" y="3216"/>
                  </a:lnTo>
                  <a:cubicBezTo>
                    <a:pt x="16681" y="3216"/>
                    <a:pt x="16562" y="3216"/>
                    <a:pt x="16443" y="3227"/>
                  </a:cubicBezTo>
                  <a:cubicBezTo>
                    <a:pt x="16360" y="3227"/>
                    <a:pt x="16264" y="3227"/>
                    <a:pt x="16181" y="3251"/>
                  </a:cubicBezTo>
                  <a:lnTo>
                    <a:pt x="14324" y="3275"/>
                  </a:lnTo>
                  <a:cubicBezTo>
                    <a:pt x="13347" y="3299"/>
                    <a:pt x="12383" y="3311"/>
                    <a:pt x="11419" y="3335"/>
                  </a:cubicBezTo>
                  <a:cubicBezTo>
                    <a:pt x="11323" y="3311"/>
                    <a:pt x="11180" y="3323"/>
                    <a:pt x="11026" y="3323"/>
                  </a:cubicBezTo>
                  <a:close/>
                  <a:moveTo>
                    <a:pt x="6918" y="3680"/>
                  </a:moveTo>
                  <a:lnTo>
                    <a:pt x="6847" y="3680"/>
                  </a:lnTo>
                  <a:cubicBezTo>
                    <a:pt x="5668" y="3680"/>
                    <a:pt x="4477" y="3692"/>
                    <a:pt x="3322" y="3692"/>
                  </a:cubicBezTo>
                  <a:lnTo>
                    <a:pt x="2537" y="3692"/>
                  </a:lnTo>
                  <a:cubicBezTo>
                    <a:pt x="1894" y="3692"/>
                    <a:pt x="1429" y="3549"/>
                    <a:pt x="1048" y="3227"/>
                  </a:cubicBezTo>
                  <a:cubicBezTo>
                    <a:pt x="774" y="3013"/>
                    <a:pt x="691" y="2739"/>
                    <a:pt x="751" y="2418"/>
                  </a:cubicBezTo>
                  <a:cubicBezTo>
                    <a:pt x="786" y="2156"/>
                    <a:pt x="1001" y="2013"/>
                    <a:pt x="1370" y="1965"/>
                  </a:cubicBezTo>
                  <a:cubicBezTo>
                    <a:pt x="2251" y="1894"/>
                    <a:pt x="3132" y="1799"/>
                    <a:pt x="3882" y="1739"/>
                  </a:cubicBezTo>
                  <a:lnTo>
                    <a:pt x="4620" y="1692"/>
                  </a:lnTo>
                  <a:lnTo>
                    <a:pt x="5632" y="1656"/>
                  </a:lnTo>
                  <a:cubicBezTo>
                    <a:pt x="6608" y="1620"/>
                    <a:pt x="7454" y="1596"/>
                    <a:pt x="8311" y="1561"/>
                  </a:cubicBezTo>
                  <a:lnTo>
                    <a:pt x="8394" y="1561"/>
                  </a:lnTo>
                  <a:cubicBezTo>
                    <a:pt x="8585" y="1561"/>
                    <a:pt x="8799" y="1584"/>
                    <a:pt x="8990" y="1596"/>
                  </a:cubicBezTo>
                  <a:lnTo>
                    <a:pt x="9109" y="1608"/>
                  </a:lnTo>
                  <a:cubicBezTo>
                    <a:pt x="9287" y="1632"/>
                    <a:pt x="9371" y="1715"/>
                    <a:pt x="9395" y="1906"/>
                  </a:cubicBezTo>
                  <a:cubicBezTo>
                    <a:pt x="9406" y="2073"/>
                    <a:pt x="9418" y="2251"/>
                    <a:pt x="9430" y="2418"/>
                  </a:cubicBezTo>
                  <a:cubicBezTo>
                    <a:pt x="9466" y="2656"/>
                    <a:pt x="9478" y="2894"/>
                    <a:pt x="9490" y="3132"/>
                  </a:cubicBezTo>
                  <a:cubicBezTo>
                    <a:pt x="9514" y="3382"/>
                    <a:pt x="9478" y="3525"/>
                    <a:pt x="9406" y="3608"/>
                  </a:cubicBezTo>
                  <a:cubicBezTo>
                    <a:pt x="9335" y="3680"/>
                    <a:pt x="9180" y="3727"/>
                    <a:pt x="8954" y="3727"/>
                  </a:cubicBezTo>
                  <a:cubicBezTo>
                    <a:pt x="8621" y="3727"/>
                    <a:pt x="8275" y="3704"/>
                    <a:pt x="7942" y="3692"/>
                  </a:cubicBezTo>
                  <a:cubicBezTo>
                    <a:pt x="7621" y="3692"/>
                    <a:pt x="7263" y="3680"/>
                    <a:pt x="6918" y="3680"/>
                  </a:cubicBezTo>
                  <a:close/>
                  <a:moveTo>
                    <a:pt x="8728" y="918"/>
                  </a:moveTo>
                  <a:lnTo>
                    <a:pt x="8609" y="918"/>
                  </a:lnTo>
                  <a:cubicBezTo>
                    <a:pt x="7311" y="953"/>
                    <a:pt x="6001" y="1013"/>
                    <a:pt x="4715" y="1096"/>
                  </a:cubicBezTo>
                  <a:lnTo>
                    <a:pt x="4263" y="1120"/>
                  </a:lnTo>
                  <a:cubicBezTo>
                    <a:pt x="3739" y="1156"/>
                    <a:pt x="3215" y="1180"/>
                    <a:pt x="2691" y="1227"/>
                  </a:cubicBezTo>
                  <a:cubicBezTo>
                    <a:pt x="2370" y="1239"/>
                    <a:pt x="2025" y="1275"/>
                    <a:pt x="1703" y="1287"/>
                  </a:cubicBezTo>
                  <a:lnTo>
                    <a:pt x="1667" y="1287"/>
                  </a:lnTo>
                  <a:lnTo>
                    <a:pt x="1572" y="1287"/>
                  </a:lnTo>
                  <a:cubicBezTo>
                    <a:pt x="1489" y="1287"/>
                    <a:pt x="1489" y="1275"/>
                    <a:pt x="1477" y="1227"/>
                  </a:cubicBezTo>
                  <a:cubicBezTo>
                    <a:pt x="1453" y="1168"/>
                    <a:pt x="1441" y="1096"/>
                    <a:pt x="1655" y="1049"/>
                  </a:cubicBezTo>
                  <a:cubicBezTo>
                    <a:pt x="1834" y="1001"/>
                    <a:pt x="2025" y="989"/>
                    <a:pt x="2167" y="989"/>
                  </a:cubicBezTo>
                  <a:cubicBezTo>
                    <a:pt x="2584" y="977"/>
                    <a:pt x="3025" y="977"/>
                    <a:pt x="3441" y="953"/>
                  </a:cubicBezTo>
                  <a:cubicBezTo>
                    <a:pt x="4001" y="941"/>
                    <a:pt x="4573" y="941"/>
                    <a:pt x="5132" y="918"/>
                  </a:cubicBezTo>
                  <a:cubicBezTo>
                    <a:pt x="5477" y="894"/>
                    <a:pt x="5835" y="882"/>
                    <a:pt x="6156" y="858"/>
                  </a:cubicBezTo>
                  <a:cubicBezTo>
                    <a:pt x="6311" y="834"/>
                    <a:pt x="6454" y="834"/>
                    <a:pt x="6608" y="822"/>
                  </a:cubicBezTo>
                  <a:lnTo>
                    <a:pt x="6751" y="810"/>
                  </a:lnTo>
                  <a:lnTo>
                    <a:pt x="6751" y="751"/>
                  </a:lnTo>
                  <a:cubicBezTo>
                    <a:pt x="6966" y="751"/>
                    <a:pt x="7192" y="739"/>
                    <a:pt x="7394" y="739"/>
                  </a:cubicBezTo>
                  <a:cubicBezTo>
                    <a:pt x="8025" y="715"/>
                    <a:pt x="8680" y="703"/>
                    <a:pt x="9311" y="703"/>
                  </a:cubicBezTo>
                  <a:lnTo>
                    <a:pt x="9454" y="703"/>
                  </a:lnTo>
                  <a:cubicBezTo>
                    <a:pt x="9728" y="703"/>
                    <a:pt x="10014" y="775"/>
                    <a:pt x="10299" y="834"/>
                  </a:cubicBezTo>
                  <a:lnTo>
                    <a:pt x="10371" y="858"/>
                  </a:lnTo>
                  <a:cubicBezTo>
                    <a:pt x="10442" y="870"/>
                    <a:pt x="10549" y="941"/>
                    <a:pt x="10621" y="1037"/>
                  </a:cubicBezTo>
                  <a:cubicBezTo>
                    <a:pt x="10680" y="1096"/>
                    <a:pt x="10704" y="1156"/>
                    <a:pt x="10680" y="1168"/>
                  </a:cubicBezTo>
                  <a:cubicBezTo>
                    <a:pt x="10669" y="1180"/>
                    <a:pt x="10645" y="1215"/>
                    <a:pt x="10561" y="1215"/>
                  </a:cubicBezTo>
                  <a:cubicBezTo>
                    <a:pt x="10466" y="1227"/>
                    <a:pt x="10359" y="1227"/>
                    <a:pt x="10264" y="1227"/>
                  </a:cubicBezTo>
                  <a:cubicBezTo>
                    <a:pt x="10073" y="1227"/>
                    <a:pt x="9930" y="1191"/>
                    <a:pt x="9764" y="1108"/>
                  </a:cubicBezTo>
                  <a:cubicBezTo>
                    <a:pt x="9537" y="989"/>
                    <a:pt x="9168" y="918"/>
                    <a:pt x="8728" y="918"/>
                  </a:cubicBezTo>
                  <a:close/>
                  <a:moveTo>
                    <a:pt x="21479" y="2180"/>
                  </a:moveTo>
                  <a:cubicBezTo>
                    <a:pt x="21563" y="2489"/>
                    <a:pt x="21610" y="2894"/>
                    <a:pt x="21348" y="3013"/>
                  </a:cubicBezTo>
                  <a:cubicBezTo>
                    <a:pt x="21313" y="3025"/>
                    <a:pt x="21253" y="3025"/>
                    <a:pt x="21194" y="3025"/>
                  </a:cubicBezTo>
                  <a:lnTo>
                    <a:pt x="21122" y="1763"/>
                  </a:lnTo>
                  <a:cubicBezTo>
                    <a:pt x="21348" y="1763"/>
                    <a:pt x="21372" y="1822"/>
                    <a:pt x="21479" y="218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61" name="Google Shape;4061;p116"/>
          <p:cNvGrpSpPr/>
          <p:nvPr/>
        </p:nvGrpSpPr>
        <p:grpSpPr>
          <a:xfrm>
            <a:off x="2968402" y="2658048"/>
            <a:ext cx="459116" cy="584771"/>
            <a:chOff x="2103825" y="2821000"/>
            <a:chExt cx="380725" cy="484925"/>
          </a:xfrm>
        </p:grpSpPr>
        <p:sp>
          <p:nvSpPr>
            <p:cNvPr id="4062" name="Google Shape;4062;p116"/>
            <p:cNvSpPr/>
            <p:nvPr/>
          </p:nvSpPr>
          <p:spPr>
            <a:xfrm>
              <a:off x="2115725" y="2832025"/>
              <a:ext cx="357800" cy="464375"/>
            </a:xfrm>
            <a:custGeom>
              <a:avLst/>
              <a:gdLst/>
              <a:ahLst/>
              <a:cxnLst/>
              <a:rect l="l" t="t" r="r" b="b"/>
              <a:pathLst>
                <a:path w="14312" h="18575" extrusionOk="0">
                  <a:moveTo>
                    <a:pt x="11562" y="120"/>
                  </a:moveTo>
                  <a:cubicBezTo>
                    <a:pt x="11562" y="310"/>
                    <a:pt x="11574" y="465"/>
                    <a:pt x="11574" y="608"/>
                  </a:cubicBezTo>
                  <a:cubicBezTo>
                    <a:pt x="11526" y="1334"/>
                    <a:pt x="11478" y="2084"/>
                    <a:pt x="11454" y="2810"/>
                  </a:cubicBezTo>
                  <a:cubicBezTo>
                    <a:pt x="11443" y="3049"/>
                    <a:pt x="11502" y="3120"/>
                    <a:pt x="11764" y="3144"/>
                  </a:cubicBezTo>
                  <a:cubicBezTo>
                    <a:pt x="12228" y="3168"/>
                    <a:pt x="12681" y="3179"/>
                    <a:pt x="13133" y="3215"/>
                  </a:cubicBezTo>
                  <a:cubicBezTo>
                    <a:pt x="13490" y="3227"/>
                    <a:pt x="13848" y="3251"/>
                    <a:pt x="14252" y="3251"/>
                  </a:cubicBezTo>
                  <a:cubicBezTo>
                    <a:pt x="14264" y="3489"/>
                    <a:pt x="14312" y="3691"/>
                    <a:pt x="14300" y="3882"/>
                  </a:cubicBezTo>
                  <a:cubicBezTo>
                    <a:pt x="14252" y="4787"/>
                    <a:pt x="14169" y="5716"/>
                    <a:pt x="14133" y="6620"/>
                  </a:cubicBezTo>
                  <a:cubicBezTo>
                    <a:pt x="14086" y="7621"/>
                    <a:pt x="14121" y="8621"/>
                    <a:pt x="14074" y="9609"/>
                  </a:cubicBezTo>
                  <a:cubicBezTo>
                    <a:pt x="14026" y="10728"/>
                    <a:pt x="13907" y="11859"/>
                    <a:pt x="13871" y="12978"/>
                  </a:cubicBezTo>
                  <a:cubicBezTo>
                    <a:pt x="13812" y="14633"/>
                    <a:pt x="13467" y="16253"/>
                    <a:pt x="13586" y="17919"/>
                  </a:cubicBezTo>
                  <a:lnTo>
                    <a:pt x="13586" y="17967"/>
                  </a:lnTo>
                  <a:cubicBezTo>
                    <a:pt x="13550" y="18515"/>
                    <a:pt x="13514" y="18574"/>
                    <a:pt x="12943" y="18574"/>
                  </a:cubicBezTo>
                  <a:lnTo>
                    <a:pt x="7502" y="18491"/>
                  </a:lnTo>
                  <a:cubicBezTo>
                    <a:pt x="6811" y="18491"/>
                    <a:pt x="6144" y="18527"/>
                    <a:pt x="5454" y="18527"/>
                  </a:cubicBezTo>
                  <a:cubicBezTo>
                    <a:pt x="4370" y="18527"/>
                    <a:pt x="3299" y="18503"/>
                    <a:pt x="2215" y="18491"/>
                  </a:cubicBezTo>
                  <a:cubicBezTo>
                    <a:pt x="1679" y="18491"/>
                    <a:pt x="1132" y="18491"/>
                    <a:pt x="596" y="18467"/>
                  </a:cubicBezTo>
                  <a:cubicBezTo>
                    <a:pt x="489" y="18467"/>
                    <a:pt x="394" y="18467"/>
                    <a:pt x="298" y="18455"/>
                  </a:cubicBezTo>
                  <a:cubicBezTo>
                    <a:pt x="96" y="18443"/>
                    <a:pt x="1" y="18348"/>
                    <a:pt x="1" y="18146"/>
                  </a:cubicBezTo>
                  <a:cubicBezTo>
                    <a:pt x="13" y="17824"/>
                    <a:pt x="1" y="17503"/>
                    <a:pt x="1" y="17193"/>
                  </a:cubicBezTo>
                  <a:cubicBezTo>
                    <a:pt x="13" y="15621"/>
                    <a:pt x="36" y="14050"/>
                    <a:pt x="60" y="12490"/>
                  </a:cubicBezTo>
                  <a:cubicBezTo>
                    <a:pt x="72" y="11788"/>
                    <a:pt x="120" y="11097"/>
                    <a:pt x="132" y="10407"/>
                  </a:cubicBezTo>
                  <a:cubicBezTo>
                    <a:pt x="155" y="9097"/>
                    <a:pt x="144" y="7799"/>
                    <a:pt x="179" y="6489"/>
                  </a:cubicBezTo>
                  <a:cubicBezTo>
                    <a:pt x="191" y="5406"/>
                    <a:pt x="251" y="4334"/>
                    <a:pt x="274" y="3251"/>
                  </a:cubicBezTo>
                  <a:cubicBezTo>
                    <a:pt x="298" y="2632"/>
                    <a:pt x="298" y="2025"/>
                    <a:pt x="310" y="1417"/>
                  </a:cubicBezTo>
                  <a:cubicBezTo>
                    <a:pt x="310" y="1191"/>
                    <a:pt x="334" y="965"/>
                    <a:pt x="382" y="763"/>
                  </a:cubicBezTo>
                  <a:cubicBezTo>
                    <a:pt x="394" y="667"/>
                    <a:pt x="489" y="548"/>
                    <a:pt x="572" y="536"/>
                  </a:cubicBezTo>
                  <a:cubicBezTo>
                    <a:pt x="858" y="465"/>
                    <a:pt x="1144" y="405"/>
                    <a:pt x="1429" y="405"/>
                  </a:cubicBezTo>
                  <a:cubicBezTo>
                    <a:pt x="2572" y="370"/>
                    <a:pt x="3727" y="370"/>
                    <a:pt x="4882" y="334"/>
                  </a:cubicBezTo>
                  <a:cubicBezTo>
                    <a:pt x="5751" y="298"/>
                    <a:pt x="6621" y="215"/>
                    <a:pt x="7502" y="155"/>
                  </a:cubicBezTo>
                  <a:cubicBezTo>
                    <a:pt x="8252" y="108"/>
                    <a:pt x="9014" y="36"/>
                    <a:pt x="9776" y="12"/>
                  </a:cubicBezTo>
                  <a:cubicBezTo>
                    <a:pt x="10359" y="1"/>
                    <a:pt x="10919" y="72"/>
                    <a:pt x="11562" y="120"/>
                  </a:cubicBezTo>
                  <a:close/>
                  <a:moveTo>
                    <a:pt x="12181" y="17038"/>
                  </a:moveTo>
                  <a:cubicBezTo>
                    <a:pt x="12181" y="16800"/>
                    <a:pt x="12062" y="16788"/>
                    <a:pt x="11931" y="16800"/>
                  </a:cubicBezTo>
                  <a:cubicBezTo>
                    <a:pt x="11633" y="16800"/>
                    <a:pt x="11323" y="16836"/>
                    <a:pt x="11026" y="16836"/>
                  </a:cubicBezTo>
                  <a:cubicBezTo>
                    <a:pt x="9728" y="16800"/>
                    <a:pt x="8418" y="16764"/>
                    <a:pt x="7121" y="16741"/>
                  </a:cubicBezTo>
                  <a:cubicBezTo>
                    <a:pt x="5573" y="16717"/>
                    <a:pt x="4025" y="16681"/>
                    <a:pt x="2465" y="16669"/>
                  </a:cubicBezTo>
                  <a:cubicBezTo>
                    <a:pt x="2406" y="16669"/>
                    <a:pt x="2346" y="16657"/>
                    <a:pt x="2299" y="16669"/>
                  </a:cubicBezTo>
                  <a:cubicBezTo>
                    <a:pt x="2239" y="16681"/>
                    <a:pt x="2179" y="16729"/>
                    <a:pt x="2060" y="16800"/>
                  </a:cubicBezTo>
                  <a:cubicBezTo>
                    <a:pt x="2191" y="16860"/>
                    <a:pt x="2275" y="16907"/>
                    <a:pt x="2346" y="16907"/>
                  </a:cubicBezTo>
                  <a:cubicBezTo>
                    <a:pt x="2668" y="16943"/>
                    <a:pt x="3013" y="16967"/>
                    <a:pt x="3346" y="16955"/>
                  </a:cubicBezTo>
                  <a:cubicBezTo>
                    <a:pt x="4025" y="16955"/>
                    <a:pt x="4727" y="16895"/>
                    <a:pt x="5406" y="16907"/>
                  </a:cubicBezTo>
                  <a:cubicBezTo>
                    <a:pt x="6716" y="16943"/>
                    <a:pt x="8049" y="17003"/>
                    <a:pt x="9359" y="17038"/>
                  </a:cubicBezTo>
                  <a:cubicBezTo>
                    <a:pt x="10204" y="17074"/>
                    <a:pt x="11038" y="17074"/>
                    <a:pt x="11883" y="17086"/>
                  </a:cubicBezTo>
                  <a:cubicBezTo>
                    <a:pt x="11978" y="17086"/>
                    <a:pt x="12074" y="17062"/>
                    <a:pt x="12181" y="17038"/>
                  </a:cubicBezTo>
                  <a:close/>
                  <a:moveTo>
                    <a:pt x="12669" y="9037"/>
                  </a:moveTo>
                  <a:lnTo>
                    <a:pt x="12669" y="8883"/>
                  </a:lnTo>
                  <a:cubicBezTo>
                    <a:pt x="12538" y="8871"/>
                    <a:pt x="12419" y="8823"/>
                    <a:pt x="12288" y="8823"/>
                  </a:cubicBezTo>
                  <a:cubicBezTo>
                    <a:pt x="12181" y="8823"/>
                    <a:pt x="12062" y="8859"/>
                    <a:pt x="11955" y="8859"/>
                  </a:cubicBezTo>
                  <a:cubicBezTo>
                    <a:pt x="10942" y="8847"/>
                    <a:pt x="9930" y="8847"/>
                    <a:pt x="8918" y="8823"/>
                  </a:cubicBezTo>
                  <a:cubicBezTo>
                    <a:pt x="7668" y="8811"/>
                    <a:pt x="6418" y="8799"/>
                    <a:pt x="5192" y="8799"/>
                  </a:cubicBezTo>
                  <a:cubicBezTo>
                    <a:pt x="4204" y="8811"/>
                    <a:pt x="3227" y="8883"/>
                    <a:pt x="2239" y="8716"/>
                  </a:cubicBezTo>
                  <a:cubicBezTo>
                    <a:pt x="2108" y="8704"/>
                    <a:pt x="2013" y="8740"/>
                    <a:pt x="2013" y="8906"/>
                  </a:cubicBezTo>
                  <a:cubicBezTo>
                    <a:pt x="2227" y="9049"/>
                    <a:pt x="2501" y="9014"/>
                    <a:pt x="2727" y="9014"/>
                  </a:cubicBezTo>
                  <a:cubicBezTo>
                    <a:pt x="3644" y="9002"/>
                    <a:pt x="4561" y="8942"/>
                    <a:pt x="5466" y="8942"/>
                  </a:cubicBezTo>
                  <a:cubicBezTo>
                    <a:pt x="7752" y="8954"/>
                    <a:pt x="10014" y="9014"/>
                    <a:pt x="12288" y="9049"/>
                  </a:cubicBezTo>
                  <a:cubicBezTo>
                    <a:pt x="12419" y="9085"/>
                    <a:pt x="12562" y="9049"/>
                    <a:pt x="12669" y="9037"/>
                  </a:cubicBezTo>
                  <a:close/>
                  <a:moveTo>
                    <a:pt x="1989" y="12276"/>
                  </a:moveTo>
                  <a:cubicBezTo>
                    <a:pt x="2001" y="12312"/>
                    <a:pt x="2025" y="12323"/>
                    <a:pt x="2049" y="12335"/>
                  </a:cubicBezTo>
                  <a:cubicBezTo>
                    <a:pt x="2084" y="12359"/>
                    <a:pt x="2120" y="12383"/>
                    <a:pt x="2168" y="12383"/>
                  </a:cubicBezTo>
                  <a:cubicBezTo>
                    <a:pt x="5585" y="12419"/>
                    <a:pt x="9002" y="12788"/>
                    <a:pt x="12419" y="12621"/>
                  </a:cubicBezTo>
                  <a:cubicBezTo>
                    <a:pt x="12478" y="12621"/>
                    <a:pt x="12526" y="12609"/>
                    <a:pt x="12586" y="12585"/>
                  </a:cubicBezTo>
                  <a:cubicBezTo>
                    <a:pt x="12597" y="12585"/>
                    <a:pt x="12621" y="12573"/>
                    <a:pt x="12621" y="12562"/>
                  </a:cubicBezTo>
                  <a:cubicBezTo>
                    <a:pt x="12621" y="12550"/>
                    <a:pt x="12621" y="12526"/>
                    <a:pt x="12633" y="12466"/>
                  </a:cubicBezTo>
                  <a:cubicBezTo>
                    <a:pt x="12562" y="12443"/>
                    <a:pt x="12478" y="12371"/>
                    <a:pt x="12407" y="12371"/>
                  </a:cubicBezTo>
                  <a:cubicBezTo>
                    <a:pt x="12181" y="12347"/>
                    <a:pt x="11966" y="12347"/>
                    <a:pt x="11740" y="12371"/>
                  </a:cubicBezTo>
                  <a:cubicBezTo>
                    <a:pt x="11181" y="12395"/>
                    <a:pt x="10633" y="12454"/>
                    <a:pt x="10085" y="12443"/>
                  </a:cubicBezTo>
                  <a:cubicBezTo>
                    <a:pt x="8883" y="12431"/>
                    <a:pt x="7668" y="12371"/>
                    <a:pt x="6466" y="12323"/>
                  </a:cubicBezTo>
                  <a:cubicBezTo>
                    <a:pt x="5418" y="12276"/>
                    <a:pt x="4370" y="12204"/>
                    <a:pt x="3311" y="12157"/>
                  </a:cubicBezTo>
                  <a:cubicBezTo>
                    <a:pt x="2977" y="12145"/>
                    <a:pt x="2632" y="12109"/>
                    <a:pt x="2275" y="12109"/>
                  </a:cubicBezTo>
                  <a:cubicBezTo>
                    <a:pt x="2156" y="12121"/>
                    <a:pt x="2025" y="12097"/>
                    <a:pt x="1989" y="12276"/>
                  </a:cubicBezTo>
                  <a:close/>
                  <a:moveTo>
                    <a:pt x="12597" y="10609"/>
                  </a:moveTo>
                  <a:cubicBezTo>
                    <a:pt x="12526" y="10407"/>
                    <a:pt x="12407" y="10407"/>
                    <a:pt x="12276" y="10418"/>
                  </a:cubicBezTo>
                  <a:cubicBezTo>
                    <a:pt x="11895" y="10454"/>
                    <a:pt x="11526" y="10490"/>
                    <a:pt x="11157" y="10490"/>
                  </a:cubicBezTo>
                  <a:cubicBezTo>
                    <a:pt x="9323" y="10490"/>
                    <a:pt x="7490" y="10490"/>
                    <a:pt x="5668" y="10478"/>
                  </a:cubicBezTo>
                  <a:lnTo>
                    <a:pt x="2537" y="10430"/>
                  </a:lnTo>
                  <a:cubicBezTo>
                    <a:pt x="2406" y="10430"/>
                    <a:pt x="2251" y="10418"/>
                    <a:pt x="2179" y="10657"/>
                  </a:cubicBezTo>
                  <a:cubicBezTo>
                    <a:pt x="2370" y="10668"/>
                    <a:pt x="2549" y="10704"/>
                    <a:pt x="2715" y="10704"/>
                  </a:cubicBezTo>
                  <a:cubicBezTo>
                    <a:pt x="4251" y="10645"/>
                    <a:pt x="5775" y="10657"/>
                    <a:pt x="7299" y="10692"/>
                  </a:cubicBezTo>
                  <a:cubicBezTo>
                    <a:pt x="8978" y="10716"/>
                    <a:pt x="10669" y="10692"/>
                    <a:pt x="12336" y="10692"/>
                  </a:cubicBezTo>
                  <a:cubicBezTo>
                    <a:pt x="12407" y="10668"/>
                    <a:pt x="12478" y="10645"/>
                    <a:pt x="12597" y="10609"/>
                  </a:cubicBezTo>
                  <a:close/>
                  <a:moveTo>
                    <a:pt x="12300" y="15098"/>
                  </a:moveTo>
                  <a:cubicBezTo>
                    <a:pt x="12324" y="15050"/>
                    <a:pt x="12324" y="15002"/>
                    <a:pt x="12336" y="14979"/>
                  </a:cubicBezTo>
                  <a:cubicBezTo>
                    <a:pt x="12169" y="14812"/>
                    <a:pt x="11943" y="14836"/>
                    <a:pt x="11740" y="14836"/>
                  </a:cubicBezTo>
                  <a:cubicBezTo>
                    <a:pt x="10514" y="14895"/>
                    <a:pt x="9299" y="14979"/>
                    <a:pt x="8097" y="15014"/>
                  </a:cubicBezTo>
                  <a:cubicBezTo>
                    <a:pt x="7037" y="15050"/>
                    <a:pt x="5989" y="15038"/>
                    <a:pt x="4930" y="15014"/>
                  </a:cubicBezTo>
                  <a:cubicBezTo>
                    <a:pt x="4144" y="15014"/>
                    <a:pt x="3358" y="14990"/>
                    <a:pt x="2572" y="14979"/>
                  </a:cubicBezTo>
                  <a:cubicBezTo>
                    <a:pt x="2441" y="14979"/>
                    <a:pt x="2251" y="14919"/>
                    <a:pt x="2179" y="15133"/>
                  </a:cubicBezTo>
                  <a:cubicBezTo>
                    <a:pt x="2239" y="15169"/>
                    <a:pt x="2287" y="15240"/>
                    <a:pt x="2346" y="15229"/>
                  </a:cubicBezTo>
                  <a:cubicBezTo>
                    <a:pt x="5656" y="15193"/>
                    <a:pt x="8966" y="15133"/>
                    <a:pt x="12300" y="150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3" name="Google Shape;4063;p116"/>
            <p:cNvSpPr/>
            <p:nvPr/>
          </p:nvSpPr>
          <p:spPr>
            <a:xfrm>
              <a:off x="2408925" y="2843325"/>
              <a:ext cx="56575" cy="61050"/>
            </a:xfrm>
            <a:custGeom>
              <a:avLst/>
              <a:gdLst/>
              <a:ahLst/>
              <a:cxnLst/>
              <a:rect l="l" t="t" r="r" b="b"/>
              <a:pathLst>
                <a:path w="2263" h="2442" extrusionOk="0">
                  <a:moveTo>
                    <a:pt x="2262" y="2358"/>
                  </a:moveTo>
                  <a:cubicBezTo>
                    <a:pt x="1465" y="2442"/>
                    <a:pt x="786" y="2418"/>
                    <a:pt x="60" y="2323"/>
                  </a:cubicBezTo>
                  <a:cubicBezTo>
                    <a:pt x="0" y="1525"/>
                    <a:pt x="36" y="775"/>
                    <a:pt x="191" y="1"/>
                  </a:cubicBezTo>
                  <a:cubicBezTo>
                    <a:pt x="1012" y="668"/>
                    <a:pt x="1620" y="1489"/>
                    <a:pt x="2262" y="2358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4" name="Google Shape;4064;p116"/>
            <p:cNvSpPr/>
            <p:nvPr/>
          </p:nvSpPr>
          <p:spPr>
            <a:xfrm>
              <a:off x="2166025" y="2966275"/>
              <a:ext cx="266425" cy="9550"/>
            </a:xfrm>
            <a:custGeom>
              <a:avLst/>
              <a:gdLst/>
              <a:ahLst/>
              <a:cxnLst/>
              <a:rect l="l" t="t" r="r" b="b"/>
              <a:pathLst>
                <a:path w="10657" h="382" extrusionOk="0">
                  <a:moveTo>
                    <a:pt x="10657" y="334"/>
                  </a:moveTo>
                  <a:lnTo>
                    <a:pt x="10657" y="179"/>
                  </a:lnTo>
                  <a:cubicBezTo>
                    <a:pt x="10526" y="167"/>
                    <a:pt x="10407" y="119"/>
                    <a:pt x="10276" y="119"/>
                  </a:cubicBezTo>
                  <a:cubicBezTo>
                    <a:pt x="10169" y="119"/>
                    <a:pt x="10050" y="155"/>
                    <a:pt x="9943" y="155"/>
                  </a:cubicBezTo>
                  <a:cubicBezTo>
                    <a:pt x="8930" y="143"/>
                    <a:pt x="7918" y="143"/>
                    <a:pt x="6906" y="119"/>
                  </a:cubicBezTo>
                  <a:cubicBezTo>
                    <a:pt x="5656" y="107"/>
                    <a:pt x="4406" y="95"/>
                    <a:pt x="3180" y="95"/>
                  </a:cubicBezTo>
                  <a:cubicBezTo>
                    <a:pt x="2192" y="107"/>
                    <a:pt x="1215" y="179"/>
                    <a:pt x="227" y="12"/>
                  </a:cubicBezTo>
                  <a:cubicBezTo>
                    <a:pt x="96" y="0"/>
                    <a:pt x="1" y="36"/>
                    <a:pt x="1" y="203"/>
                  </a:cubicBezTo>
                  <a:cubicBezTo>
                    <a:pt x="215" y="346"/>
                    <a:pt x="489" y="310"/>
                    <a:pt x="715" y="310"/>
                  </a:cubicBezTo>
                  <a:cubicBezTo>
                    <a:pt x="1632" y="298"/>
                    <a:pt x="2549" y="238"/>
                    <a:pt x="3454" y="238"/>
                  </a:cubicBezTo>
                  <a:cubicBezTo>
                    <a:pt x="5740" y="262"/>
                    <a:pt x="8002" y="310"/>
                    <a:pt x="10276" y="346"/>
                  </a:cubicBezTo>
                  <a:cubicBezTo>
                    <a:pt x="10407" y="381"/>
                    <a:pt x="10550" y="346"/>
                    <a:pt x="10657" y="33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5" name="Google Shape;4065;p116"/>
            <p:cNvSpPr/>
            <p:nvPr/>
          </p:nvSpPr>
          <p:spPr>
            <a:xfrm>
              <a:off x="2170200" y="3008825"/>
              <a:ext cx="260475" cy="7775"/>
            </a:xfrm>
            <a:custGeom>
              <a:avLst/>
              <a:gdLst/>
              <a:ahLst/>
              <a:cxnLst/>
              <a:rect l="l" t="t" r="r" b="b"/>
              <a:pathLst>
                <a:path w="10419" h="311" extrusionOk="0">
                  <a:moveTo>
                    <a:pt x="10418" y="203"/>
                  </a:moveTo>
                  <a:cubicBezTo>
                    <a:pt x="10347" y="1"/>
                    <a:pt x="10228" y="1"/>
                    <a:pt x="10097" y="13"/>
                  </a:cubicBezTo>
                  <a:cubicBezTo>
                    <a:pt x="9716" y="48"/>
                    <a:pt x="9347" y="84"/>
                    <a:pt x="8978" y="84"/>
                  </a:cubicBezTo>
                  <a:cubicBezTo>
                    <a:pt x="7144" y="84"/>
                    <a:pt x="5311" y="84"/>
                    <a:pt x="3489" y="72"/>
                  </a:cubicBezTo>
                  <a:lnTo>
                    <a:pt x="358" y="25"/>
                  </a:lnTo>
                  <a:cubicBezTo>
                    <a:pt x="227" y="25"/>
                    <a:pt x="72" y="13"/>
                    <a:pt x="0" y="251"/>
                  </a:cubicBezTo>
                  <a:cubicBezTo>
                    <a:pt x="191" y="263"/>
                    <a:pt x="370" y="298"/>
                    <a:pt x="536" y="298"/>
                  </a:cubicBezTo>
                  <a:cubicBezTo>
                    <a:pt x="2072" y="239"/>
                    <a:pt x="3596" y="251"/>
                    <a:pt x="5120" y="287"/>
                  </a:cubicBezTo>
                  <a:cubicBezTo>
                    <a:pt x="6799" y="310"/>
                    <a:pt x="8490" y="287"/>
                    <a:pt x="10157" y="287"/>
                  </a:cubicBezTo>
                  <a:cubicBezTo>
                    <a:pt x="10228" y="263"/>
                    <a:pt x="10299" y="239"/>
                    <a:pt x="10418" y="20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6" name="Google Shape;4066;p116"/>
            <p:cNvSpPr/>
            <p:nvPr/>
          </p:nvSpPr>
          <p:spPr>
            <a:xfrm>
              <a:off x="2166925" y="2922525"/>
              <a:ext cx="156000" cy="9550"/>
            </a:xfrm>
            <a:custGeom>
              <a:avLst/>
              <a:gdLst/>
              <a:ahLst/>
              <a:cxnLst/>
              <a:rect l="l" t="t" r="r" b="b"/>
              <a:pathLst>
                <a:path w="6240" h="382" extrusionOk="0">
                  <a:moveTo>
                    <a:pt x="6239" y="202"/>
                  </a:moveTo>
                  <a:lnTo>
                    <a:pt x="6239" y="60"/>
                  </a:lnTo>
                  <a:cubicBezTo>
                    <a:pt x="6156" y="36"/>
                    <a:pt x="6085" y="12"/>
                    <a:pt x="6013" y="0"/>
                  </a:cubicBezTo>
                  <a:cubicBezTo>
                    <a:pt x="5954" y="0"/>
                    <a:pt x="5882" y="24"/>
                    <a:pt x="5823" y="24"/>
                  </a:cubicBezTo>
                  <a:cubicBezTo>
                    <a:pt x="5227" y="24"/>
                    <a:pt x="4632" y="24"/>
                    <a:pt x="4049" y="48"/>
                  </a:cubicBezTo>
                  <a:cubicBezTo>
                    <a:pt x="3322" y="48"/>
                    <a:pt x="2596" y="48"/>
                    <a:pt x="1858" y="71"/>
                  </a:cubicBezTo>
                  <a:cubicBezTo>
                    <a:pt x="1286" y="83"/>
                    <a:pt x="703" y="191"/>
                    <a:pt x="131" y="48"/>
                  </a:cubicBezTo>
                  <a:cubicBezTo>
                    <a:pt x="60" y="24"/>
                    <a:pt x="1" y="60"/>
                    <a:pt x="1" y="238"/>
                  </a:cubicBezTo>
                  <a:cubicBezTo>
                    <a:pt x="120" y="381"/>
                    <a:pt x="262" y="357"/>
                    <a:pt x="417" y="345"/>
                  </a:cubicBezTo>
                  <a:cubicBezTo>
                    <a:pt x="953" y="310"/>
                    <a:pt x="1489" y="238"/>
                    <a:pt x="2025" y="238"/>
                  </a:cubicBezTo>
                  <a:cubicBezTo>
                    <a:pt x="3358" y="226"/>
                    <a:pt x="4692" y="250"/>
                    <a:pt x="6025" y="250"/>
                  </a:cubicBezTo>
                  <a:cubicBezTo>
                    <a:pt x="6085" y="250"/>
                    <a:pt x="6156" y="226"/>
                    <a:pt x="6239" y="20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7" name="Google Shape;4067;p116"/>
            <p:cNvSpPr/>
            <p:nvPr/>
          </p:nvSpPr>
          <p:spPr>
            <a:xfrm>
              <a:off x="2103825" y="2821000"/>
              <a:ext cx="380725" cy="484925"/>
            </a:xfrm>
            <a:custGeom>
              <a:avLst/>
              <a:gdLst/>
              <a:ahLst/>
              <a:cxnLst/>
              <a:rect l="l" t="t" r="r" b="b"/>
              <a:pathLst>
                <a:path w="15229" h="19397" extrusionOk="0">
                  <a:moveTo>
                    <a:pt x="14955" y="3097"/>
                  </a:moveTo>
                  <a:cubicBezTo>
                    <a:pt x="14121" y="2156"/>
                    <a:pt x="13288" y="1204"/>
                    <a:pt x="12526" y="299"/>
                  </a:cubicBezTo>
                  <a:cubicBezTo>
                    <a:pt x="12395" y="144"/>
                    <a:pt x="12264" y="37"/>
                    <a:pt x="12026" y="25"/>
                  </a:cubicBezTo>
                  <a:cubicBezTo>
                    <a:pt x="11692" y="13"/>
                    <a:pt x="11371" y="1"/>
                    <a:pt x="11026" y="1"/>
                  </a:cubicBezTo>
                  <a:cubicBezTo>
                    <a:pt x="9942" y="1"/>
                    <a:pt x="8835" y="84"/>
                    <a:pt x="7775" y="180"/>
                  </a:cubicBezTo>
                  <a:cubicBezTo>
                    <a:pt x="7513" y="203"/>
                    <a:pt x="7239" y="215"/>
                    <a:pt x="6989" y="239"/>
                  </a:cubicBezTo>
                  <a:lnTo>
                    <a:pt x="6846" y="251"/>
                  </a:lnTo>
                  <a:cubicBezTo>
                    <a:pt x="6454" y="275"/>
                    <a:pt x="6049" y="311"/>
                    <a:pt x="5668" y="322"/>
                  </a:cubicBezTo>
                  <a:cubicBezTo>
                    <a:pt x="5144" y="334"/>
                    <a:pt x="4608" y="334"/>
                    <a:pt x="4084" y="334"/>
                  </a:cubicBezTo>
                  <a:cubicBezTo>
                    <a:pt x="3048" y="334"/>
                    <a:pt x="1977" y="358"/>
                    <a:pt x="917" y="453"/>
                  </a:cubicBezTo>
                  <a:cubicBezTo>
                    <a:pt x="715" y="477"/>
                    <a:pt x="477" y="549"/>
                    <a:pt x="429" y="894"/>
                  </a:cubicBezTo>
                  <a:lnTo>
                    <a:pt x="429" y="930"/>
                  </a:lnTo>
                  <a:cubicBezTo>
                    <a:pt x="417" y="1096"/>
                    <a:pt x="393" y="1275"/>
                    <a:pt x="381" y="1442"/>
                  </a:cubicBezTo>
                  <a:cubicBezTo>
                    <a:pt x="381" y="1763"/>
                    <a:pt x="369" y="2108"/>
                    <a:pt x="369" y="2442"/>
                  </a:cubicBezTo>
                  <a:cubicBezTo>
                    <a:pt x="369" y="2751"/>
                    <a:pt x="369" y="3073"/>
                    <a:pt x="358" y="3394"/>
                  </a:cubicBezTo>
                  <a:cubicBezTo>
                    <a:pt x="322" y="5395"/>
                    <a:pt x="274" y="7407"/>
                    <a:pt x="239" y="9419"/>
                  </a:cubicBezTo>
                  <a:cubicBezTo>
                    <a:pt x="191" y="11669"/>
                    <a:pt x="143" y="13907"/>
                    <a:pt x="84" y="16158"/>
                  </a:cubicBezTo>
                  <a:cubicBezTo>
                    <a:pt x="72" y="16789"/>
                    <a:pt x="60" y="17420"/>
                    <a:pt x="24" y="18027"/>
                  </a:cubicBezTo>
                  <a:cubicBezTo>
                    <a:pt x="12" y="18301"/>
                    <a:pt x="0" y="18896"/>
                    <a:pt x="0" y="18896"/>
                  </a:cubicBezTo>
                  <a:lnTo>
                    <a:pt x="24" y="18944"/>
                  </a:lnTo>
                  <a:cubicBezTo>
                    <a:pt x="250" y="19206"/>
                    <a:pt x="500" y="19325"/>
                    <a:pt x="858" y="19325"/>
                  </a:cubicBezTo>
                  <a:lnTo>
                    <a:pt x="929" y="19325"/>
                  </a:lnTo>
                  <a:cubicBezTo>
                    <a:pt x="1334" y="19313"/>
                    <a:pt x="1763" y="19301"/>
                    <a:pt x="2179" y="19301"/>
                  </a:cubicBezTo>
                  <a:lnTo>
                    <a:pt x="2536" y="19301"/>
                  </a:lnTo>
                  <a:cubicBezTo>
                    <a:pt x="3013" y="19301"/>
                    <a:pt x="3489" y="19313"/>
                    <a:pt x="3965" y="19325"/>
                  </a:cubicBezTo>
                  <a:cubicBezTo>
                    <a:pt x="4549" y="19337"/>
                    <a:pt x="5156" y="19361"/>
                    <a:pt x="5739" y="19361"/>
                  </a:cubicBezTo>
                  <a:lnTo>
                    <a:pt x="5846" y="19361"/>
                  </a:lnTo>
                  <a:cubicBezTo>
                    <a:pt x="6192" y="19361"/>
                    <a:pt x="6549" y="19337"/>
                    <a:pt x="6870" y="19337"/>
                  </a:cubicBezTo>
                  <a:cubicBezTo>
                    <a:pt x="7216" y="19325"/>
                    <a:pt x="7561" y="19325"/>
                    <a:pt x="7894" y="19325"/>
                  </a:cubicBezTo>
                  <a:lnTo>
                    <a:pt x="8073" y="19325"/>
                  </a:lnTo>
                  <a:cubicBezTo>
                    <a:pt x="8990" y="19337"/>
                    <a:pt x="9906" y="19361"/>
                    <a:pt x="10811" y="19372"/>
                  </a:cubicBezTo>
                  <a:cubicBezTo>
                    <a:pt x="11454" y="19384"/>
                    <a:pt x="12097" y="19396"/>
                    <a:pt x="12752" y="19396"/>
                  </a:cubicBezTo>
                  <a:lnTo>
                    <a:pt x="12990" y="19396"/>
                  </a:lnTo>
                  <a:cubicBezTo>
                    <a:pt x="13300" y="19396"/>
                    <a:pt x="13633" y="19384"/>
                    <a:pt x="13931" y="19372"/>
                  </a:cubicBezTo>
                  <a:cubicBezTo>
                    <a:pt x="14288" y="19337"/>
                    <a:pt x="14419" y="19206"/>
                    <a:pt x="14466" y="18849"/>
                  </a:cubicBezTo>
                  <a:cubicBezTo>
                    <a:pt x="14490" y="18658"/>
                    <a:pt x="14490" y="18444"/>
                    <a:pt x="14490" y="18253"/>
                  </a:cubicBezTo>
                  <a:lnTo>
                    <a:pt x="14490" y="18087"/>
                  </a:lnTo>
                  <a:lnTo>
                    <a:pt x="14490" y="17491"/>
                  </a:lnTo>
                  <a:cubicBezTo>
                    <a:pt x="14490" y="17110"/>
                    <a:pt x="14490" y="16705"/>
                    <a:pt x="14502" y="16324"/>
                  </a:cubicBezTo>
                  <a:cubicBezTo>
                    <a:pt x="14538" y="15884"/>
                    <a:pt x="14562" y="15443"/>
                    <a:pt x="14597" y="15015"/>
                  </a:cubicBezTo>
                  <a:cubicBezTo>
                    <a:pt x="14621" y="14681"/>
                    <a:pt x="14657" y="14372"/>
                    <a:pt x="14669" y="14038"/>
                  </a:cubicBezTo>
                  <a:cubicBezTo>
                    <a:pt x="14705" y="13598"/>
                    <a:pt x="14728" y="13169"/>
                    <a:pt x="14740" y="12717"/>
                  </a:cubicBezTo>
                  <a:cubicBezTo>
                    <a:pt x="14764" y="12312"/>
                    <a:pt x="14788" y="11919"/>
                    <a:pt x="14824" y="11514"/>
                  </a:cubicBezTo>
                  <a:cubicBezTo>
                    <a:pt x="14836" y="11229"/>
                    <a:pt x="14859" y="10943"/>
                    <a:pt x="14883" y="10669"/>
                  </a:cubicBezTo>
                  <a:cubicBezTo>
                    <a:pt x="14907" y="10217"/>
                    <a:pt x="14955" y="9776"/>
                    <a:pt x="14967" y="9312"/>
                  </a:cubicBezTo>
                  <a:cubicBezTo>
                    <a:pt x="14978" y="8907"/>
                    <a:pt x="14978" y="8490"/>
                    <a:pt x="14978" y="8109"/>
                  </a:cubicBezTo>
                  <a:cubicBezTo>
                    <a:pt x="14978" y="7704"/>
                    <a:pt x="14978" y="7300"/>
                    <a:pt x="15002" y="6895"/>
                  </a:cubicBezTo>
                  <a:cubicBezTo>
                    <a:pt x="15038" y="5942"/>
                    <a:pt x="15098" y="4978"/>
                    <a:pt x="15157" y="4037"/>
                  </a:cubicBezTo>
                  <a:lnTo>
                    <a:pt x="15181" y="3787"/>
                  </a:lnTo>
                  <a:cubicBezTo>
                    <a:pt x="15228" y="3537"/>
                    <a:pt x="15157" y="3335"/>
                    <a:pt x="14955" y="3097"/>
                  </a:cubicBezTo>
                  <a:close/>
                  <a:moveTo>
                    <a:pt x="13907" y="18372"/>
                  </a:moveTo>
                  <a:lnTo>
                    <a:pt x="13907" y="18408"/>
                  </a:lnTo>
                  <a:cubicBezTo>
                    <a:pt x="13895" y="18872"/>
                    <a:pt x="13895" y="18872"/>
                    <a:pt x="13490" y="18872"/>
                  </a:cubicBezTo>
                  <a:lnTo>
                    <a:pt x="13419" y="18872"/>
                  </a:lnTo>
                  <a:cubicBezTo>
                    <a:pt x="12585" y="18849"/>
                    <a:pt x="11740" y="18837"/>
                    <a:pt x="10907" y="18825"/>
                  </a:cubicBezTo>
                  <a:cubicBezTo>
                    <a:pt x="9942" y="18813"/>
                    <a:pt x="8954" y="18789"/>
                    <a:pt x="7978" y="18777"/>
                  </a:cubicBezTo>
                  <a:lnTo>
                    <a:pt x="7859" y="18777"/>
                  </a:lnTo>
                  <a:cubicBezTo>
                    <a:pt x="7537" y="18777"/>
                    <a:pt x="7227" y="18789"/>
                    <a:pt x="6918" y="18789"/>
                  </a:cubicBezTo>
                  <a:cubicBezTo>
                    <a:pt x="6620" y="18813"/>
                    <a:pt x="6311" y="18813"/>
                    <a:pt x="5989" y="18813"/>
                  </a:cubicBezTo>
                  <a:lnTo>
                    <a:pt x="5930" y="18813"/>
                  </a:lnTo>
                  <a:cubicBezTo>
                    <a:pt x="5263" y="18813"/>
                    <a:pt x="4584" y="18789"/>
                    <a:pt x="3929" y="18777"/>
                  </a:cubicBezTo>
                  <a:cubicBezTo>
                    <a:pt x="3513" y="18765"/>
                    <a:pt x="3108" y="18765"/>
                    <a:pt x="2691" y="18765"/>
                  </a:cubicBezTo>
                  <a:lnTo>
                    <a:pt x="1632" y="18765"/>
                  </a:lnTo>
                  <a:lnTo>
                    <a:pt x="1072" y="18765"/>
                  </a:lnTo>
                  <a:cubicBezTo>
                    <a:pt x="977" y="18765"/>
                    <a:pt x="870" y="18765"/>
                    <a:pt x="786" y="18753"/>
                  </a:cubicBezTo>
                  <a:cubicBezTo>
                    <a:pt x="655" y="18729"/>
                    <a:pt x="620" y="18706"/>
                    <a:pt x="620" y="18587"/>
                  </a:cubicBezTo>
                  <a:lnTo>
                    <a:pt x="620" y="18015"/>
                  </a:lnTo>
                  <a:lnTo>
                    <a:pt x="620" y="17622"/>
                  </a:lnTo>
                  <a:lnTo>
                    <a:pt x="631" y="16491"/>
                  </a:lnTo>
                  <a:cubicBezTo>
                    <a:pt x="655" y="15312"/>
                    <a:pt x="667" y="14110"/>
                    <a:pt x="679" y="12919"/>
                  </a:cubicBezTo>
                  <a:cubicBezTo>
                    <a:pt x="679" y="12574"/>
                    <a:pt x="691" y="12229"/>
                    <a:pt x="715" y="11883"/>
                  </a:cubicBezTo>
                  <a:cubicBezTo>
                    <a:pt x="727" y="11550"/>
                    <a:pt x="739" y="11193"/>
                    <a:pt x="750" y="10836"/>
                  </a:cubicBezTo>
                  <a:cubicBezTo>
                    <a:pt x="774" y="10217"/>
                    <a:pt x="774" y="9597"/>
                    <a:pt x="774" y="8990"/>
                  </a:cubicBezTo>
                  <a:cubicBezTo>
                    <a:pt x="774" y="8312"/>
                    <a:pt x="786" y="7621"/>
                    <a:pt x="798" y="6930"/>
                  </a:cubicBezTo>
                  <a:cubicBezTo>
                    <a:pt x="810" y="6311"/>
                    <a:pt x="834" y="5668"/>
                    <a:pt x="858" y="5061"/>
                  </a:cubicBezTo>
                  <a:cubicBezTo>
                    <a:pt x="870" y="4597"/>
                    <a:pt x="893" y="4144"/>
                    <a:pt x="905" y="3692"/>
                  </a:cubicBezTo>
                  <a:cubicBezTo>
                    <a:pt x="917" y="3370"/>
                    <a:pt x="917" y="3061"/>
                    <a:pt x="917" y="2763"/>
                  </a:cubicBezTo>
                  <a:cubicBezTo>
                    <a:pt x="917" y="2466"/>
                    <a:pt x="917" y="2168"/>
                    <a:pt x="929" y="1858"/>
                  </a:cubicBezTo>
                  <a:cubicBezTo>
                    <a:pt x="929" y="1632"/>
                    <a:pt x="965" y="1430"/>
                    <a:pt x="1012" y="1227"/>
                  </a:cubicBezTo>
                  <a:cubicBezTo>
                    <a:pt x="1024" y="1192"/>
                    <a:pt x="1072" y="1120"/>
                    <a:pt x="1084" y="1108"/>
                  </a:cubicBezTo>
                  <a:cubicBezTo>
                    <a:pt x="1346" y="1049"/>
                    <a:pt x="1632" y="989"/>
                    <a:pt x="1905" y="977"/>
                  </a:cubicBezTo>
                  <a:cubicBezTo>
                    <a:pt x="2405" y="965"/>
                    <a:pt x="2941" y="953"/>
                    <a:pt x="3453" y="953"/>
                  </a:cubicBezTo>
                  <a:cubicBezTo>
                    <a:pt x="4072" y="930"/>
                    <a:pt x="4727" y="930"/>
                    <a:pt x="5370" y="906"/>
                  </a:cubicBezTo>
                  <a:cubicBezTo>
                    <a:pt x="5954" y="894"/>
                    <a:pt x="6549" y="846"/>
                    <a:pt x="7120" y="799"/>
                  </a:cubicBezTo>
                  <a:cubicBezTo>
                    <a:pt x="7406" y="787"/>
                    <a:pt x="7704" y="751"/>
                    <a:pt x="7989" y="739"/>
                  </a:cubicBezTo>
                  <a:lnTo>
                    <a:pt x="8609" y="692"/>
                  </a:lnTo>
                  <a:cubicBezTo>
                    <a:pt x="9144" y="656"/>
                    <a:pt x="9716" y="620"/>
                    <a:pt x="10264" y="608"/>
                  </a:cubicBezTo>
                  <a:lnTo>
                    <a:pt x="10371" y="608"/>
                  </a:lnTo>
                  <a:cubicBezTo>
                    <a:pt x="10716" y="608"/>
                    <a:pt x="11073" y="632"/>
                    <a:pt x="11442" y="668"/>
                  </a:cubicBezTo>
                  <a:cubicBezTo>
                    <a:pt x="11585" y="680"/>
                    <a:pt x="11740" y="692"/>
                    <a:pt x="11883" y="692"/>
                  </a:cubicBezTo>
                  <a:lnTo>
                    <a:pt x="11883" y="739"/>
                  </a:lnTo>
                  <a:cubicBezTo>
                    <a:pt x="11883" y="858"/>
                    <a:pt x="11907" y="953"/>
                    <a:pt x="11883" y="1037"/>
                  </a:cubicBezTo>
                  <a:cubicBezTo>
                    <a:pt x="11871" y="1465"/>
                    <a:pt x="11847" y="1906"/>
                    <a:pt x="11811" y="2335"/>
                  </a:cubicBezTo>
                  <a:cubicBezTo>
                    <a:pt x="11799" y="2632"/>
                    <a:pt x="11788" y="2930"/>
                    <a:pt x="11764" y="3239"/>
                  </a:cubicBezTo>
                  <a:cubicBezTo>
                    <a:pt x="11752" y="3573"/>
                    <a:pt x="11871" y="3704"/>
                    <a:pt x="12216" y="3728"/>
                  </a:cubicBezTo>
                  <a:cubicBezTo>
                    <a:pt x="12597" y="3763"/>
                    <a:pt x="12990" y="3775"/>
                    <a:pt x="13359" y="3787"/>
                  </a:cubicBezTo>
                  <a:lnTo>
                    <a:pt x="13597" y="3811"/>
                  </a:lnTo>
                  <a:cubicBezTo>
                    <a:pt x="13847" y="3823"/>
                    <a:pt x="14109" y="3823"/>
                    <a:pt x="14371" y="3835"/>
                  </a:cubicBezTo>
                  <a:lnTo>
                    <a:pt x="14597" y="3835"/>
                  </a:lnTo>
                  <a:cubicBezTo>
                    <a:pt x="14597" y="3871"/>
                    <a:pt x="14597" y="3894"/>
                    <a:pt x="14609" y="3930"/>
                  </a:cubicBezTo>
                  <a:cubicBezTo>
                    <a:pt x="14621" y="4073"/>
                    <a:pt x="14645" y="4192"/>
                    <a:pt x="14645" y="4323"/>
                  </a:cubicBezTo>
                  <a:cubicBezTo>
                    <a:pt x="14621" y="4704"/>
                    <a:pt x="14597" y="5073"/>
                    <a:pt x="14562" y="5442"/>
                  </a:cubicBezTo>
                  <a:cubicBezTo>
                    <a:pt x="14538" y="5978"/>
                    <a:pt x="14490" y="6526"/>
                    <a:pt x="14478" y="7061"/>
                  </a:cubicBezTo>
                  <a:cubicBezTo>
                    <a:pt x="14466" y="7538"/>
                    <a:pt x="14443" y="8038"/>
                    <a:pt x="14443" y="8514"/>
                  </a:cubicBezTo>
                  <a:cubicBezTo>
                    <a:pt x="14443" y="9014"/>
                    <a:pt x="14431" y="9550"/>
                    <a:pt x="14419" y="10062"/>
                  </a:cubicBezTo>
                  <a:cubicBezTo>
                    <a:pt x="14383" y="10598"/>
                    <a:pt x="14359" y="11133"/>
                    <a:pt x="14312" y="11669"/>
                  </a:cubicBezTo>
                  <a:cubicBezTo>
                    <a:pt x="14264" y="12241"/>
                    <a:pt x="14228" y="12836"/>
                    <a:pt x="14205" y="13419"/>
                  </a:cubicBezTo>
                  <a:cubicBezTo>
                    <a:pt x="14181" y="14050"/>
                    <a:pt x="14121" y="14681"/>
                    <a:pt x="14062" y="15300"/>
                  </a:cubicBezTo>
                  <a:cubicBezTo>
                    <a:pt x="13943" y="16313"/>
                    <a:pt x="13835" y="17336"/>
                    <a:pt x="13907" y="18372"/>
                  </a:cubicBezTo>
                  <a:close/>
                  <a:moveTo>
                    <a:pt x="12502" y="1168"/>
                  </a:moveTo>
                  <a:cubicBezTo>
                    <a:pt x="13121" y="1727"/>
                    <a:pt x="13633" y="2382"/>
                    <a:pt x="14193" y="3132"/>
                  </a:cubicBezTo>
                  <a:cubicBezTo>
                    <a:pt x="13966" y="3156"/>
                    <a:pt x="13764" y="3168"/>
                    <a:pt x="13550" y="3168"/>
                  </a:cubicBezTo>
                  <a:lnTo>
                    <a:pt x="13550" y="3168"/>
                  </a:lnTo>
                  <a:cubicBezTo>
                    <a:pt x="13181" y="3168"/>
                    <a:pt x="12800" y="3132"/>
                    <a:pt x="12407" y="3097"/>
                  </a:cubicBezTo>
                  <a:cubicBezTo>
                    <a:pt x="12347" y="2442"/>
                    <a:pt x="12395" y="1811"/>
                    <a:pt x="12502" y="116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8" name="Google Shape;4068;p116"/>
            <p:cNvSpPr/>
            <p:nvPr/>
          </p:nvSpPr>
          <p:spPr>
            <a:xfrm>
              <a:off x="2158600" y="3244575"/>
              <a:ext cx="266125" cy="18775"/>
            </a:xfrm>
            <a:custGeom>
              <a:avLst/>
              <a:gdLst/>
              <a:ahLst/>
              <a:cxnLst/>
              <a:rect l="l" t="t" r="r" b="b"/>
              <a:pathLst>
                <a:path w="10645" h="751" extrusionOk="0">
                  <a:moveTo>
                    <a:pt x="10251" y="155"/>
                  </a:moveTo>
                  <a:lnTo>
                    <a:pt x="10216" y="155"/>
                  </a:lnTo>
                  <a:cubicBezTo>
                    <a:pt x="10109" y="155"/>
                    <a:pt x="9989" y="155"/>
                    <a:pt x="9882" y="167"/>
                  </a:cubicBezTo>
                  <a:cubicBezTo>
                    <a:pt x="9728" y="167"/>
                    <a:pt x="9573" y="179"/>
                    <a:pt x="9406" y="179"/>
                  </a:cubicBezTo>
                  <a:lnTo>
                    <a:pt x="9311" y="179"/>
                  </a:lnTo>
                  <a:cubicBezTo>
                    <a:pt x="8680" y="167"/>
                    <a:pt x="8037" y="155"/>
                    <a:pt x="7418" y="143"/>
                  </a:cubicBezTo>
                  <a:lnTo>
                    <a:pt x="5406" y="96"/>
                  </a:lnTo>
                  <a:cubicBezTo>
                    <a:pt x="4346" y="84"/>
                    <a:pt x="3310" y="48"/>
                    <a:pt x="2250" y="36"/>
                  </a:cubicBezTo>
                  <a:cubicBezTo>
                    <a:pt x="1750" y="24"/>
                    <a:pt x="1250" y="24"/>
                    <a:pt x="750" y="1"/>
                  </a:cubicBezTo>
                  <a:lnTo>
                    <a:pt x="703" y="1"/>
                  </a:lnTo>
                  <a:lnTo>
                    <a:pt x="631" y="1"/>
                  </a:lnTo>
                  <a:cubicBezTo>
                    <a:pt x="584" y="1"/>
                    <a:pt x="560" y="1"/>
                    <a:pt x="524" y="24"/>
                  </a:cubicBezTo>
                  <a:cubicBezTo>
                    <a:pt x="464" y="36"/>
                    <a:pt x="417" y="60"/>
                    <a:pt x="357" y="108"/>
                  </a:cubicBezTo>
                  <a:cubicBezTo>
                    <a:pt x="334" y="120"/>
                    <a:pt x="298" y="143"/>
                    <a:pt x="274" y="167"/>
                  </a:cubicBezTo>
                  <a:lnTo>
                    <a:pt x="0" y="322"/>
                  </a:lnTo>
                  <a:lnTo>
                    <a:pt x="286" y="441"/>
                  </a:lnTo>
                  <a:cubicBezTo>
                    <a:pt x="334" y="453"/>
                    <a:pt x="381" y="465"/>
                    <a:pt x="405" y="477"/>
                  </a:cubicBezTo>
                  <a:cubicBezTo>
                    <a:pt x="476" y="513"/>
                    <a:pt x="536" y="536"/>
                    <a:pt x="619" y="560"/>
                  </a:cubicBezTo>
                  <a:lnTo>
                    <a:pt x="738" y="572"/>
                  </a:lnTo>
                  <a:cubicBezTo>
                    <a:pt x="1000" y="584"/>
                    <a:pt x="1286" y="620"/>
                    <a:pt x="1572" y="620"/>
                  </a:cubicBezTo>
                  <a:lnTo>
                    <a:pt x="1631" y="620"/>
                  </a:lnTo>
                  <a:cubicBezTo>
                    <a:pt x="1905" y="620"/>
                    <a:pt x="2203" y="596"/>
                    <a:pt x="2489" y="584"/>
                  </a:cubicBezTo>
                  <a:cubicBezTo>
                    <a:pt x="2822" y="572"/>
                    <a:pt x="3143" y="548"/>
                    <a:pt x="3477" y="548"/>
                  </a:cubicBezTo>
                  <a:lnTo>
                    <a:pt x="3715" y="548"/>
                  </a:lnTo>
                  <a:cubicBezTo>
                    <a:pt x="4501" y="572"/>
                    <a:pt x="5298" y="596"/>
                    <a:pt x="6096" y="632"/>
                  </a:cubicBezTo>
                  <a:cubicBezTo>
                    <a:pt x="6608" y="643"/>
                    <a:pt x="7132" y="667"/>
                    <a:pt x="7656" y="691"/>
                  </a:cubicBezTo>
                  <a:cubicBezTo>
                    <a:pt x="8335" y="703"/>
                    <a:pt x="9025" y="715"/>
                    <a:pt x="9692" y="727"/>
                  </a:cubicBezTo>
                  <a:lnTo>
                    <a:pt x="10204" y="751"/>
                  </a:lnTo>
                  <a:cubicBezTo>
                    <a:pt x="10275" y="751"/>
                    <a:pt x="10335" y="727"/>
                    <a:pt x="10406" y="715"/>
                  </a:cubicBezTo>
                  <a:cubicBezTo>
                    <a:pt x="10442" y="715"/>
                    <a:pt x="10466" y="703"/>
                    <a:pt x="10513" y="703"/>
                  </a:cubicBezTo>
                  <a:lnTo>
                    <a:pt x="10644" y="691"/>
                  </a:lnTo>
                  <a:lnTo>
                    <a:pt x="10644" y="548"/>
                  </a:lnTo>
                  <a:cubicBezTo>
                    <a:pt x="10644" y="417"/>
                    <a:pt x="10621" y="310"/>
                    <a:pt x="10537" y="251"/>
                  </a:cubicBezTo>
                  <a:cubicBezTo>
                    <a:pt x="10442" y="155"/>
                    <a:pt x="10335" y="155"/>
                    <a:pt x="10251" y="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9" name="Google Shape;4069;p116"/>
            <p:cNvSpPr/>
            <p:nvPr/>
          </p:nvSpPr>
          <p:spPr>
            <a:xfrm>
              <a:off x="2162450" y="3046625"/>
              <a:ext cx="273575" cy="16400"/>
            </a:xfrm>
            <a:custGeom>
              <a:avLst/>
              <a:gdLst/>
              <a:ahLst/>
              <a:cxnLst/>
              <a:rect l="l" t="t" r="r" b="b"/>
              <a:pathLst>
                <a:path w="10943" h="656" extrusionOk="0">
                  <a:moveTo>
                    <a:pt x="10728" y="144"/>
                  </a:moveTo>
                  <a:cubicBezTo>
                    <a:pt x="10645" y="120"/>
                    <a:pt x="10538" y="108"/>
                    <a:pt x="10455" y="96"/>
                  </a:cubicBezTo>
                  <a:lnTo>
                    <a:pt x="10419" y="96"/>
                  </a:lnTo>
                  <a:cubicBezTo>
                    <a:pt x="10359" y="96"/>
                    <a:pt x="10300" y="108"/>
                    <a:pt x="10240" y="108"/>
                  </a:cubicBezTo>
                  <a:cubicBezTo>
                    <a:pt x="10193" y="108"/>
                    <a:pt x="10145" y="120"/>
                    <a:pt x="10109" y="120"/>
                  </a:cubicBezTo>
                  <a:lnTo>
                    <a:pt x="10109" y="120"/>
                  </a:lnTo>
                  <a:cubicBezTo>
                    <a:pt x="9550" y="120"/>
                    <a:pt x="8990" y="108"/>
                    <a:pt x="8442" y="108"/>
                  </a:cubicBezTo>
                  <a:cubicBezTo>
                    <a:pt x="7978" y="108"/>
                    <a:pt x="7526" y="96"/>
                    <a:pt x="7073" y="96"/>
                  </a:cubicBezTo>
                  <a:cubicBezTo>
                    <a:pt x="6728" y="96"/>
                    <a:pt x="6395" y="96"/>
                    <a:pt x="6061" y="84"/>
                  </a:cubicBezTo>
                  <a:cubicBezTo>
                    <a:pt x="5371" y="60"/>
                    <a:pt x="4656" y="60"/>
                    <a:pt x="3954" y="60"/>
                  </a:cubicBezTo>
                  <a:lnTo>
                    <a:pt x="3323" y="60"/>
                  </a:lnTo>
                  <a:cubicBezTo>
                    <a:pt x="3097" y="60"/>
                    <a:pt x="2858" y="60"/>
                    <a:pt x="2632" y="84"/>
                  </a:cubicBezTo>
                  <a:cubicBezTo>
                    <a:pt x="2370" y="84"/>
                    <a:pt x="2085" y="96"/>
                    <a:pt x="1811" y="96"/>
                  </a:cubicBezTo>
                  <a:cubicBezTo>
                    <a:pt x="1251" y="96"/>
                    <a:pt x="822" y="60"/>
                    <a:pt x="406" y="1"/>
                  </a:cubicBezTo>
                  <a:lnTo>
                    <a:pt x="310" y="1"/>
                  </a:lnTo>
                  <a:cubicBezTo>
                    <a:pt x="227" y="1"/>
                    <a:pt x="144" y="37"/>
                    <a:pt x="84" y="96"/>
                  </a:cubicBezTo>
                  <a:cubicBezTo>
                    <a:pt x="25" y="156"/>
                    <a:pt x="1" y="239"/>
                    <a:pt x="1" y="346"/>
                  </a:cubicBezTo>
                  <a:lnTo>
                    <a:pt x="1" y="418"/>
                  </a:lnTo>
                  <a:lnTo>
                    <a:pt x="60" y="465"/>
                  </a:lnTo>
                  <a:cubicBezTo>
                    <a:pt x="251" y="596"/>
                    <a:pt x="465" y="620"/>
                    <a:pt x="644" y="620"/>
                  </a:cubicBezTo>
                  <a:lnTo>
                    <a:pt x="775" y="620"/>
                  </a:lnTo>
                  <a:lnTo>
                    <a:pt x="846" y="620"/>
                  </a:lnTo>
                  <a:cubicBezTo>
                    <a:pt x="1203" y="620"/>
                    <a:pt x="1561" y="596"/>
                    <a:pt x="1906" y="584"/>
                  </a:cubicBezTo>
                  <a:cubicBezTo>
                    <a:pt x="2394" y="572"/>
                    <a:pt x="2906" y="537"/>
                    <a:pt x="3394" y="537"/>
                  </a:cubicBezTo>
                  <a:lnTo>
                    <a:pt x="3573" y="537"/>
                  </a:lnTo>
                  <a:cubicBezTo>
                    <a:pt x="5085" y="561"/>
                    <a:pt x="6621" y="584"/>
                    <a:pt x="8109" y="620"/>
                  </a:cubicBezTo>
                  <a:lnTo>
                    <a:pt x="10383" y="656"/>
                  </a:lnTo>
                  <a:lnTo>
                    <a:pt x="10407" y="656"/>
                  </a:lnTo>
                  <a:cubicBezTo>
                    <a:pt x="10490" y="656"/>
                    <a:pt x="10586" y="644"/>
                    <a:pt x="10669" y="632"/>
                  </a:cubicBezTo>
                  <a:cubicBezTo>
                    <a:pt x="10717" y="632"/>
                    <a:pt x="10740" y="620"/>
                    <a:pt x="10788" y="620"/>
                  </a:cubicBezTo>
                  <a:lnTo>
                    <a:pt x="10919" y="584"/>
                  </a:lnTo>
                  <a:lnTo>
                    <a:pt x="10943" y="180"/>
                  </a:lnTo>
                  <a:lnTo>
                    <a:pt x="10800" y="168"/>
                  </a:lnTo>
                  <a:cubicBezTo>
                    <a:pt x="10800" y="156"/>
                    <a:pt x="10764" y="156"/>
                    <a:pt x="10728" y="1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0" name="Google Shape;4070;p116"/>
            <p:cNvSpPr/>
            <p:nvPr/>
          </p:nvSpPr>
          <p:spPr>
            <a:xfrm>
              <a:off x="2161275" y="3131175"/>
              <a:ext cx="275350" cy="20550"/>
            </a:xfrm>
            <a:custGeom>
              <a:avLst/>
              <a:gdLst/>
              <a:ahLst/>
              <a:cxnLst/>
              <a:rect l="l" t="t" r="r" b="b"/>
              <a:pathLst>
                <a:path w="11014" h="822" extrusionOk="0">
                  <a:moveTo>
                    <a:pt x="10823" y="357"/>
                  </a:moveTo>
                  <a:cubicBezTo>
                    <a:pt x="10764" y="322"/>
                    <a:pt x="10692" y="286"/>
                    <a:pt x="10597" y="262"/>
                  </a:cubicBezTo>
                  <a:cubicBezTo>
                    <a:pt x="10514" y="262"/>
                    <a:pt x="10406" y="250"/>
                    <a:pt x="10323" y="250"/>
                  </a:cubicBezTo>
                  <a:cubicBezTo>
                    <a:pt x="10180" y="250"/>
                    <a:pt x="10061" y="250"/>
                    <a:pt x="9930" y="262"/>
                  </a:cubicBezTo>
                  <a:cubicBezTo>
                    <a:pt x="9740" y="286"/>
                    <a:pt x="9549" y="286"/>
                    <a:pt x="9347" y="298"/>
                  </a:cubicBezTo>
                  <a:cubicBezTo>
                    <a:pt x="9037" y="310"/>
                    <a:pt x="8716" y="346"/>
                    <a:pt x="8382" y="346"/>
                  </a:cubicBezTo>
                  <a:lnTo>
                    <a:pt x="8275" y="346"/>
                  </a:lnTo>
                  <a:cubicBezTo>
                    <a:pt x="7025" y="322"/>
                    <a:pt x="5763" y="262"/>
                    <a:pt x="4668" y="226"/>
                  </a:cubicBezTo>
                  <a:cubicBezTo>
                    <a:pt x="3953" y="191"/>
                    <a:pt x="3239" y="155"/>
                    <a:pt x="2536" y="107"/>
                  </a:cubicBezTo>
                  <a:cubicBezTo>
                    <a:pt x="2191" y="96"/>
                    <a:pt x="1846" y="60"/>
                    <a:pt x="1512" y="48"/>
                  </a:cubicBezTo>
                  <a:cubicBezTo>
                    <a:pt x="1167" y="36"/>
                    <a:pt x="810" y="0"/>
                    <a:pt x="465" y="0"/>
                  </a:cubicBezTo>
                  <a:lnTo>
                    <a:pt x="441" y="0"/>
                  </a:lnTo>
                  <a:lnTo>
                    <a:pt x="357" y="0"/>
                  </a:lnTo>
                  <a:cubicBezTo>
                    <a:pt x="96" y="0"/>
                    <a:pt x="36" y="179"/>
                    <a:pt x="24" y="286"/>
                  </a:cubicBezTo>
                  <a:lnTo>
                    <a:pt x="0" y="346"/>
                  </a:lnTo>
                  <a:lnTo>
                    <a:pt x="48" y="393"/>
                  </a:lnTo>
                  <a:lnTo>
                    <a:pt x="60" y="405"/>
                  </a:lnTo>
                  <a:cubicBezTo>
                    <a:pt x="84" y="429"/>
                    <a:pt x="107" y="465"/>
                    <a:pt x="155" y="488"/>
                  </a:cubicBezTo>
                  <a:cubicBezTo>
                    <a:pt x="215" y="524"/>
                    <a:pt x="274" y="548"/>
                    <a:pt x="346" y="548"/>
                  </a:cubicBezTo>
                  <a:cubicBezTo>
                    <a:pt x="1703" y="572"/>
                    <a:pt x="3084" y="631"/>
                    <a:pt x="4406" y="691"/>
                  </a:cubicBezTo>
                  <a:cubicBezTo>
                    <a:pt x="5858" y="762"/>
                    <a:pt x="7358" y="822"/>
                    <a:pt x="8835" y="822"/>
                  </a:cubicBezTo>
                  <a:cubicBezTo>
                    <a:pt x="9466" y="822"/>
                    <a:pt x="10049" y="810"/>
                    <a:pt x="10621" y="774"/>
                  </a:cubicBezTo>
                  <a:cubicBezTo>
                    <a:pt x="10680" y="774"/>
                    <a:pt x="10740" y="762"/>
                    <a:pt x="10775" y="750"/>
                  </a:cubicBezTo>
                  <a:lnTo>
                    <a:pt x="10811" y="750"/>
                  </a:lnTo>
                  <a:cubicBezTo>
                    <a:pt x="10883" y="727"/>
                    <a:pt x="10918" y="691"/>
                    <a:pt x="10942" y="655"/>
                  </a:cubicBezTo>
                  <a:cubicBezTo>
                    <a:pt x="10954" y="619"/>
                    <a:pt x="10954" y="596"/>
                    <a:pt x="10978" y="584"/>
                  </a:cubicBezTo>
                  <a:lnTo>
                    <a:pt x="10990" y="536"/>
                  </a:lnTo>
                  <a:lnTo>
                    <a:pt x="11014" y="417"/>
                  </a:lnTo>
                  <a:lnTo>
                    <a:pt x="10918" y="357"/>
                  </a:lnTo>
                  <a:cubicBezTo>
                    <a:pt x="10871" y="369"/>
                    <a:pt x="10835" y="369"/>
                    <a:pt x="10823" y="35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1" name="Google Shape;4071;p116"/>
            <p:cNvSpPr/>
            <p:nvPr/>
          </p:nvSpPr>
          <p:spPr>
            <a:xfrm>
              <a:off x="2165425" y="3088300"/>
              <a:ext cx="270300" cy="14625"/>
            </a:xfrm>
            <a:custGeom>
              <a:avLst/>
              <a:gdLst/>
              <a:ahLst/>
              <a:cxnLst/>
              <a:rect l="l" t="t" r="r" b="b"/>
              <a:pathLst>
                <a:path w="10812" h="585" extrusionOk="0">
                  <a:moveTo>
                    <a:pt x="692" y="584"/>
                  </a:moveTo>
                  <a:lnTo>
                    <a:pt x="727" y="584"/>
                  </a:lnTo>
                  <a:cubicBezTo>
                    <a:pt x="1442" y="548"/>
                    <a:pt x="2204" y="537"/>
                    <a:pt x="3073" y="537"/>
                  </a:cubicBezTo>
                  <a:cubicBezTo>
                    <a:pt x="3859" y="537"/>
                    <a:pt x="4633" y="560"/>
                    <a:pt x="5299" y="572"/>
                  </a:cubicBezTo>
                  <a:cubicBezTo>
                    <a:pt x="5823" y="584"/>
                    <a:pt x="6383" y="584"/>
                    <a:pt x="7014" y="584"/>
                  </a:cubicBezTo>
                  <a:cubicBezTo>
                    <a:pt x="7669" y="584"/>
                    <a:pt x="8312" y="584"/>
                    <a:pt x="8966" y="572"/>
                  </a:cubicBezTo>
                  <a:cubicBezTo>
                    <a:pt x="9419" y="572"/>
                    <a:pt x="9871" y="572"/>
                    <a:pt x="10336" y="560"/>
                  </a:cubicBezTo>
                  <a:cubicBezTo>
                    <a:pt x="10407" y="560"/>
                    <a:pt x="10467" y="537"/>
                    <a:pt x="10526" y="525"/>
                  </a:cubicBezTo>
                  <a:cubicBezTo>
                    <a:pt x="10550" y="525"/>
                    <a:pt x="10586" y="513"/>
                    <a:pt x="10633" y="489"/>
                  </a:cubicBezTo>
                  <a:lnTo>
                    <a:pt x="10812" y="465"/>
                  </a:lnTo>
                  <a:lnTo>
                    <a:pt x="10752" y="298"/>
                  </a:lnTo>
                  <a:cubicBezTo>
                    <a:pt x="10669" y="108"/>
                    <a:pt x="10550" y="1"/>
                    <a:pt x="10359" y="1"/>
                  </a:cubicBezTo>
                  <a:lnTo>
                    <a:pt x="10276" y="1"/>
                  </a:lnTo>
                  <a:cubicBezTo>
                    <a:pt x="10169" y="13"/>
                    <a:pt x="10062" y="13"/>
                    <a:pt x="9943" y="36"/>
                  </a:cubicBezTo>
                  <a:cubicBezTo>
                    <a:pt x="9693" y="60"/>
                    <a:pt x="9419" y="72"/>
                    <a:pt x="9157" y="72"/>
                  </a:cubicBezTo>
                  <a:lnTo>
                    <a:pt x="9050" y="72"/>
                  </a:lnTo>
                  <a:cubicBezTo>
                    <a:pt x="7371" y="72"/>
                    <a:pt x="5609" y="72"/>
                    <a:pt x="3668" y="60"/>
                  </a:cubicBezTo>
                  <a:cubicBezTo>
                    <a:pt x="2989" y="60"/>
                    <a:pt x="2323" y="48"/>
                    <a:pt x="1656" y="36"/>
                  </a:cubicBezTo>
                  <a:cubicBezTo>
                    <a:pt x="1287" y="36"/>
                    <a:pt x="906" y="13"/>
                    <a:pt x="549" y="13"/>
                  </a:cubicBezTo>
                  <a:lnTo>
                    <a:pt x="489" y="13"/>
                  </a:lnTo>
                  <a:cubicBezTo>
                    <a:pt x="406" y="13"/>
                    <a:pt x="168" y="13"/>
                    <a:pt x="61" y="334"/>
                  </a:cubicBezTo>
                  <a:lnTo>
                    <a:pt x="1" y="513"/>
                  </a:lnTo>
                  <a:lnTo>
                    <a:pt x="191" y="525"/>
                  </a:lnTo>
                  <a:cubicBezTo>
                    <a:pt x="251" y="525"/>
                    <a:pt x="311" y="537"/>
                    <a:pt x="370" y="537"/>
                  </a:cubicBezTo>
                  <a:cubicBezTo>
                    <a:pt x="477" y="584"/>
                    <a:pt x="584" y="584"/>
                    <a:pt x="692" y="5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2" name="Google Shape;4072;p116"/>
            <p:cNvSpPr/>
            <p:nvPr/>
          </p:nvSpPr>
          <p:spPr>
            <a:xfrm>
              <a:off x="2162750" y="2963300"/>
              <a:ext cx="273575" cy="16400"/>
            </a:xfrm>
            <a:custGeom>
              <a:avLst/>
              <a:gdLst/>
              <a:ahLst/>
              <a:cxnLst/>
              <a:rect l="l" t="t" r="r" b="b"/>
              <a:pathLst>
                <a:path w="10943" h="656" extrusionOk="0">
                  <a:moveTo>
                    <a:pt x="10716" y="131"/>
                  </a:moveTo>
                  <a:cubicBezTo>
                    <a:pt x="10633" y="119"/>
                    <a:pt x="10526" y="107"/>
                    <a:pt x="10443" y="95"/>
                  </a:cubicBezTo>
                  <a:lnTo>
                    <a:pt x="10407" y="95"/>
                  </a:lnTo>
                  <a:cubicBezTo>
                    <a:pt x="10347" y="95"/>
                    <a:pt x="10288" y="107"/>
                    <a:pt x="10228" y="107"/>
                  </a:cubicBezTo>
                  <a:cubicBezTo>
                    <a:pt x="10181" y="107"/>
                    <a:pt x="10133" y="119"/>
                    <a:pt x="10097" y="119"/>
                  </a:cubicBezTo>
                  <a:lnTo>
                    <a:pt x="10097" y="119"/>
                  </a:lnTo>
                  <a:cubicBezTo>
                    <a:pt x="9538" y="119"/>
                    <a:pt x="8990" y="107"/>
                    <a:pt x="8430" y="107"/>
                  </a:cubicBezTo>
                  <a:cubicBezTo>
                    <a:pt x="7966" y="107"/>
                    <a:pt x="7514" y="95"/>
                    <a:pt x="7061" y="95"/>
                  </a:cubicBezTo>
                  <a:cubicBezTo>
                    <a:pt x="6728" y="95"/>
                    <a:pt x="6383" y="95"/>
                    <a:pt x="6061" y="84"/>
                  </a:cubicBezTo>
                  <a:cubicBezTo>
                    <a:pt x="5371" y="60"/>
                    <a:pt x="4644" y="60"/>
                    <a:pt x="3942" y="60"/>
                  </a:cubicBezTo>
                  <a:lnTo>
                    <a:pt x="3323" y="60"/>
                  </a:lnTo>
                  <a:cubicBezTo>
                    <a:pt x="3096" y="60"/>
                    <a:pt x="2858" y="84"/>
                    <a:pt x="2632" y="84"/>
                  </a:cubicBezTo>
                  <a:cubicBezTo>
                    <a:pt x="2370" y="84"/>
                    <a:pt x="2084" y="95"/>
                    <a:pt x="1822" y="95"/>
                  </a:cubicBezTo>
                  <a:cubicBezTo>
                    <a:pt x="1251" y="95"/>
                    <a:pt x="822" y="60"/>
                    <a:pt x="406" y="0"/>
                  </a:cubicBezTo>
                  <a:lnTo>
                    <a:pt x="310" y="0"/>
                  </a:lnTo>
                  <a:cubicBezTo>
                    <a:pt x="227" y="0"/>
                    <a:pt x="156" y="36"/>
                    <a:pt x="96" y="95"/>
                  </a:cubicBezTo>
                  <a:cubicBezTo>
                    <a:pt x="37" y="155"/>
                    <a:pt x="1" y="238"/>
                    <a:pt x="1" y="345"/>
                  </a:cubicBezTo>
                  <a:lnTo>
                    <a:pt x="1" y="417"/>
                  </a:lnTo>
                  <a:lnTo>
                    <a:pt x="60" y="465"/>
                  </a:lnTo>
                  <a:cubicBezTo>
                    <a:pt x="251" y="595"/>
                    <a:pt x="465" y="619"/>
                    <a:pt x="644" y="619"/>
                  </a:cubicBezTo>
                  <a:lnTo>
                    <a:pt x="775" y="619"/>
                  </a:lnTo>
                  <a:lnTo>
                    <a:pt x="846" y="619"/>
                  </a:lnTo>
                  <a:cubicBezTo>
                    <a:pt x="1203" y="619"/>
                    <a:pt x="1561" y="595"/>
                    <a:pt x="1906" y="584"/>
                  </a:cubicBezTo>
                  <a:cubicBezTo>
                    <a:pt x="2394" y="572"/>
                    <a:pt x="2906" y="536"/>
                    <a:pt x="3394" y="536"/>
                  </a:cubicBezTo>
                  <a:lnTo>
                    <a:pt x="3573" y="536"/>
                  </a:lnTo>
                  <a:cubicBezTo>
                    <a:pt x="5073" y="560"/>
                    <a:pt x="6621" y="584"/>
                    <a:pt x="8097" y="619"/>
                  </a:cubicBezTo>
                  <a:cubicBezTo>
                    <a:pt x="8859" y="631"/>
                    <a:pt x="9621" y="643"/>
                    <a:pt x="10395" y="655"/>
                  </a:cubicBezTo>
                  <a:lnTo>
                    <a:pt x="10407" y="655"/>
                  </a:lnTo>
                  <a:cubicBezTo>
                    <a:pt x="10490" y="655"/>
                    <a:pt x="10585" y="643"/>
                    <a:pt x="10669" y="631"/>
                  </a:cubicBezTo>
                  <a:cubicBezTo>
                    <a:pt x="10716" y="631"/>
                    <a:pt x="10752" y="607"/>
                    <a:pt x="10788" y="607"/>
                  </a:cubicBezTo>
                  <a:lnTo>
                    <a:pt x="10931" y="595"/>
                  </a:lnTo>
                  <a:lnTo>
                    <a:pt x="10943" y="191"/>
                  </a:lnTo>
                  <a:lnTo>
                    <a:pt x="10812" y="179"/>
                  </a:lnTo>
                  <a:cubicBezTo>
                    <a:pt x="10788" y="155"/>
                    <a:pt x="10752" y="131"/>
                    <a:pt x="10716" y="1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3" name="Google Shape;4073;p116"/>
            <p:cNvSpPr/>
            <p:nvPr/>
          </p:nvSpPr>
          <p:spPr>
            <a:xfrm>
              <a:off x="2162750" y="2919250"/>
              <a:ext cx="163750" cy="15500"/>
            </a:xfrm>
            <a:custGeom>
              <a:avLst/>
              <a:gdLst/>
              <a:ahLst/>
              <a:cxnLst/>
              <a:rect l="l" t="t" r="r" b="b"/>
              <a:pathLst>
                <a:path w="6550" h="620" extrusionOk="0">
                  <a:moveTo>
                    <a:pt x="441" y="619"/>
                  </a:moveTo>
                  <a:lnTo>
                    <a:pt x="537" y="619"/>
                  </a:lnTo>
                  <a:lnTo>
                    <a:pt x="584" y="619"/>
                  </a:lnTo>
                  <a:lnTo>
                    <a:pt x="1215" y="572"/>
                  </a:lnTo>
                  <a:cubicBezTo>
                    <a:pt x="1537" y="548"/>
                    <a:pt x="1870" y="512"/>
                    <a:pt x="2180" y="512"/>
                  </a:cubicBezTo>
                  <a:lnTo>
                    <a:pt x="2918" y="512"/>
                  </a:lnTo>
                  <a:cubicBezTo>
                    <a:pt x="3561" y="512"/>
                    <a:pt x="4204" y="512"/>
                    <a:pt x="4823" y="536"/>
                  </a:cubicBezTo>
                  <a:cubicBezTo>
                    <a:pt x="5275" y="536"/>
                    <a:pt x="5716" y="536"/>
                    <a:pt x="6168" y="548"/>
                  </a:cubicBezTo>
                  <a:cubicBezTo>
                    <a:pt x="6240" y="548"/>
                    <a:pt x="6299" y="536"/>
                    <a:pt x="6359" y="512"/>
                  </a:cubicBezTo>
                  <a:cubicBezTo>
                    <a:pt x="6371" y="512"/>
                    <a:pt x="6406" y="500"/>
                    <a:pt x="6418" y="500"/>
                  </a:cubicBezTo>
                  <a:lnTo>
                    <a:pt x="6537" y="476"/>
                  </a:lnTo>
                  <a:lnTo>
                    <a:pt x="6549" y="83"/>
                  </a:lnTo>
                  <a:lnTo>
                    <a:pt x="6430" y="60"/>
                  </a:lnTo>
                  <a:cubicBezTo>
                    <a:pt x="6418" y="60"/>
                    <a:pt x="6394" y="36"/>
                    <a:pt x="6371" y="36"/>
                  </a:cubicBezTo>
                  <a:cubicBezTo>
                    <a:pt x="6311" y="24"/>
                    <a:pt x="6252" y="12"/>
                    <a:pt x="6180" y="0"/>
                  </a:cubicBezTo>
                  <a:lnTo>
                    <a:pt x="6168" y="0"/>
                  </a:lnTo>
                  <a:cubicBezTo>
                    <a:pt x="6121" y="0"/>
                    <a:pt x="6073" y="12"/>
                    <a:pt x="6037" y="24"/>
                  </a:cubicBezTo>
                  <a:cubicBezTo>
                    <a:pt x="6013" y="24"/>
                    <a:pt x="5990" y="36"/>
                    <a:pt x="5978" y="36"/>
                  </a:cubicBezTo>
                  <a:lnTo>
                    <a:pt x="5001" y="36"/>
                  </a:lnTo>
                  <a:lnTo>
                    <a:pt x="4204" y="36"/>
                  </a:lnTo>
                  <a:lnTo>
                    <a:pt x="3608" y="36"/>
                  </a:lnTo>
                  <a:cubicBezTo>
                    <a:pt x="3085" y="36"/>
                    <a:pt x="2537" y="36"/>
                    <a:pt x="2001" y="71"/>
                  </a:cubicBezTo>
                  <a:cubicBezTo>
                    <a:pt x="1870" y="71"/>
                    <a:pt x="1727" y="83"/>
                    <a:pt x="1596" y="95"/>
                  </a:cubicBezTo>
                  <a:cubicBezTo>
                    <a:pt x="1406" y="119"/>
                    <a:pt x="1191" y="131"/>
                    <a:pt x="1001" y="131"/>
                  </a:cubicBezTo>
                  <a:cubicBezTo>
                    <a:pt x="739" y="131"/>
                    <a:pt x="513" y="95"/>
                    <a:pt x="322" y="60"/>
                  </a:cubicBezTo>
                  <a:cubicBezTo>
                    <a:pt x="287" y="60"/>
                    <a:pt x="275" y="36"/>
                    <a:pt x="239" y="36"/>
                  </a:cubicBezTo>
                  <a:cubicBezTo>
                    <a:pt x="168" y="36"/>
                    <a:pt x="1" y="71"/>
                    <a:pt x="1" y="381"/>
                  </a:cubicBezTo>
                  <a:lnTo>
                    <a:pt x="1" y="441"/>
                  </a:lnTo>
                  <a:lnTo>
                    <a:pt x="37" y="488"/>
                  </a:lnTo>
                  <a:cubicBezTo>
                    <a:pt x="168" y="607"/>
                    <a:pt x="334" y="619"/>
                    <a:pt x="441" y="6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4" name="Google Shape;4074;p116"/>
            <p:cNvSpPr/>
            <p:nvPr/>
          </p:nvSpPr>
          <p:spPr>
            <a:xfrm>
              <a:off x="2165425" y="3005250"/>
              <a:ext cx="270300" cy="14625"/>
            </a:xfrm>
            <a:custGeom>
              <a:avLst/>
              <a:gdLst/>
              <a:ahLst/>
              <a:cxnLst/>
              <a:rect l="l" t="t" r="r" b="b"/>
              <a:pathLst>
                <a:path w="10812" h="585" extrusionOk="0">
                  <a:moveTo>
                    <a:pt x="358" y="561"/>
                  </a:moveTo>
                  <a:cubicBezTo>
                    <a:pt x="465" y="572"/>
                    <a:pt x="561" y="584"/>
                    <a:pt x="692" y="584"/>
                  </a:cubicBezTo>
                  <a:lnTo>
                    <a:pt x="727" y="584"/>
                  </a:lnTo>
                  <a:cubicBezTo>
                    <a:pt x="1442" y="561"/>
                    <a:pt x="2204" y="549"/>
                    <a:pt x="3073" y="549"/>
                  </a:cubicBezTo>
                  <a:cubicBezTo>
                    <a:pt x="3859" y="549"/>
                    <a:pt x="4633" y="561"/>
                    <a:pt x="5299" y="572"/>
                  </a:cubicBezTo>
                  <a:cubicBezTo>
                    <a:pt x="5823" y="584"/>
                    <a:pt x="6383" y="584"/>
                    <a:pt x="7014" y="584"/>
                  </a:cubicBezTo>
                  <a:cubicBezTo>
                    <a:pt x="7669" y="584"/>
                    <a:pt x="8312" y="584"/>
                    <a:pt x="8966" y="572"/>
                  </a:cubicBezTo>
                  <a:cubicBezTo>
                    <a:pt x="9419" y="572"/>
                    <a:pt x="9871" y="572"/>
                    <a:pt x="10336" y="561"/>
                  </a:cubicBezTo>
                  <a:cubicBezTo>
                    <a:pt x="10407" y="561"/>
                    <a:pt x="10467" y="549"/>
                    <a:pt x="10526" y="525"/>
                  </a:cubicBezTo>
                  <a:cubicBezTo>
                    <a:pt x="10550" y="525"/>
                    <a:pt x="10586" y="513"/>
                    <a:pt x="10633" y="501"/>
                  </a:cubicBezTo>
                  <a:lnTo>
                    <a:pt x="10812" y="465"/>
                  </a:lnTo>
                  <a:lnTo>
                    <a:pt x="10752" y="299"/>
                  </a:lnTo>
                  <a:cubicBezTo>
                    <a:pt x="10669" y="108"/>
                    <a:pt x="10550" y="1"/>
                    <a:pt x="10359" y="1"/>
                  </a:cubicBezTo>
                  <a:lnTo>
                    <a:pt x="10276" y="1"/>
                  </a:lnTo>
                  <a:cubicBezTo>
                    <a:pt x="10169" y="25"/>
                    <a:pt x="10062" y="25"/>
                    <a:pt x="9943" y="37"/>
                  </a:cubicBezTo>
                  <a:cubicBezTo>
                    <a:pt x="9693" y="72"/>
                    <a:pt x="9419" y="84"/>
                    <a:pt x="9157" y="84"/>
                  </a:cubicBezTo>
                  <a:lnTo>
                    <a:pt x="9050" y="84"/>
                  </a:lnTo>
                  <a:cubicBezTo>
                    <a:pt x="7371" y="84"/>
                    <a:pt x="5609" y="84"/>
                    <a:pt x="3668" y="60"/>
                  </a:cubicBezTo>
                  <a:cubicBezTo>
                    <a:pt x="2989" y="60"/>
                    <a:pt x="2323" y="49"/>
                    <a:pt x="1656" y="37"/>
                  </a:cubicBezTo>
                  <a:cubicBezTo>
                    <a:pt x="1287" y="37"/>
                    <a:pt x="906" y="25"/>
                    <a:pt x="549" y="25"/>
                  </a:cubicBezTo>
                  <a:lnTo>
                    <a:pt x="489" y="25"/>
                  </a:lnTo>
                  <a:cubicBezTo>
                    <a:pt x="406" y="25"/>
                    <a:pt x="168" y="25"/>
                    <a:pt x="61" y="334"/>
                  </a:cubicBezTo>
                  <a:lnTo>
                    <a:pt x="1" y="513"/>
                  </a:lnTo>
                  <a:lnTo>
                    <a:pt x="191" y="525"/>
                  </a:lnTo>
                  <a:cubicBezTo>
                    <a:pt x="239" y="537"/>
                    <a:pt x="299" y="537"/>
                    <a:pt x="358" y="5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5" name="Google Shape;4075;p116"/>
            <p:cNvSpPr/>
            <p:nvPr/>
          </p:nvSpPr>
          <p:spPr>
            <a:xfrm>
              <a:off x="2165150" y="3199025"/>
              <a:ext cx="262550" cy="17900"/>
            </a:xfrm>
            <a:custGeom>
              <a:avLst/>
              <a:gdLst/>
              <a:ahLst/>
              <a:cxnLst/>
              <a:rect l="l" t="t" r="r" b="b"/>
              <a:pathLst>
                <a:path w="10502" h="716" extrusionOk="0">
                  <a:moveTo>
                    <a:pt x="9942" y="1"/>
                  </a:moveTo>
                  <a:lnTo>
                    <a:pt x="9775" y="1"/>
                  </a:lnTo>
                  <a:lnTo>
                    <a:pt x="9727" y="1"/>
                  </a:lnTo>
                  <a:cubicBezTo>
                    <a:pt x="9346" y="13"/>
                    <a:pt x="8954" y="37"/>
                    <a:pt x="8573" y="60"/>
                  </a:cubicBezTo>
                  <a:cubicBezTo>
                    <a:pt x="7751" y="96"/>
                    <a:pt x="6918" y="144"/>
                    <a:pt x="6084" y="179"/>
                  </a:cubicBezTo>
                  <a:cubicBezTo>
                    <a:pt x="5679" y="191"/>
                    <a:pt x="5263" y="191"/>
                    <a:pt x="4774" y="191"/>
                  </a:cubicBezTo>
                  <a:lnTo>
                    <a:pt x="3536" y="191"/>
                  </a:lnTo>
                  <a:lnTo>
                    <a:pt x="2941" y="191"/>
                  </a:lnTo>
                  <a:cubicBezTo>
                    <a:pt x="2488" y="191"/>
                    <a:pt x="2024" y="179"/>
                    <a:pt x="1548" y="156"/>
                  </a:cubicBezTo>
                  <a:cubicBezTo>
                    <a:pt x="1215" y="156"/>
                    <a:pt x="893" y="144"/>
                    <a:pt x="560" y="144"/>
                  </a:cubicBezTo>
                  <a:lnTo>
                    <a:pt x="500" y="144"/>
                  </a:lnTo>
                  <a:lnTo>
                    <a:pt x="405" y="144"/>
                  </a:lnTo>
                  <a:cubicBezTo>
                    <a:pt x="202" y="144"/>
                    <a:pt x="83" y="227"/>
                    <a:pt x="24" y="430"/>
                  </a:cubicBezTo>
                  <a:lnTo>
                    <a:pt x="0" y="525"/>
                  </a:lnTo>
                  <a:lnTo>
                    <a:pt x="107" y="584"/>
                  </a:lnTo>
                  <a:cubicBezTo>
                    <a:pt x="119" y="608"/>
                    <a:pt x="131" y="608"/>
                    <a:pt x="131" y="620"/>
                  </a:cubicBezTo>
                  <a:cubicBezTo>
                    <a:pt x="179" y="668"/>
                    <a:pt x="250" y="715"/>
                    <a:pt x="345" y="715"/>
                  </a:cubicBezTo>
                  <a:lnTo>
                    <a:pt x="345" y="715"/>
                  </a:lnTo>
                  <a:cubicBezTo>
                    <a:pt x="3679" y="668"/>
                    <a:pt x="6989" y="608"/>
                    <a:pt x="10323" y="560"/>
                  </a:cubicBezTo>
                  <a:lnTo>
                    <a:pt x="10442" y="549"/>
                  </a:lnTo>
                  <a:lnTo>
                    <a:pt x="10501" y="227"/>
                  </a:lnTo>
                  <a:lnTo>
                    <a:pt x="10442" y="179"/>
                  </a:lnTo>
                  <a:cubicBezTo>
                    <a:pt x="10299" y="25"/>
                    <a:pt x="10085" y="1"/>
                    <a:pt x="99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81" name="Google Shape;4081;p117"/>
          <p:cNvGrpSpPr/>
          <p:nvPr/>
        </p:nvGrpSpPr>
        <p:grpSpPr>
          <a:xfrm>
            <a:off x="756350" y="1327795"/>
            <a:ext cx="1793100" cy="2001550"/>
            <a:chOff x="771500" y="1249600"/>
            <a:chExt cx="1793100" cy="2001550"/>
          </a:xfrm>
        </p:grpSpPr>
        <p:sp>
          <p:nvSpPr>
            <p:cNvPr id="4082" name="Google Shape;4082;p117"/>
            <p:cNvSpPr/>
            <p:nvPr/>
          </p:nvSpPr>
          <p:spPr>
            <a:xfrm>
              <a:off x="771500" y="1249600"/>
              <a:ext cx="1793100" cy="2001550"/>
            </a:xfrm>
            <a:custGeom>
              <a:avLst/>
              <a:gdLst/>
              <a:ahLst/>
              <a:cxnLst/>
              <a:rect l="l" t="t" r="r" b="b"/>
              <a:pathLst>
                <a:path w="71724" h="80062" extrusionOk="0">
                  <a:moveTo>
                    <a:pt x="36308" y="80039"/>
                  </a:moveTo>
                  <a:cubicBezTo>
                    <a:pt x="31835" y="80039"/>
                    <a:pt x="27365" y="80062"/>
                    <a:pt x="22895" y="80033"/>
                  </a:cubicBezTo>
                  <a:cubicBezTo>
                    <a:pt x="16554" y="79990"/>
                    <a:pt x="10216" y="79750"/>
                    <a:pt x="3878" y="79578"/>
                  </a:cubicBezTo>
                  <a:cubicBezTo>
                    <a:pt x="2863" y="79549"/>
                    <a:pt x="1860" y="79394"/>
                    <a:pt x="860" y="79248"/>
                  </a:cubicBezTo>
                  <a:cubicBezTo>
                    <a:pt x="637" y="79214"/>
                    <a:pt x="557" y="79119"/>
                    <a:pt x="534" y="78919"/>
                  </a:cubicBezTo>
                  <a:cubicBezTo>
                    <a:pt x="496" y="78569"/>
                    <a:pt x="494" y="78217"/>
                    <a:pt x="525" y="77864"/>
                  </a:cubicBezTo>
                  <a:cubicBezTo>
                    <a:pt x="562" y="77317"/>
                    <a:pt x="617" y="76767"/>
                    <a:pt x="617" y="76217"/>
                  </a:cubicBezTo>
                  <a:cubicBezTo>
                    <a:pt x="625" y="71262"/>
                    <a:pt x="668" y="66308"/>
                    <a:pt x="611" y="61354"/>
                  </a:cubicBezTo>
                  <a:cubicBezTo>
                    <a:pt x="574" y="58294"/>
                    <a:pt x="359" y="55239"/>
                    <a:pt x="253" y="52179"/>
                  </a:cubicBezTo>
                  <a:cubicBezTo>
                    <a:pt x="110" y="48173"/>
                    <a:pt x="1" y="44167"/>
                    <a:pt x="35" y="40159"/>
                  </a:cubicBezTo>
                  <a:cubicBezTo>
                    <a:pt x="92" y="33179"/>
                    <a:pt x="210" y="26199"/>
                    <a:pt x="216" y="19216"/>
                  </a:cubicBezTo>
                  <a:cubicBezTo>
                    <a:pt x="221" y="14482"/>
                    <a:pt x="49" y="9749"/>
                    <a:pt x="92" y="5015"/>
                  </a:cubicBezTo>
                  <a:cubicBezTo>
                    <a:pt x="101" y="3869"/>
                    <a:pt x="155" y="2726"/>
                    <a:pt x="213" y="1582"/>
                  </a:cubicBezTo>
                  <a:cubicBezTo>
                    <a:pt x="250" y="812"/>
                    <a:pt x="451" y="617"/>
                    <a:pt x="1207" y="557"/>
                  </a:cubicBezTo>
                  <a:cubicBezTo>
                    <a:pt x="2001" y="488"/>
                    <a:pt x="2792" y="559"/>
                    <a:pt x="3571" y="711"/>
                  </a:cubicBezTo>
                  <a:cubicBezTo>
                    <a:pt x="5522" y="1092"/>
                    <a:pt x="7494" y="1233"/>
                    <a:pt x="9479" y="1224"/>
                  </a:cubicBezTo>
                  <a:cubicBezTo>
                    <a:pt x="15095" y="1201"/>
                    <a:pt x="20711" y="1210"/>
                    <a:pt x="26328" y="1158"/>
                  </a:cubicBezTo>
                  <a:cubicBezTo>
                    <a:pt x="30313" y="1124"/>
                    <a:pt x="34299" y="998"/>
                    <a:pt x="38276" y="766"/>
                  </a:cubicBezTo>
                  <a:cubicBezTo>
                    <a:pt x="44477" y="399"/>
                    <a:pt x="50680" y="213"/>
                    <a:pt x="56887" y="72"/>
                  </a:cubicBezTo>
                  <a:cubicBezTo>
                    <a:pt x="59884" y="1"/>
                    <a:pt x="62878" y="115"/>
                    <a:pt x="65861" y="410"/>
                  </a:cubicBezTo>
                  <a:cubicBezTo>
                    <a:pt x="66463" y="471"/>
                    <a:pt x="66890" y="700"/>
                    <a:pt x="67196" y="1227"/>
                  </a:cubicBezTo>
                  <a:cubicBezTo>
                    <a:pt x="67471" y="1703"/>
                    <a:pt x="67781" y="2158"/>
                    <a:pt x="68122" y="2591"/>
                  </a:cubicBezTo>
                  <a:cubicBezTo>
                    <a:pt x="69360" y="4153"/>
                    <a:pt x="70219" y="5946"/>
                    <a:pt x="71256" y="7631"/>
                  </a:cubicBezTo>
                  <a:cubicBezTo>
                    <a:pt x="71400" y="7866"/>
                    <a:pt x="71488" y="8107"/>
                    <a:pt x="71342" y="8376"/>
                  </a:cubicBezTo>
                  <a:cubicBezTo>
                    <a:pt x="71242" y="8562"/>
                    <a:pt x="71291" y="8760"/>
                    <a:pt x="71308" y="8958"/>
                  </a:cubicBezTo>
                  <a:cubicBezTo>
                    <a:pt x="71663" y="12468"/>
                    <a:pt x="71723" y="15989"/>
                    <a:pt x="71660" y="19514"/>
                  </a:cubicBezTo>
                  <a:cubicBezTo>
                    <a:pt x="71577" y="23941"/>
                    <a:pt x="71546" y="28368"/>
                    <a:pt x="71557" y="32792"/>
                  </a:cubicBezTo>
                  <a:cubicBezTo>
                    <a:pt x="71580" y="38783"/>
                    <a:pt x="71629" y="44772"/>
                    <a:pt x="71523" y="50763"/>
                  </a:cubicBezTo>
                  <a:cubicBezTo>
                    <a:pt x="71457" y="54351"/>
                    <a:pt x="71503" y="57941"/>
                    <a:pt x="71437" y="61532"/>
                  </a:cubicBezTo>
                  <a:cubicBezTo>
                    <a:pt x="71348" y="66394"/>
                    <a:pt x="71245" y="71262"/>
                    <a:pt x="70993" y="76122"/>
                  </a:cubicBezTo>
                  <a:cubicBezTo>
                    <a:pt x="70950" y="76956"/>
                    <a:pt x="70958" y="77795"/>
                    <a:pt x="70933" y="78632"/>
                  </a:cubicBezTo>
                  <a:cubicBezTo>
                    <a:pt x="70907" y="79457"/>
                    <a:pt x="70669" y="79715"/>
                    <a:pt x="69852" y="79853"/>
                  </a:cubicBezTo>
                  <a:cubicBezTo>
                    <a:pt x="69245" y="79950"/>
                    <a:pt x="68629" y="80002"/>
                    <a:pt x="68013" y="80005"/>
                  </a:cubicBezTo>
                  <a:cubicBezTo>
                    <a:pt x="65302" y="80036"/>
                    <a:pt x="62594" y="80005"/>
                    <a:pt x="59887" y="79933"/>
                  </a:cubicBezTo>
                  <a:cubicBezTo>
                    <a:pt x="57663" y="79873"/>
                    <a:pt x="55440" y="79919"/>
                    <a:pt x="53216" y="79899"/>
                  </a:cubicBezTo>
                  <a:cubicBezTo>
                    <a:pt x="48457" y="79858"/>
                    <a:pt x="43703" y="80048"/>
                    <a:pt x="38947" y="80048"/>
                  </a:cubicBezTo>
                  <a:lnTo>
                    <a:pt x="36308" y="8004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3" name="Google Shape;4083;p117"/>
            <p:cNvSpPr/>
            <p:nvPr/>
          </p:nvSpPr>
          <p:spPr>
            <a:xfrm>
              <a:off x="798500" y="1277400"/>
              <a:ext cx="1738525" cy="1948250"/>
            </a:xfrm>
            <a:custGeom>
              <a:avLst/>
              <a:gdLst/>
              <a:ahLst/>
              <a:cxnLst/>
              <a:rect l="l" t="t" r="r" b="b"/>
              <a:pathLst>
                <a:path w="69541" h="77930" extrusionOk="0">
                  <a:moveTo>
                    <a:pt x="64185" y="399"/>
                  </a:moveTo>
                  <a:cubicBezTo>
                    <a:pt x="64191" y="585"/>
                    <a:pt x="64119" y="725"/>
                    <a:pt x="64053" y="863"/>
                  </a:cubicBezTo>
                  <a:cubicBezTo>
                    <a:pt x="63371" y="2298"/>
                    <a:pt x="62941" y="3826"/>
                    <a:pt x="62406" y="5316"/>
                  </a:cubicBezTo>
                  <a:cubicBezTo>
                    <a:pt x="62159" y="6000"/>
                    <a:pt x="61887" y="6671"/>
                    <a:pt x="61575" y="7327"/>
                  </a:cubicBezTo>
                  <a:cubicBezTo>
                    <a:pt x="61173" y="8164"/>
                    <a:pt x="61434" y="8536"/>
                    <a:pt x="62374" y="8439"/>
                  </a:cubicBezTo>
                  <a:cubicBezTo>
                    <a:pt x="63663" y="8301"/>
                    <a:pt x="64953" y="8135"/>
                    <a:pt x="66239" y="7963"/>
                  </a:cubicBezTo>
                  <a:cubicBezTo>
                    <a:pt x="67136" y="7843"/>
                    <a:pt x="68042" y="7872"/>
                    <a:pt x="68941" y="7783"/>
                  </a:cubicBezTo>
                  <a:cubicBezTo>
                    <a:pt x="69239" y="7754"/>
                    <a:pt x="69262" y="7960"/>
                    <a:pt x="69274" y="8158"/>
                  </a:cubicBezTo>
                  <a:cubicBezTo>
                    <a:pt x="69325" y="8903"/>
                    <a:pt x="69380" y="9651"/>
                    <a:pt x="69403" y="10399"/>
                  </a:cubicBezTo>
                  <a:cubicBezTo>
                    <a:pt x="69509" y="13966"/>
                    <a:pt x="69540" y="17534"/>
                    <a:pt x="69460" y="21101"/>
                  </a:cubicBezTo>
                  <a:cubicBezTo>
                    <a:pt x="69308" y="27686"/>
                    <a:pt x="69460" y="34270"/>
                    <a:pt x="69429" y="40858"/>
                  </a:cubicBezTo>
                  <a:cubicBezTo>
                    <a:pt x="69394" y="47706"/>
                    <a:pt x="69340" y="54554"/>
                    <a:pt x="69259" y="61405"/>
                  </a:cubicBezTo>
                  <a:cubicBezTo>
                    <a:pt x="69219" y="64640"/>
                    <a:pt x="69108" y="67878"/>
                    <a:pt x="69002" y="71113"/>
                  </a:cubicBezTo>
                  <a:cubicBezTo>
                    <a:pt x="68936" y="73136"/>
                    <a:pt x="68784" y="75159"/>
                    <a:pt x="68798" y="77188"/>
                  </a:cubicBezTo>
                  <a:cubicBezTo>
                    <a:pt x="68798" y="77546"/>
                    <a:pt x="68689" y="77678"/>
                    <a:pt x="68323" y="77723"/>
                  </a:cubicBezTo>
                  <a:cubicBezTo>
                    <a:pt x="67706" y="77795"/>
                    <a:pt x="67093" y="77815"/>
                    <a:pt x="66477" y="77827"/>
                  </a:cubicBezTo>
                  <a:cubicBezTo>
                    <a:pt x="62093" y="77904"/>
                    <a:pt x="57712" y="77689"/>
                    <a:pt x="53331" y="77692"/>
                  </a:cubicBezTo>
                  <a:cubicBezTo>
                    <a:pt x="48242" y="77695"/>
                    <a:pt x="43156" y="77870"/>
                    <a:pt x="38067" y="77852"/>
                  </a:cubicBezTo>
                  <a:cubicBezTo>
                    <a:pt x="30932" y="77824"/>
                    <a:pt x="23798" y="77930"/>
                    <a:pt x="16663" y="77772"/>
                  </a:cubicBezTo>
                  <a:cubicBezTo>
                    <a:pt x="12236" y="77675"/>
                    <a:pt x="7812" y="77546"/>
                    <a:pt x="3388" y="77420"/>
                  </a:cubicBezTo>
                  <a:cubicBezTo>
                    <a:pt x="2528" y="77391"/>
                    <a:pt x="1674" y="77317"/>
                    <a:pt x="823" y="77196"/>
                  </a:cubicBezTo>
                  <a:cubicBezTo>
                    <a:pt x="531" y="77156"/>
                    <a:pt x="414" y="77067"/>
                    <a:pt x="439" y="76738"/>
                  </a:cubicBezTo>
                  <a:cubicBezTo>
                    <a:pt x="798" y="72210"/>
                    <a:pt x="583" y="67669"/>
                    <a:pt x="666" y="63133"/>
                  </a:cubicBezTo>
                  <a:cubicBezTo>
                    <a:pt x="723" y="59941"/>
                    <a:pt x="517" y="56749"/>
                    <a:pt x="362" y="53560"/>
                  </a:cubicBezTo>
                  <a:cubicBezTo>
                    <a:pt x="12" y="46319"/>
                    <a:pt x="1" y="39075"/>
                    <a:pt x="84" y="31829"/>
                  </a:cubicBezTo>
                  <a:cubicBezTo>
                    <a:pt x="141" y="26763"/>
                    <a:pt x="316" y="21697"/>
                    <a:pt x="222" y="16634"/>
                  </a:cubicBezTo>
                  <a:cubicBezTo>
                    <a:pt x="144" y="12405"/>
                    <a:pt x="78" y="8178"/>
                    <a:pt x="104" y="3949"/>
                  </a:cubicBezTo>
                  <a:cubicBezTo>
                    <a:pt x="110" y="2935"/>
                    <a:pt x="173" y="1923"/>
                    <a:pt x="184" y="912"/>
                  </a:cubicBezTo>
                  <a:cubicBezTo>
                    <a:pt x="190" y="594"/>
                    <a:pt x="302" y="493"/>
                    <a:pt x="611" y="496"/>
                  </a:cubicBezTo>
                  <a:cubicBezTo>
                    <a:pt x="1118" y="499"/>
                    <a:pt x="1626" y="548"/>
                    <a:pt x="2121" y="642"/>
                  </a:cubicBezTo>
                  <a:cubicBezTo>
                    <a:pt x="4270" y="1063"/>
                    <a:pt x="6442" y="1212"/>
                    <a:pt x="8626" y="1198"/>
                  </a:cubicBezTo>
                  <a:cubicBezTo>
                    <a:pt x="15958" y="1152"/>
                    <a:pt x="23296" y="1250"/>
                    <a:pt x="30626" y="1012"/>
                  </a:cubicBezTo>
                  <a:cubicBezTo>
                    <a:pt x="34039" y="903"/>
                    <a:pt x="37445" y="714"/>
                    <a:pt x="40855" y="536"/>
                  </a:cubicBezTo>
                  <a:cubicBezTo>
                    <a:pt x="45956" y="270"/>
                    <a:pt x="51062" y="129"/>
                    <a:pt x="56173" y="41"/>
                  </a:cubicBezTo>
                  <a:cubicBezTo>
                    <a:pt x="58618" y="0"/>
                    <a:pt x="61062" y="58"/>
                    <a:pt x="63497" y="275"/>
                  </a:cubicBezTo>
                  <a:cubicBezTo>
                    <a:pt x="63715" y="290"/>
                    <a:pt x="63939" y="273"/>
                    <a:pt x="64185" y="3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4" name="Google Shape;4084;p117"/>
            <p:cNvSpPr/>
            <p:nvPr/>
          </p:nvSpPr>
          <p:spPr>
            <a:xfrm>
              <a:off x="2368225" y="1299525"/>
              <a:ext cx="154100" cy="160200"/>
            </a:xfrm>
            <a:custGeom>
              <a:avLst/>
              <a:gdLst/>
              <a:ahLst/>
              <a:cxnLst/>
              <a:rect l="l" t="t" r="r" b="b"/>
              <a:pathLst>
                <a:path w="6164" h="6408" extrusionOk="0">
                  <a:moveTo>
                    <a:pt x="0" y="6408"/>
                  </a:moveTo>
                  <a:cubicBezTo>
                    <a:pt x="937" y="4256"/>
                    <a:pt x="1413" y="2032"/>
                    <a:pt x="2470" y="1"/>
                  </a:cubicBezTo>
                  <a:cubicBezTo>
                    <a:pt x="3872" y="1812"/>
                    <a:pt x="5121" y="3683"/>
                    <a:pt x="6164" y="5780"/>
                  </a:cubicBezTo>
                  <a:cubicBezTo>
                    <a:pt x="5124" y="5932"/>
                    <a:pt x="4101" y="5875"/>
                    <a:pt x="3095" y="6035"/>
                  </a:cubicBezTo>
                  <a:cubicBezTo>
                    <a:pt x="2104" y="6193"/>
                    <a:pt x="1101" y="6279"/>
                    <a:pt x="0" y="64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5" name="Google Shape;4085;p117"/>
            <p:cNvSpPr/>
            <p:nvPr/>
          </p:nvSpPr>
          <p:spPr>
            <a:xfrm>
              <a:off x="1134550" y="2034850"/>
              <a:ext cx="1273375" cy="49400"/>
            </a:xfrm>
            <a:custGeom>
              <a:avLst/>
              <a:gdLst/>
              <a:ahLst/>
              <a:cxnLst/>
              <a:rect l="l" t="t" r="r" b="b"/>
              <a:pathLst>
                <a:path w="50935" h="1976" extrusionOk="0">
                  <a:moveTo>
                    <a:pt x="4791" y="488"/>
                  </a:moveTo>
                  <a:cubicBezTo>
                    <a:pt x="10324" y="1"/>
                    <a:pt x="15986" y="173"/>
                    <a:pt x="21642" y="138"/>
                  </a:cubicBezTo>
                  <a:cubicBezTo>
                    <a:pt x="25009" y="115"/>
                    <a:pt x="28376" y="313"/>
                    <a:pt x="31743" y="393"/>
                  </a:cubicBezTo>
                  <a:cubicBezTo>
                    <a:pt x="35439" y="479"/>
                    <a:pt x="39135" y="640"/>
                    <a:pt x="42837" y="585"/>
                  </a:cubicBezTo>
                  <a:cubicBezTo>
                    <a:pt x="45256" y="548"/>
                    <a:pt x="47680" y="568"/>
                    <a:pt x="50101" y="562"/>
                  </a:cubicBezTo>
                  <a:cubicBezTo>
                    <a:pt x="50167" y="562"/>
                    <a:pt x="50233" y="562"/>
                    <a:pt x="50299" y="565"/>
                  </a:cubicBezTo>
                  <a:cubicBezTo>
                    <a:pt x="50591" y="582"/>
                    <a:pt x="50815" y="703"/>
                    <a:pt x="50872" y="1009"/>
                  </a:cubicBezTo>
                  <a:cubicBezTo>
                    <a:pt x="50935" y="1339"/>
                    <a:pt x="50783" y="1577"/>
                    <a:pt x="50488" y="1694"/>
                  </a:cubicBezTo>
                  <a:cubicBezTo>
                    <a:pt x="50072" y="1863"/>
                    <a:pt x="49634" y="1975"/>
                    <a:pt x="49204" y="1786"/>
                  </a:cubicBezTo>
                  <a:cubicBezTo>
                    <a:pt x="48949" y="1674"/>
                    <a:pt x="48697" y="1657"/>
                    <a:pt x="48436" y="1657"/>
                  </a:cubicBezTo>
                  <a:cubicBezTo>
                    <a:pt x="46631" y="1657"/>
                    <a:pt x="44826" y="1637"/>
                    <a:pt x="43021" y="1657"/>
                  </a:cubicBezTo>
                  <a:cubicBezTo>
                    <a:pt x="38637" y="1706"/>
                    <a:pt x="34259" y="1534"/>
                    <a:pt x="29880" y="1413"/>
                  </a:cubicBezTo>
                  <a:cubicBezTo>
                    <a:pt x="25940" y="1302"/>
                    <a:pt x="22003" y="1150"/>
                    <a:pt x="18061" y="1230"/>
                  </a:cubicBezTo>
                  <a:cubicBezTo>
                    <a:pt x="15926" y="1273"/>
                    <a:pt x="13788" y="1219"/>
                    <a:pt x="11654" y="1244"/>
                  </a:cubicBezTo>
                  <a:cubicBezTo>
                    <a:pt x="10313" y="1262"/>
                    <a:pt x="8969" y="1322"/>
                    <a:pt x="7631" y="1408"/>
                  </a:cubicBezTo>
                  <a:cubicBezTo>
                    <a:pt x="5364" y="1551"/>
                    <a:pt x="3098" y="1534"/>
                    <a:pt x="828" y="1508"/>
                  </a:cubicBezTo>
                  <a:cubicBezTo>
                    <a:pt x="742" y="1511"/>
                    <a:pt x="654" y="1508"/>
                    <a:pt x="565" y="1499"/>
                  </a:cubicBezTo>
                  <a:cubicBezTo>
                    <a:pt x="230" y="1448"/>
                    <a:pt x="0" y="1204"/>
                    <a:pt x="26" y="941"/>
                  </a:cubicBezTo>
                  <a:cubicBezTo>
                    <a:pt x="49" y="660"/>
                    <a:pt x="270" y="488"/>
                    <a:pt x="645" y="488"/>
                  </a:cubicBezTo>
                  <a:cubicBezTo>
                    <a:pt x="1992" y="485"/>
                    <a:pt x="3333" y="488"/>
                    <a:pt x="4791" y="4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6" name="Google Shape;4086;p117"/>
            <p:cNvSpPr/>
            <p:nvPr/>
          </p:nvSpPr>
          <p:spPr>
            <a:xfrm>
              <a:off x="1139275" y="2527700"/>
              <a:ext cx="1272825" cy="39500"/>
            </a:xfrm>
            <a:custGeom>
              <a:avLst/>
              <a:gdLst/>
              <a:ahLst/>
              <a:cxnLst/>
              <a:rect l="l" t="t" r="r" b="b"/>
              <a:pathLst>
                <a:path w="50913" h="1580" extrusionOk="0">
                  <a:moveTo>
                    <a:pt x="25416" y="144"/>
                  </a:moveTo>
                  <a:cubicBezTo>
                    <a:pt x="26296" y="144"/>
                    <a:pt x="27178" y="138"/>
                    <a:pt x="28058" y="144"/>
                  </a:cubicBezTo>
                  <a:cubicBezTo>
                    <a:pt x="31296" y="161"/>
                    <a:pt x="34531" y="9"/>
                    <a:pt x="37769" y="115"/>
                  </a:cubicBezTo>
                  <a:cubicBezTo>
                    <a:pt x="39396" y="167"/>
                    <a:pt x="41027" y="127"/>
                    <a:pt x="42657" y="78"/>
                  </a:cubicBezTo>
                  <a:cubicBezTo>
                    <a:pt x="45104" y="0"/>
                    <a:pt x="47542" y="172"/>
                    <a:pt x="49984" y="307"/>
                  </a:cubicBezTo>
                  <a:cubicBezTo>
                    <a:pt x="50093" y="310"/>
                    <a:pt x="50201" y="319"/>
                    <a:pt x="50310" y="333"/>
                  </a:cubicBezTo>
                  <a:cubicBezTo>
                    <a:pt x="50689" y="405"/>
                    <a:pt x="50912" y="651"/>
                    <a:pt x="50881" y="943"/>
                  </a:cubicBezTo>
                  <a:cubicBezTo>
                    <a:pt x="50843" y="1270"/>
                    <a:pt x="50548" y="1468"/>
                    <a:pt x="50150" y="1427"/>
                  </a:cubicBezTo>
                  <a:cubicBezTo>
                    <a:pt x="49909" y="1405"/>
                    <a:pt x="49669" y="1373"/>
                    <a:pt x="49428" y="1356"/>
                  </a:cubicBezTo>
                  <a:cubicBezTo>
                    <a:pt x="46723" y="1170"/>
                    <a:pt x="44018" y="1135"/>
                    <a:pt x="41307" y="1170"/>
                  </a:cubicBezTo>
                  <a:cubicBezTo>
                    <a:pt x="36794" y="1227"/>
                    <a:pt x="32279" y="1127"/>
                    <a:pt x="27766" y="1233"/>
                  </a:cubicBezTo>
                  <a:cubicBezTo>
                    <a:pt x="24663" y="1304"/>
                    <a:pt x="21562" y="1476"/>
                    <a:pt x="18453" y="1505"/>
                  </a:cubicBezTo>
                  <a:cubicBezTo>
                    <a:pt x="13476" y="1551"/>
                    <a:pt x="8502" y="1579"/>
                    <a:pt x="3525" y="1505"/>
                  </a:cubicBezTo>
                  <a:cubicBezTo>
                    <a:pt x="2556" y="1490"/>
                    <a:pt x="1588" y="1453"/>
                    <a:pt x="619" y="1525"/>
                  </a:cubicBezTo>
                  <a:cubicBezTo>
                    <a:pt x="241" y="1551"/>
                    <a:pt x="52" y="1430"/>
                    <a:pt x="26" y="1161"/>
                  </a:cubicBezTo>
                  <a:cubicBezTo>
                    <a:pt x="0" y="849"/>
                    <a:pt x="169" y="657"/>
                    <a:pt x="453" y="579"/>
                  </a:cubicBezTo>
                  <a:cubicBezTo>
                    <a:pt x="642" y="528"/>
                    <a:pt x="846" y="513"/>
                    <a:pt x="1041" y="502"/>
                  </a:cubicBezTo>
                  <a:cubicBezTo>
                    <a:pt x="2052" y="433"/>
                    <a:pt x="3066" y="462"/>
                    <a:pt x="4081" y="459"/>
                  </a:cubicBezTo>
                  <a:cubicBezTo>
                    <a:pt x="9410" y="439"/>
                    <a:pt x="14740" y="513"/>
                    <a:pt x="20067" y="396"/>
                  </a:cubicBezTo>
                  <a:cubicBezTo>
                    <a:pt x="21852" y="356"/>
                    <a:pt x="23634" y="293"/>
                    <a:pt x="25416" y="241"/>
                  </a:cubicBezTo>
                  <a:cubicBezTo>
                    <a:pt x="25416" y="210"/>
                    <a:pt x="25416" y="175"/>
                    <a:pt x="25416" y="1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7" name="Google Shape;4087;p117"/>
            <p:cNvSpPr/>
            <p:nvPr/>
          </p:nvSpPr>
          <p:spPr>
            <a:xfrm>
              <a:off x="1145000" y="3049975"/>
              <a:ext cx="1260000" cy="39650"/>
            </a:xfrm>
            <a:custGeom>
              <a:avLst/>
              <a:gdLst/>
              <a:ahLst/>
              <a:cxnLst/>
              <a:rect l="l" t="t" r="r" b="b"/>
              <a:pathLst>
                <a:path w="50400" h="1586" extrusionOk="0">
                  <a:moveTo>
                    <a:pt x="25451" y="1164"/>
                  </a:moveTo>
                  <a:cubicBezTo>
                    <a:pt x="20431" y="1213"/>
                    <a:pt x="15411" y="1250"/>
                    <a:pt x="10390" y="1316"/>
                  </a:cubicBezTo>
                  <a:cubicBezTo>
                    <a:pt x="7614" y="1350"/>
                    <a:pt x="4840" y="1204"/>
                    <a:pt x="2067" y="1181"/>
                  </a:cubicBezTo>
                  <a:cubicBezTo>
                    <a:pt x="1608" y="1179"/>
                    <a:pt x="1144" y="1133"/>
                    <a:pt x="694" y="1316"/>
                  </a:cubicBezTo>
                  <a:cubicBezTo>
                    <a:pt x="468" y="1408"/>
                    <a:pt x="250" y="1322"/>
                    <a:pt x="135" y="1098"/>
                  </a:cubicBezTo>
                  <a:cubicBezTo>
                    <a:pt x="1" y="840"/>
                    <a:pt x="95" y="623"/>
                    <a:pt x="313" y="462"/>
                  </a:cubicBezTo>
                  <a:cubicBezTo>
                    <a:pt x="651" y="216"/>
                    <a:pt x="1047" y="181"/>
                    <a:pt x="1448" y="181"/>
                  </a:cubicBezTo>
                  <a:cubicBezTo>
                    <a:pt x="3032" y="181"/>
                    <a:pt x="4617" y="184"/>
                    <a:pt x="6204" y="193"/>
                  </a:cubicBezTo>
                  <a:cubicBezTo>
                    <a:pt x="11491" y="224"/>
                    <a:pt x="16774" y="204"/>
                    <a:pt x="22061" y="87"/>
                  </a:cubicBezTo>
                  <a:cubicBezTo>
                    <a:pt x="25978" y="1"/>
                    <a:pt x="29901" y="7"/>
                    <a:pt x="33820" y="73"/>
                  </a:cubicBezTo>
                  <a:cubicBezTo>
                    <a:pt x="38508" y="150"/>
                    <a:pt x="43196" y="336"/>
                    <a:pt x="47884" y="474"/>
                  </a:cubicBezTo>
                  <a:cubicBezTo>
                    <a:pt x="48325" y="485"/>
                    <a:pt x="48766" y="471"/>
                    <a:pt x="49207" y="468"/>
                  </a:cubicBezTo>
                  <a:cubicBezTo>
                    <a:pt x="49382" y="468"/>
                    <a:pt x="49560" y="456"/>
                    <a:pt x="49735" y="477"/>
                  </a:cubicBezTo>
                  <a:cubicBezTo>
                    <a:pt x="50170" y="522"/>
                    <a:pt x="50399" y="754"/>
                    <a:pt x="50359" y="1084"/>
                  </a:cubicBezTo>
                  <a:cubicBezTo>
                    <a:pt x="50322" y="1393"/>
                    <a:pt x="50076" y="1585"/>
                    <a:pt x="49689" y="1577"/>
                  </a:cubicBezTo>
                  <a:cubicBezTo>
                    <a:pt x="47884" y="1537"/>
                    <a:pt x="46078" y="1494"/>
                    <a:pt x="44273" y="1445"/>
                  </a:cubicBezTo>
                  <a:cubicBezTo>
                    <a:pt x="41566" y="1373"/>
                    <a:pt x="38858" y="1325"/>
                    <a:pt x="36150" y="1216"/>
                  </a:cubicBezTo>
                  <a:cubicBezTo>
                    <a:pt x="32586" y="1078"/>
                    <a:pt x="29018" y="1110"/>
                    <a:pt x="25451" y="116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8" name="Google Shape;4088;p117"/>
            <p:cNvSpPr/>
            <p:nvPr/>
          </p:nvSpPr>
          <p:spPr>
            <a:xfrm>
              <a:off x="1132100" y="1792375"/>
              <a:ext cx="1260925" cy="39850"/>
            </a:xfrm>
            <a:custGeom>
              <a:avLst/>
              <a:gdLst/>
              <a:ahLst/>
              <a:cxnLst/>
              <a:rect l="l" t="t" r="r" b="b"/>
              <a:pathLst>
                <a:path w="50437" h="1594" extrusionOk="0">
                  <a:moveTo>
                    <a:pt x="26477" y="132"/>
                  </a:moveTo>
                  <a:cubicBezTo>
                    <a:pt x="32454" y="170"/>
                    <a:pt x="39569" y="241"/>
                    <a:pt x="46678" y="448"/>
                  </a:cubicBezTo>
                  <a:cubicBezTo>
                    <a:pt x="47600" y="476"/>
                    <a:pt x="48526" y="456"/>
                    <a:pt x="49451" y="465"/>
                  </a:cubicBezTo>
                  <a:cubicBezTo>
                    <a:pt x="49649" y="459"/>
                    <a:pt x="49847" y="476"/>
                    <a:pt x="50041" y="511"/>
                  </a:cubicBezTo>
                  <a:cubicBezTo>
                    <a:pt x="50282" y="562"/>
                    <a:pt x="50420" y="731"/>
                    <a:pt x="50428" y="983"/>
                  </a:cubicBezTo>
                  <a:cubicBezTo>
                    <a:pt x="50437" y="1233"/>
                    <a:pt x="50302" y="1390"/>
                    <a:pt x="50079" y="1485"/>
                  </a:cubicBezTo>
                  <a:cubicBezTo>
                    <a:pt x="49867" y="1574"/>
                    <a:pt x="49643" y="1539"/>
                    <a:pt x="49425" y="1542"/>
                  </a:cubicBezTo>
                  <a:cubicBezTo>
                    <a:pt x="46827" y="1594"/>
                    <a:pt x="44228" y="1422"/>
                    <a:pt x="41632" y="1396"/>
                  </a:cubicBezTo>
                  <a:cubicBezTo>
                    <a:pt x="36124" y="1344"/>
                    <a:pt x="30620" y="1172"/>
                    <a:pt x="25113" y="1238"/>
                  </a:cubicBezTo>
                  <a:cubicBezTo>
                    <a:pt x="22889" y="1264"/>
                    <a:pt x="20666" y="1247"/>
                    <a:pt x="18442" y="1233"/>
                  </a:cubicBezTo>
                  <a:cubicBezTo>
                    <a:pt x="14766" y="1213"/>
                    <a:pt x="11087" y="1307"/>
                    <a:pt x="7411" y="1267"/>
                  </a:cubicBezTo>
                  <a:cubicBezTo>
                    <a:pt x="5385" y="1244"/>
                    <a:pt x="3365" y="1121"/>
                    <a:pt x="1339" y="1035"/>
                  </a:cubicBezTo>
                  <a:cubicBezTo>
                    <a:pt x="1075" y="1023"/>
                    <a:pt x="812" y="1044"/>
                    <a:pt x="548" y="1052"/>
                  </a:cubicBezTo>
                  <a:cubicBezTo>
                    <a:pt x="293" y="1064"/>
                    <a:pt x="116" y="952"/>
                    <a:pt x="58" y="705"/>
                  </a:cubicBezTo>
                  <a:cubicBezTo>
                    <a:pt x="1" y="459"/>
                    <a:pt x="110" y="264"/>
                    <a:pt x="328" y="155"/>
                  </a:cubicBezTo>
                  <a:cubicBezTo>
                    <a:pt x="588" y="26"/>
                    <a:pt x="875" y="1"/>
                    <a:pt x="1164" y="15"/>
                  </a:cubicBezTo>
                  <a:cubicBezTo>
                    <a:pt x="3520" y="138"/>
                    <a:pt x="5875" y="141"/>
                    <a:pt x="8230" y="181"/>
                  </a:cubicBezTo>
                  <a:cubicBezTo>
                    <a:pt x="11468" y="235"/>
                    <a:pt x="14706" y="129"/>
                    <a:pt x="17944" y="141"/>
                  </a:cubicBezTo>
                  <a:cubicBezTo>
                    <a:pt x="20408" y="155"/>
                    <a:pt x="22875" y="184"/>
                    <a:pt x="26477" y="1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9" name="Google Shape;4089;p117"/>
            <p:cNvSpPr/>
            <p:nvPr/>
          </p:nvSpPr>
          <p:spPr>
            <a:xfrm>
              <a:off x="1137975" y="2281700"/>
              <a:ext cx="1261375" cy="42450"/>
            </a:xfrm>
            <a:custGeom>
              <a:avLst/>
              <a:gdLst/>
              <a:ahLst/>
              <a:cxnLst/>
              <a:rect l="l" t="t" r="r" b="b"/>
              <a:pathLst>
                <a:path w="50455" h="1698" extrusionOk="0">
                  <a:moveTo>
                    <a:pt x="28924" y="1348"/>
                  </a:moveTo>
                  <a:cubicBezTo>
                    <a:pt x="25245" y="1133"/>
                    <a:pt x="21084" y="1164"/>
                    <a:pt x="16924" y="1124"/>
                  </a:cubicBezTo>
                  <a:cubicBezTo>
                    <a:pt x="14568" y="1104"/>
                    <a:pt x="12216" y="1181"/>
                    <a:pt x="9863" y="1359"/>
                  </a:cubicBezTo>
                  <a:cubicBezTo>
                    <a:pt x="8305" y="1479"/>
                    <a:pt x="6743" y="1468"/>
                    <a:pt x="5179" y="1451"/>
                  </a:cubicBezTo>
                  <a:cubicBezTo>
                    <a:pt x="3663" y="1436"/>
                    <a:pt x="2144" y="1325"/>
                    <a:pt x="628" y="1388"/>
                  </a:cubicBezTo>
                  <a:cubicBezTo>
                    <a:pt x="273" y="1402"/>
                    <a:pt x="78" y="1267"/>
                    <a:pt x="38" y="998"/>
                  </a:cubicBezTo>
                  <a:cubicBezTo>
                    <a:pt x="1" y="746"/>
                    <a:pt x="173" y="482"/>
                    <a:pt x="468" y="419"/>
                  </a:cubicBezTo>
                  <a:cubicBezTo>
                    <a:pt x="700" y="368"/>
                    <a:pt x="949" y="376"/>
                    <a:pt x="1190" y="373"/>
                  </a:cubicBezTo>
                  <a:cubicBezTo>
                    <a:pt x="3832" y="348"/>
                    <a:pt x="6474" y="468"/>
                    <a:pt x="9113" y="322"/>
                  </a:cubicBezTo>
                  <a:cubicBezTo>
                    <a:pt x="11333" y="199"/>
                    <a:pt x="13551" y="29"/>
                    <a:pt x="15775" y="52"/>
                  </a:cubicBezTo>
                  <a:cubicBezTo>
                    <a:pt x="19164" y="90"/>
                    <a:pt x="22554" y="1"/>
                    <a:pt x="25944" y="167"/>
                  </a:cubicBezTo>
                  <a:cubicBezTo>
                    <a:pt x="28669" y="299"/>
                    <a:pt x="31399" y="242"/>
                    <a:pt x="34130" y="262"/>
                  </a:cubicBezTo>
                  <a:cubicBezTo>
                    <a:pt x="39150" y="296"/>
                    <a:pt x="44167" y="345"/>
                    <a:pt x="49185" y="405"/>
                  </a:cubicBezTo>
                  <a:cubicBezTo>
                    <a:pt x="49428" y="411"/>
                    <a:pt x="49669" y="428"/>
                    <a:pt x="49910" y="459"/>
                  </a:cubicBezTo>
                  <a:cubicBezTo>
                    <a:pt x="50179" y="488"/>
                    <a:pt x="50362" y="640"/>
                    <a:pt x="50405" y="912"/>
                  </a:cubicBezTo>
                  <a:cubicBezTo>
                    <a:pt x="50454" y="1213"/>
                    <a:pt x="50294" y="1422"/>
                    <a:pt x="50033" y="1542"/>
                  </a:cubicBezTo>
                  <a:cubicBezTo>
                    <a:pt x="49835" y="1634"/>
                    <a:pt x="49612" y="1697"/>
                    <a:pt x="49394" y="1600"/>
                  </a:cubicBezTo>
                  <a:cubicBezTo>
                    <a:pt x="49082" y="1456"/>
                    <a:pt x="48749" y="1482"/>
                    <a:pt x="48423" y="1476"/>
                  </a:cubicBezTo>
                  <a:cubicBezTo>
                    <a:pt x="42081" y="1405"/>
                    <a:pt x="35743" y="1330"/>
                    <a:pt x="28924" y="13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0" name="Google Shape;4090;p117"/>
            <p:cNvSpPr/>
            <p:nvPr/>
          </p:nvSpPr>
          <p:spPr>
            <a:xfrm>
              <a:off x="1139500" y="2807425"/>
              <a:ext cx="1267575" cy="35500"/>
            </a:xfrm>
            <a:custGeom>
              <a:avLst/>
              <a:gdLst/>
              <a:ahLst/>
              <a:cxnLst/>
              <a:rect l="l" t="t" r="r" b="b"/>
              <a:pathLst>
                <a:path w="50703" h="1420" extrusionOk="0">
                  <a:moveTo>
                    <a:pt x="25502" y="1336"/>
                  </a:moveTo>
                  <a:cubicBezTo>
                    <a:pt x="22287" y="1336"/>
                    <a:pt x="19072" y="1284"/>
                    <a:pt x="15857" y="1347"/>
                  </a:cubicBezTo>
                  <a:cubicBezTo>
                    <a:pt x="12378" y="1419"/>
                    <a:pt x="8900" y="1405"/>
                    <a:pt x="5424" y="1276"/>
                  </a:cubicBezTo>
                  <a:cubicBezTo>
                    <a:pt x="4630" y="1247"/>
                    <a:pt x="3842" y="1176"/>
                    <a:pt x="3052" y="1121"/>
                  </a:cubicBezTo>
                  <a:cubicBezTo>
                    <a:pt x="2241" y="1064"/>
                    <a:pt x="1433" y="938"/>
                    <a:pt x="622" y="1104"/>
                  </a:cubicBezTo>
                  <a:cubicBezTo>
                    <a:pt x="344" y="1158"/>
                    <a:pt x="146" y="1015"/>
                    <a:pt x="75" y="746"/>
                  </a:cubicBezTo>
                  <a:cubicBezTo>
                    <a:pt x="0" y="474"/>
                    <a:pt x="132" y="264"/>
                    <a:pt x="370" y="147"/>
                  </a:cubicBezTo>
                  <a:cubicBezTo>
                    <a:pt x="593" y="38"/>
                    <a:pt x="842" y="58"/>
                    <a:pt x="1086" y="49"/>
                  </a:cubicBezTo>
                  <a:cubicBezTo>
                    <a:pt x="2542" y="1"/>
                    <a:pt x="3989" y="170"/>
                    <a:pt x="5441" y="201"/>
                  </a:cubicBezTo>
                  <a:cubicBezTo>
                    <a:pt x="8522" y="273"/>
                    <a:pt x="11602" y="385"/>
                    <a:pt x="14688" y="282"/>
                  </a:cubicBezTo>
                  <a:cubicBezTo>
                    <a:pt x="16665" y="216"/>
                    <a:pt x="18648" y="221"/>
                    <a:pt x="20633" y="210"/>
                  </a:cubicBezTo>
                  <a:cubicBezTo>
                    <a:pt x="25565" y="181"/>
                    <a:pt x="30496" y="47"/>
                    <a:pt x="35427" y="107"/>
                  </a:cubicBezTo>
                  <a:cubicBezTo>
                    <a:pt x="38794" y="147"/>
                    <a:pt x="42164" y="259"/>
                    <a:pt x="45533" y="250"/>
                  </a:cubicBezTo>
                  <a:cubicBezTo>
                    <a:pt x="46900" y="247"/>
                    <a:pt x="48264" y="247"/>
                    <a:pt x="49631" y="253"/>
                  </a:cubicBezTo>
                  <a:cubicBezTo>
                    <a:pt x="49849" y="253"/>
                    <a:pt x="50069" y="253"/>
                    <a:pt x="50284" y="316"/>
                  </a:cubicBezTo>
                  <a:cubicBezTo>
                    <a:pt x="50551" y="393"/>
                    <a:pt x="50703" y="560"/>
                    <a:pt x="50700" y="837"/>
                  </a:cubicBezTo>
                  <a:cubicBezTo>
                    <a:pt x="50700" y="1121"/>
                    <a:pt x="50522" y="1279"/>
                    <a:pt x="50264" y="1347"/>
                  </a:cubicBezTo>
                  <a:cubicBezTo>
                    <a:pt x="50161" y="1376"/>
                    <a:pt x="50049" y="1388"/>
                    <a:pt x="49940" y="1379"/>
                  </a:cubicBezTo>
                  <a:cubicBezTo>
                    <a:pt x="48445" y="1259"/>
                    <a:pt x="46946" y="1365"/>
                    <a:pt x="45450" y="1339"/>
                  </a:cubicBezTo>
                  <a:cubicBezTo>
                    <a:pt x="41863" y="1279"/>
                    <a:pt x="38273" y="1216"/>
                    <a:pt x="34685" y="1187"/>
                  </a:cubicBezTo>
                  <a:cubicBezTo>
                    <a:pt x="31625" y="1161"/>
                    <a:pt x="28562" y="1181"/>
                    <a:pt x="25505" y="1181"/>
                  </a:cubicBezTo>
                  <a:cubicBezTo>
                    <a:pt x="25502" y="1233"/>
                    <a:pt x="25502" y="1284"/>
                    <a:pt x="25502" y="13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1" name="Google Shape;4091;p117"/>
            <p:cNvSpPr/>
            <p:nvPr/>
          </p:nvSpPr>
          <p:spPr>
            <a:xfrm>
              <a:off x="895725" y="2902925"/>
              <a:ext cx="189000" cy="182250"/>
            </a:xfrm>
            <a:custGeom>
              <a:avLst/>
              <a:gdLst/>
              <a:ahLst/>
              <a:cxnLst/>
              <a:rect l="l" t="t" r="r" b="b"/>
              <a:pathLst>
                <a:path w="7560" h="7290" extrusionOk="0">
                  <a:moveTo>
                    <a:pt x="3814" y="20"/>
                  </a:moveTo>
                  <a:cubicBezTo>
                    <a:pt x="4648" y="20"/>
                    <a:pt x="5485" y="0"/>
                    <a:pt x="6321" y="26"/>
                  </a:cubicBezTo>
                  <a:cubicBezTo>
                    <a:pt x="7129" y="46"/>
                    <a:pt x="7356" y="287"/>
                    <a:pt x="7419" y="1103"/>
                  </a:cubicBezTo>
                  <a:cubicBezTo>
                    <a:pt x="7542" y="2685"/>
                    <a:pt x="7559" y="4270"/>
                    <a:pt x="7516" y="5854"/>
                  </a:cubicBezTo>
                  <a:cubicBezTo>
                    <a:pt x="7513" y="5986"/>
                    <a:pt x="7505" y="6118"/>
                    <a:pt x="7490" y="6250"/>
                  </a:cubicBezTo>
                  <a:cubicBezTo>
                    <a:pt x="7413" y="6849"/>
                    <a:pt x="7247" y="7049"/>
                    <a:pt x="6642" y="7175"/>
                  </a:cubicBezTo>
                  <a:cubicBezTo>
                    <a:pt x="6318" y="7244"/>
                    <a:pt x="5989" y="7275"/>
                    <a:pt x="5659" y="7278"/>
                  </a:cubicBezTo>
                  <a:cubicBezTo>
                    <a:pt x="4318" y="7290"/>
                    <a:pt x="2974" y="7284"/>
                    <a:pt x="1633" y="7284"/>
                  </a:cubicBezTo>
                  <a:cubicBezTo>
                    <a:pt x="1588" y="7284"/>
                    <a:pt x="1545" y="7284"/>
                    <a:pt x="1502" y="7281"/>
                  </a:cubicBezTo>
                  <a:cubicBezTo>
                    <a:pt x="464" y="7235"/>
                    <a:pt x="149" y="6975"/>
                    <a:pt x="95" y="5940"/>
                  </a:cubicBezTo>
                  <a:cubicBezTo>
                    <a:pt x="0" y="4227"/>
                    <a:pt x="52" y="2505"/>
                    <a:pt x="250" y="800"/>
                  </a:cubicBezTo>
                  <a:cubicBezTo>
                    <a:pt x="307" y="295"/>
                    <a:pt x="562" y="83"/>
                    <a:pt x="1172" y="69"/>
                  </a:cubicBezTo>
                  <a:cubicBezTo>
                    <a:pt x="2052" y="46"/>
                    <a:pt x="2931" y="63"/>
                    <a:pt x="3811" y="63"/>
                  </a:cubicBezTo>
                  <a:cubicBezTo>
                    <a:pt x="3814" y="49"/>
                    <a:pt x="3814" y="35"/>
                    <a:pt x="3814" y="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2" name="Google Shape;4092;p117"/>
            <p:cNvSpPr/>
            <p:nvPr/>
          </p:nvSpPr>
          <p:spPr>
            <a:xfrm>
              <a:off x="892700" y="1635275"/>
              <a:ext cx="184775" cy="189000"/>
            </a:xfrm>
            <a:custGeom>
              <a:avLst/>
              <a:gdLst/>
              <a:ahLst/>
              <a:cxnLst/>
              <a:rect l="l" t="t" r="r" b="b"/>
              <a:pathLst>
                <a:path w="7391" h="7560" extrusionOk="0">
                  <a:moveTo>
                    <a:pt x="7322" y="3898"/>
                  </a:moveTo>
                  <a:cubicBezTo>
                    <a:pt x="7322" y="4666"/>
                    <a:pt x="7325" y="5433"/>
                    <a:pt x="7322" y="6204"/>
                  </a:cubicBezTo>
                  <a:cubicBezTo>
                    <a:pt x="7319" y="7075"/>
                    <a:pt x="7170" y="7239"/>
                    <a:pt x="6328" y="7353"/>
                  </a:cubicBezTo>
                  <a:cubicBezTo>
                    <a:pt x="4858" y="7560"/>
                    <a:pt x="3391" y="7445"/>
                    <a:pt x="1924" y="7305"/>
                  </a:cubicBezTo>
                  <a:cubicBezTo>
                    <a:pt x="1617" y="7276"/>
                    <a:pt x="1310" y="7267"/>
                    <a:pt x="1004" y="7244"/>
                  </a:cubicBezTo>
                  <a:cubicBezTo>
                    <a:pt x="465" y="7210"/>
                    <a:pt x="282" y="7052"/>
                    <a:pt x="250" y="6528"/>
                  </a:cubicBezTo>
                  <a:cubicBezTo>
                    <a:pt x="147" y="4752"/>
                    <a:pt x="12" y="2978"/>
                    <a:pt x="4" y="1196"/>
                  </a:cubicBezTo>
                  <a:cubicBezTo>
                    <a:pt x="1" y="499"/>
                    <a:pt x="176" y="273"/>
                    <a:pt x="872" y="230"/>
                  </a:cubicBezTo>
                  <a:cubicBezTo>
                    <a:pt x="2714" y="110"/>
                    <a:pt x="4560" y="1"/>
                    <a:pt x="6405" y="158"/>
                  </a:cubicBezTo>
                  <a:cubicBezTo>
                    <a:pt x="7035" y="213"/>
                    <a:pt x="7259" y="431"/>
                    <a:pt x="7310" y="1067"/>
                  </a:cubicBezTo>
                  <a:cubicBezTo>
                    <a:pt x="7388" y="2007"/>
                    <a:pt x="7391" y="2955"/>
                    <a:pt x="7322" y="38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3" name="Google Shape;4093;p117"/>
            <p:cNvSpPr/>
            <p:nvPr/>
          </p:nvSpPr>
          <p:spPr>
            <a:xfrm>
              <a:off x="896725" y="2124325"/>
              <a:ext cx="169000" cy="194150"/>
            </a:xfrm>
            <a:custGeom>
              <a:avLst/>
              <a:gdLst/>
              <a:ahLst/>
              <a:cxnLst/>
              <a:rect l="l" t="t" r="r" b="b"/>
              <a:pathLst>
                <a:path w="6760" h="7766" extrusionOk="0">
                  <a:moveTo>
                    <a:pt x="6700" y="3895"/>
                  </a:moveTo>
                  <a:cubicBezTo>
                    <a:pt x="6700" y="4794"/>
                    <a:pt x="6714" y="5697"/>
                    <a:pt x="6697" y="6597"/>
                  </a:cubicBezTo>
                  <a:cubicBezTo>
                    <a:pt x="6682" y="7350"/>
                    <a:pt x="6422" y="7617"/>
                    <a:pt x="5677" y="7708"/>
                  </a:cubicBezTo>
                  <a:cubicBezTo>
                    <a:pt x="5545" y="7720"/>
                    <a:pt x="5413" y="7729"/>
                    <a:pt x="5284" y="7726"/>
                  </a:cubicBezTo>
                  <a:cubicBezTo>
                    <a:pt x="3920" y="7740"/>
                    <a:pt x="2556" y="7751"/>
                    <a:pt x="1192" y="7763"/>
                  </a:cubicBezTo>
                  <a:cubicBezTo>
                    <a:pt x="1018" y="7766"/>
                    <a:pt x="840" y="7757"/>
                    <a:pt x="668" y="7734"/>
                  </a:cubicBezTo>
                  <a:cubicBezTo>
                    <a:pt x="270" y="7671"/>
                    <a:pt x="135" y="7539"/>
                    <a:pt x="89" y="7141"/>
                  </a:cubicBezTo>
                  <a:cubicBezTo>
                    <a:pt x="46" y="6771"/>
                    <a:pt x="0" y="6396"/>
                    <a:pt x="6" y="6026"/>
                  </a:cubicBezTo>
                  <a:cubicBezTo>
                    <a:pt x="35" y="4399"/>
                    <a:pt x="6" y="2771"/>
                    <a:pt x="218" y="1155"/>
                  </a:cubicBezTo>
                  <a:cubicBezTo>
                    <a:pt x="313" y="419"/>
                    <a:pt x="496" y="224"/>
                    <a:pt x="1212" y="195"/>
                  </a:cubicBezTo>
                  <a:cubicBezTo>
                    <a:pt x="2705" y="132"/>
                    <a:pt x="4198" y="1"/>
                    <a:pt x="5694" y="147"/>
                  </a:cubicBezTo>
                  <a:cubicBezTo>
                    <a:pt x="6548" y="230"/>
                    <a:pt x="6745" y="453"/>
                    <a:pt x="6754" y="1324"/>
                  </a:cubicBezTo>
                  <a:cubicBezTo>
                    <a:pt x="6760" y="2181"/>
                    <a:pt x="6754" y="3038"/>
                    <a:pt x="6754" y="38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4" name="Google Shape;4094;p117"/>
            <p:cNvSpPr/>
            <p:nvPr/>
          </p:nvSpPr>
          <p:spPr>
            <a:xfrm>
              <a:off x="894225" y="2639675"/>
              <a:ext cx="181250" cy="184750"/>
            </a:xfrm>
            <a:custGeom>
              <a:avLst/>
              <a:gdLst/>
              <a:ahLst/>
              <a:cxnLst/>
              <a:rect l="l" t="t" r="r" b="b"/>
              <a:pathLst>
                <a:path w="7250" h="7390" extrusionOk="0">
                  <a:moveTo>
                    <a:pt x="7175" y="3559"/>
                  </a:moveTo>
                  <a:cubicBezTo>
                    <a:pt x="7138" y="4393"/>
                    <a:pt x="7103" y="5226"/>
                    <a:pt x="7057" y="6060"/>
                  </a:cubicBezTo>
                  <a:cubicBezTo>
                    <a:pt x="7017" y="6845"/>
                    <a:pt x="6785" y="7115"/>
                    <a:pt x="5994" y="7221"/>
                  </a:cubicBezTo>
                  <a:cubicBezTo>
                    <a:pt x="4725" y="7390"/>
                    <a:pt x="3453" y="7338"/>
                    <a:pt x="2178" y="7292"/>
                  </a:cubicBezTo>
                  <a:cubicBezTo>
                    <a:pt x="1782" y="7278"/>
                    <a:pt x="1387" y="7255"/>
                    <a:pt x="994" y="7206"/>
                  </a:cubicBezTo>
                  <a:cubicBezTo>
                    <a:pt x="459" y="7141"/>
                    <a:pt x="232" y="6929"/>
                    <a:pt x="198" y="6416"/>
                  </a:cubicBezTo>
                  <a:cubicBezTo>
                    <a:pt x="75" y="4662"/>
                    <a:pt x="0" y="2906"/>
                    <a:pt x="189" y="1149"/>
                  </a:cubicBezTo>
                  <a:cubicBezTo>
                    <a:pt x="252" y="582"/>
                    <a:pt x="450" y="384"/>
                    <a:pt x="1023" y="321"/>
                  </a:cubicBezTo>
                  <a:cubicBezTo>
                    <a:pt x="1438" y="278"/>
                    <a:pt x="1857" y="246"/>
                    <a:pt x="2272" y="244"/>
                  </a:cubicBezTo>
                  <a:cubicBezTo>
                    <a:pt x="3590" y="232"/>
                    <a:pt x="4897" y="0"/>
                    <a:pt x="6221" y="138"/>
                  </a:cubicBezTo>
                  <a:cubicBezTo>
                    <a:pt x="7057" y="224"/>
                    <a:pt x="7235" y="381"/>
                    <a:pt x="7244" y="1247"/>
                  </a:cubicBezTo>
                  <a:cubicBezTo>
                    <a:pt x="7249" y="2017"/>
                    <a:pt x="7244" y="2785"/>
                    <a:pt x="7244" y="3553"/>
                  </a:cubicBezTo>
                  <a:cubicBezTo>
                    <a:pt x="7221" y="3559"/>
                    <a:pt x="7198" y="3559"/>
                    <a:pt x="7175" y="355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5" name="Google Shape;4095;p117"/>
            <p:cNvSpPr/>
            <p:nvPr/>
          </p:nvSpPr>
          <p:spPr>
            <a:xfrm>
              <a:off x="890425" y="1891075"/>
              <a:ext cx="183900" cy="176475"/>
            </a:xfrm>
            <a:custGeom>
              <a:avLst/>
              <a:gdLst/>
              <a:ahLst/>
              <a:cxnLst/>
              <a:rect l="l" t="t" r="r" b="b"/>
              <a:pathLst>
                <a:path w="7356" h="7059" extrusionOk="0">
                  <a:moveTo>
                    <a:pt x="7318" y="3580"/>
                  </a:moveTo>
                  <a:cubicBezTo>
                    <a:pt x="7284" y="4328"/>
                    <a:pt x="7252" y="5076"/>
                    <a:pt x="7218" y="5823"/>
                  </a:cubicBezTo>
                  <a:cubicBezTo>
                    <a:pt x="7215" y="5909"/>
                    <a:pt x="7212" y="5998"/>
                    <a:pt x="7201" y="6084"/>
                  </a:cubicBezTo>
                  <a:cubicBezTo>
                    <a:pt x="7112" y="6821"/>
                    <a:pt x="6877" y="7056"/>
                    <a:pt x="6138" y="7058"/>
                  </a:cubicBezTo>
                  <a:cubicBezTo>
                    <a:pt x="5459" y="7058"/>
                    <a:pt x="4777" y="7015"/>
                    <a:pt x="4095" y="6981"/>
                  </a:cubicBezTo>
                  <a:cubicBezTo>
                    <a:pt x="3126" y="6935"/>
                    <a:pt x="2164" y="6875"/>
                    <a:pt x="1195" y="6832"/>
                  </a:cubicBezTo>
                  <a:cubicBezTo>
                    <a:pt x="473" y="6800"/>
                    <a:pt x="227" y="6603"/>
                    <a:pt x="181" y="5907"/>
                  </a:cubicBezTo>
                  <a:cubicBezTo>
                    <a:pt x="80" y="4348"/>
                    <a:pt x="0" y="2789"/>
                    <a:pt x="57" y="1224"/>
                  </a:cubicBezTo>
                  <a:cubicBezTo>
                    <a:pt x="92" y="342"/>
                    <a:pt x="275" y="173"/>
                    <a:pt x="1169" y="116"/>
                  </a:cubicBezTo>
                  <a:cubicBezTo>
                    <a:pt x="2909" y="1"/>
                    <a:pt x="4642" y="118"/>
                    <a:pt x="6370" y="305"/>
                  </a:cubicBezTo>
                  <a:cubicBezTo>
                    <a:pt x="7184" y="391"/>
                    <a:pt x="7344" y="597"/>
                    <a:pt x="7350" y="1405"/>
                  </a:cubicBezTo>
                  <a:cubicBezTo>
                    <a:pt x="7356" y="2130"/>
                    <a:pt x="7350" y="2855"/>
                    <a:pt x="7350" y="35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6" name="Google Shape;4096;p117"/>
            <p:cNvSpPr/>
            <p:nvPr/>
          </p:nvSpPr>
          <p:spPr>
            <a:xfrm>
              <a:off x="905450" y="2376700"/>
              <a:ext cx="171950" cy="185550"/>
            </a:xfrm>
            <a:custGeom>
              <a:avLst/>
              <a:gdLst/>
              <a:ahLst/>
              <a:cxnLst/>
              <a:rect l="l" t="t" r="r" b="b"/>
              <a:pathLst>
                <a:path w="6878" h="7422" extrusionOk="0">
                  <a:moveTo>
                    <a:pt x="15" y="3599"/>
                  </a:moveTo>
                  <a:cubicBezTo>
                    <a:pt x="58" y="2788"/>
                    <a:pt x="93" y="1975"/>
                    <a:pt x="150" y="1164"/>
                  </a:cubicBezTo>
                  <a:cubicBezTo>
                    <a:pt x="204" y="422"/>
                    <a:pt x="408" y="215"/>
                    <a:pt x="1167" y="144"/>
                  </a:cubicBezTo>
                  <a:cubicBezTo>
                    <a:pt x="2196" y="49"/>
                    <a:pt x="3230" y="0"/>
                    <a:pt x="4262" y="52"/>
                  </a:cubicBezTo>
                  <a:cubicBezTo>
                    <a:pt x="4789" y="81"/>
                    <a:pt x="5316" y="101"/>
                    <a:pt x="5843" y="141"/>
                  </a:cubicBezTo>
                  <a:cubicBezTo>
                    <a:pt x="6643" y="204"/>
                    <a:pt x="6858" y="419"/>
                    <a:pt x="6869" y="1195"/>
                  </a:cubicBezTo>
                  <a:cubicBezTo>
                    <a:pt x="6878" y="1811"/>
                    <a:pt x="6875" y="2427"/>
                    <a:pt x="6846" y="3043"/>
                  </a:cubicBezTo>
                  <a:cubicBezTo>
                    <a:pt x="6798" y="4072"/>
                    <a:pt x="6732" y="5104"/>
                    <a:pt x="6663" y="6135"/>
                  </a:cubicBezTo>
                  <a:cubicBezTo>
                    <a:pt x="6597" y="7144"/>
                    <a:pt x="6394" y="7316"/>
                    <a:pt x="5365" y="7370"/>
                  </a:cubicBezTo>
                  <a:cubicBezTo>
                    <a:pt x="4373" y="7422"/>
                    <a:pt x="3391" y="7261"/>
                    <a:pt x="2402" y="7244"/>
                  </a:cubicBezTo>
                  <a:cubicBezTo>
                    <a:pt x="1987" y="7235"/>
                    <a:pt x="1568" y="7204"/>
                    <a:pt x="1153" y="7187"/>
                  </a:cubicBezTo>
                  <a:cubicBezTo>
                    <a:pt x="388" y="7155"/>
                    <a:pt x="78" y="6883"/>
                    <a:pt x="38" y="6104"/>
                  </a:cubicBezTo>
                  <a:cubicBezTo>
                    <a:pt x="1" y="5424"/>
                    <a:pt x="30" y="4742"/>
                    <a:pt x="27" y="4063"/>
                  </a:cubicBezTo>
                  <a:lnTo>
                    <a:pt x="27" y="359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7" name="Google Shape;4097;p117"/>
            <p:cNvSpPr/>
            <p:nvPr/>
          </p:nvSpPr>
          <p:spPr>
            <a:xfrm>
              <a:off x="2062350" y="1361200"/>
              <a:ext cx="206825" cy="216800"/>
            </a:xfrm>
            <a:custGeom>
              <a:avLst/>
              <a:gdLst/>
              <a:ahLst/>
              <a:cxnLst/>
              <a:rect l="l" t="t" r="r" b="b"/>
              <a:pathLst>
                <a:path w="8273" h="8672" extrusionOk="0">
                  <a:moveTo>
                    <a:pt x="8187" y="3989"/>
                  </a:moveTo>
                  <a:cubicBezTo>
                    <a:pt x="8138" y="5852"/>
                    <a:pt x="7476" y="7147"/>
                    <a:pt x="5978" y="7909"/>
                  </a:cubicBezTo>
                  <a:cubicBezTo>
                    <a:pt x="4479" y="8671"/>
                    <a:pt x="2986" y="8557"/>
                    <a:pt x="1614" y="7588"/>
                  </a:cubicBezTo>
                  <a:cubicBezTo>
                    <a:pt x="307" y="6666"/>
                    <a:pt x="0" y="5325"/>
                    <a:pt x="296" y="3838"/>
                  </a:cubicBezTo>
                  <a:cubicBezTo>
                    <a:pt x="728" y="1643"/>
                    <a:pt x="2869" y="1"/>
                    <a:pt x="5101" y="115"/>
                  </a:cubicBezTo>
                  <a:cubicBezTo>
                    <a:pt x="5588" y="141"/>
                    <a:pt x="6069" y="293"/>
                    <a:pt x="6436" y="626"/>
                  </a:cubicBezTo>
                  <a:cubicBezTo>
                    <a:pt x="7129" y="1244"/>
                    <a:pt x="8273" y="2809"/>
                    <a:pt x="8187" y="398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8" name="Google Shape;4098;p117"/>
            <p:cNvSpPr/>
            <p:nvPr/>
          </p:nvSpPr>
          <p:spPr>
            <a:xfrm>
              <a:off x="1414275" y="1375475"/>
              <a:ext cx="91425" cy="146925"/>
            </a:xfrm>
            <a:custGeom>
              <a:avLst/>
              <a:gdLst/>
              <a:ahLst/>
              <a:cxnLst/>
              <a:rect l="l" t="t" r="r" b="b"/>
              <a:pathLst>
                <a:path w="3657" h="5877" extrusionOk="0">
                  <a:moveTo>
                    <a:pt x="41" y="2926"/>
                  </a:moveTo>
                  <a:cubicBezTo>
                    <a:pt x="41" y="2310"/>
                    <a:pt x="21" y="1694"/>
                    <a:pt x="46" y="1077"/>
                  </a:cubicBezTo>
                  <a:cubicBezTo>
                    <a:pt x="75" y="315"/>
                    <a:pt x="482" y="0"/>
                    <a:pt x="1221" y="178"/>
                  </a:cubicBezTo>
                  <a:cubicBezTo>
                    <a:pt x="1811" y="321"/>
                    <a:pt x="2319" y="625"/>
                    <a:pt x="2688" y="1120"/>
                  </a:cubicBezTo>
                  <a:cubicBezTo>
                    <a:pt x="3657" y="2410"/>
                    <a:pt x="3379" y="4135"/>
                    <a:pt x="2049" y="5037"/>
                  </a:cubicBezTo>
                  <a:cubicBezTo>
                    <a:pt x="1723" y="5261"/>
                    <a:pt x="1387" y="5467"/>
                    <a:pt x="1044" y="5665"/>
                  </a:cubicBezTo>
                  <a:cubicBezTo>
                    <a:pt x="668" y="5877"/>
                    <a:pt x="448" y="5811"/>
                    <a:pt x="210" y="5456"/>
                  </a:cubicBezTo>
                  <a:cubicBezTo>
                    <a:pt x="55" y="5227"/>
                    <a:pt x="1" y="4980"/>
                    <a:pt x="6" y="4705"/>
                  </a:cubicBezTo>
                  <a:cubicBezTo>
                    <a:pt x="15" y="4112"/>
                    <a:pt x="9" y="3519"/>
                    <a:pt x="9" y="292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9" name="Google Shape;4099;p117"/>
            <p:cNvSpPr/>
            <p:nvPr/>
          </p:nvSpPr>
          <p:spPr>
            <a:xfrm>
              <a:off x="1498600" y="1386000"/>
              <a:ext cx="98225" cy="129175"/>
            </a:xfrm>
            <a:custGeom>
              <a:avLst/>
              <a:gdLst/>
              <a:ahLst/>
              <a:cxnLst/>
              <a:rect l="l" t="t" r="r" b="b"/>
              <a:pathLst>
                <a:path w="3929" h="5167" extrusionOk="0">
                  <a:moveTo>
                    <a:pt x="3920" y="2591"/>
                  </a:moveTo>
                  <a:cubicBezTo>
                    <a:pt x="3908" y="3347"/>
                    <a:pt x="3671" y="4020"/>
                    <a:pt x="3109" y="4542"/>
                  </a:cubicBezTo>
                  <a:cubicBezTo>
                    <a:pt x="2438" y="5167"/>
                    <a:pt x="1656" y="5155"/>
                    <a:pt x="980" y="4539"/>
                  </a:cubicBezTo>
                  <a:cubicBezTo>
                    <a:pt x="235" y="3860"/>
                    <a:pt x="0" y="2622"/>
                    <a:pt x="424" y="1545"/>
                  </a:cubicBezTo>
                  <a:cubicBezTo>
                    <a:pt x="533" y="1281"/>
                    <a:pt x="656" y="1023"/>
                    <a:pt x="794" y="774"/>
                  </a:cubicBezTo>
                  <a:cubicBezTo>
                    <a:pt x="1109" y="189"/>
                    <a:pt x="1590" y="0"/>
                    <a:pt x="2232" y="201"/>
                  </a:cubicBezTo>
                  <a:cubicBezTo>
                    <a:pt x="3355" y="553"/>
                    <a:pt x="3928" y="1367"/>
                    <a:pt x="3920" y="25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0" name="Google Shape;4100;p117"/>
            <p:cNvSpPr/>
            <p:nvPr/>
          </p:nvSpPr>
          <p:spPr>
            <a:xfrm>
              <a:off x="1224225" y="1386575"/>
              <a:ext cx="102600" cy="131325"/>
            </a:xfrm>
            <a:custGeom>
              <a:avLst/>
              <a:gdLst/>
              <a:ahLst/>
              <a:cxnLst/>
              <a:rect l="l" t="t" r="r" b="b"/>
              <a:pathLst>
                <a:path w="4104" h="5253" extrusionOk="0">
                  <a:moveTo>
                    <a:pt x="4095" y="2952"/>
                  </a:moveTo>
                  <a:cubicBezTo>
                    <a:pt x="4104" y="3525"/>
                    <a:pt x="3923" y="4146"/>
                    <a:pt x="3431" y="4645"/>
                  </a:cubicBezTo>
                  <a:cubicBezTo>
                    <a:pt x="2900" y="5178"/>
                    <a:pt x="2267" y="5252"/>
                    <a:pt x="1628" y="4868"/>
                  </a:cubicBezTo>
                  <a:cubicBezTo>
                    <a:pt x="365" y="4112"/>
                    <a:pt x="1" y="2072"/>
                    <a:pt x="921" y="909"/>
                  </a:cubicBezTo>
                  <a:cubicBezTo>
                    <a:pt x="1637" y="0"/>
                    <a:pt x="3041" y="143"/>
                    <a:pt x="3674" y="1195"/>
                  </a:cubicBezTo>
                  <a:cubicBezTo>
                    <a:pt x="3975" y="1699"/>
                    <a:pt x="4090" y="2255"/>
                    <a:pt x="4095" y="295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1" name="Google Shape;4101;p117"/>
            <p:cNvSpPr/>
            <p:nvPr/>
          </p:nvSpPr>
          <p:spPr>
            <a:xfrm>
              <a:off x="1808700" y="1382425"/>
              <a:ext cx="91075" cy="130950"/>
            </a:xfrm>
            <a:custGeom>
              <a:avLst/>
              <a:gdLst/>
              <a:ahLst/>
              <a:cxnLst/>
              <a:rect l="l" t="t" r="r" b="b"/>
              <a:pathLst>
                <a:path w="3643" h="5238" extrusionOk="0">
                  <a:moveTo>
                    <a:pt x="1143" y="1971"/>
                  </a:moveTo>
                  <a:cubicBezTo>
                    <a:pt x="1479" y="2155"/>
                    <a:pt x="1745" y="2169"/>
                    <a:pt x="1994" y="2229"/>
                  </a:cubicBezTo>
                  <a:cubicBezTo>
                    <a:pt x="2410" y="2330"/>
                    <a:pt x="2780" y="2513"/>
                    <a:pt x="3089" y="2805"/>
                  </a:cubicBezTo>
                  <a:cubicBezTo>
                    <a:pt x="3484" y="3186"/>
                    <a:pt x="3642" y="3656"/>
                    <a:pt x="3482" y="4183"/>
                  </a:cubicBezTo>
                  <a:cubicBezTo>
                    <a:pt x="3321" y="4708"/>
                    <a:pt x="2952" y="5040"/>
                    <a:pt x="2407" y="5140"/>
                  </a:cubicBezTo>
                  <a:cubicBezTo>
                    <a:pt x="1886" y="5238"/>
                    <a:pt x="1356" y="5198"/>
                    <a:pt x="831" y="5146"/>
                  </a:cubicBezTo>
                  <a:cubicBezTo>
                    <a:pt x="464" y="5109"/>
                    <a:pt x="244" y="4840"/>
                    <a:pt x="270" y="4539"/>
                  </a:cubicBezTo>
                  <a:cubicBezTo>
                    <a:pt x="298" y="4224"/>
                    <a:pt x="533" y="4060"/>
                    <a:pt x="934" y="4072"/>
                  </a:cubicBezTo>
                  <a:cubicBezTo>
                    <a:pt x="1307" y="4083"/>
                    <a:pt x="1682" y="4095"/>
                    <a:pt x="2055" y="4097"/>
                  </a:cubicBezTo>
                  <a:cubicBezTo>
                    <a:pt x="2215" y="4097"/>
                    <a:pt x="2367" y="4040"/>
                    <a:pt x="2421" y="3877"/>
                  </a:cubicBezTo>
                  <a:cubicBezTo>
                    <a:pt x="2476" y="3702"/>
                    <a:pt x="2350" y="3590"/>
                    <a:pt x="2227" y="3496"/>
                  </a:cubicBezTo>
                  <a:cubicBezTo>
                    <a:pt x="2012" y="3327"/>
                    <a:pt x="1757" y="3264"/>
                    <a:pt x="1499" y="3209"/>
                  </a:cubicBezTo>
                  <a:cubicBezTo>
                    <a:pt x="1198" y="3143"/>
                    <a:pt x="897" y="3075"/>
                    <a:pt x="628" y="2923"/>
                  </a:cubicBezTo>
                  <a:cubicBezTo>
                    <a:pt x="161" y="2659"/>
                    <a:pt x="0" y="2252"/>
                    <a:pt x="161" y="1754"/>
                  </a:cubicBezTo>
                  <a:cubicBezTo>
                    <a:pt x="419" y="946"/>
                    <a:pt x="1808" y="0"/>
                    <a:pt x="2648" y="66"/>
                  </a:cubicBezTo>
                  <a:cubicBezTo>
                    <a:pt x="2903" y="89"/>
                    <a:pt x="3132" y="163"/>
                    <a:pt x="3172" y="464"/>
                  </a:cubicBezTo>
                  <a:cubicBezTo>
                    <a:pt x="3215" y="794"/>
                    <a:pt x="3015" y="971"/>
                    <a:pt x="2731" y="1014"/>
                  </a:cubicBezTo>
                  <a:cubicBezTo>
                    <a:pt x="2083" y="1109"/>
                    <a:pt x="1608" y="1447"/>
                    <a:pt x="1143" y="197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2" name="Google Shape;4102;p117"/>
            <p:cNvSpPr/>
            <p:nvPr/>
          </p:nvSpPr>
          <p:spPr>
            <a:xfrm>
              <a:off x="1109975" y="1387000"/>
              <a:ext cx="129325" cy="150025"/>
            </a:xfrm>
            <a:custGeom>
              <a:avLst/>
              <a:gdLst/>
              <a:ahLst/>
              <a:cxnLst/>
              <a:rect l="l" t="t" r="r" b="b"/>
              <a:pathLst>
                <a:path w="5173" h="6001" extrusionOk="0">
                  <a:moveTo>
                    <a:pt x="2052" y="3508"/>
                  </a:moveTo>
                  <a:cubicBezTo>
                    <a:pt x="2052" y="2871"/>
                    <a:pt x="2038" y="2233"/>
                    <a:pt x="2058" y="1596"/>
                  </a:cubicBezTo>
                  <a:cubicBezTo>
                    <a:pt x="2069" y="1275"/>
                    <a:pt x="1952" y="1164"/>
                    <a:pt x="1639" y="1178"/>
                  </a:cubicBezTo>
                  <a:cubicBezTo>
                    <a:pt x="1290" y="1195"/>
                    <a:pt x="937" y="1190"/>
                    <a:pt x="585" y="1178"/>
                  </a:cubicBezTo>
                  <a:cubicBezTo>
                    <a:pt x="296" y="1169"/>
                    <a:pt x="66" y="1058"/>
                    <a:pt x="29" y="734"/>
                  </a:cubicBezTo>
                  <a:cubicBezTo>
                    <a:pt x="1" y="447"/>
                    <a:pt x="210" y="238"/>
                    <a:pt x="582" y="221"/>
                  </a:cubicBezTo>
                  <a:cubicBezTo>
                    <a:pt x="1657" y="169"/>
                    <a:pt x="2731" y="141"/>
                    <a:pt x="3806" y="95"/>
                  </a:cubicBezTo>
                  <a:cubicBezTo>
                    <a:pt x="4046" y="83"/>
                    <a:pt x="4284" y="29"/>
                    <a:pt x="4525" y="18"/>
                  </a:cubicBezTo>
                  <a:cubicBezTo>
                    <a:pt x="4820" y="0"/>
                    <a:pt x="5055" y="118"/>
                    <a:pt x="5115" y="424"/>
                  </a:cubicBezTo>
                  <a:cubicBezTo>
                    <a:pt x="5172" y="734"/>
                    <a:pt x="5003" y="917"/>
                    <a:pt x="4725" y="1026"/>
                  </a:cubicBezTo>
                  <a:cubicBezTo>
                    <a:pt x="4387" y="1161"/>
                    <a:pt x="4035" y="1135"/>
                    <a:pt x="3685" y="1155"/>
                  </a:cubicBezTo>
                  <a:cubicBezTo>
                    <a:pt x="3144" y="1184"/>
                    <a:pt x="3132" y="1184"/>
                    <a:pt x="3118" y="1702"/>
                  </a:cubicBezTo>
                  <a:cubicBezTo>
                    <a:pt x="3089" y="2645"/>
                    <a:pt x="3081" y="3591"/>
                    <a:pt x="3058" y="4536"/>
                  </a:cubicBezTo>
                  <a:cubicBezTo>
                    <a:pt x="3055" y="4843"/>
                    <a:pt x="3032" y="5149"/>
                    <a:pt x="2986" y="5453"/>
                  </a:cubicBezTo>
                  <a:cubicBezTo>
                    <a:pt x="2929" y="5806"/>
                    <a:pt x="2694" y="6000"/>
                    <a:pt x="2422" y="5980"/>
                  </a:cubicBezTo>
                  <a:cubicBezTo>
                    <a:pt x="2135" y="5957"/>
                    <a:pt x="2003" y="5748"/>
                    <a:pt x="2006" y="5353"/>
                  </a:cubicBezTo>
                  <a:cubicBezTo>
                    <a:pt x="2012" y="4737"/>
                    <a:pt x="2006" y="4121"/>
                    <a:pt x="2006" y="35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3" name="Google Shape;4103;p117"/>
            <p:cNvSpPr/>
            <p:nvPr/>
          </p:nvSpPr>
          <p:spPr>
            <a:xfrm>
              <a:off x="1894300" y="1383200"/>
              <a:ext cx="99025" cy="131475"/>
            </a:xfrm>
            <a:custGeom>
              <a:avLst/>
              <a:gdLst/>
              <a:ahLst/>
              <a:cxnLst/>
              <a:rect l="l" t="t" r="r" b="b"/>
              <a:pathLst>
                <a:path w="3961" h="5259" extrusionOk="0">
                  <a:moveTo>
                    <a:pt x="1278" y="1233"/>
                  </a:moveTo>
                  <a:cubicBezTo>
                    <a:pt x="1006" y="1261"/>
                    <a:pt x="811" y="1296"/>
                    <a:pt x="613" y="1304"/>
                  </a:cubicBezTo>
                  <a:cubicBezTo>
                    <a:pt x="281" y="1313"/>
                    <a:pt x="46" y="1158"/>
                    <a:pt x="26" y="903"/>
                  </a:cubicBezTo>
                  <a:cubicBezTo>
                    <a:pt x="0" y="582"/>
                    <a:pt x="198" y="413"/>
                    <a:pt x="485" y="362"/>
                  </a:cubicBezTo>
                  <a:cubicBezTo>
                    <a:pt x="983" y="270"/>
                    <a:pt x="1482" y="190"/>
                    <a:pt x="1983" y="129"/>
                  </a:cubicBezTo>
                  <a:cubicBezTo>
                    <a:pt x="2399" y="75"/>
                    <a:pt x="2817" y="46"/>
                    <a:pt x="3232" y="23"/>
                  </a:cubicBezTo>
                  <a:cubicBezTo>
                    <a:pt x="3636" y="1"/>
                    <a:pt x="3897" y="178"/>
                    <a:pt x="3929" y="473"/>
                  </a:cubicBezTo>
                  <a:cubicBezTo>
                    <a:pt x="3960" y="768"/>
                    <a:pt x="3740" y="983"/>
                    <a:pt x="3338" y="1049"/>
                  </a:cubicBezTo>
                  <a:cubicBezTo>
                    <a:pt x="3318" y="1052"/>
                    <a:pt x="3295" y="1052"/>
                    <a:pt x="3275" y="1055"/>
                  </a:cubicBezTo>
                  <a:cubicBezTo>
                    <a:pt x="2992" y="1092"/>
                    <a:pt x="2631" y="995"/>
                    <a:pt x="2447" y="1190"/>
                  </a:cubicBezTo>
                  <a:cubicBezTo>
                    <a:pt x="2221" y="1433"/>
                    <a:pt x="2364" y="1820"/>
                    <a:pt x="2358" y="2144"/>
                  </a:cubicBezTo>
                  <a:cubicBezTo>
                    <a:pt x="2353" y="2869"/>
                    <a:pt x="2370" y="3597"/>
                    <a:pt x="2379" y="4322"/>
                  </a:cubicBezTo>
                  <a:cubicBezTo>
                    <a:pt x="2384" y="4476"/>
                    <a:pt x="2381" y="4628"/>
                    <a:pt x="2370" y="4783"/>
                  </a:cubicBezTo>
                  <a:cubicBezTo>
                    <a:pt x="2347" y="5026"/>
                    <a:pt x="2218" y="5204"/>
                    <a:pt x="1966" y="5230"/>
                  </a:cubicBezTo>
                  <a:cubicBezTo>
                    <a:pt x="1679" y="5258"/>
                    <a:pt x="1507" y="5087"/>
                    <a:pt x="1447" y="4826"/>
                  </a:cubicBezTo>
                  <a:cubicBezTo>
                    <a:pt x="1407" y="4657"/>
                    <a:pt x="1410" y="4476"/>
                    <a:pt x="1404" y="4301"/>
                  </a:cubicBezTo>
                  <a:cubicBezTo>
                    <a:pt x="1361" y="3293"/>
                    <a:pt x="1321" y="2284"/>
                    <a:pt x="1278" y="12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4" name="Google Shape;4104;p117"/>
            <p:cNvSpPr/>
            <p:nvPr/>
          </p:nvSpPr>
          <p:spPr>
            <a:xfrm>
              <a:off x="1663925" y="1389000"/>
              <a:ext cx="87775" cy="121450"/>
            </a:xfrm>
            <a:custGeom>
              <a:avLst/>
              <a:gdLst/>
              <a:ahLst/>
              <a:cxnLst/>
              <a:rect l="l" t="t" r="r" b="b"/>
              <a:pathLst>
                <a:path w="3511" h="4858" extrusionOk="0">
                  <a:moveTo>
                    <a:pt x="2444" y="3760"/>
                  </a:moveTo>
                  <a:cubicBezTo>
                    <a:pt x="2619" y="3760"/>
                    <a:pt x="2797" y="3749"/>
                    <a:pt x="2969" y="3763"/>
                  </a:cubicBezTo>
                  <a:cubicBezTo>
                    <a:pt x="3235" y="3789"/>
                    <a:pt x="3442" y="3923"/>
                    <a:pt x="3476" y="4198"/>
                  </a:cubicBezTo>
                  <a:cubicBezTo>
                    <a:pt x="3510" y="4502"/>
                    <a:pt x="3341" y="4703"/>
                    <a:pt x="3052" y="4777"/>
                  </a:cubicBezTo>
                  <a:cubicBezTo>
                    <a:pt x="2863" y="4832"/>
                    <a:pt x="2665" y="4857"/>
                    <a:pt x="2467" y="4857"/>
                  </a:cubicBezTo>
                  <a:cubicBezTo>
                    <a:pt x="1877" y="4835"/>
                    <a:pt x="1284" y="4809"/>
                    <a:pt x="694" y="4746"/>
                  </a:cubicBezTo>
                  <a:cubicBezTo>
                    <a:pt x="201" y="4691"/>
                    <a:pt x="0" y="4442"/>
                    <a:pt x="38" y="3943"/>
                  </a:cubicBezTo>
                  <a:cubicBezTo>
                    <a:pt x="129" y="2780"/>
                    <a:pt x="353" y="1640"/>
                    <a:pt x="591" y="499"/>
                  </a:cubicBezTo>
                  <a:cubicBezTo>
                    <a:pt x="654" y="213"/>
                    <a:pt x="817" y="1"/>
                    <a:pt x="1135" y="49"/>
                  </a:cubicBezTo>
                  <a:cubicBezTo>
                    <a:pt x="1453" y="95"/>
                    <a:pt x="1568" y="339"/>
                    <a:pt x="1528" y="634"/>
                  </a:cubicBezTo>
                  <a:cubicBezTo>
                    <a:pt x="1436" y="1330"/>
                    <a:pt x="1318" y="2021"/>
                    <a:pt x="1218" y="2717"/>
                  </a:cubicBezTo>
                  <a:cubicBezTo>
                    <a:pt x="1075" y="3694"/>
                    <a:pt x="1078" y="3697"/>
                    <a:pt x="2049" y="3769"/>
                  </a:cubicBezTo>
                  <a:cubicBezTo>
                    <a:pt x="2178" y="3777"/>
                    <a:pt x="2313" y="3769"/>
                    <a:pt x="2442" y="376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5" name="Google Shape;4105;p117"/>
            <p:cNvSpPr/>
            <p:nvPr/>
          </p:nvSpPr>
          <p:spPr>
            <a:xfrm>
              <a:off x="1762350" y="1396025"/>
              <a:ext cx="29025" cy="112775"/>
            </a:xfrm>
            <a:custGeom>
              <a:avLst/>
              <a:gdLst/>
              <a:ahLst/>
              <a:cxnLst/>
              <a:rect l="l" t="t" r="r" b="b"/>
              <a:pathLst>
                <a:path w="1161" h="4511" extrusionOk="0">
                  <a:moveTo>
                    <a:pt x="1052" y="2353"/>
                  </a:moveTo>
                  <a:cubicBezTo>
                    <a:pt x="1083" y="2837"/>
                    <a:pt x="1121" y="3319"/>
                    <a:pt x="1141" y="3803"/>
                  </a:cubicBezTo>
                  <a:cubicBezTo>
                    <a:pt x="1161" y="4210"/>
                    <a:pt x="1026" y="4422"/>
                    <a:pt x="757" y="4465"/>
                  </a:cubicBezTo>
                  <a:cubicBezTo>
                    <a:pt x="470" y="4511"/>
                    <a:pt x="209" y="4301"/>
                    <a:pt x="167" y="3892"/>
                  </a:cubicBezTo>
                  <a:cubicBezTo>
                    <a:pt x="49" y="2797"/>
                    <a:pt x="0" y="1697"/>
                    <a:pt x="18" y="596"/>
                  </a:cubicBezTo>
                  <a:cubicBezTo>
                    <a:pt x="23" y="238"/>
                    <a:pt x="244" y="15"/>
                    <a:pt x="522" y="6"/>
                  </a:cubicBezTo>
                  <a:cubicBezTo>
                    <a:pt x="817" y="0"/>
                    <a:pt x="1035" y="235"/>
                    <a:pt x="1055" y="634"/>
                  </a:cubicBezTo>
                  <a:cubicBezTo>
                    <a:pt x="1072" y="920"/>
                    <a:pt x="1046" y="1207"/>
                    <a:pt x="1043" y="1490"/>
                  </a:cubicBezTo>
                  <a:cubicBezTo>
                    <a:pt x="1040" y="1777"/>
                    <a:pt x="1043" y="2063"/>
                    <a:pt x="1043" y="23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6" name="Google Shape;4106;p117"/>
            <p:cNvSpPr/>
            <p:nvPr/>
          </p:nvSpPr>
          <p:spPr>
            <a:xfrm>
              <a:off x="1760275" y="1359700"/>
              <a:ext cx="24875" cy="25675"/>
            </a:xfrm>
            <a:custGeom>
              <a:avLst/>
              <a:gdLst/>
              <a:ahLst/>
              <a:cxnLst/>
              <a:rect l="l" t="t" r="r" b="b"/>
              <a:pathLst>
                <a:path w="995" h="1027" extrusionOk="0">
                  <a:moveTo>
                    <a:pt x="467" y="18"/>
                  </a:moveTo>
                  <a:cubicBezTo>
                    <a:pt x="705" y="1"/>
                    <a:pt x="934" y="201"/>
                    <a:pt x="963" y="451"/>
                  </a:cubicBezTo>
                  <a:cubicBezTo>
                    <a:pt x="994" y="717"/>
                    <a:pt x="782" y="989"/>
                    <a:pt x="522" y="1009"/>
                  </a:cubicBezTo>
                  <a:cubicBezTo>
                    <a:pt x="281" y="1026"/>
                    <a:pt x="58" y="829"/>
                    <a:pt x="32" y="577"/>
                  </a:cubicBezTo>
                  <a:cubicBezTo>
                    <a:pt x="0" y="296"/>
                    <a:pt x="207" y="35"/>
                    <a:pt x="467" y="1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7" name="Google Shape;4107;p117"/>
            <p:cNvSpPr/>
            <p:nvPr/>
          </p:nvSpPr>
          <p:spPr>
            <a:xfrm>
              <a:off x="922225" y="2930200"/>
              <a:ext cx="135275" cy="127825"/>
            </a:xfrm>
            <a:custGeom>
              <a:avLst/>
              <a:gdLst/>
              <a:ahLst/>
              <a:cxnLst/>
              <a:rect l="l" t="t" r="r" b="b"/>
              <a:pathLst>
                <a:path w="5411" h="5113" extrusionOk="0">
                  <a:moveTo>
                    <a:pt x="2763" y="10"/>
                  </a:moveTo>
                  <a:cubicBezTo>
                    <a:pt x="3467" y="10"/>
                    <a:pt x="4169" y="18"/>
                    <a:pt x="4874" y="4"/>
                  </a:cubicBezTo>
                  <a:cubicBezTo>
                    <a:pt x="5170" y="1"/>
                    <a:pt x="5293" y="78"/>
                    <a:pt x="5310" y="408"/>
                  </a:cubicBezTo>
                  <a:cubicBezTo>
                    <a:pt x="5387" y="1795"/>
                    <a:pt x="5410" y="3179"/>
                    <a:pt x="5376" y="4563"/>
                  </a:cubicBezTo>
                  <a:cubicBezTo>
                    <a:pt x="5364" y="5056"/>
                    <a:pt x="5344" y="5090"/>
                    <a:pt x="4849" y="5096"/>
                  </a:cubicBezTo>
                  <a:cubicBezTo>
                    <a:pt x="3439" y="5110"/>
                    <a:pt x="2032" y="5098"/>
                    <a:pt x="625" y="5110"/>
                  </a:cubicBezTo>
                  <a:cubicBezTo>
                    <a:pt x="361" y="5113"/>
                    <a:pt x="244" y="5033"/>
                    <a:pt x="172" y="4766"/>
                  </a:cubicBezTo>
                  <a:cubicBezTo>
                    <a:pt x="72" y="4402"/>
                    <a:pt x="0" y="4050"/>
                    <a:pt x="3" y="3672"/>
                  </a:cubicBezTo>
                  <a:cubicBezTo>
                    <a:pt x="3" y="2680"/>
                    <a:pt x="69" y="1694"/>
                    <a:pt x="169" y="709"/>
                  </a:cubicBezTo>
                  <a:cubicBezTo>
                    <a:pt x="232" y="67"/>
                    <a:pt x="235" y="55"/>
                    <a:pt x="849" y="44"/>
                  </a:cubicBezTo>
                  <a:cubicBezTo>
                    <a:pt x="1488" y="30"/>
                    <a:pt x="2124" y="41"/>
                    <a:pt x="2763" y="41"/>
                  </a:cubicBezTo>
                  <a:cubicBezTo>
                    <a:pt x="2763" y="30"/>
                    <a:pt x="2763" y="18"/>
                    <a:pt x="276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8" name="Google Shape;4108;p117"/>
            <p:cNvSpPr/>
            <p:nvPr/>
          </p:nvSpPr>
          <p:spPr>
            <a:xfrm>
              <a:off x="919575" y="1663925"/>
              <a:ext cx="129975" cy="131275"/>
            </a:xfrm>
            <a:custGeom>
              <a:avLst/>
              <a:gdLst/>
              <a:ahLst/>
              <a:cxnLst/>
              <a:rect l="l" t="t" r="r" b="b"/>
              <a:pathLst>
                <a:path w="5199" h="5251" extrusionOk="0">
                  <a:moveTo>
                    <a:pt x="5161" y="2628"/>
                  </a:moveTo>
                  <a:cubicBezTo>
                    <a:pt x="5161" y="3308"/>
                    <a:pt x="5141" y="3992"/>
                    <a:pt x="5169" y="4674"/>
                  </a:cubicBezTo>
                  <a:cubicBezTo>
                    <a:pt x="5187" y="5053"/>
                    <a:pt x="5035" y="5167"/>
                    <a:pt x="4691" y="5190"/>
                  </a:cubicBezTo>
                  <a:cubicBezTo>
                    <a:pt x="3854" y="5247"/>
                    <a:pt x="3018" y="5250"/>
                    <a:pt x="2184" y="5193"/>
                  </a:cubicBezTo>
                  <a:cubicBezTo>
                    <a:pt x="1679" y="5156"/>
                    <a:pt x="1175" y="5096"/>
                    <a:pt x="674" y="5035"/>
                  </a:cubicBezTo>
                  <a:cubicBezTo>
                    <a:pt x="169" y="4975"/>
                    <a:pt x="135" y="4941"/>
                    <a:pt x="112" y="4425"/>
                  </a:cubicBezTo>
                  <a:cubicBezTo>
                    <a:pt x="75" y="3700"/>
                    <a:pt x="49" y="2975"/>
                    <a:pt x="32" y="2247"/>
                  </a:cubicBezTo>
                  <a:cubicBezTo>
                    <a:pt x="18" y="1674"/>
                    <a:pt x="26" y="1101"/>
                    <a:pt x="9" y="531"/>
                  </a:cubicBezTo>
                  <a:cubicBezTo>
                    <a:pt x="0" y="259"/>
                    <a:pt x="89" y="138"/>
                    <a:pt x="376" y="121"/>
                  </a:cubicBezTo>
                  <a:cubicBezTo>
                    <a:pt x="1828" y="41"/>
                    <a:pt x="3278" y="1"/>
                    <a:pt x="4731" y="47"/>
                  </a:cubicBezTo>
                  <a:cubicBezTo>
                    <a:pt x="5066" y="58"/>
                    <a:pt x="5198" y="181"/>
                    <a:pt x="5190" y="517"/>
                  </a:cubicBezTo>
                  <a:cubicBezTo>
                    <a:pt x="5175" y="1222"/>
                    <a:pt x="5184" y="1924"/>
                    <a:pt x="5184" y="26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9" name="Google Shape;4109;p117"/>
            <p:cNvSpPr/>
            <p:nvPr/>
          </p:nvSpPr>
          <p:spPr>
            <a:xfrm>
              <a:off x="921725" y="2153975"/>
              <a:ext cx="116775" cy="137425"/>
            </a:xfrm>
            <a:custGeom>
              <a:avLst/>
              <a:gdLst/>
              <a:ahLst/>
              <a:cxnLst/>
              <a:rect l="l" t="t" r="r" b="b"/>
              <a:pathLst>
                <a:path w="4671" h="5497" extrusionOk="0">
                  <a:moveTo>
                    <a:pt x="4628" y="2709"/>
                  </a:moveTo>
                  <a:cubicBezTo>
                    <a:pt x="4628" y="3479"/>
                    <a:pt x="4619" y="4250"/>
                    <a:pt x="4631" y="5021"/>
                  </a:cubicBezTo>
                  <a:cubicBezTo>
                    <a:pt x="4634" y="5316"/>
                    <a:pt x="4542" y="5471"/>
                    <a:pt x="4221" y="5471"/>
                  </a:cubicBezTo>
                  <a:cubicBezTo>
                    <a:pt x="2923" y="5471"/>
                    <a:pt x="1625" y="5479"/>
                    <a:pt x="324" y="5494"/>
                  </a:cubicBezTo>
                  <a:cubicBezTo>
                    <a:pt x="32" y="5497"/>
                    <a:pt x="20" y="5330"/>
                    <a:pt x="18" y="5113"/>
                  </a:cubicBezTo>
                  <a:cubicBezTo>
                    <a:pt x="0" y="4055"/>
                    <a:pt x="49" y="3001"/>
                    <a:pt x="118" y="1946"/>
                  </a:cubicBezTo>
                  <a:cubicBezTo>
                    <a:pt x="152" y="1419"/>
                    <a:pt x="218" y="895"/>
                    <a:pt x="261" y="371"/>
                  </a:cubicBezTo>
                  <a:cubicBezTo>
                    <a:pt x="278" y="156"/>
                    <a:pt x="373" y="64"/>
                    <a:pt x="593" y="61"/>
                  </a:cubicBezTo>
                  <a:cubicBezTo>
                    <a:pt x="1780" y="44"/>
                    <a:pt x="2969" y="1"/>
                    <a:pt x="4155" y="1"/>
                  </a:cubicBezTo>
                  <a:cubicBezTo>
                    <a:pt x="4657" y="1"/>
                    <a:pt x="4662" y="38"/>
                    <a:pt x="4665" y="531"/>
                  </a:cubicBezTo>
                  <a:cubicBezTo>
                    <a:pt x="4671" y="1256"/>
                    <a:pt x="4665" y="1984"/>
                    <a:pt x="4665" y="27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0" name="Google Shape;4110;p117"/>
            <p:cNvSpPr/>
            <p:nvPr/>
          </p:nvSpPr>
          <p:spPr>
            <a:xfrm>
              <a:off x="921300" y="2668325"/>
              <a:ext cx="127450" cy="128250"/>
            </a:xfrm>
            <a:custGeom>
              <a:avLst/>
              <a:gdLst/>
              <a:ahLst/>
              <a:cxnLst/>
              <a:rect l="l" t="t" r="r" b="b"/>
              <a:pathLst>
                <a:path w="5098" h="5130" extrusionOk="0">
                  <a:moveTo>
                    <a:pt x="5006" y="2490"/>
                  </a:moveTo>
                  <a:cubicBezTo>
                    <a:pt x="4969" y="3195"/>
                    <a:pt x="4920" y="3897"/>
                    <a:pt x="4909" y="4605"/>
                  </a:cubicBezTo>
                  <a:cubicBezTo>
                    <a:pt x="4903" y="4920"/>
                    <a:pt x="4774" y="5026"/>
                    <a:pt x="4479" y="5043"/>
                  </a:cubicBezTo>
                  <a:cubicBezTo>
                    <a:pt x="3115" y="5118"/>
                    <a:pt x="1751" y="5129"/>
                    <a:pt x="387" y="5015"/>
                  </a:cubicBezTo>
                  <a:cubicBezTo>
                    <a:pt x="204" y="5000"/>
                    <a:pt x="106" y="4909"/>
                    <a:pt x="69" y="4742"/>
                  </a:cubicBezTo>
                  <a:cubicBezTo>
                    <a:pt x="52" y="4656"/>
                    <a:pt x="43" y="4570"/>
                    <a:pt x="43" y="4482"/>
                  </a:cubicBezTo>
                  <a:cubicBezTo>
                    <a:pt x="43" y="3270"/>
                    <a:pt x="0" y="2058"/>
                    <a:pt x="98" y="851"/>
                  </a:cubicBezTo>
                  <a:cubicBezTo>
                    <a:pt x="146" y="255"/>
                    <a:pt x="155" y="258"/>
                    <a:pt x="745" y="224"/>
                  </a:cubicBezTo>
                  <a:cubicBezTo>
                    <a:pt x="1823" y="161"/>
                    <a:pt x="2897" y="72"/>
                    <a:pt x="3974" y="35"/>
                  </a:cubicBezTo>
                  <a:cubicBezTo>
                    <a:pt x="5098" y="0"/>
                    <a:pt x="5095" y="20"/>
                    <a:pt x="5069" y="1106"/>
                  </a:cubicBezTo>
                  <a:cubicBezTo>
                    <a:pt x="5058" y="1568"/>
                    <a:pt x="5066" y="2032"/>
                    <a:pt x="5066" y="24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1" name="Google Shape;4111;p117"/>
            <p:cNvSpPr/>
            <p:nvPr/>
          </p:nvSpPr>
          <p:spPr>
            <a:xfrm>
              <a:off x="916000" y="1918875"/>
              <a:ext cx="131475" cy="122175"/>
            </a:xfrm>
            <a:custGeom>
              <a:avLst/>
              <a:gdLst/>
              <a:ahLst/>
              <a:cxnLst/>
              <a:rect l="l" t="t" r="r" b="b"/>
              <a:pathLst>
                <a:path w="5259" h="4887" extrusionOk="0">
                  <a:moveTo>
                    <a:pt x="129" y="4614"/>
                  </a:moveTo>
                  <a:cubicBezTo>
                    <a:pt x="118" y="3213"/>
                    <a:pt x="0" y="1858"/>
                    <a:pt x="89" y="496"/>
                  </a:cubicBezTo>
                  <a:cubicBezTo>
                    <a:pt x="109" y="204"/>
                    <a:pt x="183" y="78"/>
                    <a:pt x="510" y="67"/>
                  </a:cubicBezTo>
                  <a:cubicBezTo>
                    <a:pt x="1963" y="1"/>
                    <a:pt x="3407" y="98"/>
                    <a:pt x="4854" y="219"/>
                  </a:cubicBezTo>
                  <a:cubicBezTo>
                    <a:pt x="5172" y="247"/>
                    <a:pt x="5258" y="393"/>
                    <a:pt x="5247" y="688"/>
                  </a:cubicBezTo>
                  <a:cubicBezTo>
                    <a:pt x="5198" y="1941"/>
                    <a:pt x="5158" y="3193"/>
                    <a:pt x="5129" y="4445"/>
                  </a:cubicBezTo>
                  <a:cubicBezTo>
                    <a:pt x="5121" y="4743"/>
                    <a:pt x="5032" y="4886"/>
                    <a:pt x="4705" y="4866"/>
                  </a:cubicBezTo>
                  <a:cubicBezTo>
                    <a:pt x="3195" y="4774"/>
                    <a:pt x="1682" y="4697"/>
                    <a:pt x="129" y="46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2" name="Google Shape;4112;p117"/>
            <p:cNvSpPr/>
            <p:nvPr/>
          </p:nvSpPr>
          <p:spPr>
            <a:xfrm>
              <a:off x="930175" y="2404050"/>
              <a:ext cx="120225" cy="130850"/>
            </a:xfrm>
            <a:custGeom>
              <a:avLst/>
              <a:gdLst/>
              <a:ahLst/>
              <a:cxnLst/>
              <a:rect l="l" t="t" r="r" b="b"/>
              <a:pathLst>
                <a:path w="4809" h="5234" extrusionOk="0">
                  <a:moveTo>
                    <a:pt x="4737" y="2345"/>
                  </a:moveTo>
                  <a:cubicBezTo>
                    <a:pt x="4705" y="3199"/>
                    <a:pt x="4680" y="4012"/>
                    <a:pt x="4605" y="4826"/>
                  </a:cubicBezTo>
                  <a:cubicBezTo>
                    <a:pt x="4579" y="5121"/>
                    <a:pt x="4465" y="5184"/>
                    <a:pt x="4201" y="5193"/>
                  </a:cubicBezTo>
                  <a:cubicBezTo>
                    <a:pt x="3230" y="5233"/>
                    <a:pt x="2267" y="5081"/>
                    <a:pt x="1301" y="5050"/>
                  </a:cubicBezTo>
                  <a:cubicBezTo>
                    <a:pt x="1104" y="5044"/>
                    <a:pt x="906" y="5021"/>
                    <a:pt x="708" y="5015"/>
                  </a:cubicBezTo>
                  <a:cubicBezTo>
                    <a:pt x="18" y="4992"/>
                    <a:pt x="0" y="4995"/>
                    <a:pt x="29" y="4336"/>
                  </a:cubicBezTo>
                  <a:cubicBezTo>
                    <a:pt x="86" y="3084"/>
                    <a:pt x="92" y="1829"/>
                    <a:pt x="192" y="577"/>
                  </a:cubicBezTo>
                  <a:cubicBezTo>
                    <a:pt x="224" y="201"/>
                    <a:pt x="353" y="113"/>
                    <a:pt x="705" y="87"/>
                  </a:cubicBezTo>
                  <a:cubicBezTo>
                    <a:pt x="1917" y="1"/>
                    <a:pt x="3127" y="38"/>
                    <a:pt x="4336" y="98"/>
                  </a:cubicBezTo>
                  <a:cubicBezTo>
                    <a:pt x="4783" y="121"/>
                    <a:pt x="4791" y="124"/>
                    <a:pt x="4794" y="605"/>
                  </a:cubicBezTo>
                  <a:cubicBezTo>
                    <a:pt x="4800" y="1199"/>
                    <a:pt x="4809" y="1795"/>
                    <a:pt x="4737" y="23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3" name="Google Shape;4113;p117"/>
            <p:cNvSpPr/>
            <p:nvPr/>
          </p:nvSpPr>
          <p:spPr>
            <a:xfrm>
              <a:off x="2089775" y="1387725"/>
              <a:ext cx="150675" cy="160900"/>
            </a:xfrm>
            <a:custGeom>
              <a:avLst/>
              <a:gdLst/>
              <a:ahLst/>
              <a:cxnLst/>
              <a:rect l="l" t="t" r="r" b="b"/>
              <a:pathLst>
                <a:path w="6027" h="6436" extrusionOk="0">
                  <a:moveTo>
                    <a:pt x="5995" y="2934"/>
                  </a:moveTo>
                  <a:cubicBezTo>
                    <a:pt x="5972" y="4350"/>
                    <a:pt x="5511" y="5298"/>
                    <a:pt x="4434" y="5865"/>
                  </a:cubicBezTo>
                  <a:cubicBezTo>
                    <a:pt x="3356" y="6436"/>
                    <a:pt x="2270" y="6375"/>
                    <a:pt x="1239" y="5722"/>
                  </a:cubicBezTo>
                  <a:cubicBezTo>
                    <a:pt x="368" y="5172"/>
                    <a:pt x="1" y="4138"/>
                    <a:pt x="253" y="2991"/>
                  </a:cubicBezTo>
                  <a:cubicBezTo>
                    <a:pt x="620" y="1330"/>
                    <a:pt x="1689" y="450"/>
                    <a:pt x="3322" y="120"/>
                  </a:cubicBezTo>
                  <a:cubicBezTo>
                    <a:pt x="3915" y="0"/>
                    <a:pt x="4540" y="149"/>
                    <a:pt x="4961" y="725"/>
                  </a:cubicBezTo>
                  <a:cubicBezTo>
                    <a:pt x="5499" y="1459"/>
                    <a:pt x="6027" y="2186"/>
                    <a:pt x="5995" y="29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4" name="Google Shape;4114;p117"/>
            <p:cNvSpPr/>
            <p:nvPr/>
          </p:nvSpPr>
          <p:spPr>
            <a:xfrm>
              <a:off x="1440925" y="1408200"/>
              <a:ext cx="28450" cy="76400"/>
            </a:xfrm>
            <a:custGeom>
              <a:avLst/>
              <a:gdLst/>
              <a:ahLst/>
              <a:cxnLst/>
              <a:rect l="l" t="t" r="r" b="b"/>
              <a:pathLst>
                <a:path w="1138" h="3056" extrusionOk="0">
                  <a:moveTo>
                    <a:pt x="0" y="1"/>
                  </a:moveTo>
                  <a:cubicBezTo>
                    <a:pt x="820" y="336"/>
                    <a:pt x="1061" y="757"/>
                    <a:pt x="1098" y="1582"/>
                  </a:cubicBezTo>
                  <a:cubicBezTo>
                    <a:pt x="1138" y="2396"/>
                    <a:pt x="611" y="2723"/>
                    <a:pt x="0" y="30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5" name="Google Shape;4115;p117"/>
            <p:cNvSpPr/>
            <p:nvPr/>
          </p:nvSpPr>
          <p:spPr>
            <a:xfrm>
              <a:off x="1529325" y="1415650"/>
              <a:ext cx="41925" cy="70800"/>
            </a:xfrm>
            <a:custGeom>
              <a:avLst/>
              <a:gdLst/>
              <a:ahLst/>
              <a:cxnLst/>
              <a:rect l="l" t="t" r="r" b="b"/>
              <a:pathLst>
                <a:path w="1677" h="2832" extrusionOk="0">
                  <a:moveTo>
                    <a:pt x="26" y="1321"/>
                  </a:moveTo>
                  <a:cubicBezTo>
                    <a:pt x="0" y="986"/>
                    <a:pt x="115" y="660"/>
                    <a:pt x="287" y="350"/>
                  </a:cubicBezTo>
                  <a:cubicBezTo>
                    <a:pt x="442" y="72"/>
                    <a:pt x="639" y="1"/>
                    <a:pt x="937" y="147"/>
                  </a:cubicBezTo>
                  <a:cubicBezTo>
                    <a:pt x="1304" y="324"/>
                    <a:pt x="1510" y="611"/>
                    <a:pt x="1582" y="1001"/>
                  </a:cubicBezTo>
                  <a:cubicBezTo>
                    <a:pt x="1677" y="1519"/>
                    <a:pt x="1593" y="2009"/>
                    <a:pt x="1267" y="2433"/>
                  </a:cubicBezTo>
                  <a:cubicBezTo>
                    <a:pt x="957" y="2832"/>
                    <a:pt x="613" y="2814"/>
                    <a:pt x="301" y="2410"/>
                  </a:cubicBezTo>
                  <a:cubicBezTo>
                    <a:pt x="109" y="2158"/>
                    <a:pt x="23" y="1829"/>
                    <a:pt x="26" y="13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6" name="Google Shape;4116;p117"/>
            <p:cNvSpPr/>
            <p:nvPr/>
          </p:nvSpPr>
          <p:spPr>
            <a:xfrm>
              <a:off x="1258325" y="1418950"/>
              <a:ext cx="41650" cy="68800"/>
            </a:xfrm>
            <a:custGeom>
              <a:avLst/>
              <a:gdLst/>
              <a:ahLst/>
              <a:cxnLst/>
              <a:rect l="l" t="t" r="r" b="b"/>
              <a:pathLst>
                <a:path w="1666" h="2752" extrusionOk="0">
                  <a:moveTo>
                    <a:pt x="1643" y="1539"/>
                  </a:moveTo>
                  <a:cubicBezTo>
                    <a:pt x="1637" y="2178"/>
                    <a:pt x="1370" y="2688"/>
                    <a:pt x="1044" y="2722"/>
                  </a:cubicBezTo>
                  <a:cubicBezTo>
                    <a:pt x="737" y="2751"/>
                    <a:pt x="304" y="2290"/>
                    <a:pt x="147" y="1768"/>
                  </a:cubicBezTo>
                  <a:cubicBezTo>
                    <a:pt x="41" y="1404"/>
                    <a:pt x="1" y="1035"/>
                    <a:pt x="121" y="665"/>
                  </a:cubicBezTo>
                  <a:cubicBezTo>
                    <a:pt x="201" y="419"/>
                    <a:pt x="259" y="135"/>
                    <a:pt x="568" y="66"/>
                  </a:cubicBezTo>
                  <a:cubicBezTo>
                    <a:pt x="855" y="0"/>
                    <a:pt x="1293" y="250"/>
                    <a:pt x="1436" y="559"/>
                  </a:cubicBezTo>
                  <a:cubicBezTo>
                    <a:pt x="1588" y="880"/>
                    <a:pt x="1665" y="1221"/>
                    <a:pt x="1643" y="15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7" name="Google Shape;4117;p117"/>
            <p:cNvSpPr/>
            <p:nvPr/>
          </p:nvSpPr>
          <p:spPr>
            <a:xfrm>
              <a:off x="2133125" y="1480900"/>
              <a:ext cx="82125" cy="40150"/>
            </a:xfrm>
            <a:custGeom>
              <a:avLst/>
              <a:gdLst/>
              <a:ahLst/>
              <a:cxnLst/>
              <a:rect l="l" t="t" r="r" b="b"/>
              <a:pathLst>
                <a:path w="3285" h="1606" extrusionOk="0">
                  <a:moveTo>
                    <a:pt x="1519" y="1600"/>
                  </a:moveTo>
                  <a:cubicBezTo>
                    <a:pt x="1072" y="1563"/>
                    <a:pt x="591" y="1379"/>
                    <a:pt x="238" y="938"/>
                  </a:cubicBezTo>
                  <a:cubicBezTo>
                    <a:pt x="78" y="737"/>
                    <a:pt x="0" y="511"/>
                    <a:pt x="192" y="276"/>
                  </a:cubicBezTo>
                  <a:cubicBezTo>
                    <a:pt x="364" y="67"/>
                    <a:pt x="605" y="61"/>
                    <a:pt x="897" y="250"/>
                  </a:cubicBezTo>
                  <a:cubicBezTo>
                    <a:pt x="1605" y="712"/>
                    <a:pt x="1605" y="712"/>
                    <a:pt x="2341" y="213"/>
                  </a:cubicBezTo>
                  <a:cubicBezTo>
                    <a:pt x="2657" y="1"/>
                    <a:pt x="2929" y="7"/>
                    <a:pt x="3098" y="242"/>
                  </a:cubicBezTo>
                  <a:cubicBezTo>
                    <a:pt x="3284" y="497"/>
                    <a:pt x="3215" y="734"/>
                    <a:pt x="3023" y="958"/>
                  </a:cubicBezTo>
                  <a:cubicBezTo>
                    <a:pt x="2697" y="1342"/>
                    <a:pt x="2126" y="1605"/>
                    <a:pt x="1519" y="16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8" name="Google Shape;4118;p117"/>
            <p:cNvSpPr/>
            <p:nvPr/>
          </p:nvSpPr>
          <p:spPr>
            <a:xfrm>
              <a:off x="2192300" y="1442525"/>
              <a:ext cx="24950" cy="24725"/>
            </a:xfrm>
            <a:custGeom>
              <a:avLst/>
              <a:gdLst/>
              <a:ahLst/>
              <a:cxnLst/>
              <a:rect l="l" t="t" r="r" b="b"/>
              <a:pathLst>
                <a:path w="998" h="989" extrusionOk="0">
                  <a:moveTo>
                    <a:pt x="994" y="499"/>
                  </a:moveTo>
                  <a:cubicBezTo>
                    <a:pt x="997" y="748"/>
                    <a:pt x="808" y="954"/>
                    <a:pt x="559" y="974"/>
                  </a:cubicBezTo>
                  <a:cubicBezTo>
                    <a:pt x="301" y="989"/>
                    <a:pt x="49" y="771"/>
                    <a:pt x="23" y="507"/>
                  </a:cubicBezTo>
                  <a:cubicBezTo>
                    <a:pt x="0" y="235"/>
                    <a:pt x="215" y="0"/>
                    <a:pt x="490" y="3"/>
                  </a:cubicBezTo>
                  <a:cubicBezTo>
                    <a:pt x="745" y="6"/>
                    <a:pt x="989" y="244"/>
                    <a:pt x="994" y="49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9" name="Google Shape;4119;p117"/>
            <p:cNvSpPr/>
            <p:nvPr/>
          </p:nvSpPr>
          <p:spPr>
            <a:xfrm>
              <a:off x="2121525" y="1438150"/>
              <a:ext cx="24225" cy="23650"/>
            </a:xfrm>
            <a:custGeom>
              <a:avLst/>
              <a:gdLst/>
              <a:ahLst/>
              <a:cxnLst/>
              <a:rect l="l" t="t" r="r" b="b"/>
              <a:pathLst>
                <a:path w="969" h="946" extrusionOk="0">
                  <a:moveTo>
                    <a:pt x="969" y="450"/>
                  </a:moveTo>
                  <a:cubicBezTo>
                    <a:pt x="963" y="725"/>
                    <a:pt x="737" y="946"/>
                    <a:pt x="462" y="943"/>
                  </a:cubicBezTo>
                  <a:cubicBezTo>
                    <a:pt x="212" y="940"/>
                    <a:pt x="6" y="737"/>
                    <a:pt x="3" y="487"/>
                  </a:cubicBezTo>
                  <a:cubicBezTo>
                    <a:pt x="0" y="221"/>
                    <a:pt x="229" y="3"/>
                    <a:pt x="513" y="0"/>
                  </a:cubicBezTo>
                  <a:cubicBezTo>
                    <a:pt x="777" y="0"/>
                    <a:pt x="969" y="187"/>
                    <a:pt x="969" y="4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20" name="Google Shape;4120;p117"/>
          <p:cNvGrpSpPr/>
          <p:nvPr/>
        </p:nvGrpSpPr>
        <p:grpSpPr>
          <a:xfrm>
            <a:off x="2745625" y="1316683"/>
            <a:ext cx="367150" cy="359700"/>
            <a:chOff x="2760775" y="1382200"/>
            <a:chExt cx="367150" cy="359700"/>
          </a:xfrm>
        </p:grpSpPr>
        <p:sp>
          <p:nvSpPr>
            <p:cNvPr id="4121" name="Google Shape;4121;p117"/>
            <p:cNvSpPr/>
            <p:nvPr/>
          </p:nvSpPr>
          <p:spPr>
            <a:xfrm>
              <a:off x="2760775" y="1382200"/>
              <a:ext cx="367150" cy="359700"/>
            </a:xfrm>
            <a:custGeom>
              <a:avLst/>
              <a:gdLst/>
              <a:ahLst/>
              <a:cxnLst/>
              <a:rect l="l" t="t" r="r" b="b"/>
              <a:pathLst>
                <a:path w="14686" h="14388" extrusionOk="0">
                  <a:moveTo>
                    <a:pt x="9921" y="5430"/>
                  </a:moveTo>
                  <a:cubicBezTo>
                    <a:pt x="10187" y="5264"/>
                    <a:pt x="10273" y="5055"/>
                    <a:pt x="10396" y="4877"/>
                  </a:cubicBezTo>
                  <a:cubicBezTo>
                    <a:pt x="11090" y="3886"/>
                    <a:pt x="11729" y="2857"/>
                    <a:pt x="12345" y="1817"/>
                  </a:cubicBezTo>
                  <a:cubicBezTo>
                    <a:pt x="12537" y="1496"/>
                    <a:pt x="12734" y="1178"/>
                    <a:pt x="12938" y="866"/>
                  </a:cubicBezTo>
                  <a:cubicBezTo>
                    <a:pt x="13124" y="579"/>
                    <a:pt x="13336" y="316"/>
                    <a:pt x="13731" y="390"/>
                  </a:cubicBezTo>
                  <a:cubicBezTo>
                    <a:pt x="14133" y="467"/>
                    <a:pt x="14219" y="788"/>
                    <a:pt x="14264" y="1132"/>
                  </a:cubicBezTo>
                  <a:cubicBezTo>
                    <a:pt x="14459" y="2571"/>
                    <a:pt x="14571" y="4018"/>
                    <a:pt x="14603" y="5470"/>
                  </a:cubicBezTo>
                  <a:cubicBezTo>
                    <a:pt x="14628" y="7012"/>
                    <a:pt x="14603" y="8551"/>
                    <a:pt x="14605" y="10092"/>
                  </a:cubicBezTo>
                  <a:cubicBezTo>
                    <a:pt x="14605" y="10531"/>
                    <a:pt x="14605" y="10972"/>
                    <a:pt x="14643" y="11410"/>
                  </a:cubicBezTo>
                  <a:cubicBezTo>
                    <a:pt x="14686" y="11943"/>
                    <a:pt x="14459" y="12296"/>
                    <a:pt x="14004" y="12525"/>
                  </a:cubicBezTo>
                  <a:cubicBezTo>
                    <a:pt x="13843" y="12602"/>
                    <a:pt x="13680" y="12668"/>
                    <a:pt x="13514" y="12728"/>
                  </a:cubicBezTo>
                  <a:cubicBezTo>
                    <a:pt x="11565" y="13445"/>
                    <a:pt x="9551" y="13880"/>
                    <a:pt x="7494" y="14150"/>
                  </a:cubicBezTo>
                  <a:cubicBezTo>
                    <a:pt x="5671" y="14387"/>
                    <a:pt x="3900" y="14032"/>
                    <a:pt x="2127" y="13700"/>
                  </a:cubicBezTo>
                  <a:cubicBezTo>
                    <a:pt x="1760" y="13631"/>
                    <a:pt x="1393" y="13554"/>
                    <a:pt x="1032" y="13453"/>
                  </a:cubicBezTo>
                  <a:cubicBezTo>
                    <a:pt x="465" y="13299"/>
                    <a:pt x="135" y="12917"/>
                    <a:pt x="58" y="12336"/>
                  </a:cubicBezTo>
                  <a:cubicBezTo>
                    <a:pt x="18" y="12029"/>
                    <a:pt x="1" y="11723"/>
                    <a:pt x="4" y="11413"/>
                  </a:cubicBezTo>
                  <a:cubicBezTo>
                    <a:pt x="47" y="8333"/>
                    <a:pt x="41" y="5250"/>
                    <a:pt x="224" y="2172"/>
                  </a:cubicBezTo>
                  <a:cubicBezTo>
                    <a:pt x="224" y="2149"/>
                    <a:pt x="224" y="2129"/>
                    <a:pt x="227" y="2106"/>
                  </a:cubicBezTo>
                  <a:cubicBezTo>
                    <a:pt x="259" y="1751"/>
                    <a:pt x="276" y="1370"/>
                    <a:pt x="706" y="1261"/>
                  </a:cubicBezTo>
                  <a:cubicBezTo>
                    <a:pt x="1092" y="1161"/>
                    <a:pt x="1307" y="1442"/>
                    <a:pt x="1514" y="1708"/>
                  </a:cubicBezTo>
                  <a:cubicBezTo>
                    <a:pt x="2204" y="2594"/>
                    <a:pt x="2872" y="3496"/>
                    <a:pt x="3482" y="4439"/>
                  </a:cubicBezTo>
                  <a:cubicBezTo>
                    <a:pt x="3754" y="4860"/>
                    <a:pt x="4049" y="5270"/>
                    <a:pt x="4347" y="5700"/>
                  </a:cubicBezTo>
                  <a:cubicBezTo>
                    <a:pt x="4591" y="5476"/>
                    <a:pt x="4614" y="5204"/>
                    <a:pt x="4694" y="4966"/>
                  </a:cubicBezTo>
                  <a:cubicBezTo>
                    <a:pt x="5101" y="3757"/>
                    <a:pt x="5419" y="2519"/>
                    <a:pt x="5880" y="1327"/>
                  </a:cubicBezTo>
                  <a:cubicBezTo>
                    <a:pt x="5989" y="1041"/>
                    <a:pt x="6095" y="745"/>
                    <a:pt x="6256" y="488"/>
                  </a:cubicBezTo>
                  <a:cubicBezTo>
                    <a:pt x="6542" y="26"/>
                    <a:pt x="6992" y="0"/>
                    <a:pt x="7345" y="413"/>
                  </a:cubicBezTo>
                  <a:cubicBezTo>
                    <a:pt x="7485" y="579"/>
                    <a:pt x="7591" y="777"/>
                    <a:pt x="7703" y="966"/>
                  </a:cubicBezTo>
                  <a:cubicBezTo>
                    <a:pt x="8299" y="1969"/>
                    <a:pt x="8777" y="3032"/>
                    <a:pt x="9267" y="4092"/>
                  </a:cubicBezTo>
                  <a:cubicBezTo>
                    <a:pt x="9471" y="4531"/>
                    <a:pt x="9691" y="4963"/>
                    <a:pt x="9921" y="54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2" name="Google Shape;4122;p117"/>
            <p:cNvSpPr/>
            <p:nvPr/>
          </p:nvSpPr>
          <p:spPr>
            <a:xfrm>
              <a:off x="2786850" y="1428550"/>
              <a:ext cx="312850" cy="222725"/>
            </a:xfrm>
            <a:custGeom>
              <a:avLst/>
              <a:gdLst/>
              <a:ahLst/>
              <a:cxnLst/>
              <a:rect l="l" t="t" r="r" b="b"/>
              <a:pathLst>
                <a:path w="12514" h="8909" extrusionOk="0">
                  <a:moveTo>
                    <a:pt x="12241" y="631"/>
                  </a:moveTo>
                  <a:cubicBezTo>
                    <a:pt x="12425" y="1404"/>
                    <a:pt x="12411" y="2178"/>
                    <a:pt x="12451" y="2940"/>
                  </a:cubicBezTo>
                  <a:cubicBezTo>
                    <a:pt x="12505" y="4040"/>
                    <a:pt x="12471" y="5141"/>
                    <a:pt x="12502" y="6241"/>
                  </a:cubicBezTo>
                  <a:cubicBezTo>
                    <a:pt x="12514" y="6599"/>
                    <a:pt x="12382" y="6806"/>
                    <a:pt x="12081" y="6980"/>
                  </a:cubicBezTo>
                  <a:cubicBezTo>
                    <a:pt x="10671" y="7791"/>
                    <a:pt x="9153" y="8304"/>
                    <a:pt x="7557" y="8556"/>
                  </a:cubicBezTo>
                  <a:cubicBezTo>
                    <a:pt x="5330" y="8909"/>
                    <a:pt x="3127" y="8694"/>
                    <a:pt x="955" y="8129"/>
                  </a:cubicBezTo>
                  <a:cubicBezTo>
                    <a:pt x="763" y="8081"/>
                    <a:pt x="579" y="8003"/>
                    <a:pt x="390" y="7943"/>
                  </a:cubicBezTo>
                  <a:cubicBezTo>
                    <a:pt x="124" y="7860"/>
                    <a:pt x="1" y="7685"/>
                    <a:pt x="18" y="7402"/>
                  </a:cubicBezTo>
                  <a:cubicBezTo>
                    <a:pt x="144" y="5445"/>
                    <a:pt x="67" y="3485"/>
                    <a:pt x="227" y="1490"/>
                  </a:cubicBezTo>
                  <a:cubicBezTo>
                    <a:pt x="514" y="1562"/>
                    <a:pt x="597" y="1805"/>
                    <a:pt x="723" y="1986"/>
                  </a:cubicBezTo>
                  <a:cubicBezTo>
                    <a:pt x="1405" y="2960"/>
                    <a:pt x="2069" y="3943"/>
                    <a:pt x="2743" y="4923"/>
                  </a:cubicBezTo>
                  <a:cubicBezTo>
                    <a:pt x="2929" y="5195"/>
                    <a:pt x="3098" y="5519"/>
                    <a:pt x="3488" y="5487"/>
                  </a:cubicBezTo>
                  <a:cubicBezTo>
                    <a:pt x="3906" y="5456"/>
                    <a:pt x="4047" y="5106"/>
                    <a:pt x="4184" y="4777"/>
                  </a:cubicBezTo>
                  <a:cubicBezTo>
                    <a:pt x="4614" y="3763"/>
                    <a:pt x="4915" y="2705"/>
                    <a:pt x="5244" y="1654"/>
                  </a:cubicBezTo>
                  <a:cubicBezTo>
                    <a:pt x="5413" y="1109"/>
                    <a:pt x="5594" y="571"/>
                    <a:pt x="5780" y="0"/>
                  </a:cubicBezTo>
                  <a:cubicBezTo>
                    <a:pt x="6038" y="69"/>
                    <a:pt x="6081" y="281"/>
                    <a:pt x="6155" y="439"/>
                  </a:cubicBezTo>
                  <a:cubicBezTo>
                    <a:pt x="6700" y="1542"/>
                    <a:pt x="7227" y="2654"/>
                    <a:pt x="7766" y="3763"/>
                  </a:cubicBezTo>
                  <a:cubicBezTo>
                    <a:pt x="7900" y="4040"/>
                    <a:pt x="8035" y="4318"/>
                    <a:pt x="8196" y="4579"/>
                  </a:cubicBezTo>
                  <a:cubicBezTo>
                    <a:pt x="8534" y="5138"/>
                    <a:pt x="8966" y="5184"/>
                    <a:pt x="9431" y="4714"/>
                  </a:cubicBezTo>
                  <a:cubicBezTo>
                    <a:pt x="9597" y="4536"/>
                    <a:pt x="9749" y="4347"/>
                    <a:pt x="9886" y="4149"/>
                  </a:cubicBezTo>
                  <a:cubicBezTo>
                    <a:pt x="10574" y="3181"/>
                    <a:pt x="11227" y="2187"/>
                    <a:pt x="11840" y="1169"/>
                  </a:cubicBezTo>
                  <a:cubicBezTo>
                    <a:pt x="11949" y="989"/>
                    <a:pt x="12018" y="774"/>
                    <a:pt x="12241" y="6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3" name="Google Shape;4123;p117"/>
            <p:cNvSpPr/>
            <p:nvPr/>
          </p:nvSpPr>
          <p:spPr>
            <a:xfrm>
              <a:off x="2785500" y="1628825"/>
              <a:ext cx="313625" cy="83425"/>
            </a:xfrm>
            <a:custGeom>
              <a:avLst/>
              <a:gdLst/>
              <a:ahLst/>
              <a:cxnLst/>
              <a:rect l="l" t="t" r="r" b="b"/>
              <a:pathLst>
                <a:path w="12545" h="3337" extrusionOk="0">
                  <a:moveTo>
                    <a:pt x="12530" y="1"/>
                  </a:moveTo>
                  <a:cubicBezTo>
                    <a:pt x="12530" y="413"/>
                    <a:pt x="12528" y="697"/>
                    <a:pt x="12530" y="981"/>
                  </a:cubicBezTo>
                  <a:cubicBezTo>
                    <a:pt x="12539" y="1714"/>
                    <a:pt x="12545" y="1726"/>
                    <a:pt x="11874" y="1952"/>
                  </a:cubicBezTo>
                  <a:cubicBezTo>
                    <a:pt x="9780" y="2657"/>
                    <a:pt x="7639" y="3161"/>
                    <a:pt x="5427" y="3273"/>
                  </a:cubicBezTo>
                  <a:cubicBezTo>
                    <a:pt x="4146" y="3336"/>
                    <a:pt x="2883" y="3101"/>
                    <a:pt x="1622" y="2903"/>
                  </a:cubicBezTo>
                  <a:cubicBezTo>
                    <a:pt x="1252" y="2846"/>
                    <a:pt x="886" y="2775"/>
                    <a:pt x="522" y="2694"/>
                  </a:cubicBezTo>
                  <a:cubicBezTo>
                    <a:pt x="72" y="2594"/>
                    <a:pt x="26" y="2542"/>
                    <a:pt x="12" y="2073"/>
                  </a:cubicBezTo>
                  <a:cubicBezTo>
                    <a:pt x="0" y="1700"/>
                    <a:pt x="9" y="1325"/>
                    <a:pt x="9" y="860"/>
                  </a:cubicBezTo>
                  <a:cubicBezTo>
                    <a:pt x="4287" y="2247"/>
                    <a:pt x="8430" y="2153"/>
                    <a:pt x="125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24" name="Google Shape;4124;p117"/>
          <p:cNvGrpSpPr/>
          <p:nvPr/>
        </p:nvGrpSpPr>
        <p:grpSpPr>
          <a:xfrm>
            <a:off x="3370810" y="1304658"/>
            <a:ext cx="392375" cy="366500"/>
            <a:chOff x="3385960" y="1370175"/>
            <a:chExt cx="392375" cy="366500"/>
          </a:xfrm>
        </p:grpSpPr>
        <p:sp>
          <p:nvSpPr>
            <p:cNvPr id="4125" name="Google Shape;4125;p117"/>
            <p:cNvSpPr/>
            <p:nvPr/>
          </p:nvSpPr>
          <p:spPr>
            <a:xfrm>
              <a:off x="3385960" y="1370175"/>
              <a:ext cx="392375" cy="366500"/>
            </a:xfrm>
            <a:custGeom>
              <a:avLst/>
              <a:gdLst/>
              <a:ahLst/>
              <a:cxnLst/>
              <a:rect l="l" t="t" r="r" b="b"/>
              <a:pathLst>
                <a:path w="15695" h="14660" extrusionOk="0">
                  <a:moveTo>
                    <a:pt x="7582" y="4226"/>
                  </a:moveTo>
                  <a:cubicBezTo>
                    <a:pt x="7966" y="3413"/>
                    <a:pt x="8304" y="2671"/>
                    <a:pt x="8803" y="2020"/>
                  </a:cubicBezTo>
                  <a:cubicBezTo>
                    <a:pt x="9382" y="1261"/>
                    <a:pt x="10098" y="716"/>
                    <a:pt x="11038" y="476"/>
                  </a:cubicBezTo>
                  <a:cubicBezTo>
                    <a:pt x="12072" y="215"/>
                    <a:pt x="13038" y="413"/>
                    <a:pt x="13852" y="1046"/>
                  </a:cubicBezTo>
                  <a:cubicBezTo>
                    <a:pt x="15135" y="2040"/>
                    <a:pt x="15694" y="3384"/>
                    <a:pt x="15388" y="5009"/>
                  </a:cubicBezTo>
                  <a:cubicBezTo>
                    <a:pt x="15127" y="6398"/>
                    <a:pt x="14496" y="7642"/>
                    <a:pt x="13637" y="8742"/>
                  </a:cubicBezTo>
                  <a:cubicBezTo>
                    <a:pt x="11929" y="10923"/>
                    <a:pt x="9998" y="12863"/>
                    <a:pt x="7565" y="14264"/>
                  </a:cubicBezTo>
                  <a:cubicBezTo>
                    <a:pt x="6920" y="14633"/>
                    <a:pt x="6387" y="14659"/>
                    <a:pt x="5803" y="14267"/>
                  </a:cubicBezTo>
                  <a:cubicBezTo>
                    <a:pt x="5548" y="14095"/>
                    <a:pt x="5281" y="13929"/>
                    <a:pt x="5064" y="13717"/>
                  </a:cubicBezTo>
                  <a:cubicBezTo>
                    <a:pt x="2628" y="11304"/>
                    <a:pt x="975" y="8444"/>
                    <a:pt x="198" y="5098"/>
                  </a:cubicBezTo>
                  <a:cubicBezTo>
                    <a:pt x="35" y="4433"/>
                    <a:pt x="1" y="3742"/>
                    <a:pt x="89" y="3063"/>
                  </a:cubicBezTo>
                  <a:cubicBezTo>
                    <a:pt x="364" y="1100"/>
                    <a:pt x="2187" y="0"/>
                    <a:pt x="4049" y="676"/>
                  </a:cubicBezTo>
                  <a:cubicBezTo>
                    <a:pt x="4920" y="991"/>
                    <a:pt x="5619" y="1550"/>
                    <a:pt x="6227" y="2235"/>
                  </a:cubicBezTo>
                  <a:cubicBezTo>
                    <a:pt x="6740" y="2814"/>
                    <a:pt x="7161" y="3456"/>
                    <a:pt x="7582" y="422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6" name="Google Shape;4126;p117"/>
            <p:cNvSpPr/>
            <p:nvPr/>
          </p:nvSpPr>
          <p:spPr>
            <a:xfrm>
              <a:off x="3413835" y="1403175"/>
              <a:ext cx="336050" cy="307200"/>
            </a:xfrm>
            <a:custGeom>
              <a:avLst/>
              <a:gdLst/>
              <a:ahLst/>
              <a:cxnLst/>
              <a:rect l="l" t="t" r="r" b="b"/>
              <a:pathLst>
                <a:path w="13442" h="12288" extrusionOk="0">
                  <a:moveTo>
                    <a:pt x="0" y="2474"/>
                  </a:moveTo>
                  <a:cubicBezTo>
                    <a:pt x="26" y="2202"/>
                    <a:pt x="32" y="1955"/>
                    <a:pt x="78" y="1720"/>
                  </a:cubicBezTo>
                  <a:cubicBezTo>
                    <a:pt x="307" y="603"/>
                    <a:pt x="1330" y="1"/>
                    <a:pt x="2427" y="333"/>
                  </a:cubicBezTo>
                  <a:cubicBezTo>
                    <a:pt x="3012" y="508"/>
                    <a:pt x="3502" y="832"/>
                    <a:pt x="3937" y="1250"/>
                  </a:cubicBezTo>
                  <a:cubicBezTo>
                    <a:pt x="4568" y="1866"/>
                    <a:pt x="5089" y="2586"/>
                    <a:pt x="5476" y="3379"/>
                  </a:cubicBezTo>
                  <a:cubicBezTo>
                    <a:pt x="5662" y="3755"/>
                    <a:pt x="5831" y="4141"/>
                    <a:pt x="6060" y="4488"/>
                  </a:cubicBezTo>
                  <a:cubicBezTo>
                    <a:pt x="6353" y="4932"/>
                    <a:pt x="6871" y="4889"/>
                    <a:pt x="7121" y="4416"/>
                  </a:cubicBezTo>
                  <a:cubicBezTo>
                    <a:pt x="7212" y="4245"/>
                    <a:pt x="7255" y="4047"/>
                    <a:pt x="7313" y="3858"/>
                  </a:cubicBezTo>
                  <a:cubicBezTo>
                    <a:pt x="7588" y="2969"/>
                    <a:pt x="7977" y="2133"/>
                    <a:pt x="8530" y="1382"/>
                  </a:cubicBezTo>
                  <a:cubicBezTo>
                    <a:pt x="8931" y="838"/>
                    <a:pt x="9424" y="408"/>
                    <a:pt x="10098" y="236"/>
                  </a:cubicBezTo>
                  <a:cubicBezTo>
                    <a:pt x="10980" y="7"/>
                    <a:pt x="11768" y="196"/>
                    <a:pt x="12396" y="855"/>
                  </a:cubicBezTo>
                  <a:cubicBezTo>
                    <a:pt x="13123" y="1617"/>
                    <a:pt x="13442" y="2517"/>
                    <a:pt x="13198" y="3580"/>
                  </a:cubicBezTo>
                  <a:cubicBezTo>
                    <a:pt x="12937" y="4723"/>
                    <a:pt x="12430" y="5795"/>
                    <a:pt x="11705" y="6717"/>
                  </a:cubicBezTo>
                  <a:cubicBezTo>
                    <a:pt x="10123" y="8735"/>
                    <a:pt x="8367" y="10577"/>
                    <a:pt x="6112" y="11878"/>
                  </a:cubicBezTo>
                  <a:cubicBezTo>
                    <a:pt x="5513" y="12225"/>
                    <a:pt x="5267" y="12288"/>
                    <a:pt x="4668" y="11709"/>
                  </a:cubicBezTo>
                  <a:cubicBezTo>
                    <a:pt x="3694" y="10772"/>
                    <a:pt x="2894" y="9689"/>
                    <a:pt x="2221" y="8525"/>
                  </a:cubicBezTo>
                  <a:cubicBezTo>
                    <a:pt x="1315" y="6964"/>
                    <a:pt x="459" y="5371"/>
                    <a:pt x="143" y="3560"/>
                  </a:cubicBezTo>
                  <a:cubicBezTo>
                    <a:pt x="75" y="3190"/>
                    <a:pt x="43" y="2815"/>
                    <a:pt x="0" y="24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27" name="Google Shape;4127;p117"/>
          <p:cNvGrpSpPr/>
          <p:nvPr/>
        </p:nvGrpSpPr>
        <p:grpSpPr>
          <a:xfrm>
            <a:off x="3999100" y="1279658"/>
            <a:ext cx="412200" cy="375675"/>
            <a:chOff x="4014250" y="1345175"/>
            <a:chExt cx="412200" cy="375675"/>
          </a:xfrm>
        </p:grpSpPr>
        <p:sp>
          <p:nvSpPr>
            <p:cNvPr id="4128" name="Google Shape;4128;p117"/>
            <p:cNvSpPr/>
            <p:nvPr/>
          </p:nvSpPr>
          <p:spPr>
            <a:xfrm>
              <a:off x="4014250" y="1345175"/>
              <a:ext cx="412200" cy="375675"/>
            </a:xfrm>
            <a:custGeom>
              <a:avLst/>
              <a:gdLst/>
              <a:ahLst/>
              <a:cxnLst/>
              <a:rect l="l" t="t" r="r" b="b"/>
              <a:pathLst>
                <a:path w="16488" h="15027" extrusionOk="0">
                  <a:moveTo>
                    <a:pt x="8545" y="15026"/>
                  </a:moveTo>
                  <a:cubicBezTo>
                    <a:pt x="3379" y="15026"/>
                    <a:pt x="0" y="10152"/>
                    <a:pt x="1805" y="5298"/>
                  </a:cubicBezTo>
                  <a:cubicBezTo>
                    <a:pt x="2983" y="2126"/>
                    <a:pt x="6083" y="0"/>
                    <a:pt x="9467" y="46"/>
                  </a:cubicBezTo>
                  <a:cubicBezTo>
                    <a:pt x="13336" y="95"/>
                    <a:pt x="16407" y="3175"/>
                    <a:pt x="16445" y="7037"/>
                  </a:cubicBezTo>
                  <a:cubicBezTo>
                    <a:pt x="16488" y="11358"/>
                    <a:pt x="12860" y="15026"/>
                    <a:pt x="8545" y="1502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9" name="Google Shape;4129;p117"/>
            <p:cNvSpPr/>
            <p:nvPr/>
          </p:nvSpPr>
          <p:spPr>
            <a:xfrm>
              <a:off x="4059375" y="1370525"/>
              <a:ext cx="366800" cy="323600"/>
            </a:xfrm>
            <a:custGeom>
              <a:avLst/>
              <a:gdLst/>
              <a:ahLst/>
              <a:cxnLst/>
              <a:rect l="l" t="t" r="r" b="b"/>
              <a:pathLst>
                <a:path w="14672" h="12944" extrusionOk="0">
                  <a:moveTo>
                    <a:pt x="6568" y="12923"/>
                  </a:moveTo>
                  <a:cubicBezTo>
                    <a:pt x="2766" y="12903"/>
                    <a:pt x="0" y="9539"/>
                    <a:pt x="711" y="5797"/>
                  </a:cubicBezTo>
                  <a:cubicBezTo>
                    <a:pt x="1341" y="2413"/>
                    <a:pt x="4353" y="0"/>
                    <a:pt x="7794" y="121"/>
                  </a:cubicBezTo>
                  <a:cubicBezTo>
                    <a:pt x="11986" y="258"/>
                    <a:pt x="14671" y="4456"/>
                    <a:pt x="13132" y="8456"/>
                  </a:cubicBezTo>
                  <a:cubicBezTo>
                    <a:pt x="12087" y="11167"/>
                    <a:pt x="9473" y="12943"/>
                    <a:pt x="6568" y="1292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0" name="Google Shape;4130;p117"/>
            <p:cNvSpPr/>
            <p:nvPr/>
          </p:nvSpPr>
          <p:spPr>
            <a:xfrm>
              <a:off x="4130500" y="1418075"/>
              <a:ext cx="223175" cy="235500"/>
            </a:xfrm>
            <a:custGeom>
              <a:avLst/>
              <a:gdLst/>
              <a:ahLst/>
              <a:cxnLst/>
              <a:rect l="l" t="t" r="r" b="b"/>
              <a:pathLst>
                <a:path w="8927" h="9420" extrusionOk="0">
                  <a:moveTo>
                    <a:pt x="3250" y="5015"/>
                  </a:moveTo>
                  <a:lnTo>
                    <a:pt x="1009" y="5015"/>
                  </a:lnTo>
                  <a:cubicBezTo>
                    <a:pt x="812" y="5015"/>
                    <a:pt x="614" y="5053"/>
                    <a:pt x="422" y="4975"/>
                  </a:cubicBezTo>
                  <a:cubicBezTo>
                    <a:pt x="178" y="4878"/>
                    <a:pt x="1" y="4723"/>
                    <a:pt x="41" y="4434"/>
                  </a:cubicBezTo>
                  <a:cubicBezTo>
                    <a:pt x="78" y="4182"/>
                    <a:pt x="253" y="4053"/>
                    <a:pt x="499" y="4035"/>
                  </a:cubicBezTo>
                  <a:cubicBezTo>
                    <a:pt x="806" y="4012"/>
                    <a:pt x="1113" y="4004"/>
                    <a:pt x="1422" y="4001"/>
                  </a:cubicBezTo>
                  <a:cubicBezTo>
                    <a:pt x="1995" y="3995"/>
                    <a:pt x="2562" y="4001"/>
                    <a:pt x="3121" y="4001"/>
                  </a:cubicBezTo>
                  <a:cubicBezTo>
                    <a:pt x="3230" y="3786"/>
                    <a:pt x="3061" y="3697"/>
                    <a:pt x="2975" y="3586"/>
                  </a:cubicBezTo>
                  <a:cubicBezTo>
                    <a:pt x="2614" y="3116"/>
                    <a:pt x="2236" y="2654"/>
                    <a:pt x="1872" y="2187"/>
                  </a:cubicBezTo>
                  <a:cubicBezTo>
                    <a:pt x="1752" y="2033"/>
                    <a:pt x="1628" y="1869"/>
                    <a:pt x="1551" y="1692"/>
                  </a:cubicBezTo>
                  <a:cubicBezTo>
                    <a:pt x="1433" y="1439"/>
                    <a:pt x="1542" y="1139"/>
                    <a:pt x="1795" y="1021"/>
                  </a:cubicBezTo>
                  <a:cubicBezTo>
                    <a:pt x="2064" y="889"/>
                    <a:pt x="2267" y="987"/>
                    <a:pt x="2408" y="1224"/>
                  </a:cubicBezTo>
                  <a:cubicBezTo>
                    <a:pt x="2714" y="1737"/>
                    <a:pt x="3153" y="2147"/>
                    <a:pt x="3511" y="2620"/>
                  </a:cubicBezTo>
                  <a:cubicBezTo>
                    <a:pt x="3600" y="2740"/>
                    <a:pt x="3674" y="2886"/>
                    <a:pt x="3926" y="2944"/>
                  </a:cubicBezTo>
                  <a:cubicBezTo>
                    <a:pt x="3901" y="2239"/>
                    <a:pt x="4130" y="1565"/>
                    <a:pt x="3883" y="869"/>
                  </a:cubicBezTo>
                  <a:cubicBezTo>
                    <a:pt x="3749" y="485"/>
                    <a:pt x="3921" y="181"/>
                    <a:pt x="4259" y="84"/>
                  </a:cubicBezTo>
                  <a:cubicBezTo>
                    <a:pt x="4557" y="1"/>
                    <a:pt x="4846" y="164"/>
                    <a:pt x="4975" y="508"/>
                  </a:cubicBezTo>
                  <a:cubicBezTo>
                    <a:pt x="5110" y="866"/>
                    <a:pt x="5090" y="1245"/>
                    <a:pt x="5075" y="1620"/>
                  </a:cubicBezTo>
                  <a:cubicBezTo>
                    <a:pt x="5055" y="2118"/>
                    <a:pt x="5029" y="2617"/>
                    <a:pt x="5007" y="3113"/>
                  </a:cubicBezTo>
                  <a:cubicBezTo>
                    <a:pt x="5250" y="3150"/>
                    <a:pt x="5313" y="2978"/>
                    <a:pt x="5405" y="2875"/>
                  </a:cubicBezTo>
                  <a:cubicBezTo>
                    <a:pt x="5987" y="2216"/>
                    <a:pt x="6651" y="1634"/>
                    <a:pt x="7187" y="932"/>
                  </a:cubicBezTo>
                  <a:cubicBezTo>
                    <a:pt x="7425" y="620"/>
                    <a:pt x="7809" y="577"/>
                    <a:pt x="8058" y="783"/>
                  </a:cubicBezTo>
                  <a:cubicBezTo>
                    <a:pt x="8307" y="990"/>
                    <a:pt x="8313" y="1333"/>
                    <a:pt x="8027" y="1657"/>
                  </a:cubicBezTo>
                  <a:cubicBezTo>
                    <a:pt x="7620" y="2121"/>
                    <a:pt x="7184" y="2560"/>
                    <a:pt x="6763" y="3007"/>
                  </a:cubicBezTo>
                  <a:cubicBezTo>
                    <a:pt x="6479" y="3310"/>
                    <a:pt x="6196" y="3617"/>
                    <a:pt x="5923" y="3909"/>
                  </a:cubicBezTo>
                  <a:cubicBezTo>
                    <a:pt x="6009" y="4144"/>
                    <a:pt x="6190" y="4076"/>
                    <a:pt x="6325" y="4084"/>
                  </a:cubicBezTo>
                  <a:cubicBezTo>
                    <a:pt x="6852" y="4121"/>
                    <a:pt x="7379" y="4139"/>
                    <a:pt x="7906" y="4164"/>
                  </a:cubicBezTo>
                  <a:cubicBezTo>
                    <a:pt x="8061" y="4167"/>
                    <a:pt x="8213" y="4179"/>
                    <a:pt x="8368" y="4196"/>
                  </a:cubicBezTo>
                  <a:cubicBezTo>
                    <a:pt x="8752" y="4259"/>
                    <a:pt x="8926" y="4431"/>
                    <a:pt x="8924" y="4729"/>
                  </a:cubicBezTo>
                  <a:cubicBezTo>
                    <a:pt x="8924" y="5041"/>
                    <a:pt x="8686" y="5270"/>
                    <a:pt x="8302" y="5270"/>
                  </a:cubicBezTo>
                  <a:cubicBezTo>
                    <a:pt x="7817" y="5270"/>
                    <a:pt x="7336" y="5233"/>
                    <a:pt x="6852" y="5207"/>
                  </a:cubicBezTo>
                  <a:cubicBezTo>
                    <a:pt x="6545" y="5193"/>
                    <a:pt x="6239" y="5176"/>
                    <a:pt x="5935" y="5159"/>
                  </a:cubicBezTo>
                  <a:cubicBezTo>
                    <a:pt x="5829" y="5374"/>
                    <a:pt x="6012" y="5445"/>
                    <a:pt x="6098" y="5548"/>
                  </a:cubicBezTo>
                  <a:cubicBezTo>
                    <a:pt x="6459" y="5992"/>
                    <a:pt x="6835" y="6422"/>
                    <a:pt x="7196" y="6866"/>
                  </a:cubicBezTo>
                  <a:cubicBezTo>
                    <a:pt x="7310" y="6998"/>
                    <a:pt x="7405" y="7147"/>
                    <a:pt x="7479" y="7308"/>
                  </a:cubicBezTo>
                  <a:cubicBezTo>
                    <a:pt x="7600" y="7606"/>
                    <a:pt x="7456" y="7947"/>
                    <a:pt x="7158" y="8073"/>
                  </a:cubicBezTo>
                  <a:cubicBezTo>
                    <a:pt x="6875" y="8193"/>
                    <a:pt x="6574" y="8104"/>
                    <a:pt x="6439" y="7800"/>
                  </a:cubicBezTo>
                  <a:cubicBezTo>
                    <a:pt x="6147" y="7141"/>
                    <a:pt x="5597" y="6694"/>
                    <a:pt x="5170" y="6127"/>
                  </a:cubicBezTo>
                  <a:cubicBezTo>
                    <a:pt x="4981" y="6302"/>
                    <a:pt x="5061" y="6485"/>
                    <a:pt x="5078" y="6640"/>
                  </a:cubicBezTo>
                  <a:cubicBezTo>
                    <a:pt x="5153" y="7385"/>
                    <a:pt x="5038" y="8136"/>
                    <a:pt x="5136" y="8881"/>
                  </a:cubicBezTo>
                  <a:cubicBezTo>
                    <a:pt x="5173" y="9156"/>
                    <a:pt x="4992" y="9342"/>
                    <a:pt x="4720" y="9382"/>
                  </a:cubicBezTo>
                  <a:cubicBezTo>
                    <a:pt x="4445" y="9419"/>
                    <a:pt x="4236" y="9273"/>
                    <a:pt x="4164" y="9018"/>
                  </a:cubicBezTo>
                  <a:cubicBezTo>
                    <a:pt x="4110" y="8812"/>
                    <a:pt x="4115" y="8586"/>
                    <a:pt x="4115" y="8368"/>
                  </a:cubicBezTo>
                  <a:cubicBezTo>
                    <a:pt x="4121" y="7623"/>
                    <a:pt x="4113" y="6878"/>
                    <a:pt x="3964" y="6098"/>
                  </a:cubicBezTo>
                  <a:cubicBezTo>
                    <a:pt x="3648" y="6247"/>
                    <a:pt x="3482" y="6511"/>
                    <a:pt x="3282" y="6729"/>
                  </a:cubicBezTo>
                  <a:cubicBezTo>
                    <a:pt x="2843" y="7193"/>
                    <a:pt x="2433" y="7686"/>
                    <a:pt x="2052" y="8199"/>
                  </a:cubicBezTo>
                  <a:cubicBezTo>
                    <a:pt x="1817" y="8520"/>
                    <a:pt x="1571" y="8597"/>
                    <a:pt x="1345" y="8439"/>
                  </a:cubicBezTo>
                  <a:cubicBezTo>
                    <a:pt x="1115" y="8285"/>
                    <a:pt x="1067" y="7978"/>
                    <a:pt x="1239" y="7672"/>
                  </a:cubicBezTo>
                  <a:cubicBezTo>
                    <a:pt x="1336" y="7502"/>
                    <a:pt x="1471" y="7351"/>
                    <a:pt x="1591" y="7193"/>
                  </a:cubicBezTo>
                  <a:cubicBezTo>
                    <a:pt x="2130" y="6480"/>
                    <a:pt x="2723" y="5815"/>
                    <a:pt x="3325" y="51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31" name="Google Shape;4131;p117"/>
          <p:cNvGrpSpPr/>
          <p:nvPr/>
        </p:nvGrpSpPr>
        <p:grpSpPr>
          <a:xfrm>
            <a:off x="4662971" y="1371420"/>
            <a:ext cx="1122825" cy="1248250"/>
            <a:chOff x="4591238" y="1293225"/>
            <a:chExt cx="1122825" cy="1248250"/>
          </a:xfrm>
        </p:grpSpPr>
        <p:sp>
          <p:nvSpPr>
            <p:cNvPr id="4132" name="Google Shape;4132;p117"/>
            <p:cNvSpPr/>
            <p:nvPr/>
          </p:nvSpPr>
          <p:spPr>
            <a:xfrm>
              <a:off x="4591238" y="1293225"/>
              <a:ext cx="1122825" cy="1248250"/>
            </a:xfrm>
            <a:custGeom>
              <a:avLst/>
              <a:gdLst/>
              <a:ahLst/>
              <a:cxnLst/>
              <a:rect l="l" t="t" r="r" b="b"/>
              <a:pathLst>
                <a:path w="44913" h="49930" extrusionOk="0">
                  <a:moveTo>
                    <a:pt x="23560" y="101"/>
                  </a:moveTo>
                  <a:cubicBezTo>
                    <a:pt x="25915" y="184"/>
                    <a:pt x="28270" y="259"/>
                    <a:pt x="30628" y="221"/>
                  </a:cubicBezTo>
                  <a:cubicBezTo>
                    <a:pt x="33557" y="170"/>
                    <a:pt x="36482" y="112"/>
                    <a:pt x="39411" y="49"/>
                  </a:cubicBezTo>
                  <a:cubicBezTo>
                    <a:pt x="40666" y="24"/>
                    <a:pt x="41921" y="81"/>
                    <a:pt x="43173" y="147"/>
                  </a:cubicBezTo>
                  <a:cubicBezTo>
                    <a:pt x="43929" y="187"/>
                    <a:pt x="44457" y="476"/>
                    <a:pt x="44657" y="1279"/>
                  </a:cubicBezTo>
                  <a:cubicBezTo>
                    <a:pt x="44795" y="1817"/>
                    <a:pt x="44889" y="2353"/>
                    <a:pt x="44892" y="2906"/>
                  </a:cubicBezTo>
                  <a:cubicBezTo>
                    <a:pt x="44892" y="4800"/>
                    <a:pt x="44912" y="6694"/>
                    <a:pt x="44886" y="8588"/>
                  </a:cubicBezTo>
                  <a:cubicBezTo>
                    <a:pt x="44835" y="12551"/>
                    <a:pt x="44892" y="16517"/>
                    <a:pt x="44823" y="20479"/>
                  </a:cubicBezTo>
                  <a:cubicBezTo>
                    <a:pt x="44729" y="25812"/>
                    <a:pt x="44775" y="31139"/>
                    <a:pt x="44832" y="36468"/>
                  </a:cubicBezTo>
                  <a:cubicBezTo>
                    <a:pt x="44843" y="37680"/>
                    <a:pt x="44723" y="38889"/>
                    <a:pt x="44574" y="40090"/>
                  </a:cubicBezTo>
                  <a:cubicBezTo>
                    <a:pt x="44545" y="40288"/>
                    <a:pt x="44508" y="40480"/>
                    <a:pt x="44462" y="40675"/>
                  </a:cubicBezTo>
                  <a:cubicBezTo>
                    <a:pt x="44190" y="41832"/>
                    <a:pt x="43623" y="42351"/>
                    <a:pt x="42445" y="42546"/>
                  </a:cubicBezTo>
                  <a:cubicBezTo>
                    <a:pt x="41594" y="42677"/>
                    <a:pt x="40735" y="42732"/>
                    <a:pt x="39875" y="42706"/>
                  </a:cubicBezTo>
                  <a:cubicBezTo>
                    <a:pt x="36285" y="42603"/>
                    <a:pt x="32694" y="42809"/>
                    <a:pt x="29107" y="42723"/>
                  </a:cubicBezTo>
                  <a:cubicBezTo>
                    <a:pt x="25562" y="42637"/>
                    <a:pt x="22015" y="42798"/>
                    <a:pt x="18471" y="42680"/>
                  </a:cubicBezTo>
                  <a:cubicBezTo>
                    <a:pt x="17545" y="42649"/>
                    <a:pt x="16623" y="42583"/>
                    <a:pt x="15703" y="42500"/>
                  </a:cubicBezTo>
                  <a:cubicBezTo>
                    <a:pt x="15396" y="42474"/>
                    <a:pt x="15227" y="42569"/>
                    <a:pt x="15049" y="42809"/>
                  </a:cubicBezTo>
                  <a:cubicBezTo>
                    <a:pt x="13153" y="45374"/>
                    <a:pt x="10783" y="47425"/>
                    <a:pt x="8161" y="49205"/>
                  </a:cubicBezTo>
                  <a:cubicBezTo>
                    <a:pt x="7817" y="49445"/>
                    <a:pt x="7436" y="49629"/>
                    <a:pt x="7035" y="49749"/>
                  </a:cubicBezTo>
                  <a:cubicBezTo>
                    <a:pt x="6413" y="49930"/>
                    <a:pt x="5989" y="49632"/>
                    <a:pt x="5961" y="48981"/>
                  </a:cubicBezTo>
                  <a:cubicBezTo>
                    <a:pt x="5929" y="48251"/>
                    <a:pt x="6058" y="47531"/>
                    <a:pt x="6158" y="46812"/>
                  </a:cubicBezTo>
                  <a:cubicBezTo>
                    <a:pt x="6379" y="45199"/>
                    <a:pt x="6634" y="43589"/>
                    <a:pt x="6880" y="41978"/>
                  </a:cubicBezTo>
                  <a:cubicBezTo>
                    <a:pt x="6963" y="41420"/>
                    <a:pt x="6966" y="41411"/>
                    <a:pt x="6416" y="41422"/>
                  </a:cubicBezTo>
                  <a:cubicBezTo>
                    <a:pt x="5800" y="41434"/>
                    <a:pt x="5184" y="41468"/>
                    <a:pt x="4571" y="41488"/>
                  </a:cubicBezTo>
                  <a:cubicBezTo>
                    <a:pt x="4104" y="41505"/>
                    <a:pt x="3645" y="41442"/>
                    <a:pt x="3190" y="41374"/>
                  </a:cubicBezTo>
                  <a:cubicBezTo>
                    <a:pt x="1869" y="41176"/>
                    <a:pt x="1049" y="40414"/>
                    <a:pt x="700" y="39139"/>
                  </a:cubicBezTo>
                  <a:cubicBezTo>
                    <a:pt x="502" y="38414"/>
                    <a:pt x="473" y="37660"/>
                    <a:pt x="453" y="36912"/>
                  </a:cubicBezTo>
                  <a:cubicBezTo>
                    <a:pt x="425" y="35878"/>
                    <a:pt x="491" y="34843"/>
                    <a:pt x="499" y="33809"/>
                  </a:cubicBezTo>
                  <a:cubicBezTo>
                    <a:pt x="536" y="29778"/>
                    <a:pt x="419" y="25749"/>
                    <a:pt x="350" y="21720"/>
                  </a:cubicBezTo>
                  <a:cubicBezTo>
                    <a:pt x="279" y="17537"/>
                    <a:pt x="1" y="13356"/>
                    <a:pt x="127" y="9170"/>
                  </a:cubicBezTo>
                  <a:cubicBezTo>
                    <a:pt x="187" y="7190"/>
                    <a:pt x="296" y="5213"/>
                    <a:pt x="548" y="3244"/>
                  </a:cubicBezTo>
                  <a:cubicBezTo>
                    <a:pt x="789" y="1353"/>
                    <a:pt x="2264" y="38"/>
                    <a:pt x="4201" y="15"/>
                  </a:cubicBezTo>
                  <a:cubicBezTo>
                    <a:pt x="5279" y="1"/>
                    <a:pt x="6359" y="44"/>
                    <a:pt x="7436" y="49"/>
                  </a:cubicBezTo>
                  <a:cubicBezTo>
                    <a:pt x="12259" y="69"/>
                    <a:pt x="17084" y="87"/>
                    <a:pt x="21906" y="101"/>
                  </a:cubicBezTo>
                  <a:cubicBezTo>
                    <a:pt x="22456" y="101"/>
                    <a:pt x="23009" y="101"/>
                    <a:pt x="23560" y="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3" name="Google Shape;4133;p117"/>
            <p:cNvSpPr/>
            <p:nvPr/>
          </p:nvSpPr>
          <p:spPr>
            <a:xfrm>
              <a:off x="4619613" y="1319300"/>
              <a:ext cx="1067800" cy="1186425"/>
            </a:xfrm>
            <a:custGeom>
              <a:avLst/>
              <a:gdLst/>
              <a:ahLst/>
              <a:cxnLst/>
              <a:rect l="l" t="t" r="r" b="b"/>
              <a:pathLst>
                <a:path w="42712" h="47457" extrusionOk="0">
                  <a:moveTo>
                    <a:pt x="5920" y="47457"/>
                  </a:moveTo>
                  <a:cubicBezTo>
                    <a:pt x="6023" y="46563"/>
                    <a:pt x="6115" y="45695"/>
                    <a:pt x="6227" y="44829"/>
                  </a:cubicBezTo>
                  <a:cubicBezTo>
                    <a:pt x="6413" y="43411"/>
                    <a:pt x="6599" y="41993"/>
                    <a:pt x="6808" y="40580"/>
                  </a:cubicBezTo>
                  <a:cubicBezTo>
                    <a:pt x="6920" y="39801"/>
                    <a:pt x="6559" y="39339"/>
                    <a:pt x="5751" y="39388"/>
                  </a:cubicBezTo>
                  <a:cubicBezTo>
                    <a:pt x="5006" y="39431"/>
                    <a:pt x="4255" y="39399"/>
                    <a:pt x="3507" y="39405"/>
                  </a:cubicBezTo>
                  <a:cubicBezTo>
                    <a:pt x="3043" y="39402"/>
                    <a:pt x="2582" y="39356"/>
                    <a:pt x="2129" y="39262"/>
                  </a:cubicBezTo>
                  <a:cubicBezTo>
                    <a:pt x="1307" y="39101"/>
                    <a:pt x="811" y="38603"/>
                    <a:pt x="611" y="37798"/>
                  </a:cubicBezTo>
                  <a:cubicBezTo>
                    <a:pt x="453" y="37173"/>
                    <a:pt x="430" y="36534"/>
                    <a:pt x="407" y="35898"/>
                  </a:cubicBezTo>
                  <a:cubicBezTo>
                    <a:pt x="358" y="34577"/>
                    <a:pt x="473" y="33256"/>
                    <a:pt x="467" y="31935"/>
                  </a:cubicBezTo>
                  <a:cubicBezTo>
                    <a:pt x="453" y="27798"/>
                    <a:pt x="376" y="23657"/>
                    <a:pt x="264" y="19520"/>
                  </a:cubicBezTo>
                  <a:cubicBezTo>
                    <a:pt x="189" y="16680"/>
                    <a:pt x="109" y="13840"/>
                    <a:pt x="52" y="11001"/>
                  </a:cubicBezTo>
                  <a:cubicBezTo>
                    <a:pt x="0" y="8399"/>
                    <a:pt x="144" y="5806"/>
                    <a:pt x="373" y="3216"/>
                  </a:cubicBezTo>
                  <a:cubicBezTo>
                    <a:pt x="410" y="2777"/>
                    <a:pt x="482" y="2344"/>
                    <a:pt x="591" y="1918"/>
                  </a:cubicBezTo>
                  <a:cubicBezTo>
                    <a:pt x="840" y="923"/>
                    <a:pt x="1493" y="336"/>
                    <a:pt x="2490" y="130"/>
                  </a:cubicBezTo>
                  <a:cubicBezTo>
                    <a:pt x="3035" y="15"/>
                    <a:pt x="3588" y="1"/>
                    <a:pt x="4135" y="26"/>
                  </a:cubicBezTo>
                  <a:cubicBezTo>
                    <a:pt x="6447" y="141"/>
                    <a:pt x="8760" y="118"/>
                    <a:pt x="11072" y="121"/>
                  </a:cubicBezTo>
                  <a:cubicBezTo>
                    <a:pt x="16049" y="132"/>
                    <a:pt x="21023" y="95"/>
                    <a:pt x="26001" y="244"/>
                  </a:cubicBezTo>
                  <a:cubicBezTo>
                    <a:pt x="28135" y="307"/>
                    <a:pt x="30273" y="299"/>
                    <a:pt x="32407" y="201"/>
                  </a:cubicBezTo>
                  <a:cubicBezTo>
                    <a:pt x="33814" y="135"/>
                    <a:pt x="35227" y="152"/>
                    <a:pt x="36634" y="221"/>
                  </a:cubicBezTo>
                  <a:cubicBezTo>
                    <a:pt x="37450" y="264"/>
                    <a:pt x="38261" y="198"/>
                    <a:pt x="39075" y="158"/>
                  </a:cubicBezTo>
                  <a:cubicBezTo>
                    <a:pt x="40001" y="112"/>
                    <a:pt x="40926" y="118"/>
                    <a:pt x="41849" y="173"/>
                  </a:cubicBezTo>
                  <a:cubicBezTo>
                    <a:pt x="42241" y="195"/>
                    <a:pt x="42439" y="359"/>
                    <a:pt x="42539" y="731"/>
                  </a:cubicBezTo>
                  <a:cubicBezTo>
                    <a:pt x="42654" y="1144"/>
                    <a:pt x="42668" y="1557"/>
                    <a:pt x="42674" y="1975"/>
                  </a:cubicBezTo>
                  <a:cubicBezTo>
                    <a:pt x="42711" y="5101"/>
                    <a:pt x="42671" y="8230"/>
                    <a:pt x="42625" y="11356"/>
                  </a:cubicBezTo>
                  <a:cubicBezTo>
                    <a:pt x="42622" y="11554"/>
                    <a:pt x="42608" y="11751"/>
                    <a:pt x="42614" y="11949"/>
                  </a:cubicBezTo>
                  <a:cubicBezTo>
                    <a:pt x="42697" y="17499"/>
                    <a:pt x="42519" y="23050"/>
                    <a:pt x="42525" y="28597"/>
                  </a:cubicBezTo>
                  <a:cubicBezTo>
                    <a:pt x="42528" y="30998"/>
                    <a:pt x="42680" y="33396"/>
                    <a:pt x="42620" y="35798"/>
                  </a:cubicBezTo>
                  <a:cubicBezTo>
                    <a:pt x="42597" y="36677"/>
                    <a:pt x="42562" y="37560"/>
                    <a:pt x="42496" y="38437"/>
                  </a:cubicBezTo>
                  <a:cubicBezTo>
                    <a:pt x="42462" y="38884"/>
                    <a:pt x="42399" y="39313"/>
                    <a:pt x="42150" y="39746"/>
                  </a:cubicBezTo>
                  <a:cubicBezTo>
                    <a:pt x="41875" y="40222"/>
                    <a:pt x="41519" y="40374"/>
                    <a:pt x="41049" y="40442"/>
                  </a:cubicBezTo>
                  <a:cubicBezTo>
                    <a:pt x="40287" y="40557"/>
                    <a:pt x="39516" y="40606"/>
                    <a:pt x="38746" y="40586"/>
                  </a:cubicBezTo>
                  <a:cubicBezTo>
                    <a:pt x="35155" y="40465"/>
                    <a:pt x="31565" y="40660"/>
                    <a:pt x="27978" y="40594"/>
                  </a:cubicBezTo>
                  <a:cubicBezTo>
                    <a:pt x="24453" y="40531"/>
                    <a:pt x="20929" y="40623"/>
                    <a:pt x="17407" y="40591"/>
                  </a:cubicBezTo>
                  <a:cubicBezTo>
                    <a:pt x="16307" y="40586"/>
                    <a:pt x="15207" y="40526"/>
                    <a:pt x="14112" y="40405"/>
                  </a:cubicBezTo>
                  <a:cubicBezTo>
                    <a:pt x="13725" y="40362"/>
                    <a:pt x="13479" y="40497"/>
                    <a:pt x="13278" y="40798"/>
                  </a:cubicBezTo>
                  <a:cubicBezTo>
                    <a:pt x="12052" y="42660"/>
                    <a:pt x="10399" y="44119"/>
                    <a:pt x="8734" y="45563"/>
                  </a:cubicBezTo>
                  <a:cubicBezTo>
                    <a:pt x="8049" y="46156"/>
                    <a:pt x="7307" y="46666"/>
                    <a:pt x="6559" y="47173"/>
                  </a:cubicBezTo>
                  <a:cubicBezTo>
                    <a:pt x="6384" y="47296"/>
                    <a:pt x="6212" y="47445"/>
                    <a:pt x="5920" y="474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4" name="Google Shape;4134;p117"/>
            <p:cNvSpPr/>
            <p:nvPr/>
          </p:nvSpPr>
          <p:spPr>
            <a:xfrm>
              <a:off x="4774188" y="1858925"/>
              <a:ext cx="832775" cy="39200"/>
            </a:xfrm>
            <a:custGeom>
              <a:avLst/>
              <a:gdLst/>
              <a:ahLst/>
              <a:cxnLst/>
              <a:rect l="l" t="t" r="r" b="b"/>
              <a:pathLst>
                <a:path w="33311" h="1568" extrusionOk="0">
                  <a:moveTo>
                    <a:pt x="16614" y="1267"/>
                  </a:moveTo>
                  <a:cubicBezTo>
                    <a:pt x="12485" y="1399"/>
                    <a:pt x="8588" y="1519"/>
                    <a:pt x="4691" y="1459"/>
                  </a:cubicBezTo>
                  <a:cubicBezTo>
                    <a:pt x="3370" y="1436"/>
                    <a:pt x="2049" y="1462"/>
                    <a:pt x="731" y="1542"/>
                  </a:cubicBezTo>
                  <a:cubicBezTo>
                    <a:pt x="313" y="1568"/>
                    <a:pt x="110" y="1450"/>
                    <a:pt x="58" y="1184"/>
                  </a:cubicBezTo>
                  <a:cubicBezTo>
                    <a:pt x="1" y="889"/>
                    <a:pt x="198" y="662"/>
                    <a:pt x="605" y="574"/>
                  </a:cubicBezTo>
                  <a:cubicBezTo>
                    <a:pt x="754" y="542"/>
                    <a:pt x="909" y="525"/>
                    <a:pt x="1064" y="519"/>
                  </a:cubicBezTo>
                  <a:cubicBezTo>
                    <a:pt x="2494" y="470"/>
                    <a:pt x="3923" y="376"/>
                    <a:pt x="5353" y="387"/>
                  </a:cubicBezTo>
                  <a:cubicBezTo>
                    <a:pt x="9029" y="410"/>
                    <a:pt x="12706" y="353"/>
                    <a:pt x="16376" y="181"/>
                  </a:cubicBezTo>
                  <a:cubicBezTo>
                    <a:pt x="20167" y="0"/>
                    <a:pt x="23947" y="132"/>
                    <a:pt x="27729" y="301"/>
                  </a:cubicBezTo>
                  <a:cubicBezTo>
                    <a:pt x="28760" y="350"/>
                    <a:pt x="29795" y="364"/>
                    <a:pt x="30829" y="278"/>
                  </a:cubicBezTo>
                  <a:cubicBezTo>
                    <a:pt x="31310" y="238"/>
                    <a:pt x="31798" y="255"/>
                    <a:pt x="32282" y="258"/>
                  </a:cubicBezTo>
                  <a:cubicBezTo>
                    <a:pt x="32525" y="258"/>
                    <a:pt x="32772" y="301"/>
                    <a:pt x="32975" y="442"/>
                  </a:cubicBezTo>
                  <a:cubicBezTo>
                    <a:pt x="33187" y="588"/>
                    <a:pt x="33310" y="797"/>
                    <a:pt x="33225" y="1069"/>
                  </a:cubicBezTo>
                  <a:cubicBezTo>
                    <a:pt x="33141" y="1339"/>
                    <a:pt x="32947" y="1442"/>
                    <a:pt x="32669" y="1430"/>
                  </a:cubicBezTo>
                  <a:cubicBezTo>
                    <a:pt x="30078" y="1321"/>
                    <a:pt x="27482" y="1422"/>
                    <a:pt x="24892" y="1281"/>
                  </a:cubicBezTo>
                  <a:cubicBezTo>
                    <a:pt x="22058" y="1127"/>
                    <a:pt x="19216" y="1066"/>
                    <a:pt x="16614" y="12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5" name="Google Shape;4135;p117"/>
            <p:cNvSpPr/>
            <p:nvPr/>
          </p:nvSpPr>
          <p:spPr>
            <a:xfrm>
              <a:off x="4788088" y="1532350"/>
              <a:ext cx="811150" cy="45875"/>
            </a:xfrm>
            <a:custGeom>
              <a:avLst/>
              <a:gdLst/>
              <a:ahLst/>
              <a:cxnLst/>
              <a:rect l="l" t="t" r="r" b="b"/>
              <a:pathLst>
                <a:path w="32446" h="1835" extrusionOk="0">
                  <a:moveTo>
                    <a:pt x="15820" y="1505"/>
                  </a:moveTo>
                  <a:cubicBezTo>
                    <a:pt x="12734" y="1570"/>
                    <a:pt x="9279" y="1619"/>
                    <a:pt x="5826" y="1762"/>
                  </a:cubicBezTo>
                  <a:cubicBezTo>
                    <a:pt x="4112" y="1834"/>
                    <a:pt x="2396" y="1791"/>
                    <a:pt x="677" y="1797"/>
                  </a:cubicBezTo>
                  <a:cubicBezTo>
                    <a:pt x="591" y="1803"/>
                    <a:pt x="502" y="1800"/>
                    <a:pt x="416" y="1788"/>
                  </a:cubicBezTo>
                  <a:cubicBezTo>
                    <a:pt x="170" y="1742"/>
                    <a:pt x="18" y="1582"/>
                    <a:pt x="9" y="1338"/>
                  </a:cubicBezTo>
                  <a:cubicBezTo>
                    <a:pt x="1" y="1123"/>
                    <a:pt x="130" y="954"/>
                    <a:pt x="336" y="891"/>
                  </a:cubicBezTo>
                  <a:cubicBezTo>
                    <a:pt x="505" y="846"/>
                    <a:pt x="680" y="823"/>
                    <a:pt x="857" y="823"/>
                  </a:cubicBezTo>
                  <a:cubicBezTo>
                    <a:pt x="2373" y="777"/>
                    <a:pt x="3892" y="765"/>
                    <a:pt x="5408" y="694"/>
                  </a:cubicBezTo>
                  <a:cubicBezTo>
                    <a:pt x="10155" y="473"/>
                    <a:pt x="14912" y="510"/>
                    <a:pt x="19660" y="298"/>
                  </a:cubicBezTo>
                  <a:cubicBezTo>
                    <a:pt x="23508" y="123"/>
                    <a:pt x="27353" y="0"/>
                    <a:pt x="31207" y="86"/>
                  </a:cubicBezTo>
                  <a:cubicBezTo>
                    <a:pt x="31468" y="89"/>
                    <a:pt x="31734" y="72"/>
                    <a:pt x="31989" y="172"/>
                  </a:cubicBezTo>
                  <a:cubicBezTo>
                    <a:pt x="32265" y="281"/>
                    <a:pt x="32445" y="459"/>
                    <a:pt x="32399" y="765"/>
                  </a:cubicBezTo>
                  <a:cubicBezTo>
                    <a:pt x="32353" y="1078"/>
                    <a:pt x="32116" y="1198"/>
                    <a:pt x="31823" y="1192"/>
                  </a:cubicBezTo>
                  <a:cubicBezTo>
                    <a:pt x="31339" y="1184"/>
                    <a:pt x="30858" y="1146"/>
                    <a:pt x="30373" y="1144"/>
                  </a:cubicBezTo>
                  <a:cubicBezTo>
                    <a:pt x="26875" y="1118"/>
                    <a:pt x="23376" y="1186"/>
                    <a:pt x="19880" y="1378"/>
                  </a:cubicBezTo>
                  <a:cubicBezTo>
                    <a:pt x="18651" y="1447"/>
                    <a:pt x="17419" y="1459"/>
                    <a:pt x="15820" y="15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6" name="Google Shape;4136;p117"/>
            <p:cNvSpPr/>
            <p:nvPr/>
          </p:nvSpPr>
          <p:spPr>
            <a:xfrm>
              <a:off x="4831863" y="2139025"/>
              <a:ext cx="751400" cy="44275"/>
            </a:xfrm>
            <a:custGeom>
              <a:avLst/>
              <a:gdLst/>
              <a:ahLst/>
              <a:cxnLst/>
              <a:rect l="l" t="t" r="r" b="b"/>
              <a:pathLst>
                <a:path w="30056" h="1771" extrusionOk="0">
                  <a:moveTo>
                    <a:pt x="10118" y="9"/>
                  </a:moveTo>
                  <a:lnTo>
                    <a:pt x="15536" y="9"/>
                  </a:lnTo>
                  <a:cubicBezTo>
                    <a:pt x="16992" y="6"/>
                    <a:pt x="18439" y="95"/>
                    <a:pt x="19889" y="209"/>
                  </a:cubicBezTo>
                  <a:cubicBezTo>
                    <a:pt x="20327" y="246"/>
                    <a:pt x="20771" y="266"/>
                    <a:pt x="21210" y="264"/>
                  </a:cubicBezTo>
                  <a:cubicBezTo>
                    <a:pt x="23634" y="249"/>
                    <a:pt x="26049" y="476"/>
                    <a:pt x="28473" y="504"/>
                  </a:cubicBezTo>
                  <a:cubicBezTo>
                    <a:pt x="28826" y="507"/>
                    <a:pt x="29175" y="553"/>
                    <a:pt x="29516" y="648"/>
                  </a:cubicBezTo>
                  <a:cubicBezTo>
                    <a:pt x="29866" y="751"/>
                    <a:pt x="30055" y="977"/>
                    <a:pt x="30021" y="1244"/>
                  </a:cubicBezTo>
                  <a:cubicBezTo>
                    <a:pt x="29986" y="1547"/>
                    <a:pt x="29705" y="1771"/>
                    <a:pt x="29339" y="1708"/>
                  </a:cubicBezTo>
                  <a:cubicBezTo>
                    <a:pt x="28115" y="1493"/>
                    <a:pt x="26877" y="1570"/>
                    <a:pt x="25648" y="1496"/>
                  </a:cubicBezTo>
                  <a:cubicBezTo>
                    <a:pt x="24132" y="1407"/>
                    <a:pt x="22611" y="1375"/>
                    <a:pt x="21092" y="1330"/>
                  </a:cubicBezTo>
                  <a:cubicBezTo>
                    <a:pt x="18826" y="1264"/>
                    <a:pt x="16565" y="1063"/>
                    <a:pt x="14296" y="1080"/>
                  </a:cubicBezTo>
                  <a:cubicBezTo>
                    <a:pt x="11651" y="1095"/>
                    <a:pt x="9009" y="1057"/>
                    <a:pt x="6367" y="1092"/>
                  </a:cubicBezTo>
                  <a:cubicBezTo>
                    <a:pt x="4493" y="1112"/>
                    <a:pt x="2625" y="954"/>
                    <a:pt x="751" y="1037"/>
                  </a:cubicBezTo>
                  <a:cubicBezTo>
                    <a:pt x="596" y="1049"/>
                    <a:pt x="442" y="1023"/>
                    <a:pt x="301" y="960"/>
                  </a:cubicBezTo>
                  <a:cubicBezTo>
                    <a:pt x="95" y="865"/>
                    <a:pt x="0" y="702"/>
                    <a:pt x="23" y="484"/>
                  </a:cubicBezTo>
                  <a:cubicBezTo>
                    <a:pt x="43" y="292"/>
                    <a:pt x="152" y="146"/>
                    <a:pt x="344" y="112"/>
                  </a:cubicBezTo>
                  <a:cubicBezTo>
                    <a:pt x="582" y="66"/>
                    <a:pt x="823" y="37"/>
                    <a:pt x="1063" y="32"/>
                  </a:cubicBezTo>
                  <a:cubicBezTo>
                    <a:pt x="3135" y="17"/>
                    <a:pt x="5204" y="9"/>
                    <a:pt x="7275" y="3"/>
                  </a:cubicBezTo>
                  <a:cubicBezTo>
                    <a:pt x="8221" y="0"/>
                    <a:pt x="9169" y="3"/>
                    <a:pt x="10115" y="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7" name="Google Shape;4137;p117"/>
            <p:cNvSpPr/>
            <p:nvPr/>
          </p:nvSpPr>
          <p:spPr>
            <a:xfrm>
              <a:off x="4749263" y="2068525"/>
              <a:ext cx="70075" cy="58400"/>
            </a:xfrm>
            <a:custGeom>
              <a:avLst/>
              <a:gdLst/>
              <a:ahLst/>
              <a:cxnLst/>
              <a:rect l="l" t="t" r="r" b="b"/>
              <a:pathLst>
                <a:path w="2803" h="2336" extrusionOk="0">
                  <a:moveTo>
                    <a:pt x="1342" y="2336"/>
                  </a:moveTo>
                  <a:cubicBezTo>
                    <a:pt x="671" y="2336"/>
                    <a:pt x="167" y="1963"/>
                    <a:pt x="81" y="1405"/>
                  </a:cubicBezTo>
                  <a:cubicBezTo>
                    <a:pt x="1" y="869"/>
                    <a:pt x="382" y="336"/>
                    <a:pt x="963" y="178"/>
                  </a:cubicBezTo>
                  <a:cubicBezTo>
                    <a:pt x="1625" y="0"/>
                    <a:pt x="2287" y="287"/>
                    <a:pt x="2511" y="849"/>
                  </a:cubicBezTo>
                  <a:cubicBezTo>
                    <a:pt x="2803" y="1591"/>
                    <a:pt x="2218" y="2333"/>
                    <a:pt x="1342" y="23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8" name="Google Shape;4138;p117"/>
            <p:cNvSpPr/>
            <p:nvPr/>
          </p:nvSpPr>
          <p:spPr>
            <a:xfrm>
              <a:off x="4747113" y="1769025"/>
              <a:ext cx="57550" cy="57125"/>
            </a:xfrm>
            <a:custGeom>
              <a:avLst/>
              <a:gdLst/>
              <a:ahLst/>
              <a:cxnLst/>
              <a:rect l="l" t="t" r="r" b="b"/>
              <a:pathLst>
                <a:path w="2302" h="2285" extrusionOk="0">
                  <a:moveTo>
                    <a:pt x="1084" y="2284"/>
                  </a:moveTo>
                  <a:cubicBezTo>
                    <a:pt x="491" y="2284"/>
                    <a:pt x="6" y="1791"/>
                    <a:pt x="3" y="1184"/>
                  </a:cubicBezTo>
                  <a:cubicBezTo>
                    <a:pt x="1" y="519"/>
                    <a:pt x="473" y="0"/>
                    <a:pt x="1075" y="6"/>
                  </a:cubicBezTo>
                  <a:cubicBezTo>
                    <a:pt x="1748" y="12"/>
                    <a:pt x="2301" y="519"/>
                    <a:pt x="2301" y="1132"/>
                  </a:cubicBezTo>
                  <a:cubicBezTo>
                    <a:pt x="2301" y="1720"/>
                    <a:pt x="1705" y="2284"/>
                    <a:pt x="1084" y="22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9" name="Google Shape;4139;p117"/>
            <p:cNvSpPr/>
            <p:nvPr/>
          </p:nvSpPr>
          <p:spPr>
            <a:xfrm>
              <a:off x="4742813" y="1450825"/>
              <a:ext cx="57775" cy="54475"/>
            </a:xfrm>
            <a:custGeom>
              <a:avLst/>
              <a:gdLst/>
              <a:ahLst/>
              <a:cxnLst/>
              <a:rect l="l" t="t" r="r" b="b"/>
              <a:pathLst>
                <a:path w="2311" h="2179" extrusionOk="0">
                  <a:moveTo>
                    <a:pt x="2293" y="1161"/>
                  </a:moveTo>
                  <a:cubicBezTo>
                    <a:pt x="2273" y="1745"/>
                    <a:pt x="1763" y="2178"/>
                    <a:pt x="1124" y="2149"/>
                  </a:cubicBezTo>
                  <a:cubicBezTo>
                    <a:pt x="502" y="2121"/>
                    <a:pt x="1" y="1634"/>
                    <a:pt x="21" y="1075"/>
                  </a:cubicBezTo>
                  <a:cubicBezTo>
                    <a:pt x="41" y="493"/>
                    <a:pt x="614" y="0"/>
                    <a:pt x="1233" y="32"/>
                  </a:cubicBezTo>
                  <a:cubicBezTo>
                    <a:pt x="1826" y="66"/>
                    <a:pt x="2310" y="582"/>
                    <a:pt x="2293" y="11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40" name="Google Shape;4140;p117"/>
          <p:cNvGrpSpPr/>
          <p:nvPr/>
        </p:nvGrpSpPr>
        <p:grpSpPr>
          <a:xfrm>
            <a:off x="2693050" y="1863365"/>
            <a:ext cx="525950" cy="342725"/>
            <a:chOff x="2708200" y="1837300"/>
            <a:chExt cx="525950" cy="342725"/>
          </a:xfrm>
        </p:grpSpPr>
        <p:sp>
          <p:nvSpPr>
            <p:cNvPr id="4141" name="Google Shape;4141;p117"/>
            <p:cNvSpPr/>
            <p:nvPr/>
          </p:nvSpPr>
          <p:spPr>
            <a:xfrm>
              <a:off x="2708200" y="1837300"/>
              <a:ext cx="525950" cy="342725"/>
            </a:xfrm>
            <a:custGeom>
              <a:avLst/>
              <a:gdLst/>
              <a:ahLst/>
              <a:cxnLst/>
              <a:rect l="l" t="t" r="r" b="b"/>
              <a:pathLst>
                <a:path w="21038" h="13709" extrusionOk="0">
                  <a:moveTo>
                    <a:pt x="164" y="6267"/>
                  </a:moveTo>
                  <a:cubicBezTo>
                    <a:pt x="233" y="5662"/>
                    <a:pt x="195" y="4868"/>
                    <a:pt x="192" y="4075"/>
                  </a:cubicBezTo>
                  <a:cubicBezTo>
                    <a:pt x="190" y="3312"/>
                    <a:pt x="399" y="3098"/>
                    <a:pt x="1175" y="3098"/>
                  </a:cubicBezTo>
                  <a:cubicBezTo>
                    <a:pt x="4256" y="3089"/>
                    <a:pt x="7336" y="2854"/>
                    <a:pt x="10419" y="2937"/>
                  </a:cubicBezTo>
                  <a:cubicBezTo>
                    <a:pt x="10705" y="2946"/>
                    <a:pt x="10817" y="2851"/>
                    <a:pt x="10837" y="2579"/>
                  </a:cubicBezTo>
                  <a:cubicBezTo>
                    <a:pt x="10877" y="2032"/>
                    <a:pt x="10880" y="1481"/>
                    <a:pt x="11029" y="943"/>
                  </a:cubicBezTo>
                  <a:cubicBezTo>
                    <a:pt x="11236" y="189"/>
                    <a:pt x="11637" y="0"/>
                    <a:pt x="12287" y="430"/>
                  </a:cubicBezTo>
                  <a:cubicBezTo>
                    <a:pt x="13241" y="1063"/>
                    <a:pt x="14167" y="1734"/>
                    <a:pt x="15107" y="2393"/>
                  </a:cubicBezTo>
                  <a:cubicBezTo>
                    <a:pt x="16855" y="3616"/>
                    <a:pt x="18574" y="4883"/>
                    <a:pt x="20264" y="6186"/>
                  </a:cubicBezTo>
                  <a:cubicBezTo>
                    <a:pt x="20958" y="6722"/>
                    <a:pt x="21038" y="7161"/>
                    <a:pt x="20473" y="7854"/>
                  </a:cubicBezTo>
                  <a:cubicBezTo>
                    <a:pt x="19852" y="8622"/>
                    <a:pt x="19198" y="9378"/>
                    <a:pt x="18390" y="9960"/>
                  </a:cubicBezTo>
                  <a:cubicBezTo>
                    <a:pt x="16640" y="11224"/>
                    <a:pt x="14820" y="12381"/>
                    <a:pt x="12983" y="13513"/>
                  </a:cubicBezTo>
                  <a:cubicBezTo>
                    <a:pt x="12814" y="13616"/>
                    <a:pt x="12640" y="13708"/>
                    <a:pt x="12430" y="13697"/>
                  </a:cubicBezTo>
                  <a:cubicBezTo>
                    <a:pt x="12087" y="13676"/>
                    <a:pt x="11875" y="13470"/>
                    <a:pt x="11829" y="13035"/>
                  </a:cubicBezTo>
                  <a:cubicBezTo>
                    <a:pt x="11763" y="12444"/>
                    <a:pt x="11737" y="11851"/>
                    <a:pt x="11683" y="11258"/>
                  </a:cubicBezTo>
                  <a:cubicBezTo>
                    <a:pt x="11634" y="10725"/>
                    <a:pt x="11625" y="10702"/>
                    <a:pt x="11087" y="10751"/>
                  </a:cubicBezTo>
                  <a:cubicBezTo>
                    <a:pt x="7946" y="11029"/>
                    <a:pt x="4794" y="10871"/>
                    <a:pt x="1651" y="11032"/>
                  </a:cubicBezTo>
                  <a:cubicBezTo>
                    <a:pt x="553" y="11089"/>
                    <a:pt x="339" y="10857"/>
                    <a:pt x="167" y="9745"/>
                  </a:cubicBezTo>
                  <a:cubicBezTo>
                    <a:pt x="0" y="8648"/>
                    <a:pt x="121" y="7550"/>
                    <a:pt x="164" y="62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2" name="Google Shape;4142;p117"/>
            <p:cNvSpPr/>
            <p:nvPr/>
          </p:nvSpPr>
          <p:spPr>
            <a:xfrm>
              <a:off x="2736850" y="1875625"/>
              <a:ext cx="463925" cy="267500"/>
            </a:xfrm>
            <a:custGeom>
              <a:avLst/>
              <a:gdLst/>
              <a:ahLst/>
              <a:cxnLst/>
              <a:rect l="l" t="t" r="r" b="b"/>
              <a:pathLst>
                <a:path w="18557" h="10700" extrusionOk="0">
                  <a:moveTo>
                    <a:pt x="10860" y="0"/>
                  </a:moveTo>
                  <a:cubicBezTo>
                    <a:pt x="13511" y="1848"/>
                    <a:pt x="16061" y="3636"/>
                    <a:pt x="18557" y="5605"/>
                  </a:cubicBezTo>
                  <a:cubicBezTo>
                    <a:pt x="17921" y="6278"/>
                    <a:pt x="17382" y="6980"/>
                    <a:pt x="16674" y="7510"/>
                  </a:cubicBezTo>
                  <a:cubicBezTo>
                    <a:pt x="15173" y="8631"/>
                    <a:pt x="13565" y="9590"/>
                    <a:pt x="12004" y="10622"/>
                  </a:cubicBezTo>
                  <a:cubicBezTo>
                    <a:pt x="11949" y="10656"/>
                    <a:pt x="11883" y="10665"/>
                    <a:pt x="11780" y="10699"/>
                  </a:cubicBezTo>
                  <a:cubicBezTo>
                    <a:pt x="11660" y="10381"/>
                    <a:pt x="11660" y="10058"/>
                    <a:pt x="11625" y="9742"/>
                  </a:cubicBezTo>
                  <a:cubicBezTo>
                    <a:pt x="11588" y="9436"/>
                    <a:pt x="11580" y="9126"/>
                    <a:pt x="11531" y="8823"/>
                  </a:cubicBezTo>
                  <a:cubicBezTo>
                    <a:pt x="11448" y="8301"/>
                    <a:pt x="11273" y="8126"/>
                    <a:pt x="10749" y="8118"/>
                  </a:cubicBezTo>
                  <a:cubicBezTo>
                    <a:pt x="10218" y="8112"/>
                    <a:pt x="9691" y="8135"/>
                    <a:pt x="9167" y="8184"/>
                  </a:cubicBezTo>
                  <a:cubicBezTo>
                    <a:pt x="8244" y="8272"/>
                    <a:pt x="7319" y="8301"/>
                    <a:pt x="6393" y="8298"/>
                  </a:cubicBezTo>
                  <a:cubicBezTo>
                    <a:pt x="4674" y="8292"/>
                    <a:pt x="2961" y="8318"/>
                    <a:pt x="1244" y="8413"/>
                  </a:cubicBezTo>
                  <a:cubicBezTo>
                    <a:pt x="1001" y="8424"/>
                    <a:pt x="757" y="8413"/>
                    <a:pt x="516" y="8430"/>
                  </a:cubicBezTo>
                  <a:cubicBezTo>
                    <a:pt x="250" y="8447"/>
                    <a:pt x="132" y="8353"/>
                    <a:pt x="92" y="8066"/>
                  </a:cubicBezTo>
                  <a:cubicBezTo>
                    <a:pt x="1" y="7407"/>
                    <a:pt x="12" y="6748"/>
                    <a:pt x="38" y="6089"/>
                  </a:cubicBezTo>
                  <a:cubicBezTo>
                    <a:pt x="75" y="5035"/>
                    <a:pt x="190" y="3980"/>
                    <a:pt x="121" y="2923"/>
                  </a:cubicBezTo>
                  <a:cubicBezTo>
                    <a:pt x="101" y="2619"/>
                    <a:pt x="238" y="2547"/>
                    <a:pt x="508" y="2550"/>
                  </a:cubicBezTo>
                  <a:cubicBezTo>
                    <a:pt x="3505" y="2593"/>
                    <a:pt x="6496" y="2421"/>
                    <a:pt x="9494" y="2484"/>
                  </a:cubicBezTo>
                  <a:cubicBezTo>
                    <a:pt x="9602" y="2487"/>
                    <a:pt x="9714" y="2502"/>
                    <a:pt x="9823" y="2499"/>
                  </a:cubicBezTo>
                  <a:cubicBezTo>
                    <a:pt x="10359" y="2487"/>
                    <a:pt x="10631" y="2264"/>
                    <a:pt x="10703" y="1719"/>
                  </a:cubicBezTo>
                  <a:cubicBezTo>
                    <a:pt x="10772" y="1198"/>
                    <a:pt x="10803" y="671"/>
                    <a:pt x="108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43" name="Google Shape;4143;p117"/>
          <p:cNvGrpSpPr/>
          <p:nvPr/>
        </p:nvGrpSpPr>
        <p:grpSpPr>
          <a:xfrm>
            <a:off x="3419010" y="1854690"/>
            <a:ext cx="309700" cy="343875"/>
            <a:chOff x="3434160" y="1828625"/>
            <a:chExt cx="309700" cy="343875"/>
          </a:xfrm>
        </p:grpSpPr>
        <p:sp>
          <p:nvSpPr>
            <p:cNvPr id="4144" name="Google Shape;4144;p117"/>
            <p:cNvSpPr/>
            <p:nvPr/>
          </p:nvSpPr>
          <p:spPr>
            <a:xfrm>
              <a:off x="3434160" y="1828625"/>
              <a:ext cx="309700" cy="343875"/>
            </a:xfrm>
            <a:custGeom>
              <a:avLst/>
              <a:gdLst/>
              <a:ahLst/>
              <a:cxnLst/>
              <a:rect l="l" t="t" r="r" b="b"/>
              <a:pathLst>
                <a:path w="12388" h="13755" extrusionOk="0">
                  <a:moveTo>
                    <a:pt x="12247" y="4416"/>
                  </a:moveTo>
                  <a:cubicBezTo>
                    <a:pt x="12067" y="7327"/>
                    <a:pt x="11987" y="9834"/>
                    <a:pt x="11809" y="12336"/>
                  </a:cubicBezTo>
                  <a:cubicBezTo>
                    <a:pt x="11735" y="13433"/>
                    <a:pt x="11276" y="13754"/>
                    <a:pt x="10296" y="13121"/>
                  </a:cubicBezTo>
                  <a:cubicBezTo>
                    <a:pt x="9167" y="12393"/>
                    <a:pt x="8093" y="11594"/>
                    <a:pt x="6992" y="10829"/>
                  </a:cubicBezTo>
                  <a:cubicBezTo>
                    <a:pt x="6631" y="10579"/>
                    <a:pt x="6288" y="10215"/>
                    <a:pt x="5875" y="10155"/>
                  </a:cubicBezTo>
                  <a:cubicBezTo>
                    <a:pt x="5437" y="10089"/>
                    <a:pt x="5156" y="10574"/>
                    <a:pt x="4820" y="10829"/>
                  </a:cubicBezTo>
                  <a:cubicBezTo>
                    <a:pt x="3714" y="11668"/>
                    <a:pt x="2505" y="12353"/>
                    <a:pt x="1376" y="13152"/>
                  </a:cubicBezTo>
                  <a:cubicBezTo>
                    <a:pt x="1305" y="13204"/>
                    <a:pt x="1227" y="13247"/>
                    <a:pt x="1147" y="13281"/>
                  </a:cubicBezTo>
                  <a:cubicBezTo>
                    <a:pt x="542" y="13556"/>
                    <a:pt x="61" y="13264"/>
                    <a:pt x="78" y="12605"/>
                  </a:cubicBezTo>
                  <a:cubicBezTo>
                    <a:pt x="159" y="9043"/>
                    <a:pt x="1" y="5482"/>
                    <a:pt x="184" y="1920"/>
                  </a:cubicBezTo>
                  <a:cubicBezTo>
                    <a:pt x="187" y="1854"/>
                    <a:pt x="187" y="1788"/>
                    <a:pt x="190" y="1722"/>
                  </a:cubicBezTo>
                  <a:cubicBezTo>
                    <a:pt x="222" y="957"/>
                    <a:pt x="402" y="714"/>
                    <a:pt x="1159" y="533"/>
                  </a:cubicBezTo>
                  <a:cubicBezTo>
                    <a:pt x="1651" y="416"/>
                    <a:pt x="2150" y="333"/>
                    <a:pt x="2654" y="281"/>
                  </a:cubicBezTo>
                  <a:cubicBezTo>
                    <a:pt x="3772" y="169"/>
                    <a:pt x="4892" y="109"/>
                    <a:pt x="6015" y="158"/>
                  </a:cubicBezTo>
                  <a:cubicBezTo>
                    <a:pt x="7161" y="210"/>
                    <a:pt x="8302" y="135"/>
                    <a:pt x="9442" y="63"/>
                  </a:cubicBezTo>
                  <a:cubicBezTo>
                    <a:pt x="10015" y="26"/>
                    <a:pt x="10586" y="0"/>
                    <a:pt x="11159" y="3"/>
                  </a:cubicBezTo>
                  <a:cubicBezTo>
                    <a:pt x="12173" y="9"/>
                    <a:pt x="12388" y="227"/>
                    <a:pt x="12356" y="1264"/>
                  </a:cubicBezTo>
                  <a:cubicBezTo>
                    <a:pt x="12322" y="2450"/>
                    <a:pt x="12273" y="3637"/>
                    <a:pt x="12247" y="44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5" name="Google Shape;4145;p117"/>
            <p:cNvSpPr/>
            <p:nvPr/>
          </p:nvSpPr>
          <p:spPr>
            <a:xfrm>
              <a:off x="3461035" y="1851825"/>
              <a:ext cx="259625" cy="278400"/>
            </a:xfrm>
            <a:custGeom>
              <a:avLst/>
              <a:gdLst/>
              <a:ahLst/>
              <a:cxnLst/>
              <a:rect l="l" t="t" r="r" b="b"/>
              <a:pathLst>
                <a:path w="10385" h="11136" extrusionOk="0">
                  <a:moveTo>
                    <a:pt x="9694" y="11136"/>
                  </a:moveTo>
                  <a:cubicBezTo>
                    <a:pt x="9304" y="11001"/>
                    <a:pt x="9075" y="10838"/>
                    <a:pt x="8846" y="10674"/>
                  </a:cubicBezTo>
                  <a:cubicBezTo>
                    <a:pt x="8038" y="10101"/>
                    <a:pt x="7241" y="9514"/>
                    <a:pt x="6433" y="8944"/>
                  </a:cubicBezTo>
                  <a:cubicBezTo>
                    <a:pt x="6075" y="8691"/>
                    <a:pt x="5700" y="8454"/>
                    <a:pt x="5319" y="8236"/>
                  </a:cubicBezTo>
                  <a:cubicBezTo>
                    <a:pt x="4705" y="7883"/>
                    <a:pt x="4442" y="7915"/>
                    <a:pt x="3897" y="8379"/>
                  </a:cubicBezTo>
                  <a:cubicBezTo>
                    <a:pt x="2743" y="9368"/>
                    <a:pt x="1470" y="10181"/>
                    <a:pt x="184" y="10964"/>
                  </a:cubicBezTo>
                  <a:cubicBezTo>
                    <a:pt x="0" y="10832"/>
                    <a:pt x="78" y="10663"/>
                    <a:pt x="75" y="10522"/>
                  </a:cubicBezTo>
                  <a:cubicBezTo>
                    <a:pt x="26" y="7531"/>
                    <a:pt x="112" y="4537"/>
                    <a:pt x="169" y="1545"/>
                  </a:cubicBezTo>
                  <a:cubicBezTo>
                    <a:pt x="184" y="617"/>
                    <a:pt x="190" y="628"/>
                    <a:pt x="1095" y="508"/>
                  </a:cubicBezTo>
                  <a:cubicBezTo>
                    <a:pt x="2516" y="316"/>
                    <a:pt x="3943" y="284"/>
                    <a:pt x="5376" y="327"/>
                  </a:cubicBezTo>
                  <a:cubicBezTo>
                    <a:pt x="6565" y="365"/>
                    <a:pt x="7748" y="247"/>
                    <a:pt x="8935" y="184"/>
                  </a:cubicBezTo>
                  <a:cubicBezTo>
                    <a:pt x="9327" y="164"/>
                    <a:pt x="9809" y="1"/>
                    <a:pt x="10089" y="236"/>
                  </a:cubicBezTo>
                  <a:cubicBezTo>
                    <a:pt x="10384" y="485"/>
                    <a:pt x="10184" y="981"/>
                    <a:pt x="10167" y="1365"/>
                  </a:cubicBezTo>
                  <a:cubicBezTo>
                    <a:pt x="10021" y="4594"/>
                    <a:pt x="9860" y="7820"/>
                    <a:pt x="9694" y="1113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46" name="Google Shape;4146;p117"/>
          <p:cNvGrpSpPr/>
          <p:nvPr/>
        </p:nvGrpSpPr>
        <p:grpSpPr>
          <a:xfrm>
            <a:off x="4048950" y="1826040"/>
            <a:ext cx="378550" cy="366425"/>
            <a:chOff x="4064100" y="1799975"/>
            <a:chExt cx="378550" cy="366425"/>
          </a:xfrm>
        </p:grpSpPr>
        <p:sp>
          <p:nvSpPr>
            <p:cNvPr id="4147" name="Google Shape;4147;p117"/>
            <p:cNvSpPr/>
            <p:nvPr/>
          </p:nvSpPr>
          <p:spPr>
            <a:xfrm>
              <a:off x="4064100" y="1799975"/>
              <a:ext cx="378550" cy="366425"/>
            </a:xfrm>
            <a:custGeom>
              <a:avLst/>
              <a:gdLst/>
              <a:ahLst/>
              <a:cxnLst/>
              <a:rect l="l" t="t" r="r" b="b"/>
              <a:pathLst>
                <a:path w="15142" h="14657" extrusionOk="0">
                  <a:moveTo>
                    <a:pt x="10462" y="5184"/>
                  </a:moveTo>
                  <a:cubicBezTo>
                    <a:pt x="11021" y="5422"/>
                    <a:pt x="11580" y="5656"/>
                    <a:pt x="12141" y="5900"/>
                  </a:cubicBezTo>
                  <a:cubicBezTo>
                    <a:pt x="12909" y="6230"/>
                    <a:pt x="13657" y="6602"/>
                    <a:pt x="14362" y="7058"/>
                  </a:cubicBezTo>
                  <a:cubicBezTo>
                    <a:pt x="14628" y="7232"/>
                    <a:pt x="14886" y="7424"/>
                    <a:pt x="14809" y="7791"/>
                  </a:cubicBezTo>
                  <a:cubicBezTo>
                    <a:pt x="14737" y="8138"/>
                    <a:pt x="14462" y="8281"/>
                    <a:pt x="14133" y="8327"/>
                  </a:cubicBezTo>
                  <a:cubicBezTo>
                    <a:pt x="13001" y="8487"/>
                    <a:pt x="11872" y="8685"/>
                    <a:pt x="10734" y="8788"/>
                  </a:cubicBezTo>
                  <a:cubicBezTo>
                    <a:pt x="8370" y="9006"/>
                    <a:pt x="6009" y="9307"/>
                    <a:pt x="3634" y="9419"/>
                  </a:cubicBezTo>
                  <a:cubicBezTo>
                    <a:pt x="3021" y="9447"/>
                    <a:pt x="2402" y="9473"/>
                    <a:pt x="1789" y="9530"/>
                  </a:cubicBezTo>
                  <a:cubicBezTo>
                    <a:pt x="1150" y="9593"/>
                    <a:pt x="1150" y="9608"/>
                    <a:pt x="1158" y="10230"/>
                  </a:cubicBezTo>
                  <a:cubicBezTo>
                    <a:pt x="1170" y="11396"/>
                    <a:pt x="1190" y="12562"/>
                    <a:pt x="1201" y="13731"/>
                  </a:cubicBezTo>
                  <a:cubicBezTo>
                    <a:pt x="1207" y="13926"/>
                    <a:pt x="1190" y="14124"/>
                    <a:pt x="1152" y="14318"/>
                  </a:cubicBezTo>
                  <a:cubicBezTo>
                    <a:pt x="1104" y="14531"/>
                    <a:pt x="949" y="14654"/>
                    <a:pt x="723" y="14657"/>
                  </a:cubicBezTo>
                  <a:cubicBezTo>
                    <a:pt x="493" y="14657"/>
                    <a:pt x="339" y="14548"/>
                    <a:pt x="281" y="14330"/>
                  </a:cubicBezTo>
                  <a:cubicBezTo>
                    <a:pt x="238" y="14161"/>
                    <a:pt x="213" y="13989"/>
                    <a:pt x="207" y="13811"/>
                  </a:cubicBezTo>
                  <a:cubicBezTo>
                    <a:pt x="78" y="9983"/>
                    <a:pt x="1" y="6155"/>
                    <a:pt x="58" y="2324"/>
                  </a:cubicBezTo>
                  <a:cubicBezTo>
                    <a:pt x="67" y="1909"/>
                    <a:pt x="95" y="1490"/>
                    <a:pt x="130" y="1075"/>
                  </a:cubicBezTo>
                  <a:cubicBezTo>
                    <a:pt x="167" y="671"/>
                    <a:pt x="299" y="533"/>
                    <a:pt x="711" y="505"/>
                  </a:cubicBezTo>
                  <a:cubicBezTo>
                    <a:pt x="2488" y="387"/>
                    <a:pt x="4256" y="166"/>
                    <a:pt x="6044" y="146"/>
                  </a:cubicBezTo>
                  <a:cubicBezTo>
                    <a:pt x="8597" y="118"/>
                    <a:pt x="11147" y="0"/>
                    <a:pt x="13703" y="95"/>
                  </a:cubicBezTo>
                  <a:cubicBezTo>
                    <a:pt x="13943" y="103"/>
                    <a:pt x="14190" y="109"/>
                    <a:pt x="14422" y="166"/>
                  </a:cubicBezTo>
                  <a:cubicBezTo>
                    <a:pt x="14975" y="301"/>
                    <a:pt x="15141" y="757"/>
                    <a:pt x="14806" y="1221"/>
                  </a:cubicBezTo>
                  <a:cubicBezTo>
                    <a:pt x="14666" y="1416"/>
                    <a:pt x="14479" y="1576"/>
                    <a:pt x="14304" y="1742"/>
                  </a:cubicBezTo>
                  <a:cubicBezTo>
                    <a:pt x="13204" y="2791"/>
                    <a:pt x="12052" y="3783"/>
                    <a:pt x="10866" y="4728"/>
                  </a:cubicBezTo>
                  <a:cubicBezTo>
                    <a:pt x="10717" y="4843"/>
                    <a:pt x="10514" y="4920"/>
                    <a:pt x="10462" y="51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8" name="Google Shape;4148;p117"/>
            <p:cNvSpPr/>
            <p:nvPr/>
          </p:nvSpPr>
          <p:spPr>
            <a:xfrm>
              <a:off x="4092175" y="1827325"/>
              <a:ext cx="302825" cy="185200"/>
            </a:xfrm>
            <a:custGeom>
              <a:avLst/>
              <a:gdLst/>
              <a:ahLst/>
              <a:cxnLst/>
              <a:rect l="l" t="t" r="r" b="b"/>
              <a:pathLst>
                <a:path w="12113" h="7408" extrusionOk="0">
                  <a:moveTo>
                    <a:pt x="12113" y="144"/>
                  </a:moveTo>
                  <a:cubicBezTo>
                    <a:pt x="11107" y="1153"/>
                    <a:pt x="10035" y="1995"/>
                    <a:pt x="8981" y="2855"/>
                  </a:cubicBezTo>
                  <a:cubicBezTo>
                    <a:pt x="8709" y="3078"/>
                    <a:pt x="8425" y="3285"/>
                    <a:pt x="8153" y="3511"/>
                  </a:cubicBezTo>
                  <a:cubicBezTo>
                    <a:pt x="7511" y="4050"/>
                    <a:pt x="7594" y="4562"/>
                    <a:pt x="8376" y="4892"/>
                  </a:cubicBezTo>
                  <a:cubicBezTo>
                    <a:pt x="9227" y="5250"/>
                    <a:pt x="10084" y="5594"/>
                    <a:pt x="10935" y="5952"/>
                  </a:cubicBezTo>
                  <a:cubicBezTo>
                    <a:pt x="11133" y="6035"/>
                    <a:pt x="11351" y="6093"/>
                    <a:pt x="11551" y="6322"/>
                  </a:cubicBezTo>
                  <a:cubicBezTo>
                    <a:pt x="10732" y="6511"/>
                    <a:pt x="9938" y="6574"/>
                    <a:pt x="9150" y="6654"/>
                  </a:cubicBezTo>
                  <a:cubicBezTo>
                    <a:pt x="6242" y="6949"/>
                    <a:pt x="3330" y="7204"/>
                    <a:pt x="411" y="7385"/>
                  </a:cubicBezTo>
                  <a:cubicBezTo>
                    <a:pt x="55" y="7408"/>
                    <a:pt x="1" y="7285"/>
                    <a:pt x="1" y="6989"/>
                  </a:cubicBezTo>
                  <a:cubicBezTo>
                    <a:pt x="7" y="5428"/>
                    <a:pt x="1" y="3866"/>
                    <a:pt x="4" y="2305"/>
                  </a:cubicBezTo>
                  <a:cubicBezTo>
                    <a:pt x="4" y="1800"/>
                    <a:pt x="29" y="1293"/>
                    <a:pt x="24" y="789"/>
                  </a:cubicBezTo>
                  <a:cubicBezTo>
                    <a:pt x="21" y="482"/>
                    <a:pt x="156" y="365"/>
                    <a:pt x="456" y="348"/>
                  </a:cubicBezTo>
                  <a:cubicBezTo>
                    <a:pt x="1178" y="305"/>
                    <a:pt x="1901" y="201"/>
                    <a:pt x="2625" y="187"/>
                  </a:cubicBezTo>
                  <a:cubicBezTo>
                    <a:pt x="5594" y="138"/>
                    <a:pt x="8563" y="9"/>
                    <a:pt x="11531" y="47"/>
                  </a:cubicBezTo>
                  <a:cubicBezTo>
                    <a:pt x="11703" y="50"/>
                    <a:pt x="11881" y="1"/>
                    <a:pt x="12113" y="1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49" name="Google Shape;4149;p117"/>
          <p:cNvGrpSpPr/>
          <p:nvPr/>
        </p:nvGrpSpPr>
        <p:grpSpPr>
          <a:xfrm>
            <a:off x="2637400" y="2306320"/>
            <a:ext cx="495150" cy="473675"/>
            <a:chOff x="2652550" y="2228125"/>
            <a:chExt cx="495150" cy="473675"/>
          </a:xfrm>
        </p:grpSpPr>
        <p:sp>
          <p:nvSpPr>
            <p:cNvPr id="4150" name="Google Shape;4150;p117"/>
            <p:cNvSpPr/>
            <p:nvPr/>
          </p:nvSpPr>
          <p:spPr>
            <a:xfrm>
              <a:off x="2765425" y="2338025"/>
              <a:ext cx="282775" cy="263775"/>
            </a:xfrm>
            <a:custGeom>
              <a:avLst/>
              <a:gdLst/>
              <a:ahLst/>
              <a:cxnLst/>
              <a:rect l="l" t="t" r="r" b="b"/>
              <a:pathLst>
                <a:path w="11311" h="10551" extrusionOk="0">
                  <a:moveTo>
                    <a:pt x="5064" y="10550"/>
                  </a:moveTo>
                  <a:cubicBezTo>
                    <a:pt x="3703" y="10530"/>
                    <a:pt x="2419" y="10126"/>
                    <a:pt x="1382" y="9075"/>
                  </a:cubicBezTo>
                  <a:cubicBezTo>
                    <a:pt x="938" y="8625"/>
                    <a:pt x="608" y="8106"/>
                    <a:pt x="477" y="7493"/>
                  </a:cubicBezTo>
                  <a:cubicBezTo>
                    <a:pt x="1" y="5312"/>
                    <a:pt x="425" y="3404"/>
                    <a:pt x="2187" y="1888"/>
                  </a:cubicBezTo>
                  <a:cubicBezTo>
                    <a:pt x="3342" y="891"/>
                    <a:pt x="4660" y="373"/>
                    <a:pt x="6167" y="155"/>
                  </a:cubicBezTo>
                  <a:cubicBezTo>
                    <a:pt x="7239" y="0"/>
                    <a:pt x="8130" y="335"/>
                    <a:pt x="8961" y="854"/>
                  </a:cubicBezTo>
                  <a:cubicBezTo>
                    <a:pt x="9806" y="1381"/>
                    <a:pt x="10293" y="2238"/>
                    <a:pt x="10571" y="3195"/>
                  </a:cubicBezTo>
                  <a:cubicBezTo>
                    <a:pt x="11310" y="5754"/>
                    <a:pt x="10176" y="8556"/>
                    <a:pt x="7866" y="9900"/>
                  </a:cubicBezTo>
                  <a:cubicBezTo>
                    <a:pt x="7024" y="10393"/>
                    <a:pt x="6101" y="10547"/>
                    <a:pt x="5064" y="105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1" name="Google Shape;4151;p117"/>
            <p:cNvSpPr/>
            <p:nvPr/>
          </p:nvSpPr>
          <p:spPr>
            <a:xfrm>
              <a:off x="3022100" y="2297750"/>
              <a:ext cx="85200" cy="73600"/>
            </a:xfrm>
            <a:custGeom>
              <a:avLst/>
              <a:gdLst/>
              <a:ahLst/>
              <a:cxnLst/>
              <a:rect l="l" t="t" r="r" b="b"/>
              <a:pathLst>
                <a:path w="3408" h="2944" extrusionOk="0">
                  <a:moveTo>
                    <a:pt x="542" y="2932"/>
                  </a:moveTo>
                  <a:cubicBezTo>
                    <a:pt x="224" y="2943"/>
                    <a:pt x="0" y="2680"/>
                    <a:pt x="75" y="2373"/>
                  </a:cubicBezTo>
                  <a:cubicBezTo>
                    <a:pt x="98" y="2290"/>
                    <a:pt x="135" y="2198"/>
                    <a:pt x="195" y="2144"/>
                  </a:cubicBezTo>
                  <a:cubicBezTo>
                    <a:pt x="946" y="1471"/>
                    <a:pt x="1688" y="789"/>
                    <a:pt x="2508" y="198"/>
                  </a:cubicBezTo>
                  <a:cubicBezTo>
                    <a:pt x="2783" y="1"/>
                    <a:pt x="3086" y="101"/>
                    <a:pt x="3247" y="362"/>
                  </a:cubicBezTo>
                  <a:cubicBezTo>
                    <a:pt x="3407" y="620"/>
                    <a:pt x="3367" y="952"/>
                    <a:pt x="3086" y="1110"/>
                  </a:cubicBezTo>
                  <a:cubicBezTo>
                    <a:pt x="2330" y="1528"/>
                    <a:pt x="1743" y="2158"/>
                    <a:pt x="1058" y="2665"/>
                  </a:cubicBezTo>
                  <a:cubicBezTo>
                    <a:pt x="900" y="2783"/>
                    <a:pt x="757" y="2926"/>
                    <a:pt x="542" y="29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2" name="Google Shape;4152;p117"/>
            <p:cNvSpPr/>
            <p:nvPr/>
          </p:nvSpPr>
          <p:spPr>
            <a:xfrm>
              <a:off x="2893025" y="2228125"/>
              <a:ext cx="35900" cy="90725"/>
            </a:xfrm>
            <a:custGeom>
              <a:avLst/>
              <a:gdLst/>
              <a:ahLst/>
              <a:cxnLst/>
              <a:rect l="l" t="t" r="r" b="b"/>
              <a:pathLst>
                <a:path w="1436" h="3629" extrusionOk="0">
                  <a:moveTo>
                    <a:pt x="34" y="2476"/>
                  </a:moveTo>
                  <a:cubicBezTo>
                    <a:pt x="46" y="1794"/>
                    <a:pt x="129" y="1250"/>
                    <a:pt x="218" y="705"/>
                  </a:cubicBezTo>
                  <a:cubicBezTo>
                    <a:pt x="235" y="576"/>
                    <a:pt x="278" y="450"/>
                    <a:pt x="341" y="336"/>
                  </a:cubicBezTo>
                  <a:cubicBezTo>
                    <a:pt x="490" y="81"/>
                    <a:pt x="762" y="1"/>
                    <a:pt x="1023" y="112"/>
                  </a:cubicBezTo>
                  <a:cubicBezTo>
                    <a:pt x="1281" y="227"/>
                    <a:pt x="1436" y="482"/>
                    <a:pt x="1327" y="757"/>
                  </a:cubicBezTo>
                  <a:cubicBezTo>
                    <a:pt x="1046" y="1470"/>
                    <a:pt x="1017" y="2215"/>
                    <a:pt x="1003" y="2963"/>
                  </a:cubicBezTo>
                  <a:cubicBezTo>
                    <a:pt x="1006" y="3049"/>
                    <a:pt x="1000" y="3138"/>
                    <a:pt x="986" y="3224"/>
                  </a:cubicBezTo>
                  <a:cubicBezTo>
                    <a:pt x="943" y="3439"/>
                    <a:pt x="814" y="3582"/>
                    <a:pt x="588" y="3602"/>
                  </a:cubicBezTo>
                  <a:cubicBezTo>
                    <a:pt x="332" y="3628"/>
                    <a:pt x="163" y="3505"/>
                    <a:pt x="89" y="3267"/>
                  </a:cubicBezTo>
                  <a:cubicBezTo>
                    <a:pt x="0" y="2966"/>
                    <a:pt x="37" y="2654"/>
                    <a:pt x="34" y="24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3" name="Google Shape;4153;p117"/>
            <p:cNvSpPr/>
            <p:nvPr/>
          </p:nvSpPr>
          <p:spPr>
            <a:xfrm>
              <a:off x="2652550" y="2401975"/>
              <a:ext cx="87700" cy="35200"/>
            </a:xfrm>
            <a:custGeom>
              <a:avLst/>
              <a:gdLst/>
              <a:ahLst/>
              <a:cxnLst/>
              <a:rect l="l" t="t" r="r" b="b"/>
              <a:pathLst>
                <a:path w="3508" h="1408" extrusionOk="0">
                  <a:moveTo>
                    <a:pt x="716" y="35"/>
                  </a:moveTo>
                  <a:cubicBezTo>
                    <a:pt x="1373" y="124"/>
                    <a:pt x="2026" y="201"/>
                    <a:pt x="2679" y="302"/>
                  </a:cubicBezTo>
                  <a:cubicBezTo>
                    <a:pt x="2851" y="330"/>
                    <a:pt x="3020" y="388"/>
                    <a:pt x="3172" y="474"/>
                  </a:cubicBezTo>
                  <a:cubicBezTo>
                    <a:pt x="3381" y="585"/>
                    <a:pt x="3507" y="777"/>
                    <a:pt x="3439" y="1021"/>
                  </a:cubicBezTo>
                  <a:cubicBezTo>
                    <a:pt x="3370" y="1256"/>
                    <a:pt x="3184" y="1408"/>
                    <a:pt x="2940" y="1373"/>
                  </a:cubicBezTo>
                  <a:cubicBezTo>
                    <a:pt x="2115" y="1250"/>
                    <a:pt x="1290" y="1121"/>
                    <a:pt x="470" y="958"/>
                  </a:cubicBezTo>
                  <a:cubicBezTo>
                    <a:pt x="158" y="895"/>
                    <a:pt x="0" y="608"/>
                    <a:pt x="80" y="368"/>
                  </a:cubicBezTo>
                  <a:cubicBezTo>
                    <a:pt x="181" y="55"/>
                    <a:pt x="427" y="1"/>
                    <a:pt x="716" y="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4" name="Google Shape;4154;p117"/>
            <p:cNvSpPr/>
            <p:nvPr/>
          </p:nvSpPr>
          <p:spPr>
            <a:xfrm>
              <a:off x="3058625" y="2476350"/>
              <a:ext cx="89075" cy="31750"/>
            </a:xfrm>
            <a:custGeom>
              <a:avLst/>
              <a:gdLst/>
              <a:ahLst/>
              <a:cxnLst/>
              <a:rect l="l" t="t" r="r" b="b"/>
              <a:pathLst>
                <a:path w="3563" h="1270" extrusionOk="0">
                  <a:moveTo>
                    <a:pt x="2880" y="1258"/>
                  </a:moveTo>
                  <a:cubicBezTo>
                    <a:pt x="2181" y="1049"/>
                    <a:pt x="1416" y="1032"/>
                    <a:pt x="648" y="1054"/>
                  </a:cubicBezTo>
                  <a:cubicBezTo>
                    <a:pt x="468" y="1057"/>
                    <a:pt x="299" y="986"/>
                    <a:pt x="173" y="860"/>
                  </a:cubicBezTo>
                  <a:cubicBezTo>
                    <a:pt x="29" y="728"/>
                    <a:pt x="1" y="559"/>
                    <a:pt x="50" y="375"/>
                  </a:cubicBezTo>
                  <a:cubicBezTo>
                    <a:pt x="93" y="212"/>
                    <a:pt x="213" y="95"/>
                    <a:pt x="370" y="92"/>
                  </a:cubicBezTo>
                  <a:cubicBezTo>
                    <a:pt x="1290" y="75"/>
                    <a:pt x="2213" y="0"/>
                    <a:pt x="3115" y="267"/>
                  </a:cubicBezTo>
                  <a:cubicBezTo>
                    <a:pt x="3402" y="352"/>
                    <a:pt x="3562" y="539"/>
                    <a:pt x="3517" y="854"/>
                  </a:cubicBezTo>
                  <a:cubicBezTo>
                    <a:pt x="3482" y="1115"/>
                    <a:pt x="3253" y="1269"/>
                    <a:pt x="2880" y="125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5" name="Google Shape;4155;p117"/>
            <p:cNvSpPr/>
            <p:nvPr/>
          </p:nvSpPr>
          <p:spPr>
            <a:xfrm>
              <a:off x="2676475" y="2570750"/>
              <a:ext cx="69350" cy="62575"/>
            </a:xfrm>
            <a:custGeom>
              <a:avLst/>
              <a:gdLst/>
              <a:ahLst/>
              <a:cxnLst/>
              <a:rect l="l" t="t" r="r" b="b"/>
              <a:pathLst>
                <a:path w="2774" h="2503" extrusionOk="0">
                  <a:moveTo>
                    <a:pt x="2754" y="611"/>
                  </a:moveTo>
                  <a:cubicBezTo>
                    <a:pt x="2719" y="843"/>
                    <a:pt x="2585" y="1003"/>
                    <a:pt x="2396" y="1132"/>
                  </a:cubicBezTo>
                  <a:cubicBezTo>
                    <a:pt x="1874" y="1491"/>
                    <a:pt x="1350" y="1846"/>
                    <a:pt x="888" y="2284"/>
                  </a:cubicBezTo>
                  <a:cubicBezTo>
                    <a:pt x="694" y="2471"/>
                    <a:pt x="461" y="2502"/>
                    <a:pt x="238" y="2319"/>
                  </a:cubicBezTo>
                  <a:cubicBezTo>
                    <a:pt x="35" y="2155"/>
                    <a:pt x="0" y="1860"/>
                    <a:pt x="215" y="1617"/>
                  </a:cubicBezTo>
                  <a:cubicBezTo>
                    <a:pt x="737" y="1029"/>
                    <a:pt x="1364" y="542"/>
                    <a:pt x="2066" y="181"/>
                  </a:cubicBezTo>
                  <a:cubicBezTo>
                    <a:pt x="2416" y="1"/>
                    <a:pt x="2774" y="256"/>
                    <a:pt x="2754" y="61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6" name="Google Shape;4156;p117"/>
            <p:cNvSpPr/>
            <p:nvPr/>
          </p:nvSpPr>
          <p:spPr>
            <a:xfrm>
              <a:off x="2966375" y="2611500"/>
              <a:ext cx="60475" cy="58700"/>
            </a:xfrm>
            <a:custGeom>
              <a:avLst/>
              <a:gdLst/>
              <a:ahLst/>
              <a:cxnLst/>
              <a:rect l="l" t="t" r="r" b="b"/>
              <a:pathLst>
                <a:path w="2419" h="2348" extrusionOk="0">
                  <a:moveTo>
                    <a:pt x="1883" y="2348"/>
                  </a:moveTo>
                  <a:cubicBezTo>
                    <a:pt x="1725" y="2328"/>
                    <a:pt x="1579" y="2253"/>
                    <a:pt x="1470" y="2139"/>
                  </a:cubicBezTo>
                  <a:cubicBezTo>
                    <a:pt x="1083" y="1749"/>
                    <a:pt x="685" y="1365"/>
                    <a:pt x="304" y="969"/>
                  </a:cubicBezTo>
                  <a:cubicBezTo>
                    <a:pt x="32" y="683"/>
                    <a:pt x="0" y="408"/>
                    <a:pt x="212" y="216"/>
                  </a:cubicBezTo>
                  <a:cubicBezTo>
                    <a:pt x="450" y="1"/>
                    <a:pt x="699" y="55"/>
                    <a:pt x="929" y="242"/>
                  </a:cubicBezTo>
                  <a:cubicBezTo>
                    <a:pt x="1396" y="614"/>
                    <a:pt x="1814" y="1035"/>
                    <a:pt x="2212" y="1477"/>
                  </a:cubicBezTo>
                  <a:cubicBezTo>
                    <a:pt x="2370" y="1649"/>
                    <a:pt x="2419" y="1866"/>
                    <a:pt x="2304" y="2090"/>
                  </a:cubicBezTo>
                  <a:cubicBezTo>
                    <a:pt x="2215" y="2262"/>
                    <a:pt x="2060" y="2336"/>
                    <a:pt x="1883" y="23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7" name="Google Shape;4157;p117"/>
            <p:cNvSpPr/>
            <p:nvPr/>
          </p:nvSpPr>
          <p:spPr>
            <a:xfrm>
              <a:off x="2831900" y="2634425"/>
              <a:ext cx="30050" cy="67375"/>
            </a:xfrm>
            <a:custGeom>
              <a:avLst/>
              <a:gdLst/>
              <a:ahLst/>
              <a:cxnLst/>
              <a:rect l="l" t="t" r="r" b="b"/>
              <a:pathLst>
                <a:path w="1202" h="2695" extrusionOk="0">
                  <a:moveTo>
                    <a:pt x="1199" y="924"/>
                  </a:moveTo>
                  <a:cubicBezTo>
                    <a:pt x="1147" y="1244"/>
                    <a:pt x="1096" y="1703"/>
                    <a:pt x="992" y="2153"/>
                  </a:cubicBezTo>
                  <a:cubicBezTo>
                    <a:pt x="909" y="2534"/>
                    <a:pt x="677" y="2694"/>
                    <a:pt x="405" y="2634"/>
                  </a:cubicBezTo>
                  <a:cubicBezTo>
                    <a:pt x="133" y="2574"/>
                    <a:pt x="1" y="2342"/>
                    <a:pt x="41" y="1958"/>
                  </a:cubicBezTo>
                  <a:cubicBezTo>
                    <a:pt x="90" y="1499"/>
                    <a:pt x="141" y="1041"/>
                    <a:pt x="207" y="585"/>
                  </a:cubicBezTo>
                  <a:cubicBezTo>
                    <a:pt x="267" y="173"/>
                    <a:pt x="428" y="1"/>
                    <a:pt x="709" y="4"/>
                  </a:cubicBezTo>
                  <a:cubicBezTo>
                    <a:pt x="1021" y="9"/>
                    <a:pt x="1184" y="227"/>
                    <a:pt x="1199" y="654"/>
                  </a:cubicBezTo>
                  <a:cubicBezTo>
                    <a:pt x="1202" y="697"/>
                    <a:pt x="1199" y="743"/>
                    <a:pt x="1199" y="9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8" name="Google Shape;4158;p117"/>
            <p:cNvSpPr/>
            <p:nvPr/>
          </p:nvSpPr>
          <p:spPr>
            <a:xfrm>
              <a:off x="2758700" y="2294100"/>
              <a:ext cx="52100" cy="60775"/>
            </a:xfrm>
            <a:custGeom>
              <a:avLst/>
              <a:gdLst/>
              <a:ahLst/>
              <a:cxnLst/>
              <a:rect l="l" t="t" r="r" b="b"/>
              <a:pathLst>
                <a:path w="2084" h="2431" extrusionOk="0">
                  <a:moveTo>
                    <a:pt x="683" y="26"/>
                  </a:moveTo>
                  <a:cubicBezTo>
                    <a:pt x="834" y="41"/>
                    <a:pt x="969" y="150"/>
                    <a:pt x="1087" y="284"/>
                  </a:cubicBezTo>
                  <a:cubicBezTo>
                    <a:pt x="1465" y="720"/>
                    <a:pt x="1671" y="1261"/>
                    <a:pt x="1969" y="1746"/>
                  </a:cubicBezTo>
                  <a:cubicBezTo>
                    <a:pt x="2084" y="1929"/>
                    <a:pt x="2021" y="2130"/>
                    <a:pt x="1849" y="2279"/>
                  </a:cubicBezTo>
                  <a:cubicBezTo>
                    <a:pt x="1717" y="2402"/>
                    <a:pt x="1522" y="2430"/>
                    <a:pt x="1359" y="2347"/>
                  </a:cubicBezTo>
                  <a:cubicBezTo>
                    <a:pt x="1238" y="2296"/>
                    <a:pt x="1135" y="2210"/>
                    <a:pt x="1058" y="2104"/>
                  </a:cubicBezTo>
                  <a:cubicBezTo>
                    <a:pt x="771" y="1662"/>
                    <a:pt x="513" y="1207"/>
                    <a:pt x="224" y="766"/>
                  </a:cubicBezTo>
                  <a:cubicBezTo>
                    <a:pt x="1" y="419"/>
                    <a:pt x="267" y="1"/>
                    <a:pt x="683" y="2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9" name="Google Shape;4159;p117"/>
            <p:cNvSpPr/>
            <p:nvPr/>
          </p:nvSpPr>
          <p:spPr>
            <a:xfrm>
              <a:off x="2798175" y="2362725"/>
              <a:ext cx="225675" cy="218225"/>
            </a:xfrm>
            <a:custGeom>
              <a:avLst/>
              <a:gdLst/>
              <a:ahLst/>
              <a:cxnLst/>
              <a:rect l="l" t="t" r="r" b="b"/>
              <a:pathLst>
                <a:path w="9027" h="8729" extrusionOk="0">
                  <a:moveTo>
                    <a:pt x="75" y="5135"/>
                  </a:moveTo>
                  <a:cubicBezTo>
                    <a:pt x="63" y="3743"/>
                    <a:pt x="493" y="2737"/>
                    <a:pt x="1379" y="1897"/>
                  </a:cubicBezTo>
                  <a:cubicBezTo>
                    <a:pt x="2281" y="1044"/>
                    <a:pt x="3296" y="442"/>
                    <a:pt x="4531" y="227"/>
                  </a:cubicBezTo>
                  <a:cubicBezTo>
                    <a:pt x="5837" y="1"/>
                    <a:pt x="7536" y="568"/>
                    <a:pt x="8129" y="2224"/>
                  </a:cubicBezTo>
                  <a:cubicBezTo>
                    <a:pt x="9026" y="4728"/>
                    <a:pt x="7645" y="7175"/>
                    <a:pt x="5811" y="8067"/>
                  </a:cubicBezTo>
                  <a:cubicBezTo>
                    <a:pt x="4453" y="8728"/>
                    <a:pt x="3026" y="8651"/>
                    <a:pt x="1677" y="7961"/>
                  </a:cubicBezTo>
                  <a:cubicBezTo>
                    <a:pt x="470" y="7344"/>
                    <a:pt x="0" y="6281"/>
                    <a:pt x="75" y="5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60" name="Google Shape;4160;p117"/>
          <p:cNvGrpSpPr/>
          <p:nvPr/>
        </p:nvGrpSpPr>
        <p:grpSpPr>
          <a:xfrm>
            <a:off x="3356635" y="2371795"/>
            <a:ext cx="332675" cy="410125"/>
            <a:chOff x="3371785" y="2293600"/>
            <a:chExt cx="332675" cy="410125"/>
          </a:xfrm>
        </p:grpSpPr>
        <p:sp>
          <p:nvSpPr>
            <p:cNvPr id="4161" name="Google Shape;4161;p117"/>
            <p:cNvSpPr/>
            <p:nvPr/>
          </p:nvSpPr>
          <p:spPr>
            <a:xfrm>
              <a:off x="3371785" y="2293600"/>
              <a:ext cx="332675" cy="410125"/>
            </a:xfrm>
            <a:custGeom>
              <a:avLst/>
              <a:gdLst/>
              <a:ahLst/>
              <a:cxnLst/>
              <a:rect l="l" t="t" r="r" b="b"/>
              <a:pathLst>
                <a:path w="13307" h="16405" extrusionOk="0">
                  <a:moveTo>
                    <a:pt x="3" y="8462"/>
                  </a:moveTo>
                  <a:cubicBezTo>
                    <a:pt x="80" y="5969"/>
                    <a:pt x="1035" y="3883"/>
                    <a:pt x="3015" y="2350"/>
                  </a:cubicBezTo>
                  <a:cubicBezTo>
                    <a:pt x="4946" y="857"/>
                    <a:pt x="7138" y="0"/>
                    <a:pt x="9613" y="58"/>
                  </a:cubicBezTo>
                  <a:cubicBezTo>
                    <a:pt x="10671" y="81"/>
                    <a:pt x="11722" y="184"/>
                    <a:pt x="12668" y="748"/>
                  </a:cubicBezTo>
                  <a:cubicBezTo>
                    <a:pt x="13270" y="1109"/>
                    <a:pt x="13307" y="1485"/>
                    <a:pt x="12728" y="1883"/>
                  </a:cubicBezTo>
                  <a:cubicBezTo>
                    <a:pt x="12550" y="2006"/>
                    <a:pt x="12333" y="2069"/>
                    <a:pt x="12138" y="2170"/>
                  </a:cubicBezTo>
                  <a:cubicBezTo>
                    <a:pt x="10215" y="3167"/>
                    <a:pt x="8886" y="4711"/>
                    <a:pt x="8161" y="6728"/>
                  </a:cubicBezTo>
                  <a:cubicBezTo>
                    <a:pt x="7424" y="8777"/>
                    <a:pt x="8619" y="12089"/>
                    <a:pt x="11422" y="13110"/>
                  </a:cubicBezTo>
                  <a:cubicBezTo>
                    <a:pt x="11711" y="13213"/>
                    <a:pt x="12009" y="13302"/>
                    <a:pt x="12281" y="13445"/>
                  </a:cubicBezTo>
                  <a:cubicBezTo>
                    <a:pt x="12828" y="13731"/>
                    <a:pt x="12871" y="14281"/>
                    <a:pt x="12338" y="14571"/>
                  </a:cubicBezTo>
                  <a:cubicBezTo>
                    <a:pt x="10791" y="15416"/>
                    <a:pt x="9187" y="16178"/>
                    <a:pt x="7390" y="16264"/>
                  </a:cubicBezTo>
                  <a:cubicBezTo>
                    <a:pt x="4513" y="16405"/>
                    <a:pt x="1613" y="14405"/>
                    <a:pt x="579" y="11631"/>
                  </a:cubicBezTo>
                  <a:cubicBezTo>
                    <a:pt x="195" y="10620"/>
                    <a:pt x="0" y="9545"/>
                    <a:pt x="3" y="84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2" name="Google Shape;4162;p117"/>
            <p:cNvSpPr/>
            <p:nvPr/>
          </p:nvSpPr>
          <p:spPr>
            <a:xfrm>
              <a:off x="3378585" y="2319250"/>
              <a:ext cx="276600" cy="376825"/>
            </a:xfrm>
            <a:custGeom>
              <a:avLst/>
              <a:gdLst/>
              <a:ahLst/>
              <a:cxnLst/>
              <a:rect l="l" t="t" r="r" b="b"/>
              <a:pathLst>
                <a:path w="11064" h="15073" extrusionOk="0">
                  <a:moveTo>
                    <a:pt x="11064" y="275"/>
                  </a:moveTo>
                  <a:cubicBezTo>
                    <a:pt x="10384" y="722"/>
                    <a:pt x="9820" y="1124"/>
                    <a:pt x="9327" y="1628"/>
                  </a:cubicBezTo>
                  <a:cubicBezTo>
                    <a:pt x="8817" y="2146"/>
                    <a:pt x="8364" y="2711"/>
                    <a:pt x="7917" y="3284"/>
                  </a:cubicBezTo>
                  <a:cubicBezTo>
                    <a:pt x="5238" y="6717"/>
                    <a:pt x="7058" y="11235"/>
                    <a:pt x="10018" y="12751"/>
                  </a:cubicBezTo>
                  <a:cubicBezTo>
                    <a:pt x="10190" y="12840"/>
                    <a:pt x="10393" y="12883"/>
                    <a:pt x="10519" y="13058"/>
                  </a:cubicBezTo>
                  <a:cubicBezTo>
                    <a:pt x="7086" y="15072"/>
                    <a:pt x="3935" y="14158"/>
                    <a:pt x="2003" y="11510"/>
                  </a:cubicBezTo>
                  <a:cubicBezTo>
                    <a:pt x="0" y="8771"/>
                    <a:pt x="553" y="4502"/>
                    <a:pt x="3181" y="2353"/>
                  </a:cubicBezTo>
                  <a:cubicBezTo>
                    <a:pt x="5063" y="817"/>
                    <a:pt x="7238" y="0"/>
                    <a:pt x="9703" y="63"/>
                  </a:cubicBezTo>
                  <a:cubicBezTo>
                    <a:pt x="10118" y="75"/>
                    <a:pt x="10533" y="109"/>
                    <a:pt x="11064" y="2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63" name="Google Shape;4163;p117"/>
          <p:cNvGrpSpPr/>
          <p:nvPr/>
        </p:nvGrpSpPr>
        <p:grpSpPr>
          <a:xfrm>
            <a:off x="3950175" y="2308970"/>
            <a:ext cx="433825" cy="414650"/>
            <a:chOff x="3965325" y="2230775"/>
            <a:chExt cx="433825" cy="414650"/>
          </a:xfrm>
        </p:grpSpPr>
        <p:sp>
          <p:nvSpPr>
            <p:cNvPr id="4164" name="Google Shape;4164;p117"/>
            <p:cNvSpPr/>
            <p:nvPr/>
          </p:nvSpPr>
          <p:spPr>
            <a:xfrm>
              <a:off x="3965325" y="2230775"/>
              <a:ext cx="433825" cy="414650"/>
            </a:xfrm>
            <a:custGeom>
              <a:avLst/>
              <a:gdLst/>
              <a:ahLst/>
              <a:cxnLst/>
              <a:rect l="l" t="t" r="r" b="b"/>
              <a:pathLst>
                <a:path w="17353" h="16586" extrusionOk="0">
                  <a:moveTo>
                    <a:pt x="13869" y="16580"/>
                  </a:moveTo>
                  <a:cubicBezTo>
                    <a:pt x="13682" y="16585"/>
                    <a:pt x="13439" y="16476"/>
                    <a:pt x="13195" y="16376"/>
                  </a:cubicBezTo>
                  <a:cubicBezTo>
                    <a:pt x="11863" y="15843"/>
                    <a:pt x="10579" y="15219"/>
                    <a:pt x="9430" y="14347"/>
                  </a:cubicBezTo>
                  <a:cubicBezTo>
                    <a:pt x="9138" y="14124"/>
                    <a:pt x="8909" y="14118"/>
                    <a:pt x="8602" y="14296"/>
                  </a:cubicBezTo>
                  <a:cubicBezTo>
                    <a:pt x="7104" y="15167"/>
                    <a:pt x="5427" y="15577"/>
                    <a:pt x="3803" y="16118"/>
                  </a:cubicBezTo>
                  <a:cubicBezTo>
                    <a:pt x="3467" y="16227"/>
                    <a:pt x="3115" y="16279"/>
                    <a:pt x="2760" y="16270"/>
                  </a:cubicBezTo>
                  <a:cubicBezTo>
                    <a:pt x="2026" y="16256"/>
                    <a:pt x="1717" y="15883"/>
                    <a:pt x="1880" y="15158"/>
                  </a:cubicBezTo>
                  <a:cubicBezTo>
                    <a:pt x="1957" y="14815"/>
                    <a:pt x="2089" y="14485"/>
                    <a:pt x="2212" y="14158"/>
                  </a:cubicBezTo>
                  <a:cubicBezTo>
                    <a:pt x="2593" y="13150"/>
                    <a:pt x="2989" y="12147"/>
                    <a:pt x="3370" y="11138"/>
                  </a:cubicBezTo>
                  <a:cubicBezTo>
                    <a:pt x="3622" y="10468"/>
                    <a:pt x="3576" y="10545"/>
                    <a:pt x="3086" y="10181"/>
                  </a:cubicBezTo>
                  <a:cubicBezTo>
                    <a:pt x="2129" y="9468"/>
                    <a:pt x="1313" y="8605"/>
                    <a:pt x="525" y="7708"/>
                  </a:cubicBezTo>
                  <a:cubicBezTo>
                    <a:pt x="450" y="7628"/>
                    <a:pt x="381" y="7539"/>
                    <a:pt x="321" y="7451"/>
                  </a:cubicBezTo>
                  <a:cubicBezTo>
                    <a:pt x="0" y="6963"/>
                    <a:pt x="126" y="6551"/>
                    <a:pt x="677" y="6365"/>
                  </a:cubicBezTo>
                  <a:cubicBezTo>
                    <a:pt x="1221" y="6181"/>
                    <a:pt x="1791" y="6121"/>
                    <a:pt x="2364" y="6072"/>
                  </a:cubicBezTo>
                  <a:cubicBezTo>
                    <a:pt x="3459" y="5983"/>
                    <a:pt x="4548" y="5834"/>
                    <a:pt x="5636" y="5668"/>
                  </a:cubicBezTo>
                  <a:cubicBezTo>
                    <a:pt x="6052" y="5605"/>
                    <a:pt x="6290" y="5419"/>
                    <a:pt x="6447" y="5024"/>
                  </a:cubicBezTo>
                  <a:cubicBezTo>
                    <a:pt x="7035" y="3551"/>
                    <a:pt x="7785" y="2155"/>
                    <a:pt x="8487" y="737"/>
                  </a:cubicBezTo>
                  <a:cubicBezTo>
                    <a:pt x="8834" y="41"/>
                    <a:pt x="9278" y="1"/>
                    <a:pt x="9814" y="585"/>
                  </a:cubicBezTo>
                  <a:cubicBezTo>
                    <a:pt x="10069" y="863"/>
                    <a:pt x="10258" y="1187"/>
                    <a:pt x="10445" y="1511"/>
                  </a:cubicBezTo>
                  <a:cubicBezTo>
                    <a:pt x="11101" y="2660"/>
                    <a:pt x="11605" y="3880"/>
                    <a:pt x="12112" y="5098"/>
                  </a:cubicBezTo>
                  <a:cubicBezTo>
                    <a:pt x="12296" y="5539"/>
                    <a:pt x="12530" y="5688"/>
                    <a:pt x="12989" y="5685"/>
                  </a:cubicBezTo>
                  <a:cubicBezTo>
                    <a:pt x="14112" y="5677"/>
                    <a:pt x="15235" y="5740"/>
                    <a:pt x="16353" y="5837"/>
                  </a:cubicBezTo>
                  <a:cubicBezTo>
                    <a:pt x="16694" y="5866"/>
                    <a:pt x="17032" y="5912"/>
                    <a:pt x="17187" y="6261"/>
                  </a:cubicBezTo>
                  <a:cubicBezTo>
                    <a:pt x="17353" y="6631"/>
                    <a:pt x="17181" y="6940"/>
                    <a:pt x="16937" y="7224"/>
                  </a:cubicBezTo>
                  <a:cubicBezTo>
                    <a:pt x="16043" y="8259"/>
                    <a:pt x="15135" y="9281"/>
                    <a:pt x="14032" y="10095"/>
                  </a:cubicBezTo>
                  <a:cubicBezTo>
                    <a:pt x="13588" y="10425"/>
                    <a:pt x="13528" y="10771"/>
                    <a:pt x="13677" y="11284"/>
                  </a:cubicBezTo>
                  <a:cubicBezTo>
                    <a:pt x="14081" y="12680"/>
                    <a:pt x="14424" y="14090"/>
                    <a:pt x="14602" y="15534"/>
                  </a:cubicBezTo>
                  <a:cubicBezTo>
                    <a:pt x="14619" y="15666"/>
                    <a:pt x="14648" y="15797"/>
                    <a:pt x="14639" y="15929"/>
                  </a:cubicBezTo>
                  <a:cubicBezTo>
                    <a:pt x="14616" y="16339"/>
                    <a:pt x="14364" y="16568"/>
                    <a:pt x="13869" y="1658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5" name="Google Shape;4165;p117"/>
            <p:cNvSpPr/>
            <p:nvPr/>
          </p:nvSpPr>
          <p:spPr>
            <a:xfrm>
              <a:off x="4007725" y="2273975"/>
              <a:ext cx="350450" cy="339925"/>
            </a:xfrm>
            <a:custGeom>
              <a:avLst/>
              <a:gdLst/>
              <a:ahLst/>
              <a:cxnLst/>
              <a:rect l="l" t="t" r="r" b="b"/>
              <a:pathLst>
                <a:path w="14018" h="13597" extrusionOk="0">
                  <a:moveTo>
                    <a:pt x="14018" y="5224"/>
                  </a:moveTo>
                  <a:cubicBezTo>
                    <a:pt x="13473" y="5892"/>
                    <a:pt x="12906" y="6496"/>
                    <a:pt x="12270" y="7035"/>
                  </a:cubicBezTo>
                  <a:cubicBezTo>
                    <a:pt x="11932" y="7321"/>
                    <a:pt x="11602" y="7608"/>
                    <a:pt x="11267" y="7894"/>
                  </a:cubicBezTo>
                  <a:cubicBezTo>
                    <a:pt x="10797" y="8296"/>
                    <a:pt x="10677" y="8786"/>
                    <a:pt x="10832" y="9382"/>
                  </a:cubicBezTo>
                  <a:cubicBezTo>
                    <a:pt x="11107" y="10445"/>
                    <a:pt x="11356" y="11516"/>
                    <a:pt x="11611" y="12588"/>
                  </a:cubicBezTo>
                  <a:cubicBezTo>
                    <a:pt x="11680" y="12880"/>
                    <a:pt x="11723" y="13181"/>
                    <a:pt x="11797" y="13597"/>
                  </a:cubicBezTo>
                  <a:cubicBezTo>
                    <a:pt x="10903" y="13227"/>
                    <a:pt x="10124" y="12892"/>
                    <a:pt x="9402" y="12436"/>
                  </a:cubicBezTo>
                  <a:cubicBezTo>
                    <a:pt x="8935" y="12144"/>
                    <a:pt x="8485" y="11829"/>
                    <a:pt x="8038" y="11511"/>
                  </a:cubicBezTo>
                  <a:cubicBezTo>
                    <a:pt x="7640" y="11224"/>
                    <a:pt x="7230" y="11164"/>
                    <a:pt x="6803" y="11413"/>
                  </a:cubicBezTo>
                  <a:cubicBezTo>
                    <a:pt x="5344" y="12264"/>
                    <a:pt x="3737" y="12731"/>
                    <a:pt x="2147" y="13244"/>
                  </a:cubicBezTo>
                  <a:cubicBezTo>
                    <a:pt x="1903" y="13321"/>
                    <a:pt x="1662" y="13442"/>
                    <a:pt x="1333" y="13350"/>
                  </a:cubicBezTo>
                  <a:cubicBezTo>
                    <a:pt x="1683" y="12425"/>
                    <a:pt x="2021" y="11525"/>
                    <a:pt x="2362" y="10625"/>
                  </a:cubicBezTo>
                  <a:cubicBezTo>
                    <a:pt x="2516" y="10213"/>
                    <a:pt x="2688" y="9806"/>
                    <a:pt x="2829" y="9390"/>
                  </a:cubicBezTo>
                  <a:cubicBezTo>
                    <a:pt x="3089" y="8596"/>
                    <a:pt x="2992" y="8281"/>
                    <a:pt x="2322" y="7803"/>
                  </a:cubicBezTo>
                  <a:cubicBezTo>
                    <a:pt x="1531" y="7235"/>
                    <a:pt x="834" y="6565"/>
                    <a:pt x="170" y="5857"/>
                  </a:cubicBezTo>
                  <a:cubicBezTo>
                    <a:pt x="95" y="5780"/>
                    <a:pt x="6" y="5711"/>
                    <a:pt x="1" y="5582"/>
                  </a:cubicBezTo>
                  <a:cubicBezTo>
                    <a:pt x="152" y="5419"/>
                    <a:pt x="364" y="5456"/>
                    <a:pt x="554" y="5442"/>
                  </a:cubicBezTo>
                  <a:cubicBezTo>
                    <a:pt x="1829" y="5344"/>
                    <a:pt x="3089" y="5152"/>
                    <a:pt x="4350" y="4969"/>
                  </a:cubicBezTo>
                  <a:cubicBezTo>
                    <a:pt x="5046" y="4871"/>
                    <a:pt x="5359" y="4516"/>
                    <a:pt x="5588" y="3892"/>
                  </a:cubicBezTo>
                  <a:cubicBezTo>
                    <a:pt x="6084" y="2530"/>
                    <a:pt x="6826" y="1281"/>
                    <a:pt x="7499" y="0"/>
                  </a:cubicBezTo>
                  <a:cubicBezTo>
                    <a:pt x="7777" y="112"/>
                    <a:pt x="7826" y="347"/>
                    <a:pt x="7926" y="530"/>
                  </a:cubicBezTo>
                  <a:cubicBezTo>
                    <a:pt x="8508" y="1594"/>
                    <a:pt x="9012" y="2697"/>
                    <a:pt x="9430" y="3831"/>
                  </a:cubicBezTo>
                  <a:cubicBezTo>
                    <a:pt x="9760" y="4722"/>
                    <a:pt x="10322" y="5066"/>
                    <a:pt x="11227" y="5043"/>
                  </a:cubicBezTo>
                  <a:cubicBezTo>
                    <a:pt x="11909" y="5023"/>
                    <a:pt x="12591" y="5069"/>
                    <a:pt x="13273" y="5101"/>
                  </a:cubicBezTo>
                  <a:cubicBezTo>
                    <a:pt x="13508" y="5109"/>
                    <a:pt x="13749" y="5089"/>
                    <a:pt x="14018" y="5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66" name="Google Shape;4166;p117"/>
          <p:cNvGrpSpPr/>
          <p:nvPr/>
        </p:nvGrpSpPr>
        <p:grpSpPr>
          <a:xfrm>
            <a:off x="2678300" y="2851245"/>
            <a:ext cx="306100" cy="489775"/>
            <a:chOff x="2693450" y="2773050"/>
            <a:chExt cx="306100" cy="489775"/>
          </a:xfrm>
        </p:grpSpPr>
        <p:sp>
          <p:nvSpPr>
            <p:cNvPr id="4167" name="Google Shape;4167;p117"/>
            <p:cNvSpPr/>
            <p:nvPr/>
          </p:nvSpPr>
          <p:spPr>
            <a:xfrm>
              <a:off x="2693450" y="2773050"/>
              <a:ext cx="306100" cy="489775"/>
            </a:xfrm>
            <a:custGeom>
              <a:avLst/>
              <a:gdLst/>
              <a:ahLst/>
              <a:cxnLst/>
              <a:rect l="l" t="t" r="r" b="b"/>
              <a:pathLst>
                <a:path w="12244" h="19591" extrusionOk="0">
                  <a:moveTo>
                    <a:pt x="2121" y="13840"/>
                  </a:moveTo>
                  <a:cubicBezTo>
                    <a:pt x="2118" y="13026"/>
                    <a:pt x="2060" y="12210"/>
                    <a:pt x="2172" y="11402"/>
                  </a:cubicBezTo>
                  <a:cubicBezTo>
                    <a:pt x="2207" y="11141"/>
                    <a:pt x="2106" y="10992"/>
                    <a:pt x="1949" y="10829"/>
                  </a:cubicBezTo>
                  <a:cubicBezTo>
                    <a:pt x="903" y="9734"/>
                    <a:pt x="376" y="8396"/>
                    <a:pt x="201" y="6923"/>
                  </a:cubicBezTo>
                  <a:cubicBezTo>
                    <a:pt x="0" y="5235"/>
                    <a:pt x="487" y="3751"/>
                    <a:pt x="1688" y="2519"/>
                  </a:cubicBezTo>
                  <a:cubicBezTo>
                    <a:pt x="2888" y="1287"/>
                    <a:pt x="4341" y="502"/>
                    <a:pt x="6043" y="215"/>
                  </a:cubicBezTo>
                  <a:cubicBezTo>
                    <a:pt x="7318" y="0"/>
                    <a:pt x="8493" y="293"/>
                    <a:pt x="9556" y="1018"/>
                  </a:cubicBezTo>
                  <a:cubicBezTo>
                    <a:pt x="11060" y="2043"/>
                    <a:pt x="11917" y="3473"/>
                    <a:pt x="12144" y="5276"/>
                  </a:cubicBezTo>
                  <a:cubicBezTo>
                    <a:pt x="12244" y="6086"/>
                    <a:pt x="12235" y="6906"/>
                    <a:pt x="12112" y="7711"/>
                  </a:cubicBezTo>
                  <a:cubicBezTo>
                    <a:pt x="11880" y="9321"/>
                    <a:pt x="10975" y="10511"/>
                    <a:pt x="9659" y="11382"/>
                  </a:cubicBezTo>
                  <a:cubicBezTo>
                    <a:pt x="9178" y="11700"/>
                    <a:pt x="8983" y="12021"/>
                    <a:pt x="9015" y="12594"/>
                  </a:cubicBezTo>
                  <a:cubicBezTo>
                    <a:pt x="9112" y="14344"/>
                    <a:pt x="8788" y="16055"/>
                    <a:pt x="8453" y="17763"/>
                  </a:cubicBezTo>
                  <a:cubicBezTo>
                    <a:pt x="8404" y="17998"/>
                    <a:pt x="8338" y="18233"/>
                    <a:pt x="8264" y="18462"/>
                  </a:cubicBezTo>
                  <a:cubicBezTo>
                    <a:pt x="8141" y="18852"/>
                    <a:pt x="7871" y="19069"/>
                    <a:pt x="7476" y="19181"/>
                  </a:cubicBezTo>
                  <a:cubicBezTo>
                    <a:pt x="6035" y="19591"/>
                    <a:pt x="4602" y="19468"/>
                    <a:pt x="3172" y="19127"/>
                  </a:cubicBezTo>
                  <a:cubicBezTo>
                    <a:pt x="2679" y="19009"/>
                    <a:pt x="2462" y="18657"/>
                    <a:pt x="2384" y="18178"/>
                  </a:cubicBezTo>
                  <a:cubicBezTo>
                    <a:pt x="2247" y="17356"/>
                    <a:pt x="2158" y="16522"/>
                    <a:pt x="2123" y="15688"/>
                  </a:cubicBezTo>
                  <a:cubicBezTo>
                    <a:pt x="2103" y="15072"/>
                    <a:pt x="2121" y="14456"/>
                    <a:pt x="2121" y="138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8" name="Google Shape;4168;p117"/>
            <p:cNvSpPr/>
            <p:nvPr/>
          </p:nvSpPr>
          <p:spPr>
            <a:xfrm>
              <a:off x="2720525" y="2797900"/>
              <a:ext cx="251375" cy="264275"/>
            </a:xfrm>
            <a:custGeom>
              <a:avLst/>
              <a:gdLst/>
              <a:ahLst/>
              <a:cxnLst/>
              <a:rect l="l" t="t" r="r" b="b"/>
              <a:pathLst>
                <a:path w="10055" h="10571" extrusionOk="0">
                  <a:moveTo>
                    <a:pt x="4628" y="5442"/>
                  </a:moveTo>
                  <a:cubicBezTo>
                    <a:pt x="4198" y="5055"/>
                    <a:pt x="3828" y="4720"/>
                    <a:pt x="3459" y="4388"/>
                  </a:cubicBezTo>
                  <a:cubicBezTo>
                    <a:pt x="3344" y="4284"/>
                    <a:pt x="3244" y="4158"/>
                    <a:pt x="3115" y="4081"/>
                  </a:cubicBezTo>
                  <a:cubicBezTo>
                    <a:pt x="2960" y="3981"/>
                    <a:pt x="2760" y="3992"/>
                    <a:pt x="2616" y="4104"/>
                  </a:cubicBezTo>
                  <a:cubicBezTo>
                    <a:pt x="2462" y="4221"/>
                    <a:pt x="2416" y="4388"/>
                    <a:pt x="2450" y="4574"/>
                  </a:cubicBezTo>
                  <a:cubicBezTo>
                    <a:pt x="2487" y="4809"/>
                    <a:pt x="2657" y="4955"/>
                    <a:pt x="2803" y="5118"/>
                  </a:cubicBezTo>
                  <a:cubicBezTo>
                    <a:pt x="3293" y="5654"/>
                    <a:pt x="3777" y="6198"/>
                    <a:pt x="4267" y="6734"/>
                  </a:cubicBezTo>
                  <a:cubicBezTo>
                    <a:pt x="4404" y="6886"/>
                    <a:pt x="4505" y="7035"/>
                    <a:pt x="4499" y="7256"/>
                  </a:cubicBezTo>
                  <a:cubicBezTo>
                    <a:pt x="4470" y="8224"/>
                    <a:pt x="4444" y="9193"/>
                    <a:pt x="4439" y="10164"/>
                  </a:cubicBezTo>
                  <a:cubicBezTo>
                    <a:pt x="4436" y="10459"/>
                    <a:pt x="4313" y="10551"/>
                    <a:pt x="4038" y="10525"/>
                  </a:cubicBezTo>
                  <a:cubicBezTo>
                    <a:pt x="3508" y="10479"/>
                    <a:pt x="3003" y="10279"/>
                    <a:pt x="2582" y="9952"/>
                  </a:cubicBezTo>
                  <a:cubicBezTo>
                    <a:pt x="823" y="8602"/>
                    <a:pt x="0" y="6826"/>
                    <a:pt x="218" y="4602"/>
                  </a:cubicBezTo>
                  <a:cubicBezTo>
                    <a:pt x="287" y="3906"/>
                    <a:pt x="559" y="3276"/>
                    <a:pt x="986" y="2731"/>
                  </a:cubicBezTo>
                  <a:cubicBezTo>
                    <a:pt x="1960" y="1488"/>
                    <a:pt x="3250" y="714"/>
                    <a:pt x="4771" y="353"/>
                  </a:cubicBezTo>
                  <a:cubicBezTo>
                    <a:pt x="6241" y="1"/>
                    <a:pt x="7502" y="453"/>
                    <a:pt x="8576" y="1494"/>
                  </a:cubicBezTo>
                  <a:cubicBezTo>
                    <a:pt x="9459" y="2347"/>
                    <a:pt x="9897" y="3408"/>
                    <a:pt x="10006" y="4605"/>
                  </a:cubicBezTo>
                  <a:cubicBezTo>
                    <a:pt x="10055" y="5150"/>
                    <a:pt x="10038" y="5706"/>
                    <a:pt x="9995" y="6253"/>
                  </a:cubicBezTo>
                  <a:cubicBezTo>
                    <a:pt x="9914" y="7279"/>
                    <a:pt x="9502" y="8155"/>
                    <a:pt x="8740" y="8869"/>
                  </a:cubicBezTo>
                  <a:cubicBezTo>
                    <a:pt x="8009" y="9557"/>
                    <a:pt x="7190" y="10098"/>
                    <a:pt x="6232" y="10416"/>
                  </a:cubicBezTo>
                  <a:cubicBezTo>
                    <a:pt x="5980" y="10499"/>
                    <a:pt x="5731" y="10571"/>
                    <a:pt x="5419" y="10542"/>
                  </a:cubicBezTo>
                  <a:cubicBezTo>
                    <a:pt x="5467" y="9405"/>
                    <a:pt x="5519" y="8284"/>
                    <a:pt x="5565" y="7167"/>
                  </a:cubicBezTo>
                  <a:cubicBezTo>
                    <a:pt x="5573" y="6969"/>
                    <a:pt x="5697" y="6855"/>
                    <a:pt x="5828" y="6734"/>
                  </a:cubicBezTo>
                  <a:cubicBezTo>
                    <a:pt x="6533" y="6101"/>
                    <a:pt x="7232" y="5462"/>
                    <a:pt x="7934" y="4829"/>
                  </a:cubicBezTo>
                  <a:cubicBezTo>
                    <a:pt x="8241" y="4554"/>
                    <a:pt x="8304" y="4224"/>
                    <a:pt x="8086" y="3969"/>
                  </a:cubicBezTo>
                  <a:cubicBezTo>
                    <a:pt x="7883" y="3731"/>
                    <a:pt x="7571" y="3711"/>
                    <a:pt x="7261" y="3961"/>
                  </a:cubicBezTo>
                  <a:cubicBezTo>
                    <a:pt x="6920" y="4239"/>
                    <a:pt x="6611" y="4554"/>
                    <a:pt x="6281" y="4846"/>
                  </a:cubicBezTo>
                  <a:cubicBezTo>
                    <a:pt x="6118" y="4989"/>
                    <a:pt x="6003" y="5190"/>
                    <a:pt x="5740" y="5279"/>
                  </a:cubicBezTo>
                  <a:cubicBezTo>
                    <a:pt x="5659" y="5064"/>
                    <a:pt x="5711" y="4849"/>
                    <a:pt x="5705" y="4640"/>
                  </a:cubicBezTo>
                  <a:cubicBezTo>
                    <a:pt x="5700" y="4419"/>
                    <a:pt x="5714" y="4198"/>
                    <a:pt x="5708" y="3978"/>
                  </a:cubicBezTo>
                  <a:cubicBezTo>
                    <a:pt x="5700" y="3425"/>
                    <a:pt x="5513" y="3150"/>
                    <a:pt x="5164" y="3161"/>
                  </a:cubicBezTo>
                  <a:cubicBezTo>
                    <a:pt x="4820" y="3173"/>
                    <a:pt x="4639" y="3445"/>
                    <a:pt x="4628" y="4006"/>
                  </a:cubicBezTo>
                  <a:cubicBezTo>
                    <a:pt x="4619" y="4479"/>
                    <a:pt x="4628" y="4955"/>
                    <a:pt x="4628" y="54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9" name="Google Shape;4169;p117"/>
            <p:cNvSpPr/>
            <p:nvPr/>
          </p:nvSpPr>
          <p:spPr>
            <a:xfrm>
              <a:off x="2770025" y="3067250"/>
              <a:ext cx="123075" cy="166800"/>
            </a:xfrm>
            <a:custGeom>
              <a:avLst/>
              <a:gdLst/>
              <a:ahLst/>
              <a:cxnLst/>
              <a:rect l="l" t="t" r="r" b="b"/>
              <a:pathLst>
                <a:path w="4923" h="6672" extrusionOk="0">
                  <a:moveTo>
                    <a:pt x="72" y="0"/>
                  </a:moveTo>
                  <a:cubicBezTo>
                    <a:pt x="1593" y="1307"/>
                    <a:pt x="3178" y="1129"/>
                    <a:pt x="4826" y="605"/>
                  </a:cubicBezTo>
                  <a:cubicBezTo>
                    <a:pt x="4923" y="1250"/>
                    <a:pt x="4903" y="1857"/>
                    <a:pt x="4846" y="2459"/>
                  </a:cubicBezTo>
                  <a:cubicBezTo>
                    <a:pt x="4740" y="3594"/>
                    <a:pt x="4542" y="4720"/>
                    <a:pt x="4327" y="5843"/>
                  </a:cubicBezTo>
                  <a:cubicBezTo>
                    <a:pt x="4250" y="6256"/>
                    <a:pt x="4032" y="6416"/>
                    <a:pt x="3636" y="6490"/>
                  </a:cubicBezTo>
                  <a:cubicBezTo>
                    <a:pt x="2688" y="6671"/>
                    <a:pt x="1757" y="6568"/>
                    <a:pt x="820" y="6416"/>
                  </a:cubicBezTo>
                  <a:cubicBezTo>
                    <a:pt x="513" y="6364"/>
                    <a:pt x="381" y="6235"/>
                    <a:pt x="338" y="5915"/>
                  </a:cubicBezTo>
                  <a:cubicBezTo>
                    <a:pt x="187" y="4780"/>
                    <a:pt x="101" y="3642"/>
                    <a:pt x="81" y="2499"/>
                  </a:cubicBezTo>
                  <a:cubicBezTo>
                    <a:pt x="63" y="1734"/>
                    <a:pt x="0" y="969"/>
                    <a:pt x="7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0" name="Google Shape;4170;p117"/>
            <p:cNvSpPr/>
            <p:nvPr/>
          </p:nvSpPr>
          <p:spPr>
            <a:xfrm>
              <a:off x="2785700" y="3111600"/>
              <a:ext cx="86275" cy="30750"/>
            </a:xfrm>
            <a:custGeom>
              <a:avLst/>
              <a:gdLst/>
              <a:ahLst/>
              <a:cxnLst/>
              <a:rect l="l" t="t" r="r" b="b"/>
              <a:pathLst>
                <a:path w="3451" h="1230" extrusionOk="0">
                  <a:moveTo>
                    <a:pt x="1688" y="1201"/>
                  </a:moveTo>
                  <a:lnTo>
                    <a:pt x="835" y="1141"/>
                  </a:lnTo>
                  <a:cubicBezTo>
                    <a:pt x="637" y="1129"/>
                    <a:pt x="445" y="1063"/>
                    <a:pt x="282" y="951"/>
                  </a:cubicBezTo>
                  <a:cubicBezTo>
                    <a:pt x="107" y="831"/>
                    <a:pt x="1" y="659"/>
                    <a:pt x="67" y="441"/>
                  </a:cubicBezTo>
                  <a:cubicBezTo>
                    <a:pt x="138" y="204"/>
                    <a:pt x="310" y="75"/>
                    <a:pt x="560" y="95"/>
                  </a:cubicBezTo>
                  <a:cubicBezTo>
                    <a:pt x="777" y="112"/>
                    <a:pt x="992" y="175"/>
                    <a:pt x="1210" y="186"/>
                  </a:cubicBezTo>
                  <a:cubicBezTo>
                    <a:pt x="1691" y="209"/>
                    <a:pt x="2170" y="238"/>
                    <a:pt x="2648" y="109"/>
                  </a:cubicBezTo>
                  <a:cubicBezTo>
                    <a:pt x="3047" y="0"/>
                    <a:pt x="3319" y="163"/>
                    <a:pt x="3388" y="459"/>
                  </a:cubicBezTo>
                  <a:cubicBezTo>
                    <a:pt x="3451" y="737"/>
                    <a:pt x="3259" y="989"/>
                    <a:pt x="2866" y="1100"/>
                  </a:cubicBezTo>
                  <a:cubicBezTo>
                    <a:pt x="2482" y="1209"/>
                    <a:pt x="2087" y="1229"/>
                    <a:pt x="1688" y="12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1" name="Google Shape;4171;p117"/>
            <p:cNvSpPr/>
            <p:nvPr/>
          </p:nvSpPr>
          <p:spPr>
            <a:xfrm>
              <a:off x="2811850" y="3174350"/>
              <a:ext cx="24675" cy="25100"/>
            </a:xfrm>
            <a:custGeom>
              <a:avLst/>
              <a:gdLst/>
              <a:ahLst/>
              <a:cxnLst/>
              <a:rect l="l" t="t" r="r" b="b"/>
              <a:pathLst>
                <a:path w="987" h="1004" extrusionOk="0">
                  <a:moveTo>
                    <a:pt x="511" y="992"/>
                  </a:moveTo>
                  <a:cubicBezTo>
                    <a:pt x="259" y="1003"/>
                    <a:pt x="44" y="811"/>
                    <a:pt x="24" y="559"/>
                  </a:cubicBezTo>
                  <a:cubicBezTo>
                    <a:pt x="1" y="295"/>
                    <a:pt x="221" y="32"/>
                    <a:pt x="482" y="14"/>
                  </a:cubicBezTo>
                  <a:cubicBezTo>
                    <a:pt x="734" y="0"/>
                    <a:pt x="952" y="192"/>
                    <a:pt x="966" y="447"/>
                  </a:cubicBezTo>
                  <a:cubicBezTo>
                    <a:pt x="986" y="719"/>
                    <a:pt x="774" y="974"/>
                    <a:pt x="511" y="9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72" name="Google Shape;4172;p117"/>
          <p:cNvGrpSpPr/>
          <p:nvPr/>
        </p:nvGrpSpPr>
        <p:grpSpPr>
          <a:xfrm>
            <a:off x="3162360" y="2893370"/>
            <a:ext cx="428325" cy="424600"/>
            <a:chOff x="3177510" y="2815175"/>
            <a:chExt cx="428325" cy="424600"/>
          </a:xfrm>
        </p:grpSpPr>
        <p:sp>
          <p:nvSpPr>
            <p:cNvPr id="4173" name="Google Shape;4173;p117"/>
            <p:cNvSpPr/>
            <p:nvPr/>
          </p:nvSpPr>
          <p:spPr>
            <a:xfrm>
              <a:off x="3177510" y="2815175"/>
              <a:ext cx="428325" cy="424600"/>
            </a:xfrm>
            <a:custGeom>
              <a:avLst/>
              <a:gdLst/>
              <a:ahLst/>
              <a:cxnLst/>
              <a:rect l="l" t="t" r="r" b="b"/>
              <a:pathLst>
                <a:path w="17133" h="16984" extrusionOk="0">
                  <a:moveTo>
                    <a:pt x="9568" y="20"/>
                  </a:moveTo>
                  <a:cubicBezTo>
                    <a:pt x="10336" y="20"/>
                    <a:pt x="11106" y="35"/>
                    <a:pt x="11874" y="15"/>
                  </a:cubicBezTo>
                  <a:cubicBezTo>
                    <a:pt x="12364" y="0"/>
                    <a:pt x="12717" y="184"/>
                    <a:pt x="12975" y="596"/>
                  </a:cubicBezTo>
                  <a:cubicBezTo>
                    <a:pt x="13301" y="1121"/>
                    <a:pt x="13657" y="1622"/>
                    <a:pt x="13972" y="2152"/>
                  </a:cubicBezTo>
                  <a:cubicBezTo>
                    <a:pt x="14694" y="3370"/>
                    <a:pt x="15677" y="4390"/>
                    <a:pt x="16531" y="5507"/>
                  </a:cubicBezTo>
                  <a:cubicBezTo>
                    <a:pt x="17064" y="6204"/>
                    <a:pt x="17132" y="7496"/>
                    <a:pt x="16651" y="8230"/>
                  </a:cubicBezTo>
                  <a:cubicBezTo>
                    <a:pt x="16066" y="9112"/>
                    <a:pt x="15439" y="9960"/>
                    <a:pt x="14714" y="10734"/>
                  </a:cubicBezTo>
                  <a:cubicBezTo>
                    <a:pt x="13086" y="12465"/>
                    <a:pt x="11576" y="14304"/>
                    <a:pt x="9914" y="16003"/>
                  </a:cubicBezTo>
                  <a:cubicBezTo>
                    <a:pt x="9717" y="16212"/>
                    <a:pt x="9508" y="16407"/>
                    <a:pt x="9290" y="16591"/>
                  </a:cubicBezTo>
                  <a:cubicBezTo>
                    <a:pt x="8820" y="16969"/>
                    <a:pt x="8459" y="16983"/>
                    <a:pt x="7977" y="16614"/>
                  </a:cubicBezTo>
                  <a:cubicBezTo>
                    <a:pt x="7278" y="16078"/>
                    <a:pt x="6631" y="15476"/>
                    <a:pt x="6046" y="14817"/>
                  </a:cubicBezTo>
                  <a:cubicBezTo>
                    <a:pt x="4989" y="13636"/>
                    <a:pt x="3977" y="12413"/>
                    <a:pt x="2914" y="11241"/>
                  </a:cubicBezTo>
                  <a:cubicBezTo>
                    <a:pt x="2072" y="10310"/>
                    <a:pt x="1281" y="9341"/>
                    <a:pt x="502" y="8358"/>
                  </a:cubicBezTo>
                  <a:cubicBezTo>
                    <a:pt x="0" y="7728"/>
                    <a:pt x="58" y="7006"/>
                    <a:pt x="20" y="6290"/>
                  </a:cubicBezTo>
                  <a:cubicBezTo>
                    <a:pt x="15" y="6132"/>
                    <a:pt x="118" y="6003"/>
                    <a:pt x="218" y="5883"/>
                  </a:cubicBezTo>
                  <a:cubicBezTo>
                    <a:pt x="1522" y="4304"/>
                    <a:pt x="2754" y="2671"/>
                    <a:pt x="4169" y="1186"/>
                  </a:cubicBezTo>
                  <a:cubicBezTo>
                    <a:pt x="4702" y="628"/>
                    <a:pt x="5284" y="384"/>
                    <a:pt x="6012" y="310"/>
                  </a:cubicBezTo>
                  <a:cubicBezTo>
                    <a:pt x="7192" y="186"/>
                    <a:pt x="8382" y="169"/>
                    <a:pt x="9568" y="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4" name="Google Shape;4174;p117"/>
            <p:cNvSpPr/>
            <p:nvPr/>
          </p:nvSpPr>
          <p:spPr>
            <a:xfrm>
              <a:off x="3419710" y="3007300"/>
              <a:ext cx="145725" cy="173525"/>
            </a:xfrm>
            <a:custGeom>
              <a:avLst/>
              <a:gdLst/>
              <a:ahLst/>
              <a:cxnLst/>
              <a:rect l="l" t="t" r="r" b="b"/>
              <a:pathLst>
                <a:path w="5829" h="6941" extrusionOk="0">
                  <a:moveTo>
                    <a:pt x="5828" y="155"/>
                  </a:moveTo>
                  <a:cubicBezTo>
                    <a:pt x="5347" y="1126"/>
                    <a:pt x="1582" y="5496"/>
                    <a:pt x="17" y="6940"/>
                  </a:cubicBezTo>
                  <a:cubicBezTo>
                    <a:pt x="17" y="6868"/>
                    <a:pt x="0" y="6800"/>
                    <a:pt x="20" y="6745"/>
                  </a:cubicBezTo>
                  <a:cubicBezTo>
                    <a:pt x="757" y="4831"/>
                    <a:pt x="1204" y="2834"/>
                    <a:pt x="1745" y="863"/>
                  </a:cubicBezTo>
                  <a:cubicBezTo>
                    <a:pt x="1983" y="0"/>
                    <a:pt x="1877" y="166"/>
                    <a:pt x="2653" y="158"/>
                  </a:cubicBezTo>
                  <a:cubicBezTo>
                    <a:pt x="3685" y="149"/>
                    <a:pt x="4719" y="155"/>
                    <a:pt x="5828" y="15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5" name="Google Shape;4175;p117"/>
            <p:cNvSpPr/>
            <p:nvPr/>
          </p:nvSpPr>
          <p:spPr>
            <a:xfrm>
              <a:off x="3333960" y="3012300"/>
              <a:ext cx="107675" cy="158275"/>
            </a:xfrm>
            <a:custGeom>
              <a:avLst/>
              <a:gdLst/>
              <a:ahLst/>
              <a:cxnLst/>
              <a:rect l="l" t="t" r="r" b="b"/>
              <a:pathLst>
                <a:path w="4307" h="6331" extrusionOk="0">
                  <a:moveTo>
                    <a:pt x="0" y="1"/>
                  </a:moveTo>
                  <a:lnTo>
                    <a:pt x="4307" y="1"/>
                  </a:lnTo>
                  <a:cubicBezTo>
                    <a:pt x="3705" y="2069"/>
                    <a:pt x="3195" y="4161"/>
                    <a:pt x="2361" y="6330"/>
                  </a:cubicBezTo>
                  <a:cubicBezTo>
                    <a:pt x="1599" y="4133"/>
                    <a:pt x="725" y="2138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6" name="Google Shape;4176;p117"/>
            <p:cNvSpPr/>
            <p:nvPr/>
          </p:nvSpPr>
          <p:spPr>
            <a:xfrm>
              <a:off x="3219260" y="3008500"/>
              <a:ext cx="148825" cy="174525"/>
            </a:xfrm>
            <a:custGeom>
              <a:avLst/>
              <a:gdLst/>
              <a:ahLst/>
              <a:cxnLst/>
              <a:rect l="l" t="t" r="r" b="b"/>
              <a:pathLst>
                <a:path w="5953" h="6981" extrusionOk="0">
                  <a:moveTo>
                    <a:pt x="1" y="253"/>
                  </a:moveTo>
                  <a:cubicBezTo>
                    <a:pt x="772" y="147"/>
                    <a:pt x="1534" y="153"/>
                    <a:pt x="2290" y="138"/>
                  </a:cubicBezTo>
                  <a:cubicBezTo>
                    <a:pt x="2683" y="130"/>
                    <a:pt x="3136" y="1"/>
                    <a:pt x="3451" y="204"/>
                  </a:cubicBezTo>
                  <a:cubicBezTo>
                    <a:pt x="3775" y="411"/>
                    <a:pt x="3754" y="903"/>
                    <a:pt x="3889" y="1270"/>
                  </a:cubicBezTo>
                  <a:cubicBezTo>
                    <a:pt x="4485" y="2875"/>
                    <a:pt x="5073" y="4482"/>
                    <a:pt x="5651" y="6093"/>
                  </a:cubicBezTo>
                  <a:cubicBezTo>
                    <a:pt x="5757" y="6379"/>
                    <a:pt x="5849" y="6669"/>
                    <a:pt x="5952" y="6981"/>
                  </a:cubicBezTo>
                  <a:cubicBezTo>
                    <a:pt x="5376" y="6683"/>
                    <a:pt x="591" y="1267"/>
                    <a:pt x="1" y="25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7" name="Google Shape;4177;p117"/>
            <p:cNvSpPr/>
            <p:nvPr/>
          </p:nvSpPr>
          <p:spPr>
            <a:xfrm>
              <a:off x="3202010" y="2873200"/>
              <a:ext cx="98600" cy="116000"/>
            </a:xfrm>
            <a:custGeom>
              <a:avLst/>
              <a:gdLst/>
              <a:ahLst/>
              <a:cxnLst/>
              <a:rect l="l" t="t" r="r" b="b"/>
              <a:pathLst>
                <a:path w="3944" h="4640" extrusionOk="0">
                  <a:moveTo>
                    <a:pt x="3785" y="0"/>
                  </a:moveTo>
                  <a:cubicBezTo>
                    <a:pt x="3785" y="195"/>
                    <a:pt x="3788" y="381"/>
                    <a:pt x="3785" y="570"/>
                  </a:cubicBezTo>
                  <a:cubicBezTo>
                    <a:pt x="3765" y="1711"/>
                    <a:pt x="3823" y="2851"/>
                    <a:pt x="3909" y="3992"/>
                  </a:cubicBezTo>
                  <a:cubicBezTo>
                    <a:pt x="3943" y="4464"/>
                    <a:pt x="3934" y="4467"/>
                    <a:pt x="3482" y="4487"/>
                  </a:cubicBezTo>
                  <a:cubicBezTo>
                    <a:pt x="2516" y="4533"/>
                    <a:pt x="1550" y="4585"/>
                    <a:pt x="585" y="4622"/>
                  </a:cubicBezTo>
                  <a:cubicBezTo>
                    <a:pt x="155" y="4639"/>
                    <a:pt x="0" y="4407"/>
                    <a:pt x="164" y="4012"/>
                  </a:cubicBezTo>
                  <a:cubicBezTo>
                    <a:pt x="187" y="3952"/>
                    <a:pt x="221" y="3894"/>
                    <a:pt x="261" y="3843"/>
                  </a:cubicBezTo>
                  <a:cubicBezTo>
                    <a:pt x="1364" y="2562"/>
                    <a:pt x="2396" y="1218"/>
                    <a:pt x="3605" y="32"/>
                  </a:cubicBezTo>
                  <a:cubicBezTo>
                    <a:pt x="3628" y="9"/>
                    <a:pt x="3679" y="17"/>
                    <a:pt x="37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8" name="Google Shape;4178;p117"/>
            <p:cNvSpPr/>
            <p:nvPr/>
          </p:nvSpPr>
          <p:spPr>
            <a:xfrm>
              <a:off x="3472135" y="2871625"/>
              <a:ext cx="103675" cy="113350"/>
            </a:xfrm>
            <a:custGeom>
              <a:avLst/>
              <a:gdLst/>
              <a:ahLst/>
              <a:cxnLst/>
              <a:rect l="l" t="t" r="r" b="b"/>
              <a:pathLst>
                <a:path w="4147" h="4534" extrusionOk="0">
                  <a:moveTo>
                    <a:pt x="1" y="4527"/>
                  </a:moveTo>
                  <a:cubicBezTo>
                    <a:pt x="387" y="2943"/>
                    <a:pt x="582" y="1473"/>
                    <a:pt x="823" y="32"/>
                  </a:cubicBezTo>
                  <a:cubicBezTo>
                    <a:pt x="975" y="0"/>
                    <a:pt x="1018" y="83"/>
                    <a:pt x="1061" y="155"/>
                  </a:cubicBezTo>
                  <a:cubicBezTo>
                    <a:pt x="1837" y="1436"/>
                    <a:pt x="2811" y="2570"/>
                    <a:pt x="3748" y="3728"/>
                  </a:cubicBezTo>
                  <a:cubicBezTo>
                    <a:pt x="3843" y="3848"/>
                    <a:pt x="3949" y="3966"/>
                    <a:pt x="4018" y="4100"/>
                  </a:cubicBezTo>
                  <a:cubicBezTo>
                    <a:pt x="4147" y="4361"/>
                    <a:pt x="4055" y="4522"/>
                    <a:pt x="3763" y="4525"/>
                  </a:cubicBezTo>
                  <a:cubicBezTo>
                    <a:pt x="2539" y="4533"/>
                    <a:pt x="1313" y="4527"/>
                    <a:pt x="1" y="45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9" name="Google Shape;4179;p117"/>
            <p:cNvSpPr/>
            <p:nvPr/>
          </p:nvSpPr>
          <p:spPr>
            <a:xfrm>
              <a:off x="3338185" y="2871050"/>
              <a:ext cx="99600" cy="114550"/>
            </a:xfrm>
            <a:custGeom>
              <a:avLst/>
              <a:gdLst/>
              <a:ahLst/>
              <a:cxnLst/>
              <a:rect l="l" t="t" r="r" b="b"/>
              <a:pathLst>
                <a:path w="3984" h="4582" extrusionOk="0">
                  <a:moveTo>
                    <a:pt x="0" y="4548"/>
                  </a:moveTo>
                  <a:cubicBezTo>
                    <a:pt x="877" y="3049"/>
                    <a:pt x="1528" y="1576"/>
                    <a:pt x="2290" y="0"/>
                  </a:cubicBezTo>
                  <a:cubicBezTo>
                    <a:pt x="2894" y="1539"/>
                    <a:pt x="3290" y="3012"/>
                    <a:pt x="3983" y="4485"/>
                  </a:cubicBezTo>
                  <a:cubicBezTo>
                    <a:pt x="2628" y="4542"/>
                    <a:pt x="1373" y="4582"/>
                    <a:pt x="0" y="454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0" name="Google Shape;4180;p117"/>
            <p:cNvSpPr/>
            <p:nvPr/>
          </p:nvSpPr>
          <p:spPr>
            <a:xfrm>
              <a:off x="3321985" y="2845400"/>
              <a:ext cx="53975" cy="103100"/>
            </a:xfrm>
            <a:custGeom>
              <a:avLst/>
              <a:gdLst/>
              <a:ahLst/>
              <a:cxnLst/>
              <a:rect l="l" t="t" r="r" b="b"/>
              <a:pathLst>
                <a:path w="2159" h="4124" extrusionOk="0">
                  <a:moveTo>
                    <a:pt x="213" y="4124"/>
                  </a:moveTo>
                  <a:cubicBezTo>
                    <a:pt x="21" y="3860"/>
                    <a:pt x="78" y="3634"/>
                    <a:pt x="70" y="3425"/>
                  </a:cubicBezTo>
                  <a:cubicBezTo>
                    <a:pt x="44" y="2502"/>
                    <a:pt x="41" y="1582"/>
                    <a:pt x="9" y="659"/>
                  </a:cubicBezTo>
                  <a:cubicBezTo>
                    <a:pt x="1" y="339"/>
                    <a:pt x="90" y="158"/>
                    <a:pt x="439" y="161"/>
                  </a:cubicBezTo>
                  <a:cubicBezTo>
                    <a:pt x="986" y="169"/>
                    <a:pt x="1528" y="0"/>
                    <a:pt x="2158" y="104"/>
                  </a:cubicBezTo>
                  <a:cubicBezTo>
                    <a:pt x="1537" y="1453"/>
                    <a:pt x="941" y="2791"/>
                    <a:pt x="213" y="412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1" name="Google Shape;4181;p117"/>
            <p:cNvSpPr/>
            <p:nvPr/>
          </p:nvSpPr>
          <p:spPr>
            <a:xfrm>
              <a:off x="3415760" y="2842400"/>
              <a:ext cx="52750" cy="100150"/>
            </a:xfrm>
            <a:custGeom>
              <a:avLst/>
              <a:gdLst/>
              <a:ahLst/>
              <a:cxnLst/>
              <a:rect l="l" t="t" r="r" b="b"/>
              <a:pathLst>
                <a:path w="2110" h="4006" extrusionOk="0">
                  <a:moveTo>
                    <a:pt x="1359" y="4006"/>
                  </a:moveTo>
                  <a:cubicBezTo>
                    <a:pt x="912" y="2734"/>
                    <a:pt x="462" y="1461"/>
                    <a:pt x="1" y="155"/>
                  </a:cubicBezTo>
                  <a:cubicBezTo>
                    <a:pt x="645" y="0"/>
                    <a:pt x="1258" y="49"/>
                    <a:pt x="1866" y="23"/>
                  </a:cubicBezTo>
                  <a:cubicBezTo>
                    <a:pt x="2084" y="12"/>
                    <a:pt x="2109" y="178"/>
                    <a:pt x="2089" y="338"/>
                  </a:cubicBezTo>
                  <a:cubicBezTo>
                    <a:pt x="2058" y="622"/>
                    <a:pt x="2018" y="906"/>
                    <a:pt x="1975" y="1189"/>
                  </a:cubicBezTo>
                  <a:cubicBezTo>
                    <a:pt x="1829" y="2115"/>
                    <a:pt x="1680" y="3043"/>
                    <a:pt x="1533" y="39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82" name="Google Shape;4182;p117"/>
          <p:cNvSpPr/>
          <p:nvPr/>
        </p:nvSpPr>
        <p:spPr>
          <a:xfrm>
            <a:off x="4703461" y="2729487"/>
            <a:ext cx="289775" cy="616950"/>
          </a:xfrm>
          <a:custGeom>
            <a:avLst/>
            <a:gdLst/>
            <a:ahLst/>
            <a:cxnLst/>
            <a:rect l="l" t="t" r="r" b="b"/>
            <a:pathLst>
              <a:path w="11591" h="24678" extrusionOk="0">
                <a:moveTo>
                  <a:pt x="11344" y="11313"/>
                </a:moveTo>
                <a:cubicBezTo>
                  <a:pt x="11459" y="13196"/>
                  <a:pt x="11591" y="15265"/>
                  <a:pt x="11488" y="17333"/>
                </a:cubicBezTo>
                <a:cubicBezTo>
                  <a:pt x="11425" y="18543"/>
                  <a:pt x="11336" y="19749"/>
                  <a:pt x="11101" y="20941"/>
                </a:cubicBezTo>
                <a:cubicBezTo>
                  <a:pt x="10900" y="21955"/>
                  <a:pt x="10502" y="22869"/>
                  <a:pt x="9766" y="23617"/>
                </a:cubicBezTo>
                <a:cubicBezTo>
                  <a:pt x="9081" y="24313"/>
                  <a:pt x="8256" y="24677"/>
                  <a:pt x="7278" y="24652"/>
                </a:cubicBezTo>
                <a:cubicBezTo>
                  <a:pt x="6356" y="24626"/>
                  <a:pt x="5439" y="24577"/>
                  <a:pt x="4528" y="24368"/>
                </a:cubicBezTo>
                <a:cubicBezTo>
                  <a:pt x="2241" y="23841"/>
                  <a:pt x="978" y="22359"/>
                  <a:pt x="525" y="20133"/>
                </a:cubicBezTo>
                <a:cubicBezTo>
                  <a:pt x="181" y="18445"/>
                  <a:pt x="152" y="16723"/>
                  <a:pt x="86" y="15007"/>
                </a:cubicBezTo>
                <a:cubicBezTo>
                  <a:pt x="23" y="13267"/>
                  <a:pt x="23" y="11528"/>
                  <a:pt x="78" y="9789"/>
                </a:cubicBezTo>
                <a:cubicBezTo>
                  <a:pt x="95" y="9242"/>
                  <a:pt x="138" y="8692"/>
                  <a:pt x="32" y="8141"/>
                </a:cubicBezTo>
                <a:cubicBezTo>
                  <a:pt x="0" y="7989"/>
                  <a:pt x="18" y="7832"/>
                  <a:pt x="81" y="7689"/>
                </a:cubicBezTo>
                <a:cubicBezTo>
                  <a:pt x="175" y="7491"/>
                  <a:pt x="318" y="7376"/>
                  <a:pt x="545" y="7385"/>
                </a:cubicBezTo>
                <a:cubicBezTo>
                  <a:pt x="771" y="7391"/>
                  <a:pt x="914" y="7517"/>
                  <a:pt x="966" y="7732"/>
                </a:cubicBezTo>
                <a:cubicBezTo>
                  <a:pt x="1003" y="7881"/>
                  <a:pt x="1026" y="8035"/>
                  <a:pt x="1038" y="8187"/>
                </a:cubicBezTo>
                <a:cubicBezTo>
                  <a:pt x="1061" y="8606"/>
                  <a:pt x="1086" y="9024"/>
                  <a:pt x="1086" y="9442"/>
                </a:cubicBezTo>
                <a:cubicBezTo>
                  <a:pt x="1089" y="12239"/>
                  <a:pt x="1118" y="15035"/>
                  <a:pt x="1319" y="17826"/>
                </a:cubicBezTo>
                <a:cubicBezTo>
                  <a:pt x="1382" y="18703"/>
                  <a:pt x="1456" y="19583"/>
                  <a:pt x="1708" y="20434"/>
                </a:cubicBezTo>
                <a:cubicBezTo>
                  <a:pt x="2158" y="21955"/>
                  <a:pt x="3121" y="22918"/>
                  <a:pt x="4688" y="23293"/>
                </a:cubicBezTo>
                <a:cubicBezTo>
                  <a:pt x="5599" y="23511"/>
                  <a:pt x="6516" y="23563"/>
                  <a:pt x="7442" y="23566"/>
                </a:cubicBezTo>
                <a:cubicBezTo>
                  <a:pt x="8015" y="23566"/>
                  <a:pt x="8508" y="23331"/>
                  <a:pt x="8923" y="22932"/>
                </a:cubicBezTo>
                <a:cubicBezTo>
                  <a:pt x="9556" y="22331"/>
                  <a:pt x="9886" y="21571"/>
                  <a:pt x="10035" y="20732"/>
                </a:cubicBezTo>
                <a:cubicBezTo>
                  <a:pt x="10399" y="18715"/>
                  <a:pt x="10528" y="16660"/>
                  <a:pt x="10416" y="14614"/>
                </a:cubicBezTo>
                <a:cubicBezTo>
                  <a:pt x="10276" y="12038"/>
                  <a:pt x="10290" y="9465"/>
                  <a:pt x="10250" y="6889"/>
                </a:cubicBezTo>
                <a:cubicBezTo>
                  <a:pt x="10235" y="5901"/>
                  <a:pt x="10204" y="4909"/>
                  <a:pt x="10061" y="3926"/>
                </a:cubicBezTo>
                <a:cubicBezTo>
                  <a:pt x="9823" y="2310"/>
                  <a:pt x="8915" y="1419"/>
                  <a:pt x="7293" y="1227"/>
                </a:cubicBezTo>
                <a:cubicBezTo>
                  <a:pt x="7009" y="1196"/>
                  <a:pt x="6720" y="1193"/>
                  <a:pt x="6436" y="1219"/>
                </a:cubicBezTo>
                <a:cubicBezTo>
                  <a:pt x="5098" y="1328"/>
                  <a:pt x="4637" y="1709"/>
                  <a:pt x="4215" y="2989"/>
                </a:cubicBezTo>
                <a:cubicBezTo>
                  <a:pt x="3831" y="4153"/>
                  <a:pt x="3682" y="5353"/>
                  <a:pt x="3631" y="6563"/>
                </a:cubicBezTo>
                <a:cubicBezTo>
                  <a:pt x="3513" y="9402"/>
                  <a:pt x="3625" y="12245"/>
                  <a:pt x="3969" y="15064"/>
                </a:cubicBezTo>
                <a:cubicBezTo>
                  <a:pt x="4086" y="16050"/>
                  <a:pt x="4359" y="17004"/>
                  <a:pt x="4743" y="17924"/>
                </a:cubicBezTo>
                <a:cubicBezTo>
                  <a:pt x="4960" y="18451"/>
                  <a:pt x="5298" y="18872"/>
                  <a:pt x="5777" y="19173"/>
                </a:cubicBezTo>
                <a:cubicBezTo>
                  <a:pt x="6350" y="19531"/>
                  <a:pt x="6757" y="19442"/>
                  <a:pt x="7098" y="18852"/>
                </a:cubicBezTo>
                <a:cubicBezTo>
                  <a:pt x="7511" y="18136"/>
                  <a:pt x="7717" y="17345"/>
                  <a:pt x="7800" y="16531"/>
                </a:cubicBezTo>
                <a:cubicBezTo>
                  <a:pt x="7932" y="15253"/>
                  <a:pt x="7814" y="13981"/>
                  <a:pt x="7725" y="12706"/>
                </a:cubicBezTo>
                <a:cubicBezTo>
                  <a:pt x="7619" y="11213"/>
                  <a:pt x="7505" y="9720"/>
                  <a:pt x="7628" y="8222"/>
                </a:cubicBezTo>
                <a:cubicBezTo>
                  <a:pt x="7651" y="7958"/>
                  <a:pt x="7682" y="7694"/>
                  <a:pt x="7857" y="7477"/>
                </a:cubicBezTo>
                <a:cubicBezTo>
                  <a:pt x="8009" y="7282"/>
                  <a:pt x="8204" y="7210"/>
                  <a:pt x="8442" y="7273"/>
                </a:cubicBezTo>
                <a:cubicBezTo>
                  <a:pt x="8694" y="7342"/>
                  <a:pt x="8811" y="7551"/>
                  <a:pt x="8780" y="7777"/>
                </a:cubicBezTo>
                <a:cubicBezTo>
                  <a:pt x="8430" y="10336"/>
                  <a:pt x="8940" y="12875"/>
                  <a:pt x="8946" y="15422"/>
                </a:cubicBezTo>
                <a:cubicBezTo>
                  <a:pt x="8949" y="16583"/>
                  <a:pt x="8768" y="17700"/>
                  <a:pt x="8336" y="18778"/>
                </a:cubicBezTo>
                <a:cubicBezTo>
                  <a:pt x="8178" y="19167"/>
                  <a:pt x="7992" y="19540"/>
                  <a:pt x="7700" y="19852"/>
                </a:cubicBezTo>
                <a:cubicBezTo>
                  <a:pt x="7086" y="20508"/>
                  <a:pt x="6356" y="20660"/>
                  <a:pt x="5545" y="20273"/>
                </a:cubicBezTo>
                <a:cubicBezTo>
                  <a:pt x="4668" y="19858"/>
                  <a:pt x="4075" y="19170"/>
                  <a:pt x="3714" y="18279"/>
                </a:cubicBezTo>
                <a:cubicBezTo>
                  <a:pt x="3221" y="17076"/>
                  <a:pt x="2909" y="15803"/>
                  <a:pt x="2791" y="14508"/>
                </a:cubicBezTo>
                <a:cubicBezTo>
                  <a:pt x="2571" y="11984"/>
                  <a:pt x="2442" y="9454"/>
                  <a:pt x="2528" y="6921"/>
                </a:cubicBezTo>
                <a:cubicBezTo>
                  <a:pt x="2579" y="5425"/>
                  <a:pt x="2783" y="3946"/>
                  <a:pt x="3224" y="2499"/>
                </a:cubicBezTo>
                <a:cubicBezTo>
                  <a:pt x="3651" y="1107"/>
                  <a:pt x="4576" y="388"/>
                  <a:pt x="5969" y="184"/>
                </a:cubicBezTo>
                <a:cubicBezTo>
                  <a:pt x="7213" y="1"/>
                  <a:pt x="8379" y="224"/>
                  <a:pt x="9450" y="895"/>
                </a:cubicBezTo>
                <a:cubicBezTo>
                  <a:pt x="10233" y="1382"/>
                  <a:pt x="10746" y="2067"/>
                  <a:pt x="10972" y="2966"/>
                </a:cubicBezTo>
                <a:cubicBezTo>
                  <a:pt x="11299" y="4259"/>
                  <a:pt x="11293" y="5585"/>
                  <a:pt x="11336" y="6904"/>
                </a:cubicBezTo>
                <a:cubicBezTo>
                  <a:pt x="11382" y="8308"/>
                  <a:pt x="11344" y="9720"/>
                  <a:pt x="11344" y="1131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83" name="Google Shape;4183;p117"/>
          <p:cNvGrpSpPr/>
          <p:nvPr/>
        </p:nvGrpSpPr>
        <p:grpSpPr>
          <a:xfrm>
            <a:off x="5114136" y="2718037"/>
            <a:ext cx="240000" cy="608275"/>
            <a:chOff x="5016338" y="2639842"/>
            <a:chExt cx="240000" cy="608275"/>
          </a:xfrm>
        </p:grpSpPr>
        <p:sp>
          <p:nvSpPr>
            <p:cNvPr id="4184" name="Google Shape;4184;p117"/>
            <p:cNvSpPr/>
            <p:nvPr/>
          </p:nvSpPr>
          <p:spPr>
            <a:xfrm>
              <a:off x="5016338" y="2639842"/>
              <a:ext cx="240000" cy="608275"/>
            </a:xfrm>
            <a:custGeom>
              <a:avLst/>
              <a:gdLst/>
              <a:ahLst/>
              <a:cxnLst/>
              <a:rect l="l" t="t" r="r" b="b"/>
              <a:pathLst>
                <a:path w="9600" h="24331" extrusionOk="0">
                  <a:moveTo>
                    <a:pt x="3751" y="16599"/>
                  </a:moveTo>
                  <a:cubicBezTo>
                    <a:pt x="3872" y="14250"/>
                    <a:pt x="3986" y="11900"/>
                    <a:pt x="4121" y="9548"/>
                  </a:cubicBezTo>
                  <a:cubicBezTo>
                    <a:pt x="4135" y="9304"/>
                    <a:pt x="4092" y="9181"/>
                    <a:pt x="3840" y="9135"/>
                  </a:cubicBezTo>
                  <a:cubicBezTo>
                    <a:pt x="3602" y="9092"/>
                    <a:pt x="3373" y="9015"/>
                    <a:pt x="3138" y="8958"/>
                  </a:cubicBezTo>
                  <a:cubicBezTo>
                    <a:pt x="1058" y="8433"/>
                    <a:pt x="184" y="6442"/>
                    <a:pt x="98" y="4992"/>
                  </a:cubicBezTo>
                  <a:cubicBezTo>
                    <a:pt x="1" y="3393"/>
                    <a:pt x="668" y="2198"/>
                    <a:pt x="1952" y="1290"/>
                  </a:cubicBezTo>
                  <a:cubicBezTo>
                    <a:pt x="3218" y="390"/>
                    <a:pt x="4588" y="0"/>
                    <a:pt x="6127" y="324"/>
                  </a:cubicBezTo>
                  <a:cubicBezTo>
                    <a:pt x="6837" y="473"/>
                    <a:pt x="7445" y="791"/>
                    <a:pt x="7918" y="1364"/>
                  </a:cubicBezTo>
                  <a:cubicBezTo>
                    <a:pt x="8565" y="2152"/>
                    <a:pt x="9141" y="2978"/>
                    <a:pt x="9367" y="3995"/>
                  </a:cubicBezTo>
                  <a:cubicBezTo>
                    <a:pt x="9599" y="5038"/>
                    <a:pt x="9442" y="6049"/>
                    <a:pt x="9072" y="7035"/>
                  </a:cubicBezTo>
                  <a:cubicBezTo>
                    <a:pt x="8877" y="7551"/>
                    <a:pt x="8488" y="7906"/>
                    <a:pt x="8052" y="8218"/>
                  </a:cubicBezTo>
                  <a:cubicBezTo>
                    <a:pt x="7324" y="8740"/>
                    <a:pt x="6511" y="9064"/>
                    <a:pt x="5620" y="9161"/>
                  </a:cubicBezTo>
                  <a:cubicBezTo>
                    <a:pt x="5307" y="9195"/>
                    <a:pt x="5210" y="9324"/>
                    <a:pt x="5198" y="9611"/>
                  </a:cubicBezTo>
                  <a:cubicBezTo>
                    <a:pt x="5184" y="9917"/>
                    <a:pt x="5132" y="10221"/>
                    <a:pt x="5118" y="10531"/>
                  </a:cubicBezTo>
                  <a:cubicBezTo>
                    <a:pt x="4989" y="13539"/>
                    <a:pt x="4860" y="16551"/>
                    <a:pt x="4734" y="19562"/>
                  </a:cubicBezTo>
                  <a:cubicBezTo>
                    <a:pt x="4680" y="20817"/>
                    <a:pt x="4771" y="22072"/>
                    <a:pt x="4634" y="23324"/>
                  </a:cubicBezTo>
                  <a:cubicBezTo>
                    <a:pt x="4614" y="23499"/>
                    <a:pt x="4605" y="23677"/>
                    <a:pt x="4559" y="23846"/>
                  </a:cubicBezTo>
                  <a:cubicBezTo>
                    <a:pt x="4470" y="24167"/>
                    <a:pt x="4247" y="24330"/>
                    <a:pt x="3986" y="24276"/>
                  </a:cubicBezTo>
                  <a:cubicBezTo>
                    <a:pt x="3694" y="24213"/>
                    <a:pt x="3611" y="23995"/>
                    <a:pt x="3617" y="23731"/>
                  </a:cubicBezTo>
                  <a:cubicBezTo>
                    <a:pt x="3631" y="23181"/>
                    <a:pt x="3671" y="22631"/>
                    <a:pt x="3671" y="22084"/>
                  </a:cubicBezTo>
                  <a:cubicBezTo>
                    <a:pt x="3668" y="20253"/>
                    <a:pt x="3640" y="18425"/>
                    <a:pt x="3751" y="1659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5" name="Google Shape;4185;p117"/>
            <p:cNvSpPr/>
            <p:nvPr/>
          </p:nvSpPr>
          <p:spPr>
            <a:xfrm>
              <a:off x="5041688" y="2667992"/>
              <a:ext cx="186350" cy="177600"/>
            </a:xfrm>
            <a:custGeom>
              <a:avLst/>
              <a:gdLst/>
              <a:ahLst/>
              <a:cxnLst/>
              <a:rect l="l" t="t" r="r" b="b"/>
              <a:pathLst>
                <a:path w="7454" h="7104" extrusionOk="0">
                  <a:moveTo>
                    <a:pt x="3886" y="7066"/>
                  </a:moveTo>
                  <a:cubicBezTo>
                    <a:pt x="3359" y="7055"/>
                    <a:pt x="2838" y="6960"/>
                    <a:pt x="2336" y="6791"/>
                  </a:cubicBezTo>
                  <a:cubicBezTo>
                    <a:pt x="1012" y="6342"/>
                    <a:pt x="393" y="5347"/>
                    <a:pt x="193" y="4044"/>
                  </a:cubicBezTo>
                  <a:cubicBezTo>
                    <a:pt x="1" y="2760"/>
                    <a:pt x="499" y="1783"/>
                    <a:pt x="1554" y="1046"/>
                  </a:cubicBezTo>
                  <a:cubicBezTo>
                    <a:pt x="2557" y="347"/>
                    <a:pt x="3623" y="0"/>
                    <a:pt x="4846" y="250"/>
                  </a:cubicBezTo>
                  <a:cubicBezTo>
                    <a:pt x="5362" y="356"/>
                    <a:pt x="5792" y="574"/>
                    <a:pt x="6127" y="992"/>
                  </a:cubicBezTo>
                  <a:cubicBezTo>
                    <a:pt x="6840" y="1880"/>
                    <a:pt x="7454" y="2803"/>
                    <a:pt x="7365" y="4021"/>
                  </a:cubicBezTo>
                  <a:cubicBezTo>
                    <a:pt x="7339" y="4436"/>
                    <a:pt x="7267" y="4849"/>
                    <a:pt x="7150" y="5250"/>
                  </a:cubicBezTo>
                  <a:cubicBezTo>
                    <a:pt x="7067" y="5528"/>
                    <a:pt x="6944" y="5789"/>
                    <a:pt x="6706" y="5966"/>
                  </a:cubicBezTo>
                  <a:cubicBezTo>
                    <a:pt x="5872" y="6599"/>
                    <a:pt x="4984" y="7104"/>
                    <a:pt x="3886" y="70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86" name="Google Shape;4186;p117"/>
          <p:cNvGrpSpPr/>
          <p:nvPr/>
        </p:nvGrpSpPr>
        <p:grpSpPr>
          <a:xfrm>
            <a:off x="5434261" y="2715737"/>
            <a:ext cx="367950" cy="638925"/>
            <a:chOff x="5336463" y="2637542"/>
            <a:chExt cx="367950" cy="638925"/>
          </a:xfrm>
        </p:grpSpPr>
        <p:sp>
          <p:nvSpPr>
            <p:cNvPr id="4187" name="Google Shape;4187;p117"/>
            <p:cNvSpPr/>
            <p:nvPr/>
          </p:nvSpPr>
          <p:spPr>
            <a:xfrm>
              <a:off x="5336463" y="2637542"/>
              <a:ext cx="367950" cy="638925"/>
            </a:xfrm>
            <a:custGeom>
              <a:avLst/>
              <a:gdLst/>
              <a:ahLst/>
              <a:cxnLst/>
              <a:rect l="l" t="t" r="r" b="b"/>
              <a:pathLst>
                <a:path w="14718" h="25557" extrusionOk="0">
                  <a:moveTo>
                    <a:pt x="14717" y="8878"/>
                  </a:moveTo>
                  <a:cubicBezTo>
                    <a:pt x="14700" y="11187"/>
                    <a:pt x="14136" y="13434"/>
                    <a:pt x="13176" y="15585"/>
                  </a:cubicBezTo>
                  <a:cubicBezTo>
                    <a:pt x="11872" y="18514"/>
                    <a:pt x="10073" y="21150"/>
                    <a:pt x="8276" y="23786"/>
                  </a:cubicBezTo>
                  <a:cubicBezTo>
                    <a:pt x="7929" y="24293"/>
                    <a:pt x="7491" y="24735"/>
                    <a:pt x="7032" y="25147"/>
                  </a:cubicBezTo>
                  <a:cubicBezTo>
                    <a:pt x="6591" y="25545"/>
                    <a:pt x="6365" y="25557"/>
                    <a:pt x="5892" y="25161"/>
                  </a:cubicBezTo>
                  <a:cubicBezTo>
                    <a:pt x="5210" y="24597"/>
                    <a:pt x="4654" y="23912"/>
                    <a:pt x="4179" y="23170"/>
                  </a:cubicBezTo>
                  <a:cubicBezTo>
                    <a:pt x="1903" y="19597"/>
                    <a:pt x="568" y="15680"/>
                    <a:pt x="239" y="11471"/>
                  </a:cubicBezTo>
                  <a:cubicBezTo>
                    <a:pt x="1" y="8405"/>
                    <a:pt x="657" y="5491"/>
                    <a:pt x="2717" y="3081"/>
                  </a:cubicBezTo>
                  <a:cubicBezTo>
                    <a:pt x="4514" y="975"/>
                    <a:pt x="6792" y="1"/>
                    <a:pt x="9597" y="522"/>
                  </a:cubicBezTo>
                  <a:cubicBezTo>
                    <a:pt x="10972" y="780"/>
                    <a:pt x="12001" y="1577"/>
                    <a:pt x="12797" y="2680"/>
                  </a:cubicBezTo>
                  <a:cubicBezTo>
                    <a:pt x="13875" y="4176"/>
                    <a:pt x="14479" y="5858"/>
                    <a:pt x="14649" y="7694"/>
                  </a:cubicBezTo>
                  <a:cubicBezTo>
                    <a:pt x="14683" y="8067"/>
                    <a:pt x="14692" y="8442"/>
                    <a:pt x="14717" y="887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8" name="Google Shape;4188;p117"/>
            <p:cNvSpPr/>
            <p:nvPr/>
          </p:nvSpPr>
          <p:spPr>
            <a:xfrm>
              <a:off x="5363413" y="2663267"/>
              <a:ext cx="315850" cy="581625"/>
            </a:xfrm>
            <a:custGeom>
              <a:avLst/>
              <a:gdLst/>
              <a:ahLst/>
              <a:cxnLst/>
              <a:rect l="l" t="t" r="r" b="b"/>
              <a:pathLst>
                <a:path w="12634" h="23265" extrusionOk="0">
                  <a:moveTo>
                    <a:pt x="5255" y="23264"/>
                  </a:moveTo>
                  <a:cubicBezTo>
                    <a:pt x="4774" y="22685"/>
                    <a:pt x="4313" y="22187"/>
                    <a:pt x="3960" y="21602"/>
                  </a:cubicBezTo>
                  <a:cubicBezTo>
                    <a:pt x="1923" y="18215"/>
                    <a:pt x="628" y="14562"/>
                    <a:pt x="258" y="10631"/>
                  </a:cubicBezTo>
                  <a:cubicBezTo>
                    <a:pt x="0" y="7889"/>
                    <a:pt x="536" y="5284"/>
                    <a:pt x="2232" y="3015"/>
                  </a:cubicBezTo>
                  <a:cubicBezTo>
                    <a:pt x="3046" y="1923"/>
                    <a:pt x="4101" y="1141"/>
                    <a:pt x="5390" y="728"/>
                  </a:cubicBezTo>
                  <a:cubicBezTo>
                    <a:pt x="7659" y="0"/>
                    <a:pt x="9831" y="548"/>
                    <a:pt x="11126" y="2682"/>
                  </a:cubicBezTo>
                  <a:cubicBezTo>
                    <a:pt x="12187" y="4430"/>
                    <a:pt x="12634" y="6324"/>
                    <a:pt x="12539" y="8356"/>
                  </a:cubicBezTo>
                  <a:cubicBezTo>
                    <a:pt x="12444" y="10356"/>
                    <a:pt x="11929" y="12258"/>
                    <a:pt x="11126" y="14087"/>
                  </a:cubicBezTo>
                  <a:cubicBezTo>
                    <a:pt x="10599" y="15296"/>
                    <a:pt x="9980" y="16465"/>
                    <a:pt x="9281" y="17582"/>
                  </a:cubicBezTo>
                  <a:cubicBezTo>
                    <a:pt x="8378" y="19015"/>
                    <a:pt x="7456" y="20433"/>
                    <a:pt x="6525" y="21849"/>
                  </a:cubicBezTo>
                  <a:cubicBezTo>
                    <a:pt x="6175" y="22382"/>
                    <a:pt x="5748" y="22860"/>
                    <a:pt x="5255" y="232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9" name="Google Shape;4189;p117"/>
            <p:cNvSpPr/>
            <p:nvPr/>
          </p:nvSpPr>
          <p:spPr>
            <a:xfrm>
              <a:off x="5445988" y="2782892"/>
              <a:ext cx="171750" cy="177475"/>
            </a:xfrm>
            <a:custGeom>
              <a:avLst/>
              <a:gdLst/>
              <a:ahLst/>
              <a:cxnLst/>
              <a:rect l="l" t="t" r="r" b="b"/>
              <a:pathLst>
                <a:path w="6870" h="7099" extrusionOk="0">
                  <a:moveTo>
                    <a:pt x="6866" y="3250"/>
                  </a:moveTo>
                  <a:cubicBezTo>
                    <a:pt x="6863" y="5344"/>
                    <a:pt x="4935" y="7098"/>
                    <a:pt x="2863" y="6897"/>
                  </a:cubicBezTo>
                  <a:cubicBezTo>
                    <a:pt x="1227" y="6737"/>
                    <a:pt x="24" y="5402"/>
                    <a:pt x="12" y="3725"/>
                  </a:cubicBezTo>
                  <a:cubicBezTo>
                    <a:pt x="1" y="1791"/>
                    <a:pt x="1660" y="86"/>
                    <a:pt x="3594" y="41"/>
                  </a:cubicBezTo>
                  <a:cubicBezTo>
                    <a:pt x="5454" y="1"/>
                    <a:pt x="6869" y="1387"/>
                    <a:pt x="6866" y="32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0" name="Google Shape;4190;p117"/>
            <p:cNvSpPr/>
            <p:nvPr/>
          </p:nvSpPr>
          <p:spPr>
            <a:xfrm>
              <a:off x="5472513" y="2805892"/>
              <a:ext cx="118075" cy="123875"/>
            </a:xfrm>
            <a:custGeom>
              <a:avLst/>
              <a:gdLst/>
              <a:ahLst/>
              <a:cxnLst/>
              <a:rect l="l" t="t" r="r" b="b"/>
              <a:pathLst>
                <a:path w="4723" h="4955" extrusionOk="0">
                  <a:moveTo>
                    <a:pt x="4719" y="2307"/>
                  </a:moveTo>
                  <a:cubicBezTo>
                    <a:pt x="4717" y="3665"/>
                    <a:pt x="3590" y="4843"/>
                    <a:pt x="2238" y="4900"/>
                  </a:cubicBezTo>
                  <a:cubicBezTo>
                    <a:pt x="963" y="4955"/>
                    <a:pt x="0" y="4006"/>
                    <a:pt x="40" y="2734"/>
                  </a:cubicBezTo>
                  <a:cubicBezTo>
                    <a:pt x="89" y="1204"/>
                    <a:pt x="1510" y="0"/>
                    <a:pt x="2980" y="241"/>
                  </a:cubicBezTo>
                  <a:cubicBezTo>
                    <a:pt x="4046" y="419"/>
                    <a:pt x="4722" y="1221"/>
                    <a:pt x="4719" y="23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91" name="Google Shape;4191;p117"/>
          <p:cNvGrpSpPr/>
          <p:nvPr/>
        </p:nvGrpSpPr>
        <p:grpSpPr>
          <a:xfrm>
            <a:off x="4003238" y="3587574"/>
            <a:ext cx="1393525" cy="734075"/>
            <a:chOff x="4100900" y="3394325"/>
            <a:chExt cx="1393525" cy="734075"/>
          </a:xfrm>
        </p:grpSpPr>
        <p:sp>
          <p:nvSpPr>
            <p:cNvPr id="4192" name="Google Shape;4192;p117"/>
            <p:cNvSpPr/>
            <p:nvPr/>
          </p:nvSpPr>
          <p:spPr>
            <a:xfrm>
              <a:off x="4100900" y="3394325"/>
              <a:ext cx="1393525" cy="734075"/>
            </a:xfrm>
            <a:custGeom>
              <a:avLst/>
              <a:gdLst/>
              <a:ahLst/>
              <a:cxnLst/>
              <a:rect l="l" t="t" r="r" b="b"/>
              <a:pathLst>
                <a:path w="55741" h="29363" extrusionOk="0">
                  <a:moveTo>
                    <a:pt x="2760" y="15434"/>
                  </a:moveTo>
                  <a:cubicBezTo>
                    <a:pt x="2322" y="15130"/>
                    <a:pt x="1906" y="14849"/>
                    <a:pt x="1496" y="14560"/>
                  </a:cubicBezTo>
                  <a:cubicBezTo>
                    <a:pt x="1190" y="14345"/>
                    <a:pt x="869" y="14144"/>
                    <a:pt x="588" y="13903"/>
                  </a:cubicBezTo>
                  <a:cubicBezTo>
                    <a:pt x="101" y="13485"/>
                    <a:pt x="87" y="13064"/>
                    <a:pt x="528" y="12605"/>
                  </a:cubicBezTo>
                  <a:cubicBezTo>
                    <a:pt x="958" y="12158"/>
                    <a:pt x="1462" y="11803"/>
                    <a:pt x="1964" y="11442"/>
                  </a:cubicBezTo>
                  <a:cubicBezTo>
                    <a:pt x="2299" y="11199"/>
                    <a:pt x="2640" y="10958"/>
                    <a:pt x="2863" y="10697"/>
                  </a:cubicBezTo>
                  <a:cubicBezTo>
                    <a:pt x="2336" y="10127"/>
                    <a:pt x="1832" y="9580"/>
                    <a:pt x="1325" y="9038"/>
                  </a:cubicBezTo>
                  <a:cubicBezTo>
                    <a:pt x="1173" y="8875"/>
                    <a:pt x="1004" y="8734"/>
                    <a:pt x="855" y="8571"/>
                  </a:cubicBezTo>
                  <a:cubicBezTo>
                    <a:pt x="333" y="8007"/>
                    <a:pt x="347" y="7608"/>
                    <a:pt x="932" y="7124"/>
                  </a:cubicBezTo>
                  <a:cubicBezTo>
                    <a:pt x="1743" y="6451"/>
                    <a:pt x="2577" y="5797"/>
                    <a:pt x="3396" y="5130"/>
                  </a:cubicBezTo>
                  <a:cubicBezTo>
                    <a:pt x="3565" y="4995"/>
                    <a:pt x="3763" y="4886"/>
                    <a:pt x="3892" y="4677"/>
                  </a:cubicBezTo>
                  <a:cubicBezTo>
                    <a:pt x="3310" y="3966"/>
                    <a:pt x="2889" y="3133"/>
                    <a:pt x="2276" y="2436"/>
                  </a:cubicBezTo>
                  <a:cubicBezTo>
                    <a:pt x="2150" y="2284"/>
                    <a:pt x="2035" y="2121"/>
                    <a:pt x="1935" y="1952"/>
                  </a:cubicBezTo>
                  <a:cubicBezTo>
                    <a:pt x="1548" y="1325"/>
                    <a:pt x="1743" y="880"/>
                    <a:pt x="2462" y="786"/>
                  </a:cubicBezTo>
                  <a:cubicBezTo>
                    <a:pt x="2875" y="729"/>
                    <a:pt x="3293" y="703"/>
                    <a:pt x="3711" y="680"/>
                  </a:cubicBezTo>
                  <a:cubicBezTo>
                    <a:pt x="9253" y="388"/>
                    <a:pt x="14806" y="393"/>
                    <a:pt x="20351" y="218"/>
                  </a:cubicBezTo>
                  <a:cubicBezTo>
                    <a:pt x="24820" y="78"/>
                    <a:pt x="29288" y="1"/>
                    <a:pt x="33760" y="12"/>
                  </a:cubicBezTo>
                  <a:cubicBezTo>
                    <a:pt x="37505" y="21"/>
                    <a:pt x="41245" y="184"/>
                    <a:pt x="44981" y="390"/>
                  </a:cubicBezTo>
                  <a:cubicBezTo>
                    <a:pt x="47442" y="528"/>
                    <a:pt x="49904" y="671"/>
                    <a:pt x="52365" y="820"/>
                  </a:cubicBezTo>
                  <a:cubicBezTo>
                    <a:pt x="52718" y="840"/>
                    <a:pt x="53067" y="880"/>
                    <a:pt x="53414" y="941"/>
                  </a:cubicBezTo>
                  <a:cubicBezTo>
                    <a:pt x="53938" y="1038"/>
                    <a:pt x="54159" y="1379"/>
                    <a:pt x="54050" y="1900"/>
                  </a:cubicBezTo>
                  <a:cubicBezTo>
                    <a:pt x="53984" y="2204"/>
                    <a:pt x="53838" y="2479"/>
                    <a:pt x="53689" y="2749"/>
                  </a:cubicBezTo>
                  <a:cubicBezTo>
                    <a:pt x="53268" y="3496"/>
                    <a:pt x="52832" y="4236"/>
                    <a:pt x="52420" y="4989"/>
                  </a:cubicBezTo>
                  <a:cubicBezTo>
                    <a:pt x="52016" y="5731"/>
                    <a:pt x="52107" y="5602"/>
                    <a:pt x="52689" y="5883"/>
                  </a:cubicBezTo>
                  <a:cubicBezTo>
                    <a:pt x="53422" y="6239"/>
                    <a:pt x="54127" y="6648"/>
                    <a:pt x="54801" y="7107"/>
                  </a:cubicBezTo>
                  <a:cubicBezTo>
                    <a:pt x="55357" y="7485"/>
                    <a:pt x="55428" y="7823"/>
                    <a:pt x="55053" y="8382"/>
                  </a:cubicBezTo>
                  <a:cubicBezTo>
                    <a:pt x="54672" y="8949"/>
                    <a:pt x="54199" y="9445"/>
                    <a:pt x="53755" y="9964"/>
                  </a:cubicBezTo>
                  <a:cubicBezTo>
                    <a:pt x="53428" y="10348"/>
                    <a:pt x="53067" y="10706"/>
                    <a:pt x="52801" y="11164"/>
                  </a:cubicBezTo>
                  <a:cubicBezTo>
                    <a:pt x="53185" y="11545"/>
                    <a:pt x="53609" y="11855"/>
                    <a:pt x="54030" y="12167"/>
                  </a:cubicBezTo>
                  <a:cubicBezTo>
                    <a:pt x="54417" y="12454"/>
                    <a:pt x="54815" y="12737"/>
                    <a:pt x="55176" y="13058"/>
                  </a:cubicBezTo>
                  <a:cubicBezTo>
                    <a:pt x="55738" y="13562"/>
                    <a:pt x="55741" y="13909"/>
                    <a:pt x="55219" y="14448"/>
                  </a:cubicBezTo>
                  <a:cubicBezTo>
                    <a:pt x="54746" y="14944"/>
                    <a:pt x="54188" y="15339"/>
                    <a:pt x="53657" y="15772"/>
                  </a:cubicBezTo>
                  <a:cubicBezTo>
                    <a:pt x="53474" y="15921"/>
                    <a:pt x="53296" y="16075"/>
                    <a:pt x="53076" y="16265"/>
                  </a:cubicBezTo>
                  <a:cubicBezTo>
                    <a:pt x="53592" y="16689"/>
                    <a:pt x="54059" y="17078"/>
                    <a:pt x="54534" y="17462"/>
                  </a:cubicBezTo>
                  <a:cubicBezTo>
                    <a:pt x="55649" y="18353"/>
                    <a:pt x="55643" y="18737"/>
                    <a:pt x="54506" y="19640"/>
                  </a:cubicBezTo>
                  <a:cubicBezTo>
                    <a:pt x="54193" y="19886"/>
                    <a:pt x="53884" y="20133"/>
                    <a:pt x="53569" y="20371"/>
                  </a:cubicBezTo>
                  <a:cubicBezTo>
                    <a:pt x="53365" y="20525"/>
                    <a:pt x="53311" y="20657"/>
                    <a:pt x="53551" y="20826"/>
                  </a:cubicBezTo>
                  <a:cubicBezTo>
                    <a:pt x="53732" y="20949"/>
                    <a:pt x="53907" y="21087"/>
                    <a:pt x="54076" y="21227"/>
                  </a:cubicBezTo>
                  <a:cubicBezTo>
                    <a:pt x="54296" y="21411"/>
                    <a:pt x="54526" y="21586"/>
                    <a:pt x="54718" y="21795"/>
                  </a:cubicBezTo>
                  <a:cubicBezTo>
                    <a:pt x="55124" y="22236"/>
                    <a:pt x="55153" y="22606"/>
                    <a:pt x="54801" y="23098"/>
                  </a:cubicBezTo>
                  <a:cubicBezTo>
                    <a:pt x="54546" y="23457"/>
                    <a:pt x="54245" y="23783"/>
                    <a:pt x="53958" y="24116"/>
                  </a:cubicBezTo>
                  <a:cubicBezTo>
                    <a:pt x="53669" y="24451"/>
                    <a:pt x="53365" y="24769"/>
                    <a:pt x="53084" y="25107"/>
                  </a:cubicBezTo>
                  <a:cubicBezTo>
                    <a:pt x="52695" y="25580"/>
                    <a:pt x="52703" y="25603"/>
                    <a:pt x="53004" y="26153"/>
                  </a:cubicBezTo>
                  <a:cubicBezTo>
                    <a:pt x="53145" y="26405"/>
                    <a:pt x="53322" y="26629"/>
                    <a:pt x="53511" y="26843"/>
                  </a:cubicBezTo>
                  <a:cubicBezTo>
                    <a:pt x="53789" y="27156"/>
                    <a:pt x="54061" y="27474"/>
                    <a:pt x="54322" y="27800"/>
                  </a:cubicBezTo>
                  <a:cubicBezTo>
                    <a:pt x="54554" y="28084"/>
                    <a:pt x="54729" y="28405"/>
                    <a:pt x="54537" y="28769"/>
                  </a:cubicBezTo>
                  <a:cubicBezTo>
                    <a:pt x="54357" y="29116"/>
                    <a:pt x="54033" y="29239"/>
                    <a:pt x="53649" y="29219"/>
                  </a:cubicBezTo>
                  <a:cubicBezTo>
                    <a:pt x="53474" y="29210"/>
                    <a:pt x="53296" y="29225"/>
                    <a:pt x="53122" y="29233"/>
                  </a:cubicBezTo>
                  <a:cubicBezTo>
                    <a:pt x="51208" y="29302"/>
                    <a:pt x="49293" y="29362"/>
                    <a:pt x="47377" y="29362"/>
                  </a:cubicBezTo>
                  <a:cubicBezTo>
                    <a:pt x="45477" y="29362"/>
                    <a:pt x="43591" y="29227"/>
                    <a:pt x="41700" y="29133"/>
                  </a:cubicBezTo>
                  <a:cubicBezTo>
                    <a:pt x="39038" y="28995"/>
                    <a:pt x="36374" y="28987"/>
                    <a:pt x="33712" y="28952"/>
                  </a:cubicBezTo>
                  <a:cubicBezTo>
                    <a:pt x="26050" y="28858"/>
                    <a:pt x="18385" y="28801"/>
                    <a:pt x="10723" y="28657"/>
                  </a:cubicBezTo>
                  <a:cubicBezTo>
                    <a:pt x="7906" y="28603"/>
                    <a:pt x="5084" y="28643"/>
                    <a:pt x="2273" y="28414"/>
                  </a:cubicBezTo>
                  <a:cubicBezTo>
                    <a:pt x="1835" y="28379"/>
                    <a:pt x="1393" y="28362"/>
                    <a:pt x="955" y="28322"/>
                  </a:cubicBezTo>
                  <a:cubicBezTo>
                    <a:pt x="562" y="28288"/>
                    <a:pt x="517" y="28236"/>
                    <a:pt x="534" y="27823"/>
                  </a:cubicBezTo>
                  <a:cubicBezTo>
                    <a:pt x="554" y="27419"/>
                    <a:pt x="671" y="27078"/>
                    <a:pt x="972" y="26760"/>
                  </a:cubicBezTo>
                  <a:cubicBezTo>
                    <a:pt x="1998" y="25672"/>
                    <a:pt x="3001" y="24560"/>
                    <a:pt x="3949" y="23399"/>
                  </a:cubicBezTo>
                  <a:cubicBezTo>
                    <a:pt x="4247" y="23033"/>
                    <a:pt x="4262" y="23018"/>
                    <a:pt x="3946" y="22712"/>
                  </a:cubicBezTo>
                  <a:cubicBezTo>
                    <a:pt x="2875" y="21666"/>
                    <a:pt x="1895" y="20528"/>
                    <a:pt x="711" y="19600"/>
                  </a:cubicBezTo>
                  <a:cubicBezTo>
                    <a:pt x="660" y="19557"/>
                    <a:pt x="608" y="19517"/>
                    <a:pt x="560" y="19471"/>
                  </a:cubicBezTo>
                  <a:cubicBezTo>
                    <a:pt x="47" y="19001"/>
                    <a:pt x="1" y="18646"/>
                    <a:pt x="456" y="18110"/>
                  </a:cubicBezTo>
                  <a:cubicBezTo>
                    <a:pt x="981" y="17488"/>
                    <a:pt x="1545" y="16898"/>
                    <a:pt x="2084" y="16287"/>
                  </a:cubicBezTo>
                  <a:cubicBezTo>
                    <a:pt x="2316" y="16027"/>
                    <a:pt x="2568" y="15780"/>
                    <a:pt x="2760" y="154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3" name="Google Shape;4193;p117"/>
            <p:cNvSpPr/>
            <p:nvPr/>
          </p:nvSpPr>
          <p:spPr>
            <a:xfrm>
              <a:off x="4134800" y="3421475"/>
              <a:ext cx="1323800" cy="681200"/>
            </a:xfrm>
            <a:custGeom>
              <a:avLst/>
              <a:gdLst/>
              <a:ahLst/>
              <a:cxnLst/>
              <a:rect l="l" t="t" r="r" b="b"/>
              <a:pathLst>
                <a:path w="52952" h="27248" extrusionOk="0">
                  <a:moveTo>
                    <a:pt x="249" y="6875"/>
                  </a:moveTo>
                  <a:cubicBezTo>
                    <a:pt x="1244" y="6075"/>
                    <a:pt x="2100" y="5385"/>
                    <a:pt x="2957" y="4697"/>
                  </a:cubicBezTo>
                  <a:cubicBezTo>
                    <a:pt x="4046" y="3820"/>
                    <a:pt x="4057" y="3720"/>
                    <a:pt x="3158" y="2680"/>
                  </a:cubicBezTo>
                  <a:cubicBezTo>
                    <a:pt x="3069" y="2585"/>
                    <a:pt x="2986" y="2479"/>
                    <a:pt x="2914" y="2370"/>
                  </a:cubicBezTo>
                  <a:cubicBezTo>
                    <a:pt x="2556" y="1797"/>
                    <a:pt x="2143" y="1259"/>
                    <a:pt x="1630" y="660"/>
                  </a:cubicBezTo>
                  <a:cubicBezTo>
                    <a:pt x="1954" y="640"/>
                    <a:pt x="2163" y="620"/>
                    <a:pt x="2373" y="614"/>
                  </a:cubicBezTo>
                  <a:cubicBezTo>
                    <a:pt x="6931" y="496"/>
                    <a:pt x="11487" y="382"/>
                    <a:pt x="16046" y="290"/>
                  </a:cubicBezTo>
                  <a:cubicBezTo>
                    <a:pt x="20846" y="196"/>
                    <a:pt x="25645" y="9"/>
                    <a:pt x="30444" y="6"/>
                  </a:cubicBezTo>
                  <a:cubicBezTo>
                    <a:pt x="34499" y="1"/>
                    <a:pt x="38548" y="101"/>
                    <a:pt x="42594" y="345"/>
                  </a:cubicBezTo>
                  <a:cubicBezTo>
                    <a:pt x="45319" y="508"/>
                    <a:pt x="48046" y="654"/>
                    <a:pt x="50771" y="809"/>
                  </a:cubicBezTo>
                  <a:cubicBezTo>
                    <a:pt x="50986" y="823"/>
                    <a:pt x="51213" y="797"/>
                    <a:pt x="51491" y="943"/>
                  </a:cubicBezTo>
                  <a:cubicBezTo>
                    <a:pt x="51238" y="1405"/>
                    <a:pt x="51001" y="1863"/>
                    <a:pt x="50740" y="2307"/>
                  </a:cubicBezTo>
                  <a:cubicBezTo>
                    <a:pt x="50385" y="2918"/>
                    <a:pt x="50009" y="3511"/>
                    <a:pt x="49731" y="4164"/>
                  </a:cubicBezTo>
                  <a:cubicBezTo>
                    <a:pt x="49433" y="4860"/>
                    <a:pt x="49533" y="5155"/>
                    <a:pt x="50230" y="5476"/>
                  </a:cubicBezTo>
                  <a:cubicBezTo>
                    <a:pt x="51066" y="5863"/>
                    <a:pt x="51892" y="6267"/>
                    <a:pt x="52700" y="6840"/>
                  </a:cubicBezTo>
                  <a:cubicBezTo>
                    <a:pt x="52376" y="7230"/>
                    <a:pt x="52072" y="7600"/>
                    <a:pt x="51760" y="7964"/>
                  </a:cubicBezTo>
                  <a:cubicBezTo>
                    <a:pt x="51347" y="8451"/>
                    <a:pt x="50900" y="8912"/>
                    <a:pt x="50545" y="9445"/>
                  </a:cubicBezTo>
                  <a:cubicBezTo>
                    <a:pt x="50132" y="10061"/>
                    <a:pt x="50178" y="10462"/>
                    <a:pt x="50748" y="10938"/>
                  </a:cubicBezTo>
                  <a:cubicBezTo>
                    <a:pt x="51238" y="11348"/>
                    <a:pt x="51757" y="11720"/>
                    <a:pt x="52261" y="12113"/>
                  </a:cubicBezTo>
                  <a:cubicBezTo>
                    <a:pt x="52485" y="12285"/>
                    <a:pt x="52740" y="12425"/>
                    <a:pt x="52952" y="12686"/>
                  </a:cubicBezTo>
                  <a:cubicBezTo>
                    <a:pt x="52863" y="12883"/>
                    <a:pt x="52674" y="12995"/>
                    <a:pt x="52513" y="13130"/>
                  </a:cubicBezTo>
                  <a:cubicBezTo>
                    <a:pt x="51986" y="13562"/>
                    <a:pt x="51436" y="13972"/>
                    <a:pt x="50929" y="14428"/>
                  </a:cubicBezTo>
                  <a:cubicBezTo>
                    <a:pt x="50373" y="14929"/>
                    <a:pt x="50387" y="15448"/>
                    <a:pt x="50949" y="15949"/>
                  </a:cubicBezTo>
                  <a:cubicBezTo>
                    <a:pt x="51376" y="16330"/>
                    <a:pt x="51837" y="16671"/>
                    <a:pt x="52276" y="17038"/>
                  </a:cubicBezTo>
                  <a:cubicBezTo>
                    <a:pt x="52425" y="17161"/>
                    <a:pt x="52617" y="17247"/>
                    <a:pt x="52723" y="17511"/>
                  </a:cubicBezTo>
                  <a:cubicBezTo>
                    <a:pt x="52313" y="17838"/>
                    <a:pt x="51886" y="18170"/>
                    <a:pt x="51462" y="18514"/>
                  </a:cubicBezTo>
                  <a:cubicBezTo>
                    <a:pt x="50476" y="19310"/>
                    <a:pt x="50473" y="19755"/>
                    <a:pt x="51450" y="20528"/>
                  </a:cubicBezTo>
                  <a:cubicBezTo>
                    <a:pt x="51746" y="20760"/>
                    <a:pt x="52044" y="20987"/>
                    <a:pt x="52339" y="21216"/>
                  </a:cubicBezTo>
                  <a:cubicBezTo>
                    <a:pt x="52513" y="21351"/>
                    <a:pt x="52525" y="21482"/>
                    <a:pt x="52373" y="21651"/>
                  </a:cubicBezTo>
                  <a:cubicBezTo>
                    <a:pt x="51915" y="22159"/>
                    <a:pt x="51462" y="22669"/>
                    <a:pt x="51021" y="23190"/>
                  </a:cubicBezTo>
                  <a:cubicBezTo>
                    <a:pt x="50127" y="24242"/>
                    <a:pt x="50089" y="24674"/>
                    <a:pt x="50852" y="25829"/>
                  </a:cubicBezTo>
                  <a:cubicBezTo>
                    <a:pt x="51138" y="26262"/>
                    <a:pt x="51499" y="26649"/>
                    <a:pt x="51817" y="27044"/>
                  </a:cubicBezTo>
                  <a:cubicBezTo>
                    <a:pt x="51734" y="27207"/>
                    <a:pt x="51611" y="27167"/>
                    <a:pt x="51511" y="27167"/>
                  </a:cubicBezTo>
                  <a:cubicBezTo>
                    <a:pt x="49946" y="27179"/>
                    <a:pt x="48384" y="27170"/>
                    <a:pt x="46820" y="27202"/>
                  </a:cubicBezTo>
                  <a:cubicBezTo>
                    <a:pt x="44482" y="27247"/>
                    <a:pt x="42155" y="27058"/>
                    <a:pt x="39826" y="26941"/>
                  </a:cubicBezTo>
                  <a:cubicBezTo>
                    <a:pt x="37075" y="26803"/>
                    <a:pt x="34321" y="26823"/>
                    <a:pt x="31568" y="26786"/>
                  </a:cubicBezTo>
                  <a:cubicBezTo>
                    <a:pt x="24083" y="26683"/>
                    <a:pt x="16593" y="26623"/>
                    <a:pt x="9106" y="26485"/>
                  </a:cubicBezTo>
                  <a:cubicBezTo>
                    <a:pt x="6619" y="26439"/>
                    <a:pt x="4129" y="26485"/>
                    <a:pt x="1645" y="26290"/>
                  </a:cubicBezTo>
                  <a:cubicBezTo>
                    <a:pt x="1367" y="26268"/>
                    <a:pt x="1089" y="26250"/>
                    <a:pt x="742" y="26227"/>
                  </a:cubicBezTo>
                  <a:cubicBezTo>
                    <a:pt x="914" y="25858"/>
                    <a:pt x="1158" y="25640"/>
                    <a:pt x="1364" y="25399"/>
                  </a:cubicBezTo>
                  <a:cubicBezTo>
                    <a:pt x="2066" y="24577"/>
                    <a:pt x="2774" y="23763"/>
                    <a:pt x="3476" y="22944"/>
                  </a:cubicBezTo>
                  <a:cubicBezTo>
                    <a:pt x="3608" y="22795"/>
                    <a:pt x="3728" y="22637"/>
                    <a:pt x="3834" y="22468"/>
                  </a:cubicBezTo>
                  <a:cubicBezTo>
                    <a:pt x="4112" y="22021"/>
                    <a:pt x="4098" y="21732"/>
                    <a:pt x="3771" y="21322"/>
                  </a:cubicBezTo>
                  <a:cubicBezTo>
                    <a:pt x="3605" y="21116"/>
                    <a:pt x="3424" y="20924"/>
                    <a:pt x="3235" y="20740"/>
                  </a:cubicBezTo>
                  <a:cubicBezTo>
                    <a:pt x="2175" y="19714"/>
                    <a:pt x="1215" y="18591"/>
                    <a:pt x="0" y="17648"/>
                  </a:cubicBezTo>
                  <a:cubicBezTo>
                    <a:pt x="393" y="17207"/>
                    <a:pt x="757" y="16803"/>
                    <a:pt x="1112" y="16393"/>
                  </a:cubicBezTo>
                  <a:cubicBezTo>
                    <a:pt x="1516" y="15929"/>
                    <a:pt x="1934" y="15471"/>
                    <a:pt x="2307" y="14981"/>
                  </a:cubicBezTo>
                  <a:cubicBezTo>
                    <a:pt x="2834" y="14293"/>
                    <a:pt x="2759" y="13949"/>
                    <a:pt x="2049" y="13471"/>
                  </a:cubicBezTo>
                  <a:cubicBezTo>
                    <a:pt x="1413" y="13041"/>
                    <a:pt x="785" y="12608"/>
                    <a:pt x="83" y="12127"/>
                  </a:cubicBezTo>
                  <a:cubicBezTo>
                    <a:pt x="447" y="11843"/>
                    <a:pt x="745" y="11597"/>
                    <a:pt x="1057" y="11370"/>
                  </a:cubicBezTo>
                  <a:cubicBezTo>
                    <a:pt x="1576" y="10995"/>
                    <a:pt x="2089" y="10611"/>
                    <a:pt x="2524" y="10138"/>
                  </a:cubicBezTo>
                  <a:cubicBezTo>
                    <a:pt x="2957" y="9666"/>
                    <a:pt x="2963" y="9348"/>
                    <a:pt x="2504" y="8886"/>
                  </a:cubicBezTo>
                  <a:cubicBezTo>
                    <a:pt x="1960" y="8339"/>
                    <a:pt x="1398" y="7812"/>
                    <a:pt x="831" y="7290"/>
                  </a:cubicBezTo>
                  <a:cubicBezTo>
                    <a:pt x="671" y="7138"/>
                    <a:pt x="473" y="7032"/>
                    <a:pt x="249" y="68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4" name="Google Shape;4194;p117"/>
            <p:cNvSpPr/>
            <p:nvPr/>
          </p:nvSpPr>
          <p:spPr>
            <a:xfrm>
              <a:off x="4301975" y="3764325"/>
              <a:ext cx="985650" cy="29975"/>
            </a:xfrm>
            <a:custGeom>
              <a:avLst/>
              <a:gdLst/>
              <a:ahLst/>
              <a:cxnLst/>
              <a:rect l="l" t="t" r="r" b="b"/>
              <a:pathLst>
                <a:path w="39426" h="1199" extrusionOk="0">
                  <a:moveTo>
                    <a:pt x="19780" y="83"/>
                  </a:moveTo>
                  <a:lnTo>
                    <a:pt x="38273" y="83"/>
                  </a:lnTo>
                  <a:cubicBezTo>
                    <a:pt x="38514" y="78"/>
                    <a:pt x="38755" y="86"/>
                    <a:pt x="38995" y="115"/>
                  </a:cubicBezTo>
                  <a:cubicBezTo>
                    <a:pt x="39271" y="158"/>
                    <a:pt x="39417" y="336"/>
                    <a:pt x="39420" y="619"/>
                  </a:cubicBezTo>
                  <a:cubicBezTo>
                    <a:pt x="39425" y="877"/>
                    <a:pt x="39279" y="1023"/>
                    <a:pt x="39050" y="1106"/>
                  </a:cubicBezTo>
                  <a:cubicBezTo>
                    <a:pt x="38795" y="1198"/>
                    <a:pt x="38528" y="1164"/>
                    <a:pt x="38265" y="1164"/>
                  </a:cubicBezTo>
                  <a:cubicBezTo>
                    <a:pt x="27961" y="1152"/>
                    <a:pt x="17660" y="1138"/>
                    <a:pt x="7356" y="1124"/>
                  </a:cubicBezTo>
                  <a:cubicBezTo>
                    <a:pt x="5242" y="1121"/>
                    <a:pt x="3127" y="1118"/>
                    <a:pt x="1015" y="1118"/>
                  </a:cubicBezTo>
                  <a:cubicBezTo>
                    <a:pt x="797" y="1118"/>
                    <a:pt x="571" y="1112"/>
                    <a:pt x="362" y="1063"/>
                  </a:cubicBezTo>
                  <a:cubicBezTo>
                    <a:pt x="121" y="1012"/>
                    <a:pt x="4" y="826"/>
                    <a:pt x="1" y="576"/>
                  </a:cubicBezTo>
                  <a:cubicBezTo>
                    <a:pt x="1" y="353"/>
                    <a:pt x="113" y="209"/>
                    <a:pt x="307" y="112"/>
                  </a:cubicBezTo>
                  <a:cubicBezTo>
                    <a:pt x="537" y="0"/>
                    <a:pt x="783" y="29"/>
                    <a:pt x="1024" y="29"/>
                  </a:cubicBezTo>
                  <a:cubicBezTo>
                    <a:pt x="4259" y="32"/>
                    <a:pt x="7494" y="35"/>
                    <a:pt x="10732" y="38"/>
                  </a:cubicBezTo>
                  <a:lnTo>
                    <a:pt x="19780" y="3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5" name="Google Shape;4195;p117"/>
            <p:cNvSpPr/>
            <p:nvPr/>
          </p:nvSpPr>
          <p:spPr>
            <a:xfrm>
              <a:off x="4288525" y="3588250"/>
              <a:ext cx="992000" cy="28600"/>
            </a:xfrm>
            <a:custGeom>
              <a:avLst/>
              <a:gdLst/>
              <a:ahLst/>
              <a:cxnLst/>
              <a:rect l="l" t="t" r="r" b="b"/>
              <a:pathLst>
                <a:path w="39680" h="1144" extrusionOk="0">
                  <a:moveTo>
                    <a:pt x="19843" y="1135"/>
                  </a:moveTo>
                  <a:cubicBezTo>
                    <a:pt x="13611" y="1135"/>
                    <a:pt x="7378" y="1135"/>
                    <a:pt x="1146" y="1132"/>
                  </a:cubicBezTo>
                  <a:cubicBezTo>
                    <a:pt x="906" y="1132"/>
                    <a:pt x="659" y="1144"/>
                    <a:pt x="424" y="1103"/>
                  </a:cubicBezTo>
                  <a:cubicBezTo>
                    <a:pt x="158" y="1058"/>
                    <a:pt x="0" y="877"/>
                    <a:pt x="0" y="593"/>
                  </a:cubicBezTo>
                  <a:cubicBezTo>
                    <a:pt x="0" y="310"/>
                    <a:pt x="169" y="135"/>
                    <a:pt x="430" y="83"/>
                  </a:cubicBezTo>
                  <a:cubicBezTo>
                    <a:pt x="642" y="43"/>
                    <a:pt x="865" y="58"/>
                    <a:pt x="1086" y="58"/>
                  </a:cubicBezTo>
                  <a:cubicBezTo>
                    <a:pt x="13132" y="40"/>
                    <a:pt x="25178" y="23"/>
                    <a:pt x="37224" y="6"/>
                  </a:cubicBezTo>
                  <a:cubicBezTo>
                    <a:pt x="37751" y="6"/>
                    <a:pt x="38281" y="0"/>
                    <a:pt x="38809" y="6"/>
                  </a:cubicBezTo>
                  <a:cubicBezTo>
                    <a:pt x="38983" y="6"/>
                    <a:pt x="39167" y="15"/>
                    <a:pt x="39330" y="63"/>
                  </a:cubicBezTo>
                  <a:cubicBezTo>
                    <a:pt x="39533" y="126"/>
                    <a:pt x="39657" y="287"/>
                    <a:pt x="39668" y="507"/>
                  </a:cubicBezTo>
                  <a:cubicBezTo>
                    <a:pt x="39680" y="760"/>
                    <a:pt x="39542" y="920"/>
                    <a:pt x="39324" y="1017"/>
                  </a:cubicBezTo>
                  <a:cubicBezTo>
                    <a:pt x="39069" y="1129"/>
                    <a:pt x="38803" y="1089"/>
                    <a:pt x="38539" y="1089"/>
                  </a:cubicBezTo>
                  <a:cubicBezTo>
                    <a:pt x="33101" y="1095"/>
                    <a:pt x="27662" y="1101"/>
                    <a:pt x="22224" y="1103"/>
                  </a:cubicBezTo>
                  <a:lnTo>
                    <a:pt x="19846" y="110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6" name="Google Shape;4196;p117"/>
            <p:cNvSpPr/>
            <p:nvPr/>
          </p:nvSpPr>
          <p:spPr>
            <a:xfrm>
              <a:off x="4314600" y="3958225"/>
              <a:ext cx="984125" cy="29325"/>
            </a:xfrm>
            <a:custGeom>
              <a:avLst/>
              <a:gdLst/>
              <a:ahLst/>
              <a:cxnLst/>
              <a:rect l="l" t="t" r="r" b="b"/>
              <a:pathLst>
                <a:path w="39365" h="1173" extrusionOk="0">
                  <a:moveTo>
                    <a:pt x="19588" y="1167"/>
                  </a:moveTo>
                  <a:lnTo>
                    <a:pt x="1166" y="1167"/>
                  </a:lnTo>
                  <a:cubicBezTo>
                    <a:pt x="926" y="1173"/>
                    <a:pt x="682" y="1164"/>
                    <a:pt x="441" y="1138"/>
                  </a:cubicBezTo>
                  <a:cubicBezTo>
                    <a:pt x="166" y="1104"/>
                    <a:pt x="14" y="924"/>
                    <a:pt x="9" y="643"/>
                  </a:cubicBezTo>
                  <a:cubicBezTo>
                    <a:pt x="0" y="393"/>
                    <a:pt x="135" y="236"/>
                    <a:pt x="370" y="150"/>
                  </a:cubicBezTo>
                  <a:cubicBezTo>
                    <a:pt x="625" y="58"/>
                    <a:pt x="891" y="87"/>
                    <a:pt x="1152" y="87"/>
                  </a:cubicBezTo>
                  <a:cubicBezTo>
                    <a:pt x="6413" y="75"/>
                    <a:pt x="11674" y="67"/>
                    <a:pt x="16934" y="55"/>
                  </a:cubicBezTo>
                  <a:cubicBezTo>
                    <a:pt x="24020" y="41"/>
                    <a:pt x="31109" y="24"/>
                    <a:pt x="38195" y="7"/>
                  </a:cubicBezTo>
                  <a:cubicBezTo>
                    <a:pt x="38439" y="1"/>
                    <a:pt x="38680" y="9"/>
                    <a:pt x="38920" y="32"/>
                  </a:cubicBezTo>
                  <a:cubicBezTo>
                    <a:pt x="39201" y="67"/>
                    <a:pt x="39350" y="262"/>
                    <a:pt x="39359" y="528"/>
                  </a:cubicBezTo>
                  <a:cubicBezTo>
                    <a:pt x="39364" y="769"/>
                    <a:pt x="39224" y="935"/>
                    <a:pt x="38992" y="1024"/>
                  </a:cubicBezTo>
                  <a:cubicBezTo>
                    <a:pt x="38760" y="1116"/>
                    <a:pt x="38513" y="1087"/>
                    <a:pt x="38273" y="1090"/>
                  </a:cubicBezTo>
                  <a:cubicBezTo>
                    <a:pt x="32817" y="1098"/>
                    <a:pt x="27359" y="1107"/>
                    <a:pt x="21900" y="1116"/>
                  </a:cubicBezTo>
                  <a:cubicBezTo>
                    <a:pt x="21129" y="1118"/>
                    <a:pt x="20358" y="1118"/>
                    <a:pt x="19588" y="11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97" name="Google Shape;4197;p117"/>
          <p:cNvSpPr/>
          <p:nvPr/>
        </p:nvSpPr>
        <p:spPr>
          <a:xfrm>
            <a:off x="1898707" y="3610337"/>
            <a:ext cx="620025" cy="416350"/>
          </a:xfrm>
          <a:custGeom>
            <a:avLst/>
            <a:gdLst/>
            <a:ahLst/>
            <a:cxnLst/>
            <a:rect l="l" t="t" r="r" b="b"/>
            <a:pathLst>
              <a:path w="24801" h="16654" extrusionOk="0">
                <a:moveTo>
                  <a:pt x="1" y="9207"/>
                </a:moveTo>
                <a:cubicBezTo>
                  <a:pt x="118" y="6743"/>
                  <a:pt x="236" y="4281"/>
                  <a:pt x="350" y="1820"/>
                </a:cubicBezTo>
                <a:cubicBezTo>
                  <a:pt x="359" y="1645"/>
                  <a:pt x="379" y="1470"/>
                  <a:pt x="408" y="1298"/>
                </a:cubicBezTo>
                <a:cubicBezTo>
                  <a:pt x="474" y="903"/>
                  <a:pt x="706" y="671"/>
                  <a:pt x="1110" y="622"/>
                </a:cubicBezTo>
                <a:cubicBezTo>
                  <a:pt x="1763" y="542"/>
                  <a:pt x="2416" y="445"/>
                  <a:pt x="3075" y="387"/>
                </a:cubicBezTo>
                <a:cubicBezTo>
                  <a:pt x="4852" y="238"/>
                  <a:pt x="6634" y="167"/>
                  <a:pt x="8416" y="175"/>
                </a:cubicBezTo>
                <a:cubicBezTo>
                  <a:pt x="11809" y="187"/>
                  <a:pt x="15199" y="89"/>
                  <a:pt x="18588" y="32"/>
                </a:cubicBezTo>
                <a:cubicBezTo>
                  <a:pt x="20308" y="0"/>
                  <a:pt x="22024" y="46"/>
                  <a:pt x="23735" y="212"/>
                </a:cubicBezTo>
                <a:cubicBezTo>
                  <a:pt x="24577" y="296"/>
                  <a:pt x="24800" y="525"/>
                  <a:pt x="24786" y="1393"/>
                </a:cubicBezTo>
                <a:cubicBezTo>
                  <a:pt x="24746" y="3992"/>
                  <a:pt x="24631" y="6588"/>
                  <a:pt x="24477" y="9178"/>
                </a:cubicBezTo>
                <a:cubicBezTo>
                  <a:pt x="24371" y="10938"/>
                  <a:pt x="24270" y="12697"/>
                  <a:pt x="24196" y="14453"/>
                </a:cubicBezTo>
                <a:cubicBezTo>
                  <a:pt x="24173" y="14983"/>
                  <a:pt x="24050" y="15496"/>
                  <a:pt x="24024" y="16024"/>
                </a:cubicBezTo>
                <a:cubicBezTo>
                  <a:pt x="24007" y="16376"/>
                  <a:pt x="23763" y="16496"/>
                  <a:pt x="23445" y="16539"/>
                </a:cubicBezTo>
                <a:cubicBezTo>
                  <a:pt x="22723" y="16634"/>
                  <a:pt x="21995" y="16654"/>
                  <a:pt x="21270" y="16605"/>
                </a:cubicBezTo>
                <a:cubicBezTo>
                  <a:pt x="18127" y="16379"/>
                  <a:pt x="14978" y="16393"/>
                  <a:pt x="11832" y="16336"/>
                </a:cubicBezTo>
                <a:cubicBezTo>
                  <a:pt x="8551" y="16276"/>
                  <a:pt x="5270" y="16210"/>
                  <a:pt x="1992" y="16138"/>
                </a:cubicBezTo>
                <a:cubicBezTo>
                  <a:pt x="1815" y="16135"/>
                  <a:pt x="1640" y="16118"/>
                  <a:pt x="1462" y="16110"/>
                </a:cubicBezTo>
                <a:cubicBezTo>
                  <a:pt x="577" y="16064"/>
                  <a:pt x="264" y="15955"/>
                  <a:pt x="170" y="14754"/>
                </a:cubicBezTo>
                <a:cubicBezTo>
                  <a:pt x="90" y="13680"/>
                  <a:pt x="72" y="12599"/>
                  <a:pt x="47" y="11519"/>
                </a:cubicBezTo>
                <a:cubicBezTo>
                  <a:pt x="29" y="10751"/>
                  <a:pt x="44" y="9980"/>
                  <a:pt x="44" y="92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98" name="Google Shape;4198;p117"/>
          <p:cNvGrpSpPr/>
          <p:nvPr/>
        </p:nvGrpSpPr>
        <p:grpSpPr>
          <a:xfrm>
            <a:off x="1922557" y="3636112"/>
            <a:ext cx="568950" cy="361650"/>
            <a:chOff x="1868200" y="3644800"/>
            <a:chExt cx="568950" cy="361650"/>
          </a:xfrm>
        </p:grpSpPr>
        <p:sp>
          <p:nvSpPr>
            <p:cNvPr id="4199" name="Google Shape;4199;p117"/>
            <p:cNvSpPr/>
            <p:nvPr/>
          </p:nvSpPr>
          <p:spPr>
            <a:xfrm>
              <a:off x="1899450" y="3644800"/>
              <a:ext cx="511125" cy="215450"/>
            </a:xfrm>
            <a:custGeom>
              <a:avLst/>
              <a:gdLst/>
              <a:ahLst/>
              <a:cxnLst/>
              <a:rect l="l" t="t" r="r" b="b"/>
              <a:pathLst>
                <a:path w="20445" h="8618" extrusionOk="0">
                  <a:moveTo>
                    <a:pt x="0" y="448"/>
                  </a:moveTo>
                  <a:cubicBezTo>
                    <a:pt x="2745" y="164"/>
                    <a:pt x="18935" y="1"/>
                    <a:pt x="20402" y="224"/>
                  </a:cubicBezTo>
                  <a:cubicBezTo>
                    <a:pt x="20445" y="368"/>
                    <a:pt x="20316" y="414"/>
                    <a:pt x="20241" y="471"/>
                  </a:cubicBezTo>
                  <a:cubicBezTo>
                    <a:pt x="17642" y="2491"/>
                    <a:pt x="15367" y="4861"/>
                    <a:pt x="13009" y="7141"/>
                  </a:cubicBezTo>
                  <a:cubicBezTo>
                    <a:pt x="12582" y="7557"/>
                    <a:pt x="12138" y="7952"/>
                    <a:pt x="11720" y="8374"/>
                  </a:cubicBezTo>
                  <a:cubicBezTo>
                    <a:pt x="11476" y="8617"/>
                    <a:pt x="11253" y="8609"/>
                    <a:pt x="10955" y="8462"/>
                  </a:cubicBezTo>
                  <a:cubicBezTo>
                    <a:pt x="10083" y="8030"/>
                    <a:pt x="9275" y="7494"/>
                    <a:pt x="8516" y="6892"/>
                  </a:cubicBezTo>
                  <a:cubicBezTo>
                    <a:pt x="6232" y="5093"/>
                    <a:pt x="3920" y="3336"/>
                    <a:pt x="1553" y="1649"/>
                  </a:cubicBezTo>
                  <a:cubicBezTo>
                    <a:pt x="1058" y="1293"/>
                    <a:pt x="588" y="904"/>
                    <a:pt x="0" y="4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0" name="Google Shape;4200;p117"/>
            <p:cNvSpPr/>
            <p:nvPr/>
          </p:nvSpPr>
          <p:spPr>
            <a:xfrm>
              <a:off x="1893850" y="3817375"/>
              <a:ext cx="492875" cy="189075"/>
            </a:xfrm>
            <a:custGeom>
              <a:avLst/>
              <a:gdLst/>
              <a:ahLst/>
              <a:cxnLst/>
              <a:rect l="l" t="t" r="r" b="b"/>
              <a:pathLst>
                <a:path w="19715" h="7563" extrusionOk="0">
                  <a:moveTo>
                    <a:pt x="9" y="7184"/>
                  </a:moveTo>
                  <a:cubicBezTo>
                    <a:pt x="1" y="7006"/>
                    <a:pt x="104" y="6946"/>
                    <a:pt x="176" y="6872"/>
                  </a:cubicBezTo>
                  <a:cubicBezTo>
                    <a:pt x="2219" y="4771"/>
                    <a:pt x="4262" y="2674"/>
                    <a:pt x="6307" y="579"/>
                  </a:cubicBezTo>
                  <a:cubicBezTo>
                    <a:pt x="6428" y="453"/>
                    <a:pt x="6571" y="344"/>
                    <a:pt x="6686" y="213"/>
                  </a:cubicBezTo>
                  <a:cubicBezTo>
                    <a:pt x="6866" y="3"/>
                    <a:pt x="7012" y="1"/>
                    <a:pt x="7233" y="178"/>
                  </a:cubicBezTo>
                  <a:cubicBezTo>
                    <a:pt x="7800" y="631"/>
                    <a:pt x="8382" y="1067"/>
                    <a:pt x="8969" y="1493"/>
                  </a:cubicBezTo>
                  <a:cubicBezTo>
                    <a:pt x="9614" y="1958"/>
                    <a:pt x="10313" y="2327"/>
                    <a:pt x="11024" y="2683"/>
                  </a:cubicBezTo>
                  <a:cubicBezTo>
                    <a:pt x="11525" y="2935"/>
                    <a:pt x="11944" y="2869"/>
                    <a:pt x="12362" y="2522"/>
                  </a:cubicBezTo>
                  <a:cubicBezTo>
                    <a:pt x="12906" y="2075"/>
                    <a:pt x="13425" y="1597"/>
                    <a:pt x="13915" y="1092"/>
                  </a:cubicBezTo>
                  <a:cubicBezTo>
                    <a:pt x="14035" y="966"/>
                    <a:pt x="14136" y="817"/>
                    <a:pt x="14353" y="728"/>
                  </a:cubicBezTo>
                  <a:cubicBezTo>
                    <a:pt x="16190" y="2920"/>
                    <a:pt x="17918" y="5210"/>
                    <a:pt x="19714" y="7562"/>
                  </a:cubicBezTo>
                  <a:cubicBezTo>
                    <a:pt x="13084" y="7307"/>
                    <a:pt x="6560" y="7253"/>
                    <a:pt x="9" y="71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1" name="Google Shape;4201;p117"/>
            <p:cNvSpPr/>
            <p:nvPr/>
          </p:nvSpPr>
          <p:spPr>
            <a:xfrm>
              <a:off x="2269650" y="3669600"/>
              <a:ext cx="167500" cy="331250"/>
            </a:xfrm>
            <a:custGeom>
              <a:avLst/>
              <a:gdLst/>
              <a:ahLst/>
              <a:cxnLst/>
              <a:rect l="l" t="t" r="r" b="b"/>
              <a:pathLst>
                <a:path w="6700" h="13250" extrusionOk="0">
                  <a:moveTo>
                    <a:pt x="6095" y="13250"/>
                  </a:moveTo>
                  <a:cubicBezTo>
                    <a:pt x="5651" y="12975"/>
                    <a:pt x="5459" y="12703"/>
                    <a:pt x="5264" y="12445"/>
                  </a:cubicBezTo>
                  <a:cubicBezTo>
                    <a:pt x="3654" y="10327"/>
                    <a:pt x="2021" y="8230"/>
                    <a:pt x="267" y="6227"/>
                  </a:cubicBezTo>
                  <a:cubicBezTo>
                    <a:pt x="81" y="6018"/>
                    <a:pt x="0" y="5877"/>
                    <a:pt x="250" y="5639"/>
                  </a:cubicBezTo>
                  <a:cubicBezTo>
                    <a:pt x="2149" y="3843"/>
                    <a:pt x="3972" y="1960"/>
                    <a:pt x="6058" y="370"/>
                  </a:cubicBezTo>
                  <a:cubicBezTo>
                    <a:pt x="6230" y="238"/>
                    <a:pt x="6370" y="58"/>
                    <a:pt x="6700" y="0"/>
                  </a:cubicBezTo>
                  <a:cubicBezTo>
                    <a:pt x="6528" y="4393"/>
                    <a:pt x="6344" y="8757"/>
                    <a:pt x="6095" y="132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2" name="Google Shape;4202;p117"/>
            <p:cNvSpPr/>
            <p:nvPr/>
          </p:nvSpPr>
          <p:spPr>
            <a:xfrm>
              <a:off x="1868200" y="3673175"/>
              <a:ext cx="177625" cy="305200"/>
            </a:xfrm>
            <a:custGeom>
              <a:avLst/>
              <a:gdLst/>
              <a:ahLst/>
              <a:cxnLst/>
              <a:rect l="l" t="t" r="r" b="b"/>
              <a:pathLst>
                <a:path w="7105" h="12208" extrusionOk="0">
                  <a:moveTo>
                    <a:pt x="468" y="1"/>
                  </a:moveTo>
                  <a:lnTo>
                    <a:pt x="7104" y="5061"/>
                  </a:lnTo>
                  <a:cubicBezTo>
                    <a:pt x="4729" y="7353"/>
                    <a:pt x="2554" y="9783"/>
                    <a:pt x="210" y="12207"/>
                  </a:cubicBezTo>
                  <a:cubicBezTo>
                    <a:pt x="1" y="8104"/>
                    <a:pt x="259" y="4124"/>
                    <a:pt x="4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03" name="Google Shape;4203;p117"/>
          <p:cNvGrpSpPr/>
          <p:nvPr/>
        </p:nvGrpSpPr>
        <p:grpSpPr>
          <a:xfrm>
            <a:off x="1871282" y="4118937"/>
            <a:ext cx="167425" cy="184850"/>
            <a:chOff x="1816925" y="4127625"/>
            <a:chExt cx="167425" cy="184850"/>
          </a:xfrm>
        </p:grpSpPr>
        <p:sp>
          <p:nvSpPr>
            <p:cNvPr id="4204" name="Google Shape;4204;p117"/>
            <p:cNvSpPr/>
            <p:nvPr/>
          </p:nvSpPr>
          <p:spPr>
            <a:xfrm>
              <a:off x="1816925" y="4127625"/>
              <a:ext cx="167425" cy="184850"/>
            </a:xfrm>
            <a:custGeom>
              <a:avLst/>
              <a:gdLst/>
              <a:ahLst/>
              <a:cxnLst/>
              <a:rect l="l" t="t" r="r" b="b"/>
              <a:pathLst>
                <a:path w="6697" h="7394" extrusionOk="0">
                  <a:moveTo>
                    <a:pt x="3588" y="7279"/>
                  </a:moveTo>
                  <a:cubicBezTo>
                    <a:pt x="2482" y="7393"/>
                    <a:pt x="1691" y="7281"/>
                    <a:pt x="900" y="7336"/>
                  </a:cubicBezTo>
                  <a:cubicBezTo>
                    <a:pt x="275" y="7379"/>
                    <a:pt x="66" y="7092"/>
                    <a:pt x="49" y="6442"/>
                  </a:cubicBezTo>
                  <a:cubicBezTo>
                    <a:pt x="0" y="4726"/>
                    <a:pt x="98" y="3018"/>
                    <a:pt x="267" y="1310"/>
                  </a:cubicBezTo>
                  <a:cubicBezTo>
                    <a:pt x="347" y="511"/>
                    <a:pt x="502" y="367"/>
                    <a:pt x="1318" y="238"/>
                  </a:cubicBezTo>
                  <a:cubicBezTo>
                    <a:pt x="2831" y="1"/>
                    <a:pt x="4341" y="158"/>
                    <a:pt x="5851" y="250"/>
                  </a:cubicBezTo>
                  <a:cubicBezTo>
                    <a:pt x="6350" y="281"/>
                    <a:pt x="6545" y="516"/>
                    <a:pt x="6596" y="1081"/>
                  </a:cubicBezTo>
                  <a:cubicBezTo>
                    <a:pt x="6697" y="2178"/>
                    <a:pt x="6651" y="3276"/>
                    <a:pt x="6571" y="4373"/>
                  </a:cubicBezTo>
                  <a:cubicBezTo>
                    <a:pt x="6519" y="5049"/>
                    <a:pt x="6445" y="5728"/>
                    <a:pt x="6390" y="6405"/>
                  </a:cubicBezTo>
                  <a:cubicBezTo>
                    <a:pt x="6333" y="7118"/>
                    <a:pt x="6181" y="7267"/>
                    <a:pt x="5445" y="7276"/>
                  </a:cubicBezTo>
                  <a:cubicBezTo>
                    <a:pt x="4717" y="7287"/>
                    <a:pt x="3992" y="7279"/>
                    <a:pt x="3588" y="72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5" name="Google Shape;4205;p117"/>
            <p:cNvSpPr/>
            <p:nvPr/>
          </p:nvSpPr>
          <p:spPr>
            <a:xfrm>
              <a:off x="1842575" y="4157650"/>
              <a:ext cx="113775" cy="127025"/>
            </a:xfrm>
            <a:custGeom>
              <a:avLst/>
              <a:gdLst/>
              <a:ahLst/>
              <a:cxnLst/>
              <a:rect l="l" t="t" r="r" b="b"/>
              <a:pathLst>
                <a:path w="4551" h="5081" extrusionOk="0">
                  <a:moveTo>
                    <a:pt x="4527" y="1688"/>
                  </a:moveTo>
                  <a:cubicBezTo>
                    <a:pt x="4550" y="2659"/>
                    <a:pt x="4367" y="3619"/>
                    <a:pt x="4335" y="4585"/>
                  </a:cubicBezTo>
                  <a:cubicBezTo>
                    <a:pt x="4324" y="4880"/>
                    <a:pt x="4215" y="5012"/>
                    <a:pt x="3891" y="4997"/>
                  </a:cubicBezTo>
                  <a:cubicBezTo>
                    <a:pt x="2748" y="4949"/>
                    <a:pt x="1605" y="5080"/>
                    <a:pt x="459" y="5032"/>
                  </a:cubicBezTo>
                  <a:cubicBezTo>
                    <a:pt x="126" y="5017"/>
                    <a:pt x="9" y="4943"/>
                    <a:pt x="9" y="4588"/>
                  </a:cubicBezTo>
                  <a:cubicBezTo>
                    <a:pt x="0" y="3198"/>
                    <a:pt x="158" y="1820"/>
                    <a:pt x="295" y="439"/>
                  </a:cubicBezTo>
                  <a:cubicBezTo>
                    <a:pt x="315" y="235"/>
                    <a:pt x="398" y="112"/>
                    <a:pt x="613" y="92"/>
                  </a:cubicBezTo>
                  <a:cubicBezTo>
                    <a:pt x="854" y="69"/>
                    <a:pt x="1095" y="12"/>
                    <a:pt x="1333" y="14"/>
                  </a:cubicBezTo>
                  <a:cubicBezTo>
                    <a:pt x="2258" y="23"/>
                    <a:pt x="3181" y="0"/>
                    <a:pt x="4106" y="80"/>
                  </a:cubicBezTo>
                  <a:cubicBezTo>
                    <a:pt x="4410" y="106"/>
                    <a:pt x="4547" y="178"/>
                    <a:pt x="4530" y="499"/>
                  </a:cubicBezTo>
                  <a:cubicBezTo>
                    <a:pt x="4513" y="894"/>
                    <a:pt x="4527" y="1292"/>
                    <a:pt x="4527" y="168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06" name="Google Shape;4206;p117"/>
          <p:cNvGrpSpPr/>
          <p:nvPr/>
        </p:nvGrpSpPr>
        <p:grpSpPr>
          <a:xfrm>
            <a:off x="2397357" y="4117512"/>
            <a:ext cx="170300" cy="183975"/>
            <a:chOff x="2343000" y="4126200"/>
            <a:chExt cx="170300" cy="183975"/>
          </a:xfrm>
        </p:grpSpPr>
        <p:sp>
          <p:nvSpPr>
            <p:cNvPr id="4207" name="Google Shape;4207;p117"/>
            <p:cNvSpPr/>
            <p:nvPr/>
          </p:nvSpPr>
          <p:spPr>
            <a:xfrm>
              <a:off x="2343000" y="4126200"/>
              <a:ext cx="170300" cy="183975"/>
            </a:xfrm>
            <a:custGeom>
              <a:avLst/>
              <a:gdLst/>
              <a:ahLst/>
              <a:cxnLst/>
              <a:rect l="l" t="t" r="r" b="b"/>
              <a:pathLst>
                <a:path w="6812" h="7359" extrusionOk="0">
                  <a:moveTo>
                    <a:pt x="6806" y="2934"/>
                  </a:moveTo>
                  <a:cubicBezTo>
                    <a:pt x="6720" y="4092"/>
                    <a:pt x="6642" y="5212"/>
                    <a:pt x="6551" y="6333"/>
                  </a:cubicBezTo>
                  <a:cubicBezTo>
                    <a:pt x="6499" y="6966"/>
                    <a:pt x="6324" y="7121"/>
                    <a:pt x="5708" y="7221"/>
                  </a:cubicBezTo>
                  <a:cubicBezTo>
                    <a:pt x="4866" y="7358"/>
                    <a:pt x="4038" y="7187"/>
                    <a:pt x="3204" y="7135"/>
                  </a:cubicBezTo>
                  <a:cubicBezTo>
                    <a:pt x="2393" y="7086"/>
                    <a:pt x="1582" y="7029"/>
                    <a:pt x="766" y="7026"/>
                  </a:cubicBezTo>
                  <a:cubicBezTo>
                    <a:pt x="107" y="7023"/>
                    <a:pt x="1" y="6846"/>
                    <a:pt x="75" y="6172"/>
                  </a:cubicBezTo>
                  <a:cubicBezTo>
                    <a:pt x="144" y="5539"/>
                    <a:pt x="161" y="4900"/>
                    <a:pt x="181" y="4261"/>
                  </a:cubicBezTo>
                  <a:cubicBezTo>
                    <a:pt x="218" y="3161"/>
                    <a:pt x="299" y="2063"/>
                    <a:pt x="468" y="974"/>
                  </a:cubicBezTo>
                  <a:cubicBezTo>
                    <a:pt x="576" y="272"/>
                    <a:pt x="748" y="69"/>
                    <a:pt x="1425" y="46"/>
                  </a:cubicBezTo>
                  <a:cubicBezTo>
                    <a:pt x="2923" y="0"/>
                    <a:pt x="4419" y="23"/>
                    <a:pt x="5909" y="224"/>
                  </a:cubicBezTo>
                  <a:cubicBezTo>
                    <a:pt x="6654" y="324"/>
                    <a:pt x="6791" y="493"/>
                    <a:pt x="6803" y="1255"/>
                  </a:cubicBezTo>
                  <a:cubicBezTo>
                    <a:pt x="6812" y="1828"/>
                    <a:pt x="6806" y="2401"/>
                    <a:pt x="6806" y="29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8" name="Google Shape;4208;p117"/>
            <p:cNvSpPr/>
            <p:nvPr/>
          </p:nvSpPr>
          <p:spPr>
            <a:xfrm>
              <a:off x="2370425" y="4153625"/>
              <a:ext cx="115875" cy="127900"/>
            </a:xfrm>
            <a:custGeom>
              <a:avLst/>
              <a:gdLst/>
              <a:ahLst/>
              <a:cxnLst/>
              <a:rect l="l" t="t" r="r" b="b"/>
              <a:pathLst>
                <a:path w="4635" h="5116" extrusionOk="0">
                  <a:moveTo>
                    <a:pt x="4626" y="1849"/>
                  </a:moveTo>
                  <a:cubicBezTo>
                    <a:pt x="4545" y="2886"/>
                    <a:pt x="4480" y="3740"/>
                    <a:pt x="4414" y="4591"/>
                  </a:cubicBezTo>
                  <a:cubicBezTo>
                    <a:pt x="4374" y="5069"/>
                    <a:pt x="4342" y="5115"/>
                    <a:pt x="3855" y="5087"/>
                  </a:cubicBezTo>
                  <a:cubicBezTo>
                    <a:pt x="2674" y="5015"/>
                    <a:pt x="1494" y="4923"/>
                    <a:pt x="310" y="4846"/>
                  </a:cubicBezTo>
                  <a:cubicBezTo>
                    <a:pt x="87" y="4832"/>
                    <a:pt x="1" y="4740"/>
                    <a:pt x="12" y="4522"/>
                  </a:cubicBezTo>
                  <a:cubicBezTo>
                    <a:pt x="96" y="3141"/>
                    <a:pt x="167" y="1760"/>
                    <a:pt x="379" y="393"/>
                  </a:cubicBezTo>
                  <a:cubicBezTo>
                    <a:pt x="425" y="89"/>
                    <a:pt x="565" y="12"/>
                    <a:pt x="861" y="9"/>
                  </a:cubicBezTo>
                  <a:cubicBezTo>
                    <a:pt x="1958" y="1"/>
                    <a:pt x="3055" y="44"/>
                    <a:pt x="4147" y="135"/>
                  </a:cubicBezTo>
                  <a:cubicBezTo>
                    <a:pt x="4608" y="175"/>
                    <a:pt x="4617" y="193"/>
                    <a:pt x="4626" y="651"/>
                  </a:cubicBezTo>
                  <a:cubicBezTo>
                    <a:pt x="4634" y="1110"/>
                    <a:pt x="4626" y="1571"/>
                    <a:pt x="4626" y="184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09" name="Google Shape;4209;p117"/>
          <p:cNvGrpSpPr/>
          <p:nvPr/>
        </p:nvGrpSpPr>
        <p:grpSpPr>
          <a:xfrm>
            <a:off x="2126082" y="4130837"/>
            <a:ext cx="162625" cy="174875"/>
            <a:chOff x="2071725" y="4139525"/>
            <a:chExt cx="162625" cy="174875"/>
          </a:xfrm>
        </p:grpSpPr>
        <p:sp>
          <p:nvSpPr>
            <p:cNvPr id="4210" name="Google Shape;4210;p117"/>
            <p:cNvSpPr/>
            <p:nvPr/>
          </p:nvSpPr>
          <p:spPr>
            <a:xfrm>
              <a:off x="2071725" y="4139525"/>
              <a:ext cx="162625" cy="174875"/>
            </a:xfrm>
            <a:custGeom>
              <a:avLst/>
              <a:gdLst/>
              <a:ahLst/>
              <a:cxnLst/>
              <a:rect l="l" t="t" r="r" b="b"/>
              <a:pathLst>
                <a:path w="6505" h="6995" extrusionOk="0">
                  <a:moveTo>
                    <a:pt x="6450" y="3456"/>
                  </a:moveTo>
                  <a:cubicBezTo>
                    <a:pt x="6410" y="4270"/>
                    <a:pt x="6379" y="5083"/>
                    <a:pt x="6327" y="5897"/>
                  </a:cubicBezTo>
                  <a:cubicBezTo>
                    <a:pt x="6287" y="6462"/>
                    <a:pt x="6069" y="6714"/>
                    <a:pt x="5513" y="6745"/>
                  </a:cubicBezTo>
                  <a:cubicBezTo>
                    <a:pt x="4129" y="6817"/>
                    <a:pt x="2748" y="6995"/>
                    <a:pt x="1359" y="6943"/>
                  </a:cubicBezTo>
                  <a:cubicBezTo>
                    <a:pt x="244" y="6900"/>
                    <a:pt x="0" y="6702"/>
                    <a:pt x="135" y="5588"/>
                  </a:cubicBezTo>
                  <a:cubicBezTo>
                    <a:pt x="321" y="4012"/>
                    <a:pt x="336" y="2427"/>
                    <a:pt x="450" y="848"/>
                  </a:cubicBezTo>
                  <a:cubicBezTo>
                    <a:pt x="482" y="439"/>
                    <a:pt x="700" y="198"/>
                    <a:pt x="1078" y="103"/>
                  </a:cubicBezTo>
                  <a:cubicBezTo>
                    <a:pt x="1290" y="46"/>
                    <a:pt x="1510" y="17"/>
                    <a:pt x="1728" y="15"/>
                  </a:cubicBezTo>
                  <a:cubicBezTo>
                    <a:pt x="3049" y="0"/>
                    <a:pt x="4370" y="26"/>
                    <a:pt x="5685" y="164"/>
                  </a:cubicBezTo>
                  <a:cubicBezTo>
                    <a:pt x="6250" y="224"/>
                    <a:pt x="6470" y="444"/>
                    <a:pt x="6485" y="1012"/>
                  </a:cubicBezTo>
                  <a:cubicBezTo>
                    <a:pt x="6505" y="1828"/>
                    <a:pt x="6490" y="2642"/>
                    <a:pt x="6490" y="34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1" name="Google Shape;4211;p117"/>
            <p:cNvSpPr/>
            <p:nvPr/>
          </p:nvSpPr>
          <p:spPr>
            <a:xfrm>
              <a:off x="2103675" y="4166600"/>
              <a:ext cx="103325" cy="120225"/>
            </a:xfrm>
            <a:custGeom>
              <a:avLst/>
              <a:gdLst/>
              <a:ahLst/>
              <a:cxnLst/>
              <a:rect l="l" t="t" r="r" b="b"/>
              <a:pathLst>
                <a:path w="4133" h="4809" extrusionOk="0">
                  <a:moveTo>
                    <a:pt x="4086" y="2376"/>
                  </a:moveTo>
                  <a:cubicBezTo>
                    <a:pt x="4055" y="2989"/>
                    <a:pt x="4015" y="3605"/>
                    <a:pt x="4000" y="4218"/>
                  </a:cubicBezTo>
                  <a:cubicBezTo>
                    <a:pt x="3992" y="4482"/>
                    <a:pt x="3926" y="4628"/>
                    <a:pt x="3631" y="4628"/>
                  </a:cubicBezTo>
                  <a:cubicBezTo>
                    <a:pt x="2576" y="4636"/>
                    <a:pt x="1528" y="4808"/>
                    <a:pt x="470" y="4783"/>
                  </a:cubicBezTo>
                  <a:cubicBezTo>
                    <a:pt x="0" y="4771"/>
                    <a:pt x="0" y="4774"/>
                    <a:pt x="3" y="4313"/>
                  </a:cubicBezTo>
                  <a:cubicBezTo>
                    <a:pt x="9" y="3038"/>
                    <a:pt x="95" y="1765"/>
                    <a:pt x="198" y="493"/>
                  </a:cubicBezTo>
                  <a:cubicBezTo>
                    <a:pt x="238" y="15"/>
                    <a:pt x="244" y="0"/>
                    <a:pt x="688" y="0"/>
                  </a:cubicBezTo>
                  <a:cubicBezTo>
                    <a:pt x="1722" y="3"/>
                    <a:pt x="2754" y="23"/>
                    <a:pt x="3783" y="109"/>
                  </a:cubicBezTo>
                  <a:cubicBezTo>
                    <a:pt x="4095" y="135"/>
                    <a:pt x="4132" y="275"/>
                    <a:pt x="4129" y="528"/>
                  </a:cubicBezTo>
                  <a:cubicBezTo>
                    <a:pt x="4121" y="1144"/>
                    <a:pt x="4127" y="1757"/>
                    <a:pt x="4127" y="23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12" name="Google Shape;4212;p117"/>
          <p:cNvGrpSpPr/>
          <p:nvPr/>
        </p:nvGrpSpPr>
        <p:grpSpPr>
          <a:xfrm>
            <a:off x="773163" y="3540637"/>
            <a:ext cx="834125" cy="834775"/>
            <a:chOff x="788313" y="3549325"/>
            <a:chExt cx="834125" cy="834775"/>
          </a:xfrm>
        </p:grpSpPr>
        <p:sp>
          <p:nvSpPr>
            <p:cNvPr id="4213" name="Google Shape;4213;p117"/>
            <p:cNvSpPr/>
            <p:nvPr/>
          </p:nvSpPr>
          <p:spPr>
            <a:xfrm>
              <a:off x="788313" y="3549325"/>
              <a:ext cx="834125" cy="834775"/>
            </a:xfrm>
            <a:custGeom>
              <a:avLst/>
              <a:gdLst/>
              <a:ahLst/>
              <a:cxnLst/>
              <a:rect l="l" t="t" r="r" b="b"/>
              <a:pathLst>
                <a:path w="33365" h="33391" extrusionOk="0">
                  <a:moveTo>
                    <a:pt x="33347" y="16708"/>
                  </a:moveTo>
                  <a:cubicBezTo>
                    <a:pt x="33333" y="25926"/>
                    <a:pt x="25846" y="33390"/>
                    <a:pt x="16648" y="33367"/>
                  </a:cubicBezTo>
                  <a:cubicBezTo>
                    <a:pt x="7450" y="33344"/>
                    <a:pt x="0" y="25837"/>
                    <a:pt x="26" y="16625"/>
                  </a:cubicBezTo>
                  <a:cubicBezTo>
                    <a:pt x="54" y="7467"/>
                    <a:pt x="7573" y="0"/>
                    <a:pt x="16731" y="37"/>
                  </a:cubicBezTo>
                  <a:cubicBezTo>
                    <a:pt x="25926" y="75"/>
                    <a:pt x="33364" y="7539"/>
                    <a:pt x="33347" y="167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4" name="Google Shape;4214;p117"/>
            <p:cNvSpPr/>
            <p:nvPr/>
          </p:nvSpPr>
          <p:spPr>
            <a:xfrm>
              <a:off x="816013" y="3576975"/>
              <a:ext cx="779200" cy="780400"/>
            </a:xfrm>
            <a:custGeom>
              <a:avLst/>
              <a:gdLst/>
              <a:ahLst/>
              <a:cxnLst/>
              <a:rect l="l" t="t" r="r" b="b"/>
              <a:pathLst>
                <a:path w="31168" h="31216" extrusionOk="0">
                  <a:moveTo>
                    <a:pt x="31159" y="15634"/>
                  </a:moveTo>
                  <a:cubicBezTo>
                    <a:pt x="31073" y="24499"/>
                    <a:pt x="23932" y="31216"/>
                    <a:pt x="15457" y="31173"/>
                  </a:cubicBezTo>
                  <a:cubicBezTo>
                    <a:pt x="6918" y="31130"/>
                    <a:pt x="1" y="24141"/>
                    <a:pt x="7" y="15519"/>
                  </a:cubicBezTo>
                  <a:cubicBezTo>
                    <a:pt x="18" y="6912"/>
                    <a:pt x="7033" y="0"/>
                    <a:pt x="15737" y="23"/>
                  </a:cubicBezTo>
                  <a:cubicBezTo>
                    <a:pt x="24233" y="40"/>
                    <a:pt x="31167" y="7061"/>
                    <a:pt x="31159" y="1563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5" name="Google Shape;4215;p117"/>
            <p:cNvSpPr/>
            <p:nvPr/>
          </p:nvSpPr>
          <p:spPr>
            <a:xfrm>
              <a:off x="874488" y="3635500"/>
              <a:ext cx="656100" cy="655900"/>
            </a:xfrm>
            <a:custGeom>
              <a:avLst/>
              <a:gdLst/>
              <a:ahLst/>
              <a:cxnLst/>
              <a:rect l="l" t="t" r="r" b="b"/>
              <a:pathLst>
                <a:path w="26244" h="26236" extrusionOk="0">
                  <a:moveTo>
                    <a:pt x="26235" y="13121"/>
                  </a:moveTo>
                  <a:cubicBezTo>
                    <a:pt x="26227" y="20356"/>
                    <a:pt x="20330" y="26236"/>
                    <a:pt x="13098" y="26221"/>
                  </a:cubicBezTo>
                  <a:cubicBezTo>
                    <a:pt x="5883" y="26204"/>
                    <a:pt x="0" y="20281"/>
                    <a:pt x="17" y="13052"/>
                  </a:cubicBezTo>
                  <a:cubicBezTo>
                    <a:pt x="37" y="5854"/>
                    <a:pt x="5923" y="0"/>
                    <a:pt x="13135" y="6"/>
                  </a:cubicBezTo>
                  <a:cubicBezTo>
                    <a:pt x="20387" y="12"/>
                    <a:pt x="26244" y="5874"/>
                    <a:pt x="26235" y="131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6" name="Google Shape;4216;p117"/>
            <p:cNvSpPr/>
            <p:nvPr/>
          </p:nvSpPr>
          <p:spPr>
            <a:xfrm>
              <a:off x="902138" y="3663000"/>
              <a:ext cx="602950" cy="600600"/>
            </a:xfrm>
            <a:custGeom>
              <a:avLst/>
              <a:gdLst/>
              <a:ahLst/>
              <a:cxnLst/>
              <a:rect l="l" t="t" r="r" b="b"/>
              <a:pathLst>
                <a:path w="24118" h="24024" extrusionOk="0">
                  <a:moveTo>
                    <a:pt x="4075" y="3138"/>
                  </a:moveTo>
                  <a:cubicBezTo>
                    <a:pt x="4089" y="2935"/>
                    <a:pt x="4195" y="2880"/>
                    <a:pt x="4275" y="2811"/>
                  </a:cubicBezTo>
                  <a:cubicBezTo>
                    <a:pt x="6227" y="1184"/>
                    <a:pt x="8473" y="261"/>
                    <a:pt x="11000" y="23"/>
                  </a:cubicBezTo>
                  <a:cubicBezTo>
                    <a:pt x="11241" y="1"/>
                    <a:pt x="11484" y="9"/>
                    <a:pt x="11725" y="9"/>
                  </a:cubicBezTo>
                  <a:cubicBezTo>
                    <a:pt x="11886" y="9"/>
                    <a:pt x="11963" y="89"/>
                    <a:pt x="11957" y="256"/>
                  </a:cubicBezTo>
                  <a:cubicBezTo>
                    <a:pt x="11949" y="476"/>
                    <a:pt x="11931" y="697"/>
                    <a:pt x="11946" y="915"/>
                  </a:cubicBezTo>
                  <a:cubicBezTo>
                    <a:pt x="11974" y="1319"/>
                    <a:pt x="12184" y="1559"/>
                    <a:pt x="12476" y="1554"/>
                  </a:cubicBezTo>
                  <a:cubicBezTo>
                    <a:pt x="12739" y="1545"/>
                    <a:pt x="12926" y="1324"/>
                    <a:pt x="12977" y="955"/>
                  </a:cubicBezTo>
                  <a:cubicBezTo>
                    <a:pt x="12983" y="912"/>
                    <a:pt x="12980" y="869"/>
                    <a:pt x="12983" y="823"/>
                  </a:cubicBezTo>
                  <a:cubicBezTo>
                    <a:pt x="13043" y="6"/>
                    <a:pt x="13046" y="1"/>
                    <a:pt x="13888" y="132"/>
                  </a:cubicBezTo>
                  <a:cubicBezTo>
                    <a:pt x="16447" y="536"/>
                    <a:pt x="18648" y="1657"/>
                    <a:pt x="20493" y="3473"/>
                  </a:cubicBezTo>
                  <a:cubicBezTo>
                    <a:pt x="20851" y="3823"/>
                    <a:pt x="20851" y="3834"/>
                    <a:pt x="20513" y="4198"/>
                  </a:cubicBezTo>
                  <a:cubicBezTo>
                    <a:pt x="20230" y="4505"/>
                    <a:pt x="19923" y="4794"/>
                    <a:pt x="19634" y="5095"/>
                  </a:cubicBezTo>
                  <a:cubicBezTo>
                    <a:pt x="19344" y="5396"/>
                    <a:pt x="19304" y="5634"/>
                    <a:pt x="19479" y="5843"/>
                  </a:cubicBezTo>
                  <a:cubicBezTo>
                    <a:pt x="19671" y="6069"/>
                    <a:pt x="19980" y="6064"/>
                    <a:pt x="20301" y="5794"/>
                  </a:cubicBezTo>
                  <a:cubicBezTo>
                    <a:pt x="20568" y="5565"/>
                    <a:pt x="20808" y="5307"/>
                    <a:pt x="21063" y="5061"/>
                  </a:cubicBezTo>
                  <a:cubicBezTo>
                    <a:pt x="21201" y="4929"/>
                    <a:pt x="21344" y="4797"/>
                    <a:pt x="21507" y="4642"/>
                  </a:cubicBezTo>
                  <a:cubicBezTo>
                    <a:pt x="22178" y="5439"/>
                    <a:pt x="22645" y="6310"/>
                    <a:pt x="23049" y="7210"/>
                  </a:cubicBezTo>
                  <a:cubicBezTo>
                    <a:pt x="23805" y="8906"/>
                    <a:pt x="24118" y="10694"/>
                    <a:pt x="24026" y="12551"/>
                  </a:cubicBezTo>
                  <a:cubicBezTo>
                    <a:pt x="24006" y="12972"/>
                    <a:pt x="24000" y="12978"/>
                    <a:pt x="23556" y="12961"/>
                  </a:cubicBezTo>
                  <a:cubicBezTo>
                    <a:pt x="23404" y="12955"/>
                    <a:pt x="23250" y="12932"/>
                    <a:pt x="23095" y="12929"/>
                  </a:cubicBezTo>
                  <a:cubicBezTo>
                    <a:pt x="22803" y="12923"/>
                    <a:pt x="22571" y="13015"/>
                    <a:pt x="22522" y="13345"/>
                  </a:cubicBezTo>
                  <a:cubicBezTo>
                    <a:pt x="22479" y="13634"/>
                    <a:pt x="22665" y="13829"/>
                    <a:pt x="23040" y="13906"/>
                  </a:cubicBezTo>
                  <a:cubicBezTo>
                    <a:pt x="23298" y="13958"/>
                    <a:pt x="23568" y="13898"/>
                    <a:pt x="23877" y="14021"/>
                  </a:cubicBezTo>
                  <a:cubicBezTo>
                    <a:pt x="23407" y="16709"/>
                    <a:pt x="22172" y="18964"/>
                    <a:pt x="20164" y="20858"/>
                  </a:cubicBezTo>
                  <a:cubicBezTo>
                    <a:pt x="19949" y="20597"/>
                    <a:pt x="19762" y="20362"/>
                    <a:pt x="19565" y="20138"/>
                  </a:cubicBezTo>
                  <a:cubicBezTo>
                    <a:pt x="19370" y="19912"/>
                    <a:pt x="19126" y="19840"/>
                    <a:pt x="18863" y="20018"/>
                  </a:cubicBezTo>
                  <a:cubicBezTo>
                    <a:pt x="18656" y="20158"/>
                    <a:pt x="18636" y="20456"/>
                    <a:pt x="18797" y="20734"/>
                  </a:cubicBezTo>
                  <a:cubicBezTo>
                    <a:pt x="18805" y="20752"/>
                    <a:pt x="18823" y="20769"/>
                    <a:pt x="18834" y="20786"/>
                  </a:cubicBezTo>
                  <a:cubicBezTo>
                    <a:pt x="19356" y="21582"/>
                    <a:pt x="19356" y="21582"/>
                    <a:pt x="18576" y="22087"/>
                  </a:cubicBezTo>
                  <a:cubicBezTo>
                    <a:pt x="16782" y="23253"/>
                    <a:pt x="14808" y="23872"/>
                    <a:pt x="12682" y="24015"/>
                  </a:cubicBezTo>
                  <a:cubicBezTo>
                    <a:pt x="12550" y="24024"/>
                    <a:pt x="12416" y="24018"/>
                    <a:pt x="12284" y="24018"/>
                  </a:cubicBezTo>
                  <a:cubicBezTo>
                    <a:pt x="12089" y="24018"/>
                    <a:pt x="12017" y="23912"/>
                    <a:pt x="12023" y="23726"/>
                  </a:cubicBezTo>
                  <a:cubicBezTo>
                    <a:pt x="12035" y="23373"/>
                    <a:pt x="12055" y="23021"/>
                    <a:pt x="12043" y="22668"/>
                  </a:cubicBezTo>
                  <a:cubicBezTo>
                    <a:pt x="12029" y="22276"/>
                    <a:pt x="11851" y="22078"/>
                    <a:pt x="11565" y="22081"/>
                  </a:cubicBezTo>
                  <a:cubicBezTo>
                    <a:pt x="11275" y="22084"/>
                    <a:pt x="11095" y="22285"/>
                    <a:pt x="11066" y="22663"/>
                  </a:cubicBezTo>
                  <a:cubicBezTo>
                    <a:pt x="11040" y="22992"/>
                    <a:pt x="11040" y="23325"/>
                    <a:pt x="11043" y="23654"/>
                  </a:cubicBezTo>
                  <a:cubicBezTo>
                    <a:pt x="11046" y="23883"/>
                    <a:pt x="10949" y="23964"/>
                    <a:pt x="10725" y="23946"/>
                  </a:cubicBezTo>
                  <a:cubicBezTo>
                    <a:pt x="10172" y="23909"/>
                    <a:pt x="9633" y="23797"/>
                    <a:pt x="9100" y="23663"/>
                  </a:cubicBezTo>
                  <a:cubicBezTo>
                    <a:pt x="7358" y="23230"/>
                    <a:pt x="5737" y="22408"/>
                    <a:pt x="4361" y="21256"/>
                  </a:cubicBezTo>
                  <a:cubicBezTo>
                    <a:pt x="4539" y="20946"/>
                    <a:pt x="4771" y="20671"/>
                    <a:pt x="5046" y="20442"/>
                  </a:cubicBezTo>
                  <a:cubicBezTo>
                    <a:pt x="5338" y="20190"/>
                    <a:pt x="5378" y="19921"/>
                    <a:pt x="5195" y="19703"/>
                  </a:cubicBezTo>
                  <a:cubicBezTo>
                    <a:pt x="5006" y="19479"/>
                    <a:pt x="4631" y="19456"/>
                    <a:pt x="4367" y="19700"/>
                  </a:cubicBezTo>
                  <a:cubicBezTo>
                    <a:pt x="4095" y="19949"/>
                    <a:pt x="3860" y="20244"/>
                    <a:pt x="3588" y="20542"/>
                  </a:cubicBezTo>
                  <a:cubicBezTo>
                    <a:pt x="2986" y="19992"/>
                    <a:pt x="2496" y="19373"/>
                    <a:pt x="2055" y="18717"/>
                  </a:cubicBezTo>
                  <a:cubicBezTo>
                    <a:pt x="894" y="16981"/>
                    <a:pt x="215" y="15072"/>
                    <a:pt x="55" y="12986"/>
                  </a:cubicBezTo>
                  <a:cubicBezTo>
                    <a:pt x="20" y="12559"/>
                    <a:pt x="37" y="12542"/>
                    <a:pt x="467" y="12537"/>
                  </a:cubicBezTo>
                  <a:cubicBezTo>
                    <a:pt x="688" y="12534"/>
                    <a:pt x="908" y="12568"/>
                    <a:pt x="1126" y="12539"/>
                  </a:cubicBezTo>
                  <a:cubicBezTo>
                    <a:pt x="1364" y="12511"/>
                    <a:pt x="1527" y="12347"/>
                    <a:pt x="1545" y="12098"/>
                  </a:cubicBezTo>
                  <a:cubicBezTo>
                    <a:pt x="1565" y="11849"/>
                    <a:pt x="1421" y="11691"/>
                    <a:pt x="1186" y="11611"/>
                  </a:cubicBezTo>
                  <a:cubicBezTo>
                    <a:pt x="931" y="11522"/>
                    <a:pt x="665" y="11522"/>
                    <a:pt x="404" y="11539"/>
                  </a:cubicBezTo>
                  <a:cubicBezTo>
                    <a:pt x="129" y="11557"/>
                    <a:pt x="0" y="11485"/>
                    <a:pt x="26" y="11175"/>
                  </a:cubicBezTo>
                  <a:cubicBezTo>
                    <a:pt x="249" y="8476"/>
                    <a:pt x="1235" y="6101"/>
                    <a:pt x="3006" y="4049"/>
                  </a:cubicBezTo>
                  <a:cubicBezTo>
                    <a:pt x="3204" y="3820"/>
                    <a:pt x="3361" y="3774"/>
                    <a:pt x="3596" y="4001"/>
                  </a:cubicBezTo>
                  <a:cubicBezTo>
                    <a:pt x="3800" y="4198"/>
                    <a:pt x="4063" y="4324"/>
                    <a:pt x="4241" y="4562"/>
                  </a:cubicBezTo>
                  <a:cubicBezTo>
                    <a:pt x="4418" y="4803"/>
                    <a:pt x="4656" y="4889"/>
                    <a:pt x="4929" y="4717"/>
                  </a:cubicBezTo>
                  <a:cubicBezTo>
                    <a:pt x="5163" y="4568"/>
                    <a:pt x="5201" y="4241"/>
                    <a:pt x="5026" y="3949"/>
                  </a:cubicBezTo>
                  <a:cubicBezTo>
                    <a:pt x="4865" y="3674"/>
                    <a:pt x="4596" y="3513"/>
                    <a:pt x="4344" y="3336"/>
                  </a:cubicBezTo>
                  <a:cubicBezTo>
                    <a:pt x="4249" y="3270"/>
                    <a:pt x="4163" y="3207"/>
                    <a:pt x="4075" y="3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7" name="Google Shape;4217;p117"/>
            <p:cNvSpPr/>
            <p:nvPr/>
          </p:nvSpPr>
          <p:spPr>
            <a:xfrm>
              <a:off x="1060163" y="3743375"/>
              <a:ext cx="166200" cy="246950"/>
            </a:xfrm>
            <a:custGeom>
              <a:avLst/>
              <a:gdLst/>
              <a:ahLst/>
              <a:cxnLst/>
              <a:rect l="l" t="t" r="r" b="b"/>
              <a:pathLst>
                <a:path w="6648" h="9878" extrusionOk="0">
                  <a:moveTo>
                    <a:pt x="6593" y="4963"/>
                  </a:moveTo>
                  <a:cubicBezTo>
                    <a:pt x="6648" y="6132"/>
                    <a:pt x="6648" y="7430"/>
                    <a:pt x="6631" y="8728"/>
                  </a:cubicBezTo>
                  <a:cubicBezTo>
                    <a:pt x="6622" y="9542"/>
                    <a:pt x="6330" y="9877"/>
                    <a:pt x="5536" y="9866"/>
                  </a:cubicBezTo>
                  <a:cubicBezTo>
                    <a:pt x="3888" y="9843"/>
                    <a:pt x="2241" y="9791"/>
                    <a:pt x="593" y="9743"/>
                  </a:cubicBezTo>
                  <a:cubicBezTo>
                    <a:pt x="209" y="9731"/>
                    <a:pt x="0" y="9542"/>
                    <a:pt x="3" y="9264"/>
                  </a:cubicBezTo>
                  <a:cubicBezTo>
                    <a:pt x="6" y="8992"/>
                    <a:pt x="221" y="8806"/>
                    <a:pt x="602" y="8777"/>
                  </a:cubicBezTo>
                  <a:cubicBezTo>
                    <a:pt x="842" y="8760"/>
                    <a:pt x="1086" y="8774"/>
                    <a:pt x="1327" y="8777"/>
                  </a:cubicBezTo>
                  <a:cubicBezTo>
                    <a:pt x="2536" y="8786"/>
                    <a:pt x="3745" y="8797"/>
                    <a:pt x="4954" y="8800"/>
                  </a:cubicBezTo>
                  <a:cubicBezTo>
                    <a:pt x="5533" y="8800"/>
                    <a:pt x="5547" y="8791"/>
                    <a:pt x="5545" y="8227"/>
                  </a:cubicBezTo>
                  <a:cubicBezTo>
                    <a:pt x="5536" y="6534"/>
                    <a:pt x="5510" y="4843"/>
                    <a:pt x="5504" y="3150"/>
                  </a:cubicBezTo>
                  <a:cubicBezTo>
                    <a:pt x="5502" y="2356"/>
                    <a:pt x="5522" y="1565"/>
                    <a:pt x="5530" y="774"/>
                  </a:cubicBezTo>
                  <a:cubicBezTo>
                    <a:pt x="5530" y="708"/>
                    <a:pt x="5530" y="642"/>
                    <a:pt x="5539" y="576"/>
                  </a:cubicBezTo>
                  <a:cubicBezTo>
                    <a:pt x="5593" y="224"/>
                    <a:pt x="5802" y="0"/>
                    <a:pt x="6072" y="9"/>
                  </a:cubicBezTo>
                  <a:cubicBezTo>
                    <a:pt x="6350" y="18"/>
                    <a:pt x="6565" y="247"/>
                    <a:pt x="6536" y="617"/>
                  </a:cubicBezTo>
                  <a:cubicBezTo>
                    <a:pt x="6424" y="2026"/>
                    <a:pt x="6596" y="3430"/>
                    <a:pt x="6593" y="4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18" name="Google Shape;4218;p117"/>
          <p:cNvGrpSpPr/>
          <p:nvPr/>
        </p:nvGrpSpPr>
        <p:grpSpPr>
          <a:xfrm>
            <a:off x="6006593" y="1453334"/>
            <a:ext cx="365875" cy="956625"/>
            <a:chOff x="6021743" y="1375139"/>
            <a:chExt cx="365875" cy="956625"/>
          </a:xfrm>
        </p:grpSpPr>
        <p:sp>
          <p:nvSpPr>
            <p:cNvPr id="4219" name="Google Shape;4219;p117"/>
            <p:cNvSpPr/>
            <p:nvPr/>
          </p:nvSpPr>
          <p:spPr>
            <a:xfrm>
              <a:off x="6021743" y="1375139"/>
              <a:ext cx="365875" cy="956625"/>
            </a:xfrm>
            <a:custGeom>
              <a:avLst/>
              <a:gdLst/>
              <a:ahLst/>
              <a:cxnLst/>
              <a:rect l="l" t="t" r="r" b="b"/>
              <a:pathLst>
                <a:path w="14635" h="38265" extrusionOk="0">
                  <a:moveTo>
                    <a:pt x="14345" y="15376"/>
                  </a:moveTo>
                  <a:cubicBezTo>
                    <a:pt x="14250" y="19262"/>
                    <a:pt x="14348" y="23597"/>
                    <a:pt x="14591" y="27929"/>
                  </a:cubicBezTo>
                  <a:cubicBezTo>
                    <a:pt x="14634" y="28663"/>
                    <a:pt x="14502" y="29313"/>
                    <a:pt x="14064" y="29918"/>
                  </a:cubicBezTo>
                  <a:cubicBezTo>
                    <a:pt x="13201" y="31113"/>
                    <a:pt x="12316" y="32296"/>
                    <a:pt x="11325" y="33391"/>
                  </a:cubicBezTo>
                  <a:cubicBezTo>
                    <a:pt x="10247" y="34580"/>
                    <a:pt x="9244" y="35838"/>
                    <a:pt x="8176" y="37038"/>
                  </a:cubicBezTo>
                  <a:cubicBezTo>
                    <a:pt x="7941" y="37299"/>
                    <a:pt x="7717" y="37574"/>
                    <a:pt x="7453" y="37809"/>
                  </a:cubicBezTo>
                  <a:cubicBezTo>
                    <a:pt x="6975" y="38239"/>
                    <a:pt x="6542" y="38265"/>
                    <a:pt x="6021" y="37892"/>
                  </a:cubicBezTo>
                  <a:cubicBezTo>
                    <a:pt x="5448" y="37485"/>
                    <a:pt x="4898" y="37047"/>
                    <a:pt x="4436" y="36506"/>
                  </a:cubicBezTo>
                  <a:cubicBezTo>
                    <a:pt x="3436" y="35334"/>
                    <a:pt x="2433" y="34162"/>
                    <a:pt x="1428" y="32995"/>
                  </a:cubicBezTo>
                  <a:cubicBezTo>
                    <a:pt x="952" y="32440"/>
                    <a:pt x="611" y="31798"/>
                    <a:pt x="230" y="31176"/>
                  </a:cubicBezTo>
                  <a:cubicBezTo>
                    <a:pt x="115" y="30990"/>
                    <a:pt x="58" y="30769"/>
                    <a:pt x="69" y="30548"/>
                  </a:cubicBezTo>
                  <a:cubicBezTo>
                    <a:pt x="104" y="29823"/>
                    <a:pt x="132" y="29096"/>
                    <a:pt x="190" y="28374"/>
                  </a:cubicBezTo>
                  <a:cubicBezTo>
                    <a:pt x="218" y="27998"/>
                    <a:pt x="201" y="27626"/>
                    <a:pt x="190" y="27253"/>
                  </a:cubicBezTo>
                  <a:cubicBezTo>
                    <a:pt x="75" y="23909"/>
                    <a:pt x="1" y="20565"/>
                    <a:pt x="26" y="17216"/>
                  </a:cubicBezTo>
                  <a:cubicBezTo>
                    <a:pt x="44" y="14709"/>
                    <a:pt x="9" y="12196"/>
                    <a:pt x="87" y="9689"/>
                  </a:cubicBezTo>
                  <a:cubicBezTo>
                    <a:pt x="167" y="7138"/>
                    <a:pt x="339" y="4588"/>
                    <a:pt x="482" y="2041"/>
                  </a:cubicBezTo>
                  <a:cubicBezTo>
                    <a:pt x="542" y="949"/>
                    <a:pt x="809" y="648"/>
                    <a:pt x="1866" y="436"/>
                  </a:cubicBezTo>
                  <a:cubicBezTo>
                    <a:pt x="3098" y="184"/>
                    <a:pt x="4347" y="49"/>
                    <a:pt x="5602" y="67"/>
                  </a:cubicBezTo>
                  <a:cubicBezTo>
                    <a:pt x="7055" y="87"/>
                    <a:pt x="8502" y="130"/>
                    <a:pt x="9955" y="61"/>
                  </a:cubicBezTo>
                  <a:cubicBezTo>
                    <a:pt x="11173" y="1"/>
                    <a:pt x="12373" y="155"/>
                    <a:pt x="13568" y="333"/>
                  </a:cubicBezTo>
                  <a:cubicBezTo>
                    <a:pt x="14388" y="456"/>
                    <a:pt x="14557" y="640"/>
                    <a:pt x="14534" y="1448"/>
                  </a:cubicBezTo>
                  <a:cubicBezTo>
                    <a:pt x="14408" y="5941"/>
                    <a:pt x="14336" y="10431"/>
                    <a:pt x="14345" y="153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0" name="Google Shape;4220;p117"/>
            <p:cNvSpPr/>
            <p:nvPr/>
          </p:nvSpPr>
          <p:spPr>
            <a:xfrm>
              <a:off x="6048468" y="1402714"/>
              <a:ext cx="311775" cy="897975"/>
            </a:xfrm>
            <a:custGeom>
              <a:avLst/>
              <a:gdLst/>
              <a:ahLst/>
              <a:cxnLst/>
              <a:rect l="l" t="t" r="r" b="b"/>
              <a:pathLst>
                <a:path w="12471" h="35919" extrusionOk="0">
                  <a:moveTo>
                    <a:pt x="12172" y="15087"/>
                  </a:moveTo>
                  <a:cubicBezTo>
                    <a:pt x="12081" y="18248"/>
                    <a:pt x="12207" y="22517"/>
                    <a:pt x="12436" y="26783"/>
                  </a:cubicBezTo>
                  <a:cubicBezTo>
                    <a:pt x="12470" y="27388"/>
                    <a:pt x="12364" y="27910"/>
                    <a:pt x="11986" y="28382"/>
                  </a:cubicBezTo>
                  <a:cubicBezTo>
                    <a:pt x="11178" y="29400"/>
                    <a:pt x="10430" y="30465"/>
                    <a:pt x="9565" y="31434"/>
                  </a:cubicBezTo>
                  <a:cubicBezTo>
                    <a:pt x="8439" y="32700"/>
                    <a:pt x="7367" y="34013"/>
                    <a:pt x="6244" y="35285"/>
                  </a:cubicBezTo>
                  <a:cubicBezTo>
                    <a:pt x="6112" y="35431"/>
                    <a:pt x="5975" y="35574"/>
                    <a:pt x="5849" y="35726"/>
                  </a:cubicBezTo>
                  <a:cubicBezTo>
                    <a:pt x="5691" y="35918"/>
                    <a:pt x="5548" y="35910"/>
                    <a:pt x="5356" y="35755"/>
                  </a:cubicBezTo>
                  <a:cubicBezTo>
                    <a:pt x="4926" y="35411"/>
                    <a:pt x="4499" y="35067"/>
                    <a:pt x="4138" y="34643"/>
                  </a:cubicBezTo>
                  <a:cubicBezTo>
                    <a:pt x="3253" y="33609"/>
                    <a:pt x="2364" y="32572"/>
                    <a:pt x="1468" y="31543"/>
                  </a:cubicBezTo>
                  <a:cubicBezTo>
                    <a:pt x="1018" y="31024"/>
                    <a:pt x="648" y="30454"/>
                    <a:pt x="290" y="29872"/>
                  </a:cubicBezTo>
                  <a:cubicBezTo>
                    <a:pt x="147" y="29649"/>
                    <a:pt x="81" y="29388"/>
                    <a:pt x="101" y="29124"/>
                  </a:cubicBezTo>
                  <a:cubicBezTo>
                    <a:pt x="227" y="26703"/>
                    <a:pt x="115" y="24282"/>
                    <a:pt x="75" y="21861"/>
                  </a:cubicBezTo>
                  <a:cubicBezTo>
                    <a:pt x="0" y="17325"/>
                    <a:pt x="3" y="12792"/>
                    <a:pt x="115" y="8256"/>
                  </a:cubicBezTo>
                  <a:cubicBezTo>
                    <a:pt x="175" y="5883"/>
                    <a:pt x="356" y="3511"/>
                    <a:pt x="488" y="1138"/>
                  </a:cubicBezTo>
                  <a:cubicBezTo>
                    <a:pt x="525" y="494"/>
                    <a:pt x="536" y="482"/>
                    <a:pt x="1198" y="359"/>
                  </a:cubicBezTo>
                  <a:cubicBezTo>
                    <a:pt x="2301" y="150"/>
                    <a:pt x="3422" y="21"/>
                    <a:pt x="4545" y="44"/>
                  </a:cubicBezTo>
                  <a:cubicBezTo>
                    <a:pt x="6238" y="81"/>
                    <a:pt x="7932" y="75"/>
                    <a:pt x="9625" y="24"/>
                  </a:cubicBezTo>
                  <a:cubicBezTo>
                    <a:pt x="10439" y="1"/>
                    <a:pt x="11244" y="158"/>
                    <a:pt x="12052" y="256"/>
                  </a:cubicBezTo>
                  <a:cubicBezTo>
                    <a:pt x="12353" y="293"/>
                    <a:pt x="12405" y="445"/>
                    <a:pt x="12387" y="700"/>
                  </a:cubicBezTo>
                  <a:cubicBezTo>
                    <a:pt x="12370" y="1010"/>
                    <a:pt x="12373" y="1316"/>
                    <a:pt x="12362" y="1626"/>
                  </a:cubicBezTo>
                  <a:cubicBezTo>
                    <a:pt x="12221" y="5740"/>
                    <a:pt x="12204" y="9858"/>
                    <a:pt x="12172" y="1508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1" name="Google Shape;4221;p117"/>
          <p:cNvGrpSpPr/>
          <p:nvPr/>
        </p:nvGrpSpPr>
        <p:grpSpPr>
          <a:xfrm>
            <a:off x="6517693" y="1458209"/>
            <a:ext cx="374400" cy="941800"/>
            <a:chOff x="6532843" y="1380014"/>
            <a:chExt cx="374400" cy="941800"/>
          </a:xfrm>
        </p:grpSpPr>
        <p:sp>
          <p:nvSpPr>
            <p:cNvPr id="4222" name="Google Shape;4222;p117"/>
            <p:cNvSpPr/>
            <p:nvPr/>
          </p:nvSpPr>
          <p:spPr>
            <a:xfrm>
              <a:off x="6532843" y="1380014"/>
              <a:ext cx="374400" cy="941800"/>
            </a:xfrm>
            <a:custGeom>
              <a:avLst/>
              <a:gdLst/>
              <a:ahLst/>
              <a:cxnLst/>
              <a:rect l="l" t="t" r="r" b="b"/>
              <a:pathLst>
                <a:path w="14976" h="37672" extrusionOk="0">
                  <a:moveTo>
                    <a:pt x="14821" y="14133"/>
                  </a:moveTo>
                  <a:cubicBezTo>
                    <a:pt x="14743" y="17322"/>
                    <a:pt x="14709" y="21287"/>
                    <a:pt x="14428" y="25242"/>
                  </a:cubicBezTo>
                  <a:cubicBezTo>
                    <a:pt x="14242" y="27843"/>
                    <a:pt x="13818" y="30399"/>
                    <a:pt x="12743" y="32806"/>
                  </a:cubicBezTo>
                  <a:cubicBezTo>
                    <a:pt x="12425" y="33508"/>
                    <a:pt x="12061" y="34184"/>
                    <a:pt x="11649" y="34838"/>
                  </a:cubicBezTo>
                  <a:cubicBezTo>
                    <a:pt x="10293" y="37010"/>
                    <a:pt x="8311" y="37672"/>
                    <a:pt x="5858" y="37348"/>
                  </a:cubicBezTo>
                  <a:cubicBezTo>
                    <a:pt x="3709" y="37064"/>
                    <a:pt x="2342" y="35829"/>
                    <a:pt x="1523" y="33924"/>
                  </a:cubicBezTo>
                  <a:cubicBezTo>
                    <a:pt x="714" y="32050"/>
                    <a:pt x="282" y="30064"/>
                    <a:pt x="184" y="28032"/>
                  </a:cubicBezTo>
                  <a:cubicBezTo>
                    <a:pt x="1" y="24201"/>
                    <a:pt x="187" y="20370"/>
                    <a:pt x="285" y="16539"/>
                  </a:cubicBezTo>
                  <a:cubicBezTo>
                    <a:pt x="336" y="14494"/>
                    <a:pt x="474" y="12448"/>
                    <a:pt x="434" y="10399"/>
                  </a:cubicBezTo>
                  <a:cubicBezTo>
                    <a:pt x="414" y="9296"/>
                    <a:pt x="540" y="8201"/>
                    <a:pt x="629" y="7104"/>
                  </a:cubicBezTo>
                  <a:cubicBezTo>
                    <a:pt x="657" y="6711"/>
                    <a:pt x="700" y="6313"/>
                    <a:pt x="697" y="5918"/>
                  </a:cubicBezTo>
                  <a:cubicBezTo>
                    <a:pt x="686" y="4327"/>
                    <a:pt x="944" y="2760"/>
                    <a:pt x="1093" y="1184"/>
                  </a:cubicBezTo>
                  <a:cubicBezTo>
                    <a:pt x="1130" y="826"/>
                    <a:pt x="1348" y="619"/>
                    <a:pt x="1818" y="539"/>
                  </a:cubicBezTo>
                  <a:cubicBezTo>
                    <a:pt x="2250" y="465"/>
                    <a:pt x="2692" y="433"/>
                    <a:pt x="3130" y="390"/>
                  </a:cubicBezTo>
                  <a:cubicBezTo>
                    <a:pt x="5259" y="193"/>
                    <a:pt x="7396" y="190"/>
                    <a:pt x="9528" y="72"/>
                  </a:cubicBezTo>
                  <a:cubicBezTo>
                    <a:pt x="10674" y="9"/>
                    <a:pt x="11815" y="9"/>
                    <a:pt x="12961" y="3"/>
                  </a:cubicBezTo>
                  <a:cubicBezTo>
                    <a:pt x="13270" y="1"/>
                    <a:pt x="13577" y="35"/>
                    <a:pt x="13878" y="109"/>
                  </a:cubicBezTo>
                  <a:cubicBezTo>
                    <a:pt x="14517" y="270"/>
                    <a:pt x="14812" y="611"/>
                    <a:pt x="14826" y="1273"/>
                  </a:cubicBezTo>
                  <a:cubicBezTo>
                    <a:pt x="14869" y="3296"/>
                    <a:pt x="14895" y="5322"/>
                    <a:pt x="14935" y="7347"/>
                  </a:cubicBezTo>
                  <a:cubicBezTo>
                    <a:pt x="14975" y="9353"/>
                    <a:pt x="14815" y="11356"/>
                    <a:pt x="14821" y="141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3" name="Google Shape;4223;p117"/>
            <p:cNvSpPr/>
            <p:nvPr/>
          </p:nvSpPr>
          <p:spPr>
            <a:xfrm>
              <a:off x="6561643" y="1406439"/>
              <a:ext cx="319675" cy="885800"/>
            </a:xfrm>
            <a:custGeom>
              <a:avLst/>
              <a:gdLst/>
              <a:ahLst/>
              <a:cxnLst/>
              <a:rect l="l" t="t" r="r" b="b"/>
              <a:pathLst>
                <a:path w="12787" h="35432" extrusionOk="0">
                  <a:moveTo>
                    <a:pt x="12614" y="11182"/>
                  </a:moveTo>
                  <a:cubicBezTo>
                    <a:pt x="12525" y="16153"/>
                    <a:pt x="12468" y="19984"/>
                    <a:pt x="12222" y="23806"/>
                  </a:cubicBezTo>
                  <a:cubicBezTo>
                    <a:pt x="12081" y="25981"/>
                    <a:pt x="11783" y="28139"/>
                    <a:pt x="11041" y="30208"/>
                  </a:cubicBezTo>
                  <a:cubicBezTo>
                    <a:pt x="10654" y="31285"/>
                    <a:pt x="10147" y="32317"/>
                    <a:pt x="9534" y="33282"/>
                  </a:cubicBezTo>
                  <a:cubicBezTo>
                    <a:pt x="8491" y="34930"/>
                    <a:pt x="6972" y="35431"/>
                    <a:pt x="5107" y="35256"/>
                  </a:cubicBezTo>
                  <a:cubicBezTo>
                    <a:pt x="3141" y="35076"/>
                    <a:pt x="1935" y="33970"/>
                    <a:pt x="1262" y="32208"/>
                  </a:cubicBezTo>
                  <a:cubicBezTo>
                    <a:pt x="528" y="30282"/>
                    <a:pt x="104" y="28285"/>
                    <a:pt x="73" y="26219"/>
                  </a:cubicBezTo>
                  <a:cubicBezTo>
                    <a:pt x="1" y="21904"/>
                    <a:pt x="118" y="17594"/>
                    <a:pt x="302" y="13285"/>
                  </a:cubicBezTo>
                  <a:cubicBezTo>
                    <a:pt x="319" y="12843"/>
                    <a:pt x="342" y="12402"/>
                    <a:pt x="333" y="11964"/>
                  </a:cubicBezTo>
                  <a:cubicBezTo>
                    <a:pt x="264" y="8746"/>
                    <a:pt x="643" y="5548"/>
                    <a:pt x="729" y="2336"/>
                  </a:cubicBezTo>
                  <a:cubicBezTo>
                    <a:pt x="743" y="1760"/>
                    <a:pt x="935" y="1216"/>
                    <a:pt x="992" y="646"/>
                  </a:cubicBezTo>
                  <a:cubicBezTo>
                    <a:pt x="1018" y="393"/>
                    <a:pt x="1193" y="396"/>
                    <a:pt x="1368" y="385"/>
                  </a:cubicBezTo>
                  <a:cubicBezTo>
                    <a:pt x="2336" y="333"/>
                    <a:pt x="3302" y="253"/>
                    <a:pt x="4270" y="242"/>
                  </a:cubicBezTo>
                  <a:cubicBezTo>
                    <a:pt x="6691" y="213"/>
                    <a:pt x="9104" y="1"/>
                    <a:pt x="11528" y="35"/>
                  </a:cubicBezTo>
                  <a:cubicBezTo>
                    <a:pt x="12786" y="55"/>
                    <a:pt x="12606" y="41"/>
                    <a:pt x="12629" y="1170"/>
                  </a:cubicBezTo>
                  <a:cubicBezTo>
                    <a:pt x="12700" y="4889"/>
                    <a:pt x="12766" y="8606"/>
                    <a:pt x="12614" y="111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4" name="Google Shape;4224;p117"/>
          <p:cNvGrpSpPr/>
          <p:nvPr/>
        </p:nvGrpSpPr>
        <p:grpSpPr>
          <a:xfrm>
            <a:off x="7012193" y="1405784"/>
            <a:ext cx="395025" cy="996600"/>
            <a:chOff x="7027343" y="1327589"/>
            <a:chExt cx="395025" cy="996600"/>
          </a:xfrm>
        </p:grpSpPr>
        <p:sp>
          <p:nvSpPr>
            <p:cNvPr id="4225" name="Google Shape;4225;p117"/>
            <p:cNvSpPr/>
            <p:nvPr/>
          </p:nvSpPr>
          <p:spPr>
            <a:xfrm>
              <a:off x="7027343" y="1327589"/>
              <a:ext cx="395025" cy="996600"/>
            </a:xfrm>
            <a:custGeom>
              <a:avLst/>
              <a:gdLst/>
              <a:ahLst/>
              <a:cxnLst/>
              <a:rect l="l" t="t" r="r" b="b"/>
              <a:pathLst>
                <a:path w="15801" h="39864" extrusionOk="0">
                  <a:moveTo>
                    <a:pt x="4700" y="2642"/>
                  </a:moveTo>
                  <a:cubicBezTo>
                    <a:pt x="4949" y="2198"/>
                    <a:pt x="5161" y="1814"/>
                    <a:pt x="5385" y="1439"/>
                  </a:cubicBezTo>
                  <a:cubicBezTo>
                    <a:pt x="6124" y="186"/>
                    <a:pt x="6456" y="123"/>
                    <a:pt x="7674" y="957"/>
                  </a:cubicBezTo>
                  <a:cubicBezTo>
                    <a:pt x="8130" y="1267"/>
                    <a:pt x="8516" y="1656"/>
                    <a:pt x="8983" y="2060"/>
                  </a:cubicBezTo>
                  <a:cubicBezTo>
                    <a:pt x="9256" y="1722"/>
                    <a:pt x="9514" y="1404"/>
                    <a:pt x="9771" y="1089"/>
                  </a:cubicBezTo>
                  <a:cubicBezTo>
                    <a:pt x="9909" y="917"/>
                    <a:pt x="10038" y="737"/>
                    <a:pt x="10190" y="579"/>
                  </a:cubicBezTo>
                  <a:cubicBezTo>
                    <a:pt x="10594" y="158"/>
                    <a:pt x="10961" y="149"/>
                    <a:pt x="11393" y="547"/>
                  </a:cubicBezTo>
                  <a:cubicBezTo>
                    <a:pt x="11688" y="817"/>
                    <a:pt x="11895" y="1155"/>
                    <a:pt x="12130" y="1479"/>
                  </a:cubicBezTo>
                  <a:cubicBezTo>
                    <a:pt x="12459" y="1937"/>
                    <a:pt x="12462" y="1937"/>
                    <a:pt x="12849" y="1559"/>
                  </a:cubicBezTo>
                  <a:cubicBezTo>
                    <a:pt x="13181" y="1235"/>
                    <a:pt x="13494" y="894"/>
                    <a:pt x="13840" y="588"/>
                  </a:cubicBezTo>
                  <a:cubicBezTo>
                    <a:pt x="14499" y="0"/>
                    <a:pt x="14998" y="172"/>
                    <a:pt x="15190" y="1049"/>
                  </a:cubicBezTo>
                  <a:cubicBezTo>
                    <a:pt x="15345" y="1739"/>
                    <a:pt x="15370" y="2447"/>
                    <a:pt x="15390" y="3149"/>
                  </a:cubicBezTo>
                  <a:cubicBezTo>
                    <a:pt x="15591" y="9952"/>
                    <a:pt x="15800" y="16754"/>
                    <a:pt x="15726" y="23559"/>
                  </a:cubicBezTo>
                  <a:cubicBezTo>
                    <a:pt x="15677" y="27986"/>
                    <a:pt x="15410" y="32402"/>
                    <a:pt x="14814" y="36791"/>
                  </a:cubicBezTo>
                  <a:cubicBezTo>
                    <a:pt x="14749" y="37270"/>
                    <a:pt x="14720" y="37757"/>
                    <a:pt x="14634" y="38233"/>
                  </a:cubicBezTo>
                  <a:cubicBezTo>
                    <a:pt x="14522" y="38863"/>
                    <a:pt x="14144" y="39084"/>
                    <a:pt x="13534" y="38895"/>
                  </a:cubicBezTo>
                  <a:cubicBezTo>
                    <a:pt x="13021" y="38731"/>
                    <a:pt x="12591" y="38422"/>
                    <a:pt x="12213" y="38046"/>
                  </a:cubicBezTo>
                  <a:cubicBezTo>
                    <a:pt x="12026" y="37863"/>
                    <a:pt x="11866" y="37657"/>
                    <a:pt x="11757" y="37528"/>
                  </a:cubicBezTo>
                  <a:cubicBezTo>
                    <a:pt x="11218" y="38024"/>
                    <a:pt x="10746" y="38453"/>
                    <a:pt x="10279" y="38886"/>
                  </a:cubicBezTo>
                  <a:cubicBezTo>
                    <a:pt x="10067" y="39078"/>
                    <a:pt x="9875" y="39296"/>
                    <a:pt x="9651" y="39468"/>
                  </a:cubicBezTo>
                  <a:cubicBezTo>
                    <a:pt x="9170" y="39837"/>
                    <a:pt x="8820" y="39843"/>
                    <a:pt x="8330" y="39485"/>
                  </a:cubicBezTo>
                  <a:cubicBezTo>
                    <a:pt x="8009" y="39253"/>
                    <a:pt x="7720" y="38981"/>
                    <a:pt x="7416" y="38723"/>
                  </a:cubicBezTo>
                  <a:cubicBezTo>
                    <a:pt x="7267" y="38597"/>
                    <a:pt x="7124" y="38456"/>
                    <a:pt x="6966" y="38336"/>
                  </a:cubicBezTo>
                  <a:cubicBezTo>
                    <a:pt x="6551" y="38024"/>
                    <a:pt x="6496" y="38024"/>
                    <a:pt x="6135" y="38379"/>
                  </a:cubicBezTo>
                  <a:cubicBezTo>
                    <a:pt x="5932" y="38579"/>
                    <a:pt x="5754" y="38806"/>
                    <a:pt x="5559" y="39015"/>
                  </a:cubicBezTo>
                  <a:cubicBezTo>
                    <a:pt x="5396" y="39193"/>
                    <a:pt x="5238" y="39379"/>
                    <a:pt x="5049" y="39528"/>
                  </a:cubicBezTo>
                  <a:cubicBezTo>
                    <a:pt x="4628" y="39863"/>
                    <a:pt x="4230" y="39823"/>
                    <a:pt x="3903" y="39396"/>
                  </a:cubicBezTo>
                  <a:cubicBezTo>
                    <a:pt x="3634" y="39049"/>
                    <a:pt x="3413" y="38671"/>
                    <a:pt x="3150" y="38279"/>
                  </a:cubicBezTo>
                  <a:cubicBezTo>
                    <a:pt x="2857" y="38385"/>
                    <a:pt x="2703" y="38634"/>
                    <a:pt x="2499" y="38820"/>
                  </a:cubicBezTo>
                  <a:cubicBezTo>
                    <a:pt x="2193" y="39104"/>
                    <a:pt x="1886" y="39385"/>
                    <a:pt x="1476" y="39525"/>
                  </a:cubicBezTo>
                  <a:cubicBezTo>
                    <a:pt x="889" y="39728"/>
                    <a:pt x="519" y="39554"/>
                    <a:pt x="379" y="38966"/>
                  </a:cubicBezTo>
                  <a:cubicBezTo>
                    <a:pt x="293" y="38622"/>
                    <a:pt x="238" y="38276"/>
                    <a:pt x="218" y="37923"/>
                  </a:cubicBezTo>
                  <a:cubicBezTo>
                    <a:pt x="58" y="34425"/>
                    <a:pt x="1" y="30923"/>
                    <a:pt x="46" y="27422"/>
                  </a:cubicBezTo>
                  <a:cubicBezTo>
                    <a:pt x="81" y="24404"/>
                    <a:pt x="178" y="21390"/>
                    <a:pt x="359" y="18379"/>
                  </a:cubicBezTo>
                  <a:cubicBezTo>
                    <a:pt x="525" y="15634"/>
                    <a:pt x="717" y="12889"/>
                    <a:pt x="849" y="10141"/>
                  </a:cubicBezTo>
                  <a:cubicBezTo>
                    <a:pt x="969" y="7585"/>
                    <a:pt x="1267" y="5055"/>
                    <a:pt x="1645" y="2527"/>
                  </a:cubicBezTo>
                  <a:cubicBezTo>
                    <a:pt x="1757" y="1759"/>
                    <a:pt x="2052" y="1565"/>
                    <a:pt x="2823" y="1699"/>
                  </a:cubicBezTo>
                  <a:cubicBezTo>
                    <a:pt x="3155" y="1759"/>
                    <a:pt x="3450" y="1900"/>
                    <a:pt x="3734" y="2072"/>
                  </a:cubicBezTo>
                  <a:cubicBezTo>
                    <a:pt x="4035" y="2252"/>
                    <a:pt x="4339" y="2430"/>
                    <a:pt x="4700" y="2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6" name="Google Shape;4226;p117"/>
            <p:cNvSpPr/>
            <p:nvPr/>
          </p:nvSpPr>
          <p:spPr>
            <a:xfrm>
              <a:off x="7054493" y="1365689"/>
              <a:ext cx="340850" cy="928475"/>
            </a:xfrm>
            <a:custGeom>
              <a:avLst/>
              <a:gdLst/>
              <a:ahLst/>
              <a:cxnLst/>
              <a:rect l="l" t="t" r="r" b="b"/>
              <a:pathLst>
                <a:path w="13634" h="37139" extrusionOk="0">
                  <a:moveTo>
                    <a:pt x="1700" y="1299"/>
                  </a:moveTo>
                  <a:cubicBezTo>
                    <a:pt x="2175" y="1462"/>
                    <a:pt x="2579" y="1774"/>
                    <a:pt x="3015" y="2026"/>
                  </a:cubicBezTo>
                  <a:cubicBezTo>
                    <a:pt x="3978" y="2579"/>
                    <a:pt x="4084" y="2554"/>
                    <a:pt x="4625" y="1554"/>
                  </a:cubicBezTo>
                  <a:cubicBezTo>
                    <a:pt x="4866" y="1107"/>
                    <a:pt x="5118" y="668"/>
                    <a:pt x="5370" y="230"/>
                  </a:cubicBezTo>
                  <a:cubicBezTo>
                    <a:pt x="5402" y="175"/>
                    <a:pt x="5459" y="135"/>
                    <a:pt x="5536" y="52"/>
                  </a:cubicBezTo>
                  <a:cubicBezTo>
                    <a:pt x="5935" y="273"/>
                    <a:pt x="6304" y="539"/>
                    <a:pt x="6637" y="852"/>
                  </a:cubicBezTo>
                  <a:cubicBezTo>
                    <a:pt x="6832" y="1029"/>
                    <a:pt x="7018" y="1218"/>
                    <a:pt x="7221" y="1387"/>
                  </a:cubicBezTo>
                  <a:cubicBezTo>
                    <a:pt x="7809" y="1877"/>
                    <a:pt x="8167" y="1860"/>
                    <a:pt x="8688" y="1278"/>
                  </a:cubicBezTo>
                  <a:cubicBezTo>
                    <a:pt x="9038" y="886"/>
                    <a:pt x="9356" y="465"/>
                    <a:pt x="9734" y="0"/>
                  </a:cubicBezTo>
                  <a:cubicBezTo>
                    <a:pt x="9938" y="276"/>
                    <a:pt x="10110" y="516"/>
                    <a:pt x="10287" y="754"/>
                  </a:cubicBezTo>
                  <a:cubicBezTo>
                    <a:pt x="11012" y="1717"/>
                    <a:pt x="11536" y="1763"/>
                    <a:pt x="12390" y="937"/>
                  </a:cubicBezTo>
                  <a:cubicBezTo>
                    <a:pt x="12605" y="728"/>
                    <a:pt x="12817" y="519"/>
                    <a:pt x="13087" y="253"/>
                  </a:cubicBezTo>
                  <a:cubicBezTo>
                    <a:pt x="13221" y="1069"/>
                    <a:pt x="13230" y="1788"/>
                    <a:pt x="13250" y="2505"/>
                  </a:cubicBezTo>
                  <a:cubicBezTo>
                    <a:pt x="13451" y="9195"/>
                    <a:pt x="13634" y="15886"/>
                    <a:pt x="13548" y="22582"/>
                  </a:cubicBezTo>
                  <a:cubicBezTo>
                    <a:pt x="13493" y="26766"/>
                    <a:pt x="13230" y="30938"/>
                    <a:pt x="12654" y="35087"/>
                  </a:cubicBezTo>
                  <a:cubicBezTo>
                    <a:pt x="12608" y="35428"/>
                    <a:pt x="12645" y="35783"/>
                    <a:pt x="12505" y="36139"/>
                  </a:cubicBezTo>
                  <a:cubicBezTo>
                    <a:pt x="12198" y="36110"/>
                    <a:pt x="12035" y="35892"/>
                    <a:pt x="11849" y="35720"/>
                  </a:cubicBezTo>
                  <a:cubicBezTo>
                    <a:pt x="11605" y="35500"/>
                    <a:pt x="11382" y="35250"/>
                    <a:pt x="11124" y="35044"/>
                  </a:cubicBezTo>
                  <a:cubicBezTo>
                    <a:pt x="10582" y="34611"/>
                    <a:pt x="10224" y="34657"/>
                    <a:pt x="9760" y="35167"/>
                  </a:cubicBezTo>
                  <a:cubicBezTo>
                    <a:pt x="9284" y="35686"/>
                    <a:pt x="8803" y="36202"/>
                    <a:pt x="8316" y="36709"/>
                  </a:cubicBezTo>
                  <a:cubicBezTo>
                    <a:pt x="7903" y="37139"/>
                    <a:pt x="7897" y="37133"/>
                    <a:pt x="7428" y="36735"/>
                  </a:cubicBezTo>
                  <a:cubicBezTo>
                    <a:pt x="7041" y="36408"/>
                    <a:pt x="6694" y="36035"/>
                    <a:pt x="6261" y="35763"/>
                  </a:cubicBezTo>
                  <a:cubicBezTo>
                    <a:pt x="5562" y="35322"/>
                    <a:pt x="5167" y="35348"/>
                    <a:pt x="4525" y="35863"/>
                  </a:cubicBezTo>
                  <a:cubicBezTo>
                    <a:pt x="4152" y="36164"/>
                    <a:pt x="3874" y="36563"/>
                    <a:pt x="3511" y="36941"/>
                  </a:cubicBezTo>
                  <a:cubicBezTo>
                    <a:pt x="3253" y="36568"/>
                    <a:pt x="3044" y="36236"/>
                    <a:pt x="2803" y="35929"/>
                  </a:cubicBezTo>
                  <a:cubicBezTo>
                    <a:pt x="2382" y="35388"/>
                    <a:pt x="1989" y="35333"/>
                    <a:pt x="1450" y="35772"/>
                  </a:cubicBezTo>
                  <a:cubicBezTo>
                    <a:pt x="1081" y="36073"/>
                    <a:pt x="748" y="36425"/>
                    <a:pt x="301" y="36846"/>
                  </a:cubicBezTo>
                  <a:cubicBezTo>
                    <a:pt x="215" y="36147"/>
                    <a:pt x="84" y="35554"/>
                    <a:pt x="78" y="34961"/>
                  </a:cubicBezTo>
                  <a:cubicBezTo>
                    <a:pt x="55" y="31568"/>
                    <a:pt x="1" y="28179"/>
                    <a:pt x="58" y="24789"/>
                  </a:cubicBezTo>
                  <a:cubicBezTo>
                    <a:pt x="104" y="22167"/>
                    <a:pt x="187" y="19548"/>
                    <a:pt x="359" y="16935"/>
                  </a:cubicBezTo>
                  <a:cubicBezTo>
                    <a:pt x="565" y="13794"/>
                    <a:pt x="705" y="10648"/>
                    <a:pt x="895" y="7508"/>
                  </a:cubicBezTo>
                  <a:cubicBezTo>
                    <a:pt x="1018" y="5556"/>
                    <a:pt x="1247" y="3608"/>
                    <a:pt x="1539" y="1671"/>
                  </a:cubicBezTo>
                  <a:cubicBezTo>
                    <a:pt x="1562" y="1539"/>
                    <a:pt x="1574" y="1405"/>
                    <a:pt x="1700" y="12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7" name="Google Shape;4227;p117"/>
          <p:cNvGrpSpPr/>
          <p:nvPr/>
        </p:nvGrpSpPr>
        <p:grpSpPr>
          <a:xfrm>
            <a:off x="6096150" y="2610458"/>
            <a:ext cx="1711075" cy="785500"/>
            <a:chOff x="6111300" y="2567017"/>
            <a:chExt cx="1711075" cy="785500"/>
          </a:xfrm>
        </p:grpSpPr>
        <p:sp>
          <p:nvSpPr>
            <p:cNvPr id="4228" name="Google Shape;4228;p117"/>
            <p:cNvSpPr/>
            <p:nvPr/>
          </p:nvSpPr>
          <p:spPr>
            <a:xfrm>
              <a:off x="6111300" y="2567017"/>
              <a:ext cx="1711075" cy="785500"/>
            </a:xfrm>
            <a:custGeom>
              <a:avLst/>
              <a:gdLst/>
              <a:ahLst/>
              <a:cxnLst/>
              <a:rect l="l" t="t" r="r" b="b"/>
              <a:pathLst>
                <a:path w="68443" h="31420" extrusionOk="0">
                  <a:moveTo>
                    <a:pt x="40428" y="31176"/>
                  </a:moveTo>
                  <a:cubicBezTo>
                    <a:pt x="38173" y="31227"/>
                    <a:pt x="36015" y="31256"/>
                    <a:pt x="33858" y="31325"/>
                  </a:cubicBezTo>
                  <a:cubicBezTo>
                    <a:pt x="30863" y="31419"/>
                    <a:pt x="27869" y="31325"/>
                    <a:pt x="24880" y="31150"/>
                  </a:cubicBezTo>
                  <a:cubicBezTo>
                    <a:pt x="21121" y="30932"/>
                    <a:pt x="17365" y="30743"/>
                    <a:pt x="13602" y="30582"/>
                  </a:cubicBezTo>
                  <a:cubicBezTo>
                    <a:pt x="11319" y="30485"/>
                    <a:pt x="9032" y="30316"/>
                    <a:pt x="6768" y="29955"/>
                  </a:cubicBezTo>
                  <a:cubicBezTo>
                    <a:pt x="5832" y="29806"/>
                    <a:pt x="4932" y="29522"/>
                    <a:pt x="4044" y="29184"/>
                  </a:cubicBezTo>
                  <a:cubicBezTo>
                    <a:pt x="2694" y="28671"/>
                    <a:pt x="1834" y="27706"/>
                    <a:pt x="1362" y="26365"/>
                  </a:cubicBezTo>
                  <a:cubicBezTo>
                    <a:pt x="963" y="25239"/>
                    <a:pt x="771" y="24067"/>
                    <a:pt x="574" y="22895"/>
                  </a:cubicBezTo>
                  <a:cubicBezTo>
                    <a:pt x="210" y="20760"/>
                    <a:pt x="218" y="18597"/>
                    <a:pt x="135" y="16445"/>
                  </a:cubicBezTo>
                  <a:cubicBezTo>
                    <a:pt x="78" y="14969"/>
                    <a:pt x="0" y="13496"/>
                    <a:pt x="172" y="12023"/>
                  </a:cubicBezTo>
                  <a:cubicBezTo>
                    <a:pt x="324" y="10748"/>
                    <a:pt x="591" y="9516"/>
                    <a:pt x="1175" y="8353"/>
                  </a:cubicBezTo>
                  <a:cubicBezTo>
                    <a:pt x="2001" y="6717"/>
                    <a:pt x="3270" y="5671"/>
                    <a:pt x="5046" y="5227"/>
                  </a:cubicBezTo>
                  <a:cubicBezTo>
                    <a:pt x="6488" y="4869"/>
                    <a:pt x="7963" y="4814"/>
                    <a:pt x="9436" y="4751"/>
                  </a:cubicBezTo>
                  <a:cubicBezTo>
                    <a:pt x="14035" y="4548"/>
                    <a:pt x="18637" y="4499"/>
                    <a:pt x="23239" y="4599"/>
                  </a:cubicBezTo>
                  <a:cubicBezTo>
                    <a:pt x="27772" y="4702"/>
                    <a:pt x="32299" y="4926"/>
                    <a:pt x="36829" y="5207"/>
                  </a:cubicBezTo>
                  <a:cubicBezTo>
                    <a:pt x="39244" y="5356"/>
                    <a:pt x="41648" y="5651"/>
                    <a:pt x="44064" y="5803"/>
                  </a:cubicBezTo>
                  <a:cubicBezTo>
                    <a:pt x="46084" y="5929"/>
                    <a:pt x="48098" y="6195"/>
                    <a:pt x="50127" y="6112"/>
                  </a:cubicBezTo>
                  <a:cubicBezTo>
                    <a:pt x="51118" y="6069"/>
                    <a:pt x="52101" y="6253"/>
                    <a:pt x="53096" y="6195"/>
                  </a:cubicBezTo>
                  <a:cubicBezTo>
                    <a:pt x="53554" y="6170"/>
                    <a:pt x="53766" y="6026"/>
                    <a:pt x="53949" y="5588"/>
                  </a:cubicBezTo>
                  <a:cubicBezTo>
                    <a:pt x="55608" y="1594"/>
                    <a:pt x="60454" y="0"/>
                    <a:pt x="64110" y="2221"/>
                  </a:cubicBezTo>
                  <a:cubicBezTo>
                    <a:pt x="67783" y="4450"/>
                    <a:pt x="68442" y="9568"/>
                    <a:pt x="65408" y="12654"/>
                  </a:cubicBezTo>
                  <a:cubicBezTo>
                    <a:pt x="64844" y="13230"/>
                    <a:pt x="64663" y="13766"/>
                    <a:pt x="64680" y="14554"/>
                  </a:cubicBezTo>
                  <a:cubicBezTo>
                    <a:pt x="64763" y="18055"/>
                    <a:pt x="64629" y="21557"/>
                    <a:pt x="64279" y="25038"/>
                  </a:cubicBezTo>
                  <a:cubicBezTo>
                    <a:pt x="64182" y="25984"/>
                    <a:pt x="63924" y="26892"/>
                    <a:pt x="63594" y="27783"/>
                  </a:cubicBezTo>
                  <a:cubicBezTo>
                    <a:pt x="63230" y="28754"/>
                    <a:pt x="62543" y="29385"/>
                    <a:pt x="61646" y="29835"/>
                  </a:cubicBezTo>
                  <a:cubicBezTo>
                    <a:pt x="60545" y="30388"/>
                    <a:pt x="59362" y="30617"/>
                    <a:pt x="58150" y="30729"/>
                  </a:cubicBezTo>
                  <a:cubicBezTo>
                    <a:pt x="55190" y="31007"/>
                    <a:pt x="52219" y="31081"/>
                    <a:pt x="49247" y="31052"/>
                  </a:cubicBezTo>
                  <a:cubicBezTo>
                    <a:pt x="46273" y="31027"/>
                    <a:pt x="43305" y="31273"/>
                    <a:pt x="40428" y="311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9" name="Google Shape;4229;p117"/>
            <p:cNvSpPr/>
            <p:nvPr/>
          </p:nvSpPr>
          <p:spPr>
            <a:xfrm>
              <a:off x="6199625" y="2783217"/>
              <a:ext cx="1430850" cy="456675"/>
            </a:xfrm>
            <a:custGeom>
              <a:avLst/>
              <a:gdLst/>
              <a:ahLst/>
              <a:cxnLst/>
              <a:rect l="l" t="t" r="r" b="b"/>
              <a:pathLst>
                <a:path w="57234" h="18267" extrusionOk="0">
                  <a:moveTo>
                    <a:pt x="23637" y="129"/>
                  </a:moveTo>
                  <a:cubicBezTo>
                    <a:pt x="27052" y="229"/>
                    <a:pt x="31127" y="318"/>
                    <a:pt x="35196" y="522"/>
                  </a:cubicBezTo>
                  <a:cubicBezTo>
                    <a:pt x="36405" y="585"/>
                    <a:pt x="37617" y="616"/>
                    <a:pt x="38826" y="648"/>
                  </a:cubicBezTo>
                  <a:cubicBezTo>
                    <a:pt x="40365" y="688"/>
                    <a:pt x="41906" y="794"/>
                    <a:pt x="43439" y="943"/>
                  </a:cubicBezTo>
                  <a:cubicBezTo>
                    <a:pt x="45282" y="1123"/>
                    <a:pt x="47136" y="1072"/>
                    <a:pt x="48981" y="1195"/>
                  </a:cubicBezTo>
                  <a:cubicBezTo>
                    <a:pt x="49093" y="1201"/>
                    <a:pt x="49202" y="1206"/>
                    <a:pt x="49310" y="1209"/>
                  </a:cubicBezTo>
                  <a:cubicBezTo>
                    <a:pt x="49826" y="1232"/>
                    <a:pt x="50139" y="1401"/>
                    <a:pt x="50351" y="1966"/>
                  </a:cubicBezTo>
                  <a:cubicBezTo>
                    <a:pt x="51302" y="4525"/>
                    <a:pt x="53752" y="6181"/>
                    <a:pt x="56537" y="6247"/>
                  </a:cubicBezTo>
                  <a:cubicBezTo>
                    <a:pt x="57227" y="6261"/>
                    <a:pt x="57233" y="6261"/>
                    <a:pt x="57130" y="6931"/>
                  </a:cubicBezTo>
                  <a:cubicBezTo>
                    <a:pt x="56818" y="8980"/>
                    <a:pt x="56689" y="11043"/>
                    <a:pt x="56606" y="13112"/>
                  </a:cubicBezTo>
                  <a:cubicBezTo>
                    <a:pt x="56577" y="13843"/>
                    <a:pt x="56457" y="14556"/>
                    <a:pt x="56351" y="15275"/>
                  </a:cubicBezTo>
                  <a:cubicBezTo>
                    <a:pt x="56227" y="16101"/>
                    <a:pt x="55772" y="16674"/>
                    <a:pt x="55047" y="17075"/>
                  </a:cubicBezTo>
                  <a:cubicBezTo>
                    <a:pt x="54273" y="17505"/>
                    <a:pt x="53428" y="17642"/>
                    <a:pt x="52568" y="17682"/>
                  </a:cubicBezTo>
                  <a:cubicBezTo>
                    <a:pt x="49929" y="17805"/>
                    <a:pt x="47293" y="17975"/>
                    <a:pt x="44648" y="18015"/>
                  </a:cubicBezTo>
                  <a:cubicBezTo>
                    <a:pt x="40574" y="18078"/>
                    <a:pt x="36502" y="18252"/>
                    <a:pt x="32428" y="18261"/>
                  </a:cubicBezTo>
                  <a:cubicBezTo>
                    <a:pt x="28683" y="18267"/>
                    <a:pt x="24952" y="17992"/>
                    <a:pt x="21221" y="17651"/>
                  </a:cubicBezTo>
                  <a:cubicBezTo>
                    <a:pt x="19095" y="17456"/>
                    <a:pt x="16955" y="17436"/>
                    <a:pt x="14826" y="17284"/>
                  </a:cubicBezTo>
                  <a:cubicBezTo>
                    <a:pt x="11746" y="17069"/>
                    <a:pt x="8660" y="17204"/>
                    <a:pt x="5579" y="17083"/>
                  </a:cubicBezTo>
                  <a:cubicBezTo>
                    <a:pt x="4895" y="17058"/>
                    <a:pt x="4218" y="16983"/>
                    <a:pt x="3556" y="16805"/>
                  </a:cubicBezTo>
                  <a:cubicBezTo>
                    <a:pt x="2124" y="16419"/>
                    <a:pt x="1238" y="15467"/>
                    <a:pt x="906" y="14052"/>
                  </a:cubicBezTo>
                  <a:cubicBezTo>
                    <a:pt x="379" y="11794"/>
                    <a:pt x="64" y="9502"/>
                    <a:pt x="23" y="7186"/>
                  </a:cubicBezTo>
                  <a:cubicBezTo>
                    <a:pt x="0" y="5960"/>
                    <a:pt x="75" y="4731"/>
                    <a:pt x="336" y="3513"/>
                  </a:cubicBezTo>
                  <a:cubicBezTo>
                    <a:pt x="574" y="2407"/>
                    <a:pt x="1204" y="1671"/>
                    <a:pt x="2086" y="1066"/>
                  </a:cubicBezTo>
                  <a:cubicBezTo>
                    <a:pt x="3032" y="421"/>
                    <a:pt x="4092" y="195"/>
                    <a:pt x="5210" y="149"/>
                  </a:cubicBezTo>
                  <a:cubicBezTo>
                    <a:pt x="8929" y="0"/>
                    <a:pt x="12651" y="89"/>
                    <a:pt x="16373" y="126"/>
                  </a:cubicBezTo>
                  <a:cubicBezTo>
                    <a:pt x="18577" y="146"/>
                    <a:pt x="20780" y="129"/>
                    <a:pt x="23637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0" name="Google Shape;4230;p117"/>
            <p:cNvSpPr/>
            <p:nvPr/>
          </p:nvSpPr>
          <p:spPr>
            <a:xfrm>
              <a:off x="6139525" y="2707567"/>
              <a:ext cx="1565000" cy="617350"/>
            </a:xfrm>
            <a:custGeom>
              <a:avLst/>
              <a:gdLst/>
              <a:ahLst/>
              <a:cxnLst/>
              <a:rect l="l" t="t" r="r" b="b"/>
              <a:pathLst>
                <a:path w="62600" h="24694" extrusionOk="0">
                  <a:moveTo>
                    <a:pt x="62600" y="8390"/>
                  </a:moveTo>
                  <a:cubicBezTo>
                    <a:pt x="62557" y="9886"/>
                    <a:pt x="62528" y="11250"/>
                    <a:pt x="62474" y="12611"/>
                  </a:cubicBezTo>
                  <a:cubicBezTo>
                    <a:pt x="62402" y="14350"/>
                    <a:pt x="62325" y="16086"/>
                    <a:pt x="62219" y="17823"/>
                  </a:cubicBezTo>
                  <a:cubicBezTo>
                    <a:pt x="62147" y="19009"/>
                    <a:pt x="62018" y="20193"/>
                    <a:pt x="61663" y="21336"/>
                  </a:cubicBezTo>
                  <a:cubicBezTo>
                    <a:pt x="61219" y="22766"/>
                    <a:pt x="60273" y="23548"/>
                    <a:pt x="58786" y="23783"/>
                  </a:cubicBezTo>
                  <a:cubicBezTo>
                    <a:pt x="55462" y="24301"/>
                    <a:pt x="52116" y="24316"/>
                    <a:pt x="48772" y="24356"/>
                  </a:cubicBezTo>
                  <a:cubicBezTo>
                    <a:pt x="47319" y="24373"/>
                    <a:pt x="45866" y="24364"/>
                    <a:pt x="44411" y="24402"/>
                  </a:cubicBezTo>
                  <a:cubicBezTo>
                    <a:pt x="39875" y="24528"/>
                    <a:pt x="35339" y="24571"/>
                    <a:pt x="30803" y="24640"/>
                  </a:cubicBezTo>
                  <a:cubicBezTo>
                    <a:pt x="27304" y="24694"/>
                    <a:pt x="23803" y="24496"/>
                    <a:pt x="20307" y="24233"/>
                  </a:cubicBezTo>
                  <a:cubicBezTo>
                    <a:pt x="18092" y="24069"/>
                    <a:pt x="15866" y="24035"/>
                    <a:pt x="13645" y="23932"/>
                  </a:cubicBezTo>
                  <a:cubicBezTo>
                    <a:pt x="11049" y="23809"/>
                    <a:pt x="8456" y="23642"/>
                    <a:pt x="5883" y="23273"/>
                  </a:cubicBezTo>
                  <a:cubicBezTo>
                    <a:pt x="4923" y="23135"/>
                    <a:pt x="3998" y="22846"/>
                    <a:pt x="3104" y="22465"/>
                  </a:cubicBezTo>
                  <a:cubicBezTo>
                    <a:pt x="2290" y="22118"/>
                    <a:pt x="1737" y="21528"/>
                    <a:pt x="1390" y="20723"/>
                  </a:cubicBezTo>
                  <a:cubicBezTo>
                    <a:pt x="1170" y="20213"/>
                    <a:pt x="1032" y="19682"/>
                    <a:pt x="900" y="19147"/>
                  </a:cubicBezTo>
                  <a:cubicBezTo>
                    <a:pt x="287" y="16605"/>
                    <a:pt x="170" y="14012"/>
                    <a:pt x="104" y="11410"/>
                  </a:cubicBezTo>
                  <a:cubicBezTo>
                    <a:pt x="72" y="10224"/>
                    <a:pt x="0" y="9032"/>
                    <a:pt x="35" y="7846"/>
                  </a:cubicBezTo>
                  <a:cubicBezTo>
                    <a:pt x="81" y="6258"/>
                    <a:pt x="264" y="4694"/>
                    <a:pt x="1000" y="3232"/>
                  </a:cubicBezTo>
                  <a:cubicBezTo>
                    <a:pt x="1682" y="1889"/>
                    <a:pt x="2700" y="1023"/>
                    <a:pt x="4167" y="656"/>
                  </a:cubicBezTo>
                  <a:cubicBezTo>
                    <a:pt x="5697" y="275"/>
                    <a:pt x="7261" y="267"/>
                    <a:pt x="8823" y="192"/>
                  </a:cubicBezTo>
                  <a:cubicBezTo>
                    <a:pt x="12476" y="17"/>
                    <a:pt x="16132" y="0"/>
                    <a:pt x="19789" y="20"/>
                  </a:cubicBezTo>
                  <a:cubicBezTo>
                    <a:pt x="23267" y="40"/>
                    <a:pt x="26743" y="178"/>
                    <a:pt x="30219" y="373"/>
                  </a:cubicBezTo>
                  <a:cubicBezTo>
                    <a:pt x="32110" y="482"/>
                    <a:pt x="33998" y="582"/>
                    <a:pt x="35889" y="679"/>
                  </a:cubicBezTo>
                  <a:cubicBezTo>
                    <a:pt x="38244" y="803"/>
                    <a:pt x="40583" y="1126"/>
                    <a:pt x="42932" y="1264"/>
                  </a:cubicBezTo>
                  <a:cubicBezTo>
                    <a:pt x="45038" y="1387"/>
                    <a:pt x="47136" y="1685"/>
                    <a:pt x="49262" y="1539"/>
                  </a:cubicBezTo>
                  <a:cubicBezTo>
                    <a:pt x="50244" y="1470"/>
                    <a:pt x="51239" y="1659"/>
                    <a:pt x="52296" y="1542"/>
                  </a:cubicBezTo>
                  <a:cubicBezTo>
                    <a:pt x="52330" y="2129"/>
                    <a:pt x="52224" y="2691"/>
                    <a:pt x="52322" y="3310"/>
                  </a:cubicBezTo>
                  <a:cubicBezTo>
                    <a:pt x="51319" y="3181"/>
                    <a:pt x="50376" y="3169"/>
                    <a:pt x="49442" y="3115"/>
                  </a:cubicBezTo>
                  <a:cubicBezTo>
                    <a:pt x="45597" y="2889"/>
                    <a:pt x="41757" y="2582"/>
                    <a:pt x="37903" y="2459"/>
                  </a:cubicBezTo>
                  <a:cubicBezTo>
                    <a:pt x="32797" y="2295"/>
                    <a:pt x="27694" y="2026"/>
                    <a:pt x="22582" y="2066"/>
                  </a:cubicBezTo>
                  <a:cubicBezTo>
                    <a:pt x="17783" y="2101"/>
                    <a:pt x="12981" y="1883"/>
                    <a:pt x="8181" y="2066"/>
                  </a:cubicBezTo>
                  <a:cubicBezTo>
                    <a:pt x="7476" y="2092"/>
                    <a:pt x="6771" y="2121"/>
                    <a:pt x="6081" y="2270"/>
                  </a:cubicBezTo>
                  <a:cubicBezTo>
                    <a:pt x="4459" y="2613"/>
                    <a:pt x="3175" y="3487"/>
                    <a:pt x="2213" y="4828"/>
                  </a:cubicBezTo>
                  <a:cubicBezTo>
                    <a:pt x="2018" y="5098"/>
                    <a:pt x="1917" y="5422"/>
                    <a:pt x="1837" y="5740"/>
                  </a:cubicBezTo>
                  <a:cubicBezTo>
                    <a:pt x="1568" y="6808"/>
                    <a:pt x="1407" y="7900"/>
                    <a:pt x="1364" y="9000"/>
                  </a:cubicBezTo>
                  <a:cubicBezTo>
                    <a:pt x="1264" y="11794"/>
                    <a:pt x="1651" y="14533"/>
                    <a:pt x="2241" y="17247"/>
                  </a:cubicBezTo>
                  <a:cubicBezTo>
                    <a:pt x="2645" y="19095"/>
                    <a:pt x="3797" y="20321"/>
                    <a:pt x="5625" y="20866"/>
                  </a:cubicBezTo>
                  <a:cubicBezTo>
                    <a:pt x="6453" y="21109"/>
                    <a:pt x="7310" y="21187"/>
                    <a:pt x="8172" y="21195"/>
                  </a:cubicBezTo>
                  <a:cubicBezTo>
                    <a:pt x="10310" y="21221"/>
                    <a:pt x="12448" y="21195"/>
                    <a:pt x="14579" y="21287"/>
                  </a:cubicBezTo>
                  <a:cubicBezTo>
                    <a:pt x="18144" y="21433"/>
                    <a:pt x="21708" y="21565"/>
                    <a:pt x="25261" y="21915"/>
                  </a:cubicBezTo>
                  <a:cubicBezTo>
                    <a:pt x="29032" y="22281"/>
                    <a:pt x="32820" y="22427"/>
                    <a:pt x="36608" y="22350"/>
                  </a:cubicBezTo>
                  <a:cubicBezTo>
                    <a:pt x="40989" y="22261"/>
                    <a:pt x="45373" y="22193"/>
                    <a:pt x="49755" y="22052"/>
                  </a:cubicBezTo>
                  <a:cubicBezTo>
                    <a:pt x="51798" y="21989"/>
                    <a:pt x="53846" y="21906"/>
                    <a:pt x="55886" y="21703"/>
                  </a:cubicBezTo>
                  <a:cubicBezTo>
                    <a:pt x="56608" y="21625"/>
                    <a:pt x="57310" y="21405"/>
                    <a:pt x="57949" y="21055"/>
                  </a:cubicBezTo>
                  <a:cubicBezTo>
                    <a:pt x="58990" y="20496"/>
                    <a:pt x="59634" y="19660"/>
                    <a:pt x="59818" y="18488"/>
                  </a:cubicBezTo>
                  <a:cubicBezTo>
                    <a:pt x="59955" y="17619"/>
                    <a:pt x="60081" y="16748"/>
                    <a:pt x="60104" y="15866"/>
                  </a:cubicBezTo>
                  <a:cubicBezTo>
                    <a:pt x="60161" y="13705"/>
                    <a:pt x="60399" y="11562"/>
                    <a:pt x="60674" y="9422"/>
                  </a:cubicBezTo>
                  <a:cubicBezTo>
                    <a:pt x="60697" y="9227"/>
                    <a:pt x="60729" y="9078"/>
                    <a:pt x="60941" y="9026"/>
                  </a:cubicBezTo>
                  <a:cubicBezTo>
                    <a:pt x="61477" y="8906"/>
                    <a:pt x="61970" y="8665"/>
                    <a:pt x="62600" y="83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1" name="Google Shape;4231;p117"/>
            <p:cNvSpPr/>
            <p:nvPr/>
          </p:nvSpPr>
          <p:spPr>
            <a:xfrm>
              <a:off x="7456300" y="2624167"/>
              <a:ext cx="325525" cy="290950"/>
            </a:xfrm>
            <a:custGeom>
              <a:avLst/>
              <a:gdLst/>
              <a:ahLst/>
              <a:cxnLst/>
              <a:rect l="l" t="t" r="r" b="b"/>
              <a:pathLst>
                <a:path w="13021" h="11638" extrusionOk="0">
                  <a:moveTo>
                    <a:pt x="6591" y="30"/>
                  </a:moveTo>
                  <a:cubicBezTo>
                    <a:pt x="10379" y="30"/>
                    <a:pt x="13021" y="3199"/>
                    <a:pt x="12327" y="6778"/>
                  </a:cubicBezTo>
                  <a:cubicBezTo>
                    <a:pt x="11826" y="9368"/>
                    <a:pt x="9387" y="11422"/>
                    <a:pt x="6697" y="11528"/>
                  </a:cubicBezTo>
                  <a:cubicBezTo>
                    <a:pt x="3986" y="11637"/>
                    <a:pt x="1628" y="9970"/>
                    <a:pt x="903" y="7439"/>
                  </a:cubicBezTo>
                  <a:cubicBezTo>
                    <a:pt x="0" y="4282"/>
                    <a:pt x="2043" y="921"/>
                    <a:pt x="5321" y="173"/>
                  </a:cubicBezTo>
                  <a:cubicBezTo>
                    <a:pt x="5774" y="73"/>
                    <a:pt x="6230" y="1"/>
                    <a:pt x="6591" y="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2" name="Google Shape;4232;p117"/>
            <p:cNvSpPr/>
            <p:nvPr/>
          </p:nvSpPr>
          <p:spPr>
            <a:xfrm>
              <a:off x="7551275" y="2691942"/>
              <a:ext cx="84425" cy="144300"/>
            </a:xfrm>
            <a:custGeom>
              <a:avLst/>
              <a:gdLst/>
              <a:ahLst/>
              <a:cxnLst/>
              <a:rect l="l" t="t" r="r" b="b"/>
              <a:pathLst>
                <a:path w="3377" h="5772" extrusionOk="0">
                  <a:moveTo>
                    <a:pt x="2287" y="1912"/>
                  </a:moveTo>
                  <a:cubicBezTo>
                    <a:pt x="1806" y="2416"/>
                    <a:pt x="1445" y="2797"/>
                    <a:pt x="1084" y="3181"/>
                  </a:cubicBezTo>
                  <a:cubicBezTo>
                    <a:pt x="992" y="3276"/>
                    <a:pt x="915" y="3387"/>
                    <a:pt x="812" y="3468"/>
                  </a:cubicBezTo>
                  <a:cubicBezTo>
                    <a:pt x="620" y="3617"/>
                    <a:pt x="402" y="3637"/>
                    <a:pt x="207" y="3479"/>
                  </a:cubicBezTo>
                  <a:cubicBezTo>
                    <a:pt x="4" y="3319"/>
                    <a:pt x="1" y="3095"/>
                    <a:pt x="110" y="2883"/>
                  </a:cubicBezTo>
                  <a:cubicBezTo>
                    <a:pt x="196" y="2728"/>
                    <a:pt x="299" y="2588"/>
                    <a:pt x="419" y="2462"/>
                  </a:cubicBezTo>
                  <a:cubicBezTo>
                    <a:pt x="1024" y="1791"/>
                    <a:pt x="1640" y="1135"/>
                    <a:pt x="2176" y="407"/>
                  </a:cubicBezTo>
                  <a:cubicBezTo>
                    <a:pt x="2336" y="187"/>
                    <a:pt x="2528" y="1"/>
                    <a:pt x="2835" y="69"/>
                  </a:cubicBezTo>
                  <a:cubicBezTo>
                    <a:pt x="3176" y="147"/>
                    <a:pt x="3262" y="419"/>
                    <a:pt x="3287" y="717"/>
                  </a:cubicBezTo>
                  <a:cubicBezTo>
                    <a:pt x="3319" y="1044"/>
                    <a:pt x="3362" y="1373"/>
                    <a:pt x="3365" y="1700"/>
                  </a:cubicBezTo>
                  <a:cubicBezTo>
                    <a:pt x="3376" y="2777"/>
                    <a:pt x="3371" y="3855"/>
                    <a:pt x="3371" y="4932"/>
                  </a:cubicBezTo>
                  <a:cubicBezTo>
                    <a:pt x="3373" y="5041"/>
                    <a:pt x="3371" y="5150"/>
                    <a:pt x="3359" y="5259"/>
                  </a:cubicBezTo>
                  <a:cubicBezTo>
                    <a:pt x="3322" y="5534"/>
                    <a:pt x="3156" y="5697"/>
                    <a:pt x="2886" y="5734"/>
                  </a:cubicBezTo>
                  <a:cubicBezTo>
                    <a:pt x="2634" y="5771"/>
                    <a:pt x="2388" y="5579"/>
                    <a:pt x="2330" y="5281"/>
                  </a:cubicBezTo>
                  <a:cubicBezTo>
                    <a:pt x="2290" y="5069"/>
                    <a:pt x="2290" y="4846"/>
                    <a:pt x="2290" y="4625"/>
                  </a:cubicBezTo>
                  <a:cubicBezTo>
                    <a:pt x="2285" y="3777"/>
                    <a:pt x="2287" y="2929"/>
                    <a:pt x="2287" y="19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33" name="Google Shape;4233;p117"/>
          <p:cNvGrpSpPr/>
          <p:nvPr/>
        </p:nvGrpSpPr>
        <p:grpSpPr>
          <a:xfrm>
            <a:off x="7527318" y="1522222"/>
            <a:ext cx="773250" cy="812925"/>
            <a:chOff x="7243000" y="1426650"/>
            <a:chExt cx="773250" cy="812925"/>
          </a:xfrm>
        </p:grpSpPr>
        <p:sp>
          <p:nvSpPr>
            <p:cNvPr id="4234" name="Google Shape;4234;p117"/>
            <p:cNvSpPr/>
            <p:nvPr/>
          </p:nvSpPr>
          <p:spPr>
            <a:xfrm>
              <a:off x="7243000" y="1426650"/>
              <a:ext cx="773250" cy="812925"/>
            </a:xfrm>
            <a:custGeom>
              <a:avLst/>
              <a:gdLst/>
              <a:ahLst/>
              <a:cxnLst/>
              <a:rect l="l" t="t" r="r" b="b"/>
              <a:pathLst>
                <a:path w="30930" h="32517" extrusionOk="0">
                  <a:moveTo>
                    <a:pt x="7" y="16583"/>
                  </a:moveTo>
                  <a:cubicBezTo>
                    <a:pt x="61" y="12932"/>
                    <a:pt x="58" y="9210"/>
                    <a:pt x="15" y="5491"/>
                  </a:cubicBezTo>
                  <a:cubicBezTo>
                    <a:pt x="1" y="4213"/>
                    <a:pt x="84" y="2938"/>
                    <a:pt x="207" y="1668"/>
                  </a:cubicBezTo>
                  <a:cubicBezTo>
                    <a:pt x="273" y="1004"/>
                    <a:pt x="448" y="728"/>
                    <a:pt x="1098" y="617"/>
                  </a:cubicBezTo>
                  <a:cubicBezTo>
                    <a:pt x="2439" y="387"/>
                    <a:pt x="3772" y="58"/>
                    <a:pt x="5141" y="32"/>
                  </a:cubicBezTo>
                  <a:cubicBezTo>
                    <a:pt x="6901" y="1"/>
                    <a:pt x="8663" y="69"/>
                    <a:pt x="10422" y="124"/>
                  </a:cubicBezTo>
                  <a:cubicBezTo>
                    <a:pt x="12313" y="181"/>
                    <a:pt x="14210" y="196"/>
                    <a:pt x="16101" y="175"/>
                  </a:cubicBezTo>
                  <a:cubicBezTo>
                    <a:pt x="18302" y="153"/>
                    <a:pt x="20502" y="138"/>
                    <a:pt x="22706" y="187"/>
                  </a:cubicBezTo>
                  <a:cubicBezTo>
                    <a:pt x="23892" y="216"/>
                    <a:pt x="25081" y="161"/>
                    <a:pt x="26270" y="115"/>
                  </a:cubicBezTo>
                  <a:cubicBezTo>
                    <a:pt x="27173" y="84"/>
                    <a:pt x="28073" y="87"/>
                    <a:pt x="28972" y="198"/>
                  </a:cubicBezTo>
                  <a:cubicBezTo>
                    <a:pt x="29663" y="281"/>
                    <a:pt x="29881" y="496"/>
                    <a:pt x="29964" y="1198"/>
                  </a:cubicBezTo>
                  <a:cubicBezTo>
                    <a:pt x="30199" y="3147"/>
                    <a:pt x="30268" y="5101"/>
                    <a:pt x="30265" y="7064"/>
                  </a:cubicBezTo>
                  <a:cubicBezTo>
                    <a:pt x="30262" y="10388"/>
                    <a:pt x="30333" y="13711"/>
                    <a:pt x="30545" y="17030"/>
                  </a:cubicBezTo>
                  <a:cubicBezTo>
                    <a:pt x="30706" y="19534"/>
                    <a:pt x="30743" y="22044"/>
                    <a:pt x="30872" y="24548"/>
                  </a:cubicBezTo>
                  <a:cubicBezTo>
                    <a:pt x="30929" y="25677"/>
                    <a:pt x="30537" y="26514"/>
                    <a:pt x="29772" y="27310"/>
                  </a:cubicBezTo>
                  <a:cubicBezTo>
                    <a:pt x="28408" y="28729"/>
                    <a:pt x="26949" y="30021"/>
                    <a:pt x="25339" y="31147"/>
                  </a:cubicBezTo>
                  <a:cubicBezTo>
                    <a:pt x="25247" y="31205"/>
                    <a:pt x="25159" y="31273"/>
                    <a:pt x="25078" y="31348"/>
                  </a:cubicBezTo>
                  <a:cubicBezTo>
                    <a:pt x="24012" y="32425"/>
                    <a:pt x="22683" y="32517"/>
                    <a:pt x="21279" y="32402"/>
                  </a:cubicBezTo>
                  <a:cubicBezTo>
                    <a:pt x="19087" y="32222"/>
                    <a:pt x="16904" y="31924"/>
                    <a:pt x="14700" y="31904"/>
                  </a:cubicBezTo>
                  <a:cubicBezTo>
                    <a:pt x="13729" y="31895"/>
                    <a:pt x="12766" y="31990"/>
                    <a:pt x="11800" y="32050"/>
                  </a:cubicBezTo>
                  <a:cubicBezTo>
                    <a:pt x="9754" y="32184"/>
                    <a:pt x="7709" y="32227"/>
                    <a:pt x="5663" y="32290"/>
                  </a:cubicBezTo>
                  <a:cubicBezTo>
                    <a:pt x="4098" y="32336"/>
                    <a:pt x="2537" y="32167"/>
                    <a:pt x="1021" y="31786"/>
                  </a:cubicBezTo>
                  <a:cubicBezTo>
                    <a:pt x="219" y="31586"/>
                    <a:pt x="104" y="31431"/>
                    <a:pt x="98" y="30586"/>
                  </a:cubicBezTo>
                  <a:cubicBezTo>
                    <a:pt x="87" y="28846"/>
                    <a:pt x="87" y="27107"/>
                    <a:pt x="98" y="25371"/>
                  </a:cubicBezTo>
                  <a:cubicBezTo>
                    <a:pt x="118" y="22465"/>
                    <a:pt x="67" y="19560"/>
                    <a:pt x="7" y="165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5" name="Google Shape;4235;p117"/>
            <p:cNvSpPr/>
            <p:nvPr/>
          </p:nvSpPr>
          <p:spPr>
            <a:xfrm>
              <a:off x="7269500" y="1452075"/>
              <a:ext cx="719250" cy="759225"/>
            </a:xfrm>
            <a:custGeom>
              <a:avLst/>
              <a:gdLst/>
              <a:ahLst/>
              <a:cxnLst/>
              <a:rect l="l" t="t" r="r" b="b"/>
              <a:pathLst>
                <a:path w="28770" h="30369" extrusionOk="0">
                  <a:moveTo>
                    <a:pt x="28672" y="23984"/>
                  </a:moveTo>
                  <a:cubicBezTo>
                    <a:pt x="28514" y="24050"/>
                    <a:pt x="28417" y="23987"/>
                    <a:pt x="28322" y="23941"/>
                  </a:cubicBezTo>
                  <a:cubicBezTo>
                    <a:pt x="27036" y="23331"/>
                    <a:pt x="25643" y="23087"/>
                    <a:pt x="24273" y="22769"/>
                  </a:cubicBezTo>
                  <a:cubicBezTo>
                    <a:pt x="23952" y="22697"/>
                    <a:pt x="23623" y="22660"/>
                    <a:pt x="23291" y="22660"/>
                  </a:cubicBezTo>
                  <a:cubicBezTo>
                    <a:pt x="22680" y="22649"/>
                    <a:pt x="22460" y="22821"/>
                    <a:pt x="22288" y="23399"/>
                  </a:cubicBezTo>
                  <a:cubicBezTo>
                    <a:pt x="22084" y="24079"/>
                    <a:pt x="21998" y="24778"/>
                    <a:pt x="21904" y="25474"/>
                  </a:cubicBezTo>
                  <a:cubicBezTo>
                    <a:pt x="21700" y="26958"/>
                    <a:pt x="21528" y="28443"/>
                    <a:pt x="21282" y="29918"/>
                  </a:cubicBezTo>
                  <a:cubicBezTo>
                    <a:pt x="21225" y="30256"/>
                    <a:pt x="21099" y="30368"/>
                    <a:pt x="20772" y="30337"/>
                  </a:cubicBezTo>
                  <a:cubicBezTo>
                    <a:pt x="19984" y="30265"/>
                    <a:pt x="19193" y="30233"/>
                    <a:pt x="18405" y="30142"/>
                  </a:cubicBezTo>
                  <a:cubicBezTo>
                    <a:pt x="16282" y="29887"/>
                    <a:pt x="14153" y="29712"/>
                    <a:pt x="12018" y="29864"/>
                  </a:cubicBezTo>
                  <a:cubicBezTo>
                    <a:pt x="9778" y="30024"/>
                    <a:pt x="7531" y="30056"/>
                    <a:pt x="5290" y="30182"/>
                  </a:cubicBezTo>
                  <a:cubicBezTo>
                    <a:pt x="3852" y="30262"/>
                    <a:pt x="2437" y="30093"/>
                    <a:pt x="1015" y="29924"/>
                  </a:cubicBezTo>
                  <a:cubicBezTo>
                    <a:pt x="820" y="29901"/>
                    <a:pt x="628" y="29844"/>
                    <a:pt x="436" y="29789"/>
                  </a:cubicBezTo>
                  <a:cubicBezTo>
                    <a:pt x="333" y="29761"/>
                    <a:pt x="202" y="29715"/>
                    <a:pt x="222" y="29583"/>
                  </a:cubicBezTo>
                  <a:cubicBezTo>
                    <a:pt x="299" y="29036"/>
                    <a:pt x="1" y="28508"/>
                    <a:pt x="161" y="27961"/>
                  </a:cubicBezTo>
                  <a:cubicBezTo>
                    <a:pt x="302" y="27477"/>
                    <a:pt x="93" y="27004"/>
                    <a:pt x="90" y="26520"/>
                  </a:cubicBezTo>
                  <a:cubicBezTo>
                    <a:pt x="75" y="19190"/>
                    <a:pt x="58" y="11858"/>
                    <a:pt x="35" y="4528"/>
                  </a:cubicBezTo>
                  <a:cubicBezTo>
                    <a:pt x="32" y="3408"/>
                    <a:pt x="67" y="2282"/>
                    <a:pt x="196" y="1167"/>
                  </a:cubicBezTo>
                  <a:cubicBezTo>
                    <a:pt x="259" y="634"/>
                    <a:pt x="259" y="640"/>
                    <a:pt x="752" y="542"/>
                  </a:cubicBezTo>
                  <a:cubicBezTo>
                    <a:pt x="2901" y="115"/>
                    <a:pt x="5073" y="1"/>
                    <a:pt x="7253" y="113"/>
                  </a:cubicBezTo>
                  <a:cubicBezTo>
                    <a:pt x="9981" y="256"/>
                    <a:pt x="12712" y="247"/>
                    <a:pt x="15442" y="230"/>
                  </a:cubicBezTo>
                  <a:cubicBezTo>
                    <a:pt x="17577" y="219"/>
                    <a:pt x="19712" y="210"/>
                    <a:pt x="21846" y="259"/>
                  </a:cubicBezTo>
                  <a:cubicBezTo>
                    <a:pt x="23056" y="285"/>
                    <a:pt x="24268" y="216"/>
                    <a:pt x="25480" y="179"/>
                  </a:cubicBezTo>
                  <a:cubicBezTo>
                    <a:pt x="26116" y="156"/>
                    <a:pt x="26755" y="167"/>
                    <a:pt x="27391" y="219"/>
                  </a:cubicBezTo>
                  <a:cubicBezTo>
                    <a:pt x="27712" y="244"/>
                    <a:pt x="27835" y="336"/>
                    <a:pt x="27869" y="677"/>
                  </a:cubicBezTo>
                  <a:cubicBezTo>
                    <a:pt x="28021" y="2190"/>
                    <a:pt x="28124" y="3703"/>
                    <a:pt x="28119" y="5224"/>
                  </a:cubicBezTo>
                  <a:cubicBezTo>
                    <a:pt x="28102" y="8815"/>
                    <a:pt x="28176" y="12402"/>
                    <a:pt x="28397" y="15984"/>
                  </a:cubicBezTo>
                  <a:cubicBezTo>
                    <a:pt x="28549" y="18422"/>
                    <a:pt x="28629" y="20864"/>
                    <a:pt x="28703" y="23305"/>
                  </a:cubicBezTo>
                  <a:cubicBezTo>
                    <a:pt x="28709" y="23537"/>
                    <a:pt x="28769" y="23778"/>
                    <a:pt x="28672" y="239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6" name="Google Shape;4236;p117"/>
            <p:cNvSpPr/>
            <p:nvPr/>
          </p:nvSpPr>
          <p:spPr>
            <a:xfrm>
              <a:off x="7826400" y="2044650"/>
              <a:ext cx="149300" cy="161900"/>
            </a:xfrm>
            <a:custGeom>
              <a:avLst/>
              <a:gdLst/>
              <a:ahLst/>
              <a:cxnLst/>
              <a:rect l="l" t="t" r="r" b="b"/>
              <a:pathLst>
                <a:path w="5972" h="6476" extrusionOk="0">
                  <a:moveTo>
                    <a:pt x="0" y="6384"/>
                  </a:moveTo>
                  <a:cubicBezTo>
                    <a:pt x="149" y="5459"/>
                    <a:pt x="298" y="4530"/>
                    <a:pt x="447" y="3599"/>
                  </a:cubicBezTo>
                  <a:cubicBezTo>
                    <a:pt x="613" y="2536"/>
                    <a:pt x="780" y="1476"/>
                    <a:pt x="943" y="413"/>
                  </a:cubicBezTo>
                  <a:cubicBezTo>
                    <a:pt x="983" y="155"/>
                    <a:pt x="1086" y="0"/>
                    <a:pt x="1373" y="55"/>
                  </a:cubicBezTo>
                  <a:cubicBezTo>
                    <a:pt x="2943" y="367"/>
                    <a:pt x="4510" y="676"/>
                    <a:pt x="5972" y="1396"/>
                  </a:cubicBezTo>
                  <a:cubicBezTo>
                    <a:pt x="4330" y="3490"/>
                    <a:pt x="2192" y="4943"/>
                    <a:pt x="121" y="6476"/>
                  </a:cubicBezTo>
                  <a:cubicBezTo>
                    <a:pt x="80" y="6444"/>
                    <a:pt x="40" y="6416"/>
                    <a:pt x="0" y="63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7" name="Google Shape;4237;p117"/>
            <p:cNvSpPr/>
            <p:nvPr/>
          </p:nvSpPr>
          <p:spPr>
            <a:xfrm>
              <a:off x="7617500" y="1587550"/>
              <a:ext cx="146025" cy="32900"/>
            </a:xfrm>
            <a:custGeom>
              <a:avLst/>
              <a:gdLst/>
              <a:ahLst/>
              <a:cxnLst/>
              <a:rect l="l" t="t" r="r" b="b"/>
              <a:pathLst>
                <a:path w="5841" h="1316" extrusionOk="0">
                  <a:moveTo>
                    <a:pt x="2858" y="138"/>
                  </a:moveTo>
                  <a:lnTo>
                    <a:pt x="4763" y="138"/>
                  </a:lnTo>
                  <a:cubicBezTo>
                    <a:pt x="5007" y="138"/>
                    <a:pt x="5250" y="144"/>
                    <a:pt x="5471" y="255"/>
                  </a:cubicBezTo>
                  <a:cubicBezTo>
                    <a:pt x="5737" y="390"/>
                    <a:pt x="5840" y="628"/>
                    <a:pt x="5763" y="917"/>
                  </a:cubicBezTo>
                  <a:cubicBezTo>
                    <a:pt x="5691" y="1187"/>
                    <a:pt x="5499" y="1315"/>
                    <a:pt x="5222" y="1284"/>
                  </a:cubicBezTo>
                  <a:cubicBezTo>
                    <a:pt x="3783" y="1121"/>
                    <a:pt x="2333" y="1215"/>
                    <a:pt x="898" y="1023"/>
                  </a:cubicBezTo>
                  <a:cubicBezTo>
                    <a:pt x="723" y="1000"/>
                    <a:pt x="548" y="983"/>
                    <a:pt x="379" y="943"/>
                  </a:cubicBezTo>
                  <a:cubicBezTo>
                    <a:pt x="136" y="886"/>
                    <a:pt x="1" y="725"/>
                    <a:pt x="15" y="470"/>
                  </a:cubicBezTo>
                  <a:cubicBezTo>
                    <a:pt x="30" y="215"/>
                    <a:pt x="201" y="81"/>
                    <a:pt x="434" y="26"/>
                  </a:cubicBezTo>
                  <a:cubicBezTo>
                    <a:pt x="540" y="3"/>
                    <a:pt x="648" y="0"/>
                    <a:pt x="757" y="17"/>
                  </a:cubicBezTo>
                  <a:cubicBezTo>
                    <a:pt x="1454" y="115"/>
                    <a:pt x="2156" y="98"/>
                    <a:pt x="2858" y="1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Google Shape;4238;p117"/>
            <p:cNvSpPr/>
            <p:nvPr/>
          </p:nvSpPr>
          <p:spPr>
            <a:xfrm>
              <a:off x="7454325" y="1583100"/>
              <a:ext cx="125600" cy="28400"/>
            </a:xfrm>
            <a:custGeom>
              <a:avLst/>
              <a:gdLst/>
              <a:ahLst/>
              <a:cxnLst/>
              <a:rect l="l" t="t" r="r" b="b"/>
              <a:pathLst>
                <a:path w="5024" h="1136" extrusionOk="0">
                  <a:moveTo>
                    <a:pt x="2476" y="1095"/>
                  </a:moveTo>
                  <a:cubicBezTo>
                    <a:pt x="1840" y="1095"/>
                    <a:pt x="1207" y="1095"/>
                    <a:pt x="571" y="1095"/>
                  </a:cubicBezTo>
                  <a:cubicBezTo>
                    <a:pt x="221" y="1095"/>
                    <a:pt x="12" y="952"/>
                    <a:pt x="6" y="688"/>
                  </a:cubicBezTo>
                  <a:cubicBezTo>
                    <a:pt x="1" y="385"/>
                    <a:pt x="173" y="198"/>
                    <a:pt x="462" y="132"/>
                  </a:cubicBezTo>
                  <a:cubicBezTo>
                    <a:pt x="614" y="101"/>
                    <a:pt x="766" y="84"/>
                    <a:pt x="917" y="84"/>
                  </a:cubicBezTo>
                  <a:cubicBezTo>
                    <a:pt x="1946" y="55"/>
                    <a:pt x="2975" y="32"/>
                    <a:pt x="4003" y="12"/>
                  </a:cubicBezTo>
                  <a:cubicBezTo>
                    <a:pt x="4201" y="6"/>
                    <a:pt x="4402" y="1"/>
                    <a:pt x="4585" y="89"/>
                  </a:cubicBezTo>
                  <a:cubicBezTo>
                    <a:pt x="4846" y="213"/>
                    <a:pt x="5024" y="405"/>
                    <a:pt x="4966" y="706"/>
                  </a:cubicBezTo>
                  <a:cubicBezTo>
                    <a:pt x="4906" y="1009"/>
                    <a:pt x="4680" y="1135"/>
                    <a:pt x="4379" y="1101"/>
                  </a:cubicBezTo>
                  <a:cubicBezTo>
                    <a:pt x="3746" y="1024"/>
                    <a:pt x="3109" y="1098"/>
                    <a:pt x="2476" y="10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9" name="Google Shape;4239;p117"/>
            <p:cNvSpPr/>
            <p:nvPr/>
          </p:nvSpPr>
          <p:spPr>
            <a:xfrm>
              <a:off x="7309275" y="1586975"/>
              <a:ext cx="113925" cy="31325"/>
            </a:xfrm>
            <a:custGeom>
              <a:avLst/>
              <a:gdLst/>
              <a:ahLst/>
              <a:cxnLst/>
              <a:rect l="l" t="t" r="r" b="b"/>
              <a:pathLst>
                <a:path w="4557" h="1253" extrusionOk="0">
                  <a:moveTo>
                    <a:pt x="1705" y="1187"/>
                  </a:moveTo>
                  <a:lnTo>
                    <a:pt x="585" y="1187"/>
                  </a:lnTo>
                  <a:cubicBezTo>
                    <a:pt x="284" y="1187"/>
                    <a:pt x="75" y="1061"/>
                    <a:pt x="35" y="745"/>
                  </a:cubicBezTo>
                  <a:cubicBezTo>
                    <a:pt x="0" y="487"/>
                    <a:pt x="181" y="287"/>
                    <a:pt x="525" y="244"/>
                  </a:cubicBezTo>
                  <a:cubicBezTo>
                    <a:pt x="894" y="198"/>
                    <a:pt x="1264" y="175"/>
                    <a:pt x="1636" y="172"/>
                  </a:cubicBezTo>
                  <a:cubicBezTo>
                    <a:pt x="2229" y="167"/>
                    <a:pt x="2820" y="146"/>
                    <a:pt x="3407" y="52"/>
                  </a:cubicBezTo>
                  <a:cubicBezTo>
                    <a:pt x="3625" y="18"/>
                    <a:pt x="3840" y="0"/>
                    <a:pt x="4058" y="61"/>
                  </a:cubicBezTo>
                  <a:cubicBezTo>
                    <a:pt x="4336" y="135"/>
                    <a:pt x="4556" y="293"/>
                    <a:pt x="4539" y="599"/>
                  </a:cubicBezTo>
                  <a:cubicBezTo>
                    <a:pt x="4519" y="906"/>
                    <a:pt x="4301" y="1061"/>
                    <a:pt x="4000" y="1066"/>
                  </a:cubicBezTo>
                  <a:cubicBezTo>
                    <a:pt x="3232" y="1075"/>
                    <a:pt x="2473" y="1253"/>
                    <a:pt x="1705" y="118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0" name="Google Shape;4240;p117"/>
            <p:cNvSpPr/>
            <p:nvPr/>
          </p:nvSpPr>
          <p:spPr>
            <a:xfrm>
              <a:off x="7808125" y="1601525"/>
              <a:ext cx="118225" cy="31525"/>
            </a:xfrm>
            <a:custGeom>
              <a:avLst/>
              <a:gdLst/>
              <a:ahLst/>
              <a:cxnLst/>
              <a:rect l="l" t="t" r="r" b="b"/>
              <a:pathLst>
                <a:path w="4729" h="1261" extrusionOk="0">
                  <a:moveTo>
                    <a:pt x="2342" y="77"/>
                  </a:moveTo>
                  <a:cubicBezTo>
                    <a:pt x="2800" y="77"/>
                    <a:pt x="3258" y="72"/>
                    <a:pt x="3720" y="80"/>
                  </a:cubicBezTo>
                  <a:cubicBezTo>
                    <a:pt x="3895" y="83"/>
                    <a:pt x="4067" y="106"/>
                    <a:pt x="4236" y="155"/>
                  </a:cubicBezTo>
                  <a:cubicBezTo>
                    <a:pt x="4574" y="261"/>
                    <a:pt x="4728" y="513"/>
                    <a:pt x="4651" y="791"/>
                  </a:cubicBezTo>
                  <a:cubicBezTo>
                    <a:pt x="4571" y="1077"/>
                    <a:pt x="4287" y="1261"/>
                    <a:pt x="3992" y="1209"/>
                  </a:cubicBezTo>
                  <a:cubicBezTo>
                    <a:pt x="2909" y="1032"/>
                    <a:pt x="1817" y="1009"/>
                    <a:pt x="723" y="991"/>
                  </a:cubicBezTo>
                  <a:lnTo>
                    <a:pt x="657" y="991"/>
                  </a:lnTo>
                  <a:cubicBezTo>
                    <a:pt x="250" y="969"/>
                    <a:pt x="52" y="831"/>
                    <a:pt x="29" y="559"/>
                  </a:cubicBezTo>
                  <a:cubicBezTo>
                    <a:pt x="1" y="261"/>
                    <a:pt x="233" y="32"/>
                    <a:pt x="634" y="20"/>
                  </a:cubicBezTo>
                  <a:cubicBezTo>
                    <a:pt x="1201" y="0"/>
                    <a:pt x="1771" y="14"/>
                    <a:pt x="2342" y="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41" name="Google Shape;4241;p117"/>
          <p:cNvGrpSpPr/>
          <p:nvPr/>
        </p:nvGrpSpPr>
        <p:grpSpPr>
          <a:xfrm>
            <a:off x="8002600" y="2561833"/>
            <a:ext cx="385050" cy="835050"/>
            <a:chOff x="8017750" y="2518392"/>
            <a:chExt cx="385050" cy="835050"/>
          </a:xfrm>
        </p:grpSpPr>
        <p:sp>
          <p:nvSpPr>
            <p:cNvPr id="4242" name="Google Shape;4242;p117"/>
            <p:cNvSpPr/>
            <p:nvPr/>
          </p:nvSpPr>
          <p:spPr>
            <a:xfrm>
              <a:off x="8017750" y="2518392"/>
              <a:ext cx="385050" cy="835050"/>
            </a:xfrm>
            <a:custGeom>
              <a:avLst/>
              <a:gdLst/>
              <a:ahLst/>
              <a:cxnLst/>
              <a:rect l="l" t="t" r="r" b="b"/>
              <a:pathLst>
                <a:path w="15402" h="33402" extrusionOk="0">
                  <a:moveTo>
                    <a:pt x="11439" y="9633"/>
                  </a:moveTo>
                  <a:cubicBezTo>
                    <a:pt x="11519" y="10464"/>
                    <a:pt x="11576" y="11227"/>
                    <a:pt x="11662" y="11986"/>
                  </a:cubicBezTo>
                  <a:cubicBezTo>
                    <a:pt x="11998" y="14909"/>
                    <a:pt x="11923" y="17828"/>
                    <a:pt x="11657" y="20751"/>
                  </a:cubicBezTo>
                  <a:cubicBezTo>
                    <a:pt x="11419" y="23341"/>
                    <a:pt x="10975" y="25894"/>
                    <a:pt x="10287" y="28404"/>
                  </a:cubicBezTo>
                  <a:cubicBezTo>
                    <a:pt x="9920" y="29745"/>
                    <a:pt x="9364" y="31018"/>
                    <a:pt x="8889" y="32319"/>
                  </a:cubicBezTo>
                  <a:cubicBezTo>
                    <a:pt x="8834" y="32462"/>
                    <a:pt x="8768" y="32602"/>
                    <a:pt x="8688" y="32734"/>
                  </a:cubicBezTo>
                  <a:cubicBezTo>
                    <a:pt x="8373" y="33255"/>
                    <a:pt x="7943" y="33402"/>
                    <a:pt x="7396" y="33141"/>
                  </a:cubicBezTo>
                  <a:cubicBezTo>
                    <a:pt x="6849" y="32880"/>
                    <a:pt x="6404" y="32490"/>
                    <a:pt x="6029" y="32021"/>
                  </a:cubicBezTo>
                  <a:cubicBezTo>
                    <a:pt x="5685" y="31591"/>
                    <a:pt x="5356" y="31147"/>
                    <a:pt x="4989" y="30737"/>
                  </a:cubicBezTo>
                  <a:cubicBezTo>
                    <a:pt x="4674" y="30382"/>
                    <a:pt x="4637" y="30290"/>
                    <a:pt x="4121" y="30591"/>
                  </a:cubicBezTo>
                  <a:cubicBezTo>
                    <a:pt x="3135" y="31164"/>
                    <a:pt x="2135" y="31728"/>
                    <a:pt x="1003" y="31998"/>
                  </a:cubicBezTo>
                  <a:cubicBezTo>
                    <a:pt x="717" y="32066"/>
                    <a:pt x="442" y="32147"/>
                    <a:pt x="215" y="31880"/>
                  </a:cubicBezTo>
                  <a:cubicBezTo>
                    <a:pt x="0" y="31631"/>
                    <a:pt x="46" y="31344"/>
                    <a:pt x="158" y="31072"/>
                  </a:cubicBezTo>
                  <a:cubicBezTo>
                    <a:pt x="456" y="30364"/>
                    <a:pt x="688" y="29622"/>
                    <a:pt x="1232" y="29041"/>
                  </a:cubicBezTo>
                  <a:cubicBezTo>
                    <a:pt x="1333" y="28935"/>
                    <a:pt x="1399" y="28783"/>
                    <a:pt x="1465" y="28645"/>
                  </a:cubicBezTo>
                  <a:cubicBezTo>
                    <a:pt x="3147" y="25149"/>
                    <a:pt x="4642" y="21582"/>
                    <a:pt x="5433" y="17762"/>
                  </a:cubicBezTo>
                  <a:cubicBezTo>
                    <a:pt x="5957" y="15218"/>
                    <a:pt x="6321" y="12645"/>
                    <a:pt x="6519" y="10055"/>
                  </a:cubicBezTo>
                  <a:cubicBezTo>
                    <a:pt x="6533" y="9886"/>
                    <a:pt x="6522" y="9714"/>
                    <a:pt x="6522" y="9545"/>
                  </a:cubicBezTo>
                  <a:cubicBezTo>
                    <a:pt x="6276" y="9487"/>
                    <a:pt x="6124" y="9645"/>
                    <a:pt x="5955" y="9728"/>
                  </a:cubicBezTo>
                  <a:cubicBezTo>
                    <a:pt x="5115" y="10121"/>
                    <a:pt x="4267" y="10476"/>
                    <a:pt x="3379" y="10742"/>
                  </a:cubicBezTo>
                  <a:cubicBezTo>
                    <a:pt x="3066" y="10837"/>
                    <a:pt x="2768" y="10911"/>
                    <a:pt x="2525" y="10633"/>
                  </a:cubicBezTo>
                  <a:cubicBezTo>
                    <a:pt x="2261" y="10335"/>
                    <a:pt x="2361" y="10012"/>
                    <a:pt x="2528" y="9714"/>
                  </a:cubicBezTo>
                  <a:cubicBezTo>
                    <a:pt x="2665" y="9461"/>
                    <a:pt x="2823" y="9224"/>
                    <a:pt x="2998" y="8997"/>
                  </a:cubicBezTo>
                  <a:cubicBezTo>
                    <a:pt x="4849" y="6642"/>
                    <a:pt x="6674" y="4272"/>
                    <a:pt x="8419" y="1840"/>
                  </a:cubicBezTo>
                  <a:cubicBezTo>
                    <a:pt x="8720" y="1430"/>
                    <a:pt x="9041" y="1037"/>
                    <a:pt x="9384" y="665"/>
                  </a:cubicBezTo>
                  <a:cubicBezTo>
                    <a:pt x="9989" y="0"/>
                    <a:pt x="10459" y="0"/>
                    <a:pt x="11015" y="702"/>
                  </a:cubicBezTo>
                  <a:cubicBezTo>
                    <a:pt x="12003" y="1946"/>
                    <a:pt x="12889" y="3264"/>
                    <a:pt x="13445" y="4765"/>
                  </a:cubicBezTo>
                  <a:cubicBezTo>
                    <a:pt x="14058" y="6413"/>
                    <a:pt x="14619" y="8080"/>
                    <a:pt x="15195" y="9742"/>
                  </a:cubicBezTo>
                  <a:cubicBezTo>
                    <a:pt x="15402" y="10341"/>
                    <a:pt x="15101" y="10694"/>
                    <a:pt x="14462" y="10596"/>
                  </a:cubicBezTo>
                  <a:cubicBezTo>
                    <a:pt x="13917" y="10513"/>
                    <a:pt x="13405" y="10301"/>
                    <a:pt x="12883" y="10126"/>
                  </a:cubicBezTo>
                  <a:cubicBezTo>
                    <a:pt x="12427" y="9974"/>
                    <a:pt x="11975" y="9817"/>
                    <a:pt x="11439" y="96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3" name="Google Shape;4243;p117"/>
            <p:cNvSpPr/>
            <p:nvPr/>
          </p:nvSpPr>
          <p:spPr>
            <a:xfrm>
              <a:off x="8057650" y="2553117"/>
              <a:ext cx="305975" cy="767375"/>
            </a:xfrm>
            <a:custGeom>
              <a:avLst/>
              <a:gdLst/>
              <a:ahLst/>
              <a:cxnLst/>
              <a:rect l="l" t="t" r="r" b="b"/>
              <a:pathLst>
                <a:path w="12239" h="30695" extrusionOk="0">
                  <a:moveTo>
                    <a:pt x="2605" y="7809"/>
                  </a:moveTo>
                  <a:cubicBezTo>
                    <a:pt x="4680" y="5264"/>
                    <a:pt x="6545" y="2600"/>
                    <a:pt x="8545" y="1"/>
                  </a:cubicBezTo>
                  <a:cubicBezTo>
                    <a:pt x="10594" y="2284"/>
                    <a:pt x="11333" y="5078"/>
                    <a:pt x="12238" y="7800"/>
                  </a:cubicBezTo>
                  <a:cubicBezTo>
                    <a:pt x="12012" y="7918"/>
                    <a:pt x="11863" y="7783"/>
                    <a:pt x="11708" y="7732"/>
                  </a:cubicBezTo>
                  <a:cubicBezTo>
                    <a:pt x="11038" y="7514"/>
                    <a:pt x="10376" y="7276"/>
                    <a:pt x="9705" y="7058"/>
                  </a:cubicBezTo>
                  <a:cubicBezTo>
                    <a:pt x="8886" y="6795"/>
                    <a:pt x="8594" y="7038"/>
                    <a:pt x="8682" y="7909"/>
                  </a:cubicBezTo>
                  <a:cubicBezTo>
                    <a:pt x="8771" y="8803"/>
                    <a:pt x="8872" y="9703"/>
                    <a:pt x="8972" y="10597"/>
                  </a:cubicBezTo>
                  <a:cubicBezTo>
                    <a:pt x="9439" y="14743"/>
                    <a:pt x="9170" y="18855"/>
                    <a:pt x="8485" y="22958"/>
                  </a:cubicBezTo>
                  <a:cubicBezTo>
                    <a:pt x="8075" y="25411"/>
                    <a:pt x="7393" y="27809"/>
                    <a:pt x="6453" y="30113"/>
                  </a:cubicBezTo>
                  <a:cubicBezTo>
                    <a:pt x="6379" y="30293"/>
                    <a:pt x="6301" y="30477"/>
                    <a:pt x="6212" y="30695"/>
                  </a:cubicBezTo>
                  <a:cubicBezTo>
                    <a:pt x="5840" y="30586"/>
                    <a:pt x="5602" y="30331"/>
                    <a:pt x="5379" y="30070"/>
                  </a:cubicBezTo>
                  <a:cubicBezTo>
                    <a:pt x="5078" y="29717"/>
                    <a:pt x="4806" y="29342"/>
                    <a:pt x="4510" y="28987"/>
                  </a:cubicBezTo>
                  <a:cubicBezTo>
                    <a:pt x="4313" y="28752"/>
                    <a:pt x="4115" y="28511"/>
                    <a:pt x="3886" y="28308"/>
                  </a:cubicBezTo>
                  <a:cubicBezTo>
                    <a:pt x="3224" y="27712"/>
                    <a:pt x="2897" y="27709"/>
                    <a:pt x="2126" y="28182"/>
                  </a:cubicBezTo>
                  <a:cubicBezTo>
                    <a:pt x="1462" y="28591"/>
                    <a:pt x="771" y="28964"/>
                    <a:pt x="6" y="29256"/>
                  </a:cubicBezTo>
                  <a:cubicBezTo>
                    <a:pt x="0" y="28990"/>
                    <a:pt x="147" y="28846"/>
                    <a:pt x="238" y="28683"/>
                  </a:cubicBezTo>
                  <a:cubicBezTo>
                    <a:pt x="2482" y="24660"/>
                    <a:pt x="4158" y="20419"/>
                    <a:pt x="5041" y="15889"/>
                  </a:cubicBezTo>
                  <a:cubicBezTo>
                    <a:pt x="5585" y="13101"/>
                    <a:pt x="5917" y="10285"/>
                    <a:pt x="6115" y="7448"/>
                  </a:cubicBezTo>
                  <a:cubicBezTo>
                    <a:pt x="6158" y="6858"/>
                    <a:pt x="5760" y="6325"/>
                    <a:pt x="5023" y="6752"/>
                  </a:cubicBezTo>
                  <a:cubicBezTo>
                    <a:pt x="4359" y="7141"/>
                    <a:pt x="3668" y="7488"/>
                    <a:pt x="2957" y="7783"/>
                  </a:cubicBezTo>
                  <a:cubicBezTo>
                    <a:pt x="2874" y="7817"/>
                    <a:pt x="2800" y="7866"/>
                    <a:pt x="2605" y="78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44" name="Google Shape;4244;p117"/>
          <p:cNvGrpSpPr/>
          <p:nvPr/>
        </p:nvGrpSpPr>
        <p:grpSpPr>
          <a:xfrm>
            <a:off x="2830550" y="3595162"/>
            <a:ext cx="873875" cy="801025"/>
            <a:chOff x="2845700" y="3516967"/>
            <a:chExt cx="873875" cy="801025"/>
          </a:xfrm>
        </p:grpSpPr>
        <p:sp>
          <p:nvSpPr>
            <p:cNvPr id="4245" name="Google Shape;4245;p117"/>
            <p:cNvSpPr/>
            <p:nvPr/>
          </p:nvSpPr>
          <p:spPr>
            <a:xfrm>
              <a:off x="2845700" y="3516967"/>
              <a:ext cx="873875" cy="801025"/>
            </a:xfrm>
            <a:custGeom>
              <a:avLst/>
              <a:gdLst/>
              <a:ahLst/>
              <a:cxnLst/>
              <a:rect l="l" t="t" r="r" b="b"/>
              <a:pathLst>
                <a:path w="34955" h="32041" extrusionOk="0">
                  <a:moveTo>
                    <a:pt x="6817" y="31809"/>
                  </a:moveTo>
                  <a:cubicBezTo>
                    <a:pt x="6224" y="32041"/>
                    <a:pt x="5782" y="31697"/>
                    <a:pt x="5906" y="31069"/>
                  </a:cubicBezTo>
                  <a:cubicBezTo>
                    <a:pt x="6057" y="30293"/>
                    <a:pt x="6249" y="29522"/>
                    <a:pt x="6444" y="28757"/>
                  </a:cubicBezTo>
                  <a:cubicBezTo>
                    <a:pt x="6768" y="27493"/>
                    <a:pt x="6860" y="26192"/>
                    <a:pt x="7123" y="24923"/>
                  </a:cubicBezTo>
                  <a:cubicBezTo>
                    <a:pt x="7178" y="24668"/>
                    <a:pt x="7092" y="24556"/>
                    <a:pt x="6863" y="24490"/>
                  </a:cubicBezTo>
                  <a:cubicBezTo>
                    <a:pt x="6611" y="24419"/>
                    <a:pt x="6364" y="24318"/>
                    <a:pt x="6109" y="24250"/>
                  </a:cubicBezTo>
                  <a:cubicBezTo>
                    <a:pt x="2923" y="23396"/>
                    <a:pt x="17" y="19608"/>
                    <a:pt x="9" y="15817"/>
                  </a:cubicBezTo>
                  <a:cubicBezTo>
                    <a:pt x="0" y="12413"/>
                    <a:pt x="1195" y="9499"/>
                    <a:pt x="3430" y="6980"/>
                  </a:cubicBezTo>
                  <a:cubicBezTo>
                    <a:pt x="5186" y="5006"/>
                    <a:pt x="7327" y="3559"/>
                    <a:pt x="9705" y="2456"/>
                  </a:cubicBezTo>
                  <a:cubicBezTo>
                    <a:pt x="12298" y="1249"/>
                    <a:pt x="15000" y="398"/>
                    <a:pt x="17866" y="186"/>
                  </a:cubicBezTo>
                  <a:cubicBezTo>
                    <a:pt x="20422" y="0"/>
                    <a:pt x="22977" y="57"/>
                    <a:pt x="25496" y="573"/>
                  </a:cubicBezTo>
                  <a:cubicBezTo>
                    <a:pt x="28929" y="1275"/>
                    <a:pt x="31562" y="3163"/>
                    <a:pt x="33158" y="6290"/>
                  </a:cubicBezTo>
                  <a:cubicBezTo>
                    <a:pt x="34430" y="8788"/>
                    <a:pt x="34955" y="11450"/>
                    <a:pt x="34479" y="14293"/>
                  </a:cubicBezTo>
                  <a:cubicBezTo>
                    <a:pt x="34121" y="16422"/>
                    <a:pt x="33384" y="18361"/>
                    <a:pt x="32127" y="20104"/>
                  </a:cubicBezTo>
                  <a:cubicBezTo>
                    <a:pt x="31373" y="21152"/>
                    <a:pt x="30390" y="21975"/>
                    <a:pt x="29287" y="22639"/>
                  </a:cubicBezTo>
                  <a:cubicBezTo>
                    <a:pt x="28178" y="23313"/>
                    <a:pt x="26989" y="23849"/>
                    <a:pt x="25754" y="24241"/>
                  </a:cubicBezTo>
                  <a:cubicBezTo>
                    <a:pt x="23410" y="24986"/>
                    <a:pt x="21032" y="25482"/>
                    <a:pt x="18573" y="25568"/>
                  </a:cubicBezTo>
                  <a:cubicBezTo>
                    <a:pt x="18046" y="25585"/>
                    <a:pt x="17516" y="25568"/>
                    <a:pt x="16989" y="25568"/>
                  </a:cubicBezTo>
                  <a:cubicBezTo>
                    <a:pt x="15846" y="25533"/>
                    <a:pt x="14699" y="25525"/>
                    <a:pt x="13559" y="25407"/>
                  </a:cubicBezTo>
                  <a:cubicBezTo>
                    <a:pt x="13235" y="25376"/>
                    <a:pt x="13046" y="25476"/>
                    <a:pt x="12860" y="25745"/>
                  </a:cubicBezTo>
                  <a:cubicBezTo>
                    <a:pt x="12115" y="26808"/>
                    <a:pt x="11350" y="27857"/>
                    <a:pt x="10505" y="28846"/>
                  </a:cubicBezTo>
                  <a:cubicBezTo>
                    <a:pt x="9547" y="29960"/>
                    <a:pt x="8413" y="30857"/>
                    <a:pt x="7166" y="31622"/>
                  </a:cubicBezTo>
                  <a:cubicBezTo>
                    <a:pt x="7058" y="31694"/>
                    <a:pt x="6940" y="31757"/>
                    <a:pt x="6820" y="31811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6" name="Google Shape;4246;p117"/>
            <p:cNvSpPr/>
            <p:nvPr/>
          </p:nvSpPr>
          <p:spPr>
            <a:xfrm>
              <a:off x="2862175" y="3544892"/>
              <a:ext cx="825800" cy="729200"/>
            </a:xfrm>
            <a:custGeom>
              <a:avLst/>
              <a:gdLst/>
              <a:ahLst/>
              <a:cxnLst/>
              <a:rect l="l" t="t" r="r" b="b"/>
              <a:pathLst>
                <a:path w="33032" h="29168" extrusionOk="0">
                  <a:moveTo>
                    <a:pt x="6559" y="29167"/>
                  </a:moveTo>
                  <a:cubicBezTo>
                    <a:pt x="6768" y="28084"/>
                    <a:pt x="7026" y="27107"/>
                    <a:pt x="7138" y="26101"/>
                  </a:cubicBezTo>
                  <a:cubicBezTo>
                    <a:pt x="7241" y="25207"/>
                    <a:pt x="7378" y="24313"/>
                    <a:pt x="7467" y="23416"/>
                  </a:cubicBezTo>
                  <a:cubicBezTo>
                    <a:pt x="7522" y="22861"/>
                    <a:pt x="7416" y="22737"/>
                    <a:pt x="6883" y="22548"/>
                  </a:cubicBezTo>
                  <a:cubicBezTo>
                    <a:pt x="6427" y="22388"/>
                    <a:pt x="5966" y="22239"/>
                    <a:pt x="5507" y="22084"/>
                  </a:cubicBezTo>
                  <a:cubicBezTo>
                    <a:pt x="4209" y="21646"/>
                    <a:pt x="3227" y="20780"/>
                    <a:pt x="2373" y="19749"/>
                  </a:cubicBezTo>
                  <a:cubicBezTo>
                    <a:pt x="138" y="17050"/>
                    <a:pt x="0" y="14029"/>
                    <a:pt x="1049" y="10846"/>
                  </a:cubicBezTo>
                  <a:cubicBezTo>
                    <a:pt x="1843" y="8428"/>
                    <a:pt x="3355" y="6505"/>
                    <a:pt x="5310" y="4926"/>
                  </a:cubicBezTo>
                  <a:cubicBezTo>
                    <a:pt x="8378" y="2445"/>
                    <a:pt x="11923" y="1026"/>
                    <a:pt x="15777" y="336"/>
                  </a:cubicBezTo>
                  <a:cubicBezTo>
                    <a:pt x="17651" y="1"/>
                    <a:pt x="19548" y="9"/>
                    <a:pt x="21442" y="135"/>
                  </a:cubicBezTo>
                  <a:cubicBezTo>
                    <a:pt x="22341" y="195"/>
                    <a:pt x="23238" y="273"/>
                    <a:pt x="24132" y="419"/>
                  </a:cubicBezTo>
                  <a:cubicBezTo>
                    <a:pt x="26768" y="849"/>
                    <a:pt x="28920" y="2087"/>
                    <a:pt x="30608" y="4161"/>
                  </a:cubicBezTo>
                  <a:cubicBezTo>
                    <a:pt x="31533" y="5302"/>
                    <a:pt x="32003" y="6645"/>
                    <a:pt x="32442" y="8009"/>
                  </a:cubicBezTo>
                  <a:cubicBezTo>
                    <a:pt x="33032" y="9837"/>
                    <a:pt x="33023" y="11697"/>
                    <a:pt x="32651" y="13557"/>
                  </a:cubicBezTo>
                  <a:cubicBezTo>
                    <a:pt x="31980" y="16912"/>
                    <a:pt x="30324" y="19560"/>
                    <a:pt x="27161" y="21107"/>
                  </a:cubicBezTo>
                  <a:cubicBezTo>
                    <a:pt x="24863" y="22230"/>
                    <a:pt x="22427" y="22863"/>
                    <a:pt x="19903" y="23193"/>
                  </a:cubicBezTo>
                  <a:cubicBezTo>
                    <a:pt x="17485" y="23508"/>
                    <a:pt x="15066" y="23348"/>
                    <a:pt x="12654" y="23181"/>
                  </a:cubicBezTo>
                  <a:cubicBezTo>
                    <a:pt x="12055" y="23138"/>
                    <a:pt x="11725" y="23348"/>
                    <a:pt x="11416" y="23826"/>
                  </a:cubicBezTo>
                  <a:cubicBezTo>
                    <a:pt x="10631" y="25050"/>
                    <a:pt x="9751" y="26210"/>
                    <a:pt x="8782" y="27293"/>
                  </a:cubicBezTo>
                  <a:cubicBezTo>
                    <a:pt x="8149" y="28001"/>
                    <a:pt x="7433" y="28606"/>
                    <a:pt x="6559" y="291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47" name="Google Shape;4247;p117"/>
          <p:cNvGrpSpPr/>
          <p:nvPr/>
        </p:nvGrpSpPr>
        <p:grpSpPr>
          <a:xfrm>
            <a:off x="3764263" y="2884899"/>
            <a:ext cx="622651" cy="509859"/>
            <a:chOff x="3779413" y="2806704"/>
            <a:chExt cx="622651" cy="509859"/>
          </a:xfrm>
        </p:grpSpPr>
        <p:sp>
          <p:nvSpPr>
            <p:cNvPr id="4248" name="Google Shape;4248;p117"/>
            <p:cNvSpPr/>
            <p:nvPr/>
          </p:nvSpPr>
          <p:spPr>
            <a:xfrm>
              <a:off x="3779413" y="2806704"/>
              <a:ext cx="622651" cy="509859"/>
            </a:xfrm>
            <a:custGeom>
              <a:avLst/>
              <a:gdLst/>
              <a:ahLst/>
              <a:cxnLst/>
              <a:rect l="l" t="t" r="r" b="b"/>
              <a:pathLst>
                <a:path w="36876" h="30196" extrusionOk="0">
                  <a:moveTo>
                    <a:pt x="25311" y="4049"/>
                  </a:moveTo>
                  <a:cubicBezTo>
                    <a:pt x="26288" y="3167"/>
                    <a:pt x="27308" y="2530"/>
                    <a:pt x="28488" y="2169"/>
                  </a:cubicBezTo>
                  <a:cubicBezTo>
                    <a:pt x="29354" y="1906"/>
                    <a:pt x="30239" y="1760"/>
                    <a:pt x="31139" y="1665"/>
                  </a:cubicBezTo>
                  <a:cubicBezTo>
                    <a:pt x="32950" y="1482"/>
                    <a:pt x="34316" y="2207"/>
                    <a:pt x="35294" y="3688"/>
                  </a:cubicBezTo>
                  <a:cubicBezTo>
                    <a:pt x="36351" y="5290"/>
                    <a:pt x="36875" y="7063"/>
                    <a:pt x="36864" y="8989"/>
                  </a:cubicBezTo>
                  <a:cubicBezTo>
                    <a:pt x="36855" y="10364"/>
                    <a:pt x="36477" y="11637"/>
                    <a:pt x="35818" y="12834"/>
                  </a:cubicBezTo>
                  <a:cubicBezTo>
                    <a:pt x="35405" y="13585"/>
                    <a:pt x="34955" y="14319"/>
                    <a:pt x="34422" y="14995"/>
                  </a:cubicBezTo>
                  <a:cubicBezTo>
                    <a:pt x="34248" y="15218"/>
                    <a:pt x="34228" y="15382"/>
                    <a:pt x="34400" y="15634"/>
                  </a:cubicBezTo>
                  <a:cubicBezTo>
                    <a:pt x="35202" y="16811"/>
                    <a:pt x="35560" y="18132"/>
                    <a:pt x="35600" y="19551"/>
                  </a:cubicBezTo>
                  <a:cubicBezTo>
                    <a:pt x="35623" y="20299"/>
                    <a:pt x="35672" y="21046"/>
                    <a:pt x="35551" y="21791"/>
                  </a:cubicBezTo>
                  <a:cubicBezTo>
                    <a:pt x="35225" y="23852"/>
                    <a:pt x="34030" y="25327"/>
                    <a:pt x="32336" y="26413"/>
                  </a:cubicBezTo>
                  <a:cubicBezTo>
                    <a:pt x="30265" y="27743"/>
                    <a:pt x="28033" y="28130"/>
                    <a:pt x="25643" y="27379"/>
                  </a:cubicBezTo>
                  <a:cubicBezTo>
                    <a:pt x="25058" y="27196"/>
                    <a:pt x="24457" y="27055"/>
                    <a:pt x="23866" y="26878"/>
                  </a:cubicBezTo>
                  <a:cubicBezTo>
                    <a:pt x="23634" y="26806"/>
                    <a:pt x="23451" y="26809"/>
                    <a:pt x="23270" y="26998"/>
                  </a:cubicBezTo>
                  <a:cubicBezTo>
                    <a:pt x="21703" y="28663"/>
                    <a:pt x="19700" y="29433"/>
                    <a:pt x="17503" y="29812"/>
                  </a:cubicBezTo>
                  <a:cubicBezTo>
                    <a:pt x="16331" y="30012"/>
                    <a:pt x="15162" y="30196"/>
                    <a:pt x="13961" y="30029"/>
                  </a:cubicBezTo>
                  <a:cubicBezTo>
                    <a:pt x="12497" y="29826"/>
                    <a:pt x="11359" y="29147"/>
                    <a:pt x="10600" y="27857"/>
                  </a:cubicBezTo>
                  <a:cubicBezTo>
                    <a:pt x="10333" y="27402"/>
                    <a:pt x="10064" y="26943"/>
                    <a:pt x="9878" y="26451"/>
                  </a:cubicBezTo>
                  <a:cubicBezTo>
                    <a:pt x="9775" y="26175"/>
                    <a:pt x="9623" y="26124"/>
                    <a:pt x="9376" y="26201"/>
                  </a:cubicBezTo>
                  <a:cubicBezTo>
                    <a:pt x="9356" y="26210"/>
                    <a:pt x="9333" y="26213"/>
                    <a:pt x="9313" y="26221"/>
                  </a:cubicBezTo>
                  <a:cubicBezTo>
                    <a:pt x="7987" y="26803"/>
                    <a:pt x="6588" y="26628"/>
                    <a:pt x="5210" y="26580"/>
                  </a:cubicBezTo>
                  <a:cubicBezTo>
                    <a:pt x="3124" y="26508"/>
                    <a:pt x="1058" y="24577"/>
                    <a:pt x="714" y="22393"/>
                  </a:cubicBezTo>
                  <a:cubicBezTo>
                    <a:pt x="442" y="20685"/>
                    <a:pt x="883" y="19121"/>
                    <a:pt x="1789" y="17674"/>
                  </a:cubicBezTo>
                  <a:cubicBezTo>
                    <a:pt x="2141" y="17109"/>
                    <a:pt x="2159" y="17118"/>
                    <a:pt x="1763" y="16556"/>
                  </a:cubicBezTo>
                  <a:cubicBezTo>
                    <a:pt x="691" y="15044"/>
                    <a:pt x="93" y="13379"/>
                    <a:pt x="53" y="11511"/>
                  </a:cubicBezTo>
                  <a:cubicBezTo>
                    <a:pt x="1" y="9190"/>
                    <a:pt x="972" y="7327"/>
                    <a:pt x="2623" y="5800"/>
                  </a:cubicBezTo>
                  <a:cubicBezTo>
                    <a:pt x="4078" y="4453"/>
                    <a:pt x="5820" y="3628"/>
                    <a:pt x="7786" y="3318"/>
                  </a:cubicBezTo>
                  <a:cubicBezTo>
                    <a:pt x="9104" y="3112"/>
                    <a:pt x="10374" y="3327"/>
                    <a:pt x="11577" y="3897"/>
                  </a:cubicBezTo>
                  <a:cubicBezTo>
                    <a:pt x="11955" y="4078"/>
                    <a:pt x="12316" y="4293"/>
                    <a:pt x="12689" y="4476"/>
                  </a:cubicBezTo>
                  <a:cubicBezTo>
                    <a:pt x="13210" y="4737"/>
                    <a:pt x="13213" y="4731"/>
                    <a:pt x="13491" y="4250"/>
                  </a:cubicBezTo>
                  <a:cubicBezTo>
                    <a:pt x="13715" y="3871"/>
                    <a:pt x="13918" y="3479"/>
                    <a:pt x="14164" y="3115"/>
                  </a:cubicBezTo>
                  <a:cubicBezTo>
                    <a:pt x="15580" y="1055"/>
                    <a:pt x="17543" y="0"/>
                    <a:pt x="20047" y="75"/>
                  </a:cubicBezTo>
                  <a:cubicBezTo>
                    <a:pt x="22093" y="135"/>
                    <a:pt x="23657" y="1081"/>
                    <a:pt x="24683" y="2869"/>
                  </a:cubicBezTo>
                  <a:cubicBezTo>
                    <a:pt x="24889" y="3230"/>
                    <a:pt x="25073" y="3599"/>
                    <a:pt x="25311" y="404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9" name="Google Shape;4249;p117"/>
            <p:cNvSpPr/>
            <p:nvPr/>
          </p:nvSpPr>
          <p:spPr>
            <a:xfrm>
              <a:off x="3796213" y="2824602"/>
              <a:ext cx="587564" cy="473236"/>
            </a:xfrm>
            <a:custGeom>
              <a:avLst/>
              <a:gdLst/>
              <a:ahLst/>
              <a:cxnLst/>
              <a:rect l="l" t="t" r="r" b="b"/>
              <a:pathLst>
                <a:path w="34798" h="28027" extrusionOk="0">
                  <a:moveTo>
                    <a:pt x="34789" y="7846"/>
                  </a:moveTo>
                  <a:cubicBezTo>
                    <a:pt x="34797" y="8995"/>
                    <a:pt x="34496" y="10064"/>
                    <a:pt x="33966" y="11075"/>
                  </a:cubicBezTo>
                  <a:cubicBezTo>
                    <a:pt x="33528" y="11918"/>
                    <a:pt x="33003" y="12703"/>
                    <a:pt x="32442" y="13468"/>
                  </a:cubicBezTo>
                  <a:cubicBezTo>
                    <a:pt x="31958" y="14127"/>
                    <a:pt x="31963" y="14405"/>
                    <a:pt x="32439" y="15070"/>
                  </a:cubicBezTo>
                  <a:cubicBezTo>
                    <a:pt x="32986" y="15835"/>
                    <a:pt x="33301" y="16691"/>
                    <a:pt x="33436" y="17623"/>
                  </a:cubicBezTo>
                  <a:cubicBezTo>
                    <a:pt x="33516" y="18167"/>
                    <a:pt x="33528" y="18717"/>
                    <a:pt x="33556" y="19267"/>
                  </a:cubicBezTo>
                  <a:cubicBezTo>
                    <a:pt x="33677" y="21657"/>
                    <a:pt x="32548" y="23359"/>
                    <a:pt x="30582" y="24557"/>
                  </a:cubicBezTo>
                  <a:cubicBezTo>
                    <a:pt x="28826" y="25628"/>
                    <a:pt x="26940" y="25921"/>
                    <a:pt x="24943" y="25282"/>
                  </a:cubicBezTo>
                  <a:cubicBezTo>
                    <a:pt x="24296" y="25073"/>
                    <a:pt x="23634" y="24906"/>
                    <a:pt x="22978" y="24723"/>
                  </a:cubicBezTo>
                  <a:cubicBezTo>
                    <a:pt x="22470" y="24580"/>
                    <a:pt x="22009" y="24651"/>
                    <a:pt x="21642" y="25052"/>
                  </a:cubicBezTo>
                  <a:cubicBezTo>
                    <a:pt x="20155" y="26686"/>
                    <a:pt x="18218" y="27382"/>
                    <a:pt x="16109" y="27723"/>
                  </a:cubicBezTo>
                  <a:cubicBezTo>
                    <a:pt x="15109" y="27886"/>
                    <a:pt x="14112" y="28027"/>
                    <a:pt x="13092" y="27892"/>
                  </a:cubicBezTo>
                  <a:cubicBezTo>
                    <a:pt x="11995" y="27746"/>
                    <a:pt x="11141" y="27253"/>
                    <a:pt x="10565" y="26302"/>
                  </a:cubicBezTo>
                  <a:cubicBezTo>
                    <a:pt x="10235" y="25754"/>
                    <a:pt x="9952" y="25181"/>
                    <a:pt x="9722" y="24585"/>
                  </a:cubicBezTo>
                  <a:cubicBezTo>
                    <a:pt x="9505" y="24024"/>
                    <a:pt x="9221" y="23898"/>
                    <a:pt x="8634" y="24044"/>
                  </a:cubicBezTo>
                  <a:cubicBezTo>
                    <a:pt x="8570" y="24061"/>
                    <a:pt x="8507" y="24087"/>
                    <a:pt x="8450" y="24115"/>
                  </a:cubicBezTo>
                  <a:cubicBezTo>
                    <a:pt x="6983" y="24691"/>
                    <a:pt x="5462" y="24591"/>
                    <a:pt x="3957" y="24408"/>
                  </a:cubicBezTo>
                  <a:cubicBezTo>
                    <a:pt x="2436" y="24224"/>
                    <a:pt x="997" y="22680"/>
                    <a:pt x="774" y="21095"/>
                  </a:cubicBezTo>
                  <a:cubicBezTo>
                    <a:pt x="585" y="19734"/>
                    <a:pt x="937" y="18476"/>
                    <a:pt x="1631" y="17310"/>
                  </a:cubicBezTo>
                  <a:cubicBezTo>
                    <a:pt x="1751" y="17101"/>
                    <a:pt x="1906" y="16912"/>
                    <a:pt x="2049" y="16717"/>
                  </a:cubicBezTo>
                  <a:cubicBezTo>
                    <a:pt x="2313" y="16359"/>
                    <a:pt x="2333" y="15984"/>
                    <a:pt x="2115" y="15605"/>
                  </a:cubicBezTo>
                  <a:cubicBezTo>
                    <a:pt x="1960" y="15339"/>
                    <a:pt x="1788" y="15084"/>
                    <a:pt x="1613" y="14832"/>
                  </a:cubicBezTo>
                  <a:cubicBezTo>
                    <a:pt x="765" y="13614"/>
                    <a:pt x="255" y="12279"/>
                    <a:pt x="149" y="10786"/>
                  </a:cubicBezTo>
                  <a:cubicBezTo>
                    <a:pt x="0" y="8620"/>
                    <a:pt x="860" y="6880"/>
                    <a:pt x="2433" y="5471"/>
                  </a:cubicBezTo>
                  <a:cubicBezTo>
                    <a:pt x="3722" y="4313"/>
                    <a:pt x="5244" y="3591"/>
                    <a:pt x="6966" y="3327"/>
                  </a:cubicBezTo>
                  <a:cubicBezTo>
                    <a:pt x="8083" y="3158"/>
                    <a:pt x="9158" y="3344"/>
                    <a:pt x="10175" y="3840"/>
                  </a:cubicBezTo>
                  <a:cubicBezTo>
                    <a:pt x="10651" y="4069"/>
                    <a:pt x="11106" y="4342"/>
                    <a:pt x="11585" y="4556"/>
                  </a:cubicBezTo>
                  <a:cubicBezTo>
                    <a:pt x="12456" y="4949"/>
                    <a:pt x="12788" y="4834"/>
                    <a:pt x="13264" y="4024"/>
                  </a:cubicBezTo>
                  <a:cubicBezTo>
                    <a:pt x="13542" y="3548"/>
                    <a:pt x="13794" y="3055"/>
                    <a:pt x="14106" y="2605"/>
                  </a:cubicBezTo>
                  <a:cubicBezTo>
                    <a:pt x="15316" y="860"/>
                    <a:pt x="16995" y="1"/>
                    <a:pt x="19121" y="101"/>
                  </a:cubicBezTo>
                  <a:cubicBezTo>
                    <a:pt x="20708" y="172"/>
                    <a:pt x="21929" y="909"/>
                    <a:pt x="22725" y="2301"/>
                  </a:cubicBezTo>
                  <a:cubicBezTo>
                    <a:pt x="22963" y="2723"/>
                    <a:pt x="23161" y="3167"/>
                    <a:pt x="23393" y="3591"/>
                  </a:cubicBezTo>
                  <a:cubicBezTo>
                    <a:pt x="23777" y="4284"/>
                    <a:pt x="24207" y="4379"/>
                    <a:pt x="24846" y="3929"/>
                  </a:cubicBezTo>
                  <a:cubicBezTo>
                    <a:pt x="25006" y="3811"/>
                    <a:pt x="25161" y="3688"/>
                    <a:pt x="25310" y="3556"/>
                  </a:cubicBezTo>
                  <a:cubicBezTo>
                    <a:pt x="26949" y="2135"/>
                    <a:pt x="28900" y="1671"/>
                    <a:pt x="31006" y="1697"/>
                  </a:cubicBezTo>
                  <a:cubicBezTo>
                    <a:pt x="31671" y="1703"/>
                    <a:pt x="32235" y="1963"/>
                    <a:pt x="32717" y="2439"/>
                  </a:cubicBezTo>
                  <a:cubicBezTo>
                    <a:pt x="33989" y="3694"/>
                    <a:pt x="34505" y="5279"/>
                    <a:pt x="34746" y="6989"/>
                  </a:cubicBezTo>
                  <a:cubicBezTo>
                    <a:pt x="34783" y="7270"/>
                    <a:pt x="34774" y="7559"/>
                    <a:pt x="34789" y="7846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50" name="Google Shape;4250;p117"/>
          <p:cNvGrpSpPr/>
          <p:nvPr/>
        </p:nvGrpSpPr>
        <p:grpSpPr>
          <a:xfrm>
            <a:off x="5740500" y="3703212"/>
            <a:ext cx="611075" cy="271450"/>
            <a:chOff x="5755650" y="3625017"/>
            <a:chExt cx="611075" cy="271450"/>
          </a:xfrm>
        </p:grpSpPr>
        <p:sp>
          <p:nvSpPr>
            <p:cNvPr id="4251" name="Google Shape;4251;p117"/>
            <p:cNvSpPr/>
            <p:nvPr/>
          </p:nvSpPr>
          <p:spPr>
            <a:xfrm>
              <a:off x="5755650" y="3625017"/>
              <a:ext cx="611075" cy="271450"/>
            </a:xfrm>
            <a:custGeom>
              <a:avLst/>
              <a:gdLst/>
              <a:ahLst/>
              <a:cxnLst/>
              <a:rect l="l" t="t" r="r" b="b"/>
              <a:pathLst>
                <a:path w="24443" h="10858" extrusionOk="0">
                  <a:moveTo>
                    <a:pt x="7" y="5376"/>
                  </a:moveTo>
                  <a:cubicBezTo>
                    <a:pt x="29" y="4012"/>
                    <a:pt x="84" y="2648"/>
                    <a:pt x="181" y="1284"/>
                  </a:cubicBezTo>
                  <a:cubicBezTo>
                    <a:pt x="190" y="1086"/>
                    <a:pt x="213" y="891"/>
                    <a:pt x="250" y="697"/>
                  </a:cubicBezTo>
                  <a:cubicBezTo>
                    <a:pt x="362" y="184"/>
                    <a:pt x="623" y="0"/>
                    <a:pt x="1141" y="29"/>
                  </a:cubicBezTo>
                  <a:cubicBezTo>
                    <a:pt x="4302" y="198"/>
                    <a:pt x="7451" y="559"/>
                    <a:pt x="10620" y="654"/>
                  </a:cubicBezTo>
                  <a:cubicBezTo>
                    <a:pt x="12557" y="711"/>
                    <a:pt x="14494" y="648"/>
                    <a:pt x="16431" y="602"/>
                  </a:cubicBezTo>
                  <a:cubicBezTo>
                    <a:pt x="18104" y="565"/>
                    <a:pt x="19775" y="654"/>
                    <a:pt x="21445" y="748"/>
                  </a:cubicBezTo>
                  <a:cubicBezTo>
                    <a:pt x="22124" y="788"/>
                    <a:pt x="22809" y="762"/>
                    <a:pt x="23485" y="877"/>
                  </a:cubicBezTo>
                  <a:cubicBezTo>
                    <a:pt x="24098" y="980"/>
                    <a:pt x="24290" y="1146"/>
                    <a:pt x="24356" y="1754"/>
                  </a:cubicBezTo>
                  <a:cubicBezTo>
                    <a:pt x="24442" y="2542"/>
                    <a:pt x="24439" y="3336"/>
                    <a:pt x="24428" y="4129"/>
                  </a:cubicBezTo>
                  <a:cubicBezTo>
                    <a:pt x="24411" y="5934"/>
                    <a:pt x="24342" y="7740"/>
                    <a:pt x="24394" y="9545"/>
                  </a:cubicBezTo>
                  <a:cubicBezTo>
                    <a:pt x="24414" y="10261"/>
                    <a:pt x="24222" y="10508"/>
                    <a:pt x="23497" y="10573"/>
                  </a:cubicBezTo>
                  <a:cubicBezTo>
                    <a:pt x="22293" y="10679"/>
                    <a:pt x="21084" y="10763"/>
                    <a:pt x="19872" y="10654"/>
                  </a:cubicBezTo>
                  <a:cubicBezTo>
                    <a:pt x="19391" y="10614"/>
                    <a:pt x="18904" y="10602"/>
                    <a:pt x="18422" y="10619"/>
                  </a:cubicBezTo>
                  <a:cubicBezTo>
                    <a:pt x="16660" y="10674"/>
                    <a:pt x="14901" y="10774"/>
                    <a:pt x="13141" y="10794"/>
                  </a:cubicBezTo>
                  <a:cubicBezTo>
                    <a:pt x="11445" y="10817"/>
                    <a:pt x="9749" y="10777"/>
                    <a:pt x="8055" y="10737"/>
                  </a:cubicBezTo>
                  <a:cubicBezTo>
                    <a:pt x="6138" y="10691"/>
                    <a:pt x="4224" y="10857"/>
                    <a:pt x="2310" y="10711"/>
                  </a:cubicBezTo>
                  <a:cubicBezTo>
                    <a:pt x="1780" y="10671"/>
                    <a:pt x="1256" y="10614"/>
                    <a:pt x="740" y="10505"/>
                  </a:cubicBezTo>
                  <a:cubicBezTo>
                    <a:pt x="133" y="10373"/>
                    <a:pt x="9" y="10227"/>
                    <a:pt x="4" y="9602"/>
                  </a:cubicBezTo>
                  <a:cubicBezTo>
                    <a:pt x="1" y="8195"/>
                    <a:pt x="7" y="6785"/>
                    <a:pt x="7" y="53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2" name="Google Shape;4252;p117"/>
            <p:cNvSpPr/>
            <p:nvPr/>
          </p:nvSpPr>
          <p:spPr>
            <a:xfrm>
              <a:off x="5779875" y="3654667"/>
              <a:ext cx="560550" cy="214075"/>
            </a:xfrm>
            <a:custGeom>
              <a:avLst/>
              <a:gdLst/>
              <a:ahLst/>
              <a:cxnLst/>
              <a:rect l="l" t="t" r="r" b="b"/>
              <a:pathLst>
                <a:path w="22422" h="8563" extrusionOk="0">
                  <a:moveTo>
                    <a:pt x="86" y="4568"/>
                  </a:moveTo>
                  <a:cubicBezTo>
                    <a:pt x="158" y="2986"/>
                    <a:pt x="207" y="1731"/>
                    <a:pt x="273" y="479"/>
                  </a:cubicBezTo>
                  <a:cubicBezTo>
                    <a:pt x="295" y="15"/>
                    <a:pt x="307" y="1"/>
                    <a:pt x="768" y="9"/>
                  </a:cubicBezTo>
                  <a:cubicBezTo>
                    <a:pt x="1889" y="32"/>
                    <a:pt x="3006" y="61"/>
                    <a:pt x="4124" y="218"/>
                  </a:cubicBezTo>
                  <a:cubicBezTo>
                    <a:pt x="5407" y="396"/>
                    <a:pt x="6708" y="393"/>
                    <a:pt x="8006" y="468"/>
                  </a:cubicBezTo>
                  <a:cubicBezTo>
                    <a:pt x="10668" y="617"/>
                    <a:pt x="13327" y="531"/>
                    <a:pt x="15989" y="496"/>
                  </a:cubicBezTo>
                  <a:cubicBezTo>
                    <a:pt x="17949" y="468"/>
                    <a:pt x="19903" y="597"/>
                    <a:pt x="21860" y="714"/>
                  </a:cubicBezTo>
                  <a:cubicBezTo>
                    <a:pt x="22321" y="740"/>
                    <a:pt x="22321" y="754"/>
                    <a:pt x="22347" y="1207"/>
                  </a:cubicBezTo>
                  <a:cubicBezTo>
                    <a:pt x="22422" y="2528"/>
                    <a:pt x="22333" y="3849"/>
                    <a:pt x="22342" y="5170"/>
                  </a:cubicBezTo>
                  <a:cubicBezTo>
                    <a:pt x="22347" y="6072"/>
                    <a:pt x="22330" y="6975"/>
                    <a:pt x="22342" y="7877"/>
                  </a:cubicBezTo>
                  <a:cubicBezTo>
                    <a:pt x="22347" y="8184"/>
                    <a:pt x="22307" y="8367"/>
                    <a:pt x="21929" y="8370"/>
                  </a:cubicBezTo>
                  <a:cubicBezTo>
                    <a:pt x="20897" y="8376"/>
                    <a:pt x="19866" y="8511"/>
                    <a:pt x="18831" y="8370"/>
                  </a:cubicBezTo>
                  <a:cubicBezTo>
                    <a:pt x="18505" y="8327"/>
                    <a:pt x="18170" y="8336"/>
                    <a:pt x="17840" y="8347"/>
                  </a:cubicBezTo>
                  <a:cubicBezTo>
                    <a:pt x="16015" y="8402"/>
                    <a:pt x="14187" y="8453"/>
                    <a:pt x="12364" y="8528"/>
                  </a:cubicBezTo>
                  <a:cubicBezTo>
                    <a:pt x="11528" y="8562"/>
                    <a:pt x="10694" y="8516"/>
                    <a:pt x="9857" y="8505"/>
                  </a:cubicBezTo>
                  <a:cubicBezTo>
                    <a:pt x="7854" y="8485"/>
                    <a:pt x="5851" y="8448"/>
                    <a:pt x="3849" y="8502"/>
                  </a:cubicBezTo>
                  <a:cubicBezTo>
                    <a:pt x="2728" y="8536"/>
                    <a:pt x="1605" y="8488"/>
                    <a:pt x="487" y="8356"/>
                  </a:cubicBezTo>
                  <a:cubicBezTo>
                    <a:pt x="210" y="8319"/>
                    <a:pt x="103" y="8204"/>
                    <a:pt x="124" y="7932"/>
                  </a:cubicBezTo>
                  <a:cubicBezTo>
                    <a:pt x="221" y="6700"/>
                    <a:pt x="0" y="5468"/>
                    <a:pt x="86" y="45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3" name="Google Shape;4253;p117"/>
            <p:cNvSpPr/>
            <p:nvPr/>
          </p:nvSpPr>
          <p:spPr>
            <a:xfrm>
              <a:off x="5835250" y="3704742"/>
              <a:ext cx="137925" cy="125875"/>
            </a:xfrm>
            <a:custGeom>
              <a:avLst/>
              <a:gdLst/>
              <a:ahLst/>
              <a:cxnLst/>
              <a:rect l="l" t="t" r="r" b="b"/>
              <a:pathLst>
                <a:path w="5517" h="5035" extrusionOk="0">
                  <a:moveTo>
                    <a:pt x="2347" y="2101"/>
                  </a:moveTo>
                  <a:cubicBezTo>
                    <a:pt x="2513" y="1536"/>
                    <a:pt x="2651" y="1049"/>
                    <a:pt x="2803" y="571"/>
                  </a:cubicBezTo>
                  <a:cubicBezTo>
                    <a:pt x="2900" y="258"/>
                    <a:pt x="3075" y="0"/>
                    <a:pt x="3442" y="0"/>
                  </a:cubicBezTo>
                  <a:cubicBezTo>
                    <a:pt x="3771" y="0"/>
                    <a:pt x="3954" y="235"/>
                    <a:pt x="4063" y="510"/>
                  </a:cubicBezTo>
                  <a:cubicBezTo>
                    <a:pt x="4516" y="1677"/>
                    <a:pt x="4960" y="2849"/>
                    <a:pt x="5393" y="4021"/>
                  </a:cubicBezTo>
                  <a:cubicBezTo>
                    <a:pt x="5516" y="4353"/>
                    <a:pt x="5390" y="4631"/>
                    <a:pt x="5121" y="4737"/>
                  </a:cubicBezTo>
                  <a:cubicBezTo>
                    <a:pt x="4851" y="4846"/>
                    <a:pt x="4565" y="4740"/>
                    <a:pt x="4413" y="4422"/>
                  </a:cubicBezTo>
                  <a:cubicBezTo>
                    <a:pt x="4207" y="3986"/>
                    <a:pt x="4052" y="3528"/>
                    <a:pt x="3863" y="3084"/>
                  </a:cubicBezTo>
                  <a:cubicBezTo>
                    <a:pt x="3754" y="2826"/>
                    <a:pt x="3708" y="2536"/>
                    <a:pt x="3513" y="2307"/>
                  </a:cubicBezTo>
                  <a:cubicBezTo>
                    <a:pt x="3341" y="2648"/>
                    <a:pt x="3356" y="3009"/>
                    <a:pt x="3281" y="3350"/>
                  </a:cubicBezTo>
                  <a:cubicBezTo>
                    <a:pt x="3247" y="3522"/>
                    <a:pt x="3221" y="3697"/>
                    <a:pt x="3172" y="3866"/>
                  </a:cubicBezTo>
                  <a:cubicBezTo>
                    <a:pt x="3092" y="4129"/>
                    <a:pt x="2960" y="4353"/>
                    <a:pt x="2651" y="4393"/>
                  </a:cubicBezTo>
                  <a:cubicBezTo>
                    <a:pt x="2344" y="4433"/>
                    <a:pt x="2152" y="4261"/>
                    <a:pt x="2023" y="4009"/>
                  </a:cubicBezTo>
                  <a:cubicBezTo>
                    <a:pt x="1874" y="3717"/>
                    <a:pt x="1751" y="3410"/>
                    <a:pt x="1596" y="3121"/>
                  </a:cubicBezTo>
                  <a:cubicBezTo>
                    <a:pt x="1519" y="2978"/>
                    <a:pt x="1522" y="2768"/>
                    <a:pt x="1270" y="2685"/>
                  </a:cubicBezTo>
                  <a:cubicBezTo>
                    <a:pt x="1178" y="3227"/>
                    <a:pt x="1092" y="3754"/>
                    <a:pt x="1000" y="4278"/>
                  </a:cubicBezTo>
                  <a:cubicBezTo>
                    <a:pt x="974" y="4430"/>
                    <a:pt x="957" y="4588"/>
                    <a:pt x="897" y="4728"/>
                  </a:cubicBezTo>
                  <a:cubicBezTo>
                    <a:pt x="811" y="4923"/>
                    <a:pt x="648" y="5035"/>
                    <a:pt x="421" y="5009"/>
                  </a:cubicBezTo>
                  <a:cubicBezTo>
                    <a:pt x="198" y="4983"/>
                    <a:pt x="63" y="4840"/>
                    <a:pt x="23" y="4628"/>
                  </a:cubicBezTo>
                  <a:cubicBezTo>
                    <a:pt x="0" y="4499"/>
                    <a:pt x="0" y="4367"/>
                    <a:pt x="23" y="4238"/>
                  </a:cubicBezTo>
                  <a:cubicBezTo>
                    <a:pt x="155" y="3235"/>
                    <a:pt x="293" y="2235"/>
                    <a:pt x="430" y="1233"/>
                  </a:cubicBezTo>
                  <a:cubicBezTo>
                    <a:pt x="433" y="1212"/>
                    <a:pt x="433" y="1190"/>
                    <a:pt x="439" y="1167"/>
                  </a:cubicBezTo>
                  <a:cubicBezTo>
                    <a:pt x="493" y="874"/>
                    <a:pt x="593" y="602"/>
                    <a:pt x="917" y="522"/>
                  </a:cubicBezTo>
                  <a:cubicBezTo>
                    <a:pt x="1272" y="439"/>
                    <a:pt x="1505" y="648"/>
                    <a:pt x="1682" y="917"/>
                  </a:cubicBezTo>
                  <a:cubicBezTo>
                    <a:pt x="1805" y="1098"/>
                    <a:pt x="1909" y="1293"/>
                    <a:pt x="2017" y="1485"/>
                  </a:cubicBezTo>
                  <a:cubicBezTo>
                    <a:pt x="2112" y="1654"/>
                    <a:pt x="2204" y="1829"/>
                    <a:pt x="2347" y="2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4" name="Google Shape;4254;p117"/>
            <p:cNvSpPr/>
            <p:nvPr/>
          </p:nvSpPr>
          <p:spPr>
            <a:xfrm>
              <a:off x="6133450" y="3691642"/>
              <a:ext cx="113275" cy="128875"/>
            </a:xfrm>
            <a:custGeom>
              <a:avLst/>
              <a:gdLst/>
              <a:ahLst/>
              <a:cxnLst/>
              <a:rect l="l" t="t" r="r" b="b"/>
              <a:pathLst>
                <a:path w="4531" h="5155" extrusionOk="0">
                  <a:moveTo>
                    <a:pt x="3121" y="3003"/>
                  </a:moveTo>
                  <a:cubicBezTo>
                    <a:pt x="3224" y="2252"/>
                    <a:pt x="3322" y="1565"/>
                    <a:pt x="3413" y="877"/>
                  </a:cubicBezTo>
                  <a:cubicBezTo>
                    <a:pt x="3439" y="679"/>
                    <a:pt x="3471" y="484"/>
                    <a:pt x="3577" y="310"/>
                  </a:cubicBezTo>
                  <a:cubicBezTo>
                    <a:pt x="3703" y="103"/>
                    <a:pt x="3892" y="0"/>
                    <a:pt x="4133" y="57"/>
                  </a:cubicBezTo>
                  <a:cubicBezTo>
                    <a:pt x="4373" y="115"/>
                    <a:pt x="4514" y="272"/>
                    <a:pt x="4525" y="522"/>
                  </a:cubicBezTo>
                  <a:cubicBezTo>
                    <a:pt x="4531" y="630"/>
                    <a:pt x="4525" y="742"/>
                    <a:pt x="4508" y="851"/>
                  </a:cubicBezTo>
                  <a:cubicBezTo>
                    <a:pt x="4376" y="1963"/>
                    <a:pt x="4241" y="3077"/>
                    <a:pt x="4107" y="4186"/>
                  </a:cubicBezTo>
                  <a:cubicBezTo>
                    <a:pt x="4098" y="4298"/>
                    <a:pt x="4078" y="4404"/>
                    <a:pt x="4049" y="4510"/>
                  </a:cubicBezTo>
                  <a:cubicBezTo>
                    <a:pt x="3880" y="5026"/>
                    <a:pt x="3408" y="5155"/>
                    <a:pt x="3032" y="4759"/>
                  </a:cubicBezTo>
                  <a:cubicBezTo>
                    <a:pt x="2763" y="4473"/>
                    <a:pt x="2545" y="4138"/>
                    <a:pt x="2307" y="3822"/>
                  </a:cubicBezTo>
                  <a:cubicBezTo>
                    <a:pt x="1966" y="3367"/>
                    <a:pt x="1631" y="2908"/>
                    <a:pt x="1224" y="2358"/>
                  </a:cubicBezTo>
                  <a:cubicBezTo>
                    <a:pt x="1032" y="3055"/>
                    <a:pt x="1038" y="3676"/>
                    <a:pt x="986" y="4292"/>
                  </a:cubicBezTo>
                  <a:cubicBezTo>
                    <a:pt x="972" y="4444"/>
                    <a:pt x="984" y="4599"/>
                    <a:pt x="958" y="4751"/>
                  </a:cubicBezTo>
                  <a:cubicBezTo>
                    <a:pt x="923" y="4969"/>
                    <a:pt x="780" y="5106"/>
                    <a:pt x="559" y="5126"/>
                  </a:cubicBezTo>
                  <a:cubicBezTo>
                    <a:pt x="339" y="5149"/>
                    <a:pt x="187" y="5032"/>
                    <a:pt x="95" y="4831"/>
                  </a:cubicBezTo>
                  <a:cubicBezTo>
                    <a:pt x="15" y="4668"/>
                    <a:pt x="6" y="4493"/>
                    <a:pt x="4" y="4318"/>
                  </a:cubicBezTo>
                  <a:cubicBezTo>
                    <a:pt x="1" y="3238"/>
                    <a:pt x="196" y="2175"/>
                    <a:pt x="270" y="1100"/>
                  </a:cubicBezTo>
                  <a:cubicBezTo>
                    <a:pt x="287" y="837"/>
                    <a:pt x="439" y="648"/>
                    <a:pt x="688" y="559"/>
                  </a:cubicBezTo>
                  <a:cubicBezTo>
                    <a:pt x="952" y="464"/>
                    <a:pt x="1164" y="579"/>
                    <a:pt x="1339" y="762"/>
                  </a:cubicBezTo>
                  <a:cubicBezTo>
                    <a:pt x="1783" y="1224"/>
                    <a:pt x="2127" y="1762"/>
                    <a:pt x="2511" y="2272"/>
                  </a:cubicBezTo>
                  <a:cubicBezTo>
                    <a:pt x="2688" y="2510"/>
                    <a:pt x="2823" y="2791"/>
                    <a:pt x="3121" y="30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5" name="Google Shape;4255;p117"/>
            <p:cNvSpPr/>
            <p:nvPr/>
          </p:nvSpPr>
          <p:spPr>
            <a:xfrm>
              <a:off x="5983525" y="3694492"/>
              <a:ext cx="116925" cy="133050"/>
            </a:xfrm>
            <a:custGeom>
              <a:avLst/>
              <a:gdLst/>
              <a:ahLst/>
              <a:cxnLst/>
              <a:rect l="l" t="t" r="r" b="b"/>
              <a:pathLst>
                <a:path w="4677" h="5322" extrusionOk="0">
                  <a:moveTo>
                    <a:pt x="4668" y="2645"/>
                  </a:moveTo>
                  <a:cubicBezTo>
                    <a:pt x="4662" y="3783"/>
                    <a:pt x="3969" y="4786"/>
                    <a:pt x="2992" y="5069"/>
                  </a:cubicBezTo>
                  <a:cubicBezTo>
                    <a:pt x="2132" y="5322"/>
                    <a:pt x="1299" y="4992"/>
                    <a:pt x="843" y="4224"/>
                  </a:cubicBezTo>
                  <a:cubicBezTo>
                    <a:pt x="1" y="2806"/>
                    <a:pt x="407" y="1078"/>
                    <a:pt x="1789" y="184"/>
                  </a:cubicBezTo>
                  <a:cubicBezTo>
                    <a:pt x="2023" y="32"/>
                    <a:pt x="2270" y="1"/>
                    <a:pt x="2542" y="47"/>
                  </a:cubicBezTo>
                  <a:cubicBezTo>
                    <a:pt x="3829" y="261"/>
                    <a:pt x="4677" y="1293"/>
                    <a:pt x="4668" y="26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56" name="Google Shape;4256;p117"/>
            <p:cNvSpPr/>
            <p:nvPr/>
          </p:nvSpPr>
          <p:spPr>
            <a:xfrm>
              <a:off x="6019125" y="3720367"/>
              <a:ext cx="58275" cy="80950"/>
            </a:xfrm>
            <a:custGeom>
              <a:avLst/>
              <a:gdLst/>
              <a:ahLst/>
              <a:cxnLst/>
              <a:rect l="l" t="t" r="r" b="b"/>
              <a:pathLst>
                <a:path w="2331" h="3238" extrusionOk="0">
                  <a:moveTo>
                    <a:pt x="1" y="1527"/>
                  </a:moveTo>
                  <a:cubicBezTo>
                    <a:pt x="35" y="1120"/>
                    <a:pt x="101" y="759"/>
                    <a:pt x="362" y="461"/>
                  </a:cubicBezTo>
                  <a:cubicBezTo>
                    <a:pt x="743" y="29"/>
                    <a:pt x="1270" y="0"/>
                    <a:pt x="1685" y="404"/>
                  </a:cubicBezTo>
                  <a:cubicBezTo>
                    <a:pt x="2296" y="994"/>
                    <a:pt x="2330" y="2052"/>
                    <a:pt x="1757" y="2673"/>
                  </a:cubicBezTo>
                  <a:cubicBezTo>
                    <a:pt x="1241" y="3238"/>
                    <a:pt x="548" y="3135"/>
                    <a:pt x="218" y="2453"/>
                  </a:cubicBezTo>
                  <a:cubicBezTo>
                    <a:pt x="72" y="2152"/>
                    <a:pt x="26" y="1828"/>
                    <a:pt x="1" y="15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57" name="Google Shape;4257;p117"/>
          <p:cNvGrpSpPr/>
          <p:nvPr/>
        </p:nvGrpSpPr>
        <p:grpSpPr>
          <a:xfrm>
            <a:off x="6414075" y="3701137"/>
            <a:ext cx="611575" cy="257750"/>
            <a:chOff x="6429225" y="3622942"/>
            <a:chExt cx="611575" cy="257750"/>
          </a:xfrm>
        </p:grpSpPr>
        <p:sp>
          <p:nvSpPr>
            <p:cNvPr id="4258" name="Google Shape;4258;p117"/>
            <p:cNvSpPr/>
            <p:nvPr/>
          </p:nvSpPr>
          <p:spPr>
            <a:xfrm>
              <a:off x="6429225" y="3622942"/>
              <a:ext cx="611575" cy="257750"/>
            </a:xfrm>
            <a:custGeom>
              <a:avLst/>
              <a:gdLst/>
              <a:ahLst/>
              <a:cxnLst/>
              <a:rect l="l" t="t" r="r" b="b"/>
              <a:pathLst>
                <a:path w="24463" h="10310" extrusionOk="0">
                  <a:moveTo>
                    <a:pt x="17471" y="9983"/>
                  </a:moveTo>
                  <a:cubicBezTo>
                    <a:pt x="13972" y="10052"/>
                    <a:pt x="10479" y="10293"/>
                    <a:pt x="6981" y="10304"/>
                  </a:cubicBezTo>
                  <a:cubicBezTo>
                    <a:pt x="5330" y="10310"/>
                    <a:pt x="3680" y="10261"/>
                    <a:pt x="2029" y="10238"/>
                  </a:cubicBezTo>
                  <a:cubicBezTo>
                    <a:pt x="1700" y="10235"/>
                    <a:pt x="1370" y="10238"/>
                    <a:pt x="1041" y="10247"/>
                  </a:cubicBezTo>
                  <a:cubicBezTo>
                    <a:pt x="485" y="10258"/>
                    <a:pt x="95" y="9949"/>
                    <a:pt x="95" y="9399"/>
                  </a:cubicBezTo>
                  <a:cubicBezTo>
                    <a:pt x="98" y="7857"/>
                    <a:pt x="1" y="6318"/>
                    <a:pt x="90" y="4777"/>
                  </a:cubicBezTo>
                  <a:cubicBezTo>
                    <a:pt x="158" y="3613"/>
                    <a:pt x="244" y="2453"/>
                    <a:pt x="325" y="1290"/>
                  </a:cubicBezTo>
                  <a:cubicBezTo>
                    <a:pt x="376" y="556"/>
                    <a:pt x="551" y="341"/>
                    <a:pt x="1276" y="292"/>
                  </a:cubicBezTo>
                  <a:cubicBezTo>
                    <a:pt x="2964" y="178"/>
                    <a:pt x="4651" y="0"/>
                    <a:pt x="6350" y="95"/>
                  </a:cubicBezTo>
                  <a:cubicBezTo>
                    <a:pt x="6878" y="123"/>
                    <a:pt x="7402" y="181"/>
                    <a:pt x="7926" y="235"/>
                  </a:cubicBezTo>
                  <a:cubicBezTo>
                    <a:pt x="10499" y="504"/>
                    <a:pt x="13070" y="218"/>
                    <a:pt x="15643" y="229"/>
                  </a:cubicBezTo>
                  <a:cubicBezTo>
                    <a:pt x="17580" y="238"/>
                    <a:pt x="19514" y="261"/>
                    <a:pt x="21442" y="439"/>
                  </a:cubicBezTo>
                  <a:cubicBezTo>
                    <a:pt x="21967" y="490"/>
                    <a:pt x="22497" y="470"/>
                    <a:pt x="23024" y="496"/>
                  </a:cubicBezTo>
                  <a:cubicBezTo>
                    <a:pt x="23245" y="507"/>
                    <a:pt x="23459" y="547"/>
                    <a:pt x="23677" y="582"/>
                  </a:cubicBezTo>
                  <a:cubicBezTo>
                    <a:pt x="24024" y="636"/>
                    <a:pt x="24213" y="845"/>
                    <a:pt x="24288" y="1184"/>
                  </a:cubicBezTo>
                  <a:cubicBezTo>
                    <a:pt x="24359" y="1487"/>
                    <a:pt x="24371" y="1794"/>
                    <a:pt x="24371" y="2103"/>
                  </a:cubicBezTo>
                  <a:cubicBezTo>
                    <a:pt x="24374" y="3622"/>
                    <a:pt x="24365" y="5141"/>
                    <a:pt x="24376" y="6659"/>
                  </a:cubicBezTo>
                  <a:cubicBezTo>
                    <a:pt x="24379" y="7404"/>
                    <a:pt x="24411" y="8152"/>
                    <a:pt x="24434" y="8900"/>
                  </a:cubicBezTo>
                  <a:cubicBezTo>
                    <a:pt x="24462" y="9711"/>
                    <a:pt x="24196" y="9986"/>
                    <a:pt x="23411" y="9986"/>
                  </a:cubicBezTo>
                  <a:cubicBezTo>
                    <a:pt x="21431" y="9980"/>
                    <a:pt x="19451" y="9980"/>
                    <a:pt x="17471" y="99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9" name="Google Shape;4259;p117"/>
            <p:cNvSpPr/>
            <p:nvPr/>
          </p:nvSpPr>
          <p:spPr>
            <a:xfrm>
              <a:off x="6456025" y="3649217"/>
              <a:ext cx="557625" cy="206125"/>
            </a:xfrm>
            <a:custGeom>
              <a:avLst/>
              <a:gdLst/>
              <a:ahLst/>
              <a:cxnLst/>
              <a:rect l="l" t="t" r="r" b="b"/>
              <a:pathLst>
                <a:path w="22305" h="8245" extrusionOk="0">
                  <a:moveTo>
                    <a:pt x="16026" y="7932"/>
                  </a:moveTo>
                  <a:cubicBezTo>
                    <a:pt x="14264" y="7964"/>
                    <a:pt x="12499" y="7944"/>
                    <a:pt x="10743" y="8041"/>
                  </a:cubicBezTo>
                  <a:cubicBezTo>
                    <a:pt x="7353" y="8233"/>
                    <a:pt x="3963" y="8147"/>
                    <a:pt x="571" y="8170"/>
                  </a:cubicBezTo>
                  <a:cubicBezTo>
                    <a:pt x="38" y="8173"/>
                    <a:pt x="32" y="8244"/>
                    <a:pt x="23" y="7648"/>
                  </a:cubicBezTo>
                  <a:cubicBezTo>
                    <a:pt x="0" y="5356"/>
                    <a:pt x="95" y="3072"/>
                    <a:pt x="287" y="789"/>
                  </a:cubicBezTo>
                  <a:cubicBezTo>
                    <a:pt x="318" y="442"/>
                    <a:pt x="387" y="282"/>
                    <a:pt x="771" y="273"/>
                  </a:cubicBezTo>
                  <a:cubicBezTo>
                    <a:pt x="1453" y="259"/>
                    <a:pt x="2132" y="198"/>
                    <a:pt x="2814" y="135"/>
                  </a:cubicBezTo>
                  <a:cubicBezTo>
                    <a:pt x="4316" y="1"/>
                    <a:pt x="5806" y="161"/>
                    <a:pt x="7296" y="296"/>
                  </a:cubicBezTo>
                  <a:cubicBezTo>
                    <a:pt x="8728" y="425"/>
                    <a:pt x="10155" y="347"/>
                    <a:pt x="11585" y="322"/>
                  </a:cubicBezTo>
                  <a:cubicBezTo>
                    <a:pt x="14468" y="264"/>
                    <a:pt x="17353" y="161"/>
                    <a:pt x="20230" y="465"/>
                  </a:cubicBezTo>
                  <a:cubicBezTo>
                    <a:pt x="20711" y="514"/>
                    <a:pt x="21195" y="482"/>
                    <a:pt x="21683" y="508"/>
                  </a:cubicBezTo>
                  <a:cubicBezTo>
                    <a:pt x="22184" y="534"/>
                    <a:pt x="22204" y="542"/>
                    <a:pt x="22213" y="1038"/>
                  </a:cubicBezTo>
                  <a:cubicBezTo>
                    <a:pt x="22233" y="2072"/>
                    <a:pt x="22230" y="3107"/>
                    <a:pt x="22236" y="4141"/>
                  </a:cubicBezTo>
                  <a:cubicBezTo>
                    <a:pt x="22241" y="5156"/>
                    <a:pt x="22241" y="6167"/>
                    <a:pt x="22250" y="7178"/>
                  </a:cubicBezTo>
                  <a:cubicBezTo>
                    <a:pt x="22259" y="7901"/>
                    <a:pt x="22304" y="7843"/>
                    <a:pt x="21637" y="7846"/>
                  </a:cubicBezTo>
                  <a:cubicBezTo>
                    <a:pt x="19766" y="7852"/>
                    <a:pt x="17895" y="7849"/>
                    <a:pt x="16024" y="78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0" name="Google Shape;4260;p117"/>
            <p:cNvSpPr/>
            <p:nvPr/>
          </p:nvSpPr>
          <p:spPr>
            <a:xfrm>
              <a:off x="6829875" y="3684617"/>
              <a:ext cx="103750" cy="128750"/>
            </a:xfrm>
            <a:custGeom>
              <a:avLst/>
              <a:gdLst/>
              <a:ahLst/>
              <a:cxnLst/>
              <a:rect l="l" t="t" r="r" b="b"/>
              <a:pathLst>
                <a:path w="4150" h="5150" extrusionOk="0">
                  <a:moveTo>
                    <a:pt x="32" y="2376"/>
                  </a:moveTo>
                  <a:cubicBezTo>
                    <a:pt x="32" y="1868"/>
                    <a:pt x="21" y="1364"/>
                    <a:pt x="35" y="857"/>
                  </a:cubicBezTo>
                  <a:cubicBezTo>
                    <a:pt x="58" y="238"/>
                    <a:pt x="270" y="23"/>
                    <a:pt x="880" y="12"/>
                  </a:cubicBezTo>
                  <a:cubicBezTo>
                    <a:pt x="1517" y="0"/>
                    <a:pt x="2155" y="9"/>
                    <a:pt x="2794" y="20"/>
                  </a:cubicBezTo>
                  <a:cubicBezTo>
                    <a:pt x="2926" y="26"/>
                    <a:pt x="3055" y="52"/>
                    <a:pt x="3178" y="98"/>
                  </a:cubicBezTo>
                  <a:cubicBezTo>
                    <a:pt x="3385" y="172"/>
                    <a:pt x="3494" y="330"/>
                    <a:pt x="3479" y="556"/>
                  </a:cubicBezTo>
                  <a:cubicBezTo>
                    <a:pt x="3465" y="782"/>
                    <a:pt x="3325" y="931"/>
                    <a:pt x="3113" y="963"/>
                  </a:cubicBezTo>
                  <a:cubicBezTo>
                    <a:pt x="2763" y="1009"/>
                    <a:pt x="2413" y="1020"/>
                    <a:pt x="2061" y="1040"/>
                  </a:cubicBezTo>
                  <a:cubicBezTo>
                    <a:pt x="1906" y="1049"/>
                    <a:pt x="1751" y="1038"/>
                    <a:pt x="1600" y="1038"/>
                  </a:cubicBezTo>
                  <a:cubicBezTo>
                    <a:pt x="1075" y="1038"/>
                    <a:pt x="1075" y="1038"/>
                    <a:pt x="1078" y="1591"/>
                  </a:cubicBezTo>
                  <a:cubicBezTo>
                    <a:pt x="1078" y="2123"/>
                    <a:pt x="1078" y="2126"/>
                    <a:pt x="1617" y="2123"/>
                  </a:cubicBezTo>
                  <a:cubicBezTo>
                    <a:pt x="2035" y="2121"/>
                    <a:pt x="2453" y="2098"/>
                    <a:pt x="2872" y="2115"/>
                  </a:cubicBezTo>
                  <a:cubicBezTo>
                    <a:pt x="3198" y="2129"/>
                    <a:pt x="3393" y="2330"/>
                    <a:pt x="3382" y="2599"/>
                  </a:cubicBezTo>
                  <a:cubicBezTo>
                    <a:pt x="3370" y="2883"/>
                    <a:pt x="3207" y="3060"/>
                    <a:pt x="2932" y="3083"/>
                  </a:cubicBezTo>
                  <a:cubicBezTo>
                    <a:pt x="2474" y="3118"/>
                    <a:pt x="2009" y="3112"/>
                    <a:pt x="1548" y="3132"/>
                  </a:cubicBezTo>
                  <a:cubicBezTo>
                    <a:pt x="1098" y="3155"/>
                    <a:pt x="1090" y="3169"/>
                    <a:pt x="1124" y="3645"/>
                  </a:cubicBezTo>
                  <a:cubicBezTo>
                    <a:pt x="1150" y="4040"/>
                    <a:pt x="1190" y="4083"/>
                    <a:pt x="1617" y="4043"/>
                  </a:cubicBezTo>
                  <a:cubicBezTo>
                    <a:pt x="2098" y="4000"/>
                    <a:pt x="2577" y="3929"/>
                    <a:pt x="3058" y="3877"/>
                  </a:cubicBezTo>
                  <a:cubicBezTo>
                    <a:pt x="3253" y="3854"/>
                    <a:pt x="3451" y="3828"/>
                    <a:pt x="3648" y="3843"/>
                  </a:cubicBezTo>
                  <a:cubicBezTo>
                    <a:pt x="3892" y="3860"/>
                    <a:pt x="4049" y="4017"/>
                    <a:pt x="4098" y="4258"/>
                  </a:cubicBezTo>
                  <a:cubicBezTo>
                    <a:pt x="4150" y="4505"/>
                    <a:pt x="4035" y="4688"/>
                    <a:pt x="3823" y="4805"/>
                  </a:cubicBezTo>
                  <a:cubicBezTo>
                    <a:pt x="3726" y="4854"/>
                    <a:pt x="3620" y="4886"/>
                    <a:pt x="3511" y="4903"/>
                  </a:cubicBezTo>
                  <a:cubicBezTo>
                    <a:pt x="2686" y="5032"/>
                    <a:pt x="1857" y="5149"/>
                    <a:pt x="1018" y="5144"/>
                  </a:cubicBezTo>
                  <a:cubicBezTo>
                    <a:pt x="365" y="5135"/>
                    <a:pt x="173" y="4946"/>
                    <a:pt x="84" y="4290"/>
                  </a:cubicBezTo>
                  <a:cubicBezTo>
                    <a:pt x="1" y="3654"/>
                    <a:pt x="35" y="3015"/>
                    <a:pt x="32" y="23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1" name="Google Shape;4261;p117"/>
            <p:cNvSpPr/>
            <p:nvPr/>
          </p:nvSpPr>
          <p:spPr>
            <a:xfrm>
              <a:off x="6677950" y="3687767"/>
              <a:ext cx="102950" cy="123950"/>
            </a:xfrm>
            <a:custGeom>
              <a:avLst/>
              <a:gdLst/>
              <a:ahLst/>
              <a:cxnLst/>
              <a:rect l="l" t="t" r="r" b="b"/>
              <a:pathLst>
                <a:path w="4118" h="4958" extrusionOk="0">
                  <a:moveTo>
                    <a:pt x="0" y="1479"/>
                  </a:moveTo>
                  <a:cubicBezTo>
                    <a:pt x="26" y="1195"/>
                    <a:pt x="26" y="906"/>
                    <a:pt x="78" y="628"/>
                  </a:cubicBezTo>
                  <a:cubicBezTo>
                    <a:pt x="158" y="201"/>
                    <a:pt x="376" y="0"/>
                    <a:pt x="659" y="43"/>
                  </a:cubicBezTo>
                  <a:cubicBezTo>
                    <a:pt x="954" y="89"/>
                    <a:pt x="1101" y="330"/>
                    <a:pt x="1046" y="765"/>
                  </a:cubicBezTo>
                  <a:cubicBezTo>
                    <a:pt x="972" y="1290"/>
                    <a:pt x="989" y="1823"/>
                    <a:pt x="1095" y="2341"/>
                  </a:cubicBezTo>
                  <a:cubicBezTo>
                    <a:pt x="1184" y="2754"/>
                    <a:pt x="1321" y="3149"/>
                    <a:pt x="1648" y="3442"/>
                  </a:cubicBezTo>
                  <a:cubicBezTo>
                    <a:pt x="1923" y="3688"/>
                    <a:pt x="2078" y="3677"/>
                    <a:pt x="2290" y="3367"/>
                  </a:cubicBezTo>
                  <a:cubicBezTo>
                    <a:pt x="2679" y="2783"/>
                    <a:pt x="2808" y="2112"/>
                    <a:pt x="2920" y="1436"/>
                  </a:cubicBezTo>
                  <a:cubicBezTo>
                    <a:pt x="2963" y="1175"/>
                    <a:pt x="2989" y="912"/>
                    <a:pt x="3040" y="654"/>
                  </a:cubicBezTo>
                  <a:cubicBezTo>
                    <a:pt x="3098" y="358"/>
                    <a:pt x="3290" y="189"/>
                    <a:pt x="3593" y="192"/>
                  </a:cubicBezTo>
                  <a:cubicBezTo>
                    <a:pt x="3874" y="198"/>
                    <a:pt x="4118" y="453"/>
                    <a:pt x="4083" y="791"/>
                  </a:cubicBezTo>
                  <a:cubicBezTo>
                    <a:pt x="3977" y="1912"/>
                    <a:pt x="3823" y="3029"/>
                    <a:pt x="3172" y="3992"/>
                  </a:cubicBezTo>
                  <a:cubicBezTo>
                    <a:pt x="2582" y="4869"/>
                    <a:pt x="1694" y="4957"/>
                    <a:pt x="937" y="4215"/>
                  </a:cubicBezTo>
                  <a:cubicBezTo>
                    <a:pt x="284" y="3579"/>
                    <a:pt x="75" y="2757"/>
                    <a:pt x="20" y="1877"/>
                  </a:cubicBezTo>
                  <a:cubicBezTo>
                    <a:pt x="12" y="1745"/>
                    <a:pt x="20" y="1614"/>
                    <a:pt x="20" y="14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2" name="Google Shape;4262;p117"/>
            <p:cNvSpPr/>
            <p:nvPr/>
          </p:nvSpPr>
          <p:spPr>
            <a:xfrm>
              <a:off x="6527025" y="3686617"/>
              <a:ext cx="109175" cy="124450"/>
            </a:xfrm>
            <a:custGeom>
              <a:avLst/>
              <a:gdLst/>
              <a:ahLst/>
              <a:cxnLst/>
              <a:rect l="l" t="t" r="r" b="b"/>
              <a:pathLst>
                <a:path w="4367" h="4978" extrusionOk="0">
                  <a:moveTo>
                    <a:pt x="1544" y="3029"/>
                  </a:moveTo>
                  <a:cubicBezTo>
                    <a:pt x="1544" y="2657"/>
                    <a:pt x="1550" y="2281"/>
                    <a:pt x="1544" y="1909"/>
                  </a:cubicBezTo>
                  <a:cubicBezTo>
                    <a:pt x="1542" y="1476"/>
                    <a:pt x="1539" y="1479"/>
                    <a:pt x="1120" y="1490"/>
                  </a:cubicBezTo>
                  <a:cubicBezTo>
                    <a:pt x="946" y="1496"/>
                    <a:pt x="771" y="1508"/>
                    <a:pt x="593" y="1499"/>
                  </a:cubicBezTo>
                  <a:cubicBezTo>
                    <a:pt x="298" y="1482"/>
                    <a:pt x="77" y="1327"/>
                    <a:pt x="40" y="1029"/>
                  </a:cubicBezTo>
                  <a:cubicBezTo>
                    <a:pt x="0" y="731"/>
                    <a:pt x="166" y="528"/>
                    <a:pt x="453" y="436"/>
                  </a:cubicBezTo>
                  <a:cubicBezTo>
                    <a:pt x="579" y="396"/>
                    <a:pt x="705" y="364"/>
                    <a:pt x="837" y="344"/>
                  </a:cubicBezTo>
                  <a:cubicBezTo>
                    <a:pt x="1665" y="235"/>
                    <a:pt x="2493" y="132"/>
                    <a:pt x="3324" y="29"/>
                  </a:cubicBezTo>
                  <a:cubicBezTo>
                    <a:pt x="3499" y="6"/>
                    <a:pt x="3673" y="0"/>
                    <a:pt x="3851" y="12"/>
                  </a:cubicBezTo>
                  <a:cubicBezTo>
                    <a:pt x="4123" y="32"/>
                    <a:pt x="4304" y="184"/>
                    <a:pt x="4335" y="462"/>
                  </a:cubicBezTo>
                  <a:cubicBezTo>
                    <a:pt x="4367" y="740"/>
                    <a:pt x="4209" y="912"/>
                    <a:pt x="3960" y="1012"/>
                  </a:cubicBezTo>
                  <a:cubicBezTo>
                    <a:pt x="3688" y="1118"/>
                    <a:pt x="3395" y="1095"/>
                    <a:pt x="3112" y="1135"/>
                  </a:cubicBezTo>
                  <a:cubicBezTo>
                    <a:pt x="2622" y="1213"/>
                    <a:pt x="2610" y="1207"/>
                    <a:pt x="2587" y="1694"/>
                  </a:cubicBezTo>
                  <a:cubicBezTo>
                    <a:pt x="2550" y="2419"/>
                    <a:pt x="2536" y="3144"/>
                    <a:pt x="2513" y="3872"/>
                  </a:cubicBezTo>
                  <a:cubicBezTo>
                    <a:pt x="2507" y="4023"/>
                    <a:pt x="2507" y="4178"/>
                    <a:pt x="2496" y="4333"/>
                  </a:cubicBezTo>
                  <a:cubicBezTo>
                    <a:pt x="2458" y="4768"/>
                    <a:pt x="2287" y="4978"/>
                    <a:pt x="1980" y="4963"/>
                  </a:cubicBezTo>
                  <a:cubicBezTo>
                    <a:pt x="1682" y="4952"/>
                    <a:pt x="1542" y="4748"/>
                    <a:pt x="1533" y="4284"/>
                  </a:cubicBezTo>
                  <a:cubicBezTo>
                    <a:pt x="1524" y="3866"/>
                    <a:pt x="1533" y="3448"/>
                    <a:pt x="1533" y="30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63" name="Google Shape;4263;p117"/>
          <p:cNvGrpSpPr/>
          <p:nvPr/>
        </p:nvGrpSpPr>
        <p:grpSpPr>
          <a:xfrm>
            <a:off x="7091675" y="3707362"/>
            <a:ext cx="622650" cy="255250"/>
            <a:chOff x="7106825" y="3629167"/>
            <a:chExt cx="622650" cy="255250"/>
          </a:xfrm>
        </p:grpSpPr>
        <p:sp>
          <p:nvSpPr>
            <p:cNvPr id="4264" name="Google Shape;4264;p117"/>
            <p:cNvSpPr/>
            <p:nvPr/>
          </p:nvSpPr>
          <p:spPr>
            <a:xfrm>
              <a:off x="7106825" y="3629167"/>
              <a:ext cx="622650" cy="255250"/>
            </a:xfrm>
            <a:custGeom>
              <a:avLst/>
              <a:gdLst/>
              <a:ahLst/>
              <a:cxnLst/>
              <a:rect l="l" t="t" r="r" b="b"/>
              <a:pathLst>
                <a:path w="24906" h="10210" extrusionOk="0">
                  <a:moveTo>
                    <a:pt x="12301" y="9854"/>
                  </a:moveTo>
                  <a:cubicBezTo>
                    <a:pt x="8995" y="9683"/>
                    <a:pt x="5404" y="9817"/>
                    <a:pt x="1820" y="9728"/>
                  </a:cubicBezTo>
                  <a:cubicBezTo>
                    <a:pt x="894" y="9703"/>
                    <a:pt x="516" y="9459"/>
                    <a:pt x="367" y="8539"/>
                  </a:cubicBezTo>
                  <a:cubicBezTo>
                    <a:pt x="132" y="7064"/>
                    <a:pt x="0" y="5574"/>
                    <a:pt x="123" y="4072"/>
                  </a:cubicBezTo>
                  <a:cubicBezTo>
                    <a:pt x="207" y="3043"/>
                    <a:pt x="292" y="2012"/>
                    <a:pt x="209" y="978"/>
                  </a:cubicBezTo>
                  <a:cubicBezTo>
                    <a:pt x="164" y="399"/>
                    <a:pt x="304" y="273"/>
                    <a:pt x="866" y="241"/>
                  </a:cubicBezTo>
                  <a:cubicBezTo>
                    <a:pt x="5063" y="0"/>
                    <a:pt x="9270" y="21"/>
                    <a:pt x="13470" y="141"/>
                  </a:cubicBezTo>
                  <a:cubicBezTo>
                    <a:pt x="15774" y="207"/>
                    <a:pt x="18089" y="284"/>
                    <a:pt x="20379" y="628"/>
                  </a:cubicBezTo>
                  <a:cubicBezTo>
                    <a:pt x="21207" y="751"/>
                    <a:pt x="22029" y="892"/>
                    <a:pt x="22860" y="980"/>
                  </a:cubicBezTo>
                  <a:cubicBezTo>
                    <a:pt x="23608" y="1061"/>
                    <a:pt x="23986" y="1508"/>
                    <a:pt x="24192" y="2167"/>
                  </a:cubicBezTo>
                  <a:cubicBezTo>
                    <a:pt x="24499" y="3141"/>
                    <a:pt x="24605" y="4147"/>
                    <a:pt x="24682" y="5155"/>
                  </a:cubicBezTo>
                  <a:cubicBezTo>
                    <a:pt x="24748" y="5989"/>
                    <a:pt x="24791" y="6826"/>
                    <a:pt x="24860" y="7660"/>
                  </a:cubicBezTo>
                  <a:cubicBezTo>
                    <a:pt x="24906" y="8233"/>
                    <a:pt x="24846" y="8806"/>
                    <a:pt x="24754" y="9367"/>
                  </a:cubicBezTo>
                  <a:cubicBezTo>
                    <a:pt x="24674" y="9869"/>
                    <a:pt x="24433" y="10101"/>
                    <a:pt x="23929" y="10164"/>
                  </a:cubicBezTo>
                  <a:cubicBezTo>
                    <a:pt x="23579" y="10210"/>
                    <a:pt x="23224" y="10207"/>
                    <a:pt x="22874" y="10204"/>
                  </a:cubicBezTo>
                  <a:cubicBezTo>
                    <a:pt x="20671" y="10195"/>
                    <a:pt x="18476" y="10038"/>
                    <a:pt x="16275" y="9972"/>
                  </a:cubicBezTo>
                  <a:cubicBezTo>
                    <a:pt x="15043" y="9938"/>
                    <a:pt x="13811" y="9897"/>
                    <a:pt x="12301" y="985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5" name="Google Shape;4265;p117"/>
            <p:cNvSpPr/>
            <p:nvPr/>
          </p:nvSpPr>
          <p:spPr>
            <a:xfrm>
              <a:off x="7133900" y="3655317"/>
              <a:ext cx="569375" cy="202450"/>
            </a:xfrm>
            <a:custGeom>
              <a:avLst/>
              <a:gdLst/>
              <a:ahLst/>
              <a:cxnLst/>
              <a:rect l="l" t="t" r="r" b="b"/>
              <a:pathLst>
                <a:path w="22775" h="8098" extrusionOk="0">
                  <a:moveTo>
                    <a:pt x="12095" y="7760"/>
                  </a:moveTo>
                  <a:cubicBezTo>
                    <a:pt x="8052" y="7571"/>
                    <a:pt x="4571" y="7700"/>
                    <a:pt x="1092" y="7596"/>
                  </a:cubicBezTo>
                  <a:cubicBezTo>
                    <a:pt x="356" y="7573"/>
                    <a:pt x="381" y="7585"/>
                    <a:pt x="273" y="6828"/>
                  </a:cubicBezTo>
                  <a:cubicBezTo>
                    <a:pt x="0" y="4983"/>
                    <a:pt x="81" y="3141"/>
                    <a:pt x="235" y="1295"/>
                  </a:cubicBezTo>
                  <a:cubicBezTo>
                    <a:pt x="255" y="1078"/>
                    <a:pt x="261" y="857"/>
                    <a:pt x="258" y="639"/>
                  </a:cubicBezTo>
                  <a:cubicBezTo>
                    <a:pt x="244" y="149"/>
                    <a:pt x="238" y="146"/>
                    <a:pt x="745" y="121"/>
                  </a:cubicBezTo>
                  <a:cubicBezTo>
                    <a:pt x="1052" y="103"/>
                    <a:pt x="1361" y="81"/>
                    <a:pt x="1668" y="89"/>
                  </a:cubicBezTo>
                  <a:cubicBezTo>
                    <a:pt x="5192" y="198"/>
                    <a:pt x="8720" y="0"/>
                    <a:pt x="12238" y="169"/>
                  </a:cubicBezTo>
                  <a:cubicBezTo>
                    <a:pt x="14502" y="278"/>
                    <a:pt x="16774" y="316"/>
                    <a:pt x="19023" y="639"/>
                  </a:cubicBezTo>
                  <a:cubicBezTo>
                    <a:pt x="19852" y="757"/>
                    <a:pt x="20677" y="889"/>
                    <a:pt x="21508" y="989"/>
                  </a:cubicBezTo>
                  <a:cubicBezTo>
                    <a:pt x="21843" y="1032"/>
                    <a:pt x="22003" y="1192"/>
                    <a:pt x="22098" y="1505"/>
                  </a:cubicBezTo>
                  <a:cubicBezTo>
                    <a:pt x="22321" y="2250"/>
                    <a:pt x="22419" y="3012"/>
                    <a:pt x="22488" y="3780"/>
                  </a:cubicBezTo>
                  <a:cubicBezTo>
                    <a:pt x="22579" y="4788"/>
                    <a:pt x="22642" y="5800"/>
                    <a:pt x="22700" y="6808"/>
                  </a:cubicBezTo>
                  <a:cubicBezTo>
                    <a:pt x="22774" y="8098"/>
                    <a:pt x="22768" y="8092"/>
                    <a:pt x="21502" y="8075"/>
                  </a:cubicBezTo>
                  <a:cubicBezTo>
                    <a:pt x="18175" y="8029"/>
                    <a:pt x="14857" y="7743"/>
                    <a:pt x="12095" y="776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6" name="Google Shape;4266;p117"/>
            <p:cNvSpPr/>
            <p:nvPr/>
          </p:nvSpPr>
          <p:spPr>
            <a:xfrm>
              <a:off x="7192125" y="3700167"/>
              <a:ext cx="135200" cy="107400"/>
            </a:xfrm>
            <a:custGeom>
              <a:avLst/>
              <a:gdLst/>
              <a:ahLst/>
              <a:cxnLst/>
              <a:rect l="l" t="t" r="r" b="b"/>
              <a:pathLst>
                <a:path w="5408" h="4296" extrusionOk="0">
                  <a:moveTo>
                    <a:pt x="1583" y="2241"/>
                  </a:moveTo>
                  <a:cubicBezTo>
                    <a:pt x="1734" y="1665"/>
                    <a:pt x="1838" y="1238"/>
                    <a:pt x="1961" y="814"/>
                  </a:cubicBezTo>
                  <a:cubicBezTo>
                    <a:pt x="2047" y="527"/>
                    <a:pt x="2190" y="272"/>
                    <a:pt x="2534" y="258"/>
                  </a:cubicBezTo>
                  <a:cubicBezTo>
                    <a:pt x="2872" y="244"/>
                    <a:pt x="3041" y="467"/>
                    <a:pt x="3170" y="745"/>
                  </a:cubicBezTo>
                  <a:cubicBezTo>
                    <a:pt x="3359" y="1155"/>
                    <a:pt x="3465" y="1608"/>
                    <a:pt x="3829" y="2046"/>
                  </a:cubicBezTo>
                  <a:cubicBezTo>
                    <a:pt x="3909" y="1593"/>
                    <a:pt x="3975" y="1221"/>
                    <a:pt x="4041" y="845"/>
                  </a:cubicBezTo>
                  <a:cubicBezTo>
                    <a:pt x="4081" y="602"/>
                    <a:pt x="4147" y="370"/>
                    <a:pt x="4348" y="203"/>
                  </a:cubicBezTo>
                  <a:cubicBezTo>
                    <a:pt x="4554" y="34"/>
                    <a:pt x="4786" y="0"/>
                    <a:pt x="5021" y="143"/>
                  </a:cubicBezTo>
                  <a:cubicBezTo>
                    <a:pt x="5247" y="278"/>
                    <a:pt x="5408" y="501"/>
                    <a:pt x="5276" y="748"/>
                  </a:cubicBezTo>
                  <a:cubicBezTo>
                    <a:pt x="4926" y="1418"/>
                    <a:pt x="4987" y="2161"/>
                    <a:pt x="4835" y="2865"/>
                  </a:cubicBezTo>
                  <a:cubicBezTo>
                    <a:pt x="4777" y="3146"/>
                    <a:pt x="4743" y="3430"/>
                    <a:pt x="4671" y="3708"/>
                  </a:cubicBezTo>
                  <a:cubicBezTo>
                    <a:pt x="4600" y="3983"/>
                    <a:pt x="4434" y="4183"/>
                    <a:pt x="4144" y="4238"/>
                  </a:cubicBezTo>
                  <a:cubicBezTo>
                    <a:pt x="3838" y="4295"/>
                    <a:pt x="3640" y="4120"/>
                    <a:pt x="3499" y="3877"/>
                  </a:cubicBezTo>
                  <a:cubicBezTo>
                    <a:pt x="3244" y="3421"/>
                    <a:pt x="2998" y="2957"/>
                    <a:pt x="2717" y="2438"/>
                  </a:cubicBezTo>
                  <a:cubicBezTo>
                    <a:pt x="2508" y="2731"/>
                    <a:pt x="2491" y="3034"/>
                    <a:pt x="2376" y="3298"/>
                  </a:cubicBezTo>
                  <a:cubicBezTo>
                    <a:pt x="2287" y="3499"/>
                    <a:pt x="2230" y="3722"/>
                    <a:pt x="2104" y="3894"/>
                  </a:cubicBezTo>
                  <a:cubicBezTo>
                    <a:pt x="1832" y="4275"/>
                    <a:pt x="1333" y="4272"/>
                    <a:pt x="1133" y="3851"/>
                  </a:cubicBezTo>
                  <a:cubicBezTo>
                    <a:pt x="694" y="2940"/>
                    <a:pt x="319" y="1997"/>
                    <a:pt x="90" y="1006"/>
                  </a:cubicBezTo>
                  <a:cubicBezTo>
                    <a:pt x="1" y="616"/>
                    <a:pt x="184" y="355"/>
                    <a:pt x="502" y="312"/>
                  </a:cubicBezTo>
                  <a:cubicBezTo>
                    <a:pt x="800" y="269"/>
                    <a:pt x="1009" y="424"/>
                    <a:pt x="1072" y="808"/>
                  </a:cubicBezTo>
                  <a:cubicBezTo>
                    <a:pt x="1144" y="1267"/>
                    <a:pt x="1310" y="1682"/>
                    <a:pt x="1583" y="224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7" name="Google Shape;4267;p117"/>
            <p:cNvSpPr/>
            <p:nvPr/>
          </p:nvSpPr>
          <p:spPr>
            <a:xfrm>
              <a:off x="7473300" y="3678592"/>
              <a:ext cx="99100" cy="136125"/>
            </a:xfrm>
            <a:custGeom>
              <a:avLst/>
              <a:gdLst/>
              <a:ahLst/>
              <a:cxnLst/>
              <a:rect l="l" t="t" r="r" b="b"/>
              <a:pathLst>
                <a:path w="3964" h="5445" extrusionOk="0">
                  <a:moveTo>
                    <a:pt x="3949" y="2691"/>
                  </a:moveTo>
                  <a:cubicBezTo>
                    <a:pt x="3963" y="3322"/>
                    <a:pt x="3697" y="3837"/>
                    <a:pt x="3281" y="4287"/>
                  </a:cubicBezTo>
                  <a:cubicBezTo>
                    <a:pt x="2685" y="4932"/>
                    <a:pt x="1889" y="5184"/>
                    <a:pt x="1069" y="5365"/>
                  </a:cubicBezTo>
                  <a:cubicBezTo>
                    <a:pt x="700" y="5445"/>
                    <a:pt x="442" y="5224"/>
                    <a:pt x="373" y="4840"/>
                  </a:cubicBezTo>
                  <a:cubicBezTo>
                    <a:pt x="341" y="4642"/>
                    <a:pt x="327" y="4445"/>
                    <a:pt x="327" y="4247"/>
                  </a:cubicBezTo>
                  <a:cubicBezTo>
                    <a:pt x="313" y="3258"/>
                    <a:pt x="207" y="2279"/>
                    <a:pt x="98" y="1296"/>
                  </a:cubicBezTo>
                  <a:cubicBezTo>
                    <a:pt x="0" y="402"/>
                    <a:pt x="384" y="1"/>
                    <a:pt x="1275" y="127"/>
                  </a:cubicBezTo>
                  <a:cubicBezTo>
                    <a:pt x="2210" y="261"/>
                    <a:pt x="3075" y="551"/>
                    <a:pt x="3594" y="1439"/>
                  </a:cubicBezTo>
                  <a:cubicBezTo>
                    <a:pt x="3823" y="1817"/>
                    <a:pt x="3943" y="2247"/>
                    <a:pt x="3949" y="26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8" name="Google Shape;4268;p117"/>
            <p:cNvSpPr/>
            <p:nvPr/>
          </p:nvSpPr>
          <p:spPr>
            <a:xfrm>
              <a:off x="7348000" y="3691067"/>
              <a:ext cx="101975" cy="114050"/>
            </a:xfrm>
            <a:custGeom>
              <a:avLst/>
              <a:gdLst/>
              <a:ahLst/>
              <a:cxnLst/>
              <a:rect l="l" t="t" r="r" b="b"/>
              <a:pathLst>
                <a:path w="4079" h="4562" extrusionOk="0">
                  <a:moveTo>
                    <a:pt x="2201" y="4545"/>
                  </a:moveTo>
                  <a:cubicBezTo>
                    <a:pt x="1611" y="4545"/>
                    <a:pt x="1213" y="4562"/>
                    <a:pt x="817" y="4542"/>
                  </a:cubicBezTo>
                  <a:cubicBezTo>
                    <a:pt x="236" y="4510"/>
                    <a:pt x="18" y="4298"/>
                    <a:pt x="15" y="3722"/>
                  </a:cubicBezTo>
                  <a:cubicBezTo>
                    <a:pt x="1" y="2734"/>
                    <a:pt x="61" y="1745"/>
                    <a:pt x="187" y="765"/>
                  </a:cubicBezTo>
                  <a:cubicBezTo>
                    <a:pt x="267" y="181"/>
                    <a:pt x="468" y="14"/>
                    <a:pt x="1055" y="9"/>
                  </a:cubicBezTo>
                  <a:cubicBezTo>
                    <a:pt x="1605" y="0"/>
                    <a:pt x="2156" y="14"/>
                    <a:pt x="2703" y="9"/>
                  </a:cubicBezTo>
                  <a:cubicBezTo>
                    <a:pt x="3004" y="6"/>
                    <a:pt x="3227" y="100"/>
                    <a:pt x="3285" y="418"/>
                  </a:cubicBezTo>
                  <a:cubicBezTo>
                    <a:pt x="3336" y="691"/>
                    <a:pt x="3133" y="929"/>
                    <a:pt x="2766" y="969"/>
                  </a:cubicBezTo>
                  <a:cubicBezTo>
                    <a:pt x="2373" y="1012"/>
                    <a:pt x="1978" y="994"/>
                    <a:pt x="1583" y="1012"/>
                  </a:cubicBezTo>
                  <a:cubicBezTo>
                    <a:pt x="1233" y="1026"/>
                    <a:pt x="995" y="1456"/>
                    <a:pt x="1167" y="1751"/>
                  </a:cubicBezTo>
                  <a:cubicBezTo>
                    <a:pt x="1236" y="1868"/>
                    <a:pt x="1353" y="1840"/>
                    <a:pt x="1459" y="1828"/>
                  </a:cubicBezTo>
                  <a:cubicBezTo>
                    <a:pt x="1743" y="1800"/>
                    <a:pt x="2027" y="1765"/>
                    <a:pt x="2310" y="1742"/>
                  </a:cubicBezTo>
                  <a:cubicBezTo>
                    <a:pt x="2508" y="1719"/>
                    <a:pt x="2709" y="1751"/>
                    <a:pt x="2892" y="1834"/>
                  </a:cubicBezTo>
                  <a:cubicBezTo>
                    <a:pt x="3133" y="1946"/>
                    <a:pt x="3285" y="2126"/>
                    <a:pt x="3239" y="2404"/>
                  </a:cubicBezTo>
                  <a:cubicBezTo>
                    <a:pt x="3190" y="2694"/>
                    <a:pt x="2975" y="2794"/>
                    <a:pt x="2709" y="2785"/>
                  </a:cubicBezTo>
                  <a:cubicBezTo>
                    <a:pt x="2267" y="2771"/>
                    <a:pt x="1829" y="2754"/>
                    <a:pt x="1393" y="2840"/>
                  </a:cubicBezTo>
                  <a:cubicBezTo>
                    <a:pt x="1270" y="2865"/>
                    <a:pt x="1121" y="2880"/>
                    <a:pt x="1107" y="3055"/>
                  </a:cubicBezTo>
                  <a:cubicBezTo>
                    <a:pt x="1090" y="3255"/>
                    <a:pt x="1061" y="3467"/>
                    <a:pt x="1371" y="3453"/>
                  </a:cubicBezTo>
                  <a:cubicBezTo>
                    <a:pt x="2007" y="3427"/>
                    <a:pt x="2643" y="3504"/>
                    <a:pt x="3276" y="3378"/>
                  </a:cubicBezTo>
                  <a:cubicBezTo>
                    <a:pt x="3691" y="3295"/>
                    <a:pt x="3964" y="3470"/>
                    <a:pt x="4018" y="3811"/>
                  </a:cubicBezTo>
                  <a:cubicBezTo>
                    <a:pt x="4078" y="4169"/>
                    <a:pt x="3840" y="4441"/>
                    <a:pt x="3388" y="4484"/>
                  </a:cubicBezTo>
                  <a:cubicBezTo>
                    <a:pt x="2929" y="4530"/>
                    <a:pt x="2468" y="4533"/>
                    <a:pt x="2201" y="45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9" name="Google Shape;4269;p117"/>
            <p:cNvSpPr/>
            <p:nvPr/>
          </p:nvSpPr>
          <p:spPr>
            <a:xfrm>
              <a:off x="7502675" y="3710267"/>
              <a:ext cx="43075" cy="71500"/>
            </a:xfrm>
            <a:custGeom>
              <a:avLst/>
              <a:gdLst/>
              <a:ahLst/>
              <a:cxnLst/>
              <a:rect l="l" t="t" r="r" b="b"/>
              <a:pathLst>
                <a:path w="1723" h="2860" extrusionOk="0">
                  <a:moveTo>
                    <a:pt x="0" y="0"/>
                  </a:moveTo>
                  <a:cubicBezTo>
                    <a:pt x="1075" y="83"/>
                    <a:pt x="1636" y="547"/>
                    <a:pt x="1682" y="1347"/>
                  </a:cubicBezTo>
                  <a:cubicBezTo>
                    <a:pt x="1722" y="2060"/>
                    <a:pt x="1175" y="2622"/>
                    <a:pt x="158" y="2860"/>
                  </a:cubicBezTo>
                  <a:cubicBezTo>
                    <a:pt x="103" y="1903"/>
                    <a:pt x="52" y="954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70" name="Google Shape;4270;p117"/>
          <p:cNvGrpSpPr/>
          <p:nvPr/>
        </p:nvGrpSpPr>
        <p:grpSpPr>
          <a:xfrm>
            <a:off x="7756500" y="3715537"/>
            <a:ext cx="622375" cy="248375"/>
            <a:chOff x="7771650" y="3637342"/>
            <a:chExt cx="622375" cy="248375"/>
          </a:xfrm>
        </p:grpSpPr>
        <p:sp>
          <p:nvSpPr>
            <p:cNvPr id="4271" name="Google Shape;4271;p117"/>
            <p:cNvSpPr/>
            <p:nvPr/>
          </p:nvSpPr>
          <p:spPr>
            <a:xfrm>
              <a:off x="7771650" y="3637342"/>
              <a:ext cx="622375" cy="248375"/>
            </a:xfrm>
            <a:custGeom>
              <a:avLst/>
              <a:gdLst/>
              <a:ahLst/>
              <a:cxnLst/>
              <a:rect l="l" t="t" r="r" b="b"/>
              <a:pathLst>
                <a:path w="24895" h="9935" extrusionOk="0">
                  <a:moveTo>
                    <a:pt x="14224" y="9702"/>
                  </a:moveTo>
                  <a:cubicBezTo>
                    <a:pt x="11594" y="9596"/>
                    <a:pt x="9703" y="9590"/>
                    <a:pt x="7809" y="9656"/>
                  </a:cubicBezTo>
                  <a:cubicBezTo>
                    <a:pt x="5740" y="9728"/>
                    <a:pt x="3674" y="9556"/>
                    <a:pt x="1614" y="9404"/>
                  </a:cubicBezTo>
                  <a:cubicBezTo>
                    <a:pt x="1436" y="9390"/>
                    <a:pt x="1264" y="9358"/>
                    <a:pt x="1092" y="9315"/>
                  </a:cubicBezTo>
                  <a:cubicBezTo>
                    <a:pt x="597" y="9195"/>
                    <a:pt x="425" y="9012"/>
                    <a:pt x="376" y="8505"/>
                  </a:cubicBezTo>
                  <a:cubicBezTo>
                    <a:pt x="327" y="7997"/>
                    <a:pt x="304" y="7496"/>
                    <a:pt x="273" y="6992"/>
                  </a:cubicBezTo>
                  <a:cubicBezTo>
                    <a:pt x="190" y="5762"/>
                    <a:pt x="89" y="4533"/>
                    <a:pt x="35" y="3301"/>
                  </a:cubicBezTo>
                  <a:cubicBezTo>
                    <a:pt x="1" y="2579"/>
                    <a:pt x="29" y="1851"/>
                    <a:pt x="49" y="1126"/>
                  </a:cubicBezTo>
                  <a:cubicBezTo>
                    <a:pt x="69" y="499"/>
                    <a:pt x="393" y="195"/>
                    <a:pt x="1046" y="135"/>
                  </a:cubicBezTo>
                  <a:cubicBezTo>
                    <a:pt x="2473" y="0"/>
                    <a:pt x="3906" y="37"/>
                    <a:pt x="5333" y="66"/>
                  </a:cubicBezTo>
                  <a:cubicBezTo>
                    <a:pt x="8591" y="132"/>
                    <a:pt x="11849" y="192"/>
                    <a:pt x="15104" y="310"/>
                  </a:cubicBezTo>
                  <a:cubicBezTo>
                    <a:pt x="17763" y="404"/>
                    <a:pt x="20425" y="502"/>
                    <a:pt x="23087" y="542"/>
                  </a:cubicBezTo>
                  <a:cubicBezTo>
                    <a:pt x="24534" y="565"/>
                    <a:pt x="24691" y="748"/>
                    <a:pt x="24737" y="2206"/>
                  </a:cubicBezTo>
                  <a:cubicBezTo>
                    <a:pt x="24780" y="3636"/>
                    <a:pt x="24800" y="5066"/>
                    <a:pt x="24860" y="6496"/>
                  </a:cubicBezTo>
                  <a:cubicBezTo>
                    <a:pt x="24895" y="7358"/>
                    <a:pt x="24720" y="8204"/>
                    <a:pt x="24703" y="9063"/>
                  </a:cubicBezTo>
                  <a:cubicBezTo>
                    <a:pt x="24694" y="9505"/>
                    <a:pt x="24425" y="9722"/>
                    <a:pt x="23981" y="9780"/>
                  </a:cubicBezTo>
                  <a:cubicBezTo>
                    <a:pt x="23872" y="9791"/>
                    <a:pt x="23760" y="9791"/>
                    <a:pt x="23651" y="9785"/>
                  </a:cubicBezTo>
                  <a:cubicBezTo>
                    <a:pt x="20262" y="9731"/>
                    <a:pt x="16869" y="9934"/>
                    <a:pt x="14224" y="970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2" name="Google Shape;4272;p117"/>
            <p:cNvSpPr/>
            <p:nvPr/>
          </p:nvSpPr>
          <p:spPr>
            <a:xfrm>
              <a:off x="7793850" y="3664617"/>
              <a:ext cx="571950" cy="193225"/>
            </a:xfrm>
            <a:custGeom>
              <a:avLst/>
              <a:gdLst/>
              <a:ahLst/>
              <a:cxnLst/>
              <a:rect l="l" t="t" r="r" b="b"/>
              <a:pathLst>
                <a:path w="22878" h="7729" extrusionOk="0">
                  <a:moveTo>
                    <a:pt x="12820" y="7502"/>
                  </a:moveTo>
                  <a:cubicBezTo>
                    <a:pt x="10557" y="7422"/>
                    <a:pt x="8797" y="7414"/>
                    <a:pt x="7038" y="7477"/>
                  </a:cubicBezTo>
                  <a:cubicBezTo>
                    <a:pt x="5035" y="7551"/>
                    <a:pt x="3035" y="7405"/>
                    <a:pt x="1038" y="7250"/>
                  </a:cubicBezTo>
                  <a:cubicBezTo>
                    <a:pt x="551" y="7210"/>
                    <a:pt x="531" y="7199"/>
                    <a:pt x="514" y="6697"/>
                  </a:cubicBezTo>
                  <a:cubicBezTo>
                    <a:pt x="462" y="5004"/>
                    <a:pt x="253" y="3322"/>
                    <a:pt x="121" y="1634"/>
                  </a:cubicBezTo>
                  <a:cubicBezTo>
                    <a:pt x="1" y="104"/>
                    <a:pt x="12" y="84"/>
                    <a:pt x="1517" y="52"/>
                  </a:cubicBezTo>
                  <a:cubicBezTo>
                    <a:pt x="3918" y="1"/>
                    <a:pt x="6313" y="135"/>
                    <a:pt x="8712" y="167"/>
                  </a:cubicBezTo>
                  <a:cubicBezTo>
                    <a:pt x="10448" y="187"/>
                    <a:pt x="12187" y="210"/>
                    <a:pt x="13924" y="284"/>
                  </a:cubicBezTo>
                  <a:cubicBezTo>
                    <a:pt x="16694" y="405"/>
                    <a:pt x="19465" y="511"/>
                    <a:pt x="22236" y="534"/>
                  </a:cubicBezTo>
                  <a:cubicBezTo>
                    <a:pt x="22729" y="539"/>
                    <a:pt x="22752" y="554"/>
                    <a:pt x="22766" y="1064"/>
                  </a:cubicBezTo>
                  <a:cubicBezTo>
                    <a:pt x="22815" y="2757"/>
                    <a:pt x="22849" y="4451"/>
                    <a:pt x="22875" y="6144"/>
                  </a:cubicBezTo>
                  <a:cubicBezTo>
                    <a:pt x="22878" y="6494"/>
                    <a:pt x="22780" y="6843"/>
                    <a:pt x="22780" y="7193"/>
                  </a:cubicBezTo>
                  <a:cubicBezTo>
                    <a:pt x="22780" y="7565"/>
                    <a:pt x="22597" y="7617"/>
                    <a:pt x="22282" y="7614"/>
                  </a:cubicBezTo>
                  <a:cubicBezTo>
                    <a:pt x="18958" y="7577"/>
                    <a:pt x="15637" y="7729"/>
                    <a:pt x="12820" y="75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3" name="Google Shape;4273;p117"/>
            <p:cNvSpPr/>
            <p:nvPr/>
          </p:nvSpPr>
          <p:spPr>
            <a:xfrm>
              <a:off x="7995075" y="3686542"/>
              <a:ext cx="105750" cy="129625"/>
            </a:xfrm>
            <a:custGeom>
              <a:avLst/>
              <a:gdLst/>
              <a:ahLst/>
              <a:cxnLst/>
              <a:rect l="l" t="t" r="r" b="b"/>
              <a:pathLst>
                <a:path w="4230" h="5185" extrusionOk="0">
                  <a:moveTo>
                    <a:pt x="1419" y="4047"/>
                  </a:moveTo>
                  <a:cubicBezTo>
                    <a:pt x="1419" y="4175"/>
                    <a:pt x="1430" y="4307"/>
                    <a:pt x="1419" y="4439"/>
                  </a:cubicBezTo>
                  <a:cubicBezTo>
                    <a:pt x="1385" y="4751"/>
                    <a:pt x="1193" y="4952"/>
                    <a:pt x="923" y="4955"/>
                  </a:cubicBezTo>
                  <a:cubicBezTo>
                    <a:pt x="614" y="4961"/>
                    <a:pt x="342" y="4769"/>
                    <a:pt x="370" y="4505"/>
                  </a:cubicBezTo>
                  <a:cubicBezTo>
                    <a:pt x="448" y="3829"/>
                    <a:pt x="1" y="3233"/>
                    <a:pt x="173" y="2525"/>
                  </a:cubicBezTo>
                  <a:cubicBezTo>
                    <a:pt x="290" y="2032"/>
                    <a:pt x="153" y="1479"/>
                    <a:pt x="127" y="952"/>
                  </a:cubicBezTo>
                  <a:cubicBezTo>
                    <a:pt x="118" y="820"/>
                    <a:pt x="89" y="691"/>
                    <a:pt x="89" y="559"/>
                  </a:cubicBezTo>
                  <a:cubicBezTo>
                    <a:pt x="87" y="310"/>
                    <a:pt x="207" y="130"/>
                    <a:pt x="448" y="72"/>
                  </a:cubicBezTo>
                  <a:cubicBezTo>
                    <a:pt x="734" y="1"/>
                    <a:pt x="920" y="155"/>
                    <a:pt x="1009" y="407"/>
                  </a:cubicBezTo>
                  <a:cubicBezTo>
                    <a:pt x="1069" y="597"/>
                    <a:pt x="1107" y="791"/>
                    <a:pt x="1118" y="986"/>
                  </a:cubicBezTo>
                  <a:cubicBezTo>
                    <a:pt x="1150" y="1359"/>
                    <a:pt x="1173" y="1731"/>
                    <a:pt x="1181" y="2104"/>
                  </a:cubicBezTo>
                  <a:cubicBezTo>
                    <a:pt x="1187" y="2405"/>
                    <a:pt x="1322" y="2479"/>
                    <a:pt x="1600" y="2422"/>
                  </a:cubicBezTo>
                  <a:cubicBezTo>
                    <a:pt x="1877" y="2365"/>
                    <a:pt x="2161" y="2324"/>
                    <a:pt x="2445" y="2299"/>
                  </a:cubicBezTo>
                  <a:cubicBezTo>
                    <a:pt x="2683" y="2273"/>
                    <a:pt x="2734" y="2144"/>
                    <a:pt x="2706" y="1940"/>
                  </a:cubicBezTo>
                  <a:cubicBezTo>
                    <a:pt x="2674" y="1723"/>
                    <a:pt x="2640" y="1505"/>
                    <a:pt x="2622" y="1284"/>
                  </a:cubicBezTo>
                  <a:cubicBezTo>
                    <a:pt x="2608" y="1089"/>
                    <a:pt x="2588" y="886"/>
                    <a:pt x="2614" y="694"/>
                  </a:cubicBezTo>
                  <a:cubicBezTo>
                    <a:pt x="2654" y="416"/>
                    <a:pt x="2794" y="195"/>
                    <a:pt x="3118" y="181"/>
                  </a:cubicBezTo>
                  <a:cubicBezTo>
                    <a:pt x="3390" y="170"/>
                    <a:pt x="3571" y="342"/>
                    <a:pt x="3582" y="700"/>
                  </a:cubicBezTo>
                  <a:cubicBezTo>
                    <a:pt x="3608" y="1473"/>
                    <a:pt x="3771" y="2224"/>
                    <a:pt x="3909" y="2981"/>
                  </a:cubicBezTo>
                  <a:cubicBezTo>
                    <a:pt x="3986" y="3390"/>
                    <a:pt x="4067" y="3800"/>
                    <a:pt x="4147" y="4210"/>
                  </a:cubicBezTo>
                  <a:cubicBezTo>
                    <a:pt x="4158" y="4273"/>
                    <a:pt x="4178" y="4339"/>
                    <a:pt x="4187" y="4402"/>
                  </a:cubicBezTo>
                  <a:cubicBezTo>
                    <a:pt x="4230" y="4797"/>
                    <a:pt x="4078" y="5055"/>
                    <a:pt x="3774" y="5118"/>
                  </a:cubicBezTo>
                  <a:cubicBezTo>
                    <a:pt x="3465" y="5184"/>
                    <a:pt x="3221" y="5004"/>
                    <a:pt x="3132" y="4611"/>
                  </a:cubicBezTo>
                  <a:cubicBezTo>
                    <a:pt x="3064" y="4290"/>
                    <a:pt x="3012" y="3963"/>
                    <a:pt x="2981" y="3637"/>
                  </a:cubicBezTo>
                  <a:cubicBezTo>
                    <a:pt x="2952" y="3350"/>
                    <a:pt x="2826" y="3253"/>
                    <a:pt x="2548" y="3304"/>
                  </a:cubicBezTo>
                  <a:cubicBezTo>
                    <a:pt x="2353" y="3342"/>
                    <a:pt x="2153" y="3344"/>
                    <a:pt x="1958" y="3370"/>
                  </a:cubicBezTo>
                  <a:cubicBezTo>
                    <a:pt x="1347" y="3448"/>
                    <a:pt x="1347" y="3451"/>
                    <a:pt x="1419" y="40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4" name="Google Shape;4274;p117"/>
            <p:cNvSpPr/>
            <p:nvPr/>
          </p:nvSpPr>
          <p:spPr>
            <a:xfrm>
              <a:off x="8132475" y="3689842"/>
              <a:ext cx="95500" cy="124450"/>
            </a:xfrm>
            <a:custGeom>
              <a:avLst/>
              <a:gdLst/>
              <a:ahLst/>
              <a:cxnLst/>
              <a:rect l="l" t="t" r="r" b="b"/>
              <a:pathLst>
                <a:path w="3820" h="4978" extrusionOk="0">
                  <a:moveTo>
                    <a:pt x="1963" y="3602"/>
                  </a:moveTo>
                  <a:cubicBezTo>
                    <a:pt x="2462" y="3000"/>
                    <a:pt x="2542" y="2321"/>
                    <a:pt x="2637" y="1651"/>
                  </a:cubicBezTo>
                  <a:cubicBezTo>
                    <a:pt x="2688" y="1281"/>
                    <a:pt x="2694" y="906"/>
                    <a:pt x="2757" y="539"/>
                  </a:cubicBezTo>
                  <a:cubicBezTo>
                    <a:pt x="2814" y="192"/>
                    <a:pt x="3061" y="0"/>
                    <a:pt x="3347" y="49"/>
                  </a:cubicBezTo>
                  <a:cubicBezTo>
                    <a:pt x="3654" y="101"/>
                    <a:pt x="3820" y="307"/>
                    <a:pt x="3803" y="602"/>
                  </a:cubicBezTo>
                  <a:cubicBezTo>
                    <a:pt x="3745" y="1677"/>
                    <a:pt x="3682" y="2757"/>
                    <a:pt x="3175" y="3743"/>
                  </a:cubicBezTo>
                  <a:cubicBezTo>
                    <a:pt x="3144" y="3803"/>
                    <a:pt x="3109" y="3857"/>
                    <a:pt x="3075" y="3915"/>
                  </a:cubicBezTo>
                  <a:cubicBezTo>
                    <a:pt x="2442" y="4926"/>
                    <a:pt x="1682" y="4978"/>
                    <a:pt x="920" y="4072"/>
                  </a:cubicBezTo>
                  <a:cubicBezTo>
                    <a:pt x="112" y="3106"/>
                    <a:pt x="0" y="1966"/>
                    <a:pt x="83" y="777"/>
                  </a:cubicBezTo>
                  <a:cubicBezTo>
                    <a:pt x="98" y="533"/>
                    <a:pt x="235" y="356"/>
                    <a:pt x="485" y="330"/>
                  </a:cubicBezTo>
                  <a:cubicBezTo>
                    <a:pt x="771" y="296"/>
                    <a:pt x="960" y="465"/>
                    <a:pt x="1006" y="728"/>
                  </a:cubicBezTo>
                  <a:cubicBezTo>
                    <a:pt x="1055" y="1006"/>
                    <a:pt x="1038" y="1296"/>
                    <a:pt x="1052" y="1579"/>
                  </a:cubicBezTo>
                  <a:cubicBezTo>
                    <a:pt x="1089" y="2479"/>
                    <a:pt x="1307" y="2978"/>
                    <a:pt x="1963" y="360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5" name="Google Shape;4275;p117"/>
            <p:cNvSpPr/>
            <p:nvPr/>
          </p:nvSpPr>
          <p:spPr>
            <a:xfrm>
              <a:off x="7857900" y="3694642"/>
              <a:ext cx="115350" cy="116350"/>
            </a:xfrm>
            <a:custGeom>
              <a:avLst/>
              <a:gdLst/>
              <a:ahLst/>
              <a:cxnLst/>
              <a:rect l="l" t="t" r="r" b="b"/>
              <a:pathLst>
                <a:path w="4614" h="4654" extrusionOk="0">
                  <a:moveTo>
                    <a:pt x="4614" y="513"/>
                  </a:moveTo>
                  <a:cubicBezTo>
                    <a:pt x="4582" y="843"/>
                    <a:pt x="4445" y="1043"/>
                    <a:pt x="4135" y="1086"/>
                  </a:cubicBezTo>
                  <a:cubicBezTo>
                    <a:pt x="3854" y="1126"/>
                    <a:pt x="3568" y="1147"/>
                    <a:pt x="3287" y="1195"/>
                  </a:cubicBezTo>
                  <a:cubicBezTo>
                    <a:pt x="2344" y="1361"/>
                    <a:pt x="2490" y="1227"/>
                    <a:pt x="2536" y="2109"/>
                  </a:cubicBezTo>
                  <a:cubicBezTo>
                    <a:pt x="2565" y="2657"/>
                    <a:pt x="2631" y="3204"/>
                    <a:pt x="2662" y="3751"/>
                  </a:cubicBezTo>
                  <a:cubicBezTo>
                    <a:pt x="2700" y="4344"/>
                    <a:pt x="2594" y="4568"/>
                    <a:pt x="2293" y="4608"/>
                  </a:cubicBezTo>
                  <a:cubicBezTo>
                    <a:pt x="1943" y="4654"/>
                    <a:pt x="1748" y="4370"/>
                    <a:pt x="1691" y="3763"/>
                  </a:cubicBezTo>
                  <a:cubicBezTo>
                    <a:pt x="1628" y="3127"/>
                    <a:pt x="1539" y="2496"/>
                    <a:pt x="1485" y="1863"/>
                  </a:cubicBezTo>
                  <a:cubicBezTo>
                    <a:pt x="1462" y="1585"/>
                    <a:pt x="1382" y="1462"/>
                    <a:pt x="1084" y="1531"/>
                  </a:cubicBezTo>
                  <a:cubicBezTo>
                    <a:pt x="869" y="1579"/>
                    <a:pt x="645" y="1608"/>
                    <a:pt x="430" y="1542"/>
                  </a:cubicBezTo>
                  <a:cubicBezTo>
                    <a:pt x="204" y="1473"/>
                    <a:pt x="41" y="1327"/>
                    <a:pt x="21" y="1078"/>
                  </a:cubicBezTo>
                  <a:cubicBezTo>
                    <a:pt x="0" y="831"/>
                    <a:pt x="124" y="645"/>
                    <a:pt x="344" y="556"/>
                  </a:cubicBezTo>
                  <a:cubicBezTo>
                    <a:pt x="528" y="485"/>
                    <a:pt x="723" y="442"/>
                    <a:pt x="920" y="427"/>
                  </a:cubicBezTo>
                  <a:cubicBezTo>
                    <a:pt x="1843" y="370"/>
                    <a:pt x="2748" y="172"/>
                    <a:pt x="3660" y="43"/>
                  </a:cubicBezTo>
                  <a:cubicBezTo>
                    <a:pt x="3831" y="18"/>
                    <a:pt x="4015" y="0"/>
                    <a:pt x="4181" y="29"/>
                  </a:cubicBezTo>
                  <a:cubicBezTo>
                    <a:pt x="4450" y="78"/>
                    <a:pt x="4579" y="281"/>
                    <a:pt x="4614" y="5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76" name="Google Shape;4276;p117"/>
          <p:cNvGrpSpPr/>
          <p:nvPr/>
        </p:nvGrpSpPr>
        <p:grpSpPr>
          <a:xfrm>
            <a:off x="5727175" y="4049412"/>
            <a:ext cx="606350" cy="261050"/>
            <a:chOff x="5742325" y="3971217"/>
            <a:chExt cx="606350" cy="261050"/>
          </a:xfrm>
        </p:grpSpPr>
        <p:sp>
          <p:nvSpPr>
            <p:cNvPr id="4277" name="Google Shape;4277;p117"/>
            <p:cNvSpPr/>
            <p:nvPr/>
          </p:nvSpPr>
          <p:spPr>
            <a:xfrm>
              <a:off x="5742325" y="3971217"/>
              <a:ext cx="606350" cy="261050"/>
            </a:xfrm>
            <a:custGeom>
              <a:avLst/>
              <a:gdLst/>
              <a:ahLst/>
              <a:cxnLst/>
              <a:rect l="l" t="t" r="r" b="b"/>
              <a:pathLst>
                <a:path w="24254" h="10442" extrusionOk="0">
                  <a:moveTo>
                    <a:pt x="12331" y="10193"/>
                  </a:moveTo>
                  <a:cubicBezTo>
                    <a:pt x="10107" y="10193"/>
                    <a:pt x="7886" y="10216"/>
                    <a:pt x="5663" y="10184"/>
                  </a:cubicBezTo>
                  <a:cubicBezTo>
                    <a:pt x="4322" y="10167"/>
                    <a:pt x="2981" y="10069"/>
                    <a:pt x="1640" y="10052"/>
                  </a:cubicBezTo>
                  <a:cubicBezTo>
                    <a:pt x="657" y="10041"/>
                    <a:pt x="207" y="9605"/>
                    <a:pt x="70" y="8622"/>
                  </a:cubicBezTo>
                  <a:cubicBezTo>
                    <a:pt x="21" y="8230"/>
                    <a:pt x="1" y="7834"/>
                    <a:pt x="7" y="7436"/>
                  </a:cubicBezTo>
                  <a:cubicBezTo>
                    <a:pt x="18" y="5281"/>
                    <a:pt x="35" y="3124"/>
                    <a:pt x="61" y="969"/>
                  </a:cubicBezTo>
                  <a:cubicBezTo>
                    <a:pt x="67" y="342"/>
                    <a:pt x="193" y="198"/>
                    <a:pt x="792" y="64"/>
                  </a:cubicBezTo>
                  <a:cubicBezTo>
                    <a:pt x="964" y="24"/>
                    <a:pt x="1138" y="3"/>
                    <a:pt x="1313" y="1"/>
                  </a:cubicBezTo>
                  <a:cubicBezTo>
                    <a:pt x="5273" y="35"/>
                    <a:pt x="9227" y="264"/>
                    <a:pt x="13184" y="462"/>
                  </a:cubicBezTo>
                  <a:cubicBezTo>
                    <a:pt x="16193" y="611"/>
                    <a:pt x="19196" y="880"/>
                    <a:pt x="22202" y="1112"/>
                  </a:cubicBezTo>
                  <a:cubicBezTo>
                    <a:pt x="23285" y="1195"/>
                    <a:pt x="23548" y="1433"/>
                    <a:pt x="23838" y="2496"/>
                  </a:cubicBezTo>
                  <a:cubicBezTo>
                    <a:pt x="23975" y="3006"/>
                    <a:pt x="24096" y="3525"/>
                    <a:pt x="24084" y="4055"/>
                  </a:cubicBezTo>
                  <a:cubicBezTo>
                    <a:pt x="24058" y="5531"/>
                    <a:pt x="24245" y="6998"/>
                    <a:pt x="24248" y="8473"/>
                  </a:cubicBezTo>
                  <a:cubicBezTo>
                    <a:pt x="24248" y="8780"/>
                    <a:pt x="24253" y="9090"/>
                    <a:pt x="24222" y="9396"/>
                  </a:cubicBezTo>
                  <a:cubicBezTo>
                    <a:pt x="24170" y="9875"/>
                    <a:pt x="23952" y="10115"/>
                    <a:pt x="23482" y="10187"/>
                  </a:cubicBezTo>
                  <a:cubicBezTo>
                    <a:pt x="23159" y="10239"/>
                    <a:pt x="22823" y="10233"/>
                    <a:pt x="22494" y="10253"/>
                  </a:cubicBezTo>
                  <a:cubicBezTo>
                    <a:pt x="19348" y="10442"/>
                    <a:pt x="16202" y="10273"/>
                    <a:pt x="13058" y="10244"/>
                  </a:cubicBezTo>
                  <a:cubicBezTo>
                    <a:pt x="12815" y="10241"/>
                    <a:pt x="12574" y="10244"/>
                    <a:pt x="12331" y="102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8" name="Google Shape;4278;p117"/>
            <p:cNvSpPr/>
            <p:nvPr/>
          </p:nvSpPr>
          <p:spPr>
            <a:xfrm>
              <a:off x="5768350" y="3995567"/>
              <a:ext cx="554100" cy="210125"/>
            </a:xfrm>
            <a:custGeom>
              <a:avLst/>
              <a:gdLst/>
              <a:ahLst/>
              <a:cxnLst/>
              <a:rect l="l" t="t" r="r" b="b"/>
              <a:pathLst>
                <a:path w="22164" h="8405" extrusionOk="0">
                  <a:moveTo>
                    <a:pt x="11226" y="8130"/>
                  </a:moveTo>
                  <a:cubicBezTo>
                    <a:pt x="8940" y="8130"/>
                    <a:pt x="6651" y="8159"/>
                    <a:pt x="4361" y="8118"/>
                  </a:cubicBezTo>
                  <a:cubicBezTo>
                    <a:pt x="3152" y="8101"/>
                    <a:pt x="1946" y="8015"/>
                    <a:pt x="734" y="8001"/>
                  </a:cubicBezTo>
                  <a:cubicBezTo>
                    <a:pt x="235" y="7995"/>
                    <a:pt x="169" y="7924"/>
                    <a:pt x="95" y="7442"/>
                  </a:cubicBezTo>
                  <a:cubicBezTo>
                    <a:pt x="72" y="7267"/>
                    <a:pt x="57" y="7093"/>
                    <a:pt x="57" y="6918"/>
                  </a:cubicBezTo>
                  <a:cubicBezTo>
                    <a:pt x="0" y="4760"/>
                    <a:pt x="77" y="2603"/>
                    <a:pt x="103" y="448"/>
                  </a:cubicBezTo>
                  <a:cubicBezTo>
                    <a:pt x="109" y="1"/>
                    <a:pt x="120" y="4"/>
                    <a:pt x="536" y="24"/>
                  </a:cubicBezTo>
                  <a:cubicBezTo>
                    <a:pt x="4315" y="201"/>
                    <a:pt x="8095" y="348"/>
                    <a:pt x="11874" y="560"/>
                  </a:cubicBezTo>
                  <a:cubicBezTo>
                    <a:pt x="14860" y="729"/>
                    <a:pt x="17840" y="975"/>
                    <a:pt x="20823" y="1193"/>
                  </a:cubicBezTo>
                  <a:cubicBezTo>
                    <a:pt x="21633" y="1253"/>
                    <a:pt x="21622" y="1273"/>
                    <a:pt x="21820" y="2052"/>
                  </a:cubicBezTo>
                  <a:cubicBezTo>
                    <a:pt x="22046" y="2941"/>
                    <a:pt x="21926" y="3849"/>
                    <a:pt x="21997" y="4746"/>
                  </a:cubicBezTo>
                  <a:cubicBezTo>
                    <a:pt x="22069" y="5646"/>
                    <a:pt x="22086" y="6548"/>
                    <a:pt x="22129" y="7448"/>
                  </a:cubicBezTo>
                  <a:cubicBezTo>
                    <a:pt x="22164" y="8179"/>
                    <a:pt x="22161" y="8150"/>
                    <a:pt x="21456" y="8196"/>
                  </a:cubicBezTo>
                  <a:cubicBezTo>
                    <a:pt x="18244" y="8405"/>
                    <a:pt x="15032" y="8193"/>
                    <a:pt x="11822" y="8187"/>
                  </a:cubicBezTo>
                  <a:lnTo>
                    <a:pt x="11226" y="81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9" name="Google Shape;4279;p117"/>
            <p:cNvSpPr/>
            <p:nvPr/>
          </p:nvSpPr>
          <p:spPr>
            <a:xfrm>
              <a:off x="5964675" y="4041067"/>
              <a:ext cx="100325" cy="124300"/>
            </a:xfrm>
            <a:custGeom>
              <a:avLst/>
              <a:gdLst/>
              <a:ahLst/>
              <a:cxnLst/>
              <a:rect l="l" t="t" r="r" b="b"/>
              <a:pathLst>
                <a:path w="4013" h="4972" extrusionOk="0">
                  <a:moveTo>
                    <a:pt x="2245" y="2522"/>
                  </a:moveTo>
                  <a:cubicBezTo>
                    <a:pt x="2663" y="2800"/>
                    <a:pt x="3050" y="3046"/>
                    <a:pt x="3425" y="3307"/>
                  </a:cubicBezTo>
                  <a:cubicBezTo>
                    <a:pt x="3568" y="3404"/>
                    <a:pt x="3717" y="3505"/>
                    <a:pt x="3832" y="3634"/>
                  </a:cubicBezTo>
                  <a:cubicBezTo>
                    <a:pt x="3995" y="3817"/>
                    <a:pt x="4012" y="4032"/>
                    <a:pt x="3861" y="4238"/>
                  </a:cubicBezTo>
                  <a:cubicBezTo>
                    <a:pt x="3717" y="4439"/>
                    <a:pt x="3514" y="4525"/>
                    <a:pt x="3285" y="4436"/>
                  </a:cubicBezTo>
                  <a:cubicBezTo>
                    <a:pt x="3101" y="4367"/>
                    <a:pt x="2932" y="4258"/>
                    <a:pt x="2766" y="4155"/>
                  </a:cubicBezTo>
                  <a:cubicBezTo>
                    <a:pt x="2230" y="3823"/>
                    <a:pt x="1697" y="3485"/>
                    <a:pt x="1038" y="3069"/>
                  </a:cubicBezTo>
                  <a:lnTo>
                    <a:pt x="1038" y="4152"/>
                  </a:lnTo>
                  <a:cubicBezTo>
                    <a:pt x="1038" y="4350"/>
                    <a:pt x="1035" y="4548"/>
                    <a:pt x="932" y="4728"/>
                  </a:cubicBezTo>
                  <a:cubicBezTo>
                    <a:pt x="835" y="4897"/>
                    <a:pt x="680" y="4972"/>
                    <a:pt x="491" y="4955"/>
                  </a:cubicBezTo>
                  <a:cubicBezTo>
                    <a:pt x="333" y="4946"/>
                    <a:pt x="193" y="4846"/>
                    <a:pt x="133" y="4702"/>
                  </a:cubicBezTo>
                  <a:cubicBezTo>
                    <a:pt x="61" y="4536"/>
                    <a:pt x="50" y="4361"/>
                    <a:pt x="41" y="4184"/>
                  </a:cubicBezTo>
                  <a:cubicBezTo>
                    <a:pt x="1" y="3172"/>
                    <a:pt x="73" y="2161"/>
                    <a:pt x="156" y="1152"/>
                  </a:cubicBezTo>
                  <a:cubicBezTo>
                    <a:pt x="219" y="399"/>
                    <a:pt x="597" y="69"/>
                    <a:pt x="1359" y="23"/>
                  </a:cubicBezTo>
                  <a:cubicBezTo>
                    <a:pt x="1740" y="0"/>
                    <a:pt x="2104" y="49"/>
                    <a:pt x="2439" y="247"/>
                  </a:cubicBezTo>
                  <a:cubicBezTo>
                    <a:pt x="3084" y="625"/>
                    <a:pt x="3236" y="1258"/>
                    <a:pt x="2812" y="1871"/>
                  </a:cubicBezTo>
                  <a:cubicBezTo>
                    <a:pt x="2666" y="2086"/>
                    <a:pt x="2471" y="2270"/>
                    <a:pt x="2245" y="25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0" name="Google Shape;4280;p117"/>
            <p:cNvSpPr/>
            <p:nvPr/>
          </p:nvSpPr>
          <p:spPr>
            <a:xfrm>
              <a:off x="5857875" y="4038042"/>
              <a:ext cx="84050" cy="122100"/>
            </a:xfrm>
            <a:custGeom>
              <a:avLst/>
              <a:gdLst/>
              <a:ahLst/>
              <a:cxnLst/>
              <a:rect l="l" t="t" r="r" b="b"/>
              <a:pathLst>
                <a:path w="3362" h="4884" extrusionOk="0">
                  <a:moveTo>
                    <a:pt x="1978" y="18"/>
                  </a:moveTo>
                  <a:cubicBezTo>
                    <a:pt x="2241" y="18"/>
                    <a:pt x="2508" y="1"/>
                    <a:pt x="2772" y="21"/>
                  </a:cubicBezTo>
                  <a:cubicBezTo>
                    <a:pt x="3130" y="53"/>
                    <a:pt x="3339" y="253"/>
                    <a:pt x="3347" y="540"/>
                  </a:cubicBezTo>
                  <a:cubicBezTo>
                    <a:pt x="3362" y="855"/>
                    <a:pt x="3133" y="1087"/>
                    <a:pt x="2754" y="1107"/>
                  </a:cubicBezTo>
                  <a:cubicBezTo>
                    <a:pt x="2405" y="1121"/>
                    <a:pt x="2049" y="1101"/>
                    <a:pt x="1697" y="1110"/>
                  </a:cubicBezTo>
                  <a:cubicBezTo>
                    <a:pt x="1239" y="1118"/>
                    <a:pt x="1239" y="1124"/>
                    <a:pt x="1239" y="1600"/>
                  </a:cubicBezTo>
                  <a:cubicBezTo>
                    <a:pt x="1239" y="1689"/>
                    <a:pt x="1244" y="1777"/>
                    <a:pt x="1241" y="1866"/>
                  </a:cubicBezTo>
                  <a:cubicBezTo>
                    <a:pt x="1236" y="2067"/>
                    <a:pt x="1339" y="2141"/>
                    <a:pt x="1528" y="2121"/>
                  </a:cubicBezTo>
                  <a:cubicBezTo>
                    <a:pt x="1769" y="2098"/>
                    <a:pt x="2009" y="2064"/>
                    <a:pt x="2250" y="2047"/>
                  </a:cubicBezTo>
                  <a:cubicBezTo>
                    <a:pt x="2551" y="2030"/>
                    <a:pt x="2820" y="2104"/>
                    <a:pt x="2998" y="2373"/>
                  </a:cubicBezTo>
                  <a:cubicBezTo>
                    <a:pt x="3118" y="2554"/>
                    <a:pt x="3141" y="2746"/>
                    <a:pt x="3029" y="2932"/>
                  </a:cubicBezTo>
                  <a:cubicBezTo>
                    <a:pt x="2918" y="3121"/>
                    <a:pt x="2737" y="3190"/>
                    <a:pt x="2519" y="3147"/>
                  </a:cubicBezTo>
                  <a:cubicBezTo>
                    <a:pt x="2390" y="3118"/>
                    <a:pt x="2264" y="3070"/>
                    <a:pt x="2135" y="3067"/>
                  </a:cubicBezTo>
                  <a:cubicBezTo>
                    <a:pt x="1353" y="3041"/>
                    <a:pt x="1287" y="3113"/>
                    <a:pt x="1299" y="3904"/>
                  </a:cubicBezTo>
                  <a:cubicBezTo>
                    <a:pt x="1307" y="4078"/>
                    <a:pt x="1304" y="4256"/>
                    <a:pt x="1293" y="4431"/>
                  </a:cubicBezTo>
                  <a:cubicBezTo>
                    <a:pt x="1270" y="4680"/>
                    <a:pt x="1127" y="4841"/>
                    <a:pt x="875" y="4863"/>
                  </a:cubicBezTo>
                  <a:cubicBezTo>
                    <a:pt x="657" y="4884"/>
                    <a:pt x="505" y="4760"/>
                    <a:pt x="405" y="4565"/>
                  </a:cubicBezTo>
                  <a:cubicBezTo>
                    <a:pt x="333" y="4422"/>
                    <a:pt x="324" y="4273"/>
                    <a:pt x="316" y="4118"/>
                  </a:cubicBezTo>
                  <a:cubicBezTo>
                    <a:pt x="299" y="3683"/>
                    <a:pt x="362" y="3242"/>
                    <a:pt x="130" y="2829"/>
                  </a:cubicBezTo>
                  <a:cubicBezTo>
                    <a:pt x="1" y="2597"/>
                    <a:pt x="253" y="2376"/>
                    <a:pt x="233" y="2127"/>
                  </a:cubicBezTo>
                  <a:cubicBezTo>
                    <a:pt x="198" y="1735"/>
                    <a:pt x="184" y="1336"/>
                    <a:pt x="184" y="941"/>
                  </a:cubicBezTo>
                  <a:cubicBezTo>
                    <a:pt x="184" y="308"/>
                    <a:pt x="347" y="118"/>
                    <a:pt x="989" y="55"/>
                  </a:cubicBezTo>
                  <a:cubicBezTo>
                    <a:pt x="1316" y="24"/>
                    <a:pt x="1648" y="50"/>
                    <a:pt x="1978" y="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1" name="Google Shape;4281;p117"/>
            <p:cNvSpPr/>
            <p:nvPr/>
          </p:nvSpPr>
          <p:spPr>
            <a:xfrm>
              <a:off x="6116125" y="4050667"/>
              <a:ext cx="32050" cy="108825"/>
            </a:xfrm>
            <a:custGeom>
              <a:avLst/>
              <a:gdLst/>
              <a:ahLst/>
              <a:cxnLst/>
              <a:rect l="l" t="t" r="r" b="b"/>
              <a:pathLst>
                <a:path w="1282" h="4353" extrusionOk="0">
                  <a:moveTo>
                    <a:pt x="1098" y="957"/>
                  </a:moveTo>
                  <a:cubicBezTo>
                    <a:pt x="1158" y="1903"/>
                    <a:pt x="1221" y="2711"/>
                    <a:pt x="1258" y="3519"/>
                  </a:cubicBezTo>
                  <a:cubicBezTo>
                    <a:pt x="1281" y="4069"/>
                    <a:pt x="1129" y="4324"/>
                    <a:pt x="814" y="4338"/>
                  </a:cubicBezTo>
                  <a:cubicBezTo>
                    <a:pt x="513" y="4353"/>
                    <a:pt x="284" y="4060"/>
                    <a:pt x="275" y="3582"/>
                  </a:cubicBezTo>
                  <a:cubicBezTo>
                    <a:pt x="261" y="2820"/>
                    <a:pt x="146" y="2058"/>
                    <a:pt x="72" y="1295"/>
                  </a:cubicBezTo>
                  <a:cubicBezTo>
                    <a:pt x="43" y="1032"/>
                    <a:pt x="0" y="768"/>
                    <a:pt x="66" y="510"/>
                  </a:cubicBezTo>
                  <a:cubicBezTo>
                    <a:pt x="144" y="204"/>
                    <a:pt x="427" y="0"/>
                    <a:pt x="697" y="55"/>
                  </a:cubicBezTo>
                  <a:cubicBezTo>
                    <a:pt x="1009" y="118"/>
                    <a:pt x="1118" y="336"/>
                    <a:pt x="1101" y="636"/>
                  </a:cubicBezTo>
                  <a:cubicBezTo>
                    <a:pt x="1092" y="788"/>
                    <a:pt x="1098" y="943"/>
                    <a:pt x="1098" y="95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2" name="Google Shape;4282;p117"/>
            <p:cNvSpPr/>
            <p:nvPr/>
          </p:nvSpPr>
          <p:spPr>
            <a:xfrm>
              <a:off x="5994350" y="4064417"/>
              <a:ext cx="18000" cy="21875"/>
            </a:xfrm>
            <a:custGeom>
              <a:avLst/>
              <a:gdLst/>
              <a:ahLst/>
              <a:cxnLst/>
              <a:rect l="l" t="t" r="r" b="b"/>
              <a:pathLst>
                <a:path w="720" h="875" extrusionOk="0">
                  <a:moveTo>
                    <a:pt x="23" y="874"/>
                  </a:moveTo>
                  <a:cubicBezTo>
                    <a:pt x="0" y="66"/>
                    <a:pt x="100" y="0"/>
                    <a:pt x="719" y="321"/>
                  </a:cubicBezTo>
                  <a:cubicBezTo>
                    <a:pt x="593" y="605"/>
                    <a:pt x="344" y="714"/>
                    <a:pt x="23" y="87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83" name="Google Shape;4283;p117"/>
          <p:cNvGrpSpPr/>
          <p:nvPr/>
        </p:nvGrpSpPr>
        <p:grpSpPr>
          <a:xfrm>
            <a:off x="6418675" y="4059662"/>
            <a:ext cx="613500" cy="227950"/>
            <a:chOff x="6433825" y="3981467"/>
            <a:chExt cx="613500" cy="227950"/>
          </a:xfrm>
        </p:grpSpPr>
        <p:sp>
          <p:nvSpPr>
            <p:cNvPr id="4284" name="Google Shape;4284;p117"/>
            <p:cNvSpPr/>
            <p:nvPr/>
          </p:nvSpPr>
          <p:spPr>
            <a:xfrm>
              <a:off x="6433825" y="3981467"/>
              <a:ext cx="613500" cy="227950"/>
            </a:xfrm>
            <a:custGeom>
              <a:avLst/>
              <a:gdLst/>
              <a:ahLst/>
              <a:cxnLst/>
              <a:rect l="l" t="t" r="r" b="b"/>
              <a:pathLst>
                <a:path w="24540" h="9118" extrusionOk="0">
                  <a:moveTo>
                    <a:pt x="12310" y="9012"/>
                  </a:moveTo>
                  <a:lnTo>
                    <a:pt x="1350" y="9012"/>
                  </a:lnTo>
                  <a:cubicBezTo>
                    <a:pt x="705" y="9012"/>
                    <a:pt x="490" y="8863"/>
                    <a:pt x="333" y="8224"/>
                  </a:cubicBezTo>
                  <a:cubicBezTo>
                    <a:pt x="258" y="7926"/>
                    <a:pt x="178" y="7619"/>
                    <a:pt x="178" y="7316"/>
                  </a:cubicBezTo>
                  <a:cubicBezTo>
                    <a:pt x="186" y="5797"/>
                    <a:pt x="0" y="4281"/>
                    <a:pt x="152" y="2765"/>
                  </a:cubicBezTo>
                  <a:cubicBezTo>
                    <a:pt x="209" y="2175"/>
                    <a:pt x="298" y="1588"/>
                    <a:pt x="390" y="1000"/>
                  </a:cubicBezTo>
                  <a:cubicBezTo>
                    <a:pt x="490" y="364"/>
                    <a:pt x="745" y="146"/>
                    <a:pt x="1410" y="124"/>
                  </a:cubicBezTo>
                  <a:cubicBezTo>
                    <a:pt x="2490" y="86"/>
                    <a:pt x="3568" y="40"/>
                    <a:pt x="4645" y="35"/>
                  </a:cubicBezTo>
                  <a:cubicBezTo>
                    <a:pt x="9972" y="0"/>
                    <a:pt x="15295" y="95"/>
                    <a:pt x="20619" y="264"/>
                  </a:cubicBezTo>
                  <a:cubicBezTo>
                    <a:pt x="21367" y="290"/>
                    <a:pt x="22118" y="230"/>
                    <a:pt x="22860" y="361"/>
                  </a:cubicBezTo>
                  <a:cubicBezTo>
                    <a:pt x="23499" y="476"/>
                    <a:pt x="23705" y="651"/>
                    <a:pt x="23808" y="1270"/>
                  </a:cubicBezTo>
                  <a:cubicBezTo>
                    <a:pt x="24172" y="3416"/>
                    <a:pt x="24539" y="5562"/>
                    <a:pt x="24467" y="7757"/>
                  </a:cubicBezTo>
                  <a:cubicBezTo>
                    <a:pt x="24427" y="8929"/>
                    <a:pt x="24281" y="9118"/>
                    <a:pt x="23075" y="9118"/>
                  </a:cubicBezTo>
                  <a:cubicBezTo>
                    <a:pt x="20851" y="9118"/>
                    <a:pt x="18628" y="9092"/>
                    <a:pt x="16404" y="9084"/>
                  </a:cubicBezTo>
                  <a:cubicBezTo>
                    <a:pt x="15040" y="9081"/>
                    <a:pt x="13677" y="9084"/>
                    <a:pt x="12310" y="90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5" name="Google Shape;4285;p117"/>
            <p:cNvSpPr/>
            <p:nvPr/>
          </p:nvSpPr>
          <p:spPr>
            <a:xfrm>
              <a:off x="6462475" y="4008467"/>
              <a:ext cx="558825" cy="174750"/>
            </a:xfrm>
            <a:custGeom>
              <a:avLst/>
              <a:gdLst/>
              <a:ahLst/>
              <a:cxnLst/>
              <a:rect l="l" t="t" r="r" b="b"/>
              <a:pathLst>
                <a:path w="22353" h="6990" extrusionOk="0">
                  <a:moveTo>
                    <a:pt x="11147" y="6834"/>
                  </a:moveTo>
                  <a:lnTo>
                    <a:pt x="720" y="6834"/>
                  </a:lnTo>
                  <a:cubicBezTo>
                    <a:pt x="209" y="6834"/>
                    <a:pt x="181" y="6840"/>
                    <a:pt x="138" y="6296"/>
                  </a:cubicBezTo>
                  <a:cubicBezTo>
                    <a:pt x="83" y="5571"/>
                    <a:pt x="83" y="4846"/>
                    <a:pt x="52" y="4121"/>
                  </a:cubicBezTo>
                  <a:cubicBezTo>
                    <a:pt x="0" y="2932"/>
                    <a:pt x="43" y="1748"/>
                    <a:pt x="238" y="571"/>
                  </a:cubicBezTo>
                  <a:cubicBezTo>
                    <a:pt x="330" y="18"/>
                    <a:pt x="330" y="1"/>
                    <a:pt x="906" y="3"/>
                  </a:cubicBezTo>
                  <a:cubicBezTo>
                    <a:pt x="4711" y="32"/>
                    <a:pt x="8516" y="55"/>
                    <a:pt x="12321" y="104"/>
                  </a:cubicBezTo>
                  <a:cubicBezTo>
                    <a:pt x="15029" y="141"/>
                    <a:pt x="17734" y="204"/>
                    <a:pt x="20439" y="276"/>
                  </a:cubicBezTo>
                  <a:cubicBezTo>
                    <a:pt x="21788" y="313"/>
                    <a:pt x="21579" y="155"/>
                    <a:pt x="21771" y="1413"/>
                  </a:cubicBezTo>
                  <a:cubicBezTo>
                    <a:pt x="22012" y="2998"/>
                    <a:pt x="22296" y="4582"/>
                    <a:pt x="22244" y="6198"/>
                  </a:cubicBezTo>
                  <a:cubicBezTo>
                    <a:pt x="22218" y="6989"/>
                    <a:pt x="22353" y="6958"/>
                    <a:pt x="21511" y="6958"/>
                  </a:cubicBezTo>
                  <a:lnTo>
                    <a:pt x="11149" y="6958"/>
                  </a:lnTo>
                  <a:cubicBezTo>
                    <a:pt x="11147" y="6918"/>
                    <a:pt x="11147" y="6875"/>
                    <a:pt x="11147" y="683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6" name="Google Shape;4286;p117"/>
            <p:cNvSpPr/>
            <p:nvPr/>
          </p:nvSpPr>
          <p:spPr>
            <a:xfrm>
              <a:off x="6655750" y="4035392"/>
              <a:ext cx="103375" cy="125400"/>
            </a:xfrm>
            <a:custGeom>
              <a:avLst/>
              <a:gdLst/>
              <a:ahLst/>
              <a:cxnLst/>
              <a:rect l="l" t="t" r="r" b="b"/>
              <a:pathLst>
                <a:path w="4135" h="5016" extrusionOk="0">
                  <a:moveTo>
                    <a:pt x="4135" y="4296"/>
                  </a:moveTo>
                  <a:cubicBezTo>
                    <a:pt x="4135" y="4554"/>
                    <a:pt x="4055" y="4778"/>
                    <a:pt x="3779" y="4858"/>
                  </a:cubicBezTo>
                  <a:cubicBezTo>
                    <a:pt x="3519" y="4932"/>
                    <a:pt x="3295" y="4838"/>
                    <a:pt x="3166" y="4597"/>
                  </a:cubicBezTo>
                  <a:cubicBezTo>
                    <a:pt x="3063" y="4405"/>
                    <a:pt x="2966" y="4204"/>
                    <a:pt x="2914" y="3992"/>
                  </a:cubicBezTo>
                  <a:cubicBezTo>
                    <a:pt x="2831" y="3663"/>
                    <a:pt x="2636" y="3583"/>
                    <a:pt x="2330" y="3637"/>
                  </a:cubicBezTo>
                  <a:cubicBezTo>
                    <a:pt x="2135" y="3674"/>
                    <a:pt x="1934" y="3663"/>
                    <a:pt x="1739" y="3700"/>
                  </a:cubicBezTo>
                  <a:cubicBezTo>
                    <a:pt x="1378" y="3766"/>
                    <a:pt x="1060" y="3892"/>
                    <a:pt x="1049" y="4345"/>
                  </a:cubicBezTo>
                  <a:cubicBezTo>
                    <a:pt x="1043" y="4431"/>
                    <a:pt x="1020" y="4517"/>
                    <a:pt x="986" y="4597"/>
                  </a:cubicBezTo>
                  <a:cubicBezTo>
                    <a:pt x="885" y="4838"/>
                    <a:pt x="731" y="5015"/>
                    <a:pt x="441" y="4978"/>
                  </a:cubicBezTo>
                  <a:cubicBezTo>
                    <a:pt x="178" y="4947"/>
                    <a:pt x="0" y="4714"/>
                    <a:pt x="57" y="4388"/>
                  </a:cubicBezTo>
                  <a:cubicBezTo>
                    <a:pt x="275" y="3133"/>
                    <a:pt x="536" y="1883"/>
                    <a:pt x="1103" y="732"/>
                  </a:cubicBezTo>
                  <a:cubicBezTo>
                    <a:pt x="1436" y="64"/>
                    <a:pt x="2026" y="1"/>
                    <a:pt x="2450" y="597"/>
                  </a:cubicBezTo>
                  <a:cubicBezTo>
                    <a:pt x="3221" y="1677"/>
                    <a:pt x="3716" y="2898"/>
                    <a:pt x="4112" y="4161"/>
                  </a:cubicBezTo>
                  <a:cubicBezTo>
                    <a:pt x="4120" y="4204"/>
                    <a:pt x="4129" y="4250"/>
                    <a:pt x="4135" y="42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7" name="Google Shape;4287;p117"/>
            <p:cNvSpPr/>
            <p:nvPr/>
          </p:nvSpPr>
          <p:spPr>
            <a:xfrm>
              <a:off x="6540975" y="4041992"/>
              <a:ext cx="88425" cy="120800"/>
            </a:xfrm>
            <a:custGeom>
              <a:avLst/>
              <a:gdLst/>
              <a:ahLst/>
              <a:cxnLst/>
              <a:rect l="l" t="t" r="r" b="b"/>
              <a:pathLst>
                <a:path w="3537" h="4832" extrusionOk="0">
                  <a:moveTo>
                    <a:pt x="1471" y="1622"/>
                  </a:moveTo>
                  <a:cubicBezTo>
                    <a:pt x="1654" y="1872"/>
                    <a:pt x="1938" y="1895"/>
                    <a:pt x="2167" y="2009"/>
                  </a:cubicBezTo>
                  <a:cubicBezTo>
                    <a:pt x="2482" y="2167"/>
                    <a:pt x="2800" y="2319"/>
                    <a:pt x="3029" y="2599"/>
                  </a:cubicBezTo>
                  <a:cubicBezTo>
                    <a:pt x="3537" y="3216"/>
                    <a:pt x="3416" y="4001"/>
                    <a:pt x="2734" y="4407"/>
                  </a:cubicBezTo>
                  <a:cubicBezTo>
                    <a:pt x="2021" y="4832"/>
                    <a:pt x="1262" y="4797"/>
                    <a:pt x="502" y="4568"/>
                  </a:cubicBezTo>
                  <a:cubicBezTo>
                    <a:pt x="158" y="4462"/>
                    <a:pt x="1" y="4130"/>
                    <a:pt x="90" y="3843"/>
                  </a:cubicBezTo>
                  <a:cubicBezTo>
                    <a:pt x="173" y="3577"/>
                    <a:pt x="390" y="3473"/>
                    <a:pt x="794" y="3542"/>
                  </a:cubicBezTo>
                  <a:cubicBezTo>
                    <a:pt x="1121" y="3597"/>
                    <a:pt x="1445" y="3680"/>
                    <a:pt x="1774" y="3614"/>
                  </a:cubicBezTo>
                  <a:cubicBezTo>
                    <a:pt x="1935" y="3585"/>
                    <a:pt x="2167" y="3588"/>
                    <a:pt x="2196" y="3370"/>
                  </a:cubicBezTo>
                  <a:cubicBezTo>
                    <a:pt x="2216" y="3201"/>
                    <a:pt x="2035" y="3121"/>
                    <a:pt x="1900" y="3052"/>
                  </a:cubicBezTo>
                  <a:cubicBezTo>
                    <a:pt x="1645" y="2923"/>
                    <a:pt x="1379" y="2820"/>
                    <a:pt x="1124" y="2688"/>
                  </a:cubicBezTo>
                  <a:cubicBezTo>
                    <a:pt x="244" y="2236"/>
                    <a:pt x="133" y="1574"/>
                    <a:pt x="809" y="834"/>
                  </a:cubicBezTo>
                  <a:cubicBezTo>
                    <a:pt x="1158" y="453"/>
                    <a:pt x="1597" y="210"/>
                    <a:pt x="2084" y="49"/>
                  </a:cubicBezTo>
                  <a:cubicBezTo>
                    <a:pt x="2187" y="18"/>
                    <a:pt x="2296" y="1"/>
                    <a:pt x="2405" y="3"/>
                  </a:cubicBezTo>
                  <a:cubicBezTo>
                    <a:pt x="2714" y="9"/>
                    <a:pt x="2958" y="195"/>
                    <a:pt x="2972" y="448"/>
                  </a:cubicBezTo>
                  <a:cubicBezTo>
                    <a:pt x="2992" y="734"/>
                    <a:pt x="2829" y="895"/>
                    <a:pt x="2560" y="949"/>
                  </a:cubicBezTo>
                  <a:cubicBezTo>
                    <a:pt x="2113" y="1041"/>
                    <a:pt x="1746" y="1253"/>
                    <a:pt x="1471" y="16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8" name="Google Shape;4288;p117"/>
            <p:cNvSpPr/>
            <p:nvPr/>
          </p:nvSpPr>
          <p:spPr>
            <a:xfrm>
              <a:off x="6776225" y="4044417"/>
              <a:ext cx="118450" cy="114000"/>
            </a:xfrm>
            <a:custGeom>
              <a:avLst/>
              <a:gdLst/>
              <a:ahLst/>
              <a:cxnLst/>
              <a:rect l="l" t="t" r="r" b="b"/>
              <a:pathLst>
                <a:path w="4738" h="4560" extrusionOk="0">
                  <a:moveTo>
                    <a:pt x="1436" y="1391"/>
                  </a:moveTo>
                  <a:cubicBezTo>
                    <a:pt x="1195" y="1322"/>
                    <a:pt x="963" y="1439"/>
                    <a:pt x="726" y="1439"/>
                  </a:cubicBezTo>
                  <a:cubicBezTo>
                    <a:pt x="330" y="1439"/>
                    <a:pt x="69" y="1259"/>
                    <a:pt x="35" y="967"/>
                  </a:cubicBezTo>
                  <a:cubicBezTo>
                    <a:pt x="1" y="657"/>
                    <a:pt x="175" y="439"/>
                    <a:pt x="582" y="345"/>
                  </a:cubicBezTo>
                  <a:cubicBezTo>
                    <a:pt x="1101" y="224"/>
                    <a:pt x="1634" y="253"/>
                    <a:pt x="2158" y="207"/>
                  </a:cubicBezTo>
                  <a:cubicBezTo>
                    <a:pt x="2685" y="164"/>
                    <a:pt x="3213" y="167"/>
                    <a:pt x="3731" y="41"/>
                  </a:cubicBezTo>
                  <a:cubicBezTo>
                    <a:pt x="3883" y="7"/>
                    <a:pt x="4038" y="1"/>
                    <a:pt x="4190" y="21"/>
                  </a:cubicBezTo>
                  <a:cubicBezTo>
                    <a:pt x="4542" y="67"/>
                    <a:pt x="4737" y="319"/>
                    <a:pt x="4714" y="660"/>
                  </a:cubicBezTo>
                  <a:cubicBezTo>
                    <a:pt x="4688" y="1024"/>
                    <a:pt x="4416" y="1308"/>
                    <a:pt x="4058" y="1230"/>
                  </a:cubicBezTo>
                  <a:cubicBezTo>
                    <a:pt x="3651" y="1144"/>
                    <a:pt x="3270" y="1250"/>
                    <a:pt x="2880" y="1250"/>
                  </a:cubicBezTo>
                  <a:cubicBezTo>
                    <a:pt x="2622" y="1250"/>
                    <a:pt x="2531" y="1362"/>
                    <a:pt x="2548" y="1614"/>
                  </a:cubicBezTo>
                  <a:cubicBezTo>
                    <a:pt x="2594" y="2270"/>
                    <a:pt x="2628" y="2929"/>
                    <a:pt x="2663" y="3588"/>
                  </a:cubicBezTo>
                  <a:cubicBezTo>
                    <a:pt x="2671" y="3786"/>
                    <a:pt x="2685" y="3987"/>
                    <a:pt x="2648" y="4179"/>
                  </a:cubicBezTo>
                  <a:cubicBezTo>
                    <a:pt x="2602" y="4419"/>
                    <a:pt x="2433" y="4560"/>
                    <a:pt x="2173" y="4548"/>
                  </a:cubicBezTo>
                  <a:cubicBezTo>
                    <a:pt x="1952" y="4540"/>
                    <a:pt x="1791" y="4419"/>
                    <a:pt x="1751" y="4202"/>
                  </a:cubicBezTo>
                  <a:cubicBezTo>
                    <a:pt x="1703" y="3921"/>
                    <a:pt x="1671" y="3634"/>
                    <a:pt x="1645" y="3351"/>
                  </a:cubicBezTo>
                  <a:cubicBezTo>
                    <a:pt x="1591" y="2737"/>
                    <a:pt x="1545" y="2124"/>
                    <a:pt x="1493" y="1511"/>
                  </a:cubicBezTo>
                  <a:cubicBezTo>
                    <a:pt x="1491" y="1471"/>
                    <a:pt x="1459" y="1434"/>
                    <a:pt x="1436" y="13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9" name="Google Shape;4289;p117"/>
            <p:cNvSpPr/>
            <p:nvPr/>
          </p:nvSpPr>
          <p:spPr>
            <a:xfrm>
              <a:off x="6692275" y="4077392"/>
              <a:ext cx="22150" cy="27100"/>
            </a:xfrm>
            <a:custGeom>
              <a:avLst/>
              <a:gdLst/>
              <a:ahLst/>
              <a:cxnLst/>
              <a:rect l="l" t="t" r="r" b="b"/>
              <a:pathLst>
                <a:path w="886" h="1084" extrusionOk="0">
                  <a:moveTo>
                    <a:pt x="0" y="1083"/>
                  </a:moveTo>
                  <a:cubicBezTo>
                    <a:pt x="98" y="656"/>
                    <a:pt x="172" y="347"/>
                    <a:pt x="381" y="0"/>
                  </a:cubicBezTo>
                  <a:cubicBezTo>
                    <a:pt x="616" y="284"/>
                    <a:pt x="743" y="565"/>
                    <a:pt x="886" y="883"/>
                  </a:cubicBezTo>
                  <a:cubicBezTo>
                    <a:pt x="616" y="1026"/>
                    <a:pt x="350" y="1029"/>
                    <a:pt x="0" y="108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90" name="Google Shape;4290;p117"/>
          <p:cNvGrpSpPr/>
          <p:nvPr/>
        </p:nvGrpSpPr>
        <p:grpSpPr>
          <a:xfrm>
            <a:off x="7109350" y="4044962"/>
            <a:ext cx="619600" cy="240450"/>
            <a:chOff x="7124500" y="3966767"/>
            <a:chExt cx="619600" cy="240450"/>
          </a:xfrm>
        </p:grpSpPr>
        <p:sp>
          <p:nvSpPr>
            <p:cNvPr id="4291" name="Google Shape;4291;p117"/>
            <p:cNvSpPr/>
            <p:nvPr/>
          </p:nvSpPr>
          <p:spPr>
            <a:xfrm>
              <a:off x="7124500" y="3966767"/>
              <a:ext cx="619600" cy="240450"/>
            </a:xfrm>
            <a:custGeom>
              <a:avLst/>
              <a:gdLst/>
              <a:ahLst/>
              <a:cxnLst/>
              <a:rect l="l" t="t" r="r" b="b"/>
              <a:pathLst>
                <a:path w="24784" h="9618" extrusionOk="0">
                  <a:moveTo>
                    <a:pt x="12488" y="9485"/>
                  </a:moveTo>
                  <a:cubicBezTo>
                    <a:pt x="9846" y="9425"/>
                    <a:pt x="7204" y="9362"/>
                    <a:pt x="4563" y="9299"/>
                  </a:cubicBezTo>
                  <a:cubicBezTo>
                    <a:pt x="3594" y="9276"/>
                    <a:pt x="2628" y="9242"/>
                    <a:pt x="1660" y="9308"/>
                  </a:cubicBezTo>
                  <a:cubicBezTo>
                    <a:pt x="904" y="9359"/>
                    <a:pt x="543" y="9110"/>
                    <a:pt x="502" y="8376"/>
                  </a:cubicBezTo>
                  <a:cubicBezTo>
                    <a:pt x="385" y="6098"/>
                    <a:pt x="1" y="3815"/>
                    <a:pt x="505" y="1537"/>
                  </a:cubicBezTo>
                  <a:cubicBezTo>
                    <a:pt x="568" y="1256"/>
                    <a:pt x="548" y="969"/>
                    <a:pt x="528" y="683"/>
                  </a:cubicBezTo>
                  <a:cubicBezTo>
                    <a:pt x="497" y="239"/>
                    <a:pt x="649" y="90"/>
                    <a:pt x="1101" y="87"/>
                  </a:cubicBezTo>
                  <a:cubicBezTo>
                    <a:pt x="1563" y="81"/>
                    <a:pt x="2027" y="107"/>
                    <a:pt x="2488" y="101"/>
                  </a:cubicBezTo>
                  <a:cubicBezTo>
                    <a:pt x="6451" y="41"/>
                    <a:pt x="10417" y="1"/>
                    <a:pt x="14379" y="101"/>
                  </a:cubicBezTo>
                  <a:cubicBezTo>
                    <a:pt x="17239" y="173"/>
                    <a:pt x="20101" y="236"/>
                    <a:pt x="22930" y="734"/>
                  </a:cubicBezTo>
                  <a:cubicBezTo>
                    <a:pt x="23803" y="889"/>
                    <a:pt x="24036" y="1050"/>
                    <a:pt x="24176" y="1915"/>
                  </a:cubicBezTo>
                  <a:cubicBezTo>
                    <a:pt x="24282" y="2585"/>
                    <a:pt x="24342" y="3267"/>
                    <a:pt x="24397" y="3947"/>
                  </a:cubicBezTo>
                  <a:cubicBezTo>
                    <a:pt x="24503" y="5305"/>
                    <a:pt x="24783" y="6651"/>
                    <a:pt x="24703" y="8024"/>
                  </a:cubicBezTo>
                  <a:cubicBezTo>
                    <a:pt x="24692" y="8222"/>
                    <a:pt x="24700" y="8422"/>
                    <a:pt x="24672" y="8617"/>
                  </a:cubicBezTo>
                  <a:cubicBezTo>
                    <a:pt x="24580" y="9219"/>
                    <a:pt x="24331" y="9454"/>
                    <a:pt x="23715" y="9514"/>
                  </a:cubicBezTo>
                  <a:cubicBezTo>
                    <a:pt x="22993" y="9580"/>
                    <a:pt x="22265" y="9617"/>
                    <a:pt x="21537" y="9577"/>
                  </a:cubicBezTo>
                  <a:cubicBezTo>
                    <a:pt x="18523" y="9411"/>
                    <a:pt x="15505" y="9554"/>
                    <a:pt x="12488" y="948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2" name="Google Shape;4292;p117"/>
            <p:cNvSpPr/>
            <p:nvPr/>
          </p:nvSpPr>
          <p:spPr>
            <a:xfrm>
              <a:off x="7151725" y="3993417"/>
              <a:ext cx="563575" cy="186275"/>
            </a:xfrm>
            <a:custGeom>
              <a:avLst/>
              <a:gdLst/>
              <a:ahLst/>
              <a:cxnLst/>
              <a:rect l="l" t="t" r="r" b="b"/>
              <a:pathLst>
                <a:path w="22543" h="7451" extrusionOk="0">
                  <a:moveTo>
                    <a:pt x="11342" y="7339"/>
                  </a:moveTo>
                  <a:cubicBezTo>
                    <a:pt x="8657" y="7273"/>
                    <a:pt x="5972" y="7210"/>
                    <a:pt x="3287" y="7147"/>
                  </a:cubicBezTo>
                  <a:cubicBezTo>
                    <a:pt x="2494" y="7130"/>
                    <a:pt x="1700" y="7124"/>
                    <a:pt x="909" y="7147"/>
                  </a:cubicBezTo>
                  <a:cubicBezTo>
                    <a:pt x="617" y="7153"/>
                    <a:pt x="433" y="7116"/>
                    <a:pt x="431" y="6783"/>
                  </a:cubicBezTo>
                  <a:cubicBezTo>
                    <a:pt x="411" y="4723"/>
                    <a:pt x="1" y="2657"/>
                    <a:pt x="491" y="597"/>
                  </a:cubicBezTo>
                  <a:cubicBezTo>
                    <a:pt x="614" y="75"/>
                    <a:pt x="588" y="61"/>
                    <a:pt x="1090" y="64"/>
                  </a:cubicBezTo>
                  <a:cubicBezTo>
                    <a:pt x="5144" y="90"/>
                    <a:pt x="9196" y="1"/>
                    <a:pt x="13247" y="118"/>
                  </a:cubicBezTo>
                  <a:cubicBezTo>
                    <a:pt x="15732" y="190"/>
                    <a:pt x="18224" y="196"/>
                    <a:pt x="20689" y="597"/>
                  </a:cubicBezTo>
                  <a:cubicBezTo>
                    <a:pt x="20861" y="625"/>
                    <a:pt x="21038" y="646"/>
                    <a:pt x="21210" y="674"/>
                  </a:cubicBezTo>
                  <a:cubicBezTo>
                    <a:pt x="22007" y="806"/>
                    <a:pt x="22047" y="803"/>
                    <a:pt x="22096" y="1577"/>
                  </a:cubicBezTo>
                  <a:cubicBezTo>
                    <a:pt x="22204" y="3267"/>
                    <a:pt x="22543" y="4938"/>
                    <a:pt x="22528" y="6637"/>
                  </a:cubicBezTo>
                  <a:cubicBezTo>
                    <a:pt x="22528" y="6769"/>
                    <a:pt x="22520" y="6901"/>
                    <a:pt x="22528" y="7032"/>
                  </a:cubicBezTo>
                  <a:cubicBezTo>
                    <a:pt x="22543" y="7287"/>
                    <a:pt x="22419" y="7388"/>
                    <a:pt x="22176" y="7391"/>
                  </a:cubicBezTo>
                  <a:cubicBezTo>
                    <a:pt x="21580" y="7399"/>
                    <a:pt x="20984" y="7451"/>
                    <a:pt x="20394" y="7419"/>
                  </a:cubicBezTo>
                  <a:cubicBezTo>
                    <a:pt x="17663" y="7282"/>
                    <a:pt x="14932" y="7388"/>
                    <a:pt x="12201" y="7336"/>
                  </a:cubicBezTo>
                  <a:cubicBezTo>
                    <a:pt x="11915" y="7330"/>
                    <a:pt x="11628" y="7336"/>
                    <a:pt x="11342" y="733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3" name="Google Shape;4293;p117"/>
            <p:cNvSpPr/>
            <p:nvPr/>
          </p:nvSpPr>
          <p:spPr>
            <a:xfrm>
              <a:off x="7457675" y="4009617"/>
              <a:ext cx="124375" cy="133550"/>
            </a:xfrm>
            <a:custGeom>
              <a:avLst/>
              <a:gdLst/>
              <a:ahLst/>
              <a:cxnLst/>
              <a:rect l="l" t="t" r="r" b="b"/>
              <a:pathLst>
                <a:path w="4975" h="5342" extrusionOk="0">
                  <a:moveTo>
                    <a:pt x="1253" y="2576"/>
                  </a:moveTo>
                  <a:cubicBezTo>
                    <a:pt x="1155" y="3307"/>
                    <a:pt x="1061" y="4026"/>
                    <a:pt x="966" y="4745"/>
                  </a:cubicBezTo>
                  <a:cubicBezTo>
                    <a:pt x="915" y="5132"/>
                    <a:pt x="737" y="5341"/>
                    <a:pt x="468" y="5330"/>
                  </a:cubicBezTo>
                  <a:cubicBezTo>
                    <a:pt x="198" y="5319"/>
                    <a:pt x="27" y="5092"/>
                    <a:pt x="9" y="4711"/>
                  </a:cubicBezTo>
                  <a:cubicBezTo>
                    <a:pt x="1" y="4536"/>
                    <a:pt x="9" y="4359"/>
                    <a:pt x="29" y="4184"/>
                  </a:cubicBezTo>
                  <a:cubicBezTo>
                    <a:pt x="144" y="3270"/>
                    <a:pt x="244" y="2350"/>
                    <a:pt x="390" y="1439"/>
                  </a:cubicBezTo>
                  <a:cubicBezTo>
                    <a:pt x="505" y="745"/>
                    <a:pt x="1001" y="585"/>
                    <a:pt x="1525" y="1061"/>
                  </a:cubicBezTo>
                  <a:cubicBezTo>
                    <a:pt x="2032" y="1522"/>
                    <a:pt x="2431" y="2078"/>
                    <a:pt x="2820" y="2637"/>
                  </a:cubicBezTo>
                  <a:cubicBezTo>
                    <a:pt x="2995" y="2883"/>
                    <a:pt x="3173" y="3127"/>
                    <a:pt x="3428" y="3479"/>
                  </a:cubicBezTo>
                  <a:cubicBezTo>
                    <a:pt x="3577" y="2533"/>
                    <a:pt x="3706" y="1720"/>
                    <a:pt x="3837" y="906"/>
                  </a:cubicBezTo>
                  <a:cubicBezTo>
                    <a:pt x="3860" y="731"/>
                    <a:pt x="3900" y="562"/>
                    <a:pt x="3952" y="393"/>
                  </a:cubicBezTo>
                  <a:cubicBezTo>
                    <a:pt x="4041" y="135"/>
                    <a:pt x="4239" y="0"/>
                    <a:pt x="4511" y="35"/>
                  </a:cubicBezTo>
                  <a:cubicBezTo>
                    <a:pt x="4826" y="78"/>
                    <a:pt x="4975" y="298"/>
                    <a:pt x="4949" y="596"/>
                  </a:cubicBezTo>
                  <a:cubicBezTo>
                    <a:pt x="4912" y="1032"/>
                    <a:pt x="4837" y="1467"/>
                    <a:pt x="4772" y="1900"/>
                  </a:cubicBezTo>
                  <a:cubicBezTo>
                    <a:pt x="4654" y="2659"/>
                    <a:pt x="4534" y="3422"/>
                    <a:pt x="4405" y="4178"/>
                  </a:cubicBezTo>
                  <a:cubicBezTo>
                    <a:pt x="4376" y="4373"/>
                    <a:pt x="4319" y="4565"/>
                    <a:pt x="4233" y="4743"/>
                  </a:cubicBezTo>
                  <a:cubicBezTo>
                    <a:pt x="4018" y="5161"/>
                    <a:pt x="3617" y="5244"/>
                    <a:pt x="3241" y="4955"/>
                  </a:cubicBezTo>
                  <a:cubicBezTo>
                    <a:pt x="2941" y="4725"/>
                    <a:pt x="2740" y="4404"/>
                    <a:pt x="2522" y="4101"/>
                  </a:cubicBezTo>
                  <a:cubicBezTo>
                    <a:pt x="2190" y="3634"/>
                    <a:pt x="1863" y="3167"/>
                    <a:pt x="1531" y="2700"/>
                  </a:cubicBezTo>
                  <a:cubicBezTo>
                    <a:pt x="1485" y="2634"/>
                    <a:pt x="1436" y="2553"/>
                    <a:pt x="1253" y="25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4" name="Google Shape;4294;p117"/>
            <p:cNvSpPr/>
            <p:nvPr/>
          </p:nvSpPr>
          <p:spPr>
            <a:xfrm>
              <a:off x="7216850" y="4020717"/>
              <a:ext cx="108825" cy="121725"/>
            </a:xfrm>
            <a:custGeom>
              <a:avLst/>
              <a:gdLst/>
              <a:ahLst/>
              <a:cxnLst/>
              <a:rect l="l" t="t" r="r" b="b"/>
              <a:pathLst>
                <a:path w="4353" h="4869" extrusionOk="0">
                  <a:moveTo>
                    <a:pt x="1995" y="1717"/>
                  </a:moveTo>
                  <a:cubicBezTo>
                    <a:pt x="2250" y="1895"/>
                    <a:pt x="2508" y="1852"/>
                    <a:pt x="2737" y="1915"/>
                  </a:cubicBezTo>
                  <a:cubicBezTo>
                    <a:pt x="3141" y="2029"/>
                    <a:pt x="3533" y="2172"/>
                    <a:pt x="3814" y="2511"/>
                  </a:cubicBezTo>
                  <a:cubicBezTo>
                    <a:pt x="4353" y="3158"/>
                    <a:pt x="4178" y="4121"/>
                    <a:pt x="3445" y="4562"/>
                  </a:cubicBezTo>
                  <a:cubicBezTo>
                    <a:pt x="3015" y="4826"/>
                    <a:pt x="2536" y="4869"/>
                    <a:pt x="2046" y="4854"/>
                  </a:cubicBezTo>
                  <a:cubicBezTo>
                    <a:pt x="1651" y="4846"/>
                    <a:pt x="1253" y="4840"/>
                    <a:pt x="866" y="4748"/>
                  </a:cubicBezTo>
                  <a:cubicBezTo>
                    <a:pt x="631" y="4688"/>
                    <a:pt x="410" y="4582"/>
                    <a:pt x="247" y="4390"/>
                  </a:cubicBezTo>
                  <a:cubicBezTo>
                    <a:pt x="58" y="4161"/>
                    <a:pt x="0" y="3906"/>
                    <a:pt x="181" y="3665"/>
                  </a:cubicBezTo>
                  <a:cubicBezTo>
                    <a:pt x="347" y="3442"/>
                    <a:pt x="591" y="3413"/>
                    <a:pt x="831" y="3551"/>
                  </a:cubicBezTo>
                  <a:cubicBezTo>
                    <a:pt x="1344" y="3840"/>
                    <a:pt x="1900" y="3760"/>
                    <a:pt x="2445" y="3754"/>
                  </a:cubicBezTo>
                  <a:cubicBezTo>
                    <a:pt x="2688" y="3751"/>
                    <a:pt x="2983" y="3703"/>
                    <a:pt x="3018" y="3416"/>
                  </a:cubicBezTo>
                  <a:cubicBezTo>
                    <a:pt x="3058" y="3075"/>
                    <a:pt x="2737" y="3012"/>
                    <a:pt x="2485" y="2949"/>
                  </a:cubicBezTo>
                  <a:cubicBezTo>
                    <a:pt x="2207" y="2877"/>
                    <a:pt x="1920" y="2846"/>
                    <a:pt x="1645" y="2774"/>
                  </a:cubicBezTo>
                  <a:cubicBezTo>
                    <a:pt x="788" y="2556"/>
                    <a:pt x="594" y="2078"/>
                    <a:pt x="1032" y="1307"/>
                  </a:cubicBezTo>
                  <a:cubicBezTo>
                    <a:pt x="1287" y="857"/>
                    <a:pt x="1628" y="488"/>
                    <a:pt x="2072" y="227"/>
                  </a:cubicBezTo>
                  <a:cubicBezTo>
                    <a:pt x="2459" y="1"/>
                    <a:pt x="2834" y="66"/>
                    <a:pt x="2998" y="362"/>
                  </a:cubicBezTo>
                  <a:cubicBezTo>
                    <a:pt x="3164" y="665"/>
                    <a:pt x="3015" y="986"/>
                    <a:pt x="2568" y="1164"/>
                  </a:cubicBezTo>
                  <a:cubicBezTo>
                    <a:pt x="2301" y="1273"/>
                    <a:pt x="2129" y="1439"/>
                    <a:pt x="1995" y="17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5" name="Google Shape;4295;p117"/>
            <p:cNvSpPr/>
            <p:nvPr/>
          </p:nvSpPr>
          <p:spPr>
            <a:xfrm>
              <a:off x="7340925" y="4025942"/>
              <a:ext cx="96800" cy="110550"/>
            </a:xfrm>
            <a:custGeom>
              <a:avLst/>
              <a:gdLst/>
              <a:ahLst/>
              <a:cxnLst/>
              <a:rect l="l" t="t" r="r" b="b"/>
              <a:pathLst>
                <a:path w="3872" h="4422" extrusionOk="0">
                  <a:moveTo>
                    <a:pt x="9" y="1436"/>
                  </a:moveTo>
                  <a:cubicBezTo>
                    <a:pt x="32" y="1150"/>
                    <a:pt x="37" y="863"/>
                    <a:pt x="83" y="582"/>
                  </a:cubicBezTo>
                  <a:cubicBezTo>
                    <a:pt x="135" y="259"/>
                    <a:pt x="350" y="78"/>
                    <a:pt x="605" y="98"/>
                  </a:cubicBezTo>
                  <a:cubicBezTo>
                    <a:pt x="860" y="118"/>
                    <a:pt x="1023" y="322"/>
                    <a:pt x="1029" y="665"/>
                  </a:cubicBezTo>
                  <a:cubicBezTo>
                    <a:pt x="1035" y="1015"/>
                    <a:pt x="989" y="1367"/>
                    <a:pt x="1015" y="1717"/>
                  </a:cubicBezTo>
                  <a:cubicBezTo>
                    <a:pt x="1043" y="2155"/>
                    <a:pt x="1109" y="2600"/>
                    <a:pt x="1430" y="2938"/>
                  </a:cubicBezTo>
                  <a:cubicBezTo>
                    <a:pt x="1734" y="3262"/>
                    <a:pt x="1934" y="3221"/>
                    <a:pt x="2115" y="2812"/>
                  </a:cubicBezTo>
                  <a:cubicBezTo>
                    <a:pt x="2298" y="2405"/>
                    <a:pt x="2356" y="1969"/>
                    <a:pt x="2436" y="1539"/>
                  </a:cubicBezTo>
                  <a:cubicBezTo>
                    <a:pt x="2493" y="1236"/>
                    <a:pt x="2527" y="929"/>
                    <a:pt x="2608" y="634"/>
                  </a:cubicBezTo>
                  <a:cubicBezTo>
                    <a:pt x="2725" y="198"/>
                    <a:pt x="3040" y="1"/>
                    <a:pt x="3378" y="118"/>
                  </a:cubicBezTo>
                  <a:cubicBezTo>
                    <a:pt x="3725" y="236"/>
                    <a:pt x="3871" y="574"/>
                    <a:pt x="3694" y="975"/>
                  </a:cubicBezTo>
                  <a:cubicBezTo>
                    <a:pt x="3496" y="1428"/>
                    <a:pt x="3502" y="1918"/>
                    <a:pt x="3381" y="2385"/>
                  </a:cubicBezTo>
                  <a:cubicBezTo>
                    <a:pt x="3275" y="2792"/>
                    <a:pt x="3166" y="3193"/>
                    <a:pt x="2946" y="3551"/>
                  </a:cubicBezTo>
                  <a:cubicBezTo>
                    <a:pt x="2513" y="4256"/>
                    <a:pt x="1863" y="4422"/>
                    <a:pt x="1141" y="4018"/>
                  </a:cubicBezTo>
                  <a:cubicBezTo>
                    <a:pt x="536" y="3683"/>
                    <a:pt x="252" y="3124"/>
                    <a:pt x="106" y="2485"/>
                  </a:cubicBezTo>
                  <a:cubicBezTo>
                    <a:pt x="32" y="2138"/>
                    <a:pt x="0" y="1786"/>
                    <a:pt x="9" y="14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96" name="Google Shape;4296;p117"/>
          <p:cNvGrpSpPr/>
          <p:nvPr/>
        </p:nvGrpSpPr>
        <p:grpSpPr>
          <a:xfrm>
            <a:off x="7829000" y="4047412"/>
            <a:ext cx="244150" cy="243500"/>
            <a:chOff x="3178025" y="4888750"/>
            <a:chExt cx="244150" cy="243500"/>
          </a:xfrm>
        </p:grpSpPr>
        <p:sp>
          <p:nvSpPr>
            <p:cNvPr id="4297" name="Google Shape;4297;p117"/>
            <p:cNvSpPr/>
            <p:nvPr/>
          </p:nvSpPr>
          <p:spPr>
            <a:xfrm>
              <a:off x="3178025" y="4888750"/>
              <a:ext cx="244150" cy="243500"/>
            </a:xfrm>
            <a:custGeom>
              <a:avLst/>
              <a:gdLst/>
              <a:ahLst/>
              <a:cxnLst/>
              <a:rect l="l" t="t" r="r" b="b"/>
              <a:pathLst>
                <a:path w="9766" h="9740" extrusionOk="0">
                  <a:moveTo>
                    <a:pt x="9765" y="4886"/>
                  </a:moveTo>
                  <a:cubicBezTo>
                    <a:pt x="9760" y="7533"/>
                    <a:pt x="7565" y="9728"/>
                    <a:pt x="4920" y="9734"/>
                  </a:cubicBezTo>
                  <a:cubicBezTo>
                    <a:pt x="2258" y="9740"/>
                    <a:pt x="0" y="7488"/>
                    <a:pt x="63" y="4837"/>
                  </a:cubicBezTo>
                  <a:cubicBezTo>
                    <a:pt x="124" y="2253"/>
                    <a:pt x="2061" y="0"/>
                    <a:pt x="5006" y="38"/>
                  </a:cubicBezTo>
                  <a:cubicBezTo>
                    <a:pt x="7765" y="72"/>
                    <a:pt x="9714" y="2247"/>
                    <a:pt x="9765" y="4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8" name="Google Shape;4298;p117"/>
            <p:cNvSpPr/>
            <p:nvPr/>
          </p:nvSpPr>
          <p:spPr>
            <a:xfrm>
              <a:off x="3206450" y="4915525"/>
              <a:ext cx="188850" cy="189450"/>
            </a:xfrm>
            <a:custGeom>
              <a:avLst/>
              <a:gdLst/>
              <a:ahLst/>
              <a:cxnLst/>
              <a:rect l="l" t="t" r="r" b="b"/>
              <a:pathLst>
                <a:path w="7554" h="7578" extrusionOk="0">
                  <a:moveTo>
                    <a:pt x="7531" y="3780"/>
                  </a:moveTo>
                  <a:cubicBezTo>
                    <a:pt x="7545" y="5875"/>
                    <a:pt x="5863" y="7577"/>
                    <a:pt x="3775" y="7574"/>
                  </a:cubicBezTo>
                  <a:cubicBezTo>
                    <a:pt x="1714" y="7571"/>
                    <a:pt x="44" y="5907"/>
                    <a:pt x="21" y="3838"/>
                  </a:cubicBezTo>
                  <a:cubicBezTo>
                    <a:pt x="1" y="1786"/>
                    <a:pt x="1648" y="113"/>
                    <a:pt x="3648" y="61"/>
                  </a:cubicBezTo>
                  <a:cubicBezTo>
                    <a:pt x="5958" y="1"/>
                    <a:pt x="7554" y="1875"/>
                    <a:pt x="7531" y="37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9" name="Google Shape;4299;p117"/>
            <p:cNvSpPr/>
            <p:nvPr/>
          </p:nvSpPr>
          <p:spPr>
            <a:xfrm>
              <a:off x="3261250" y="5022700"/>
              <a:ext cx="82125" cy="40150"/>
            </a:xfrm>
            <a:custGeom>
              <a:avLst/>
              <a:gdLst/>
              <a:ahLst/>
              <a:cxnLst/>
              <a:rect l="l" t="t" r="r" b="b"/>
              <a:pathLst>
                <a:path w="3285" h="1606" extrusionOk="0">
                  <a:moveTo>
                    <a:pt x="1520" y="1599"/>
                  </a:moveTo>
                  <a:cubicBezTo>
                    <a:pt x="1073" y="1562"/>
                    <a:pt x="591" y="1379"/>
                    <a:pt x="239" y="938"/>
                  </a:cubicBezTo>
                  <a:cubicBezTo>
                    <a:pt x="75" y="734"/>
                    <a:pt x="1" y="511"/>
                    <a:pt x="193" y="276"/>
                  </a:cubicBezTo>
                  <a:cubicBezTo>
                    <a:pt x="365" y="66"/>
                    <a:pt x="605" y="58"/>
                    <a:pt x="898" y="250"/>
                  </a:cubicBezTo>
                  <a:cubicBezTo>
                    <a:pt x="1605" y="708"/>
                    <a:pt x="1605" y="708"/>
                    <a:pt x="2339" y="213"/>
                  </a:cubicBezTo>
                  <a:cubicBezTo>
                    <a:pt x="2654" y="1"/>
                    <a:pt x="2929" y="6"/>
                    <a:pt x="3098" y="241"/>
                  </a:cubicBezTo>
                  <a:cubicBezTo>
                    <a:pt x="3285" y="496"/>
                    <a:pt x="3213" y="734"/>
                    <a:pt x="3024" y="960"/>
                  </a:cubicBezTo>
                  <a:cubicBezTo>
                    <a:pt x="2697" y="1342"/>
                    <a:pt x="2127" y="1605"/>
                    <a:pt x="1520" y="159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0" name="Google Shape;4300;p117"/>
            <p:cNvSpPr/>
            <p:nvPr/>
          </p:nvSpPr>
          <p:spPr>
            <a:xfrm>
              <a:off x="3320425" y="4984375"/>
              <a:ext cx="24950" cy="24675"/>
            </a:xfrm>
            <a:custGeom>
              <a:avLst/>
              <a:gdLst/>
              <a:ahLst/>
              <a:cxnLst/>
              <a:rect l="l" t="t" r="r" b="b"/>
              <a:pathLst>
                <a:path w="998" h="987" extrusionOk="0">
                  <a:moveTo>
                    <a:pt x="995" y="496"/>
                  </a:moveTo>
                  <a:cubicBezTo>
                    <a:pt x="998" y="746"/>
                    <a:pt x="806" y="955"/>
                    <a:pt x="559" y="972"/>
                  </a:cubicBezTo>
                  <a:cubicBezTo>
                    <a:pt x="302" y="986"/>
                    <a:pt x="49" y="769"/>
                    <a:pt x="24" y="508"/>
                  </a:cubicBezTo>
                  <a:cubicBezTo>
                    <a:pt x="1" y="233"/>
                    <a:pt x="216" y="1"/>
                    <a:pt x="491" y="1"/>
                  </a:cubicBezTo>
                  <a:cubicBezTo>
                    <a:pt x="746" y="3"/>
                    <a:pt x="989" y="241"/>
                    <a:pt x="995" y="4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1" name="Google Shape;4301;p117"/>
            <p:cNvSpPr/>
            <p:nvPr/>
          </p:nvSpPr>
          <p:spPr>
            <a:xfrm>
              <a:off x="3249575" y="4979650"/>
              <a:ext cx="24450" cy="23950"/>
            </a:xfrm>
            <a:custGeom>
              <a:avLst/>
              <a:gdLst/>
              <a:ahLst/>
              <a:cxnLst/>
              <a:rect l="l" t="t" r="r" b="b"/>
              <a:pathLst>
                <a:path w="978" h="958" extrusionOk="0">
                  <a:moveTo>
                    <a:pt x="969" y="462"/>
                  </a:moveTo>
                  <a:cubicBezTo>
                    <a:pt x="964" y="737"/>
                    <a:pt x="740" y="958"/>
                    <a:pt x="465" y="955"/>
                  </a:cubicBezTo>
                  <a:cubicBezTo>
                    <a:pt x="213" y="952"/>
                    <a:pt x="9" y="748"/>
                    <a:pt x="4" y="499"/>
                  </a:cubicBezTo>
                  <a:cubicBezTo>
                    <a:pt x="1" y="233"/>
                    <a:pt x="233" y="15"/>
                    <a:pt x="514" y="12"/>
                  </a:cubicBezTo>
                  <a:cubicBezTo>
                    <a:pt x="769" y="0"/>
                    <a:pt x="978" y="207"/>
                    <a:pt x="969" y="4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02" name="Google Shape;4302;p117"/>
          <p:cNvGrpSpPr/>
          <p:nvPr/>
        </p:nvGrpSpPr>
        <p:grpSpPr>
          <a:xfrm>
            <a:off x="8140400" y="4045837"/>
            <a:ext cx="244425" cy="245650"/>
            <a:chOff x="8155550" y="3967642"/>
            <a:chExt cx="244425" cy="245650"/>
          </a:xfrm>
        </p:grpSpPr>
        <p:sp>
          <p:nvSpPr>
            <p:cNvPr id="4303" name="Google Shape;4303;p117"/>
            <p:cNvSpPr/>
            <p:nvPr/>
          </p:nvSpPr>
          <p:spPr>
            <a:xfrm>
              <a:off x="8155550" y="3967642"/>
              <a:ext cx="244425" cy="245650"/>
            </a:xfrm>
            <a:custGeom>
              <a:avLst/>
              <a:gdLst/>
              <a:ahLst/>
              <a:cxnLst/>
              <a:rect l="l" t="t" r="r" b="b"/>
              <a:pathLst>
                <a:path w="9777" h="9826" extrusionOk="0">
                  <a:moveTo>
                    <a:pt x="9777" y="4883"/>
                  </a:moveTo>
                  <a:cubicBezTo>
                    <a:pt x="9777" y="7602"/>
                    <a:pt x="7565" y="9826"/>
                    <a:pt x="4874" y="9803"/>
                  </a:cubicBezTo>
                  <a:cubicBezTo>
                    <a:pt x="2195" y="9783"/>
                    <a:pt x="0" y="7582"/>
                    <a:pt x="0" y="4914"/>
                  </a:cubicBezTo>
                  <a:cubicBezTo>
                    <a:pt x="0" y="2175"/>
                    <a:pt x="2198" y="0"/>
                    <a:pt x="4974" y="0"/>
                  </a:cubicBezTo>
                  <a:cubicBezTo>
                    <a:pt x="7582" y="0"/>
                    <a:pt x="9777" y="2232"/>
                    <a:pt x="9777" y="48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4" name="Google Shape;4304;p117"/>
            <p:cNvSpPr/>
            <p:nvPr/>
          </p:nvSpPr>
          <p:spPr>
            <a:xfrm>
              <a:off x="8181900" y="3994367"/>
              <a:ext cx="191800" cy="192425"/>
            </a:xfrm>
            <a:custGeom>
              <a:avLst/>
              <a:gdLst/>
              <a:ahLst/>
              <a:cxnLst/>
              <a:rect l="l" t="t" r="r" b="b"/>
              <a:pathLst>
                <a:path w="7672" h="7697" extrusionOk="0">
                  <a:moveTo>
                    <a:pt x="3880" y="34"/>
                  </a:moveTo>
                  <a:cubicBezTo>
                    <a:pt x="6015" y="66"/>
                    <a:pt x="7671" y="1762"/>
                    <a:pt x="7645" y="3888"/>
                  </a:cubicBezTo>
                  <a:cubicBezTo>
                    <a:pt x="7622" y="5986"/>
                    <a:pt x="5852" y="7696"/>
                    <a:pt x="3763" y="7642"/>
                  </a:cubicBezTo>
                  <a:cubicBezTo>
                    <a:pt x="1645" y="7590"/>
                    <a:pt x="0" y="5868"/>
                    <a:pt x="32" y="3739"/>
                  </a:cubicBezTo>
                  <a:cubicBezTo>
                    <a:pt x="64" y="1665"/>
                    <a:pt x="1791" y="0"/>
                    <a:pt x="3880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5" name="Google Shape;4305;p117"/>
            <p:cNvSpPr/>
            <p:nvPr/>
          </p:nvSpPr>
          <p:spPr>
            <a:xfrm>
              <a:off x="8236700" y="4096292"/>
              <a:ext cx="82125" cy="40075"/>
            </a:xfrm>
            <a:custGeom>
              <a:avLst/>
              <a:gdLst/>
              <a:ahLst/>
              <a:cxnLst/>
              <a:rect l="l" t="t" r="r" b="b"/>
              <a:pathLst>
                <a:path w="3285" h="1603" extrusionOk="0">
                  <a:moveTo>
                    <a:pt x="1766" y="3"/>
                  </a:moveTo>
                  <a:cubicBezTo>
                    <a:pt x="2213" y="41"/>
                    <a:pt x="2697" y="227"/>
                    <a:pt x="3049" y="668"/>
                  </a:cubicBezTo>
                  <a:cubicBezTo>
                    <a:pt x="3210" y="869"/>
                    <a:pt x="3284" y="1095"/>
                    <a:pt x="3092" y="1327"/>
                  </a:cubicBezTo>
                  <a:cubicBezTo>
                    <a:pt x="2920" y="1536"/>
                    <a:pt x="2680" y="1545"/>
                    <a:pt x="2387" y="1356"/>
                  </a:cubicBezTo>
                  <a:cubicBezTo>
                    <a:pt x="1680" y="895"/>
                    <a:pt x="1680" y="895"/>
                    <a:pt x="946" y="1390"/>
                  </a:cubicBezTo>
                  <a:cubicBezTo>
                    <a:pt x="631" y="1602"/>
                    <a:pt x="359" y="1599"/>
                    <a:pt x="187" y="1364"/>
                  </a:cubicBezTo>
                  <a:cubicBezTo>
                    <a:pt x="0" y="1107"/>
                    <a:pt x="72" y="869"/>
                    <a:pt x="264" y="645"/>
                  </a:cubicBezTo>
                  <a:cubicBezTo>
                    <a:pt x="588" y="264"/>
                    <a:pt x="1158" y="1"/>
                    <a:pt x="1766" y="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6" name="Google Shape;4306;p117"/>
            <p:cNvSpPr/>
            <p:nvPr/>
          </p:nvSpPr>
          <p:spPr>
            <a:xfrm>
              <a:off x="8300675" y="4061917"/>
              <a:ext cx="24950" cy="24725"/>
            </a:xfrm>
            <a:custGeom>
              <a:avLst/>
              <a:gdLst/>
              <a:ahLst/>
              <a:cxnLst/>
              <a:rect l="l" t="t" r="r" b="b"/>
              <a:pathLst>
                <a:path w="998" h="989" extrusionOk="0">
                  <a:moveTo>
                    <a:pt x="995" y="499"/>
                  </a:moveTo>
                  <a:cubicBezTo>
                    <a:pt x="997" y="745"/>
                    <a:pt x="808" y="954"/>
                    <a:pt x="559" y="974"/>
                  </a:cubicBezTo>
                  <a:cubicBezTo>
                    <a:pt x="301" y="989"/>
                    <a:pt x="49" y="771"/>
                    <a:pt x="23" y="510"/>
                  </a:cubicBezTo>
                  <a:cubicBezTo>
                    <a:pt x="0" y="235"/>
                    <a:pt x="215" y="0"/>
                    <a:pt x="490" y="3"/>
                  </a:cubicBezTo>
                  <a:cubicBezTo>
                    <a:pt x="745" y="6"/>
                    <a:pt x="989" y="244"/>
                    <a:pt x="995" y="49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7" name="Google Shape;4307;p117"/>
            <p:cNvSpPr/>
            <p:nvPr/>
          </p:nvSpPr>
          <p:spPr>
            <a:xfrm>
              <a:off x="8229900" y="4057467"/>
              <a:ext cx="24225" cy="23725"/>
            </a:xfrm>
            <a:custGeom>
              <a:avLst/>
              <a:gdLst/>
              <a:ahLst/>
              <a:cxnLst/>
              <a:rect l="l" t="t" r="r" b="b"/>
              <a:pathLst>
                <a:path w="969" h="949" extrusionOk="0">
                  <a:moveTo>
                    <a:pt x="969" y="456"/>
                  </a:moveTo>
                  <a:cubicBezTo>
                    <a:pt x="963" y="728"/>
                    <a:pt x="737" y="949"/>
                    <a:pt x="464" y="946"/>
                  </a:cubicBezTo>
                  <a:cubicBezTo>
                    <a:pt x="212" y="943"/>
                    <a:pt x="9" y="743"/>
                    <a:pt x="0" y="490"/>
                  </a:cubicBezTo>
                  <a:cubicBezTo>
                    <a:pt x="0" y="227"/>
                    <a:pt x="230" y="6"/>
                    <a:pt x="513" y="3"/>
                  </a:cubicBezTo>
                  <a:cubicBezTo>
                    <a:pt x="777" y="0"/>
                    <a:pt x="969" y="190"/>
                    <a:pt x="969" y="4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57"/>
          <p:cNvSpPr/>
          <p:nvPr/>
        </p:nvSpPr>
        <p:spPr>
          <a:xfrm rot="5400000" flipH="1">
            <a:off x="1840409" y="938526"/>
            <a:ext cx="1013745" cy="983519"/>
          </a:xfrm>
          <a:custGeom>
            <a:avLst/>
            <a:gdLst/>
            <a:ahLst/>
            <a:cxnLst/>
            <a:rect l="l" t="t" r="r" b="b"/>
            <a:pathLst>
              <a:path w="13013" h="12625" extrusionOk="0">
                <a:moveTo>
                  <a:pt x="7658" y="5959"/>
                </a:moveTo>
                <a:cubicBezTo>
                  <a:pt x="7813" y="5959"/>
                  <a:pt x="7969" y="5971"/>
                  <a:pt x="8124" y="5994"/>
                </a:cubicBezTo>
                <a:cubicBezTo>
                  <a:pt x="8542" y="7175"/>
                  <a:pt x="8499" y="8341"/>
                  <a:pt x="7356" y="8954"/>
                </a:cubicBezTo>
                <a:cubicBezTo>
                  <a:pt x="7124" y="9078"/>
                  <a:pt x="6888" y="9136"/>
                  <a:pt x="6664" y="9136"/>
                </a:cubicBezTo>
                <a:cubicBezTo>
                  <a:pt x="5988" y="9136"/>
                  <a:pt x="5422" y="8611"/>
                  <a:pt x="5422" y="7802"/>
                </a:cubicBezTo>
                <a:cubicBezTo>
                  <a:pt x="5422" y="6988"/>
                  <a:pt x="5992" y="6387"/>
                  <a:pt x="6737" y="6117"/>
                </a:cubicBezTo>
                <a:cubicBezTo>
                  <a:pt x="7036" y="6008"/>
                  <a:pt x="7346" y="5959"/>
                  <a:pt x="7658" y="5959"/>
                </a:cubicBezTo>
                <a:close/>
                <a:moveTo>
                  <a:pt x="1821" y="1"/>
                </a:moveTo>
                <a:cubicBezTo>
                  <a:pt x="1803" y="1"/>
                  <a:pt x="1783" y="3"/>
                  <a:pt x="1763" y="8"/>
                </a:cubicBezTo>
                <a:cubicBezTo>
                  <a:pt x="1244" y="143"/>
                  <a:pt x="726" y="281"/>
                  <a:pt x="207" y="412"/>
                </a:cubicBezTo>
                <a:cubicBezTo>
                  <a:pt x="38" y="455"/>
                  <a:pt x="1" y="705"/>
                  <a:pt x="155" y="788"/>
                </a:cubicBezTo>
                <a:lnTo>
                  <a:pt x="1158" y="1318"/>
                </a:lnTo>
                <a:cubicBezTo>
                  <a:pt x="1193" y="1336"/>
                  <a:pt x="1226" y="1345"/>
                  <a:pt x="1258" y="1345"/>
                </a:cubicBezTo>
                <a:cubicBezTo>
                  <a:pt x="1442" y="1345"/>
                  <a:pt x="1562" y="1073"/>
                  <a:pt x="1365" y="965"/>
                </a:cubicBezTo>
                <a:lnTo>
                  <a:pt x="1170" y="862"/>
                </a:lnTo>
                <a:cubicBezTo>
                  <a:pt x="1155" y="851"/>
                  <a:pt x="1141" y="839"/>
                  <a:pt x="1127" y="831"/>
                </a:cubicBezTo>
                <a:lnTo>
                  <a:pt x="1127" y="831"/>
                </a:lnTo>
                <a:cubicBezTo>
                  <a:pt x="2892" y="891"/>
                  <a:pt x="4562" y="1556"/>
                  <a:pt x="5909" y="2719"/>
                </a:cubicBezTo>
                <a:cubicBezTo>
                  <a:pt x="6551" y="3272"/>
                  <a:pt x="7459" y="4418"/>
                  <a:pt x="7972" y="5610"/>
                </a:cubicBezTo>
                <a:cubicBezTo>
                  <a:pt x="7820" y="5592"/>
                  <a:pt x="7669" y="5582"/>
                  <a:pt x="7519" y="5582"/>
                </a:cubicBezTo>
                <a:cubicBezTo>
                  <a:pt x="6651" y="5582"/>
                  <a:pt x="5835" y="5909"/>
                  <a:pt x="5307" y="6748"/>
                </a:cubicBezTo>
                <a:cubicBezTo>
                  <a:pt x="4523" y="7991"/>
                  <a:pt x="5406" y="9597"/>
                  <a:pt x="6674" y="9597"/>
                </a:cubicBezTo>
                <a:cubicBezTo>
                  <a:pt x="6959" y="9597"/>
                  <a:pt x="7262" y="9516"/>
                  <a:pt x="7571" y="9332"/>
                </a:cubicBezTo>
                <a:cubicBezTo>
                  <a:pt x="8766" y="8622"/>
                  <a:pt x="8869" y="7326"/>
                  <a:pt x="8531" y="6077"/>
                </a:cubicBezTo>
                <a:lnTo>
                  <a:pt x="8531" y="6077"/>
                </a:lnTo>
                <a:cubicBezTo>
                  <a:pt x="9227" y="6261"/>
                  <a:pt x="9886" y="6642"/>
                  <a:pt x="10408" y="7094"/>
                </a:cubicBezTo>
                <a:cubicBezTo>
                  <a:pt x="11961" y="8438"/>
                  <a:pt x="12571" y="10496"/>
                  <a:pt x="12233" y="12484"/>
                </a:cubicBezTo>
                <a:cubicBezTo>
                  <a:pt x="12219" y="12569"/>
                  <a:pt x="12285" y="12624"/>
                  <a:pt x="12349" y="12624"/>
                </a:cubicBezTo>
                <a:cubicBezTo>
                  <a:pt x="12391" y="12624"/>
                  <a:pt x="12432" y="12600"/>
                  <a:pt x="12448" y="12544"/>
                </a:cubicBezTo>
                <a:cubicBezTo>
                  <a:pt x="13012" y="10501"/>
                  <a:pt x="12242" y="8229"/>
                  <a:pt x="10668" y="6836"/>
                </a:cubicBezTo>
                <a:cubicBezTo>
                  <a:pt x="10081" y="6315"/>
                  <a:pt x="9262" y="5879"/>
                  <a:pt x="8413" y="5687"/>
                </a:cubicBezTo>
                <a:cubicBezTo>
                  <a:pt x="8161" y="4963"/>
                  <a:pt x="7800" y="4281"/>
                  <a:pt x="7348" y="3662"/>
                </a:cubicBezTo>
                <a:cubicBezTo>
                  <a:pt x="5992" y="1862"/>
                  <a:pt x="3952" y="702"/>
                  <a:pt x="1714" y="461"/>
                </a:cubicBezTo>
                <a:lnTo>
                  <a:pt x="1875" y="421"/>
                </a:lnTo>
                <a:cubicBezTo>
                  <a:pt x="2121" y="360"/>
                  <a:pt x="2044" y="1"/>
                  <a:pt x="182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57"/>
          <p:cNvSpPr/>
          <p:nvPr/>
        </p:nvSpPr>
        <p:spPr>
          <a:xfrm>
            <a:off x="3380785" y="344832"/>
            <a:ext cx="589776" cy="566992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57"/>
          <p:cNvSpPr/>
          <p:nvPr/>
        </p:nvSpPr>
        <p:spPr>
          <a:xfrm rot="-1177723">
            <a:off x="4415908" y="755494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8" name="Google Shape;498;p57"/>
          <p:cNvGrpSpPr/>
          <p:nvPr/>
        </p:nvGrpSpPr>
        <p:grpSpPr>
          <a:xfrm>
            <a:off x="5436575" y="1277225"/>
            <a:ext cx="2197791" cy="3432735"/>
            <a:chOff x="5677350" y="1171275"/>
            <a:chExt cx="2197791" cy="3432735"/>
          </a:xfrm>
        </p:grpSpPr>
        <p:sp>
          <p:nvSpPr>
            <p:cNvPr id="499" name="Google Shape;499;p57"/>
            <p:cNvSpPr/>
            <p:nvPr/>
          </p:nvSpPr>
          <p:spPr>
            <a:xfrm>
              <a:off x="5677350" y="1171275"/>
              <a:ext cx="2197791" cy="3060926"/>
            </a:xfrm>
            <a:custGeom>
              <a:avLst/>
              <a:gdLst/>
              <a:ahLst/>
              <a:cxnLst/>
              <a:rect l="l" t="t" r="r" b="b"/>
              <a:pathLst>
                <a:path w="26652" h="37119" extrusionOk="0">
                  <a:moveTo>
                    <a:pt x="1276" y="796"/>
                  </a:moveTo>
                  <a:cubicBezTo>
                    <a:pt x="3124" y="1744"/>
                    <a:pt x="4886" y="2856"/>
                    <a:pt x="6540" y="4117"/>
                  </a:cubicBezTo>
                  <a:cubicBezTo>
                    <a:pt x="6528" y="4137"/>
                    <a:pt x="6517" y="4160"/>
                    <a:pt x="6514" y="4182"/>
                  </a:cubicBezTo>
                  <a:cubicBezTo>
                    <a:pt x="6105" y="6271"/>
                    <a:pt x="4430" y="7408"/>
                    <a:pt x="2563" y="7408"/>
                  </a:cubicBezTo>
                  <a:cubicBezTo>
                    <a:pt x="2074" y="7408"/>
                    <a:pt x="1572" y="7330"/>
                    <a:pt x="1075" y="7171"/>
                  </a:cubicBezTo>
                  <a:lnTo>
                    <a:pt x="1075" y="7168"/>
                  </a:lnTo>
                  <a:cubicBezTo>
                    <a:pt x="1035" y="5042"/>
                    <a:pt x="1113" y="2913"/>
                    <a:pt x="1276" y="796"/>
                  </a:cubicBezTo>
                  <a:close/>
                  <a:moveTo>
                    <a:pt x="19589" y="22369"/>
                  </a:moveTo>
                  <a:lnTo>
                    <a:pt x="19589" y="22369"/>
                  </a:lnTo>
                  <a:cubicBezTo>
                    <a:pt x="20781" y="23790"/>
                    <a:pt x="21855" y="25306"/>
                    <a:pt x="22803" y="26902"/>
                  </a:cubicBezTo>
                  <a:cubicBezTo>
                    <a:pt x="23024" y="27283"/>
                    <a:pt x="23331" y="27693"/>
                    <a:pt x="23474" y="28105"/>
                  </a:cubicBezTo>
                  <a:cubicBezTo>
                    <a:pt x="23680" y="28699"/>
                    <a:pt x="23755" y="28661"/>
                    <a:pt x="23242" y="29143"/>
                  </a:cubicBezTo>
                  <a:cubicBezTo>
                    <a:pt x="22819" y="29543"/>
                    <a:pt x="21329" y="30480"/>
                    <a:pt x="20330" y="30480"/>
                  </a:cubicBezTo>
                  <a:cubicBezTo>
                    <a:pt x="19934" y="30480"/>
                    <a:pt x="19615" y="30332"/>
                    <a:pt x="19471" y="29945"/>
                  </a:cubicBezTo>
                  <a:cubicBezTo>
                    <a:pt x="19568" y="29882"/>
                    <a:pt x="19666" y="29819"/>
                    <a:pt x="19755" y="29750"/>
                  </a:cubicBezTo>
                  <a:cubicBezTo>
                    <a:pt x="19815" y="29787"/>
                    <a:pt x="19881" y="29819"/>
                    <a:pt x="19947" y="29839"/>
                  </a:cubicBezTo>
                  <a:cubicBezTo>
                    <a:pt x="19981" y="29852"/>
                    <a:pt x="20015" y="29858"/>
                    <a:pt x="20047" y="29858"/>
                  </a:cubicBezTo>
                  <a:cubicBezTo>
                    <a:pt x="20138" y="29858"/>
                    <a:pt x="20219" y="29811"/>
                    <a:pt x="20285" y="29739"/>
                  </a:cubicBezTo>
                  <a:cubicBezTo>
                    <a:pt x="20981" y="28974"/>
                    <a:pt x="20408" y="26782"/>
                    <a:pt x="20282" y="25873"/>
                  </a:cubicBezTo>
                  <a:cubicBezTo>
                    <a:pt x="20119" y="24693"/>
                    <a:pt x="19887" y="23524"/>
                    <a:pt x="19589" y="22369"/>
                  </a:cubicBezTo>
                  <a:close/>
                  <a:moveTo>
                    <a:pt x="23623" y="29561"/>
                  </a:moveTo>
                  <a:cubicBezTo>
                    <a:pt x="24334" y="30206"/>
                    <a:pt x="24772" y="30968"/>
                    <a:pt x="24964" y="31879"/>
                  </a:cubicBezTo>
                  <a:cubicBezTo>
                    <a:pt x="24715" y="31759"/>
                    <a:pt x="24457" y="31661"/>
                    <a:pt x="24190" y="31587"/>
                  </a:cubicBezTo>
                  <a:cubicBezTo>
                    <a:pt x="24162" y="31579"/>
                    <a:pt x="24135" y="31575"/>
                    <a:pt x="24110" y="31575"/>
                  </a:cubicBezTo>
                  <a:cubicBezTo>
                    <a:pt x="23919" y="31575"/>
                    <a:pt x="23807" y="31785"/>
                    <a:pt x="23918" y="31962"/>
                  </a:cubicBezTo>
                  <a:cubicBezTo>
                    <a:pt x="24356" y="32644"/>
                    <a:pt x="24749" y="33355"/>
                    <a:pt x="25087" y="34091"/>
                  </a:cubicBezTo>
                  <a:cubicBezTo>
                    <a:pt x="25288" y="34532"/>
                    <a:pt x="25528" y="35042"/>
                    <a:pt x="25623" y="35518"/>
                  </a:cubicBezTo>
                  <a:cubicBezTo>
                    <a:pt x="25728" y="36068"/>
                    <a:pt x="25680" y="36339"/>
                    <a:pt x="25333" y="36339"/>
                  </a:cubicBezTo>
                  <a:cubicBezTo>
                    <a:pt x="25233" y="36339"/>
                    <a:pt x="25108" y="36317"/>
                    <a:pt x="24955" y="36272"/>
                  </a:cubicBezTo>
                  <a:cubicBezTo>
                    <a:pt x="23397" y="35813"/>
                    <a:pt x="21778" y="34146"/>
                    <a:pt x="20720" y="32999"/>
                  </a:cubicBezTo>
                  <a:cubicBezTo>
                    <a:pt x="20672" y="32944"/>
                    <a:pt x="20608" y="32918"/>
                    <a:pt x="20544" y="32918"/>
                  </a:cubicBezTo>
                  <a:cubicBezTo>
                    <a:pt x="20455" y="32918"/>
                    <a:pt x="20367" y="32969"/>
                    <a:pt x="20331" y="33062"/>
                  </a:cubicBezTo>
                  <a:cubicBezTo>
                    <a:pt x="20236" y="33197"/>
                    <a:pt x="20144" y="33332"/>
                    <a:pt x="20053" y="33466"/>
                  </a:cubicBezTo>
                  <a:cubicBezTo>
                    <a:pt x="19666" y="32673"/>
                    <a:pt x="19606" y="31865"/>
                    <a:pt x="19829" y="31002"/>
                  </a:cubicBezTo>
                  <a:lnTo>
                    <a:pt x="19829" y="31002"/>
                  </a:lnTo>
                  <a:cubicBezTo>
                    <a:pt x="19952" y="31041"/>
                    <a:pt x="20087" y="31059"/>
                    <a:pt x="20231" y="31059"/>
                  </a:cubicBezTo>
                  <a:cubicBezTo>
                    <a:pt x="21236" y="31059"/>
                    <a:pt x="22701" y="30197"/>
                    <a:pt x="23623" y="29561"/>
                  </a:cubicBezTo>
                  <a:close/>
                  <a:moveTo>
                    <a:pt x="1000" y="0"/>
                  </a:moveTo>
                  <a:cubicBezTo>
                    <a:pt x="849" y="0"/>
                    <a:pt x="706" y="137"/>
                    <a:pt x="694" y="286"/>
                  </a:cubicBezTo>
                  <a:cubicBezTo>
                    <a:pt x="1" y="8927"/>
                    <a:pt x="760" y="19051"/>
                    <a:pt x="5454" y="26693"/>
                  </a:cubicBezTo>
                  <a:cubicBezTo>
                    <a:pt x="5419" y="26721"/>
                    <a:pt x="5399" y="26762"/>
                    <a:pt x="5402" y="26807"/>
                  </a:cubicBezTo>
                  <a:cubicBezTo>
                    <a:pt x="5408" y="27028"/>
                    <a:pt x="5416" y="27249"/>
                    <a:pt x="5428" y="27469"/>
                  </a:cubicBezTo>
                  <a:lnTo>
                    <a:pt x="5835" y="27401"/>
                  </a:lnTo>
                  <a:cubicBezTo>
                    <a:pt x="5829" y="27352"/>
                    <a:pt x="5820" y="27303"/>
                    <a:pt x="5812" y="27257"/>
                  </a:cubicBezTo>
                  <a:lnTo>
                    <a:pt x="5812" y="27257"/>
                  </a:lnTo>
                  <a:cubicBezTo>
                    <a:pt x="7204" y="29398"/>
                    <a:pt x="8918" y="31332"/>
                    <a:pt x="11015" y="32962"/>
                  </a:cubicBezTo>
                  <a:lnTo>
                    <a:pt x="11236" y="32676"/>
                  </a:lnTo>
                  <a:cubicBezTo>
                    <a:pt x="7124" y="28727"/>
                    <a:pt x="4190" y="23942"/>
                    <a:pt x="2628" y="18435"/>
                  </a:cubicBezTo>
                  <a:cubicBezTo>
                    <a:pt x="1623" y="14885"/>
                    <a:pt x="1173" y="11231"/>
                    <a:pt x="1081" y="7558"/>
                  </a:cubicBezTo>
                  <a:lnTo>
                    <a:pt x="1081" y="7558"/>
                  </a:lnTo>
                  <a:cubicBezTo>
                    <a:pt x="1626" y="7807"/>
                    <a:pt x="2186" y="7921"/>
                    <a:pt x="2734" y="7921"/>
                  </a:cubicBezTo>
                  <a:cubicBezTo>
                    <a:pt x="4680" y="7921"/>
                    <a:pt x="6482" y="6476"/>
                    <a:pt x="6967" y="4446"/>
                  </a:cubicBezTo>
                  <a:cubicBezTo>
                    <a:pt x="9818" y="6684"/>
                    <a:pt x="12311" y="9349"/>
                    <a:pt x="14351" y="12346"/>
                  </a:cubicBezTo>
                  <a:cubicBezTo>
                    <a:pt x="16021" y="14799"/>
                    <a:pt x="17356" y="17461"/>
                    <a:pt x="18322" y="20266"/>
                  </a:cubicBezTo>
                  <a:cubicBezTo>
                    <a:pt x="18818" y="21710"/>
                    <a:pt x="19202" y="23188"/>
                    <a:pt x="19477" y="24690"/>
                  </a:cubicBezTo>
                  <a:cubicBezTo>
                    <a:pt x="19609" y="25423"/>
                    <a:pt x="19715" y="26160"/>
                    <a:pt x="19792" y="26902"/>
                  </a:cubicBezTo>
                  <a:cubicBezTo>
                    <a:pt x="19823" y="27211"/>
                    <a:pt x="19852" y="27521"/>
                    <a:pt x="19872" y="27833"/>
                  </a:cubicBezTo>
                  <a:cubicBezTo>
                    <a:pt x="19884" y="27965"/>
                    <a:pt x="19952" y="28475"/>
                    <a:pt x="20015" y="28896"/>
                  </a:cubicBezTo>
                  <a:cubicBezTo>
                    <a:pt x="19972" y="28899"/>
                    <a:pt x="19930" y="28911"/>
                    <a:pt x="19892" y="28933"/>
                  </a:cubicBezTo>
                  <a:cubicBezTo>
                    <a:pt x="19586" y="29134"/>
                    <a:pt x="19305" y="29380"/>
                    <a:pt x="18993" y="29581"/>
                  </a:cubicBezTo>
                  <a:cubicBezTo>
                    <a:pt x="18735" y="29750"/>
                    <a:pt x="18462" y="29888"/>
                    <a:pt x="18193" y="30031"/>
                  </a:cubicBezTo>
                  <a:lnTo>
                    <a:pt x="18365" y="30438"/>
                  </a:lnTo>
                  <a:cubicBezTo>
                    <a:pt x="18643" y="30358"/>
                    <a:pt x="18909" y="30249"/>
                    <a:pt x="19164" y="30114"/>
                  </a:cubicBezTo>
                  <a:cubicBezTo>
                    <a:pt x="19219" y="30461"/>
                    <a:pt x="19354" y="30696"/>
                    <a:pt x="19540" y="30845"/>
                  </a:cubicBezTo>
                  <a:cubicBezTo>
                    <a:pt x="19127" y="31896"/>
                    <a:pt x="19248" y="32988"/>
                    <a:pt x="19821" y="33982"/>
                  </a:cubicBezTo>
                  <a:cubicBezTo>
                    <a:pt x="19864" y="34058"/>
                    <a:pt x="19952" y="34116"/>
                    <a:pt x="20039" y="34116"/>
                  </a:cubicBezTo>
                  <a:cubicBezTo>
                    <a:pt x="20084" y="34116"/>
                    <a:pt x="20129" y="34101"/>
                    <a:pt x="20167" y="34065"/>
                  </a:cubicBezTo>
                  <a:cubicBezTo>
                    <a:pt x="20336" y="33908"/>
                    <a:pt x="20483" y="33727"/>
                    <a:pt x="20597" y="33527"/>
                  </a:cubicBezTo>
                  <a:cubicBezTo>
                    <a:pt x="22018" y="35022"/>
                    <a:pt x="23709" y="36234"/>
                    <a:pt x="25583" y="37100"/>
                  </a:cubicBezTo>
                  <a:cubicBezTo>
                    <a:pt x="25611" y="37113"/>
                    <a:pt x="25639" y="37119"/>
                    <a:pt x="25666" y="37119"/>
                  </a:cubicBezTo>
                  <a:cubicBezTo>
                    <a:pt x="25761" y="37119"/>
                    <a:pt x="25842" y="37045"/>
                    <a:pt x="25887" y="36962"/>
                  </a:cubicBezTo>
                  <a:cubicBezTo>
                    <a:pt x="26652" y="35532"/>
                    <a:pt x="25546" y="33621"/>
                    <a:pt x="24675" y="32257"/>
                  </a:cubicBezTo>
                  <a:lnTo>
                    <a:pt x="24675" y="32257"/>
                  </a:lnTo>
                  <a:cubicBezTo>
                    <a:pt x="24835" y="32332"/>
                    <a:pt x="24990" y="32418"/>
                    <a:pt x="25139" y="32515"/>
                  </a:cubicBezTo>
                  <a:cubicBezTo>
                    <a:pt x="25184" y="32542"/>
                    <a:pt x="25232" y="32555"/>
                    <a:pt x="25278" y="32555"/>
                  </a:cubicBezTo>
                  <a:cubicBezTo>
                    <a:pt x="25416" y="32555"/>
                    <a:pt x="25536" y="32443"/>
                    <a:pt x="25517" y="32280"/>
                  </a:cubicBezTo>
                  <a:cubicBezTo>
                    <a:pt x="25379" y="31082"/>
                    <a:pt x="24875" y="30088"/>
                    <a:pt x="24021" y="29280"/>
                  </a:cubicBezTo>
                  <a:cubicBezTo>
                    <a:pt x="24156" y="29180"/>
                    <a:pt x="24265" y="29094"/>
                    <a:pt x="24345" y="29028"/>
                  </a:cubicBezTo>
                  <a:cubicBezTo>
                    <a:pt x="24445" y="28945"/>
                    <a:pt x="24480" y="28802"/>
                    <a:pt x="24428" y="28678"/>
                  </a:cubicBezTo>
                  <a:cubicBezTo>
                    <a:pt x="23190" y="26183"/>
                    <a:pt x="21652" y="23847"/>
                    <a:pt x="19844" y="21727"/>
                  </a:cubicBezTo>
                  <a:cubicBezTo>
                    <a:pt x="19779" y="21652"/>
                    <a:pt x="19701" y="21621"/>
                    <a:pt x="19624" y="21621"/>
                  </a:cubicBezTo>
                  <a:cubicBezTo>
                    <a:pt x="19543" y="21621"/>
                    <a:pt x="19464" y="21655"/>
                    <a:pt x="19405" y="21710"/>
                  </a:cubicBezTo>
                  <a:cubicBezTo>
                    <a:pt x="19336" y="21466"/>
                    <a:pt x="19268" y="21217"/>
                    <a:pt x="19193" y="20973"/>
                  </a:cubicBezTo>
                  <a:cubicBezTo>
                    <a:pt x="18299" y="18065"/>
                    <a:pt x="16984" y="15300"/>
                    <a:pt x="15342" y="12741"/>
                  </a:cubicBezTo>
                  <a:cubicBezTo>
                    <a:pt x="11852" y="7300"/>
                    <a:pt x="6892" y="2890"/>
                    <a:pt x="1107" y="25"/>
                  </a:cubicBezTo>
                  <a:cubicBezTo>
                    <a:pt x="1072" y="8"/>
                    <a:pt x="1036" y="0"/>
                    <a:pt x="10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57"/>
            <p:cNvSpPr/>
            <p:nvPr/>
          </p:nvSpPr>
          <p:spPr>
            <a:xfrm>
              <a:off x="7294004" y="3608848"/>
              <a:ext cx="504918" cy="559096"/>
            </a:xfrm>
            <a:custGeom>
              <a:avLst/>
              <a:gdLst/>
              <a:ahLst/>
              <a:cxnLst/>
              <a:rect l="l" t="t" r="r" b="b"/>
              <a:pathLst>
                <a:path w="6123" h="6780" extrusionOk="0">
                  <a:moveTo>
                    <a:pt x="4018" y="1"/>
                  </a:moveTo>
                  <a:cubicBezTo>
                    <a:pt x="3094" y="637"/>
                    <a:pt x="1631" y="1499"/>
                    <a:pt x="626" y="1499"/>
                  </a:cubicBezTo>
                  <a:cubicBezTo>
                    <a:pt x="482" y="1499"/>
                    <a:pt x="347" y="1481"/>
                    <a:pt x="224" y="1442"/>
                  </a:cubicBezTo>
                  <a:lnTo>
                    <a:pt x="224" y="1442"/>
                  </a:lnTo>
                  <a:cubicBezTo>
                    <a:pt x="1" y="2305"/>
                    <a:pt x="61" y="3113"/>
                    <a:pt x="448" y="3906"/>
                  </a:cubicBezTo>
                  <a:cubicBezTo>
                    <a:pt x="539" y="3772"/>
                    <a:pt x="631" y="3637"/>
                    <a:pt x="726" y="3502"/>
                  </a:cubicBezTo>
                  <a:cubicBezTo>
                    <a:pt x="762" y="3409"/>
                    <a:pt x="850" y="3358"/>
                    <a:pt x="939" y="3358"/>
                  </a:cubicBezTo>
                  <a:cubicBezTo>
                    <a:pt x="1003" y="3358"/>
                    <a:pt x="1067" y="3384"/>
                    <a:pt x="1115" y="3439"/>
                  </a:cubicBezTo>
                  <a:cubicBezTo>
                    <a:pt x="2173" y="4586"/>
                    <a:pt x="3792" y="6253"/>
                    <a:pt x="5350" y="6712"/>
                  </a:cubicBezTo>
                  <a:cubicBezTo>
                    <a:pt x="5503" y="6757"/>
                    <a:pt x="5628" y="6779"/>
                    <a:pt x="5728" y="6779"/>
                  </a:cubicBezTo>
                  <a:cubicBezTo>
                    <a:pt x="6075" y="6779"/>
                    <a:pt x="6123" y="6508"/>
                    <a:pt x="6018" y="5958"/>
                  </a:cubicBezTo>
                  <a:cubicBezTo>
                    <a:pt x="5923" y="5482"/>
                    <a:pt x="5683" y="4972"/>
                    <a:pt x="5482" y="4531"/>
                  </a:cubicBezTo>
                  <a:cubicBezTo>
                    <a:pt x="5144" y="3795"/>
                    <a:pt x="4751" y="3084"/>
                    <a:pt x="4313" y="2402"/>
                  </a:cubicBezTo>
                  <a:cubicBezTo>
                    <a:pt x="4202" y="2226"/>
                    <a:pt x="4311" y="2014"/>
                    <a:pt x="4502" y="2014"/>
                  </a:cubicBezTo>
                  <a:cubicBezTo>
                    <a:pt x="4528" y="2014"/>
                    <a:pt x="4556" y="2018"/>
                    <a:pt x="4585" y="2027"/>
                  </a:cubicBezTo>
                  <a:cubicBezTo>
                    <a:pt x="4852" y="2101"/>
                    <a:pt x="5110" y="2199"/>
                    <a:pt x="5359" y="2319"/>
                  </a:cubicBezTo>
                  <a:cubicBezTo>
                    <a:pt x="5164" y="1408"/>
                    <a:pt x="4729" y="646"/>
                    <a:pt x="40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57"/>
            <p:cNvSpPr/>
            <p:nvPr/>
          </p:nvSpPr>
          <p:spPr>
            <a:xfrm>
              <a:off x="7283120" y="3015782"/>
              <a:ext cx="353104" cy="669018"/>
            </a:xfrm>
            <a:custGeom>
              <a:avLst/>
              <a:gdLst/>
              <a:ahLst/>
              <a:cxnLst/>
              <a:rect l="l" t="t" r="r" b="b"/>
              <a:pathLst>
                <a:path w="4282" h="8113" extrusionOk="0">
                  <a:moveTo>
                    <a:pt x="116" y="1"/>
                  </a:moveTo>
                  <a:lnTo>
                    <a:pt x="116" y="1"/>
                  </a:lnTo>
                  <a:cubicBezTo>
                    <a:pt x="416" y="1156"/>
                    <a:pt x="648" y="2325"/>
                    <a:pt x="809" y="3505"/>
                  </a:cubicBezTo>
                  <a:cubicBezTo>
                    <a:pt x="935" y="4416"/>
                    <a:pt x="1508" y="6608"/>
                    <a:pt x="812" y="7371"/>
                  </a:cubicBezTo>
                  <a:cubicBezTo>
                    <a:pt x="746" y="7443"/>
                    <a:pt x="665" y="7490"/>
                    <a:pt x="575" y="7490"/>
                  </a:cubicBezTo>
                  <a:cubicBezTo>
                    <a:pt x="543" y="7490"/>
                    <a:pt x="510" y="7484"/>
                    <a:pt x="477" y="7471"/>
                  </a:cubicBezTo>
                  <a:cubicBezTo>
                    <a:pt x="408" y="7451"/>
                    <a:pt x="345" y="7419"/>
                    <a:pt x="285" y="7382"/>
                  </a:cubicBezTo>
                  <a:cubicBezTo>
                    <a:pt x="193" y="7451"/>
                    <a:pt x="98" y="7514"/>
                    <a:pt x="1" y="7577"/>
                  </a:cubicBezTo>
                  <a:cubicBezTo>
                    <a:pt x="144" y="7964"/>
                    <a:pt x="463" y="8112"/>
                    <a:pt x="858" y="8112"/>
                  </a:cubicBezTo>
                  <a:cubicBezTo>
                    <a:pt x="1856" y="8112"/>
                    <a:pt x="3346" y="7175"/>
                    <a:pt x="3769" y="6775"/>
                  </a:cubicBezTo>
                  <a:cubicBezTo>
                    <a:pt x="4282" y="6293"/>
                    <a:pt x="4207" y="6331"/>
                    <a:pt x="4001" y="5737"/>
                  </a:cubicBezTo>
                  <a:cubicBezTo>
                    <a:pt x="3858" y="5325"/>
                    <a:pt x="3554" y="4915"/>
                    <a:pt x="3330" y="4534"/>
                  </a:cubicBezTo>
                  <a:cubicBezTo>
                    <a:pt x="2382" y="2938"/>
                    <a:pt x="1308" y="1422"/>
                    <a:pt x="1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57"/>
            <p:cNvSpPr/>
            <p:nvPr/>
          </p:nvSpPr>
          <p:spPr>
            <a:xfrm>
              <a:off x="6124868" y="3042582"/>
              <a:ext cx="1193150" cy="1561427"/>
            </a:xfrm>
            <a:custGeom>
              <a:avLst/>
              <a:gdLst/>
              <a:ahLst/>
              <a:cxnLst/>
              <a:rect l="l" t="t" r="r" b="b"/>
              <a:pathLst>
                <a:path w="14469" h="18935" extrusionOk="0">
                  <a:moveTo>
                    <a:pt x="6061" y="983"/>
                  </a:moveTo>
                  <a:cubicBezTo>
                    <a:pt x="8454" y="3180"/>
                    <a:pt x="11394" y="5100"/>
                    <a:pt x="12485" y="8266"/>
                  </a:cubicBezTo>
                  <a:cubicBezTo>
                    <a:pt x="12399" y="8347"/>
                    <a:pt x="12385" y="8475"/>
                    <a:pt x="12451" y="8573"/>
                  </a:cubicBezTo>
                  <a:cubicBezTo>
                    <a:pt x="12419" y="8596"/>
                    <a:pt x="12391" y="8627"/>
                    <a:pt x="12374" y="8665"/>
                  </a:cubicBezTo>
                  <a:cubicBezTo>
                    <a:pt x="11929" y="9539"/>
                    <a:pt x="11376" y="10043"/>
                    <a:pt x="10388" y="10255"/>
                  </a:cubicBezTo>
                  <a:cubicBezTo>
                    <a:pt x="9743" y="10395"/>
                    <a:pt x="9053" y="10295"/>
                    <a:pt x="8414" y="10424"/>
                  </a:cubicBezTo>
                  <a:lnTo>
                    <a:pt x="8411" y="10424"/>
                  </a:lnTo>
                  <a:cubicBezTo>
                    <a:pt x="6987" y="7398"/>
                    <a:pt x="6073" y="4324"/>
                    <a:pt x="6061" y="983"/>
                  </a:cubicBezTo>
                  <a:close/>
                  <a:moveTo>
                    <a:pt x="12376" y="9911"/>
                  </a:moveTo>
                  <a:cubicBezTo>
                    <a:pt x="13133" y="10719"/>
                    <a:pt x="13617" y="11647"/>
                    <a:pt x="13826" y="12702"/>
                  </a:cubicBezTo>
                  <a:cubicBezTo>
                    <a:pt x="13600" y="12570"/>
                    <a:pt x="13365" y="12458"/>
                    <a:pt x="13121" y="12367"/>
                  </a:cubicBezTo>
                  <a:cubicBezTo>
                    <a:pt x="13092" y="12356"/>
                    <a:pt x="13062" y="12350"/>
                    <a:pt x="13033" y="12350"/>
                  </a:cubicBezTo>
                  <a:cubicBezTo>
                    <a:pt x="12851" y="12350"/>
                    <a:pt x="12689" y="12548"/>
                    <a:pt x="12780" y="12731"/>
                  </a:cubicBezTo>
                  <a:cubicBezTo>
                    <a:pt x="13353" y="13851"/>
                    <a:pt x="13545" y="15014"/>
                    <a:pt x="13368" y="16232"/>
                  </a:cubicBezTo>
                  <a:cubicBezTo>
                    <a:pt x="11821" y="15344"/>
                    <a:pt x="10617" y="14066"/>
                    <a:pt x="9809" y="12461"/>
                  </a:cubicBezTo>
                  <a:cubicBezTo>
                    <a:pt x="9762" y="12364"/>
                    <a:pt x="9669" y="12316"/>
                    <a:pt x="9576" y="12316"/>
                  </a:cubicBezTo>
                  <a:cubicBezTo>
                    <a:pt x="9478" y="12316"/>
                    <a:pt x="9380" y="12369"/>
                    <a:pt x="9336" y="12476"/>
                  </a:cubicBezTo>
                  <a:lnTo>
                    <a:pt x="9150" y="12645"/>
                  </a:lnTo>
                  <a:cubicBezTo>
                    <a:pt x="9007" y="12080"/>
                    <a:pt x="9035" y="11547"/>
                    <a:pt x="9202" y="10991"/>
                  </a:cubicBezTo>
                  <a:cubicBezTo>
                    <a:pt x="9225" y="10992"/>
                    <a:pt x="9249" y="10992"/>
                    <a:pt x="9273" y="10992"/>
                  </a:cubicBezTo>
                  <a:cubicBezTo>
                    <a:pt x="10357" y="10992"/>
                    <a:pt x="11664" y="10671"/>
                    <a:pt x="12376" y="9911"/>
                  </a:cubicBezTo>
                  <a:close/>
                  <a:moveTo>
                    <a:pt x="7809" y="10092"/>
                  </a:moveTo>
                  <a:cubicBezTo>
                    <a:pt x="7927" y="10289"/>
                    <a:pt x="8050" y="10481"/>
                    <a:pt x="8179" y="10673"/>
                  </a:cubicBezTo>
                  <a:cubicBezTo>
                    <a:pt x="8182" y="10679"/>
                    <a:pt x="8187" y="10685"/>
                    <a:pt x="8193" y="10690"/>
                  </a:cubicBezTo>
                  <a:cubicBezTo>
                    <a:pt x="8210" y="10808"/>
                    <a:pt x="8302" y="10900"/>
                    <a:pt x="8419" y="10917"/>
                  </a:cubicBezTo>
                  <a:cubicBezTo>
                    <a:pt x="8554" y="10945"/>
                    <a:pt x="8692" y="10963"/>
                    <a:pt x="8832" y="10974"/>
                  </a:cubicBezTo>
                  <a:cubicBezTo>
                    <a:pt x="8568" y="11667"/>
                    <a:pt x="8551" y="12369"/>
                    <a:pt x="8780" y="13126"/>
                  </a:cubicBezTo>
                  <a:cubicBezTo>
                    <a:pt x="8816" y="13256"/>
                    <a:pt x="8908" y="13330"/>
                    <a:pt x="9026" y="13330"/>
                  </a:cubicBezTo>
                  <a:cubicBezTo>
                    <a:pt x="9059" y="13330"/>
                    <a:pt x="9094" y="13324"/>
                    <a:pt x="9130" y="13312"/>
                  </a:cubicBezTo>
                  <a:cubicBezTo>
                    <a:pt x="9322" y="13246"/>
                    <a:pt x="9454" y="13175"/>
                    <a:pt x="9560" y="13069"/>
                  </a:cubicBezTo>
                  <a:cubicBezTo>
                    <a:pt x="9821" y="13539"/>
                    <a:pt x="10119" y="13983"/>
                    <a:pt x="10451" y="14401"/>
                  </a:cubicBezTo>
                  <a:cubicBezTo>
                    <a:pt x="10523" y="15135"/>
                    <a:pt x="10623" y="15848"/>
                    <a:pt x="10620" y="16587"/>
                  </a:cubicBezTo>
                  <a:cubicBezTo>
                    <a:pt x="10617" y="16845"/>
                    <a:pt x="10694" y="17418"/>
                    <a:pt x="10554" y="17653"/>
                  </a:cubicBezTo>
                  <a:cubicBezTo>
                    <a:pt x="10381" y="17940"/>
                    <a:pt x="10144" y="18044"/>
                    <a:pt x="9897" y="18044"/>
                  </a:cubicBezTo>
                  <a:cubicBezTo>
                    <a:pt x="9632" y="18044"/>
                    <a:pt x="9356" y="17924"/>
                    <a:pt x="9136" y="17779"/>
                  </a:cubicBezTo>
                  <a:cubicBezTo>
                    <a:pt x="7869" y="16940"/>
                    <a:pt x="6803" y="15877"/>
                    <a:pt x="5901" y="14656"/>
                  </a:cubicBezTo>
                  <a:cubicBezTo>
                    <a:pt x="5855" y="14593"/>
                    <a:pt x="5790" y="14566"/>
                    <a:pt x="5725" y="14566"/>
                  </a:cubicBezTo>
                  <a:cubicBezTo>
                    <a:pt x="5605" y="14566"/>
                    <a:pt x="5482" y="14657"/>
                    <a:pt x="5465" y="14788"/>
                  </a:cubicBezTo>
                  <a:lnTo>
                    <a:pt x="4560" y="14378"/>
                  </a:lnTo>
                  <a:cubicBezTo>
                    <a:pt x="4474" y="14206"/>
                    <a:pt x="4396" y="14029"/>
                    <a:pt x="4325" y="13851"/>
                  </a:cubicBezTo>
                  <a:cubicBezTo>
                    <a:pt x="4213" y="13561"/>
                    <a:pt x="4133" y="13261"/>
                    <a:pt x="4084" y="12954"/>
                  </a:cubicBezTo>
                  <a:cubicBezTo>
                    <a:pt x="4159" y="12917"/>
                    <a:pt x="4230" y="12880"/>
                    <a:pt x="4302" y="12845"/>
                  </a:cubicBezTo>
                  <a:cubicBezTo>
                    <a:pt x="5050" y="12464"/>
                    <a:pt x="5967" y="12117"/>
                    <a:pt x="6626" y="11596"/>
                  </a:cubicBezTo>
                  <a:cubicBezTo>
                    <a:pt x="7053" y="11258"/>
                    <a:pt x="7373" y="10653"/>
                    <a:pt x="7219" y="10209"/>
                  </a:cubicBezTo>
                  <a:cubicBezTo>
                    <a:pt x="7416" y="10186"/>
                    <a:pt x="7614" y="10146"/>
                    <a:pt x="7809" y="10092"/>
                  </a:cubicBezTo>
                  <a:close/>
                  <a:moveTo>
                    <a:pt x="5750" y="1"/>
                  </a:moveTo>
                  <a:cubicBezTo>
                    <a:pt x="5605" y="1"/>
                    <a:pt x="5468" y="85"/>
                    <a:pt x="5462" y="266"/>
                  </a:cubicBezTo>
                  <a:cubicBezTo>
                    <a:pt x="5362" y="3475"/>
                    <a:pt x="5981" y="6788"/>
                    <a:pt x="7537" y="9619"/>
                  </a:cubicBezTo>
                  <a:cubicBezTo>
                    <a:pt x="7247" y="9639"/>
                    <a:pt x="6961" y="9679"/>
                    <a:pt x="6680" y="9739"/>
                  </a:cubicBezTo>
                  <a:cubicBezTo>
                    <a:pt x="6649" y="9730"/>
                    <a:pt x="6614" y="9719"/>
                    <a:pt x="6577" y="9710"/>
                  </a:cubicBezTo>
                  <a:cubicBezTo>
                    <a:pt x="6552" y="9704"/>
                    <a:pt x="6526" y="9701"/>
                    <a:pt x="6501" y="9701"/>
                  </a:cubicBezTo>
                  <a:cubicBezTo>
                    <a:pt x="6407" y="9701"/>
                    <a:pt x="6318" y="9745"/>
                    <a:pt x="6259" y="9822"/>
                  </a:cubicBezTo>
                  <a:cubicBezTo>
                    <a:pt x="6161" y="9839"/>
                    <a:pt x="5926" y="9891"/>
                    <a:pt x="5809" y="9983"/>
                  </a:cubicBezTo>
                  <a:lnTo>
                    <a:pt x="5588" y="10269"/>
                  </a:lnTo>
                  <a:cubicBezTo>
                    <a:pt x="5709" y="10361"/>
                    <a:pt x="5826" y="10453"/>
                    <a:pt x="5947" y="10541"/>
                  </a:cubicBezTo>
                  <a:cubicBezTo>
                    <a:pt x="5978" y="10566"/>
                    <a:pt x="6010" y="10576"/>
                    <a:pt x="6039" y="10576"/>
                  </a:cubicBezTo>
                  <a:cubicBezTo>
                    <a:pt x="6146" y="10576"/>
                    <a:pt x="6221" y="10435"/>
                    <a:pt x="6156" y="10326"/>
                  </a:cubicBezTo>
                  <a:cubicBezTo>
                    <a:pt x="6267" y="10324"/>
                    <a:pt x="6376" y="10312"/>
                    <a:pt x="6485" y="10292"/>
                  </a:cubicBezTo>
                  <a:lnTo>
                    <a:pt x="6485" y="10292"/>
                  </a:lnTo>
                  <a:cubicBezTo>
                    <a:pt x="7121" y="10607"/>
                    <a:pt x="4975" y="11837"/>
                    <a:pt x="4912" y="11871"/>
                  </a:cubicBezTo>
                  <a:cubicBezTo>
                    <a:pt x="4417" y="12134"/>
                    <a:pt x="4121" y="12368"/>
                    <a:pt x="3645" y="12368"/>
                  </a:cubicBezTo>
                  <a:cubicBezTo>
                    <a:pt x="3545" y="12368"/>
                    <a:pt x="3438" y="12357"/>
                    <a:pt x="3319" y="12335"/>
                  </a:cubicBezTo>
                  <a:cubicBezTo>
                    <a:pt x="2574" y="12200"/>
                    <a:pt x="2514" y="11736"/>
                    <a:pt x="2216" y="11080"/>
                  </a:cubicBezTo>
                  <a:cubicBezTo>
                    <a:pt x="2035" y="10688"/>
                    <a:pt x="1866" y="10289"/>
                    <a:pt x="1714" y="9885"/>
                  </a:cubicBezTo>
                  <a:cubicBezTo>
                    <a:pt x="1070" y="8198"/>
                    <a:pt x="700" y="6473"/>
                    <a:pt x="411" y="4708"/>
                  </a:cubicBezTo>
                  <a:lnTo>
                    <a:pt x="408" y="4708"/>
                  </a:lnTo>
                  <a:lnTo>
                    <a:pt x="1" y="4776"/>
                  </a:lnTo>
                  <a:cubicBezTo>
                    <a:pt x="95" y="6315"/>
                    <a:pt x="425" y="7845"/>
                    <a:pt x="915" y="9304"/>
                  </a:cubicBezTo>
                  <a:cubicBezTo>
                    <a:pt x="1187" y="10123"/>
                    <a:pt x="1511" y="10925"/>
                    <a:pt x="1883" y="11705"/>
                  </a:cubicBezTo>
                  <a:cubicBezTo>
                    <a:pt x="2107" y="12166"/>
                    <a:pt x="2348" y="12900"/>
                    <a:pt x="2872" y="13137"/>
                  </a:cubicBezTo>
                  <a:cubicBezTo>
                    <a:pt x="2994" y="13193"/>
                    <a:pt x="3117" y="13216"/>
                    <a:pt x="3240" y="13216"/>
                  </a:cubicBezTo>
                  <a:cubicBezTo>
                    <a:pt x="3421" y="13216"/>
                    <a:pt x="3602" y="13166"/>
                    <a:pt x="3777" y="13094"/>
                  </a:cubicBezTo>
                  <a:cubicBezTo>
                    <a:pt x="3812" y="13960"/>
                    <a:pt x="4127" y="15157"/>
                    <a:pt x="4861" y="15470"/>
                  </a:cubicBezTo>
                  <a:cubicBezTo>
                    <a:pt x="4983" y="15522"/>
                    <a:pt x="5102" y="15546"/>
                    <a:pt x="5214" y="15546"/>
                  </a:cubicBezTo>
                  <a:cubicBezTo>
                    <a:pt x="5436" y="15546"/>
                    <a:pt x="5630" y="15451"/>
                    <a:pt x="5763" y="15289"/>
                  </a:cubicBezTo>
                  <a:cubicBezTo>
                    <a:pt x="6405" y="16126"/>
                    <a:pt x="7127" y="16891"/>
                    <a:pt x="7952" y="17550"/>
                  </a:cubicBezTo>
                  <a:cubicBezTo>
                    <a:pt x="8450" y="17945"/>
                    <a:pt x="9470" y="18935"/>
                    <a:pt x="10237" y="18935"/>
                  </a:cubicBezTo>
                  <a:cubicBezTo>
                    <a:pt x="10300" y="18935"/>
                    <a:pt x="10361" y="18928"/>
                    <a:pt x="10419" y="18914"/>
                  </a:cubicBezTo>
                  <a:cubicBezTo>
                    <a:pt x="11445" y="18670"/>
                    <a:pt x="11290" y="16458"/>
                    <a:pt x="11064" y="15097"/>
                  </a:cubicBezTo>
                  <a:lnTo>
                    <a:pt x="11064" y="15097"/>
                  </a:lnTo>
                  <a:cubicBezTo>
                    <a:pt x="11769" y="15819"/>
                    <a:pt x="12580" y="16427"/>
                    <a:pt x="13474" y="16897"/>
                  </a:cubicBezTo>
                  <a:cubicBezTo>
                    <a:pt x="13506" y="16914"/>
                    <a:pt x="13538" y="16922"/>
                    <a:pt x="13569" y="16922"/>
                  </a:cubicBezTo>
                  <a:cubicBezTo>
                    <a:pt x="13697" y="16922"/>
                    <a:pt x="13806" y="16791"/>
                    <a:pt x="13829" y="16673"/>
                  </a:cubicBezTo>
                  <a:cubicBezTo>
                    <a:pt x="14087" y="15493"/>
                    <a:pt x="13990" y="14261"/>
                    <a:pt x="13548" y="13137"/>
                  </a:cubicBezTo>
                  <a:lnTo>
                    <a:pt x="13548" y="13137"/>
                  </a:lnTo>
                  <a:cubicBezTo>
                    <a:pt x="13720" y="13238"/>
                    <a:pt x="13881" y="13355"/>
                    <a:pt x="14027" y="13487"/>
                  </a:cubicBezTo>
                  <a:cubicBezTo>
                    <a:pt x="14077" y="13525"/>
                    <a:pt x="14129" y="13542"/>
                    <a:pt x="14180" y="13542"/>
                  </a:cubicBezTo>
                  <a:cubicBezTo>
                    <a:pt x="14333" y="13542"/>
                    <a:pt x="14469" y="13389"/>
                    <a:pt x="14454" y="13223"/>
                  </a:cubicBezTo>
                  <a:cubicBezTo>
                    <a:pt x="14319" y="11808"/>
                    <a:pt x="13760" y="10584"/>
                    <a:pt x="12783" y="9550"/>
                  </a:cubicBezTo>
                  <a:cubicBezTo>
                    <a:pt x="12755" y="9521"/>
                    <a:pt x="12720" y="9498"/>
                    <a:pt x="12686" y="9481"/>
                  </a:cubicBezTo>
                  <a:cubicBezTo>
                    <a:pt x="12783" y="9298"/>
                    <a:pt x="12846" y="9097"/>
                    <a:pt x="12878" y="8894"/>
                  </a:cubicBezTo>
                  <a:cubicBezTo>
                    <a:pt x="12894" y="8896"/>
                    <a:pt x="12911" y="8897"/>
                    <a:pt x="12928" y="8897"/>
                  </a:cubicBezTo>
                  <a:cubicBezTo>
                    <a:pt x="13110" y="8897"/>
                    <a:pt x="13285" y="8782"/>
                    <a:pt x="13222" y="8561"/>
                  </a:cubicBezTo>
                  <a:cubicBezTo>
                    <a:pt x="13139" y="8281"/>
                    <a:pt x="13044" y="8011"/>
                    <a:pt x="12938" y="7748"/>
                  </a:cubicBezTo>
                  <a:lnTo>
                    <a:pt x="12766" y="7344"/>
                  </a:lnTo>
                  <a:cubicBezTo>
                    <a:pt x="11368" y="4292"/>
                    <a:pt x="8376" y="2418"/>
                    <a:pt x="6001" y="97"/>
                  </a:cubicBezTo>
                  <a:cubicBezTo>
                    <a:pt x="5935" y="34"/>
                    <a:pt x="5841" y="1"/>
                    <a:pt x="57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57"/>
            <p:cNvSpPr/>
            <p:nvPr/>
          </p:nvSpPr>
          <p:spPr>
            <a:xfrm>
              <a:off x="6867514" y="3859862"/>
              <a:ext cx="397552" cy="521245"/>
            </a:xfrm>
            <a:custGeom>
              <a:avLst/>
              <a:gdLst/>
              <a:ahLst/>
              <a:cxnLst/>
              <a:rect l="l" t="t" r="r" b="b"/>
              <a:pathLst>
                <a:path w="4821" h="6321" extrusionOk="0">
                  <a:moveTo>
                    <a:pt x="3370" y="0"/>
                  </a:moveTo>
                  <a:cubicBezTo>
                    <a:pt x="2658" y="760"/>
                    <a:pt x="1351" y="1081"/>
                    <a:pt x="267" y="1081"/>
                  </a:cubicBezTo>
                  <a:cubicBezTo>
                    <a:pt x="243" y="1081"/>
                    <a:pt x="219" y="1081"/>
                    <a:pt x="196" y="1080"/>
                  </a:cubicBezTo>
                  <a:cubicBezTo>
                    <a:pt x="27" y="1636"/>
                    <a:pt x="1" y="2169"/>
                    <a:pt x="144" y="2734"/>
                  </a:cubicBezTo>
                  <a:lnTo>
                    <a:pt x="330" y="2565"/>
                  </a:lnTo>
                  <a:cubicBezTo>
                    <a:pt x="374" y="2458"/>
                    <a:pt x="472" y="2405"/>
                    <a:pt x="570" y="2405"/>
                  </a:cubicBezTo>
                  <a:cubicBezTo>
                    <a:pt x="663" y="2405"/>
                    <a:pt x="756" y="2453"/>
                    <a:pt x="803" y="2550"/>
                  </a:cubicBezTo>
                  <a:cubicBezTo>
                    <a:pt x="1611" y="4155"/>
                    <a:pt x="2812" y="5433"/>
                    <a:pt x="4362" y="6321"/>
                  </a:cubicBezTo>
                  <a:cubicBezTo>
                    <a:pt x="4539" y="5103"/>
                    <a:pt x="4347" y="3940"/>
                    <a:pt x="3774" y="2820"/>
                  </a:cubicBezTo>
                  <a:cubicBezTo>
                    <a:pt x="3681" y="2637"/>
                    <a:pt x="3844" y="2439"/>
                    <a:pt x="4025" y="2439"/>
                  </a:cubicBezTo>
                  <a:cubicBezTo>
                    <a:pt x="4054" y="2439"/>
                    <a:pt x="4084" y="2445"/>
                    <a:pt x="4113" y="2456"/>
                  </a:cubicBezTo>
                  <a:cubicBezTo>
                    <a:pt x="4359" y="2547"/>
                    <a:pt x="4594" y="2659"/>
                    <a:pt x="4820" y="2791"/>
                  </a:cubicBezTo>
                  <a:cubicBezTo>
                    <a:pt x="4611" y="1736"/>
                    <a:pt x="4127" y="805"/>
                    <a:pt x="33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57"/>
            <p:cNvSpPr/>
            <p:nvPr/>
          </p:nvSpPr>
          <p:spPr>
            <a:xfrm>
              <a:off x="6461640" y="3874705"/>
              <a:ext cx="545160" cy="655907"/>
            </a:xfrm>
            <a:custGeom>
              <a:avLst/>
              <a:gdLst/>
              <a:ahLst/>
              <a:cxnLst/>
              <a:rect l="l" t="t" r="r" b="b"/>
              <a:pathLst>
                <a:path w="6611" h="7954" extrusionOk="0">
                  <a:moveTo>
                    <a:pt x="3725" y="1"/>
                  </a:moveTo>
                  <a:cubicBezTo>
                    <a:pt x="3530" y="55"/>
                    <a:pt x="3335" y="95"/>
                    <a:pt x="3135" y="118"/>
                  </a:cubicBezTo>
                  <a:cubicBezTo>
                    <a:pt x="3289" y="562"/>
                    <a:pt x="2971" y="1167"/>
                    <a:pt x="2542" y="1505"/>
                  </a:cubicBezTo>
                  <a:cubicBezTo>
                    <a:pt x="1883" y="2026"/>
                    <a:pt x="966" y="2373"/>
                    <a:pt x="218" y="2754"/>
                  </a:cubicBezTo>
                  <a:cubicBezTo>
                    <a:pt x="146" y="2789"/>
                    <a:pt x="75" y="2826"/>
                    <a:pt x="0" y="2866"/>
                  </a:cubicBezTo>
                  <a:cubicBezTo>
                    <a:pt x="49" y="3170"/>
                    <a:pt x="129" y="3470"/>
                    <a:pt x="241" y="3760"/>
                  </a:cubicBezTo>
                  <a:cubicBezTo>
                    <a:pt x="312" y="3938"/>
                    <a:pt x="390" y="4115"/>
                    <a:pt x="479" y="4287"/>
                  </a:cubicBezTo>
                  <a:lnTo>
                    <a:pt x="1381" y="4697"/>
                  </a:lnTo>
                  <a:cubicBezTo>
                    <a:pt x="1396" y="4566"/>
                    <a:pt x="1519" y="4475"/>
                    <a:pt x="1639" y="4475"/>
                  </a:cubicBezTo>
                  <a:cubicBezTo>
                    <a:pt x="1705" y="4475"/>
                    <a:pt x="1769" y="4502"/>
                    <a:pt x="1814" y="4565"/>
                  </a:cubicBezTo>
                  <a:cubicBezTo>
                    <a:pt x="2719" y="5789"/>
                    <a:pt x="3782" y="6849"/>
                    <a:pt x="5052" y="7688"/>
                  </a:cubicBezTo>
                  <a:cubicBezTo>
                    <a:pt x="5272" y="7833"/>
                    <a:pt x="5548" y="7953"/>
                    <a:pt x="5813" y="7953"/>
                  </a:cubicBezTo>
                  <a:cubicBezTo>
                    <a:pt x="6060" y="7953"/>
                    <a:pt x="6297" y="7849"/>
                    <a:pt x="6470" y="7562"/>
                  </a:cubicBezTo>
                  <a:cubicBezTo>
                    <a:pt x="6610" y="7327"/>
                    <a:pt x="6533" y="6754"/>
                    <a:pt x="6536" y="6496"/>
                  </a:cubicBezTo>
                  <a:cubicBezTo>
                    <a:pt x="6539" y="5757"/>
                    <a:pt x="6439" y="5044"/>
                    <a:pt x="6367" y="4310"/>
                  </a:cubicBezTo>
                  <a:cubicBezTo>
                    <a:pt x="6035" y="3892"/>
                    <a:pt x="5737" y="3448"/>
                    <a:pt x="5476" y="2978"/>
                  </a:cubicBezTo>
                  <a:cubicBezTo>
                    <a:pt x="5373" y="3084"/>
                    <a:pt x="5238" y="3155"/>
                    <a:pt x="5046" y="3221"/>
                  </a:cubicBezTo>
                  <a:cubicBezTo>
                    <a:pt x="5009" y="3234"/>
                    <a:pt x="4974" y="3240"/>
                    <a:pt x="4941" y="3240"/>
                  </a:cubicBezTo>
                  <a:cubicBezTo>
                    <a:pt x="4823" y="3240"/>
                    <a:pt x="4732" y="3164"/>
                    <a:pt x="4696" y="3035"/>
                  </a:cubicBezTo>
                  <a:cubicBezTo>
                    <a:pt x="4467" y="2278"/>
                    <a:pt x="4484" y="1576"/>
                    <a:pt x="4748" y="883"/>
                  </a:cubicBezTo>
                  <a:cubicBezTo>
                    <a:pt x="4608" y="872"/>
                    <a:pt x="4470" y="854"/>
                    <a:pt x="4335" y="826"/>
                  </a:cubicBezTo>
                  <a:cubicBezTo>
                    <a:pt x="4218" y="809"/>
                    <a:pt x="4126" y="717"/>
                    <a:pt x="4109" y="599"/>
                  </a:cubicBezTo>
                  <a:cubicBezTo>
                    <a:pt x="4103" y="594"/>
                    <a:pt x="4098" y="588"/>
                    <a:pt x="4095" y="582"/>
                  </a:cubicBezTo>
                  <a:cubicBezTo>
                    <a:pt x="3966" y="390"/>
                    <a:pt x="3843" y="198"/>
                    <a:pt x="37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57"/>
            <p:cNvSpPr/>
            <p:nvPr/>
          </p:nvSpPr>
          <p:spPr>
            <a:xfrm>
              <a:off x="5766491" y="1538065"/>
              <a:ext cx="1561675" cy="2327751"/>
            </a:xfrm>
            <a:custGeom>
              <a:avLst/>
              <a:gdLst/>
              <a:ahLst/>
              <a:cxnLst/>
              <a:rect l="l" t="t" r="r" b="b"/>
              <a:pathLst>
                <a:path w="18938" h="28228" extrusionOk="0">
                  <a:moveTo>
                    <a:pt x="5993" y="3920"/>
                  </a:moveTo>
                  <a:cubicBezTo>
                    <a:pt x="7412" y="3920"/>
                    <a:pt x="8817" y="4684"/>
                    <a:pt x="9390" y="6073"/>
                  </a:cubicBezTo>
                  <a:cubicBezTo>
                    <a:pt x="10198" y="8015"/>
                    <a:pt x="9198" y="10408"/>
                    <a:pt x="7155" y="11024"/>
                  </a:cubicBezTo>
                  <a:cubicBezTo>
                    <a:pt x="6790" y="11134"/>
                    <a:pt x="6418" y="11187"/>
                    <a:pt x="6050" y="11187"/>
                  </a:cubicBezTo>
                  <a:cubicBezTo>
                    <a:pt x="4476" y="11187"/>
                    <a:pt x="2984" y="10219"/>
                    <a:pt x="2525" y="8626"/>
                  </a:cubicBezTo>
                  <a:cubicBezTo>
                    <a:pt x="2196" y="7477"/>
                    <a:pt x="2550" y="4690"/>
                    <a:pt x="4118" y="4690"/>
                  </a:cubicBezTo>
                  <a:cubicBezTo>
                    <a:pt x="4138" y="4690"/>
                    <a:pt x="4158" y="4691"/>
                    <a:pt x="4178" y="4692"/>
                  </a:cubicBezTo>
                  <a:cubicBezTo>
                    <a:pt x="4069" y="4594"/>
                    <a:pt x="4092" y="4422"/>
                    <a:pt x="4221" y="4353"/>
                  </a:cubicBezTo>
                  <a:cubicBezTo>
                    <a:pt x="4771" y="4061"/>
                    <a:pt x="5383" y="3920"/>
                    <a:pt x="5993" y="3920"/>
                  </a:cubicBezTo>
                  <a:close/>
                  <a:moveTo>
                    <a:pt x="5886" y="1"/>
                  </a:moveTo>
                  <a:cubicBezTo>
                    <a:pt x="5400" y="2031"/>
                    <a:pt x="3600" y="3475"/>
                    <a:pt x="1653" y="3475"/>
                  </a:cubicBezTo>
                  <a:cubicBezTo>
                    <a:pt x="1105" y="3475"/>
                    <a:pt x="545" y="3361"/>
                    <a:pt x="0" y="3113"/>
                  </a:cubicBezTo>
                  <a:lnTo>
                    <a:pt x="0" y="3113"/>
                  </a:lnTo>
                  <a:cubicBezTo>
                    <a:pt x="92" y="6783"/>
                    <a:pt x="545" y="10439"/>
                    <a:pt x="1547" y="13990"/>
                  </a:cubicBezTo>
                  <a:cubicBezTo>
                    <a:pt x="3112" y="19494"/>
                    <a:pt x="6043" y="24282"/>
                    <a:pt x="10155" y="28228"/>
                  </a:cubicBezTo>
                  <a:cubicBezTo>
                    <a:pt x="10275" y="28139"/>
                    <a:pt x="10510" y="28087"/>
                    <a:pt x="10608" y="28067"/>
                  </a:cubicBezTo>
                  <a:cubicBezTo>
                    <a:pt x="10665" y="27990"/>
                    <a:pt x="10756" y="27947"/>
                    <a:pt x="10850" y="27947"/>
                  </a:cubicBezTo>
                  <a:cubicBezTo>
                    <a:pt x="10874" y="27947"/>
                    <a:pt x="10899" y="27950"/>
                    <a:pt x="10923" y="27955"/>
                  </a:cubicBezTo>
                  <a:cubicBezTo>
                    <a:pt x="10960" y="27964"/>
                    <a:pt x="10995" y="27978"/>
                    <a:pt x="11029" y="27987"/>
                  </a:cubicBezTo>
                  <a:cubicBezTo>
                    <a:pt x="11310" y="27927"/>
                    <a:pt x="11596" y="27884"/>
                    <a:pt x="11886" y="27867"/>
                  </a:cubicBezTo>
                  <a:cubicBezTo>
                    <a:pt x="10330" y="25036"/>
                    <a:pt x="9708" y="21723"/>
                    <a:pt x="9811" y="18511"/>
                  </a:cubicBezTo>
                  <a:cubicBezTo>
                    <a:pt x="9816" y="18332"/>
                    <a:pt x="9952" y="18247"/>
                    <a:pt x="10096" y="18247"/>
                  </a:cubicBezTo>
                  <a:cubicBezTo>
                    <a:pt x="10187" y="18247"/>
                    <a:pt x="10281" y="18281"/>
                    <a:pt x="10347" y="18345"/>
                  </a:cubicBezTo>
                  <a:cubicBezTo>
                    <a:pt x="12722" y="20663"/>
                    <a:pt x="15714" y="22537"/>
                    <a:pt x="17115" y="25586"/>
                  </a:cubicBezTo>
                  <a:cubicBezTo>
                    <a:pt x="17384" y="25443"/>
                    <a:pt x="17657" y="25302"/>
                    <a:pt x="17914" y="25136"/>
                  </a:cubicBezTo>
                  <a:cubicBezTo>
                    <a:pt x="18227" y="24935"/>
                    <a:pt x="18508" y="24689"/>
                    <a:pt x="18814" y="24485"/>
                  </a:cubicBezTo>
                  <a:cubicBezTo>
                    <a:pt x="18851" y="24465"/>
                    <a:pt x="18894" y="24451"/>
                    <a:pt x="18937" y="24451"/>
                  </a:cubicBezTo>
                  <a:cubicBezTo>
                    <a:pt x="18871" y="24030"/>
                    <a:pt x="18803" y="23520"/>
                    <a:pt x="18791" y="23388"/>
                  </a:cubicBezTo>
                  <a:cubicBezTo>
                    <a:pt x="18771" y="23076"/>
                    <a:pt x="18742" y="22766"/>
                    <a:pt x="18711" y="22457"/>
                  </a:cubicBezTo>
                  <a:cubicBezTo>
                    <a:pt x="18634" y="21715"/>
                    <a:pt x="18528" y="20978"/>
                    <a:pt x="18396" y="20242"/>
                  </a:cubicBezTo>
                  <a:cubicBezTo>
                    <a:pt x="18124" y="18740"/>
                    <a:pt x="17737" y="17262"/>
                    <a:pt x="17241" y="15821"/>
                  </a:cubicBezTo>
                  <a:cubicBezTo>
                    <a:pt x="16278" y="13015"/>
                    <a:pt x="14940" y="10351"/>
                    <a:pt x="13270" y="7901"/>
                  </a:cubicBezTo>
                  <a:cubicBezTo>
                    <a:pt x="11230" y="4904"/>
                    <a:pt x="8740" y="2239"/>
                    <a:pt x="58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57"/>
            <p:cNvSpPr/>
            <p:nvPr/>
          </p:nvSpPr>
          <p:spPr>
            <a:xfrm>
              <a:off x="6624666" y="3123560"/>
              <a:ext cx="529822" cy="778611"/>
            </a:xfrm>
            <a:custGeom>
              <a:avLst/>
              <a:gdLst/>
              <a:ahLst/>
              <a:cxnLst/>
              <a:rect l="l" t="t" r="r" b="b"/>
              <a:pathLst>
                <a:path w="6425" h="9442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3342"/>
                    <a:pt x="926" y="6416"/>
                    <a:pt x="2353" y="9442"/>
                  </a:cubicBezTo>
                  <a:cubicBezTo>
                    <a:pt x="2992" y="9313"/>
                    <a:pt x="3682" y="9413"/>
                    <a:pt x="4327" y="9273"/>
                  </a:cubicBezTo>
                  <a:cubicBezTo>
                    <a:pt x="5315" y="9061"/>
                    <a:pt x="5868" y="8557"/>
                    <a:pt x="6313" y="7683"/>
                  </a:cubicBezTo>
                  <a:cubicBezTo>
                    <a:pt x="6330" y="7645"/>
                    <a:pt x="6358" y="7614"/>
                    <a:pt x="6390" y="7591"/>
                  </a:cubicBezTo>
                  <a:cubicBezTo>
                    <a:pt x="6327" y="7493"/>
                    <a:pt x="6338" y="7365"/>
                    <a:pt x="6424" y="7284"/>
                  </a:cubicBezTo>
                  <a:cubicBezTo>
                    <a:pt x="5333" y="4121"/>
                    <a:pt x="2393" y="2195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57"/>
            <p:cNvSpPr/>
            <p:nvPr/>
          </p:nvSpPr>
          <p:spPr>
            <a:xfrm>
              <a:off x="6156780" y="3418939"/>
              <a:ext cx="555632" cy="643537"/>
            </a:xfrm>
            <a:custGeom>
              <a:avLst/>
              <a:gdLst/>
              <a:ahLst/>
              <a:cxnLst/>
              <a:rect l="l" t="t" r="r" b="b"/>
              <a:pathLst>
                <a:path w="6738" h="7804" extrusionOk="0">
                  <a:moveTo>
                    <a:pt x="1" y="0"/>
                  </a:moveTo>
                  <a:lnTo>
                    <a:pt x="1" y="0"/>
                  </a:lnTo>
                  <a:cubicBezTo>
                    <a:pt x="6" y="46"/>
                    <a:pt x="18" y="95"/>
                    <a:pt x="24" y="144"/>
                  </a:cubicBezTo>
                  <a:lnTo>
                    <a:pt x="27" y="144"/>
                  </a:lnTo>
                  <a:cubicBezTo>
                    <a:pt x="316" y="1909"/>
                    <a:pt x="683" y="3634"/>
                    <a:pt x="1327" y="5321"/>
                  </a:cubicBezTo>
                  <a:cubicBezTo>
                    <a:pt x="1482" y="5722"/>
                    <a:pt x="1651" y="6121"/>
                    <a:pt x="1829" y="6516"/>
                  </a:cubicBezTo>
                  <a:cubicBezTo>
                    <a:pt x="2130" y="7169"/>
                    <a:pt x="2190" y="7634"/>
                    <a:pt x="2935" y="7771"/>
                  </a:cubicBezTo>
                  <a:cubicBezTo>
                    <a:pt x="3054" y="7793"/>
                    <a:pt x="3161" y="7804"/>
                    <a:pt x="3261" y="7804"/>
                  </a:cubicBezTo>
                  <a:cubicBezTo>
                    <a:pt x="3737" y="7804"/>
                    <a:pt x="4033" y="7570"/>
                    <a:pt x="4528" y="7304"/>
                  </a:cubicBezTo>
                  <a:cubicBezTo>
                    <a:pt x="4591" y="7270"/>
                    <a:pt x="6737" y="6040"/>
                    <a:pt x="6101" y="5725"/>
                  </a:cubicBezTo>
                  <a:lnTo>
                    <a:pt x="6101" y="5725"/>
                  </a:lnTo>
                  <a:cubicBezTo>
                    <a:pt x="5992" y="5745"/>
                    <a:pt x="5883" y="5760"/>
                    <a:pt x="5772" y="5762"/>
                  </a:cubicBezTo>
                  <a:cubicBezTo>
                    <a:pt x="5837" y="5869"/>
                    <a:pt x="5762" y="6012"/>
                    <a:pt x="5654" y="6012"/>
                  </a:cubicBezTo>
                  <a:cubicBezTo>
                    <a:pt x="5625" y="6012"/>
                    <a:pt x="5594" y="6002"/>
                    <a:pt x="5562" y="5977"/>
                  </a:cubicBezTo>
                  <a:cubicBezTo>
                    <a:pt x="5442" y="5889"/>
                    <a:pt x="5325" y="5797"/>
                    <a:pt x="5204" y="5705"/>
                  </a:cubicBezTo>
                  <a:cubicBezTo>
                    <a:pt x="3107" y="4075"/>
                    <a:pt x="1390" y="2141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57"/>
            <p:cNvSpPr/>
            <p:nvPr/>
          </p:nvSpPr>
          <p:spPr>
            <a:xfrm>
              <a:off x="5988064" y="1896527"/>
              <a:ext cx="574764" cy="531801"/>
            </a:xfrm>
            <a:custGeom>
              <a:avLst/>
              <a:gdLst/>
              <a:ahLst/>
              <a:cxnLst/>
              <a:rect l="l" t="t" r="r" b="b"/>
              <a:pathLst>
                <a:path w="6970" h="6449" extrusionOk="0">
                  <a:moveTo>
                    <a:pt x="3163" y="1092"/>
                  </a:moveTo>
                  <a:cubicBezTo>
                    <a:pt x="3856" y="1092"/>
                    <a:pt x="4552" y="1360"/>
                    <a:pt x="5047" y="1875"/>
                  </a:cubicBezTo>
                  <a:cubicBezTo>
                    <a:pt x="5995" y="2860"/>
                    <a:pt x="5749" y="4431"/>
                    <a:pt x="4800" y="5322"/>
                  </a:cubicBezTo>
                  <a:cubicBezTo>
                    <a:pt x="4345" y="5752"/>
                    <a:pt x="3791" y="5954"/>
                    <a:pt x="3239" y="5954"/>
                  </a:cubicBezTo>
                  <a:cubicBezTo>
                    <a:pt x="2537" y="5954"/>
                    <a:pt x="1837" y="5627"/>
                    <a:pt x="1345" y="5024"/>
                  </a:cubicBezTo>
                  <a:cubicBezTo>
                    <a:pt x="508" y="3995"/>
                    <a:pt x="631" y="2703"/>
                    <a:pt x="1471" y="1835"/>
                  </a:cubicBezTo>
                  <a:cubicBezTo>
                    <a:pt x="1468" y="1769"/>
                    <a:pt x="1497" y="1706"/>
                    <a:pt x="1548" y="1665"/>
                  </a:cubicBezTo>
                  <a:cubicBezTo>
                    <a:pt x="2005" y="1279"/>
                    <a:pt x="2583" y="1092"/>
                    <a:pt x="3163" y="1092"/>
                  </a:cubicBezTo>
                  <a:close/>
                  <a:moveTo>
                    <a:pt x="3346" y="0"/>
                  </a:moveTo>
                  <a:cubicBezTo>
                    <a:pt x="2784" y="0"/>
                    <a:pt x="2217" y="124"/>
                    <a:pt x="1709" y="365"/>
                  </a:cubicBezTo>
                  <a:cubicBezTo>
                    <a:pt x="1763" y="379"/>
                    <a:pt x="1820" y="390"/>
                    <a:pt x="1881" y="408"/>
                  </a:cubicBezTo>
                  <a:cubicBezTo>
                    <a:pt x="1970" y="435"/>
                    <a:pt x="1941" y="578"/>
                    <a:pt x="1857" y="578"/>
                  </a:cubicBezTo>
                  <a:cubicBezTo>
                    <a:pt x="1853" y="578"/>
                    <a:pt x="1848" y="577"/>
                    <a:pt x="1843" y="577"/>
                  </a:cubicBezTo>
                  <a:cubicBezTo>
                    <a:pt x="1776" y="565"/>
                    <a:pt x="1711" y="559"/>
                    <a:pt x="1649" y="559"/>
                  </a:cubicBezTo>
                  <a:cubicBezTo>
                    <a:pt x="602" y="559"/>
                    <a:pt x="135" y="2152"/>
                    <a:pt x="70" y="2906"/>
                  </a:cubicBezTo>
                  <a:cubicBezTo>
                    <a:pt x="1" y="3746"/>
                    <a:pt x="265" y="4668"/>
                    <a:pt x="806" y="5322"/>
                  </a:cubicBezTo>
                  <a:cubicBezTo>
                    <a:pt x="1422" y="6066"/>
                    <a:pt x="2377" y="6448"/>
                    <a:pt x="3331" y="6448"/>
                  </a:cubicBezTo>
                  <a:cubicBezTo>
                    <a:pt x="3992" y="6448"/>
                    <a:pt x="4652" y="6265"/>
                    <a:pt x="5199" y="5892"/>
                  </a:cubicBezTo>
                  <a:cubicBezTo>
                    <a:pt x="6548" y="4963"/>
                    <a:pt x="6969" y="3024"/>
                    <a:pt x="6190" y="1585"/>
                  </a:cubicBezTo>
                  <a:cubicBezTo>
                    <a:pt x="5607" y="509"/>
                    <a:pt x="4485" y="0"/>
                    <a:pt x="33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57"/>
            <p:cNvSpPr/>
            <p:nvPr/>
          </p:nvSpPr>
          <p:spPr>
            <a:xfrm>
              <a:off x="5947576" y="1861234"/>
              <a:ext cx="659865" cy="599420"/>
            </a:xfrm>
            <a:custGeom>
              <a:avLst/>
              <a:gdLst/>
              <a:ahLst/>
              <a:cxnLst/>
              <a:rect l="l" t="t" r="r" b="b"/>
              <a:pathLst>
                <a:path w="8002" h="7269" extrusionOk="0">
                  <a:moveTo>
                    <a:pt x="3840" y="429"/>
                  </a:moveTo>
                  <a:cubicBezTo>
                    <a:pt x="4978" y="429"/>
                    <a:pt x="6098" y="938"/>
                    <a:pt x="6681" y="2013"/>
                  </a:cubicBezTo>
                  <a:cubicBezTo>
                    <a:pt x="7460" y="3452"/>
                    <a:pt x="7039" y="5391"/>
                    <a:pt x="5690" y="6320"/>
                  </a:cubicBezTo>
                  <a:cubicBezTo>
                    <a:pt x="5143" y="6693"/>
                    <a:pt x="4482" y="6877"/>
                    <a:pt x="3821" y="6877"/>
                  </a:cubicBezTo>
                  <a:cubicBezTo>
                    <a:pt x="2868" y="6877"/>
                    <a:pt x="1914" y="6496"/>
                    <a:pt x="1297" y="5750"/>
                  </a:cubicBezTo>
                  <a:cubicBezTo>
                    <a:pt x="756" y="5099"/>
                    <a:pt x="492" y="4177"/>
                    <a:pt x="561" y="3334"/>
                  </a:cubicBezTo>
                  <a:cubicBezTo>
                    <a:pt x="625" y="2583"/>
                    <a:pt x="1093" y="989"/>
                    <a:pt x="2138" y="989"/>
                  </a:cubicBezTo>
                  <a:cubicBezTo>
                    <a:pt x="2201" y="989"/>
                    <a:pt x="2267" y="995"/>
                    <a:pt x="2334" y="1007"/>
                  </a:cubicBezTo>
                  <a:cubicBezTo>
                    <a:pt x="2339" y="1008"/>
                    <a:pt x="2344" y="1009"/>
                    <a:pt x="2348" y="1009"/>
                  </a:cubicBezTo>
                  <a:cubicBezTo>
                    <a:pt x="2432" y="1009"/>
                    <a:pt x="2461" y="866"/>
                    <a:pt x="2372" y="838"/>
                  </a:cubicBezTo>
                  <a:cubicBezTo>
                    <a:pt x="2311" y="821"/>
                    <a:pt x="2254" y="807"/>
                    <a:pt x="2200" y="795"/>
                  </a:cubicBezTo>
                  <a:cubicBezTo>
                    <a:pt x="2709" y="554"/>
                    <a:pt x="3276" y="429"/>
                    <a:pt x="3840" y="429"/>
                  </a:cubicBezTo>
                  <a:close/>
                  <a:moveTo>
                    <a:pt x="3797" y="1"/>
                  </a:moveTo>
                  <a:cubicBezTo>
                    <a:pt x="3187" y="1"/>
                    <a:pt x="2575" y="142"/>
                    <a:pt x="2025" y="434"/>
                  </a:cubicBezTo>
                  <a:cubicBezTo>
                    <a:pt x="1896" y="500"/>
                    <a:pt x="1873" y="675"/>
                    <a:pt x="1982" y="773"/>
                  </a:cubicBezTo>
                  <a:cubicBezTo>
                    <a:pt x="1961" y="772"/>
                    <a:pt x="1940" y="771"/>
                    <a:pt x="1920" y="771"/>
                  </a:cubicBezTo>
                  <a:cubicBezTo>
                    <a:pt x="354" y="771"/>
                    <a:pt x="0" y="3558"/>
                    <a:pt x="329" y="4704"/>
                  </a:cubicBezTo>
                  <a:cubicBezTo>
                    <a:pt x="788" y="6299"/>
                    <a:pt x="2280" y="7268"/>
                    <a:pt x="3854" y="7268"/>
                  </a:cubicBezTo>
                  <a:cubicBezTo>
                    <a:pt x="4222" y="7268"/>
                    <a:pt x="4594" y="7215"/>
                    <a:pt x="4959" y="7105"/>
                  </a:cubicBezTo>
                  <a:cubicBezTo>
                    <a:pt x="7002" y="6489"/>
                    <a:pt x="8002" y="4099"/>
                    <a:pt x="7197" y="2154"/>
                  </a:cubicBezTo>
                  <a:cubicBezTo>
                    <a:pt x="6622" y="765"/>
                    <a:pt x="5216" y="1"/>
                    <a:pt x="37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0" name="Google Shape;510;p57"/>
            <p:cNvSpPr/>
            <p:nvPr/>
          </p:nvSpPr>
          <p:spPr>
            <a:xfrm>
              <a:off x="6029955" y="1986576"/>
              <a:ext cx="452554" cy="401015"/>
            </a:xfrm>
            <a:custGeom>
              <a:avLst/>
              <a:gdLst/>
              <a:ahLst/>
              <a:cxnLst/>
              <a:rect l="l" t="t" r="r" b="b"/>
              <a:pathLst>
                <a:path w="5488" h="4863" extrusionOk="0">
                  <a:moveTo>
                    <a:pt x="2667" y="456"/>
                  </a:moveTo>
                  <a:cubicBezTo>
                    <a:pt x="3180" y="456"/>
                    <a:pt x="3695" y="632"/>
                    <a:pt x="4095" y="986"/>
                  </a:cubicBezTo>
                  <a:cubicBezTo>
                    <a:pt x="4937" y="1731"/>
                    <a:pt x="4822" y="2972"/>
                    <a:pt x="4115" y="3765"/>
                  </a:cubicBezTo>
                  <a:cubicBezTo>
                    <a:pt x="3723" y="4203"/>
                    <a:pt x="3217" y="4419"/>
                    <a:pt x="2708" y="4419"/>
                  </a:cubicBezTo>
                  <a:cubicBezTo>
                    <a:pt x="2207" y="4419"/>
                    <a:pt x="1704" y="4210"/>
                    <a:pt x="1307" y="3800"/>
                  </a:cubicBezTo>
                  <a:cubicBezTo>
                    <a:pt x="456" y="2920"/>
                    <a:pt x="582" y="1843"/>
                    <a:pt x="1204" y="963"/>
                  </a:cubicBezTo>
                  <a:cubicBezTo>
                    <a:pt x="1246" y="960"/>
                    <a:pt x="1289" y="943"/>
                    <a:pt x="1324" y="917"/>
                  </a:cubicBezTo>
                  <a:cubicBezTo>
                    <a:pt x="1707" y="610"/>
                    <a:pt x="2187" y="456"/>
                    <a:pt x="2667" y="456"/>
                  </a:cubicBezTo>
                  <a:close/>
                  <a:moveTo>
                    <a:pt x="2655" y="0"/>
                  </a:moveTo>
                  <a:cubicBezTo>
                    <a:pt x="2075" y="0"/>
                    <a:pt x="1497" y="187"/>
                    <a:pt x="1040" y="573"/>
                  </a:cubicBezTo>
                  <a:cubicBezTo>
                    <a:pt x="989" y="614"/>
                    <a:pt x="960" y="677"/>
                    <a:pt x="963" y="743"/>
                  </a:cubicBezTo>
                  <a:cubicBezTo>
                    <a:pt x="123" y="1611"/>
                    <a:pt x="0" y="2903"/>
                    <a:pt x="837" y="3932"/>
                  </a:cubicBezTo>
                  <a:cubicBezTo>
                    <a:pt x="1329" y="4535"/>
                    <a:pt x="2029" y="4862"/>
                    <a:pt x="2731" y="4862"/>
                  </a:cubicBezTo>
                  <a:cubicBezTo>
                    <a:pt x="3283" y="4862"/>
                    <a:pt x="3837" y="4660"/>
                    <a:pt x="4292" y="4230"/>
                  </a:cubicBezTo>
                  <a:cubicBezTo>
                    <a:pt x="5241" y="3339"/>
                    <a:pt x="5487" y="1768"/>
                    <a:pt x="4539" y="783"/>
                  </a:cubicBezTo>
                  <a:cubicBezTo>
                    <a:pt x="4044" y="268"/>
                    <a:pt x="3348" y="0"/>
                    <a:pt x="26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57"/>
            <p:cNvSpPr/>
            <p:nvPr/>
          </p:nvSpPr>
          <p:spPr>
            <a:xfrm>
              <a:off x="6067475" y="2024096"/>
              <a:ext cx="369679" cy="326799"/>
            </a:xfrm>
            <a:custGeom>
              <a:avLst/>
              <a:gdLst/>
              <a:ahLst/>
              <a:cxnLst/>
              <a:rect l="l" t="t" r="r" b="b"/>
              <a:pathLst>
                <a:path w="4483" h="3963" extrusionOk="0">
                  <a:moveTo>
                    <a:pt x="2212" y="1"/>
                  </a:moveTo>
                  <a:cubicBezTo>
                    <a:pt x="1732" y="1"/>
                    <a:pt x="1252" y="155"/>
                    <a:pt x="869" y="462"/>
                  </a:cubicBezTo>
                  <a:cubicBezTo>
                    <a:pt x="834" y="488"/>
                    <a:pt x="791" y="505"/>
                    <a:pt x="749" y="508"/>
                  </a:cubicBezTo>
                  <a:cubicBezTo>
                    <a:pt x="127" y="1388"/>
                    <a:pt x="1" y="2465"/>
                    <a:pt x="852" y="3345"/>
                  </a:cubicBezTo>
                  <a:cubicBezTo>
                    <a:pt x="1250" y="3754"/>
                    <a:pt x="1753" y="3963"/>
                    <a:pt x="2254" y="3963"/>
                  </a:cubicBezTo>
                  <a:cubicBezTo>
                    <a:pt x="2762" y="3963"/>
                    <a:pt x="3269" y="3748"/>
                    <a:pt x="3660" y="3310"/>
                  </a:cubicBezTo>
                  <a:cubicBezTo>
                    <a:pt x="4367" y="2517"/>
                    <a:pt x="4482" y="1276"/>
                    <a:pt x="3640" y="531"/>
                  </a:cubicBezTo>
                  <a:cubicBezTo>
                    <a:pt x="3240" y="177"/>
                    <a:pt x="2725" y="1"/>
                    <a:pt x="22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57"/>
            <p:cNvSpPr/>
            <p:nvPr/>
          </p:nvSpPr>
          <p:spPr>
            <a:xfrm>
              <a:off x="5762945" y="1236585"/>
              <a:ext cx="453709" cy="545407"/>
            </a:xfrm>
            <a:custGeom>
              <a:avLst/>
              <a:gdLst/>
              <a:ahLst/>
              <a:cxnLst/>
              <a:rect l="l" t="t" r="r" b="b"/>
              <a:pathLst>
                <a:path w="5502" h="6614" extrusionOk="0">
                  <a:moveTo>
                    <a:pt x="235" y="1"/>
                  </a:moveTo>
                  <a:cubicBezTo>
                    <a:pt x="75" y="2121"/>
                    <a:pt x="0" y="4250"/>
                    <a:pt x="37" y="6376"/>
                  </a:cubicBezTo>
                  <a:cubicBezTo>
                    <a:pt x="534" y="6536"/>
                    <a:pt x="1036" y="6614"/>
                    <a:pt x="1525" y="6614"/>
                  </a:cubicBezTo>
                  <a:cubicBezTo>
                    <a:pt x="3393" y="6614"/>
                    <a:pt x="5069" y="5476"/>
                    <a:pt x="5476" y="3388"/>
                  </a:cubicBezTo>
                  <a:cubicBezTo>
                    <a:pt x="5482" y="3368"/>
                    <a:pt x="5490" y="3345"/>
                    <a:pt x="5502" y="3325"/>
                  </a:cubicBezTo>
                  <a:cubicBezTo>
                    <a:pt x="3848" y="2064"/>
                    <a:pt x="2086" y="952"/>
                    <a:pt x="2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3" name="Google Shape;513;p57"/>
          <p:cNvSpPr/>
          <p:nvPr/>
        </p:nvSpPr>
        <p:spPr>
          <a:xfrm rot="-1035027">
            <a:off x="7795851" y="2549819"/>
            <a:ext cx="983529" cy="887550"/>
          </a:xfrm>
          <a:custGeom>
            <a:avLst/>
            <a:gdLst/>
            <a:ahLst/>
            <a:cxnLst/>
            <a:rect l="l" t="t" r="r" b="b"/>
            <a:pathLst>
              <a:path w="9614" h="8676" extrusionOk="0">
                <a:moveTo>
                  <a:pt x="4171" y="3302"/>
                </a:moveTo>
                <a:cubicBezTo>
                  <a:pt x="4634" y="3302"/>
                  <a:pt x="5379" y="3659"/>
                  <a:pt x="5533" y="3779"/>
                </a:cubicBezTo>
                <a:cubicBezTo>
                  <a:pt x="5808" y="3985"/>
                  <a:pt x="6023" y="4260"/>
                  <a:pt x="6158" y="4576"/>
                </a:cubicBezTo>
                <a:cubicBezTo>
                  <a:pt x="6144" y="4578"/>
                  <a:pt x="6129" y="4581"/>
                  <a:pt x="6115" y="4584"/>
                </a:cubicBezTo>
                <a:cubicBezTo>
                  <a:pt x="5937" y="4606"/>
                  <a:pt x="5753" y="4621"/>
                  <a:pt x="5570" y="4621"/>
                </a:cubicBezTo>
                <a:cubicBezTo>
                  <a:pt x="5340" y="4621"/>
                  <a:pt x="5111" y="4598"/>
                  <a:pt x="4892" y="4536"/>
                </a:cubicBezTo>
                <a:cubicBezTo>
                  <a:pt x="4651" y="4467"/>
                  <a:pt x="3485" y="3951"/>
                  <a:pt x="3843" y="3429"/>
                </a:cubicBezTo>
                <a:cubicBezTo>
                  <a:pt x="3905" y="3338"/>
                  <a:pt x="4024" y="3302"/>
                  <a:pt x="4171" y="3302"/>
                </a:cubicBezTo>
                <a:close/>
                <a:moveTo>
                  <a:pt x="7590" y="1"/>
                </a:moveTo>
                <a:cubicBezTo>
                  <a:pt x="7491" y="1"/>
                  <a:pt x="7451" y="150"/>
                  <a:pt x="7559" y="180"/>
                </a:cubicBezTo>
                <a:cubicBezTo>
                  <a:pt x="9339" y="653"/>
                  <a:pt x="9190" y="2897"/>
                  <a:pt x="7957" y="3851"/>
                </a:cubicBezTo>
                <a:cubicBezTo>
                  <a:pt x="7516" y="4189"/>
                  <a:pt x="7000" y="4418"/>
                  <a:pt x="6450" y="4527"/>
                </a:cubicBezTo>
                <a:cubicBezTo>
                  <a:pt x="6090" y="3701"/>
                  <a:pt x="5203" y="3130"/>
                  <a:pt x="4238" y="3130"/>
                </a:cubicBezTo>
                <a:cubicBezTo>
                  <a:pt x="3981" y="3130"/>
                  <a:pt x="3718" y="3171"/>
                  <a:pt x="3459" y="3258"/>
                </a:cubicBezTo>
                <a:cubicBezTo>
                  <a:pt x="3381" y="3278"/>
                  <a:pt x="3339" y="3358"/>
                  <a:pt x="3356" y="3435"/>
                </a:cubicBezTo>
                <a:cubicBezTo>
                  <a:pt x="3686" y="4525"/>
                  <a:pt x="4630" y="4952"/>
                  <a:pt x="5654" y="4952"/>
                </a:cubicBezTo>
                <a:cubicBezTo>
                  <a:pt x="5855" y="4952"/>
                  <a:pt x="6058" y="4936"/>
                  <a:pt x="6261" y="4905"/>
                </a:cubicBezTo>
                <a:lnTo>
                  <a:pt x="6261" y="4905"/>
                </a:lnTo>
                <a:cubicBezTo>
                  <a:pt x="6453" y="5785"/>
                  <a:pt x="5998" y="6627"/>
                  <a:pt x="5287" y="7132"/>
                </a:cubicBezTo>
                <a:cubicBezTo>
                  <a:pt x="4626" y="7601"/>
                  <a:pt x="3871" y="7755"/>
                  <a:pt x="3096" y="7755"/>
                </a:cubicBezTo>
                <a:cubicBezTo>
                  <a:pt x="2688" y="7755"/>
                  <a:pt x="2274" y="7712"/>
                  <a:pt x="1866" y="7650"/>
                </a:cubicBezTo>
                <a:cubicBezTo>
                  <a:pt x="1937" y="7538"/>
                  <a:pt x="1901" y="7365"/>
                  <a:pt x="1750" y="7365"/>
                </a:cubicBezTo>
                <a:cubicBezTo>
                  <a:pt x="1743" y="7365"/>
                  <a:pt x="1736" y="7366"/>
                  <a:pt x="1728" y="7366"/>
                </a:cubicBezTo>
                <a:cubicBezTo>
                  <a:pt x="1442" y="7398"/>
                  <a:pt x="1155" y="7430"/>
                  <a:pt x="869" y="7464"/>
                </a:cubicBezTo>
                <a:lnTo>
                  <a:pt x="722" y="7435"/>
                </a:lnTo>
                <a:cubicBezTo>
                  <a:pt x="712" y="7433"/>
                  <a:pt x="702" y="7433"/>
                  <a:pt x="692" y="7433"/>
                </a:cubicBezTo>
                <a:cubicBezTo>
                  <a:pt x="637" y="7433"/>
                  <a:pt x="584" y="7458"/>
                  <a:pt x="551" y="7504"/>
                </a:cubicBezTo>
                <a:lnTo>
                  <a:pt x="235" y="7541"/>
                </a:lnTo>
                <a:cubicBezTo>
                  <a:pt x="55" y="7561"/>
                  <a:pt x="0" y="7759"/>
                  <a:pt x="146" y="7868"/>
                </a:cubicBezTo>
                <a:cubicBezTo>
                  <a:pt x="625" y="8235"/>
                  <a:pt x="1167" y="8504"/>
                  <a:pt x="1745" y="8667"/>
                </a:cubicBezTo>
                <a:cubicBezTo>
                  <a:pt x="1764" y="8673"/>
                  <a:pt x="1782" y="8676"/>
                  <a:pt x="1799" y="8676"/>
                </a:cubicBezTo>
                <a:cubicBezTo>
                  <a:pt x="1951" y="8676"/>
                  <a:pt x="2003" y="8459"/>
                  <a:pt x="1874" y="8364"/>
                </a:cubicBezTo>
                <a:cubicBezTo>
                  <a:pt x="1651" y="8197"/>
                  <a:pt x="1442" y="8031"/>
                  <a:pt x="1235" y="7859"/>
                </a:cubicBezTo>
                <a:lnTo>
                  <a:pt x="1235" y="7859"/>
                </a:lnTo>
                <a:cubicBezTo>
                  <a:pt x="1820" y="7961"/>
                  <a:pt x="2456" y="8040"/>
                  <a:pt x="3081" y="8040"/>
                </a:cubicBezTo>
                <a:cubicBezTo>
                  <a:pt x="4467" y="8040"/>
                  <a:pt x="5801" y="7651"/>
                  <a:pt x="6419" y="6255"/>
                </a:cubicBezTo>
                <a:cubicBezTo>
                  <a:pt x="6639" y="5759"/>
                  <a:pt x="6668" y="5278"/>
                  <a:pt x="6562" y="4848"/>
                </a:cubicBezTo>
                <a:cubicBezTo>
                  <a:pt x="7221" y="4696"/>
                  <a:pt x="7846" y="4398"/>
                  <a:pt x="8296" y="4011"/>
                </a:cubicBezTo>
                <a:cubicBezTo>
                  <a:pt x="9614" y="2871"/>
                  <a:pt x="9571" y="392"/>
                  <a:pt x="7608" y="2"/>
                </a:cubicBezTo>
                <a:cubicBezTo>
                  <a:pt x="7602" y="1"/>
                  <a:pt x="7595" y="1"/>
                  <a:pt x="75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84779-A5B2-D04A-2810-D0D994402BB5}"/>
              </a:ext>
            </a:extLst>
          </p:cNvPr>
          <p:cNvSpPr txBox="1"/>
          <p:nvPr/>
        </p:nvSpPr>
        <p:spPr>
          <a:xfrm>
            <a:off x="4745990" y="268420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449157-D43B-139E-997E-6EA0C0357A0D}"/>
              </a:ext>
            </a:extLst>
          </p:cNvPr>
          <p:cNvSpPr txBox="1"/>
          <p:nvPr/>
        </p:nvSpPr>
        <p:spPr>
          <a:xfrm>
            <a:off x="423848" y="2197797"/>
            <a:ext cx="462807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Google Shape;520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100" y="539400"/>
            <a:ext cx="3272100" cy="4064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521" name="Google Shape;521;p58"/>
          <p:cNvSpPr/>
          <p:nvPr/>
        </p:nvSpPr>
        <p:spPr>
          <a:xfrm>
            <a:off x="4998825" y="3857450"/>
            <a:ext cx="4259476" cy="411877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58"/>
          <p:cNvSpPr/>
          <p:nvPr/>
        </p:nvSpPr>
        <p:spPr>
          <a:xfrm>
            <a:off x="181073" y="-150901"/>
            <a:ext cx="1213505" cy="1213505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3" name="Google Shape;523;p58"/>
          <p:cNvGrpSpPr/>
          <p:nvPr/>
        </p:nvGrpSpPr>
        <p:grpSpPr>
          <a:xfrm>
            <a:off x="3627109" y="465181"/>
            <a:ext cx="1082499" cy="998535"/>
            <a:chOff x="712875" y="2205450"/>
            <a:chExt cx="233675" cy="215550"/>
          </a:xfrm>
        </p:grpSpPr>
        <p:sp>
          <p:nvSpPr>
            <p:cNvPr id="524" name="Google Shape;524;p58"/>
            <p:cNvSpPr/>
            <p:nvPr/>
          </p:nvSpPr>
          <p:spPr>
            <a:xfrm>
              <a:off x="727450" y="2222125"/>
              <a:ext cx="203325" cy="183675"/>
            </a:xfrm>
            <a:custGeom>
              <a:avLst/>
              <a:gdLst/>
              <a:ahLst/>
              <a:cxnLst/>
              <a:rect l="l" t="t" r="r" b="b"/>
              <a:pathLst>
                <a:path w="8133" h="7347" extrusionOk="0">
                  <a:moveTo>
                    <a:pt x="3013" y="1"/>
                  </a:moveTo>
                  <a:cubicBezTo>
                    <a:pt x="2894" y="1"/>
                    <a:pt x="2775" y="1"/>
                    <a:pt x="2680" y="48"/>
                  </a:cubicBezTo>
                  <a:cubicBezTo>
                    <a:pt x="2454" y="120"/>
                    <a:pt x="2227" y="120"/>
                    <a:pt x="1989" y="120"/>
                  </a:cubicBezTo>
                  <a:cubicBezTo>
                    <a:pt x="1823" y="120"/>
                    <a:pt x="1668" y="120"/>
                    <a:pt x="1501" y="144"/>
                  </a:cubicBezTo>
                  <a:cubicBezTo>
                    <a:pt x="1037" y="203"/>
                    <a:pt x="691" y="513"/>
                    <a:pt x="334" y="763"/>
                  </a:cubicBezTo>
                  <a:cubicBezTo>
                    <a:pt x="322" y="775"/>
                    <a:pt x="310" y="798"/>
                    <a:pt x="299" y="822"/>
                  </a:cubicBezTo>
                  <a:cubicBezTo>
                    <a:pt x="144" y="1108"/>
                    <a:pt x="1" y="1394"/>
                    <a:pt x="13" y="1715"/>
                  </a:cubicBezTo>
                  <a:cubicBezTo>
                    <a:pt x="25" y="2168"/>
                    <a:pt x="13" y="2608"/>
                    <a:pt x="25" y="3061"/>
                  </a:cubicBezTo>
                  <a:cubicBezTo>
                    <a:pt x="37" y="3418"/>
                    <a:pt x="72" y="3775"/>
                    <a:pt x="120" y="4132"/>
                  </a:cubicBezTo>
                  <a:cubicBezTo>
                    <a:pt x="156" y="4525"/>
                    <a:pt x="310" y="4882"/>
                    <a:pt x="489" y="5239"/>
                  </a:cubicBezTo>
                  <a:cubicBezTo>
                    <a:pt x="537" y="5323"/>
                    <a:pt x="572" y="5406"/>
                    <a:pt x="632" y="5466"/>
                  </a:cubicBezTo>
                  <a:cubicBezTo>
                    <a:pt x="680" y="5513"/>
                    <a:pt x="739" y="5561"/>
                    <a:pt x="799" y="5561"/>
                  </a:cubicBezTo>
                  <a:cubicBezTo>
                    <a:pt x="1016" y="5608"/>
                    <a:pt x="1225" y="5670"/>
                    <a:pt x="1445" y="5670"/>
                  </a:cubicBezTo>
                  <a:cubicBezTo>
                    <a:pt x="1503" y="5670"/>
                    <a:pt x="1561" y="5666"/>
                    <a:pt x="1620" y="5656"/>
                  </a:cubicBezTo>
                  <a:cubicBezTo>
                    <a:pt x="1648" y="5652"/>
                    <a:pt x="1677" y="5651"/>
                    <a:pt x="1707" y="5651"/>
                  </a:cubicBezTo>
                  <a:cubicBezTo>
                    <a:pt x="1766" y="5651"/>
                    <a:pt x="1827" y="5656"/>
                    <a:pt x="1882" y="5656"/>
                  </a:cubicBezTo>
                  <a:cubicBezTo>
                    <a:pt x="2096" y="5680"/>
                    <a:pt x="2180" y="5775"/>
                    <a:pt x="2180" y="5989"/>
                  </a:cubicBezTo>
                  <a:cubicBezTo>
                    <a:pt x="2180" y="6049"/>
                    <a:pt x="2180" y="6120"/>
                    <a:pt x="2168" y="6180"/>
                  </a:cubicBezTo>
                  <a:cubicBezTo>
                    <a:pt x="2084" y="6490"/>
                    <a:pt x="2049" y="6835"/>
                    <a:pt x="1882" y="7121"/>
                  </a:cubicBezTo>
                  <a:cubicBezTo>
                    <a:pt x="1858" y="7168"/>
                    <a:pt x="1858" y="7204"/>
                    <a:pt x="1811" y="7347"/>
                  </a:cubicBezTo>
                  <a:cubicBezTo>
                    <a:pt x="2049" y="7228"/>
                    <a:pt x="2215" y="7132"/>
                    <a:pt x="2358" y="7013"/>
                  </a:cubicBezTo>
                  <a:cubicBezTo>
                    <a:pt x="2573" y="6847"/>
                    <a:pt x="2775" y="6692"/>
                    <a:pt x="3037" y="6597"/>
                  </a:cubicBezTo>
                  <a:cubicBezTo>
                    <a:pt x="3168" y="6537"/>
                    <a:pt x="3275" y="6466"/>
                    <a:pt x="3347" y="6335"/>
                  </a:cubicBezTo>
                  <a:cubicBezTo>
                    <a:pt x="3394" y="6240"/>
                    <a:pt x="3454" y="6156"/>
                    <a:pt x="3513" y="6073"/>
                  </a:cubicBezTo>
                  <a:cubicBezTo>
                    <a:pt x="3608" y="5918"/>
                    <a:pt x="3763" y="5835"/>
                    <a:pt x="3954" y="5823"/>
                  </a:cubicBezTo>
                  <a:lnTo>
                    <a:pt x="4418" y="5823"/>
                  </a:lnTo>
                  <a:cubicBezTo>
                    <a:pt x="4484" y="5820"/>
                    <a:pt x="4549" y="5819"/>
                    <a:pt x="4615" y="5819"/>
                  </a:cubicBezTo>
                  <a:cubicBezTo>
                    <a:pt x="4878" y="5819"/>
                    <a:pt x="5142" y="5835"/>
                    <a:pt x="5406" y="5835"/>
                  </a:cubicBezTo>
                  <a:cubicBezTo>
                    <a:pt x="5737" y="5835"/>
                    <a:pt x="6067" y="5811"/>
                    <a:pt x="6395" y="5704"/>
                  </a:cubicBezTo>
                  <a:cubicBezTo>
                    <a:pt x="6692" y="5704"/>
                    <a:pt x="6966" y="5597"/>
                    <a:pt x="7240" y="5513"/>
                  </a:cubicBezTo>
                  <a:cubicBezTo>
                    <a:pt x="7633" y="5382"/>
                    <a:pt x="7871" y="5120"/>
                    <a:pt x="7978" y="4739"/>
                  </a:cubicBezTo>
                  <a:cubicBezTo>
                    <a:pt x="8061" y="4382"/>
                    <a:pt x="8133" y="4025"/>
                    <a:pt x="8121" y="3656"/>
                  </a:cubicBezTo>
                  <a:cubicBezTo>
                    <a:pt x="8050" y="3323"/>
                    <a:pt x="8050" y="2965"/>
                    <a:pt x="8085" y="2620"/>
                  </a:cubicBezTo>
                  <a:cubicBezTo>
                    <a:pt x="8097" y="2287"/>
                    <a:pt x="7919" y="1989"/>
                    <a:pt x="7942" y="1644"/>
                  </a:cubicBezTo>
                  <a:cubicBezTo>
                    <a:pt x="7942" y="1608"/>
                    <a:pt x="7919" y="1572"/>
                    <a:pt x="7907" y="1537"/>
                  </a:cubicBezTo>
                  <a:cubicBezTo>
                    <a:pt x="7811" y="1358"/>
                    <a:pt x="7740" y="1167"/>
                    <a:pt x="7633" y="989"/>
                  </a:cubicBezTo>
                  <a:cubicBezTo>
                    <a:pt x="7526" y="822"/>
                    <a:pt x="7454" y="632"/>
                    <a:pt x="7288" y="536"/>
                  </a:cubicBezTo>
                  <a:cubicBezTo>
                    <a:pt x="6966" y="358"/>
                    <a:pt x="6633" y="203"/>
                    <a:pt x="6252" y="203"/>
                  </a:cubicBezTo>
                  <a:cubicBezTo>
                    <a:pt x="6192" y="203"/>
                    <a:pt x="6109" y="203"/>
                    <a:pt x="6049" y="179"/>
                  </a:cubicBezTo>
                  <a:cubicBezTo>
                    <a:pt x="5897" y="126"/>
                    <a:pt x="5732" y="119"/>
                    <a:pt x="5574" y="119"/>
                  </a:cubicBezTo>
                  <a:cubicBezTo>
                    <a:pt x="5521" y="119"/>
                    <a:pt x="5469" y="120"/>
                    <a:pt x="5418" y="120"/>
                  </a:cubicBezTo>
                  <a:cubicBezTo>
                    <a:pt x="5337" y="120"/>
                    <a:pt x="5255" y="128"/>
                    <a:pt x="5176" y="128"/>
                  </a:cubicBezTo>
                  <a:cubicBezTo>
                    <a:pt x="5116" y="128"/>
                    <a:pt x="5058" y="123"/>
                    <a:pt x="5002" y="108"/>
                  </a:cubicBezTo>
                  <a:cubicBezTo>
                    <a:pt x="4347" y="1"/>
                    <a:pt x="3668" y="1"/>
                    <a:pt x="30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58"/>
            <p:cNvSpPr/>
            <p:nvPr/>
          </p:nvSpPr>
          <p:spPr>
            <a:xfrm>
              <a:off x="712875" y="2205450"/>
              <a:ext cx="233675" cy="215550"/>
            </a:xfrm>
            <a:custGeom>
              <a:avLst/>
              <a:gdLst/>
              <a:ahLst/>
              <a:cxnLst/>
              <a:rect l="l" t="t" r="r" b="b"/>
              <a:pathLst>
                <a:path w="9347" h="8622" extrusionOk="0">
                  <a:moveTo>
                    <a:pt x="4394" y="7192"/>
                  </a:moveTo>
                  <a:cubicBezTo>
                    <a:pt x="4239" y="7549"/>
                    <a:pt x="3918" y="7716"/>
                    <a:pt x="3620" y="7895"/>
                  </a:cubicBezTo>
                  <a:cubicBezTo>
                    <a:pt x="3346" y="8050"/>
                    <a:pt x="3072" y="8216"/>
                    <a:pt x="2798" y="8395"/>
                  </a:cubicBezTo>
                  <a:cubicBezTo>
                    <a:pt x="2548" y="8573"/>
                    <a:pt x="2263" y="8621"/>
                    <a:pt x="1965" y="8585"/>
                  </a:cubicBezTo>
                  <a:cubicBezTo>
                    <a:pt x="1846" y="8573"/>
                    <a:pt x="1739" y="8526"/>
                    <a:pt x="1667" y="8442"/>
                  </a:cubicBezTo>
                  <a:cubicBezTo>
                    <a:pt x="1548" y="8323"/>
                    <a:pt x="1536" y="8192"/>
                    <a:pt x="1644" y="8073"/>
                  </a:cubicBezTo>
                  <a:cubicBezTo>
                    <a:pt x="1846" y="7823"/>
                    <a:pt x="1977" y="7561"/>
                    <a:pt x="2084" y="7264"/>
                  </a:cubicBezTo>
                  <a:cubicBezTo>
                    <a:pt x="2096" y="7204"/>
                    <a:pt x="2132" y="7145"/>
                    <a:pt x="2144" y="7085"/>
                  </a:cubicBezTo>
                  <a:cubicBezTo>
                    <a:pt x="2156" y="7026"/>
                    <a:pt x="2144" y="6966"/>
                    <a:pt x="2144" y="6895"/>
                  </a:cubicBezTo>
                  <a:cubicBezTo>
                    <a:pt x="1894" y="6859"/>
                    <a:pt x="1655" y="6799"/>
                    <a:pt x="1417" y="6823"/>
                  </a:cubicBezTo>
                  <a:cubicBezTo>
                    <a:pt x="1048" y="6835"/>
                    <a:pt x="810" y="6645"/>
                    <a:pt x="632" y="6359"/>
                  </a:cubicBezTo>
                  <a:cubicBezTo>
                    <a:pt x="358" y="5930"/>
                    <a:pt x="191" y="5430"/>
                    <a:pt x="108" y="4930"/>
                  </a:cubicBezTo>
                  <a:cubicBezTo>
                    <a:pt x="12" y="4418"/>
                    <a:pt x="12" y="3918"/>
                    <a:pt x="12" y="3394"/>
                  </a:cubicBezTo>
                  <a:cubicBezTo>
                    <a:pt x="12" y="3049"/>
                    <a:pt x="36" y="2704"/>
                    <a:pt x="12" y="2346"/>
                  </a:cubicBezTo>
                  <a:cubicBezTo>
                    <a:pt x="0" y="1870"/>
                    <a:pt x="215" y="1489"/>
                    <a:pt x="429" y="1108"/>
                  </a:cubicBezTo>
                  <a:cubicBezTo>
                    <a:pt x="465" y="1049"/>
                    <a:pt x="512" y="1001"/>
                    <a:pt x="572" y="965"/>
                  </a:cubicBezTo>
                  <a:cubicBezTo>
                    <a:pt x="751" y="822"/>
                    <a:pt x="929" y="691"/>
                    <a:pt x="1120" y="549"/>
                  </a:cubicBezTo>
                  <a:cubicBezTo>
                    <a:pt x="1489" y="287"/>
                    <a:pt x="1905" y="168"/>
                    <a:pt x="2370" y="156"/>
                  </a:cubicBezTo>
                  <a:cubicBezTo>
                    <a:pt x="2667" y="156"/>
                    <a:pt x="2965" y="168"/>
                    <a:pt x="3251" y="60"/>
                  </a:cubicBezTo>
                  <a:cubicBezTo>
                    <a:pt x="3275" y="49"/>
                    <a:pt x="3322" y="49"/>
                    <a:pt x="3370" y="49"/>
                  </a:cubicBezTo>
                  <a:cubicBezTo>
                    <a:pt x="4215" y="49"/>
                    <a:pt x="5073" y="1"/>
                    <a:pt x="5930" y="180"/>
                  </a:cubicBezTo>
                  <a:cubicBezTo>
                    <a:pt x="6025" y="191"/>
                    <a:pt x="6132" y="203"/>
                    <a:pt x="6227" y="203"/>
                  </a:cubicBezTo>
                  <a:cubicBezTo>
                    <a:pt x="6418" y="203"/>
                    <a:pt x="6608" y="191"/>
                    <a:pt x="6787" y="299"/>
                  </a:cubicBezTo>
                  <a:cubicBezTo>
                    <a:pt x="6823" y="310"/>
                    <a:pt x="6858" y="322"/>
                    <a:pt x="6906" y="310"/>
                  </a:cubicBezTo>
                  <a:cubicBezTo>
                    <a:pt x="7299" y="263"/>
                    <a:pt x="7632" y="441"/>
                    <a:pt x="7978" y="561"/>
                  </a:cubicBezTo>
                  <a:cubicBezTo>
                    <a:pt x="8228" y="656"/>
                    <a:pt x="8502" y="787"/>
                    <a:pt x="8621" y="1072"/>
                  </a:cubicBezTo>
                  <a:cubicBezTo>
                    <a:pt x="8918" y="1358"/>
                    <a:pt x="8966" y="1775"/>
                    <a:pt x="9156" y="2108"/>
                  </a:cubicBezTo>
                  <a:cubicBezTo>
                    <a:pt x="9180" y="2168"/>
                    <a:pt x="9180" y="2263"/>
                    <a:pt x="9180" y="2335"/>
                  </a:cubicBezTo>
                  <a:cubicBezTo>
                    <a:pt x="9204" y="2394"/>
                    <a:pt x="9180" y="2466"/>
                    <a:pt x="9216" y="2525"/>
                  </a:cubicBezTo>
                  <a:cubicBezTo>
                    <a:pt x="9347" y="2763"/>
                    <a:pt x="9323" y="3025"/>
                    <a:pt x="9323" y="3275"/>
                  </a:cubicBezTo>
                  <a:cubicBezTo>
                    <a:pt x="9323" y="3799"/>
                    <a:pt x="9323" y="4311"/>
                    <a:pt x="9335" y="4847"/>
                  </a:cubicBezTo>
                  <a:cubicBezTo>
                    <a:pt x="9335" y="5002"/>
                    <a:pt x="9335" y="5144"/>
                    <a:pt x="9264" y="5299"/>
                  </a:cubicBezTo>
                  <a:cubicBezTo>
                    <a:pt x="9228" y="5359"/>
                    <a:pt x="9216" y="5442"/>
                    <a:pt x="9216" y="5525"/>
                  </a:cubicBezTo>
                  <a:cubicBezTo>
                    <a:pt x="9216" y="5787"/>
                    <a:pt x="9097" y="6014"/>
                    <a:pt x="8918" y="6204"/>
                  </a:cubicBezTo>
                  <a:cubicBezTo>
                    <a:pt x="8680" y="6478"/>
                    <a:pt x="8406" y="6716"/>
                    <a:pt x="8049" y="6823"/>
                  </a:cubicBezTo>
                  <a:cubicBezTo>
                    <a:pt x="7990" y="6835"/>
                    <a:pt x="7930" y="6883"/>
                    <a:pt x="7871" y="6895"/>
                  </a:cubicBezTo>
                  <a:cubicBezTo>
                    <a:pt x="7632" y="6978"/>
                    <a:pt x="7418" y="7097"/>
                    <a:pt x="7144" y="7085"/>
                  </a:cubicBezTo>
                  <a:cubicBezTo>
                    <a:pt x="7097" y="7085"/>
                    <a:pt x="7037" y="7085"/>
                    <a:pt x="7001" y="7097"/>
                  </a:cubicBezTo>
                  <a:cubicBezTo>
                    <a:pt x="6716" y="7240"/>
                    <a:pt x="6418" y="7192"/>
                    <a:pt x="6132" y="7192"/>
                  </a:cubicBezTo>
                  <a:close/>
                  <a:moveTo>
                    <a:pt x="2358" y="8038"/>
                  </a:moveTo>
                  <a:cubicBezTo>
                    <a:pt x="2596" y="7919"/>
                    <a:pt x="2751" y="7835"/>
                    <a:pt x="2906" y="7716"/>
                  </a:cubicBezTo>
                  <a:cubicBezTo>
                    <a:pt x="3108" y="7549"/>
                    <a:pt x="3322" y="7383"/>
                    <a:pt x="3572" y="7299"/>
                  </a:cubicBezTo>
                  <a:cubicBezTo>
                    <a:pt x="3703" y="7240"/>
                    <a:pt x="3810" y="7157"/>
                    <a:pt x="3882" y="7026"/>
                  </a:cubicBezTo>
                  <a:cubicBezTo>
                    <a:pt x="3930" y="6930"/>
                    <a:pt x="3989" y="6847"/>
                    <a:pt x="4049" y="6776"/>
                  </a:cubicBezTo>
                  <a:cubicBezTo>
                    <a:pt x="4156" y="6609"/>
                    <a:pt x="4299" y="6537"/>
                    <a:pt x="4489" y="6526"/>
                  </a:cubicBezTo>
                  <a:lnTo>
                    <a:pt x="4953" y="6526"/>
                  </a:lnTo>
                  <a:cubicBezTo>
                    <a:pt x="5608" y="6490"/>
                    <a:pt x="6287" y="6609"/>
                    <a:pt x="6942" y="6406"/>
                  </a:cubicBezTo>
                  <a:cubicBezTo>
                    <a:pt x="7239" y="6406"/>
                    <a:pt x="7501" y="6299"/>
                    <a:pt x="7787" y="6204"/>
                  </a:cubicBezTo>
                  <a:cubicBezTo>
                    <a:pt x="8168" y="6073"/>
                    <a:pt x="8406" y="5823"/>
                    <a:pt x="8513" y="5430"/>
                  </a:cubicBezTo>
                  <a:cubicBezTo>
                    <a:pt x="8597" y="5073"/>
                    <a:pt x="8680" y="4716"/>
                    <a:pt x="8668" y="4347"/>
                  </a:cubicBezTo>
                  <a:cubicBezTo>
                    <a:pt x="8633" y="4001"/>
                    <a:pt x="8644" y="3656"/>
                    <a:pt x="8668" y="3323"/>
                  </a:cubicBezTo>
                  <a:cubicBezTo>
                    <a:pt x="8680" y="2977"/>
                    <a:pt x="8502" y="2680"/>
                    <a:pt x="8525" y="2335"/>
                  </a:cubicBezTo>
                  <a:cubicBezTo>
                    <a:pt x="8525" y="2311"/>
                    <a:pt x="8502" y="2263"/>
                    <a:pt x="8478" y="2239"/>
                  </a:cubicBezTo>
                  <a:cubicBezTo>
                    <a:pt x="8394" y="2061"/>
                    <a:pt x="8323" y="1858"/>
                    <a:pt x="8216" y="1680"/>
                  </a:cubicBezTo>
                  <a:cubicBezTo>
                    <a:pt x="8109" y="1525"/>
                    <a:pt x="8037" y="1323"/>
                    <a:pt x="7871" y="1239"/>
                  </a:cubicBezTo>
                  <a:cubicBezTo>
                    <a:pt x="7549" y="1061"/>
                    <a:pt x="7216" y="894"/>
                    <a:pt x="6835" y="894"/>
                  </a:cubicBezTo>
                  <a:cubicBezTo>
                    <a:pt x="6775" y="894"/>
                    <a:pt x="6692" y="894"/>
                    <a:pt x="6632" y="882"/>
                  </a:cubicBezTo>
                  <a:cubicBezTo>
                    <a:pt x="6430" y="811"/>
                    <a:pt x="6204" y="822"/>
                    <a:pt x="6001" y="822"/>
                  </a:cubicBezTo>
                  <a:cubicBezTo>
                    <a:pt x="5858" y="822"/>
                    <a:pt x="5715" y="834"/>
                    <a:pt x="5585" y="811"/>
                  </a:cubicBezTo>
                  <a:cubicBezTo>
                    <a:pt x="4930" y="703"/>
                    <a:pt x="4251" y="703"/>
                    <a:pt x="3596" y="703"/>
                  </a:cubicBezTo>
                  <a:cubicBezTo>
                    <a:pt x="3477" y="703"/>
                    <a:pt x="3358" y="703"/>
                    <a:pt x="3263" y="751"/>
                  </a:cubicBezTo>
                  <a:cubicBezTo>
                    <a:pt x="3037" y="822"/>
                    <a:pt x="2810" y="822"/>
                    <a:pt x="2572" y="822"/>
                  </a:cubicBezTo>
                  <a:cubicBezTo>
                    <a:pt x="2406" y="822"/>
                    <a:pt x="2251" y="822"/>
                    <a:pt x="2084" y="834"/>
                  </a:cubicBezTo>
                  <a:cubicBezTo>
                    <a:pt x="1620" y="894"/>
                    <a:pt x="1274" y="1203"/>
                    <a:pt x="917" y="1465"/>
                  </a:cubicBezTo>
                  <a:cubicBezTo>
                    <a:pt x="905" y="1477"/>
                    <a:pt x="893" y="1489"/>
                    <a:pt x="882" y="1525"/>
                  </a:cubicBezTo>
                  <a:cubicBezTo>
                    <a:pt x="727" y="1799"/>
                    <a:pt x="584" y="2085"/>
                    <a:pt x="596" y="2418"/>
                  </a:cubicBezTo>
                  <a:cubicBezTo>
                    <a:pt x="608" y="2858"/>
                    <a:pt x="596" y="3311"/>
                    <a:pt x="608" y="3751"/>
                  </a:cubicBezTo>
                  <a:cubicBezTo>
                    <a:pt x="620" y="4109"/>
                    <a:pt x="655" y="4466"/>
                    <a:pt x="703" y="4823"/>
                  </a:cubicBezTo>
                  <a:cubicBezTo>
                    <a:pt x="739" y="5228"/>
                    <a:pt x="893" y="5585"/>
                    <a:pt x="1072" y="5942"/>
                  </a:cubicBezTo>
                  <a:cubicBezTo>
                    <a:pt x="1120" y="6014"/>
                    <a:pt x="1155" y="6109"/>
                    <a:pt x="1215" y="6168"/>
                  </a:cubicBezTo>
                  <a:cubicBezTo>
                    <a:pt x="1263" y="6204"/>
                    <a:pt x="1322" y="6252"/>
                    <a:pt x="1382" y="6252"/>
                  </a:cubicBezTo>
                  <a:cubicBezTo>
                    <a:pt x="1655" y="6311"/>
                    <a:pt x="1917" y="6406"/>
                    <a:pt x="2203" y="6359"/>
                  </a:cubicBezTo>
                  <a:cubicBezTo>
                    <a:pt x="2286" y="6335"/>
                    <a:pt x="2382" y="6359"/>
                    <a:pt x="2465" y="6359"/>
                  </a:cubicBezTo>
                  <a:cubicBezTo>
                    <a:pt x="2679" y="6371"/>
                    <a:pt x="2763" y="6478"/>
                    <a:pt x="2763" y="6680"/>
                  </a:cubicBezTo>
                  <a:cubicBezTo>
                    <a:pt x="2763" y="6740"/>
                    <a:pt x="2763" y="6811"/>
                    <a:pt x="2751" y="6883"/>
                  </a:cubicBezTo>
                  <a:cubicBezTo>
                    <a:pt x="2667" y="7192"/>
                    <a:pt x="2632" y="7526"/>
                    <a:pt x="2465" y="7811"/>
                  </a:cubicBezTo>
                  <a:cubicBezTo>
                    <a:pt x="2394" y="7859"/>
                    <a:pt x="2382" y="7907"/>
                    <a:pt x="2358" y="80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58"/>
            <p:cNvSpPr/>
            <p:nvPr/>
          </p:nvSpPr>
          <p:spPr>
            <a:xfrm>
              <a:off x="864975" y="2282550"/>
              <a:ext cx="35450" cy="30100"/>
            </a:xfrm>
            <a:custGeom>
              <a:avLst/>
              <a:gdLst/>
              <a:ahLst/>
              <a:cxnLst/>
              <a:rect l="l" t="t" r="r" b="b"/>
              <a:pathLst>
                <a:path w="1418" h="1204" extrusionOk="0">
                  <a:moveTo>
                    <a:pt x="774" y="1203"/>
                  </a:moveTo>
                  <a:cubicBezTo>
                    <a:pt x="596" y="1203"/>
                    <a:pt x="417" y="1203"/>
                    <a:pt x="274" y="1072"/>
                  </a:cubicBezTo>
                  <a:cubicBezTo>
                    <a:pt x="1" y="822"/>
                    <a:pt x="36" y="370"/>
                    <a:pt x="346" y="179"/>
                  </a:cubicBezTo>
                  <a:cubicBezTo>
                    <a:pt x="620" y="1"/>
                    <a:pt x="1013" y="48"/>
                    <a:pt x="1227" y="286"/>
                  </a:cubicBezTo>
                  <a:cubicBezTo>
                    <a:pt x="1370" y="441"/>
                    <a:pt x="1417" y="822"/>
                    <a:pt x="1310" y="1001"/>
                  </a:cubicBezTo>
                  <a:cubicBezTo>
                    <a:pt x="1251" y="1096"/>
                    <a:pt x="1167" y="1179"/>
                    <a:pt x="1048" y="1191"/>
                  </a:cubicBezTo>
                  <a:cubicBezTo>
                    <a:pt x="953" y="1203"/>
                    <a:pt x="870" y="1203"/>
                    <a:pt x="774" y="12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58"/>
            <p:cNvSpPr/>
            <p:nvPr/>
          </p:nvSpPr>
          <p:spPr>
            <a:xfrm>
              <a:off x="814075" y="2280175"/>
              <a:ext cx="35450" cy="30375"/>
            </a:xfrm>
            <a:custGeom>
              <a:avLst/>
              <a:gdLst/>
              <a:ahLst/>
              <a:cxnLst/>
              <a:rect l="l" t="t" r="r" b="b"/>
              <a:pathLst>
                <a:path w="1418" h="1215" extrusionOk="0">
                  <a:moveTo>
                    <a:pt x="751" y="1191"/>
                  </a:moveTo>
                  <a:cubicBezTo>
                    <a:pt x="513" y="1215"/>
                    <a:pt x="310" y="1131"/>
                    <a:pt x="179" y="941"/>
                  </a:cubicBezTo>
                  <a:cubicBezTo>
                    <a:pt x="1" y="691"/>
                    <a:pt x="60" y="298"/>
                    <a:pt x="310" y="143"/>
                  </a:cubicBezTo>
                  <a:cubicBezTo>
                    <a:pt x="536" y="0"/>
                    <a:pt x="786" y="0"/>
                    <a:pt x="1013" y="96"/>
                  </a:cubicBezTo>
                  <a:cubicBezTo>
                    <a:pt x="1263" y="203"/>
                    <a:pt x="1417" y="774"/>
                    <a:pt x="1251" y="1001"/>
                  </a:cubicBezTo>
                  <a:cubicBezTo>
                    <a:pt x="1203" y="1072"/>
                    <a:pt x="1120" y="1120"/>
                    <a:pt x="1036" y="1155"/>
                  </a:cubicBezTo>
                  <a:cubicBezTo>
                    <a:pt x="953" y="1191"/>
                    <a:pt x="846" y="1191"/>
                    <a:pt x="751" y="11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58"/>
            <p:cNvSpPr/>
            <p:nvPr/>
          </p:nvSpPr>
          <p:spPr>
            <a:xfrm>
              <a:off x="759300" y="2281375"/>
              <a:ext cx="29800" cy="31575"/>
            </a:xfrm>
            <a:custGeom>
              <a:avLst/>
              <a:gdLst/>
              <a:ahLst/>
              <a:cxnLst/>
              <a:rect l="l" t="t" r="r" b="b"/>
              <a:pathLst>
                <a:path w="1192" h="1263" extrusionOk="0">
                  <a:moveTo>
                    <a:pt x="1191" y="524"/>
                  </a:moveTo>
                  <a:lnTo>
                    <a:pt x="1191" y="762"/>
                  </a:lnTo>
                  <a:cubicBezTo>
                    <a:pt x="1132" y="1179"/>
                    <a:pt x="810" y="1262"/>
                    <a:pt x="525" y="1131"/>
                  </a:cubicBezTo>
                  <a:cubicBezTo>
                    <a:pt x="84" y="941"/>
                    <a:pt x="1" y="488"/>
                    <a:pt x="275" y="167"/>
                  </a:cubicBezTo>
                  <a:cubicBezTo>
                    <a:pt x="346" y="71"/>
                    <a:pt x="453" y="12"/>
                    <a:pt x="572" y="12"/>
                  </a:cubicBezTo>
                  <a:cubicBezTo>
                    <a:pt x="656" y="12"/>
                    <a:pt x="751" y="0"/>
                    <a:pt x="834" y="12"/>
                  </a:cubicBezTo>
                  <a:cubicBezTo>
                    <a:pt x="1049" y="36"/>
                    <a:pt x="1156" y="131"/>
                    <a:pt x="1191" y="3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9" name="Google Shape;529;p58"/>
          <p:cNvGrpSpPr/>
          <p:nvPr/>
        </p:nvGrpSpPr>
        <p:grpSpPr>
          <a:xfrm>
            <a:off x="7640074" y="3417367"/>
            <a:ext cx="790837" cy="1083272"/>
            <a:chOff x="1731150" y="1748550"/>
            <a:chExt cx="228625" cy="313175"/>
          </a:xfrm>
        </p:grpSpPr>
        <p:sp>
          <p:nvSpPr>
            <p:cNvPr id="530" name="Google Shape;530;p58"/>
            <p:cNvSpPr/>
            <p:nvPr/>
          </p:nvSpPr>
          <p:spPr>
            <a:xfrm>
              <a:off x="1775500" y="1809575"/>
              <a:ext cx="134275" cy="179800"/>
            </a:xfrm>
            <a:custGeom>
              <a:avLst/>
              <a:gdLst/>
              <a:ahLst/>
              <a:cxnLst/>
              <a:rect l="l" t="t" r="r" b="b"/>
              <a:pathLst>
                <a:path w="5371" h="7192" extrusionOk="0">
                  <a:moveTo>
                    <a:pt x="5335" y="584"/>
                  </a:moveTo>
                  <a:cubicBezTo>
                    <a:pt x="5335" y="560"/>
                    <a:pt x="5335" y="548"/>
                    <a:pt x="5347" y="525"/>
                  </a:cubicBezTo>
                  <a:lnTo>
                    <a:pt x="5371" y="429"/>
                  </a:lnTo>
                  <a:lnTo>
                    <a:pt x="5299" y="370"/>
                  </a:lnTo>
                  <a:lnTo>
                    <a:pt x="5228" y="310"/>
                  </a:lnTo>
                  <a:cubicBezTo>
                    <a:pt x="5109" y="215"/>
                    <a:pt x="4954" y="108"/>
                    <a:pt x="4763" y="36"/>
                  </a:cubicBezTo>
                  <a:lnTo>
                    <a:pt x="4656" y="1"/>
                  </a:lnTo>
                  <a:lnTo>
                    <a:pt x="4585" y="72"/>
                  </a:lnTo>
                  <a:cubicBezTo>
                    <a:pt x="4573" y="108"/>
                    <a:pt x="4537" y="120"/>
                    <a:pt x="4525" y="132"/>
                  </a:cubicBezTo>
                  <a:cubicBezTo>
                    <a:pt x="4478" y="179"/>
                    <a:pt x="4442" y="227"/>
                    <a:pt x="4406" y="286"/>
                  </a:cubicBezTo>
                  <a:lnTo>
                    <a:pt x="4228" y="548"/>
                  </a:lnTo>
                  <a:cubicBezTo>
                    <a:pt x="4168" y="655"/>
                    <a:pt x="4097" y="751"/>
                    <a:pt x="4037" y="834"/>
                  </a:cubicBezTo>
                  <a:lnTo>
                    <a:pt x="2394" y="3156"/>
                  </a:lnTo>
                  <a:cubicBezTo>
                    <a:pt x="1656" y="4215"/>
                    <a:pt x="929" y="5251"/>
                    <a:pt x="179" y="6311"/>
                  </a:cubicBezTo>
                  <a:cubicBezTo>
                    <a:pt x="132" y="6370"/>
                    <a:pt x="120" y="6418"/>
                    <a:pt x="96" y="6478"/>
                  </a:cubicBezTo>
                  <a:cubicBezTo>
                    <a:pt x="72" y="6501"/>
                    <a:pt x="72" y="6525"/>
                    <a:pt x="60" y="6549"/>
                  </a:cubicBezTo>
                  <a:lnTo>
                    <a:pt x="1" y="6668"/>
                  </a:lnTo>
                  <a:lnTo>
                    <a:pt x="608" y="7097"/>
                  </a:lnTo>
                  <a:lnTo>
                    <a:pt x="703" y="6978"/>
                  </a:lnTo>
                  <a:lnTo>
                    <a:pt x="703" y="6978"/>
                  </a:lnTo>
                  <a:lnTo>
                    <a:pt x="608" y="7097"/>
                  </a:lnTo>
                  <a:lnTo>
                    <a:pt x="727" y="7192"/>
                  </a:lnTo>
                  <a:lnTo>
                    <a:pt x="822" y="7073"/>
                  </a:lnTo>
                  <a:cubicBezTo>
                    <a:pt x="2323" y="4930"/>
                    <a:pt x="3799" y="2834"/>
                    <a:pt x="5275" y="727"/>
                  </a:cubicBezTo>
                  <a:cubicBezTo>
                    <a:pt x="5311" y="667"/>
                    <a:pt x="5335" y="608"/>
                    <a:pt x="5335" y="584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58"/>
            <p:cNvSpPr/>
            <p:nvPr/>
          </p:nvSpPr>
          <p:spPr>
            <a:xfrm>
              <a:off x="1760925" y="1797675"/>
              <a:ext cx="126825" cy="174450"/>
            </a:xfrm>
            <a:custGeom>
              <a:avLst/>
              <a:gdLst/>
              <a:ahLst/>
              <a:cxnLst/>
              <a:rect l="l" t="t" r="r" b="b"/>
              <a:pathLst>
                <a:path w="5073" h="6978" extrusionOk="0">
                  <a:moveTo>
                    <a:pt x="2477" y="4060"/>
                  </a:moveTo>
                  <a:lnTo>
                    <a:pt x="3858" y="2096"/>
                  </a:lnTo>
                  <a:cubicBezTo>
                    <a:pt x="4025" y="1858"/>
                    <a:pt x="4203" y="1620"/>
                    <a:pt x="4382" y="1382"/>
                  </a:cubicBezTo>
                  <a:cubicBezTo>
                    <a:pt x="4560" y="1143"/>
                    <a:pt x="4727" y="905"/>
                    <a:pt x="4882" y="667"/>
                  </a:cubicBezTo>
                  <a:cubicBezTo>
                    <a:pt x="4930" y="608"/>
                    <a:pt x="4965" y="536"/>
                    <a:pt x="4989" y="477"/>
                  </a:cubicBezTo>
                  <a:cubicBezTo>
                    <a:pt x="5001" y="441"/>
                    <a:pt x="5001" y="429"/>
                    <a:pt x="5013" y="405"/>
                  </a:cubicBezTo>
                  <a:lnTo>
                    <a:pt x="5072" y="286"/>
                  </a:lnTo>
                  <a:lnTo>
                    <a:pt x="4680" y="0"/>
                  </a:lnTo>
                  <a:lnTo>
                    <a:pt x="4584" y="60"/>
                  </a:lnTo>
                  <a:cubicBezTo>
                    <a:pt x="4572" y="72"/>
                    <a:pt x="4560" y="72"/>
                    <a:pt x="4560" y="84"/>
                  </a:cubicBezTo>
                  <a:cubicBezTo>
                    <a:pt x="4525" y="108"/>
                    <a:pt x="4477" y="131"/>
                    <a:pt x="4441" y="179"/>
                  </a:cubicBezTo>
                  <a:cubicBezTo>
                    <a:pt x="4299" y="369"/>
                    <a:pt x="4156" y="548"/>
                    <a:pt x="4001" y="727"/>
                  </a:cubicBezTo>
                  <a:cubicBezTo>
                    <a:pt x="3810" y="965"/>
                    <a:pt x="3608" y="1203"/>
                    <a:pt x="3441" y="1489"/>
                  </a:cubicBezTo>
                  <a:cubicBezTo>
                    <a:pt x="3227" y="1834"/>
                    <a:pt x="2989" y="2155"/>
                    <a:pt x="2775" y="2477"/>
                  </a:cubicBezTo>
                  <a:lnTo>
                    <a:pt x="2667" y="2632"/>
                  </a:lnTo>
                  <a:cubicBezTo>
                    <a:pt x="2429" y="2977"/>
                    <a:pt x="2144" y="3382"/>
                    <a:pt x="1965" y="3822"/>
                  </a:cubicBezTo>
                  <a:cubicBezTo>
                    <a:pt x="1941" y="3918"/>
                    <a:pt x="1882" y="3989"/>
                    <a:pt x="1822" y="4084"/>
                  </a:cubicBezTo>
                  <a:cubicBezTo>
                    <a:pt x="1501" y="4513"/>
                    <a:pt x="1203" y="4953"/>
                    <a:pt x="893" y="5394"/>
                  </a:cubicBezTo>
                  <a:lnTo>
                    <a:pt x="155" y="6465"/>
                  </a:lnTo>
                  <a:cubicBezTo>
                    <a:pt x="119" y="6501"/>
                    <a:pt x="108" y="6537"/>
                    <a:pt x="96" y="6585"/>
                  </a:cubicBezTo>
                  <a:cubicBezTo>
                    <a:pt x="96" y="6596"/>
                    <a:pt x="72" y="6608"/>
                    <a:pt x="60" y="6620"/>
                  </a:cubicBezTo>
                  <a:lnTo>
                    <a:pt x="0" y="6763"/>
                  </a:lnTo>
                  <a:lnTo>
                    <a:pt x="393" y="6977"/>
                  </a:lnTo>
                  <a:lnTo>
                    <a:pt x="465" y="6906"/>
                  </a:lnTo>
                  <a:lnTo>
                    <a:pt x="512" y="6858"/>
                  </a:lnTo>
                  <a:cubicBezTo>
                    <a:pt x="536" y="6835"/>
                    <a:pt x="572" y="6799"/>
                    <a:pt x="596" y="6763"/>
                  </a:cubicBezTo>
                  <a:cubicBezTo>
                    <a:pt x="750" y="6549"/>
                    <a:pt x="893" y="6346"/>
                    <a:pt x="1048" y="6144"/>
                  </a:cubicBezTo>
                  <a:cubicBezTo>
                    <a:pt x="1251" y="5823"/>
                    <a:pt x="2477" y="4060"/>
                    <a:pt x="2477" y="406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58"/>
            <p:cNvSpPr/>
            <p:nvPr/>
          </p:nvSpPr>
          <p:spPr>
            <a:xfrm>
              <a:off x="1799625" y="1824750"/>
              <a:ext cx="126525" cy="172075"/>
            </a:xfrm>
            <a:custGeom>
              <a:avLst/>
              <a:gdLst/>
              <a:ahLst/>
              <a:cxnLst/>
              <a:rect l="l" t="t" r="r" b="b"/>
              <a:pathLst>
                <a:path w="5061" h="6883" extrusionOk="0">
                  <a:moveTo>
                    <a:pt x="4667" y="1"/>
                  </a:moveTo>
                  <a:lnTo>
                    <a:pt x="4572" y="60"/>
                  </a:lnTo>
                  <a:cubicBezTo>
                    <a:pt x="4560" y="72"/>
                    <a:pt x="4548" y="72"/>
                    <a:pt x="4525" y="96"/>
                  </a:cubicBezTo>
                  <a:cubicBezTo>
                    <a:pt x="4501" y="120"/>
                    <a:pt x="4453" y="132"/>
                    <a:pt x="4429" y="179"/>
                  </a:cubicBezTo>
                  <a:cubicBezTo>
                    <a:pt x="3548" y="1501"/>
                    <a:pt x="2620" y="2835"/>
                    <a:pt x="1715" y="4097"/>
                  </a:cubicBezTo>
                  <a:cubicBezTo>
                    <a:pt x="1215" y="4811"/>
                    <a:pt x="691" y="5561"/>
                    <a:pt x="179" y="6287"/>
                  </a:cubicBezTo>
                  <a:cubicBezTo>
                    <a:pt x="143" y="6347"/>
                    <a:pt x="107" y="6418"/>
                    <a:pt x="84" y="6478"/>
                  </a:cubicBezTo>
                  <a:cubicBezTo>
                    <a:pt x="60" y="6502"/>
                    <a:pt x="48" y="6525"/>
                    <a:pt x="48" y="6549"/>
                  </a:cubicBezTo>
                  <a:lnTo>
                    <a:pt x="0" y="6621"/>
                  </a:lnTo>
                  <a:lnTo>
                    <a:pt x="48" y="6704"/>
                  </a:lnTo>
                  <a:cubicBezTo>
                    <a:pt x="84" y="6752"/>
                    <a:pt x="155" y="6883"/>
                    <a:pt x="298" y="6883"/>
                  </a:cubicBezTo>
                  <a:cubicBezTo>
                    <a:pt x="345" y="6883"/>
                    <a:pt x="381" y="6859"/>
                    <a:pt x="417" y="6847"/>
                  </a:cubicBezTo>
                  <a:lnTo>
                    <a:pt x="465" y="6835"/>
                  </a:lnTo>
                  <a:lnTo>
                    <a:pt x="917" y="6192"/>
                  </a:lnTo>
                  <a:cubicBezTo>
                    <a:pt x="1310" y="5609"/>
                    <a:pt x="1727" y="5037"/>
                    <a:pt x="2131" y="4454"/>
                  </a:cubicBezTo>
                  <a:lnTo>
                    <a:pt x="2167" y="4418"/>
                  </a:lnTo>
                  <a:cubicBezTo>
                    <a:pt x="2250" y="4299"/>
                    <a:pt x="2322" y="4180"/>
                    <a:pt x="2429" y="4097"/>
                  </a:cubicBezTo>
                  <a:cubicBezTo>
                    <a:pt x="2715" y="3847"/>
                    <a:pt x="2941" y="3525"/>
                    <a:pt x="3155" y="3227"/>
                  </a:cubicBezTo>
                  <a:lnTo>
                    <a:pt x="3239" y="3132"/>
                  </a:lnTo>
                  <a:lnTo>
                    <a:pt x="3453" y="2811"/>
                  </a:lnTo>
                  <a:cubicBezTo>
                    <a:pt x="3667" y="2513"/>
                    <a:pt x="3882" y="2204"/>
                    <a:pt x="4132" y="1906"/>
                  </a:cubicBezTo>
                  <a:cubicBezTo>
                    <a:pt x="4322" y="1656"/>
                    <a:pt x="4477" y="1382"/>
                    <a:pt x="4644" y="1120"/>
                  </a:cubicBezTo>
                  <a:cubicBezTo>
                    <a:pt x="4763" y="930"/>
                    <a:pt x="4870" y="751"/>
                    <a:pt x="5001" y="549"/>
                  </a:cubicBezTo>
                  <a:cubicBezTo>
                    <a:pt x="5037" y="513"/>
                    <a:pt x="5048" y="453"/>
                    <a:pt x="5048" y="406"/>
                  </a:cubicBezTo>
                  <a:lnTo>
                    <a:pt x="5048" y="358"/>
                  </a:lnTo>
                  <a:lnTo>
                    <a:pt x="5060" y="251"/>
                  </a:ln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58"/>
            <p:cNvSpPr/>
            <p:nvPr/>
          </p:nvSpPr>
          <p:spPr>
            <a:xfrm>
              <a:off x="1749900" y="1968525"/>
              <a:ext cx="51225" cy="58075"/>
            </a:xfrm>
            <a:custGeom>
              <a:avLst/>
              <a:gdLst/>
              <a:ahLst/>
              <a:cxnLst/>
              <a:rect l="l" t="t" r="r" b="b"/>
              <a:pathLst>
                <a:path w="2049" h="2323" extrusionOk="0">
                  <a:moveTo>
                    <a:pt x="346" y="1"/>
                  </a:moveTo>
                  <a:lnTo>
                    <a:pt x="287" y="191"/>
                  </a:lnTo>
                  <a:cubicBezTo>
                    <a:pt x="263" y="227"/>
                    <a:pt x="251" y="251"/>
                    <a:pt x="251" y="286"/>
                  </a:cubicBezTo>
                  <a:cubicBezTo>
                    <a:pt x="227" y="358"/>
                    <a:pt x="203" y="417"/>
                    <a:pt x="191" y="477"/>
                  </a:cubicBezTo>
                  <a:cubicBezTo>
                    <a:pt x="144" y="655"/>
                    <a:pt x="120" y="846"/>
                    <a:pt x="72" y="1024"/>
                  </a:cubicBezTo>
                  <a:lnTo>
                    <a:pt x="60" y="1132"/>
                  </a:lnTo>
                  <a:cubicBezTo>
                    <a:pt x="48" y="1203"/>
                    <a:pt x="25" y="1275"/>
                    <a:pt x="25" y="1358"/>
                  </a:cubicBezTo>
                  <a:cubicBezTo>
                    <a:pt x="1" y="1572"/>
                    <a:pt x="72" y="1775"/>
                    <a:pt x="263" y="1894"/>
                  </a:cubicBezTo>
                  <a:cubicBezTo>
                    <a:pt x="382" y="1965"/>
                    <a:pt x="906" y="2322"/>
                    <a:pt x="906" y="2322"/>
                  </a:cubicBezTo>
                  <a:lnTo>
                    <a:pt x="1120" y="2167"/>
                  </a:lnTo>
                  <a:cubicBezTo>
                    <a:pt x="1203" y="2108"/>
                    <a:pt x="1299" y="2048"/>
                    <a:pt x="1382" y="1977"/>
                  </a:cubicBezTo>
                  <a:cubicBezTo>
                    <a:pt x="1477" y="1906"/>
                    <a:pt x="1561" y="1846"/>
                    <a:pt x="1656" y="1775"/>
                  </a:cubicBezTo>
                  <a:lnTo>
                    <a:pt x="1715" y="1715"/>
                  </a:lnTo>
                  <a:cubicBezTo>
                    <a:pt x="1811" y="1620"/>
                    <a:pt x="1953" y="1489"/>
                    <a:pt x="2025" y="1263"/>
                  </a:cubicBezTo>
                  <a:lnTo>
                    <a:pt x="2049" y="115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58"/>
            <p:cNvSpPr/>
            <p:nvPr/>
          </p:nvSpPr>
          <p:spPr>
            <a:xfrm>
              <a:off x="1896950" y="1757775"/>
              <a:ext cx="53900" cy="48550"/>
            </a:xfrm>
            <a:custGeom>
              <a:avLst/>
              <a:gdLst/>
              <a:ahLst/>
              <a:cxnLst/>
              <a:rect l="l" t="t" r="r" b="b"/>
              <a:pathLst>
                <a:path w="2156" h="1942" extrusionOk="0">
                  <a:moveTo>
                    <a:pt x="2120" y="977"/>
                  </a:moveTo>
                  <a:cubicBezTo>
                    <a:pt x="1727" y="382"/>
                    <a:pt x="1429" y="168"/>
                    <a:pt x="751" y="25"/>
                  </a:cubicBezTo>
                  <a:lnTo>
                    <a:pt x="691" y="1"/>
                  </a:lnTo>
                  <a:lnTo>
                    <a:pt x="655" y="37"/>
                  </a:lnTo>
                  <a:cubicBezTo>
                    <a:pt x="417" y="156"/>
                    <a:pt x="132" y="299"/>
                    <a:pt x="24" y="656"/>
                  </a:cubicBezTo>
                  <a:lnTo>
                    <a:pt x="1" y="751"/>
                  </a:lnTo>
                  <a:lnTo>
                    <a:pt x="72" y="811"/>
                  </a:lnTo>
                  <a:cubicBezTo>
                    <a:pt x="513" y="1227"/>
                    <a:pt x="1036" y="1584"/>
                    <a:pt x="1620" y="1894"/>
                  </a:cubicBezTo>
                  <a:lnTo>
                    <a:pt x="1703" y="1942"/>
                  </a:lnTo>
                  <a:lnTo>
                    <a:pt x="1786" y="1882"/>
                  </a:lnTo>
                  <a:cubicBezTo>
                    <a:pt x="2108" y="1644"/>
                    <a:pt x="2144" y="1299"/>
                    <a:pt x="2156" y="1049"/>
                  </a:cubicBezTo>
                  <a:lnTo>
                    <a:pt x="2156" y="98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58"/>
            <p:cNvSpPr/>
            <p:nvPr/>
          </p:nvSpPr>
          <p:spPr>
            <a:xfrm>
              <a:off x="1878200" y="1780700"/>
              <a:ext cx="62825" cy="50625"/>
            </a:xfrm>
            <a:custGeom>
              <a:avLst/>
              <a:gdLst/>
              <a:ahLst/>
              <a:cxnLst/>
              <a:rect l="l" t="t" r="r" b="b"/>
              <a:pathLst>
                <a:path w="2513" h="2025" extrusionOk="0">
                  <a:moveTo>
                    <a:pt x="2394" y="1346"/>
                  </a:moveTo>
                  <a:cubicBezTo>
                    <a:pt x="2334" y="1203"/>
                    <a:pt x="2251" y="1096"/>
                    <a:pt x="2120" y="989"/>
                  </a:cubicBezTo>
                  <a:cubicBezTo>
                    <a:pt x="1834" y="798"/>
                    <a:pt x="1560" y="608"/>
                    <a:pt x="1286" y="417"/>
                  </a:cubicBezTo>
                  <a:lnTo>
                    <a:pt x="905" y="144"/>
                  </a:lnTo>
                  <a:cubicBezTo>
                    <a:pt x="893" y="144"/>
                    <a:pt x="893" y="132"/>
                    <a:pt x="882" y="120"/>
                  </a:cubicBezTo>
                  <a:cubicBezTo>
                    <a:pt x="834" y="84"/>
                    <a:pt x="774" y="36"/>
                    <a:pt x="703" y="25"/>
                  </a:cubicBezTo>
                  <a:cubicBezTo>
                    <a:pt x="608" y="13"/>
                    <a:pt x="524" y="1"/>
                    <a:pt x="429" y="1"/>
                  </a:cubicBezTo>
                  <a:cubicBezTo>
                    <a:pt x="393" y="1"/>
                    <a:pt x="334" y="1"/>
                    <a:pt x="286" y="13"/>
                  </a:cubicBezTo>
                  <a:cubicBezTo>
                    <a:pt x="120" y="36"/>
                    <a:pt x="0" y="203"/>
                    <a:pt x="0" y="394"/>
                  </a:cubicBezTo>
                  <a:lnTo>
                    <a:pt x="0" y="489"/>
                  </a:lnTo>
                  <a:lnTo>
                    <a:pt x="72" y="537"/>
                  </a:lnTo>
                  <a:cubicBezTo>
                    <a:pt x="96" y="548"/>
                    <a:pt x="108" y="548"/>
                    <a:pt x="131" y="560"/>
                  </a:cubicBezTo>
                  <a:cubicBezTo>
                    <a:pt x="179" y="596"/>
                    <a:pt x="239" y="620"/>
                    <a:pt x="298" y="656"/>
                  </a:cubicBezTo>
                  <a:cubicBezTo>
                    <a:pt x="584" y="775"/>
                    <a:pt x="774" y="906"/>
                    <a:pt x="953" y="1072"/>
                  </a:cubicBezTo>
                  <a:cubicBezTo>
                    <a:pt x="1108" y="1203"/>
                    <a:pt x="1286" y="1310"/>
                    <a:pt x="1465" y="1394"/>
                  </a:cubicBezTo>
                  <a:lnTo>
                    <a:pt x="1548" y="1441"/>
                  </a:lnTo>
                  <a:cubicBezTo>
                    <a:pt x="1655" y="1501"/>
                    <a:pt x="1763" y="1620"/>
                    <a:pt x="1858" y="1739"/>
                  </a:cubicBezTo>
                  <a:cubicBezTo>
                    <a:pt x="1917" y="1799"/>
                    <a:pt x="1965" y="1858"/>
                    <a:pt x="2025" y="1918"/>
                  </a:cubicBezTo>
                  <a:lnTo>
                    <a:pt x="2120" y="2025"/>
                  </a:lnTo>
                  <a:lnTo>
                    <a:pt x="2215" y="1930"/>
                  </a:lnTo>
                  <a:cubicBezTo>
                    <a:pt x="2358" y="1822"/>
                    <a:pt x="2513" y="1644"/>
                    <a:pt x="2394" y="134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58"/>
            <p:cNvSpPr/>
            <p:nvPr/>
          </p:nvSpPr>
          <p:spPr>
            <a:xfrm>
              <a:off x="1731150" y="1748550"/>
              <a:ext cx="228625" cy="313175"/>
            </a:xfrm>
            <a:custGeom>
              <a:avLst/>
              <a:gdLst/>
              <a:ahLst/>
              <a:cxnLst/>
              <a:rect l="l" t="t" r="r" b="b"/>
              <a:pathLst>
                <a:path w="9145" h="12527" extrusionOk="0">
                  <a:moveTo>
                    <a:pt x="7609" y="1"/>
                  </a:moveTo>
                  <a:cubicBezTo>
                    <a:pt x="8097" y="346"/>
                    <a:pt x="8573" y="691"/>
                    <a:pt x="9050" y="1013"/>
                  </a:cubicBezTo>
                  <a:cubicBezTo>
                    <a:pt x="9145" y="1311"/>
                    <a:pt x="9109" y="1584"/>
                    <a:pt x="9038" y="1858"/>
                  </a:cubicBezTo>
                  <a:cubicBezTo>
                    <a:pt x="8990" y="2037"/>
                    <a:pt x="8883" y="2156"/>
                    <a:pt x="8799" y="2299"/>
                  </a:cubicBezTo>
                  <a:cubicBezTo>
                    <a:pt x="8692" y="2454"/>
                    <a:pt x="8561" y="2608"/>
                    <a:pt x="8609" y="2835"/>
                  </a:cubicBezTo>
                  <a:cubicBezTo>
                    <a:pt x="8621" y="2918"/>
                    <a:pt x="8561" y="3025"/>
                    <a:pt x="8514" y="3096"/>
                  </a:cubicBezTo>
                  <a:cubicBezTo>
                    <a:pt x="7716" y="4228"/>
                    <a:pt x="7002" y="5430"/>
                    <a:pt x="6192" y="6561"/>
                  </a:cubicBezTo>
                  <a:cubicBezTo>
                    <a:pt x="6013" y="6823"/>
                    <a:pt x="5823" y="7061"/>
                    <a:pt x="5609" y="7276"/>
                  </a:cubicBezTo>
                  <a:cubicBezTo>
                    <a:pt x="5418" y="7490"/>
                    <a:pt x="5240" y="7692"/>
                    <a:pt x="5097" y="7930"/>
                  </a:cubicBezTo>
                  <a:cubicBezTo>
                    <a:pt x="4704" y="8502"/>
                    <a:pt x="4299" y="9062"/>
                    <a:pt x="3918" y="9633"/>
                  </a:cubicBezTo>
                  <a:cubicBezTo>
                    <a:pt x="3739" y="9883"/>
                    <a:pt x="3561" y="10133"/>
                    <a:pt x="3382" y="10371"/>
                  </a:cubicBezTo>
                  <a:cubicBezTo>
                    <a:pt x="3335" y="10431"/>
                    <a:pt x="3275" y="10490"/>
                    <a:pt x="3227" y="10514"/>
                  </a:cubicBezTo>
                  <a:cubicBezTo>
                    <a:pt x="3037" y="10538"/>
                    <a:pt x="2965" y="10693"/>
                    <a:pt x="2846" y="10812"/>
                  </a:cubicBezTo>
                  <a:cubicBezTo>
                    <a:pt x="2739" y="10907"/>
                    <a:pt x="2596" y="10990"/>
                    <a:pt x="2489" y="11086"/>
                  </a:cubicBezTo>
                  <a:cubicBezTo>
                    <a:pt x="2013" y="11538"/>
                    <a:pt x="1465" y="11907"/>
                    <a:pt x="965" y="12336"/>
                  </a:cubicBezTo>
                  <a:cubicBezTo>
                    <a:pt x="751" y="12526"/>
                    <a:pt x="227" y="12431"/>
                    <a:pt x="60" y="12169"/>
                  </a:cubicBezTo>
                  <a:cubicBezTo>
                    <a:pt x="13" y="12098"/>
                    <a:pt x="1" y="12014"/>
                    <a:pt x="13" y="11931"/>
                  </a:cubicBezTo>
                  <a:cubicBezTo>
                    <a:pt x="36" y="11752"/>
                    <a:pt x="48" y="11562"/>
                    <a:pt x="96" y="11395"/>
                  </a:cubicBezTo>
                  <a:cubicBezTo>
                    <a:pt x="239" y="10919"/>
                    <a:pt x="334" y="10419"/>
                    <a:pt x="417" y="9931"/>
                  </a:cubicBezTo>
                  <a:cubicBezTo>
                    <a:pt x="477" y="9633"/>
                    <a:pt x="548" y="9335"/>
                    <a:pt x="644" y="9038"/>
                  </a:cubicBezTo>
                  <a:cubicBezTo>
                    <a:pt x="703" y="8823"/>
                    <a:pt x="810" y="8621"/>
                    <a:pt x="929" y="8419"/>
                  </a:cubicBezTo>
                  <a:cubicBezTo>
                    <a:pt x="1430" y="7561"/>
                    <a:pt x="2072" y="6799"/>
                    <a:pt x="2620" y="5966"/>
                  </a:cubicBezTo>
                  <a:cubicBezTo>
                    <a:pt x="2751" y="5775"/>
                    <a:pt x="2858" y="5549"/>
                    <a:pt x="2977" y="5347"/>
                  </a:cubicBezTo>
                  <a:cubicBezTo>
                    <a:pt x="3132" y="5109"/>
                    <a:pt x="3251" y="4847"/>
                    <a:pt x="3406" y="4632"/>
                  </a:cubicBezTo>
                  <a:cubicBezTo>
                    <a:pt x="4037" y="3739"/>
                    <a:pt x="4680" y="2846"/>
                    <a:pt x="5359" y="1977"/>
                  </a:cubicBezTo>
                  <a:cubicBezTo>
                    <a:pt x="5537" y="1751"/>
                    <a:pt x="5704" y="1501"/>
                    <a:pt x="5871" y="1251"/>
                  </a:cubicBezTo>
                  <a:cubicBezTo>
                    <a:pt x="5942" y="1144"/>
                    <a:pt x="6013" y="1037"/>
                    <a:pt x="6168" y="1025"/>
                  </a:cubicBezTo>
                  <a:cubicBezTo>
                    <a:pt x="6323" y="1001"/>
                    <a:pt x="6418" y="858"/>
                    <a:pt x="6502" y="739"/>
                  </a:cubicBezTo>
                  <a:cubicBezTo>
                    <a:pt x="6621" y="596"/>
                    <a:pt x="6716" y="429"/>
                    <a:pt x="6883" y="299"/>
                  </a:cubicBezTo>
                  <a:cubicBezTo>
                    <a:pt x="7073" y="132"/>
                    <a:pt x="7311" y="48"/>
                    <a:pt x="7609" y="1"/>
                  </a:cubicBezTo>
                  <a:close/>
                  <a:moveTo>
                    <a:pt x="2477" y="9407"/>
                  </a:moveTo>
                  <a:cubicBezTo>
                    <a:pt x="3977" y="7264"/>
                    <a:pt x="5454" y="5168"/>
                    <a:pt x="6918" y="3073"/>
                  </a:cubicBezTo>
                  <a:cubicBezTo>
                    <a:pt x="6942" y="3037"/>
                    <a:pt x="6954" y="2989"/>
                    <a:pt x="6966" y="2918"/>
                  </a:cubicBezTo>
                  <a:cubicBezTo>
                    <a:pt x="6823" y="2799"/>
                    <a:pt x="6692" y="2680"/>
                    <a:pt x="6478" y="2608"/>
                  </a:cubicBezTo>
                  <a:cubicBezTo>
                    <a:pt x="6418" y="2680"/>
                    <a:pt x="6359" y="2739"/>
                    <a:pt x="6311" y="2799"/>
                  </a:cubicBezTo>
                  <a:cubicBezTo>
                    <a:pt x="6180" y="2977"/>
                    <a:pt x="6061" y="3168"/>
                    <a:pt x="5942" y="3370"/>
                  </a:cubicBezTo>
                  <a:cubicBezTo>
                    <a:pt x="4656" y="5192"/>
                    <a:pt x="3370" y="7014"/>
                    <a:pt x="2084" y="8847"/>
                  </a:cubicBezTo>
                  <a:cubicBezTo>
                    <a:pt x="2037" y="8907"/>
                    <a:pt x="2013" y="8978"/>
                    <a:pt x="1965" y="9050"/>
                  </a:cubicBezTo>
                  <a:cubicBezTo>
                    <a:pt x="2144" y="9169"/>
                    <a:pt x="2299" y="9276"/>
                    <a:pt x="2477" y="9407"/>
                  </a:cubicBezTo>
                  <a:close/>
                  <a:moveTo>
                    <a:pt x="1537" y="8740"/>
                  </a:moveTo>
                  <a:cubicBezTo>
                    <a:pt x="1584" y="8692"/>
                    <a:pt x="1632" y="8669"/>
                    <a:pt x="1656" y="8621"/>
                  </a:cubicBezTo>
                  <a:cubicBezTo>
                    <a:pt x="1811" y="8407"/>
                    <a:pt x="1953" y="8216"/>
                    <a:pt x="2108" y="8014"/>
                  </a:cubicBezTo>
                  <a:lnTo>
                    <a:pt x="3358" y="6228"/>
                  </a:lnTo>
                  <a:cubicBezTo>
                    <a:pt x="3870" y="5478"/>
                    <a:pt x="4394" y="4740"/>
                    <a:pt x="4930" y="3989"/>
                  </a:cubicBezTo>
                  <a:lnTo>
                    <a:pt x="5954" y="2561"/>
                  </a:lnTo>
                  <a:cubicBezTo>
                    <a:pt x="6013" y="2489"/>
                    <a:pt x="6049" y="2394"/>
                    <a:pt x="6073" y="2311"/>
                  </a:cubicBezTo>
                  <a:cubicBezTo>
                    <a:pt x="5990" y="2251"/>
                    <a:pt x="5930" y="2204"/>
                    <a:pt x="5859" y="2156"/>
                  </a:cubicBezTo>
                  <a:cubicBezTo>
                    <a:pt x="5811" y="2192"/>
                    <a:pt x="5763" y="2204"/>
                    <a:pt x="5740" y="2227"/>
                  </a:cubicBezTo>
                  <a:cubicBezTo>
                    <a:pt x="5418" y="2680"/>
                    <a:pt x="5037" y="3073"/>
                    <a:pt x="4739" y="3525"/>
                  </a:cubicBezTo>
                  <a:cubicBezTo>
                    <a:pt x="4501" y="3918"/>
                    <a:pt x="4227" y="4299"/>
                    <a:pt x="3966" y="4668"/>
                  </a:cubicBezTo>
                  <a:cubicBezTo>
                    <a:pt x="3716" y="5049"/>
                    <a:pt x="3454" y="5418"/>
                    <a:pt x="3275" y="5835"/>
                  </a:cubicBezTo>
                  <a:cubicBezTo>
                    <a:pt x="3239" y="5942"/>
                    <a:pt x="3180" y="6025"/>
                    <a:pt x="3096" y="6121"/>
                  </a:cubicBezTo>
                  <a:cubicBezTo>
                    <a:pt x="2549" y="6906"/>
                    <a:pt x="1989" y="7692"/>
                    <a:pt x="1430" y="8502"/>
                  </a:cubicBezTo>
                  <a:cubicBezTo>
                    <a:pt x="1406" y="8538"/>
                    <a:pt x="1394" y="8585"/>
                    <a:pt x="1358" y="8645"/>
                  </a:cubicBezTo>
                  <a:cubicBezTo>
                    <a:pt x="1430" y="8681"/>
                    <a:pt x="1477" y="8704"/>
                    <a:pt x="1537" y="8740"/>
                  </a:cubicBezTo>
                  <a:close/>
                  <a:moveTo>
                    <a:pt x="7418" y="3227"/>
                  </a:moveTo>
                  <a:cubicBezTo>
                    <a:pt x="7371" y="3275"/>
                    <a:pt x="7323" y="3287"/>
                    <a:pt x="7299" y="3323"/>
                  </a:cubicBezTo>
                  <a:cubicBezTo>
                    <a:pt x="5930" y="5394"/>
                    <a:pt x="4466" y="7383"/>
                    <a:pt x="3061" y="9419"/>
                  </a:cubicBezTo>
                  <a:cubicBezTo>
                    <a:pt x="3001" y="9502"/>
                    <a:pt x="2965" y="9585"/>
                    <a:pt x="2918" y="9657"/>
                  </a:cubicBezTo>
                  <a:cubicBezTo>
                    <a:pt x="2965" y="9752"/>
                    <a:pt x="3013" y="9800"/>
                    <a:pt x="3120" y="9752"/>
                  </a:cubicBezTo>
                  <a:cubicBezTo>
                    <a:pt x="3656" y="8978"/>
                    <a:pt x="4216" y="8192"/>
                    <a:pt x="4763" y="7395"/>
                  </a:cubicBezTo>
                  <a:cubicBezTo>
                    <a:pt x="4870" y="7264"/>
                    <a:pt x="4966" y="7121"/>
                    <a:pt x="5085" y="7014"/>
                  </a:cubicBezTo>
                  <a:cubicBezTo>
                    <a:pt x="5394" y="6740"/>
                    <a:pt x="5621" y="6406"/>
                    <a:pt x="5859" y="6073"/>
                  </a:cubicBezTo>
                  <a:cubicBezTo>
                    <a:pt x="6156" y="5656"/>
                    <a:pt x="6430" y="5240"/>
                    <a:pt x="6752" y="4859"/>
                  </a:cubicBezTo>
                  <a:cubicBezTo>
                    <a:pt x="7073" y="4442"/>
                    <a:pt x="7311" y="3966"/>
                    <a:pt x="7621" y="3513"/>
                  </a:cubicBezTo>
                  <a:cubicBezTo>
                    <a:pt x="7645" y="3489"/>
                    <a:pt x="7645" y="3442"/>
                    <a:pt x="7656" y="3382"/>
                  </a:cubicBezTo>
                  <a:cubicBezTo>
                    <a:pt x="7561" y="3335"/>
                    <a:pt x="7490" y="3275"/>
                    <a:pt x="7418" y="3227"/>
                  </a:cubicBezTo>
                  <a:close/>
                  <a:moveTo>
                    <a:pt x="1632" y="10943"/>
                  </a:moveTo>
                  <a:cubicBezTo>
                    <a:pt x="1775" y="10836"/>
                    <a:pt x="1894" y="10764"/>
                    <a:pt x="2013" y="10669"/>
                  </a:cubicBezTo>
                  <a:cubicBezTo>
                    <a:pt x="2120" y="10585"/>
                    <a:pt x="2239" y="10490"/>
                    <a:pt x="2346" y="10407"/>
                  </a:cubicBezTo>
                  <a:cubicBezTo>
                    <a:pt x="2465" y="10300"/>
                    <a:pt x="2549" y="10193"/>
                    <a:pt x="2596" y="10026"/>
                  </a:cubicBezTo>
                  <a:cubicBezTo>
                    <a:pt x="2120" y="9693"/>
                    <a:pt x="1644" y="9359"/>
                    <a:pt x="1156" y="9014"/>
                  </a:cubicBezTo>
                  <a:cubicBezTo>
                    <a:pt x="1120" y="9121"/>
                    <a:pt x="1072" y="9216"/>
                    <a:pt x="1060" y="9300"/>
                  </a:cubicBezTo>
                  <a:cubicBezTo>
                    <a:pt x="1013" y="9526"/>
                    <a:pt x="965" y="9728"/>
                    <a:pt x="929" y="9954"/>
                  </a:cubicBezTo>
                  <a:cubicBezTo>
                    <a:pt x="918" y="10026"/>
                    <a:pt x="894" y="10085"/>
                    <a:pt x="894" y="10169"/>
                  </a:cubicBezTo>
                  <a:cubicBezTo>
                    <a:pt x="882" y="10324"/>
                    <a:pt x="929" y="10466"/>
                    <a:pt x="1072" y="10562"/>
                  </a:cubicBezTo>
                  <a:cubicBezTo>
                    <a:pt x="1275" y="10693"/>
                    <a:pt x="1453" y="10824"/>
                    <a:pt x="1632" y="10943"/>
                  </a:cubicBezTo>
                  <a:close/>
                  <a:moveTo>
                    <a:pt x="6811" y="1084"/>
                  </a:moveTo>
                  <a:cubicBezTo>
                    <a:pt x="7264" y="1501"/>
                    <a:pt x="7776" y="1858"/>
                    <a:pt x="8323" y="2156"/>
                  </a:cubicBezTo>
                  <a:cubicBezTo>
                    <a:pt x="8597" y="1965"/>
                    <a:pt x="8621" y="1703"/>
                    <a:pt x="8633" y="1430"/>
                  </a:cubicBezTo>
                  <a:cubicBezTo>
                    <a:pt x="8252" y="858"/>
                    <a:pt x="7978" y="680"/>
                    <a:pt x="7359" y="549"/>
                  </a:cubicBezTo>
                  <a:cubicBezTo>
                    <a:pt x="7121" y="656"/>
                    <a:pt x="6894" y="787"/>
                    <a:pt x="6811" y="1084"/>
                  </a:cubicBezTo>
                  <a:close/>
                  <a:moveTo>
                    <a:pt x="8002" y="3108"/>
                  </a:moveTo>
                  <a:cubicBezTo>
                    <a:pt x="8157" y="2966"/>
                    <a:pt x="8192" y="2846"/>
                    <a:pt x="8133" y="2692"/>
                  </a:cubicBezTo>
                  <a:cubicBezTo>
                    <a:pt x="8085" y="2573"/>
                    <a:pt x="8014" y="2489"/>
                    <a:pt x="7895" y="2418"/>
                  </a:cubicBezTo>
                  <a:lnTo>
                    <a:pt x="6680" y="1561"/>
                  </a:lnTo>
                  <a:cubicBezTo>
                    <a:pt x="6644" y="1537"/>
                    <a:pt x="6597" y="1489"/>
                    <a:pt x="6549" y="1477"/>
                  </a:cubicBezTo>
                  <a:cubicBezTo>
                    <a:pt x="6430" y="1465"/>
                    <a:pt x="6299" y="1442"/>
                    <a:pt x="6180" y="1465"/>
                  </a:cubicBezTo>
                  <a:cubicBezTo>
                    <a:pt x="6085" y="1477"/>
                    <a:pt x="6013" y="1561"/>
                    <a:pt x="6013" y="1703"/>
                  </a:cubicBezTo>
                  <a:cubicBezTo>
                    <a:pt x="6073" y="1727"/>
                    <a:pt x="6144" y="1787"/>
                    <a:pt x="6228" y="1823"/>
                  </a:cubicBezTo>
                  <a:cubicBezTo>
                    <a:pt x="6478" y="1942"/>
                    <a:pt x="6716" y="2061"/>
                    <a:pt x="6906" y="2251"/>
                  </a:cubicBezTo>
                  <a:cubicBezTo>
                    <a:pt x="7073" y="2394"/>
                    <a:pt x="7275" y="2489"/>
                    <a:pt x="7478" y="2608"/>
                  </a:cubicBezTo>
                  <a:cubicBezTo>
                    <a:pt x="7680" y="2715"/>
                    <a:pt x="7823" y="2918"/>
                    <a:pt x="8002" y="31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7E4BF8A-5805-087A-B1A0-5CFFD9800ABF}"/>
              </a:ext>
            </a:extLst>
          </p:cNvPr>
          <p:cNvSpPr txBox="1"/>
          <p:nvPr/>
        </p:nvSpPr>
        <p:spPr>
          <a:xfrm>
            <a:off x="4636531" y="401448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0AD572-848F-4A6B-56B7-3ECA4C8E2278}"/>
              </a:ext>
            </a:extLst>
          </p:cNvPr>
          <p:cNvSpPr txBox="1"/>
          <p:nvPr/>
        </p:nvSpPr>
        <p:spPr>
          <a:xfrm>
            <a:off x="4260140" y="1065107"/>
            <a:ext cx="462807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" grpId="0" animBg="1"/>
      <p:bldP spid="522" grpId="0" animBg="1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59"/>
          <p:cNvSpPr/>
          <p:nvPr/>
        </p:nvSpPr>
        <p:spPr>
          <a:xfrm rot="-129175">
            <a:off x="1789023" y="1167494"/>
            <a:ext cx="5957405" cy="2926472"/>
          </a:xfrm>
          <a:prstGeom prst="roundRect">
            <a:avLst>
              <a:gd name="adj" fmla="val 24491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Google Shape;542;p59"/>
          <p:cNvSpPr/>
          <p:nvPr/>
        </p:nvSpPr>
        <p:spPr>
          <a:xfrm rot="-129175">
            <a:off x="1593297" y="936869"/>
            <a:ext cx="5957405" cy="2926472"/>
          </a:xfrm>
          <a:prstGeom prst="roundRect">
            <a:avLst>
              <a:gd name="adj" fmla="val 2449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59"/>
          <p:cNvSpPr/>
          <p:nvPr/>
        </p:nvSpPr>
        <p:spPr>
          <a:xfrm>
            <a:off x="3310650" y="3751400"/>
            <a:ext cx="2522700" cy="566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59"/>
          <p:cNvSpPr/>
          <p:nvPr/>
        </p:nvSpPr>
        <p:spPr>
          <a:xfrm>
            <a:off x="7443046" y="4351580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59"/>
          <p:cNvSpPr/>
          <p:nvPr/>
        </p:nvSpPr>
        <p:spPr>
          <a:xfrm rot="2006702">
            <a:off x="8051026" y="3645241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8" name="Google Shape;548;p59"/>
          <p:cNvGrpSpPr/>
          <p:nvPr/>
        </p:nvGrpSpPr>
        <p:grpSpPr>
          <a:xfrm>
            <a:off x="930765" y="489363"/>
            <a:ext cx="1663844" cy="1216701"/>
            <a:chOff x="3348925" y="3556225"/>
            <a:chExt cx="776300" cy="567650"/>
          </a:xfrm>
        </p:grpSpPr>
        <p:sp>
          <p:nvSpPr>
            <p:cNvPr id="549" name="Google Shape;549;p59"/>
            <p:cNvSpPr/>
            <p:nvPr/>
          </p:nvSpPr>
          <p:spPr>
            <a:xfrm>
              <a:off x="3628125" y="3573200"/>
              <a:ext cx="481025" cy="443825"/>
            </a:xfrm>
            <a:custGeom>
              <a:avLst/>
              <a:gdLst/>
              <a:ahLst/>
              <a:cxnLst/>
              <a:rect l="l" t="t" r="r" b="b"/>
              <a:pathLst>
                <a:path w="19241" h="17753" extrusionOk="0">
                  <a:moveTo>
                    <a:pt x="19241" y="5274"/>
                  </a:moveTo>
                  <a:cubicBezTo>
                    <a:pt x="19157" y="6656"/>
                    <a:pt x="19050" y="8096"/>
                    <a:pt x="18955" y="9537"/>
                  </a:cubicBezTo>
                  <a:cubicBezTo>
                    <a:pt x="18919" y="10287"/>
                    <a:pt x="18931" y="11049"/>
                    <a:pt x="18884" y="11787"/>
                  </a:cubicBezTo>
                  <a:cubicBezTo>
                    <a:pt x="18800" y="13275"/>
                    <a:pt x="17610" y="14335"/>
                    <a:pt x="16098" y="14276"/>
                  </a:cubicBezTo>
                  <a:cubicBezTo>
                    <a:pt x="15990" y="14276"/>
                    <a:pt x="15907" y="14228"/>
                    <a:pt x="15800" y="14228"/>
                  </a:cubicBezTo>
                  <a:cubicBezTo>
                    <a:pt x="15371" y="14216"/>
                    <a:pt x="15264" y="14287"/>
                    <a:pt x="15240" y="14740"/>
                  </a:cubicBezTo>
                  <a:cubicBezTo>
                    <a:pt x="15193" y="15252"/>
                    <a:pt x="15181" y="15776"/>
                    <a:pt x="15145" y="16312"/>
                  </a:cubicBezTo>
                  <a:cubicBezTo>
                    <a:pt x="15145" y="16466"/>
                    <a:pt x="15145" y="16609"/>
                    <a:pt x="15121" y="16764"/>
                  </a:cubicBezTo>
                  <a:cubicBezTo>
                    <a:pt x="15074" y="17074"/>
                    <a:pt x="15121" y="17478"/>
                    <a:pt x="14764" y="17609"/>
                  </a:cubicBezTo>
                  <a:cubicBezTo>
                    <a:pt x="14371" y="17752"/>
                    <a:pt x="14014" y="17562"/>
                    <a:pt x="13764" y="17264"/>
                  </a:cubicBezTo>
                  <a:cubicBezTo>
                    <a:pt x="13097" y="16526"/>
                    <a:pt x="12419" y="15776"/>
                    <a:pt x="11811" y="14990"/>
                  </a:cubicBezTo>
                  <a:cubicBezTo>
                    <a:pt x="11526" y="14633"/>
                    <a:pt x="11228" y="14478"/>
                    <a:pt x="10799" y="14478"/>
                  </a:cubicBezTo>
                  <a:cubicBezTo>
                    <a:pt x="9668" y="14478"/>
                    <a:pt x="8549" y="14514"/>
                    <a:pt x="7442" y="14442"/>
                  </a:cubicBezTo>
                  <a:cubicBezTo>
                    <a:pt x="6394" y="14359"/>
                    <a:pt x="5358" y="14180"/>
                    <a:pt x="4334" y="14002"/>
                  </a:cubicBezTo>
                  <a:cubicBezTo>
                    <a:pt x="3810" y="13918"/>
                    <a:pt x="3763" y="13811"/>
                    <a:pt x="3763" y="13216"/>
                  </a:cubicBezTo>
                  <a:cubicBezTo>
                    <a:pt x="3763" y="12121"/>
                    <a:pt x="3679" y="11025"/>
                    <a:pt x="3394" y="9954"/>
                  </a:cubicBezTo>
                  <a:cubicBezTo>
                    <a:pt x="3179" y="9168"/>
                    <a:pt x="2727" y="8703"/>
                    <a:pt x="1905" y="8608"/>
                  </a:cubicBezTo>
                  <a:cubicBezTo>
                    <a:pt x="1489" y="8549"/>
                    <a:pt x="1072" y="8453"/>
                    <a:pt x="643" y="8430"/>
                  </a:cubicBezTo>
                  <a:cubicBezTo>
                    <a:pt x="286" y="8394"/>
                    <a:pt x="72" y="8227"/>
                    <a:pt x="60" y="7870"/>
                  </a:cubicBezTo>
                  <a:cubicBezTo>
                    <a:pt x="24" y="7251"/>
                    <a:pt x="0" y="6620"/>
                    <a:pt x="12" y="6001"/>
                  </a:cubicBezTo>
                  <a:cubicBezTo>
                    <a:pt x="48" y="5251"/>
                    <a:pt x="84" y="4501"/>
                    <a:pt x="191" y="3750"/>
                  </a:cubicBezTo>
                  <a:cubicBezTo>
                    <a:pt x="286" y="3143"/>
                    <a:pt x="441" y="2536"/>
                    <a:pt x="608" y="1941"/>
                  </a:cubicBezTo>
                  <a:cubicBezTo>
                    <a:pt x="881" y="881"/>
                    <a:pt x="1727" y="488"/>
                    <a:pt x="2643" y="286"/>
                  </a:cubicBezTo>
                  <a:cubicBezTo>
                    <a:pt x="3751" y="36"/>
                    <a:pt x="4870" y="0"/>
                    <a:pt x="6001" y="95"/>
                  </a:cubicBezTo>
                  <a:cubicBezTo>
                    <a:pt x="7870" y="226"/>
                    <a:pt x="9752" y="286"/>
                    <a:pt x="11609" y="417"/>
                  </a:cubicBezTo>
                  <a:cubicBezTo>
                    <a:pt x="13538" y="548"/>
                    <a:pt x="15490" y="750"/>
                    <a:pt x="17431" y="929"/>
                  </a:cubicBezTo>
                  <a:cubicBezTo>
                    <a:pt x="17622" y="941"/>
                    <a:pt x="17812" y="1012"/>
                    <a:pt x="18003" y="1060"/>
                  </a:cubicBezTo>
                  <a:cubicBezTo>
                    <a:pt x="18598" y="1203"/>
                    <a:pt x="18979" y="1584"/>
                    <a:pt x="19015" y="2203"/>
                  </a:cubicBezTo>
                  <a:cubicBezTo>
                    <a:pt x="19110" y="3203"/>
                    <a:pt x="19169" y="4203"/>
                    <a:pt x="19241" y="5274"/>
                  </a:cubicBezTo>
                  <a:close/>
                  <a:moveTo>
                    <a:pt x="9549" y="11585"/>
                  </a:moveTo>
                  <a:cubicBezTo>
                    <a:pt x="9609" y="11585"/>
                    <a:pt x="9763" y="11597"/>
                    <a:pt x="9894" y="11537"/>
                  </a:cubicBezTo>
                  <a:cubicBezTo>
                    <a:pt x="11025" y="11061"/>
                    <a:pt x="11907" y="10347"/>
                    <a:pt x="12228" y="9096"/>
                  </a:cubicBezTo>
                  <a:cubicBezTo>
                    <a:pt x="12395" y="8430"/>
                    <a:pt x="12264" y="8192"/>
                    <a:pt x="11609" y="8144"/>
                  </a:cubicBezTo>
                  <a:cubicBezTo>
                    <a:pt x="10442" y="8084"/>
                    <a:pt x="9263" y="8072"/>
                    <a:pt x="8097" y="8049"/>
                  </a:cubicBezTo>
                  <a:cubicBezTo>
                    <a:pt x="7573" y="8049"/>
                    <a:pt x="7239" y="8489"/>
                    <a:pt x="7287" y="9001"/>
                  </a:cubicBezTo>
                  <a:cubicBezTo>
                    <a:pt x="7311" y="9263"/>
                    <a:pt x="7382" y="9501"/>
                    <a:pt x="7406" y="9751"/>
                  </a:cubicBezTo>
                  <a:cubicBezTo>
                    <a:pt x="7549" y="11001"/>
                    <a:pt x="8573" y="11525"/>
                    <a:pt x="9549" y="11585"/>
                  </a:cubicBezTo>
                  <a:close/>
                  <a:moveTo>
                    <a:pt x="6799" y="6108"/>
                  </a:moveTo>
                  <a:lnTo>
                    <a:pt x="6799" y="6108"/>
                  </a:lnTo>
                  <a:lnTo>
                    <a:pt x="6799" y="5953"/>
                  </a:lnTo>
                  <a:cubicBezTo>
                    <a:pt x="6799" y="5620"/>
                    <a:pt x="6739" y="5346"/>
                    <a:pt x="6358" y="5298"/>
                  </a:cubicBezTo>
                  <a:cubicBezTo>
                    <a:pt x="6084" y="5274"/>
                    <a:pt x="5870" y="5513"/>
                    <a:pt x="5822" y="5894"/>
                  </a:cubicBezTo>
                  <a:cubicBezTo>
                    <a:pt x="5799" y="5965"/>
                    <a:pt x="5799" y="6048"/>
                    <a:pt x="5799" y="6120"/>
                  </a:cubicBezTo>
                  <a:cubicBezTo>
                    <a:pt x="5799" y="6608"/>
                    <a:pt x="6013" y="7013"/>
                    <a:pt x="6275" y="7025"/>
                  </a:cubicBezTo>
                  <a:cubicBezTo>
                    <a:pt x="6561" y="7060"/>
                    <a:pt x="6763" y="6703"/>
                    <a:pt x="6799" y="6167"/>
                  </a:cubicBezTo>
                  <a:close/>
                  <a:moveTo>
                    <a:pt x="14240" y="5536"/>
                  </a:moveTo>
                  <a:cubicBezTo>
                    <a:pt x="13383" y="5608"/>
                    <a:pt x="13121" y="6120"/>
                    <a:pt x="13526" y="6822"/>
                  </a:cubicBezTo>
                  <a:cubicBezTo>
                    <a:pt x="13597" y="6941"/>
                    <a:pt x="13752" y="7072"/>
                    <a:pt x="13859" y="7072"/>
                  </a:cubicBezTo>
                  <a:cubicBezTo>
                    <a:pt x="13954" y="7072"/>
                    <a:pt x="14121" y="6941"/>
                    <a:pt x="14181" y="6822"/>
                  </a:cubicBezTo>
                  <a:cubicBezTo>
                    <a:pt x="14359" y="6417"/>
                    <a:pt x="14371" y="6013"/>
                    <a:pt x="14240" y="553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59"/>
            <p:cNvSpPr/>
            <p:nvPr/>
          </p:nvSpPr>
          <p:spPr>
            <a:xfrm>
              <a:off x="3367375" y="3796725"/>
              <a:ext cx="342025" cy="307200"/>
            </a:xfrm>
            <a:custGeom>
              <a:avLst/>
              <a:gdLst/>
              <a:ahLst/>
              <a:cxnLst/>
              <a:rect l="l" t="t" r="r" b="b"/>
              <a:pathLst>
                <a:path w="13681" h="12288" extrusionOk="0">
                  <a:moveTo>
                    <a:pt x="2108" y="12288"/>
                  </a:moveTo>
                  <a:cubicBezTo>
                    <a:pt x="1798" y="11704"/>
                    <a:pt x="2048" y="11276"/>
                    <a:pt x="2096" y="10835"/>
                  </a:cubicBezTo>
                  <a:cubicBezTo>
                    <a:pt x="2108" y="10597"/>
                    <a:pt x="2239" y="10359"/>
                    <a:pt x="2286" y="10121"/>
                  </a:cubicBezTo>
                  <a:cubicBezTo>
                    <a:pt x="2405" y="9621"/>
                    <a:pt x="2298" y="9490"/>
                    <a:pt x="1798" y="9466"/>
                  </a:cubicBezTo>
                  <a:cubicBezTo>
                    <a:pt x="1524" y="9454"/>
                    <a:pt x="1251" y="9490"/>
                    <a:pt x="977" y="9466"/>
                  </a:cubicBezTo>
                  <a:cubicBezTo>
                    <a:pt x="453" y="9430"/>
                    <a:pt x="203" y="9216"/>
                    <a:pt x="96" y="8716"/>
                  </a:cubicBezTo>
                  <a:cubicBezTo>
                    <a:pt x="24" y="8371"/>
                    <a:pt x="0" y="8013"/>
                    <a:pt x="0" y="7668"/>
                  </a:cubicBezTo>
                  <a:cubicBezTo>
                    <a:pt x="12" y="6168"/>
                    <a:pt x="24" y="4680"/>
                    <a:pt x="72" y="3180"/>
                  </a:cubicBezTo>
                  <a:cubicBezTo>
                    <a:pt x="84" y="2799"/>
                    <a:pt x="155" y="2429"/>
                    <a:pt x="191" y="2060"/>
                  </a:cubicBezTo>
                  <a:cubicBezTo>
                    <a:pt x="322" y="810"/>
                    <a:pt x="1286" y="239"/>
                    <a:pt x="2167" y="108"/>
                  </a:cubicBezTo>
                  <a:cubicBezTo>
                    <a:pt x="2703" y="13"/>
                    <a:pt x="3263" y="1"/>
                    <a:pt x="3799" y="1"/>
                  </a:cubicBezTo>
                  <a:cubicBezTo>
                    <a:pt x="5680" y="13"/>
                    <a:pt x="7561" y="48"/>
                    <a:pt x="9430" y="96"/>
                  </a:cubicBezTo>
                  <a:cubicBezTo>
                    <a:pt x="10323" y="120"/>
                    <a:pt x="11228" y="179"/>
                    <a:pt x="12121" y="274"/>
                  </a:cubicBezTo>
                  <a:cubicBezTo>
                    <a:pt x="12788" y="334"/>
                    <a:pt x="13181" y="751"/>
                    <a:pt x="13347" y="1406"/>
                  </a:cubicBezTo>
                  <a:cubicBezTo>
                    <a:pt x="13681" y="2834"/>
                    <a:pt x="13681" y="4275"/>
                    <a:pt x="13597" y="5739"/>
                  </a:cubicBezTo>
                  <a:cubicBezTo>
                    <a:pt x="13538" y="6609"/>
                    <a:pt x="13466" y="7478"/>
                    <a:pt x="13395" y="8359"/>
                  </a:cubicBezTo>
                  <a:cubicBezTo>
                    <a:pt x="13312" y="9156"/>
                    <a:pt x="13062" y="9466"/>
                    <a:pt x="12264" y="9609"/>
                  </a:cubicBezTo>
                  <a:cubicBezTo>
                    <a:pt x="11502" y="9740"/>
                    <a:pt x="10728" y="9811"/>
                    <a:pt x="9954" y="9823"/>
                  </a:cubicBezTo>
                  <a:cubicBezTo>
                    <a:pt x="8585" y="9859"/>
                    <a:pt x="7216" y="9811"/>
                    <a:pt x="5834" y="9788"/>
                  </a:cubicBezTo>
                  <a:cubicBezTo>
                    <a:pt x="5477" y="9764"/>
                    <a:pt x="5287" y="9978"/>
                    <a:pt x="5072" y="10180"/>
                  </a:cubicBezTo>
                  <a:cubicBezTo>
                    <a:pt x="4227" y="11038"/>
                    <a:pt x="3179" y="11633"/>
                    <a:pt x="2108" y="12288"/>
                  </a:cubicBezTo>
                  <a:close/>
                  <a:moveTo>
                    <a:pt x="8752" y="5894"/>
                  </a:moveTo>
                  <a:cubicBezTo>
                    <a:pt x="8490" y="5858"/>
                    <a:pt x="8240" y="5811"/>
                    <a:pt x="8001" y="5799"/>
                  </a:cubicBezTo>
                  <a:cubicBezTo>
                    <a:pt x="7216" y="5751"/>
                    <a:pt x="6406" y="5739"/>
                    <a:pt x="5620" y="5680"/>
                  </a:cubicBezTo>
                  <a:cubicBezTo>
                    <a:pt x="5275" y="5656"/>
                    <a:pt x="5132" y="5870"/>
                    <a:pt x="5025" y="6132"/>
                  </a:cubicBezTo>
                  <a:cubicBezTo>
                    <a:pt x="4846" y="6597"/>
                    <a:pt x="5358" y="7978"/>
                    <a:pt x="6049" y="8204"/>
                  </a:cubicBezTo>
                  <a:cubicBezTo>
                    <a:pt x="7168" y="8573"/>
                    <a:pt x="8823" y="7442"/>
                    <a:pt x="8835" y="6275"/>
                  </a:cubicBezTo>
                  <a:cubicBezTo>
                    <a:pt x="8835" y="6168"/>
                    <a:pt x="8787" y="6049"/>
                    <a:pt x="8752" y="5894"/>
                  </a:cubicBezTo>
                  <a:close/>
                  <a:moveTo>
                    <a:pt x="3703" y="3132"/>
                  </a:moveTo>
                  <a:cubicBezTo>
                    <a:pt x="3358" y="3596"/>
                    <a:pt x="3287" y="4013"/>
                    <a:pt x="3406" y="4454"/>
                  </a:cubicBezTo>
                  <a:cubicBezTo>
                    <a:pt x="3429" y="4573"/>
                    <a:pt x="3596" y="4715"/>
                    <a:pt x="3703" y="4715"/>
                  </a:cubicBezTo>
                  <a:cubicBezTo>
                    <a:pt x="3810" y="4715"/>
                    <a:pt x="4001" y="4608"/>
                    <a:pt x="4025" y="4501"/>
                  </a:cubicBezTo>
                  <a:cubicBezTo>
                    <a:pt x="4144" y="4037"/>
                    <a:pt x="4144" y="3572"/>
                    <a:pt x="3703" y="3132"/>
                  </a:cubicBezTo>
                  <a:close/>
                  <a:moveTo>
                    <a:pt x="9835" y="3156"/>
                  </a:moveTo>
                  <a:cubicBezTo>
                    <a:pt x="9490" y="3537"/>
                    <a:pt x="9561" y="3906"/>
                    <a:pt x="9644" y="4263"/>
                  </a:cubicBezTo>
                  <a:cubicBezTo>
                    <a:pt x="9668" y="4382"/>
                    <a:pt x="9847" y="4561"/>
                    <a:pt x="9906" y="4549"/>
                  </a:cubicBezTo>
                  <a:cubicBezTo>
                    <a:pt x="10037" y="4501"/>
                    <a:pt x="10240" y="4382"/>
                    <a:pt x="10264" y="4263"/>
                  </a:cubicBezTo>
                  <a:cubicBezTo>
                    <a:pt x="10359" y="3858"/>
                    <a:pt x="10276" y="3477"/>
                    <a:pt x="9835" y="315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59"/>
            <p:cNvSpPr/>
            <p:nvPr/>
          </p:nvSpPr>
          <p:spPr>
            <a:xfrm>
              <a:off x="3809400" y="3775000"/>
              <a:ext cx="128600" cy="88125"/>
            </a:xfrm>
            <a:custGeom>
              <a:avLst/>
              <a:gdLst/>
              <a:ahLst/>
              <a:cxnLst/>
              <a:rect l="l" t="t" r="r" b="b"/>
              <a:pathLst>
                <a:path w="5144" h="3525" extrusionOk="0">
                  <a:moveTo>
                    <a:pt x="2298" y="3513"/>
                  </a:moveTo>
                  <a:cubicBezTo>
                    <a:pt x="1322" y="3453"/>
                    <a:pt x="298" y="2929"/>
                    <a:pt x="155" y="1691"/>
                  </a:cubicBezTo>
                  <a:cubicBezTo>
                    <a:pt x="131" y="1441"/>
                    <a:pt x="60" y="1203"/>
                    <a:pt x="36" y="953"/>
                  </a:cubicBezTo>
                  <a:cubicBezTo>
                    <a:pt x="0" y="429"/>
                    <a:pt x="334" y="0"/>
                    <a:pt x="846" y="0"/>
                  </a:cubicBezTo>
                  <a:cubicBezTo>
                    <a:pt x="2024" y="0"/>
                    <a:pt x="3179" y="24"/>
                    <a:pt x="4358" y="84"/>
                  </a:cubicBezTo>
                  <a:cubicBezTo>
                    <a:pt x="5013" y="120"/>
                    <a:pt x="5144" y="370"/>
                    <a:pt x="4977" y="1036"/>
                  </a:cubicBezTo>
                  <a:cubicBezTo>
                    <a:pt x="4667" y="2286"/>
                    <a:pt x="3774" y="3001"/>
                    <a:pt x="2643" y="3477"/>
                  </a:cubicBezTo>
                  <a:cubicBezTo>
                    <a:pt x="2524" y="3525"/>
                    <a:pt x="2358" y="3513"/>
                    <a:pt x="2298" y="3513"/>
                  </a:cubicBezTo>
                  <a:close/>
                  <a:moveTo>
                    <a:pt x="4429" y="870"/>
                  </a:moveTo>
                  <a:cubicBezTo>
                    <a:pt x="4203" y="798"/>
                    <a:pt x="4048" y="715"/>
                    <a:pt x="3882" y="691"/>
                  </a:cubicBezTo>
                  <a:cubicBezTo>
                    <a:pt x="3108" y="631"/>
                    <a:pt x="2334" y="584"/>
                    <a:pt x="1572" y="572"/>
                  </a:cubicBezTo>
                  <a:cubicBezTo>
                    <a:pt x="1346" y="572"/>
                    <a:pt x="1131" y="631"/>
                    <a:pt x="917" y="727"/>
                  </a:cubicBezTo>
                  <a:cubicBezTo>
                    <a:pt x="798" y="774"/>
                    <a:pt x="667" y="905"/>
                    <a:pt x="631" y="1024"/>
                  </a:cubicBezTo>
                  <a:cubicBezTo>
                    <a:pt x="357" y="2036"/>
                    <a:pt x="1429" y="3179"/>
                    <a:pt x="2441" y="2894"/>
                  </a:cubicBezTo>
                  <a:cubicBezTo>
                    <a:pt x="3405" y="2620"/>
                    <a:pt x="4179" y="2048"/>
                    <a:pt x="4429" y="8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59"/>
            <p:cNvSpPr/>
            <p:nvPr/>
          </p:nvSpPr>
          <p:spPr>
            <a:xfrm>
              <a:off x="3772775" y="3705350"/>
              <a:ext cx="25325" cy="44375"/>
            </a:xfrm>
            <a:custGeom>
              <a:avLst/>
              <a:gdLst/>
              <a:ahLst/>
              <a:cxnLst/>
              <a:rect l="l" t="t" r="r" b="b"/>
              <a:pathLst>
                <a:path w="1013" h="1775" extrusionOk="0">
                  <a:moveTo>
                    <a:pt x="1013" y="822"/>
                  </a:moveTo>
                  <a:lnTo>
                    <a:pt x="1013" y="893"/>
                  </a:lnTo>
                  <a:cubicBezTo>
                    <a:pt x="977" y="1429"/>
                    <a:pt x="775" y="1774"/>
                    <a:pt x="489" y="1751"/>
                  </a:cubicBezTo>
                  <a:cubicBezTo>
                    <a:pt x="215" y="1727"/>
                    <a:pt x="1" y="1334"/>
                    <a:pt x="13" y="846"/>
                  </a:cubicBezTo>
                  <a:cubicBezTo>
                    <a:pt x="13" y="774"/>
                    <a:pt x="13" y="691"/>
                    <a:pt x="36" y="620"/>
                  </a:cubicBezTo>
                  <a:cubicBezTo>
                    <a:pt x="84" y="239"/>
                    <a:pt x="298" y="0"/>
                    <a:pt x="572" y="24"/>
                  </a:cubicBezTo>
                  <a:cubicBezTo>
                    <a:pt x="953" y="72"/>
                    <a:pt x="1013" y="358"/>
                    <a:pt x="1013" y="679"/>
                  </a:cubicBezTo>
                  <a:lnTo>
                    <a:pt x="1013" y="82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59"/>
            <p:cNvSpPr/>
            <p:nvPr/>
          </p:nvSpPr>
          <p:spPr>
            <a:xfrm>
              <a:off x="3956125" y="3711600"/>
              <a:ext cx="31300" cy="38425"/>
            </a:xfrm>
            <a:custGeom>
              <a:avLst/>
              <a:gdLst/>
              <a:ahLst/>
              <a:cxnLst/>
              <a:rect l="l" t="t" r="r" b="b"/>
              <a:pathLst>
                <a:path w="1252" h="1537" extrusionOk="0">
                  <a:moveTo>
                    <a:pt x="1120" y="0"/>
                  </a:moveTo>
                  <a:cubicBezTo>
                    <a:pt x="1251" y="465"/>
                    <a:pt x="1239" y="881"/>
                    <a:pt x="1061" y="1286"/>
                  </a:cubicBezTo>
                  <a:cubicBezTo>
                    <a:pt x="1013" y="1405"/>
                    <a:pt x="858" y="1536"/>
                    <a:pt x="739" y="1536"/>
                  </a:cubicBezTo>
                  <a:cubicBezTo>
                    <a:pt x="620" y="1536"/>
                    <a:pt x="465" y="1405"/>
                    <a:pt x="406" y="1286"/>
                  </a:cubicBezTo>
                  <a:cubicBezTo>
                    <a:pt x="1" y="596"/>
                    <a:pt x="263" y="96"/>
                    <a:pt x="11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59"/>
            <p:cNvSpPr/>
            <p:nvPr/>
          </p:nvSpPr>
          <p:spPr>
            <a:xfrm>
              <a:off x="3488825" y="3938125"/>
              <a:ext cx="99425" cy="73525"/>
            </a:xfrm>
            <a:custGeom>
              <a:avLst/>
              <a:gdLst/>
              <a:ahLst/>
              <a:cxnLst/>
              <a:rect l="l" t="t" r="r" b="b"/>
              <a:pathLst>
                <a:path w="3977" h="2941" extrusionOk="0">
                  <a:moveTo>
                    <a:pt x="3894" y="238"/>
                  </a:moveTo>
                  <a:cubicBezTo>
                    <a:pt x="3917" y="393"/>
                    <a:pt x="3977" y="512"/>
                    <a:pt x="3977" y="631"/>
                  </a:cubicBezTo>
                  <a:cubicBezTo>
                    <a:pt x="3965" y="1810"/>
                    <a:pt x="2310" y="2941"/>
                    <a:pt x="1191" y="2560"/>
                  </a:cubicBezTo>
                  <a:cubicBezTo>
                    <a:pt x="512" y="2346"/>
                    <a:pt x="0" y="953"/>
                    <a:pt x="167" y="500"/>
                  </a:cubicBezTo>
                  <a:cubicBezTo>
                    <a:pt x="274" y="226"/>
                    <a:pt x="417" y="0"/>
                    <a:pt x="762" y="36"/>
                  </a:cubicBezTo>
                  <a:cubicBezTo>
                    <a:pt x="1548" y="83"/>
                    <a:pt x="2358" y="107"/>
                    <a:pt x="3143" y="155"/>
                  </a:cubicBezTo>
                  <a:cubicBezTo>
                    <a:pt x="3393" y="155"/>
                    <a:pt x="3632" y="202"/>
                    <a:pt x="3894" y="238"/>
                  </a:cubicBezTo>
                  <a:close/>
                  <a:moveTo>
                    <a:pt x="3310" y="822"/>
                  </a:moveTo>
                  <a:cubicBezTo>
                    <a:pt x="2441" y="524"/>
                    <a:pt x="1596" y="738"/>
                    <a:pt x="738" y="703"/>
                  </a:cubicBezTo>
                  <a:cubicBezTo>
                    <a:pt x="691" y="1274"/>
                    <a:pt x="810" y="1726"/>
                    <a:pt x="1286" y="1953"/>
                  </a:cubicBezTo>
                  <a:cubicBezTo>
                    <a:pt x="1774" y="2191"/>
                    <a:pt x="2250" y="1941"/>
                    <a:pt x="2715" y="1726"/>
                  </a:cubicBezTo>
                  <a:cubicBezTo>
                    <a:pt x="3060" y="1572"/>
                    <a:pt x="3298" y="1298"/>
                    <a:pt x="3310" y="8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59"/>
            <p:cNvSpPr/>
            <p:nvPr/>
          </p:nvSpPr>
          <p:spPr>
            <a:xfrm>
              <a:off x="3449525" y="3875000"/>
              <a:ext cx="21450" cy="39925"/>
            </a:xfrm>
            <a:custGeom>
              <a:avLst/>
              <a:gdLst/>
              <a:ahLst/>
              <a:cxnLst/>
              <a:rect l="l" t="t" r="r" b="b"/>
              <a:pathLst>
                <a:path w="858" h="1597" extrusionOk="0">
                  <a:moveTo>
                    <a:pt x="417" y="1"/>
                  </a:moveTo>
                  <a:cubicBezTo>
                    <a:pt x="858" y="441"/>
                    <a:pt x="858" y="906"/>
                    <a:pt x="739" y="1370"/>
                  </a:cubicBezTo>
                  <a:cubicBezTo>
                    <a:pt x="715" y="1477"/>
                    <a:pt x="524" y="1596"/>
                    <a:pt x="417" y="1596"/>
                  </a:cubicBezTo>
                  <a:cubicBezTo>
                    <a:pt x="310" y="1573"/>
                    <a:pt x="143" y="1442"/>
                    <a:pt x="120" y="1323"/>
                  </a:cubicBezTo>
                  <a:cubicBezTo>
                    <a:pt x="1" y="882"/>
                    <a:pt x="72" y="441"/>
                    <a:pt x="4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59"/>
            <p:cNvSpPr/>
            <p:nvPr/>
          </p:nvSpPr>
          <p:spPr>
            <a:xfrm>
              <a:off x="3604600" y="3875600"/>
              <a:ext cx="21750" cy="35150"/>
            </a:xfrm>
            <a:custGeom>
              <a:avLst/>
              <a:gdLst/>
              <a:ahLst/>
              <a:cxnLst/>
              <a:rect l="l" t="t" r="r" b="b"/>
              <a:pathLst>
                <a:path w="870" h="1406" extrusionOk="0">
                  <a:moveTo>
                    <a:pt x="346" y="1"/>
                  </a:moveTo>
                  <a:cubicBezTo>
                    <a:pt x="787" y="322"/>
                    <a:pt x="870" y="703"/>
                    <a:pt x="775" y="1108"/>
                  </a:cubicBezTo>
                  <a:cubicBezTo>
                    <a:pt x="751" y="1227"/>
                    <a:pt x="548" y="1358"/>
                    <a:pt x="417" y="1394"/>
                  </a:cubicBezTo>
                  <a:cubicBezTo>
                    <a:pt x="358" y="1406"/>
                    <a:pt x="179" y="1227"/>
                    <a:pt x="155" y="1108"/>
                  </a:cubicBezTo>
                  <a:cubicBezTo>
                    <a:pt x="72" y="763"/>
                    <a:pt x="1" y="382"/>
                    <a:pt x="3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59"/>
            <p:cNvSpPr/>
            <p:nvPr/>
          </p:nvSpPr>
          <p:spPr>
            <a:xfrm>
              <a:off x="3817725" y="3789275"/>
              <a:ext cx="102425" cy="65525"/>
            </a:xfrm>
            <a:custGeom>
              <a:avLst/>
              <a:gdLst/>
              <a:ahLst/>
              <a:cxnLst/>
              <a:rect l="l" t="t" r="r" b="b"/>
              <a:pathLst>
                <a:path w="4097" h="2621" extrusionOk="0">
                  <a:moveTo>
                    <a:pt x="4096" y="299"/>
                  </a:moveTo>
                  <a:cubicBezTo>
                    <a:pt x="3858" y="1477"/>
                    <a:pt x="3072" y="2049"/>
                    <a:pt x="2108" y="2323"/>
                  </a:cubicBezTo>
                  <a:cubicBezTo>
                    <a:pt x="1072" y="2620"/>
                    <a:pt x="1" y="1465"/>
                    <a:pt x="298" y="453"/>
                  </a:cubicBezTo>
                  <a:cubicBezTo>
                    <a:pt x="334" y="334"/>
                    <a:pt x="465" y="203"/>
                    <a:pt x="584" y="156"/>
                  </a:cubicBezTo>
                  <a:cubicBezTo>
                    <a:pt x="798" y="60"/>
                    <a:pt x="1013" y="1"/>
                    <a:pt x="1239" y="1"/>
                  </a:cubicBezTo>
                  <a:cubicBezTo>
                    <a:pt x="2013" y="25"/>
                    <a:pt x="2787" y="60"/>
                    <a:pt x="3549" y="120"/>
                  </a:cubicBezTo>
                  <a:cubicBezTo>
                    <a:pt x="3715" y="144"/>
                    <a:pt x="3870" y="227"/>
                    <a:pt x="4096" y="2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59"/>
            <p:cNvSpPr/>
            <p:nvPr/>
          </p:nvSpPr>
          <p:spPr>
            <a:xfrm>
              <a:off x="3505775" y="3951500"/>
              <a:ext cx="65825" cy="41400"/>
            </a:xfrm>
            <a:custGeom>
              <a:avLst/>
              <a:gdLst/>
              <a:ahLst/>
              <a:cxnLst/>
              <a:rect l="l" t="t" r="r" b="b"/>
              <a:pathLst>
                <a:path w="2633" h="1656" extrusionOk="0">
                  <a:moveTo>
                    <a:pt x="2632" y="287"/>
                  </a:moveTo>
                  <a:cubicBezTo>
                    <a:pt x="2620" y="763"/>
                    <a:pt x="2382" y="1037"/>
                    <a:pt x="2025" y="1191"/>
                  </a:cubicBezTo>
                  <a:cubicBezTo>
                    <a:pt x="1572" y="1406"/>
                    <a:pt x="1084" y="1656"/>
                    <a:pt x="596" y="1418"/>
                  </a:cubicBezTo>
                  <a:cubicBezTo>
                    <a:pt x="132" y="1191"/>
                    <a:pt x="1" y="739"/>
                    <a:pt x="37" y="168"/>
                  </a:cubicBezTo>
                  <a:cubicBezTo>
                    <a:pt x="918" y="203"/>
                    <a:pt x="1763" y="1"/>
                    <a:pt x="2632" y="28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59"/>
            <p:cNvSpPr/>
            <p:nvPr/>
          </p:nvSpPr>
          <p:spPr>
            <a:xfrm>
              <a:off x="3348925" y="3556225"/>
              <a:ext cx="776300" cy="567650"/>
            </a:xfrm>
            <a:custGeom>
              <a:avLst/>
              <a:gdLst/>
              <a:ahLst/>
              <a:cxnLst/>
              <a:rect l="l" t="t" r="r" b="b"/>
              <a:pathLst>
                <a:path w="31052" h="22706" extrusionOk="0">
                  <a:moveTo>
                    <a:pt x="30837" y="2477"/>
                  </a:moveTo>
                  <a:cubicBezTo>
                    <a:pt x="30695" y="1560"/>
                    <a:pt x="30159" y="1012"/>
                    <a:pt x="29313" y="905"/>
                  </a:cubicBezTo>
                  <a:cubicBezTo>
                    <a:pt x="27920" y="739"/>
                    <a:pt x="26432" y="596"/>
                    <a:pt x="24753" y="441"/>
                  </a:cubicBezTo>
                  <a:cubicBezTo>
                    <a:pt x="23956" y="381"/>
                    <a:pt x="23134" y="334"/>
                    <a:pt x="22348" y="310"/>
                  </a:cubicBezTo>
                  <a:cubicBezTo>
                    <a:pt x="22015" y="298"/>
                    <a:pt x="21705" y="274"/>
                    <a:pt x="21372" y="262"/>
                  </a:cubicBezTo>
                  <a:lnTo>
                    <a:pt x="19765" y="179"/>
                  </a:lnTo>
                  <a:cubicBezTo>
                    <a:pt x="18455" y="96"/>
                    <a:pt x="17086" y="24"/>
                    <a:pt x="15752" y="0"/>
                  </a:cubicBezTo>
                  <a:lnTo>
                    <a:pt x="15562" y="0"/>
                  </a:lnTo>
                  <a:cubicBezTo>
                    <a:pt x="14371" y="0"/>
                    <a:pt x="13359" y="215"/>
                    <a:pt x="12478" y="667"/>
                  </a:cubicBezTo>
                  <a:cubicBezTo>
                    <a:pt x="12002" y="905"/>
                    <a:pt x="11692" y="1227"/>
                    <a:pt x="11478" y="1679"/>
                  </a:cubicBezTo>
                  <a:cubicBezTo>
                    <a:pt x="11002" y="2727"/>
                    <a:pt x="10716" y="3846"/>
                    <a:pt x="10644" y="4977"/>
                  </a:cubicBezTo>
                  <a:cubicBezTo>
                    <a:pt x="10597" y="5703"/>
                    <a:pt x="10573" y="6454"/>
                    <a:pt x="10549" y="7168"/>
                  </a:cubicBezTo>
                  <a:lnTo>
                    <a:pt x="10513" y="8287"/>
                  </a:lnTo>
                  <a:cubicBezTo>
                    <a:pt x="10513" y="8430"/>
                    <a:pt x="10490" y="8573"/>
                    <a:pt x="10478" y="8728"/>
                  </a:cubicBezTo>
                  <a:cubicBezTo>
                    <a:pt x="10478" y="8775"/>
                    <a:pt x="10466" y="8823"/>
                    <a:pt x="10466" y="8871"/>
                  </a:cubicBezTo>
                  <a:cubicBezTo>
                    <a:pt x="10418" y="8882"/>
                    <a:pt x="10371" y="8882"/>
                    <a:pt x="10335" y="8894"/>
                  </a:cubicBezTo>
                  <a:cubicBezTo>
                    <a:pt x="10168" y="8930"/>
                    <a:pt x="10037" y="8954"/>
                    <a:pt x="9894" y="8966"/>
                  </a:cubicBezTo>
                  <a:cubicBezTo>
                    <a:pt x="9406" y="8990"/>
                    <a:pt x="8858" y="8990"/>
                    <a:pt x="8299" y="8990"/>
                  </a:cubicBezTo>
                  <a:cubicBezTo>
                    <a:pt x="7906" y="8990"/>
                    <a:pt x="7549" y="8990"/>
                    <a:pt x="7204" y="8966"/>
                  </a:cubicBezTo>
                  <a:cubicBezTo>
                    <a:pt x="6668" y="8954"/>
                    <a:pt x="6132" y="8930"/>
                    <a:pt x="5596" y="8906"/>
                  </a:cubicBezTo>
                  <a:cubicBezTo>
                    <a:pt x="4941" y="8882"/>
                    <a:pt x="4275" y="8847"/>
                    <a:pt x="3608" y="8835"/>
                  </a:cubicBezTo>
                  <a:lnTo>
                    <a:pt x="3560" y="8835"/>
                  </a:lnTo>
                  <a:cubicBezTo>
                    <a:pt x="1834" y="8835"/>
                    <a:pt x="476" y="9954"/>
                    <a:pt x="286" y="11561"/>
                  </a:cubicBezTo>
                  <a:cubicBezTo>
                    <a:pt x="48" y="13490"/>
                    <a:pt x="0" y="15574"/>
                    <a:pt x="143" y="17741"/>
                  </a:cubicBezTo>
                  <a:cubicBezTo>
                    <a:pt x="238" y="19419"/>
                    <a:pt x="679" y="19610"/>
                    <a:pt x="1953" y="19800"/>
                  </a:cubicBezTo>
                  <a:cubicBezTo>
                    <a:pt x="2072" y="19824"/>
                    <a:pt x="2227" y="19848"/>
                    <a:pt x="2262" y="19896"/>
                  </a:cubicBezTo>
                  <a:cubicBezTo>
                    <a:pt x="2298" y="19943"/>
                    <a:pt x="2286" y="20086"/>
                    <a:pt x="2262" y="20217"/>
                  </a:cubicBezTo>
                  <a:cubicBezTo>
                    <a:pt x="2251" y="20324"/>
                    <a:pt x="2227" y="20431"/>
                    <a:pt x="2203" y="20539"/>
                  </a:cubicBezTo>
                  <a:cubicBezTo>
                    <a:pt x="2179" y="20670"/>
                    <a:pt x="2143" y="20812"/>
                    <a:pt x="2131" y="20967"/>
                  </a:cubicBezTo>
                  <a:cubicBezTo>
                    <a:pt x="2084" y="21336"/>
                    <a:pt x="2048" y="21765"/>
                    <a:pt x="2060" y="22182"/>
                  </a:cubicBezTo>
                  <a:cubicBezTo>
                    <a:pt x="2072" y="22575"/>
                    <a:pt x="2286" y="22706"/>
                    <a:pt x="2477" y="22706"/>
                  </a:cubicBezTo>
                  <a:cubicBezTo>
                    <a:pt x="2584" y="22706"/>
                    <a:pt x="2715" y="22658"/>
                    <a:pt x="2834" y="22586"/>
                  </a:cubicBezTo>
                  <a:cubicBezTo>
                    <a:pt x="2965" y="22503"/>
                    <a:pt x="3096" y="22396"/>
                    <a:pt x="3239" y="22301"/>
                  </a:cubicBezTo>
                  <a:cubicBezTo>
                    <a:pt x="3322" y="22229"/>
                    <a:pt x="3417" y="22170"/>
                    <a:pt x="3513" y="22110"/>
                  </a:cubicBezTo>
                  <a:cubicBezTo>
                    <a:pt x="4453" y="21467"/>
                    <a:pt x="5227" y="20932"/>
                    <a:pt x="6049" y="20384"/>
                  </a:cubicBezTo>
                  <a:lnTo>
                    <a:pt x="6108" y="20336"/>
                  </a:lnTo>
                  <a:cubicBezTo>
                    <a:pt x="6275" y="20241"/>
                    <a:pt x="6418" y="20122"/>
                    <a:pt x="6584" y="20098"/>
                  </a:cubicBezTo>
                  <a:cubicBezTo>
                    <a:pt x="7084" y="20027"/>
                    <a:pt x="7608" y="20015"/>
                    <a:pt x="8061" y="20015"/>
                  </a:cubicBezTo>
                  <a:cubicBezTo>
                    <a:pt x="8632" y="20003"/>
                    <a:pt x="9216" y="20003"/>
                    <a:pt x="9811" y="20003"/>
                  </a:cubicBezTo>
                  <a:cubicBezTo>
                    <a:pt x="10859" y="19979"/>
                    <a:pt x="11942" y="19979"/>
                    <a:pt x="13002" y="19943"/>
                  </a:cubicBezTo>
                  <a:cubicBezTo>
                    <a:pt x="14097" y="19896"/>
                    <a:pt x="14693" y="19288"/>
                    <a:pt x="14764" y="18110"/>
                  </a:cubicBezTo>
                  <a:cubicBezTo>
                    <a:pt x="14812" y="17360"/>
                    <a:pt x="14883" y="16621"/>
                    <a:pt x="14966" y="15895"/>
                  </a:cubicBezTo>
                  <a:lnTo>
                    <a:pt x="14978" y="15728"/>
                  </a:lnTo>
                  <a:cubicBezTo>
                    <a:pt x="14990" y="15633"/>
                    <a:pt x="15026" y="15538"/>
                    <a:pt x="15050" y="15431"/>
                  </a:cubicBezTo>
                  <a:cubicBezTo>
                    <a:pt x="15050" y="15419"/>
                    <a:pt x="15062" y="15395"/>
                    <a:pt x="15062" y="15371"/>
                  </a:cubicBezTo>
                  <a:lnTo>
                    <a:pt x="15085" y="15371"/>
                  </a:lnTo>
                  <a:cubicBezTo>
                    <a:pt x="15097" y="15371"/>
                    <a:pt x="15121" y="15359"/>
                    <a:pt x="15121" y="15359"/>
                  </a:cubicBezTo>
                  <a:cubicBezTo>
                    <a:pt x="16109" y="15443"/>
                    <a:pt x="17086" y="15514"/>
                    <a:pt x="18062" y="15609"/>
                  </a:cubicBezTo>
                  <a:cubicBezTo>
                    <a:pt x="19265" y="15717"/>
                    <a:pt x="20467" y="15812"/>
                    <a:pt x="21693" y="15919"/>
                  </a:cubicBezTo>
                  <a:cubicBezTo>
                    <a:pt x="22134" y="15967"/>
                    <a:pt x="22432" y="16109"/>
                    <a:pt x="22682" y="16431"/>
                  </a:cubicBezTo>
                  <a:cubicBezTo>
                    <a:pt x="23158" y="17026"/>
                    <a:pt x="23658" y="17622"/>
                    <a:pt x="24146" y="18181"/>
                  </a:cubicBezTo>
                  <a:lnTo>
                    <a:pt x="24265" y="18336"/>
                  </a:lnTo>
                  <a:cubicBezTo>
                    <a:pt x="24682" y="18836"/>
                    <a:pt x="25289" y="19050"/>
                    <a:pt x="25765" y="19169"/>
                  </a:cubicBezTo>
                  <a:cubicBezTo>
                    <a:pt x="25920" y="19205"/>
                    <a:pt x="26039" y="19229"/>
                    <a:pt x="26123" y="19229"/>
                  </a:cubicBezTo>
                  <a:cubicBezTo>
                    <a:pt x="26551" y="19229"/>
                    <a:pt x="26694" y="18896"/>
                    <a:pt x="26765" y="18574"/>
                  </a:cubicBezTo>
                  <a:cubicBezTo>
                    <a:pt x="26837" y="18253"/>
                    <a:pt x="26873" y="17931"/>
                    <a:pt x="26896" y="17622"/>
                  </a:cubicBezTo>
                  <a:cubicBezTo>
                    <a:pt x="26908" y="17526"/>
                    <a:pt x="26908" y="17455"/>
                    <a:pt x="26932" y="17360"/>
                  </a:cubicBezTo>
                  <a:cubicBezTo>
                    <a:pt x="26968" y="16979"/>
                    <a:pt x="27004" y="16586"/>
                    <a:pt x="27027" y="16193"/>
                  </a:cubicBezTo>
                  <a:cubicBezTo>
                    <a:pt x="27051" y="16038"/>
                    <a:pt x="27063" y="15907"/>
                    <a:pt x="27075" y="15752"/>
                  </a:cubicBezTo>
                  <a:cubicBezTo>
                    <a:pt x="27087" y="15752"/>
                    <a:pt x="27123" y="15752"/>
                    <a:pt x="27135" y="15740"/>
                  </a:cubicBezTo>
                  <a:cubicBezTo>
                    <a:pt x="27230" y="15728"/>
                    <a:pt x="27301" y="15717"/>
                    <a:pt x="27373" y="15717"/>
                  </a:cubicBezTo>
                  <a:lnTo>
                    <a:pt x="27420" y="15717"/>
                  </a:lnTo>
                  <a:cubicBezTo>
                    <a:pt x="28325" y="15717"/>
                    <a:pt x="29063" y="15300"/>
                    <a:pt x="29683" y="14883"/>
                  </a:cubicBezTo>
                  <a:cubicBezTo>
                    <a:pt x="30349" y="14431"/>
                    <a:pt x="30683" y="13823"/>
                    <a:pt x="30718" y="13002"/>
                  </a:cubicBezTo>
                  <a:cubicBezTo>
                    <a:pt x="30730" y="12764"/>
                    <a:pt x="30730" y="12526"/>
                    <a:pt x="30730" y="12299"/>
                  </a:cubicBezTo>
                  <a:cubicBezTo>
                    <a:pt x="30730" y="12097"/>
                    <a:pt x="30730" y="11871"/>
                    <a:pt x="30754" y="11668"/>
                  </a:cubicBezTo>
                  <a:cubicBezTo>
                    <a:pt x="30778" y="10966"/>
                    <a:pt x="30814" y="10252"/>
                    <a:pt x="30826" y="9549"/>
                  </a:cubicBezTo>
                  <a:cubicBezTo>
                    <a:pt x="30885" y="7930"/>
                    <a:pt x="30956" y="6263"/>
                    <a:pt x="30992" y="4608"/>
                  </a:cubicBezTo>
                  <a:cubicBezTo>
                    <a:pt x="31052" y="3846"/>
                    <a:pt x="30945" y="3108"/>
                    <a:pt x="30837" y="2477"/>
                  </a:cubicBezTo>
                  <a:close/>
                  <a:moveTo>
                    <a:pt x="30171" y="7120"/>
                  </a:moveTo>
                  <a:cubicBezTo>
                    <a:pt x="30099" y="8132"/>
                    <a:pt x="30040" y="9180"/>
                    <a:pt x="29980" y="10216"/>
                  </a:cubicBezTo>
                  <a:cubicBezTo>
                    <a:pt x="29968" y="10597"/>
                    <a:pt x="29944" y="10966"/>
                    <a:pt x="29933" y="11323"/>
                  </a:cubicBezTo>
                  <a:cubicBezTo>
                    <a:pt x="29921" y="11692"/>
                    <a:pt x="29921" y="12085"/>
                    <a:pt x="29885" y="12454"/>
                  </a:cubicBezTo>
                  <a:cubicBezTo>
                    <a:pt x="29802" y="13812"/>
                    <a:pt x="28742" y="14800"/>
                    <a:pt x="27361" y="14800"/>
                  </a:cubicBezTo>
                  <a:lnTo>
                    <a:pt x="27254" y="14800"/>
                  </a:lnTo>
                  <a:cubicBezTo>
                    <a:pt x="27206" y="14800"/>
                    <a:pt x="27182" y="14788"/>
                    <a:pt x="27135" y="14788"/>
                  </a:cubicBezTo>
                  <a:cubicBezTo>
                    <a:pt x="27075" y="14776"/>
                    <a:pt x="27027" y="14776"/>
                    <a:pt x="26968" y="14752"/>
                  </a:cubicBezTo>
                  <a:lnTo>
                    <a:pt x="26873" y="14752"/>
                  </a:lnTo>
                  <a:cubicBezTo>
                    <a:pt x="26396" y="14752"/>
                    <a:pt x="26289" y="14966"/>
                    <a:pt x="26242" y="15395"/>
                  </a:cubicBezTo>
                  <a:cubicBezTo>
                    <a:pt x="26218" y="15764"/>
                    <a:pt x="26194" y="16145"/>
                    <a:pt x="26182" y="16502"/>
                  </a:cubicBezTo>
                  <a:cubicBezTo>
                    <a:pt x="26182" y="16657"/>
                    <a:pt x="26170" y="16812"/>
                    <a:pt x="26170" y="16979"/>
                  </a:cubicBezTo>
                  <a:lnTo>
                    <a:pt x="26170" y="17122"/>
                  </a:lnTo>
                  <a:cubicBezTo>
                    <a:pt x="26170" y="17229"/>
                    <a:pt x="26170" y="17312"/>
                    <a:pt x="26158" y="17407"/>
                  </a:cubicBezTo>
                  <a:cubicBezTo>
                    <a:pt x="26134" y="17467"/>
                    <a:pt x="26134" y="17538"/>
                    <a:pt x="26134" y="17598"/>
                  </a:cubicBezTo>
                  <a:cubicBezTo>
                    <a:pt x="26111" y="17884"/>
                    <a:pt x="26099" y="18062"/>
                    <a:pt x="25896" y="18134"/>
                  </a:cubicBezTo>
                  <a:cubicBezTo>
                    <a:pt x="25825" y="18169"/>
                    <a:pt x="25753" y="18181"/>
                    <a:pt x="25694" y="18181"/>
                  </a:cubicBezTo>
                  <a:cubicBezTo>
                    <a:pt x="25420" y="18181"/>
                    <a:pt x="25206" y="18003"/>
                    <a:pt x="25063" y="17836"/>
                  </a:cubicBezTo>
                  <a:lnTo>
                    <a:pt x="24837" y="17586"/>
                  </a:lnTo>
                  <a:cubicBezTo>
                    <a:pt x="24265" y="16931"/>
                    <a:pt x="23670" y="16264"/>
                    <a:pt x="23134" y="15574"/>
                  </a:cubicBezTo>
                  <a:cubicBezTo>
                    <a:pt x="22836" y="15193"/>
                    <a:pt x="22491" y="15014"/>
                    <a:pt x="22003" y="15014"/>
                  </a:cubicBezTo>
                  <a:lnTo>
                    <a:pt x="22003" y="15014"/>
                  </a:lnTo>
                  <a:lnTo>
                    <a:pt x="21265" y="15014"/>
                  </a:lnTo>
                  <a:lnTo>
                    <a:pt x="20431" y="15014"/>
                  </a:lnTo>
                  <a:cubicBezTo>
                    <a:pt x="19943" y="15014"/>
                    <a:pt x="19288" y="15014"/>
                    <a:pt x="18634" y="14955"/>
                  </a:cubicBezTo>
                  <a:cubicBezTo>
                    <a:pt x="17562" y="14871"/>
                    <a:pt x="16490" y="14681"/>
                    <a:pt x="15538" y="14514"/>
                  </a:cubicBezTo>
                  <a:cubicBezTo>
                    <a:pt x="15109" y="14443"/>
                    <a:pt x="15097" y="14431"/>
                    <a:pt x="15097" y="13883"/>
                  </a:cubicBezTo>
                  <a:cubicBezTo>
                    <a:pt x="15097" y="12597"/>
                    <a:pt x="14978" y="11538"/>
                    <a:pt x="14704" y="10573"/>
                  </a:cubicBezTo>
                  <a:cubicBezTo>
                    <a:pt x="14466" y="9692"/>
                    <a:pt x="13942" y="9216"/>
                    <a:pt x="13085" y="9097"/>
                  </a:cubicBezTo>
                  <a:cubicBezTo>
                    <a:pt x="12919" y="9085"/>
                    <a:pt x="12740" y="9061"/>
                    <a:pt x="12573" y="9025"/>
                  </a:cubicBezTo>
                  <a:cubicBezTo>
                    <a:pt x="12323" y="8978"/>
                    <a:pt x="12073" y="8942"/>
                    <a:pt x="11823" y="8918"/>
                  </a:cubicBezTo>
                  <a:cubicBezTo>
                    <a:pt x="11502" y="8894"/>
                    <a:pt x="11383" y="8775"/>
                    <a:pt x="11371" y="8501"/>
                  </a:cubicBezTo>
                  <a:lnTo>
                    <a:pt x="11359" y="8228"/>
                  </a:lnTo>
                  <a:cubicBezTo>
                    <a:pt x="11347" y="7704"/>
                    <a:pt x="11311" y="7168"/>
                    <a:pt x="11323" y="6644"/>
                  </a:cubicBezTo>
                  <a:cubicBezTo>
                    <a:pt x="11359" y="5739"/>
                    <a:pt x="11418" y="5049"/>
                    <a:pt x="11502" y="4418"/>
                  </a:cubicBezTo>
                  <a:cubicBezTo>
                    <a:pt x="11585" y="3906"/>
                    <a:pt x="11716" y="3417"/>
                    <a:pt x="11835" y="2929"/>
                  </a:cubicBezTo>
                  <a:cubicBezTo>
                    <a:pt x="11871" y="2822"/>
                    <a:pt x="11895" y="2715"/>
                    <a:pt x="11906" y="2608"/>
                  </a:cubicBezTo>
                  <a:cubicBezTo>
                    <a:pt x="12180" y="1584"/>
                    <a:pt x="13026" y="1262"/>
                    <a:pt x="13847" y="1084"/>
                  </a:cubicBezTo>
                  <a:cubicBezTo>
                    <a:pt x="14550" y="917"/>
                    <a:pt x="15276" y="846"/>
                    <a:pt x="16097" y="846"/>
                  </a:cubicBezTo>
                  <a:cubicBezTo>
                    <a:pt x="16431" y="846"/>
                    <a:pt x="16788" y="858"/>
                    <a:pt x="17169" y="881"/>
                  </a:cubicBezTo>
                  <a:cubicBezTo>
                    <a:pt x="18122" y="965"/>
                    <a:pt x="19098" y="1000"/>
                    <a:pt x="20038" y="1048"/>
                  </a:cubicBezTo>
                  <a:cubicBezTo>
                    <a:pt x="20943" y="1096"/>
                    <a:pt x="21860" y="1143"/>
                    <a:pt x="22789" y="1215"/>
                  </a:cubicBezTo>
                  <a:cubicBezTo>
                    <a:pt x="24313" y="1322"/>
                    <a:pt x="25861" y="1465"/>
                    <a:pt x="27361" y="1620"/>
                  </a:cubicBezTo>
                  <a:cubicBezTo>
                    <a:pt x="27778" y="1655"/>
                    <a:pt x="28194" y="1691"/>
                    <a:pt x="28611" y="1739"/>
                  </a:cubicBezTo>
                  <a:cubicBezTo>
                    <a:pt x="28742" y="1751"/>
                    <a:pt x="28873" y="1774"/>
                    <a:pt x="29016" y="1822"/>
                  </a:cubicBezTo>
                  <a:cubicBezTo>
                    <a:pt x="29075" y="1834"/>
                    <a:pt x="29111" y="1858"/>
                    <a:pt x="29171" y="1870"/>
                  </a:cubicBezTo>
                  <a:cubicBezTo>
                    <a:pt x="29742" y="2001"/>
                    <a:pt x="30040" y="2346"/>
                    <a:pt x="30075" y="2882"/>
                  </a:cubicBezTo>
                  <a:cubicBezTo>
                    <a:pt x="30135" y="3584"/>
                    <a:pt x="30183" y="4263"/>
                    <a:pt x="30230" y="4977"/>
                  </a:cubicBezTo>
                  <a:cubicBezTo>
                    <a:pt x="30242" y="5287"/>
                    <a:pt x="30278" y="5608"/>
                    <a:pt x="30290" y="5930"/>
                  </a:cubicBezTo>
                  <a:cubicBezTo>
                    <a:pt x="30230" y="6334"/>
                    <a:pt x="30206" y="6727"/>
                    <a:pt x="30171" y="7120"/>
                  </a:cubicBezTo>
                  <a:close/>
                  <a:moveTo>
                    <a:pt x="10692" y="19288"/>
                  </a:moveTo>
                  <a:cubicBezTo>
                    <a:pt x="10359" y="19288"/>
                    <a:pt x="10037" y="19300"/>
                    <a:pt x="9704" y="19300"/>
                  </a:cubicBezTo>
                  <a:cubicBezTo>
                    <a:pt x="8692" y="19300"/>
                    <a:pt x="7668" y="19265"/>
                    <a:pt x="6692" y="19253"/>
                  </a:cubicBezTo>
                  <a:lnTo>
                    <a:pt x="6572" y="19253"/>
                  </a:lnTo>
                  <a:cubicBezTo>
                    <a:pt x="6180" y="19253"/>
                    <a:pt x="5953" y="19479"/>
                    <a:pt x="5751" y="19681"/>
                  </a:cubicBezTo>
                  <a:lnTo>
                    <a:pt x="5715" y="19717"/>
                  </a:lnTo>
                  <a:cubicBezTo>
                    <a:pt x="4989" y="20443"/>
                    <a:pt x="4108" y="20979"/>
                    <a:pt x="3191" y="21551"/>
                  </a:cubicBezTo>
                  <a:cubicBezTo>
                    <a:pt x="3096" y="21610"/>
                    <a:pt x="3013" y="21646"/>
                    <a:pt x="2917" y="21705"/>
                  </a:cubicBezTo>
                  <a:cubicBezTo>
                    <a:pt x="2798" y="21396"/>
                    <a:pt x="2858" y="21146"/>
                    <a:pt x="2917" y="20860"/>
                  </a:cubicBezTo>
                  <a:cubicBezTo>
                    <a:pt x="2953" y="20741"/>
                    <a:pt x="2977" y="20622"/>
                    <a:pt x="3001" y="20491"/>
                  </a:cubicBezTo>
                  <a:cubicBezTo>
                    <a:pt x="3013" y="20360"/>
                    <a:pt x="3060" y="20217"/>
                    <a:pt x="3096" y="20086"/>
                  </a:cubicBezTo>
                  <a:cubicBezTo>
                    <a:pt x="3132" y="19979"/>
                    <a:pt x="3179" y="19896"/>
                    <a:pt x="3191" y="19789"/>
                  </a:cubicBezTo>
                  <a:cubicBezTo>
                    <a:pt x="3251" y="19550"/>
                    <a:pt x="3274" y="19312"/>
                    <a:pt x="3143" y="19146"/>
                  </a:cubicBezTo>
                  <a:cubicBezTo>
                    <a:pt x="3024" y="18991"/>
                    <a:pt x="2786" y="18955"/>
                    <a:pt x="2548" y="18943"/>
                  </a:cubicBezTo>
                  <a:lnTo>
                    <a:pt x="2381" y="18943"/>
                  </a:lnTo>
                  <a:lnTo>
                    <a:pt x="2179" y="18943"/>
                  </a:lnTo>
                  <a:lnTo>
                    <a:pt x="1965" y="18943"/>
                  </a:lnTo>
                  <a:lnTo>
                    <a:pt x="1727" y="18943"/>
                  </a:lnTo>
                  <a:cubicBezTo>
                    <a:pt x="1274" y="18907"/>
                    <a:pt x="1072" y="18729"/>
                    <a:pt x="988" y="18300"/>
                  </a:cubicBezTo>
                  <a:cubicBezTo>
                    <a:pt x="917" y="17943"/>
                    <a:pt x="881" y="17598"/>
                    <a:pt x="881" y="17288"/>
                  </a:cubicBezTo>
                  <a:cubicBezTo>
                    <a:pt x="893" y="15836"/>
                    <a:pt x="917" y="14312"/>
                    <a:pt x="953" y="12800"/>
                  </a:cubicBezTo>
                  <a:cubicBezTo>
                    <a:pt x="953" y="12573"/>
                    <a:pt x="1000" y="12335"/>
                    <a:pt x="1036" y="12097"/>
                  </a:cubicBezTo>
                  <a:cubicBezTo>
                    <a:pt x="1048" y="11966"/>
                    <a:pt x="1072" y="11823"/>
                    <a:pt x="1096" y="11692"/>
                  </a:cubicBezTo>
                  <a:cubicBezTo>
                    <a:pt x="1238" y="10264"/>
                    <a:pt x="2548" y="9942"/>
                    <a:pt x="2953" y="9859"/>
                  </a:cubicBezTo>
                  <a:cubicBezTo>
                    <a:pt x="3453" y="9775"/>
                    <a:pt x="3977" y="9775"/>
                    <a:pt x="4382" y="9775"/>
                  </a:cubicBezTo>
                  <a:lnTo>
                    <a:pt x="4572" y="9775"/>
                  </a:lnTo>
                  <a:cubicBezTo>
                    <a:pt x="6751" y="9787"/>
                    <a:pt x="8537" y="9823"/>
                    <a:pt x="10204" y="9859"/>
                  </a:cubicBezTo>
                  <a:cubicBezTo>
                    <a:pt x="11049" y="9883"/>
                    <a:pt x="11930" y="9942"/>
                    <a:pt x="12883" y="10037"/>
                  </a:cubicBezTo>
                  <a:cubicBezTo>
                    <a:pt x="13454" y="10097"/>
                    <a:pt x="13811" y="10430"/>
                    <a:pt x="13966" y="11073"/>
                  </a:cubicBezTo>
                  <a:cubicBezTo>
                    <a:pt x="14335" y="12585"/>
                    <a:pt x="14288" y="14074"/>
                    <a:pt x="14216" y="15359"/>
                  </a:cubicBezTo>
                  <a:cubicBezTo>
                    <a:pt x="14157" y="16145"/>
                    <a:pt x="14097" y="17002"/>
                    <a:pt x="14014" y="17955"/>
                  </a:cubicBezTo>
                  <a:cubicBezTo>
                    <a:pt x="13954" y="18705"/>
                    <a:pt x="13716" y="18955"/>
                    <a:pt x="13002" y="19074"/>
                  </a:cubicBezTo>
                  <a:cubicBezTo>
                    <a:pt x="12168" y="19193"/>
                    <a:pt x="11395" y="19265"/>
                    <a:pt x="10692" y="192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FCF9F2-BA8F-BD63-41C5-B4060DB0E13E}"/>
              </a:ext>
            </a:extLst>
          </p:cNvPr>
          <p:cNvSpPr txBox="1"/>
          <p:nvPr/>
        </p:nvSpPr>
        <p:spPr>
          <a:xfrm>
            <a:off x="2414458" y="1162233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29E18E-2D69-9CDC-39CE-F8AE996CACF4}"/>
              </a:ext>
            </a:extLst>
          </p:cNvPr>
          <p:cNvSpPr txBox="1"/>
          <p:nvPr/>
        </p:nvSpPr>
        <p:spPr>
          <a:xfrm>
            <a:off x="2106723" y="1747352"/>
            <a:ext cx="5013479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Google Shape;566;p60"/>
          <p:cNvPicPr preferRelativeResize="0"/>
          <p:nvPr/>
        </p:nvPicPr>
        <p:blipFill rotWithShape="1">
          <a:blip r:embed="rId3">
            <a:alphaModFix/>
          </a:blip>
          <a:srcRect l="14656" t="150" r="12462" b="-150"/>
          <a:stretch/>
        </p:blipFill>
        <p:spPr>
          <a:xfrm flipH="1">
            <a:off x="1059500" y="1254150"/>
            <a:ext cx="2881500" cy="26352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567" name="Google Shape;567;p60"/>
          <p:cNvSpPr/>
          <p:nvPr/>
        </p:nvSpPr>
        <p:spPr>
          <a:xfrm>
            <a:off x="3020145" y="1868851"/>
            <a:ext cx="1551855" cy="117673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p60"/>
          <p:cNvSpPr/>
          <p:nvPr/>
        </p:nvSpPr>
        <p:spPr>
          <a:xfrm>
            <a:off x="2896746" y="4138205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60"/>
          <p:cNvSpPr/>
          <p:nvPr/>
        </p:nvSpPr>
        <p:spPr>
          <a:xfrm rot="2006702">
            <a:off x="3547876" y="3456704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0" name="Google Shape;570;p60"/>
          <p:cNvGrpSpPr/>
          <p:nvPr/>
        </p:nvGrpSpPr>
        <p:grpSpPr>
          <a:xfrm rot="535505">
            <a:off x="793200" y="465475"/>
            <a:ext cx="245347" cy="1050377"/>
            <a:chOff x="3869150" y="2093000"/>
            <a:chExt cx="108475" cy="464425"/>
          </a:xfrm>
        </p:grpSpPr>
        <p:sp>
          <p:nvSpPr>
            <p:cNvPr id="571" name="Google Shape;571;p60"/>
            <p:cNvSpPr/>
            <p:nvPr/>
          </p:nvSpPr>
          <p:spPr>
            <a:xfrm>
              <a:off x="3885775" y="2093000"/>
              <a:ext cx="91850" cy="297525"/>
            </a:xfrm>
            <a:custGeom>
              <a:avLst/>
              <a:gdLst/>
              <a:ahLst/>
              <a:cxnLst/>
              <a:rect l="l" t="t" r="r" b="b"/>
              <a:pathLst>
                <a:path w="3674" h="11901" extrusionOk="0">
                  <a:moveTo>
                    <a:pt x="3673" y="12"/>
                  </a:moveTo>
                  <a:cubicBezTo>
                    <a:pt x="3456" y="1906"/>
                    <a:pt x="3244" y="3717"/>
                    <a:pt x="3040" y="5531"/>
                  </a:cubicBezTo>
                  <a:cubicBezTo>
                    <a:pt x="2825" y="7454"/>
                    <a:pt x="2622" y="9379"/>
                    <a:pt x="2401" y="11302"/>
                  </a:cubicBezTo>
                  <a:cubicBezTo>
                    <a:pt x="2335" y="11892"/>
                    <a:pt x="2321" y="11901"/>
                    <a:pt x="1714" y="11901"/>
                  </a:cubicBezTo>
                  <a:cubicBezTo>
                    <a:pt x="1275" y="11901"/>
                    <a:pt x="834" y="11849"/>
                    <a:pt x="395" y="11861"/>
                  </a:cubicBezTo>
                  <a:cubicBezTo>
                    <a:pt x="49" y="11872"/>
                    <a:pt x="0" y="11706"/>
                    <a:pt x="9" y="11416"/>
                  </a:cubicBezTo>
                  <a:cubicBezTo>
                    <a:pt x="34" y="10626"/>
                    <a:pt x="40" y="9832"/>
                    <a:pt x="52" y="9041"/>
                  </a:cubicBezTo>
                  <a:cubicBezTo>
                    <a:pt x="89" y="6531"/>
                    <a:pt x="126" y="4021"/>
                    <a:pt x="163" y="1514"/>
                  </a:cubicBezTo>
                  <a:cubicBezTo>
                    <a:pt x="166" y="1250"/>
                    <a:pt x="203" y="986"/>
                    <a:pt x="229" y="726"/>
                  </a:cubicBezTo>
                  <a:cubicBezTo>
                    <a:pt x="298" y="41"/>
                    <a:pt x="301" y="29"/>
                    <a:pt x="1006" y="15"/>
                  </a:cubicBezTo>
                  <a:cubicBezTo>
                    <a:pt x="1883" y="1"/>
                    <a:pt x="2757" y="12"/>
                    <a:pt x="3673" y="12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60"/>
            <p:cNvSpPr/>
            <p:nvPr/>
          </p:nvSpPr>
          <p:spPr>
            <a:xfrm>
              <a:off x="3869150" y="2476675"/>
              <a:ext cx="78900" cy="80750"/>
            </a:xfrm>
            <a:custGeom>
              <a:avLst/>
              <a:gdLst/>
              <a:ahLst/>
              <a:cxnLst/>
              <a:rect l="l" t="t" r="r" b="b"/>
              <a:pathLst>
                <a:path w="3156" h="3230" extrusionOk="0">
                  <a:moveTo>
                    <a:pt x="3135" y="1528"/>
                  </a:moveTo>
                  <a:cubicBezTo>
                    <a:pt x="3155" y="2453"/>
                    <a:pt x="2485" y="3227"/>
                    <a:pt x="1665" y="3230"/>
                  </a:cubicBezTo>
                  <a:cubicBezTo>
                    <a:pt x="900" y="3230"/>
                    <a:pt x="69" y="2359"/>
                    <a:pt x="32" y="1516"/>
                  </a:cubicBezTo>
                  <a:cubicBezTo>
                    <a:pt x="0" y="757"/>
                    <a:pt x="791" y="24"/>
                    <a:pt x="1659" y="12"/>
                  </a:cubicBezTo>
                  <a:cubicBezTo>
                    <a:pt x="2350" y="1"/>
                    <a:pt x="3121" y="794"/>
                    <a:pt x="3135" y="1528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08FD752-64CD-664D-8E25-DB1777487113}"/>
              </a:ext>
            </a:extLst>
          </p:cNvPr>
          <p:cNvSpPr txBox="1"/>
          <p:nvPr/>
        </p:nvSpPr>
        <p:spPr>
          <a:xfrm>
            <a:off x="4745990" y="219834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4B3D96-B891-6E8E-0468-B8696D8FB398}"/>
              </a:ext>
            </a:extLst>
          </p:cNvPr>
          <p:cNvSpPr txBox="1"/>
          <p:nvPr/>
        </p:nvSpPr>
        <p:spPr>
          <a:xfrm>
            <a:off x="4967551" y="1038616"/>
            <a:ext cx="3971153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5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7" grpId="0" animBg="1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Google Shape;577;p61"/>
          <p:cNvPicPr preferRelativeResize="0"/>
          <p:nvPr/>
        </p:nvPicPr>
        <p:blipFill rotWithShape="1">
          <a:blip r:embed="rId3">
            <a:alphaModFix/>
          </a:blip>
          <a:srcRect l="4400" r="4116" b="29863"/>
          <a:stretch/>
        </p:blipFill>
        <p:spPr>
          <a:xfrm>
            <a:off x="2386800" y="539400"/>
            <a:ext cx="4370400" cy="23286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582" name="Google Shape;582;p61"/>
          <p:cNvSpPr/>
          <p:nvPr/>
        </p:nvSpPr>
        <p:spPr>
          <a:xfrm rot="2006702">
            <a:off x="331131" y="3071318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61"/>
          <p:cNvSpPr/>
          <p:nvPr/>
        </p:nvSpPr>
        <p:spPr>
          <a:xfrm>
            <a:off x="1053980" y="2637629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4" name="Google Shape;584;p61"/>
          <p:cNvGrpSpPr/>
          <p:nvPr/>
        </p:nvGrpSpPr>
        <p:grpSpPr>
          <a:xfrm>
            <a:off x="7533511" y="2129240"/>
            <a:ext cx="843483" cy="1025071"/>
            <a:chOff x="2537500" y="2379600"/>
            <a:chExt cx="272100" cy="330700"/>
          </a:xfrm>
        </p:grpSpPr>
        <p:sp>
          <p:nvSpPr>
            <p:cNvPr id="585" name="Google Shape;585;p61"/>
            <p:cNvSpPr/>
            <p:nvPr/>
          </p:nvSpPr>
          <p:spPr>
            <a:xfrm>
              <a:off x="2554775" y="2394175"/>
              <a:ext cx="223275" cy="260475"/>
            </a:xfrm>
            <a:custGeom>
              <a:avLst/>
              <a:gdLst/>
              <a:ahLst/>
              <a:cxnLst/>
              <a:rect l="l" t="t" r="r" b="b"/>
              <a:pathLst>
                <a:path w="8931" h="10419" extrusionOk="0">
                  <a:moveTo>
                    <a:pt x="2155" y="0"/>
                  </a:moveTo>
                  <a:lnTo>
                    <a:pt x="8335" y="0"/>
                  </a:lnTo>
                  <a:cubicBezTo>
                    <a:pt x="8394" y="0"/>
                    <a:pt x="8430" y="12"/>
                    <a:pt x="8525" y="24"/>
                  </a:cubicBezTo>
                  <a:cubicBezTo>
                    <a:pt x="8537" y="179"/>
                    <a:pt x="8537" y="322"/>
                    <a:pt x="8537" y="453"/>
                  </a:cubicBezTo>
                  <a:cubicBezTo>
                    <a:pt x="8537" y="870"/>
                    <a:pt x="8537" y="1298"/>
                    <a:pt x="8632" y="1703"/>
                  </a:cubicBezTo>
                  <a:cubicBezTo>
                    <a:pt x="8692" y="2025"/>
                    <a:pt x="8656" y="2358"/>
                    <a:pt x="8656" y="2703"/>
                  </a:cubicBezTo>
                  <a:cubicBezTo>
                    <a:pt x="8656" y="3048"/>
                    <a:pt x="8668" y="3394"/>
                    <a:pt x="8728" y="3727"/>
                  </a:cubicBezTo>
                  <a:cubicBezTo>
                    <a:pt x="8763" y="3894"/>
                    <a:pt x="8763" y="4072"/>
                    <a:pt x="8763" y="4251"/>
                  </a:cubicBezTo>
                  <a:cubicBezTo>
                    <a:pt x="8763" y="5180"/>
                    <a:pt x="8751" y="6096"/>
                    <a:pt x="8751" y="7025"/>
                  </a:cubicBezTo>
                  <a:cubicBezTo>
                    <a:pt x="8751" y="7180"/>
                    <a:pt x="8763" y="7335"/>
                    <a:pt x="8787" y="7501"/>
                  </a:cubicBezTo>
                  <a:cubicBezTo>
                    <a:pt x="8930" y="8109"/>
                    <a:pt x="8871" y="8728"/>
                    <a:pt x="8835" y="9347"/>
                  </a:cubicBezTo>
                  <a:cubicBezTo>
                    <a:pt x="8835" y="9359"/>
                    <a:pt x="8823" y="9359"/>
                    <a:pt x="8787" y="9383"/>
                  </a:cubicBezTo>
                  <a:lnTo>
                    <a:pt x="8573" y="9168"/>
                  </a:lnTo>
                  <a:cubicBezTo>
                    <a:pt x="8466" y="9061"/>
                    <a:pt x="8347" y="9049"/>
                    <a:pt x="8216" y="9085"/>
                  </a:cubicBezTo>
                  <a:cubicBezTo>
                    <a:pt x="8097" y="9133"/>
                    <a:pt x="7978" y="9180"/>
                    <a:pt x="7823" y="9240"/>
                  </a:cubicBezTo>
                  <a:cubicBezTo>
                    <a:pt x="7799" y="9133"/>
                    <a:pt x="7751" y="9049"/>
                    <a:pt x="7763" y="8990"/>
                  </a:cubicBezTo>
                  <a:cubicBezTo>
                    <a:pt x="7858" y="8632"/>
                    <a:pt x="7751" y="8299"/>
                    <a:pt x="7561" y="7978"/>
                  </a:cubicBezTo>
                  <a:cubicBezTo>
                    <a:pt x="7632" y="7870"/>
                    <a:pt x="7704" y="7751"/>
                    <a:pt x="7775" y="7632"/>
                  </a:cubicBezTo>
                  <a:cubicBezTo>
                    <a:pt x="8180" y="7001"/>
                    <a:pt x="8132" y="7216"/>
                    <a:pt x="8132" y="6466"/>
                  </a:cubicBezTo>
                  <a:lnTo>
                    <a:pt x="8132" y="6132"/>
                  </a:lnTo>
                  <a:cubicBezTo>
                    <a:pt x="8120" y="5477"/>
                    <a:pt x="7942" y="4882"/>
                    <a:pt x="7466" y="4406"/>
                  </a:cubicBezTo>
                  <a:cubicBezTo>
                    <a:pt x="7275" y="4191"/>
                    <a:pt x="7096" y="3965"/>
                    <a:pt x="6906" y="3751"/>
                  </a:cubicBezTo>
                  <a:cubicBezTo>
                    <a:pt x="6977" y="3715"/>
                    <a:pt x="7085" y="3703"/>
                    <a:pt x="7156" y="3644"/>
                  </a:cubicBezTo>
                  <a:cubicBezTo>
                    <a:pt x="7204" y="3608"/>
                    <a:pt x="7263" y="3525"/>
                    <a:pt x="7239" y="3465"/>
                  </a:cubicBezTo>
                  <a:cubicBezTo>
                    <a:pt x="7239" y="3406"/>
                    <a:pt x="7168" y="3346"/>
                    <a:pt x="7120" y="3310"/>
                  </a:cubicBezTo>
                  <a:cubicBezTo>
                    <a:pt x="7085" y="3287"/>
                    <a:pt x="7025" y="3287"/>
                    <a:pt x="6966" y="3287"/>
                  </a:cubicBezTo>
                  <a:cubicBezTo>
                    <a:pt x="6489" y="3287"/>
                    <a:pt x="6013" y="3215"/>
                    <a:pt x="5537" y="3287"/>
                  </a:cubicBezTo>
                  <a:cubicBezTo>
                    <a:pt x="4406" y="3453"/>
                    <a:pt x="3251" y="3358"/>
                    <a:pt x="2120" y="3370"/>
                  </a:cubicBezTo>
                  <a:cubicBezTo>
                    <a:pt x="1810" y="3370"/>
                    <a:pt x="1489" y="3358"/>
                    <a:pt x="1167" y="3370"/>
                  </a:cubicBezTo>
                  <a:cubicBezTo>
                    <a:pt x="929" y="3370"/>
                    <a:pt x="929" y="3394"/>
                    <a:pt x="739" y="3596"/>
                  </a:cubicBezTo>
                  <a:cubicBezTo>
                    <a:pt x="774" y="3727"/>
                    <a:pt x="870" y="3787"/>
                    <a:pt x="977" y="3810"/>
                  </a:cubicBezTo>
                  <a:cubicBezTo>
                    <a:pt x="1108" y="3834"/>
                    <a:pt x="1262" y="3834"/>
                    <a:pt x="1405" y="3834"/>
                  </a:cubicBezTo>
                  <a:cubicBezTo>
                    <a:pt x="2001" y="3834"/>
                    <a:pt x="2584" y="3822"/>
                    <a:pt x="3179" y="3822"/>
                  </a:cubicBezTo>
                  <a:cubicBezTo>
                    <a:pt x="3275" y="3822"/>
                    <a:pt x="3370" y="3834"/>
                    <a:pt x="3465" y="3834"/>
                  </a:cubicBezTo>
                  <a:cubicBezTo>
                    <a:pt x="3513" y="3965"/>
                    <a:pt x="3417" y="4013"/>
                    <a:pt x="3358" y="4072"/>
                  </a:cubicBezTo>
                  <a:cubicBezTo>
                    <a:pt x="3251" y="4180"/>
                    <a:pt x="3132" y="4251"/>
                    <a:pt x="3036" y="4358"/>
                  </a:cubicBezTo>
                  <a:cubicBezTo>
                    <a:pt x="2894" y="4477"/>
                    <a:pt x="2798" y="4596"/>
                    <a:pt x="2763" y="4787"/>
                  </a:cubicBezTo>
                  <a:cubicBezTo>
                    <a:pt x="2751" y="4858"/>
                    <a:pt x="2691" y="4942"/>
                    <a:pt x="2632" y="5013"/>
                  </a:cubicBezTo>
                  <a:lnTo>
                    <a:pt x="1370" y="5013"/>
                  </a:lnTo>
                  <a:cubicBezTo>
                    <a:pt x="1262" y="5013"/>
                    <a:pt x="1155" y="5001"/>
                    <a:pt x="1072" y="5013"/>
                  </a:cubicBezTo>
                  <a:cubicBezTo>
                    <a:pt x="989" y="5025"/>
                    <a:pt x="929" y="5061"/>
                    <a:pt x="870" y="5084"/>
                  </a:cubicBezTo>
                  <a:cubicBezTo>
                    <a:pt x="750" y="5156"/>
                    <a:pt x="750" y="5323"/>
                    <a:pt x="870" y="5418"/>
                  </a:cubicBezTo>
                  <a:cubicBezTo>
                    <a:pt x="977" y="5501"/>
                    <a:pt x="1108" y="5513"/>
                    <a:pt x="1251" y="5513"/>
                  </a:cubicBezTo>
                  <a:lnTo>
                    <a:pt x="2108" y="5513"/>
                  </a:lnTo>
                  <a:cubicBezTo>
                    <a:pt x="2203" y="5513"/>
                    <a:pt x="2274" y="5537"/>
                    <a:pt x="2358" y="5549"/>
                  </a:cubicBezTo>
                  <a:cubicBezTo>
                    <a:pt x="2334" y="5894"/>
                    <a:pt x="2298" y="6216"/>
                    <a:pt x="2286" y="6549"/>
                  </a:cubicBezTo>
                  <a:cubicBezTo>
                    <a:pt x="2120" y="6644"/>
                    <a:pt x="1965" y="6608"/>
                    <a:pt x="1810" y="6620"/>
                  </a:cubicBezTo>
                  <a:cubicBezTo>
                    <a:pt x="1620" y="6632"/>
                    <a:pt x="1405" y="6644"/>
                    <a:pt x="1215" y="6680"/>
                  </a:cubicBezTo>
                  <a:cubicBezTo>
                    <a:pt x="1108" y="6692"/>
                    <a:pt x="1036" y="6787"/>
                    <a:pt x="1084" y="6918"/>
                  </a:cubicBezTo>
                  <a:cubicBezTo>
                    <a:pt x="1501" y="7049"/>
                    <a:pt x="1929" y="6966"/>
                    <a:pt x="2346" y="7025"/>
                  </a:cubicBezTo>
                  <a:cubicBezTo>
                    <a:pt x="2441" y="7228"/>
                    <a:pt x="2501" y="7442"/>
                    <a:pt x="2596" y="7620"/>
                  </a:cubicBezTo>
                  <a:cubicBezTo>
                    <a:pt x="2703" y="7799"/>
                    <a:pt x="2894" y="7930"/>
                    <a:pt x="2977" y="8132"/>
                  </a:cubicBezTo>
                  <a:cubicBezTo>
                    <a:pt x="2941" y="8240"/>
                    <a:pt x="2870" y="8216"/>
                    <a:pt x="2798" y="8228"/>
                  </a:cubicBezTo>
                  <a:cubicBezTo>
                    <a:pt x="2465" y="8228"/>
                    <a:pt x="2120" y="8228"/>
                    <a:pt x="1798" y="8240"/>
                  </a:cubicBezTo>
                  <a:cubicBezTo>
                    <a:pt x="1667" y="8240"/>
                    <a:pt x="1512" y="8287"/>
                    <a:pt x="1381" y="8335"/>
                  </a:cubicBezTo>
                  <a:cubicBezTo>
                    <a:pt x="1334" y="8347"/>
                    <a:pt x="1286" y="8418"/>
                    <a:pt x="1286" y="8466"/>
                  </a:cubicBezTo>
                  <a:cubicBezTo>
                    <a:pt x="1286" y="8513"/>
                    <a:pt x="1334" y="8585"/>
                    <a:pt x="1381" y="8597"/>
                  </a:cubicBezTo>
                  <a:cubicBezTo>
                    <a:pt x="1489" y="8644"/>
                    <a:pt x="1608" y="8668"/>
                    <a:pt x="1703" y="8668"/>
                  </a:cubicBezTo>
                  <a:cubicBezTo>
                    <a:pt x="2179" y="8692"/>
                    <a:pt x="2655" y="8704"/>
                    <a:pt x="3132" y="8692"/>
                  </a:cubicBezTo>
                  <a:cubicBezTo>
                    <a:pt x="3417" y="8692"/>
                    <a:pt x="3667" y="8752"/>
                    <a:pt x="3929" y="8871"/>
                  </a:cubicBezTo>
                  <a:cubicBezTo>
                    <a:pt x="4025" y="8906"/>
                    <a:pt x="4132" y="8954"/>
                    <a:pt x="4239" y="9013"/>
                  </a:cubicBezTo>
                  <a:cubicBezTo>
                    <a:pt x="4703" y="9240"/>
                    <a:pt x="5180" y="9264"/>
                    <a:pt x="5668" y="9073"/>
                  </a:cubicBezTo>
                  <a:cubicBezTo>
                    <a:pt x="5775" y="9025"/>
                    <a:pt x="5894" y="9013"/>
                    <a:pt x="6013" y="9002"/>
                  </a:cubicBezTo>
                  <a:cubicBezTo>
                    <a:pt x="6108" y="9121"/>
                    <a:pt x="6215" y="9204"/>
                    <a:pt x="6311" y="9323"/>
                  </a:cubicBezTo>
                  <a:cubicBezTo>
                    <a:pt x="6442" y="9490"/>
                    <a:pt x="6620" y="9585"/>
                    <a:pt x="6846" y="9561"/>
                  </a:cubicBezTo>
                  <a:cubicBezTo>
                    <a:pt x="6906" y="9561"/>
                    <a:pt x="6966" y="9549"/>
                    <a:pt x="7001" y="9561"/>
                  </a:cubicBezTo>
                  <a:cubicBezTo>
                    <a:pt x="7085" y="9597"/>
                    <a:pt x="7144" y="9656"/>
                    <a:pt x="7180" y="9704"/>
                  </a:cubicBezTo>
                  <a:cubicBezTo>
                    <a:pt x="7049" y="9942"/>
                    <a:pt x="6930" y="10145"/>
                    <a:pt x="6799" y="10371"/>
                  </a:cubicBezTo>
                  <a:cubicBezTo>
                    <a:pt x="6168" y="10418"/>
                    <a:pt x="786" y="10383"/>
                    <a:pt x="417" y="10335"/>
                  </a:cubicBezTo>
                  <a:cubicBezTo>
                    <a:pt x="298" y="10085"/>
                    <a:pt x="250" y="9835"/>
                    <a:pt x="250" y="9549"/>
                  </a:cubicBezTo>
                  <a:cubicBezTo>
                    <a:pt x="250" y="9264"/>
                    <a:pt x="262" y="8966"/>
                    <a:pt x="155" y="8704"/>
                  </a:cubicBezTo>
                  <a:cubicBezTo>
                    <a:pt x="131" y="8597"/>
                    <a:pt x="131" y="8478"/>
                    <a:pt x="131" y="8359"/>
                  </a:cubicBezTo>
                  <a:lnTo>
                    <a:pt x="131" y="7585"/>
                  </a:lnTo>
                  <a:cubicBezTo>
                    <a:pt x="131" y="7466"/>
                    <a:pt x="131" y="7347"/>
                    <a:pt x="96" y="7239"/>
                  </a:cubicBezTo>
                  <a:cubicBezTo>
                    <a:pt x="0" y="6942"/>
                    <a:pt x="24" y="6644"/>
                    <a:pt x="24" y="6346"/>
                  </a:cubicBezTo>
                  <a:lnTo>
                    <a:pt x="24" y="2894"/>
                  </a:lnTo>
                  <a:cubicBezTo>
                    <a:pt x="24" y="2763"/>
                    <a:pt x="12" y="2620"/>
                    <a:pt x="72" y="2453"/>
                  </a:cubicBezTo>
                  <a:cubicBezTo>
                    <a:pt x="429" y="2596"/>
                    <a:pt x="810" y="2513"/>
                    <a:pt x="1167" y="2632"/>
                  </a:cubicBezTo>
                  <a:cubicBezTo>
                    <a:pt x="1346" y="2691"/>
                    <a:pt x="1572" y="2656"/>
                    <a:pt x="1762" y="2644"/>
                  </a:cubicBezTo>
                  <a:cubicBezTo>
                    <a:pt x="1941" y="2632"/>
                    <a:pt x="2048" y="2513"/>
                    <a:pt x="2084" y="2334"/>
                  </a:cubicBezTo>
                  <a:cubicBezTo>
                    <a:pt x="2096" y="2227"/>
                    <a:pt x="2096" y="2120"/>
                    <a:pt x="2096" y="2036"/>
                  </a:cubicBezTo>
                  <a:cubicBezTo>
                    <a:pt x="2096" y="1822"/>
                    <a:pt x="2096" y="1608"/>
                    <a:pt x="2155" y="1393"/>
                  </a:cubicBezTo>
                  <a:cubicBezTo>
                    <a:pt x="2203" y="1251"/>
                    <a:pt x="2179" y="1084"/>
                    <a:pt x="2179" y="917"/>
                  </a:cubicBezTo>
                  <a:cubicBezTo>
                    <a:pt x="2155" y="596"/>
                    <a:pt x="2155" y="322"/>
                    <a:pt x="2155" y="0"/>
                  </a:cubicBezTo>
                  <a:close/>
                  <a:moveTo>
                    <a:pt x="6549" y="1917"/>
                  </a:moveTo>
                  <a:lnTo>
                    <a:pt x="6549" y="1965"/>
                  </a:lnTo>
                  <a:cubicBezTo>
                    <a:pt x="6680" y="1953"/>
                    <a:pt x="6799" y="1965"/>
                    <a:pt x="6930" y="1929"/>
                  </a:cubicBezTo>
                  <a:cubicBezTo>
                    <a:pt x="7061" y="1917"/>
                    <a:pt x="7144" y="1810"/>
                    <a:pt x="7144" y="1691"/>
                  </a:cubicBezTo>
                  <a:cubicBezTo>
                    <a:pt x="7144" y="1596"/>
                    <a:pt x="7049" y="1489"/>
                    <a:pt x="6918" y="1477"/>
                  </a:cubicBezTo>
                  <a:cubicBezTo>
                    <a:pt x="6763" y="1453"/>
                    <a:pt x="6632" y="1453"/>
                    <a:pt x="6489" y="1453"/>
                  </a:cubicBezTo>
                  <a:cubicBezTo>
                    <a:pt x="5787" y="1453"/>
                    <a:pt x="5084" y="1453"/>
                    <a:pt x="4370" y="1477"/>
                  </a:cubicBezTo>
                  <a:cubicBezTo>
                    <a:pt x="4263" y="1477"/>
                    <a:pt x="4168" y="1453"/>
                    <a:pt x="4072" y="1489"/>
                  </a:cubicBezTo>
                  <a:cubicBezTo>
                    <a:pt x="3810" y="1608"/>
                    <a:pt x="3513" y="1596"/>
                    <a:pt x="3227" y="1608"/>
                  </a:cubicBezTo>
                  <a:cubicBezTo>
                    <a:pt x="3108" y="1608"/>
                    <a:pt x="2989" y="1620"/>
                    <a:pt x="2882" y="1655"/>
                  </a:cubicBezTo>
                  <a:cubicBezTo>
                    <a:pt x="2822" y="1667"/>
                    <a:pt x="2763" y="1751"/>
                    <a:pt x="2763" y="1798"/>
                  </a:cubicBezTo>
                  <a:cubicBezTo>
                    <a:pt x="2763" y="1858"/>
                    <a:pt x="2822" y="1917"/>
                    <a:pt x="2870" y="1965"/>
                  </a:cubicBezTo>
                  <a:cubicBezTo>
                    <a:pt x="2894" y="1989"/>
                    <a:pt x="2941" y="2013"/>
                    <a:pt x="2989" y="2013"/>
                  </a:cubicBezTo>
                  <a:cubicBezTo>
                    <a:pt x="3310" y="2036"/>
                    <a:pt x="3644" y="2084"/>
                    <a:pt x="3965" y="1989"/>
                  </a:cubicBezTo>
                  <a:cubicBezTo>
                    <a:pt x="4179" y="1929"/>
                    <a:pt x="4382" y="1905"/>
                    <a:pt x="4608" y="1905"/>
                  </a:cubicBezTo>
                  <a:cubicBezTo>
                    <a:pt x="5263" y="1917"/>
                    <a:pt x="5906" y="1917"/>
                    <a:pt x="6549" y="191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61"/>
            <p:cNvSpPr/>
            <p:nvPr/>
          </p:nvSpPr>
          <p:spPr>
            <a:xfrm>
              <a:off x="2565200" y="2408175"/>
              <a:ext cx="30375" cy="37225"/>
            </a:xfrm>
            <a:custGeom>
              <a:avLst/>
              <a:gdLst/>
              <a:ahLst/>
              <a:cxnLst/>
              <a:rect l="l" t="t" r="r" b="b"/>
              <a:pathLst>
                <a:path w="1215" h="1489" extrusionOk="0">
                  <a:moveTo>
                    <a:pt x="0" y="1250"/>
                  </a:moveTo>
                  <a:cubicBezTo>
                    <a:pt x="24" y="1191"/>
                    <a:pt x="24" y="1131"/>
                    <a:pt x="48" y="1095"/>
                  </a:cubicBezTo>
                  <a:cubicBezTo>
                    <a:pt x="274" y="810"/>
                    <a:pt x="976" y="119"/>
                    <a:pt x="1167" y="0"/>
                  </a:cubicBezTo>
                  <a:cubicBezTo>
                    <a:pt x="1203" y="179"/>
                    <a:pt x="1215" y="357"/>
                    <a:pt x="1167" y="512"/>
                  </a:cubicBezTo>
                  <a:cubicBezTo>
                    <a:pt x="1084" y="786"/>
                    <a:pt x="1036" y="1084"/>
                    <a:pt x="1036" y="1369"/>
                  </a:cubicBezTo>
                  <a:cubicBezTo>
                    <a:pt x="834" y="1488"/>
                    <a:pt x="679" y="1345"/>
                    <a:pt x="512" y="1334"/>
                  </a:cubicBezTo>
                  <a:cubicBezTo>
                    <a:pt x="333" y="1310"/>
                    <a:pt x="179" y="1357"/>
                    <a:pt x="0" y="125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61"/>
            <p:cNvSpPr/>
            <p:nvPr/>
          </p:nvSpPr>
          <p:spPr>
            <a:xfrm>
              <a:off x="2623525" y="2491725"/>
              <a:ext cx="121175" cy="116725"/>
            </a:xfrm>
            <a:custGeom>
              <a:avLst/>
              <a:gdLst/>
              <a:ahLst/>
              <a:cxnLst/>
              <a:rect l="l" t="t" r="r" b="b"/>
              <a:pathLst>
                <a:path w="4847" h="4669" extrusionOk="0">
                  <a:moveTo>
                    <a:pt x="2463" y="1"/>
                  </a:moveTo>
                  <a:cubicBezTo>
                    <a:pt x="2337" y="1"/>
                    <a:pt x="2211" y="9"/>
                    <a:pt x="2084" y="28"/>
                  </a:cubicBezTo>
                  <a:cubicBezTo>
                    <a:pt x="1608" y="99"/>
                    <a:pt x="1179" y="289"/>
                    <a:pt x="775" y="528"/>
                  </a:cubicBezTo>
                  <a:cubicBezTo>
                    <a:pt x="560" y="647"/>
                    <a:pt x="382" y="766"/>
                    <a:pt x="358" y="1040"/>
                  </a:cubicBezTo>
                  <a:cubicBezTo>
                    <a:pt x="346" y="1123"/>
                    <a:pt x="286" y="1218"/>
                    <a:pt x="239" y="1301"/>
                  </a:cubicBezTo>
                  <a:cubicBezTo>
                    <a:pt x="84" y="1575"/>
                    <a:pt x="1" y="1861"/>
                    <a:pt x="108" y="2171"/>
                  </a:cubicBezTo>
                  <a:cubicBezTo>
                    <a:pt x="120" y="2218"/>
                    <a:pt x="120" y="2254"/>
                    <a:pt x="120" y="2302"/>
                  </a:cubicBezTo>
                  <a:cubicBezTo>
                    <a:pt x="167" y="2575"/>
                    <a:pt x="239" y="2837"/>
                    <a:pt x="263" y="3099"/>
                  </a:cubicBezTo>
                  <a:cubicBezTo>
                    <a:pt x="298" y="3421"/>
                    <a:pt x="548" y="3599"/>
                    <a:pt x="727" y="3814"/>
                  </a:cubicBezTo>
                  <a:cubicBezTo>
                    <a:pt x="965" y="4147"/>
                    <a:pt x="1275" y="4397"/>
                    <a:pt x="1715" y="4445"/>
                  </a:cubicBezTo>
                  <a:cubicBezTo>
                    <a:pt x="1787" y="4457"/>
                    <a:pt x="1858" y="4469"/>
                    <a:pt x="1906" y="4516"/>
                  </a:cubicBezTo>
                  <a:cubicBezTo>
                    <a:pt x="2016" y="4626"/>
                    <a:pt x="2134" y="4669"/>
                    <a:pt x="2261" y="4669"/>
                  </a:cubicBezTo>
                  <a:cubicBezTo>
                    <a:pt x="2352" y="4669"/>
                    <a:pt x="2448" y="4646"/>
                    <a:pt x="2549" y="4611"/>
                  </a:cubicBezTo>
                  <a:cubicBezTo>
                    <a:pt x="2632" y="4576"/>
                    <a:pt x="2739" y="4552"/>
                    <a:pt x="2822" y="4516"/>
                  </a:cubicBezTo>
                  <a:cubicBezTo>
                    <a:pt x="3418" y="4409"/>
                    <a:pt x="3870" y="4052"/>
                    <a:pt x="4287" y="3659"/>
                  </a:cubicBezTo>
                  <a:cubicBezTo>
                    <a:pt x="4597" y="3349"/>
                    <a:pt x="4847" y="2956"/>
                    <a:pt x="4763" y="2433"/>
                  </a:cubicBezTo>
                  <a:cubicBezTo>
                    <a:pt x="4787" y="1813"/>
                    <a:pt x="4644" y="1242"/>
                    <a:pt x="4180" y="801"/>
                  </a:cubicBezTo>
                  <a:cubicBezTo>
                    <a:pt x="4168" y="790"/>
                    <a:pt x="4156" y="754"/>
                    <a:pt x="4132" y="730"/>
                  </a:cubicBezTo>
                  <a:cubicBezTo>
                    <a:pt x="4001" y="492"/>
                    <a:pt x="3799" y="337"/>
                    <a:pt x="3561" y="230"/>
                  </a:cubicBezTo>
                  <a:cubicBezTo>
                    <a:pt x="3205" y="79"/>
                    <a:pt x="2836" y="1"/>
                    <a:pt x="2463" y="1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61"/>
            <p:cNvSpPr/>
            <p:nvPr/>
          </p:nvSpPr>
          <p:spPr>
            <a:xfrm>
              <a:off x="2537500" y="2379600"/>
              <a:ext cx="272100" cy="330700"/>
            </a:xfrm>
            <a:custGeom>
              <a:avLst/>
              <a:gdLst/>
              <a:ahLst/>
              <a:cxnLst/>
              <a:rect l="l" t="t" r="r" b="b"/>
              <a:pathLst>
                <a:path w="10884" h="13228" extrusionOk="0">
                  <a:moveTo>
                    <a:pt x="10121" y="10966"/>
                  </a:moveTo>
                  <a:cubicBezTo>
                    <a:pt x="10312" y="11299"/>
                    <a:pt x="10514" y="11656"/>
                    <a:pt x="10728" y="12013"/>
                  </a:cubicBezTo>
                  <a:cubicBezTo>
                    <a:pt x="10812" y="12144"/>
                    <a:pt x="10847" y="12263"/>
                    <a:pt x="10871" y="12418"/>
                  </a:cubicBezTo>
                  <a:cubicBezTo>
                    <a:pt x="10883" y="12621"/>
                    <a:pt x="10812" y="12787"/>
                    <a:pt x="10633" y="12895"/>
                  </a:cubicBezTo>
                  <a:cubicBezTo>
                    <a:pt x="10335" y="13049"/>
                    <a:pt x="10014" y="13204"/>
                    <a:pt x="9657" y="13216"/>
                  </a:cubicBezTo>
                  <a:cubicBezTo>
                    <a:pt x="9359" y="13228"/>
                    <a:pt x="9157" y="13097"/>
                    <a:pt x="9002" y="12895"/>
                  </a:cubicBezTo>
                  <a:cubicBezTo>
                    <a:pt x="8692" y="12442"/>
                    <a:pt x="8335" y="12025"/>
                    <a:pt x="7966" y="11597"/>
                  </a:cubicBezTo>
                  <a:lnTo>
                    <a:pt x="7502" y="11597"/>
                  </a:lnTo>
                  <a:cubicBezTo>
                    <a:pt x="5382" y="11597"/>
                    <a:pt x="3263" y="11609"/>
                    <a:pt x="1144" y="11609"/>
                  </a:cubicBezTo>
                  <a:lnTo>
                    <a:pt x="715" y="11609"/>
                  </a:lnTo>
                  <a:cubicBezTo>
                    <a:pt x="489" y="11597"/>
                    <a:pt x="358" y="11478"/>
                    <a:pt x="358" y="11251"/>
                  </a:cubicBezTo>
                  <a:cubicBezTo>
                    <a:pt x="346" y="10990"/>
                    <a:pt x="251" y="10728"/>
                    <a:pt x="251" y="10489"/>
                  </a:cubicBezTo>
                  <a:cubicBezTo>
                    <a:pt x="263" y="9775"/>
                    <a:pt x="72" y="9061"/>
                    <a:pt x="132" y="8346"/>
                  </a:cubicBezTo>
                  <a:cubicBezTo>
                    <a:pt x="156" y="8156"/>
                    <a:pt x="120" y="7977"/>
                    <a:pt x="72" y="7799"/>
                  </a:cubicBezTo>
                  <a:cubicBezTo>
                    <a:pt x="37" y="7668"/>
                    <a:pt x="13" y="7513"/>
                    <a:pt x="13" y="7370"/>
                  </a:cubicBezTo>
                  <a:cubicBezTo>
                    <a:pt x="13" y="5846"/>
                    <a:pt x="13" y="4346"/>
                    <a:pt x="1" y="2834"/>
                  </a:cubicBezTo>
                  <a:cubicBezTo>
                    <a:pt x="1" y="2631"/>
                    <a:pt x="60" y="2500"/>
                    <a:pt x="227" y="2393"/>
                  </a:cubicBezTo>
                  <a:cubicBezTo>
                    <a:pt x="310" y="2334"/>
                    <a:pt x="418" y="2262"/>
                    <a:pt x="477" y="2179"/>
                  </a:cubicBezTo>
                  <a:cubicBezTo>
                    <a:pt x="715" y="1822"/>
                    <a:pt x="1025" y="1536"/>
                    <a:pt x="1346" y="1262"/>
                  </a:cubicBezTo>
                  <a:cubicBezTo>
                    <a:pt x="1668" y="988"/>
                    <a:pt x="1942" y="643"/>
                    <a:pt x="2239" y="333"/>
                  </a:cubicBezTo>
                  <a:cubicBezTo>
                    <a:pt x="2299" y="250"/>
                    <a:pt x="2334" y="167"/>
                    <a:pt x="2382" y="60"/>
                  </a:cubicBezTo>
                  <a:cubicBezTo>
                    <a:pt x="2477" y="48"/>
                    <a:pt x="2573" y="36"/>
                    <a:pt x="2680" y="36"/>
                  </a:cubicBezTo>
                  <a:lnTo>
                    <a:pt x="9121" y="36"/>
                  </a:lnTo>
                  <a:lnTo>
                    <a:pt x="9169" y="36"/>
                  </a:lnTo>
                  <a:cubicBezTo>
                    <a:pt x="9633" y="0"/>
                    <a:pt x="9859" y="286"/>
                    <a:pt x="9835" y="667"/>
                  </a:cubicBezTo>
                  <a:cubicBezTo>
                    <a:pt x="9823" y="929"/>
                    <a:pt x="9835" y="1191"/>
                    <a:pt x="9835" y="1441"/>
                  </a:cubicBezTo>
                  <a:cubicBezTo>
                    <a:pt x="9835" y="1679"/>
                    <a:pt x="9835" y="1941"/>
                    <a:pt x="9907" y="2179"/>
                  </a:cubicBezTo>
                  <a:cubicBezTo>
                    <a:pt x="9943" y="2298"/>
                    <a:pt x="9943" y="2429"/>
                    <a:pt x="9943" y="2560"/>
                  </a:cubicBezTo>
                  <a:lnTo>
                    <a:pt x="9943" y="3429"/>
                  </a:lnTo>
                  <a:cubicBezTo>
                    <a:pt x="9943" y="3679"/>
                    <a:pt x="9954" y="3941"/>
                    <a:pt x="10002" y="4203"/>
                  </a:cubicBezTo>
                  <a:cubicBezTo>
                    <a:pt x="10050" y="4393"/>
                    <a:pt x="10050" y="4596"/>
                    <a:pt x="10050" y="4798"/>
                  </a:cubicBezTo>
                  <a:cubicBezTo>
                    <a:pt x="10062" y="5691"/>
                    <a:pt x="10062" y="6584"/>
                    <a:pt x="10073" y="7477"/>
                  </a:cubicBezTo>
                  <a:cubicBezTo>
                    <a:pt x="10073" y="7715"/>
                    <a:pt x="10121" y="7965"/>
                    <a:pt x="10157" y="8203"/>
                  </a:cubicBezTo>
                  <a:cubicBezTo>
                    <a:pt x="10169" y="8334"/>
                    <a:pt x="10193" y="8453"/>
                    <a:pt x="10193" y="8584"/>
                  </a:cubicBezTo>
                  <a:lnTo>
                    <a:pt x="10193" y="10489"/>
                  </a:lnTo>
                  <a:cubicBezTo>
                    <a:pt x="10181" y="10609"/>
                    <a:pt x="10157" y="10775"/>
                    <a:pt x="10121" y="10966"/>
                  </a:cubicBezTo>
                  <a:close/>
                  <a:moveTo>
                    <a:pt x="2846" y="583"/>
                  </a:moveTo>
                  <a:lnTo>
                    <a:pt x="2846" y="1441"/>
                  </a:lnTo>
                  <a:cubicBezTo>
                    <a:pt x="2846" y="1607"/>
                    <a:pt x="2858" y="1774"/>
                    <a:pt x="2811" y="1917"/>
                  </a:cubicBezTo>
                  <a:cubicBezTo>
                    <a:pt x="2739" y="2131"/>
                    <a:pt x="2751" y="2346"/>
                    <a:pt x="2751" y="2560"/>
                  </a:cubicBezTo>
                  <a:cubicBezTo>
                    <a:pt x="2751" y="2667"/>
                    <a:pt x="2751" y="2774"/>
                    <a:pt x="2739" y="2858"/>
                  </a:cubicBezTo>
                  <a:cubicBezTo>
                    <a:pt x="2704" y="3036"/>
                    <a:pt x="2608" y="3155"/>
                    <a:pt x="2430" y="3167"/>
                  </a:cubicBezTo>
                  <a:cubicBezTo>
                    <a:pt x="2239" y="3191"/>
                    <a:pt x="2013" y="3215"/>
                    <a:pt x="1834" y="3155"/>
                  </a:cubicBezTo>
                  <a:cubicBezTo>
                    <a:pt x="1477" y="3036"/>
                    <a:pt x="1084" y="3143"/>
                    <a:pt x="727" y="2977"/>
                  </a:cubicBezTo>
                  <a:cubicBezTo>
                    <a:pt x="656" y="3143"/>
                    <a:pt x="691" y="3286"/>
                    <a:pt x="691" y="3429"/>
                  </a:cubicBezTo>
                  <a:lnTo>
                    <a:pt x="691" y="6882"/>
                  </a:lnTo>
                  <a:cubicBezTo>
                    <a:pt x="691" y="7180"/>
                    <a:pt x="668" y="7489"/>
                    <a:pt x="763" y="7775"/>
                  </a:cubicBezTo>
                  <a:cubicBezTo>
                    <a:pt x="787" y="7870"/>
                    <a:pt x="787" y="7989"/>
                    <a:pt x="787" y="8108"/>
                  </a:cubicBezTo>
                  <a:lnTo>
                    <a:pt x="787" y="8882"/>
                  </a:lnTo>
                  <a:cubicBezTo>
                    <a:pt x="787" y="9001"/>
                    <a:pt x="787" y="9120"/>
                    <a:pt x="822" y="9227"/>
                  </a:cubicBezTo>
                  <a:cubicBezTo>
                    <a:pt x="906" y="9513"/>
                    <a:pt x="906" y="9799"/>
                    <a:pt x="906" y="10073"/>
                  </a:cubicBezTo>
                  <a:cubicBezTo>
                    <a:pt x="906" y="10358"/>
                    <a:pt x="953" y="10609"/>
                    <a:pt x="1072" y="10870"/>
                  </a:cubicBezTo>
                  <a:cubicBezTo>
                    <a:pt x="1430" y="10930"/>
                    <a:pt x="6823" y="10942"/>
                    <a:pt x="7454" y="10894"/>
                  </a:cubicBezTo>
                  <a:cubicBezTo>
                    <a:pt x="7573" y="10668"/>
                    <a:pt x="7716" y="10466"/>
                    <a:pt x="7847" y="10228"/>
                  </a:cubicBezTo>
                  <a:cubicBezTo>
                    <a:pt x="7799" y="10180"/>
                    <a:pt x="7740" y="10120"/>
                    <a:pt x="7668" y="10097"/>
                  </a:cubicBezTo>
                  <a:cubicBezTo>
                    <a:pt x="7621" y="10073"/>
                    <a:pt x="7549" y="10073"/>
                    <a:pt x="7502" y="10097"/>
                  </a:cubicBezTo>
                  <a:cubicBezTo>
                    <a:pt x="7276" y="10108"/>
                    <a:pt x="7121" y="10013"/>
                    <a:pt x="6966" y="9858"/>
                  </a:cubicBezTo>
                  <a:cubicBezTo>
                    <a:pt x="6883" y="9751"/>
                    <a:pt x="6775" y="9644"/>
                    <a:pt x="6668" y="9525"/>
                  </a:cubicBezTo>
                  <a:cubicBezTo>
                    <a:pt x="6549" y="9561"/>
                    <a:pt x="6430" y="9573"/>
                    <a:pt x="6323" y="9596"/>
                  </a:cubicBezTo>
                  <a:cubicBezTo>
                    <a:pt x="5835" y="9799"/>
                    <a:pt x="5371" y="9763"/>
                    <a:pt x="4894" y="9537"/>
                  </a:cubicBezTo>
                  <a:cubicBezTo>
                    <a:pt x="4799" y="9501"/>
                    <a:pt x="4692" y="9454"/>
                    <a:pt x="4585" y="9394"/>
                  </a:cubicBezTo>
                  <a:cubicBezTo>
                    <a:pt x="4335" y="9275"/>
                    <a:pt x="4085" y="9204"/>
                    <a:pt x="3799" y="9215"/>
                  </a:cubicBezTo>
                  <a:cubicBezTo>
                    <a:pt x="3323" y="9227"/>
                    <a:pt x="2846" y="9215"/>
                    <a:pt x="2370" y="9204"/>
                  </a:cubicBezTo>
                  <a:cubicBezTo>
                    <a:pt x="2263" y="9204"/>
                    <a:pt x="2144" y="9168"/>
                    <a:pt x="2037" y="9120"/>
                  </a:cubicBezTo>
                  <a:cubicBezTo>
                    <a:pt x="2001" y="9108"/>
                    <a:pt x="1953" y="9037"/>
                    <a:pt x="1953" y="8989"/>
                  </a:cubicBezTo>
                  <a:cubicBezTo>
                    <a:pt x="1953" y="8942"/>
                    <a:pt x="2001" y="8870"/>
                    <a:pt x="2037" y="8858"/>
                  </a:cubicBezTo>
                  <a:cubicBezTo>
                    <a:pt x="2180" y="8811"/>
                    <a:pt x="2323" y="8787"/>
                    <a:pt x="2453" y="8763"/>
                  </a:cubicBezTo>
                  <a:cubicBezTo>
                    <a:pt x="2787" y="8751"/>
                    <a:pt x="3132" y="8751"/>
                    <a:pt x="3454" y="8751"/>
                  </a:cubicBezTo>
                  <a:cubicBezTo>
                    <a:pt x="3513" y="8751"/>
                    <a:pt x="3608" y="8763"/>
                    <a:pt x="3632" y="8668"/>
                  </a:cubicBezTo>
                  <a:cubicBezTo>
                    <a:pt x="3573" y="8442"/>
                    <a:pt x="3370" y="8323"/>
                    <a:pt x="3263" y="8144"/>
                  </a:cubicBezTo>
                  <a:cubicBezTo>
                    <a:pt x="3156" y="7965"/>
                    <a:pt x="3096" y="7751"/>
                    <a:pt x="3013" y="7549"/>
                  </a:cubicBezTo>
                  <a:cubicBezTo>
                    <a:pt x="2596" y="7489"/>
                    <a:pt x="2144" y="7572"/>
                    <a:pt x="1739" y="7441"/>
                  </a:cubicBezTo>
                  <a:cubicBezTo>
                    <a:pt x="1703" y="7310"/>
                    <a:pt x="1775" y="7215"/>
                    <a:pt x="1882" y="7203"/>
                  </a:cubicBezTo>
                  <a:cubicBezTo>
                    <a:pt x="2072" y="7180"/>
                    <a:pt x="2275" y="7156"/>
                    <a:pt x="2477" y="7144"/>
                  </a:cubicBezTo>
                  <a:cubicBezTo>
                    <a:pt x="2620" y="7132"/>
                    <a:pt x="2787" y="7180"/>
                    <a:pt x="2954" y="7072"/>
                  </a:cubicBezTo>
                  <a:cubicBezTo>
                    <a:pt x="2977" y="6763"/>
                    <a:pt x="2989" y="6429"/>
                    <a:pt x="3025" y="6072"/>
                  </a:cubicBezTo>
                  <a:cubicBezTo>
                    <a:pt x="2930" y="6060"/>
                    <a:pt x="2858" y="6048"/>
                    <a:pt x="2775" y="6048"/>
                  </a:cubicBezTo>
                  <a:lnTo>
                    <a:pt x="1906" y="6048"/>
                  </a:lnTo>
                  <a:cubicBezTo>
                    <a:pt x="1775" y="6048"/>
                    <a:pt x="1656" y="6025"/>
                    <a:pt x="1537" y="5941"/>
                  </a:cubicBezTo>
                  <a:cubicBezTo>
                    <a:pt x="1430" y="5846"/>
                    <a:pt x="1418" y="5691"/>
                    <a:pt x="1537" y="5608"/>
                  </a:cubicBezTo>
                  <a:cubicBezTo>
                    <a:pt x="1596" y="5572"/>
                    <a:pt x="1668" y="5536"/>
                    <a:pt x="1727" y="5536"/>
                  </a:cubicBezTo>
                  <a:cubicBezTo>
                    <a:pt x="1834" y="5525"/>
                    <a:pt x="1942" y="5536"/>
                    <a:pt x="2025" y="5536"/>
                  </a:cubicBezTo>
                  <a:lnTo>
                    <a:pt x="3287" y="5536"/>
                  </a:lnTo>
                  <a:cubicBezTo>
                    <a:pt x="3335" y="5453"/>
                    <a:pt x="3406" y="5394"/>
                    <a:pt x="3430" y="5310"/>
                  </a:cubicBezTo>
                  <a:cubicBezTo>
                    <a:pt x="3454" y="5120"/>
                    <a:pt x="3561" y="5001"/>
                    <a:pt x="3692" y="4882"/>
                  </a:cubicBezTo>
                  <a:cubicBezTo>
                    <a:pt x="3799" y="4774"/>
                    <a:pt x="3918" y="4703"/>
                    <a:pt x="4025" y="4596"/>
                  </a:cubicBezTo>
                  <a:cubicBezTo>
                    <a:pt x="4085" y="4536"/>
                    <a:pt x="4168" y="4501"/>
                    <a:pt x="4120" y="4358"/>
                  </a:cubicBezTo>
                  <a:cubicBezTo>
                    <a:pt x="4037" y="4358"/>
                    <a:pt x="3942" y="4346"/>
                    <a:pt x="3847" y="4346"/>
                  </a:cubicBezTo>
                  <a:cubicBezTo>
                    <a:pt x="3251" y="4346"/>
                    <a:pt x="2668" y="4358"/>
                    <a:pt x="2072" y="4358"/>
                  </a:cubicBezTo>
                  <a:cubicBezTo>
                    <a:pt x="1918" y="4358"/>
                    <a:pt x="1787" y="4358"/>
                    <a:pt x="1644" y="4334"/>
                  </a:cubicBezTo>
                  <a:cubicBezTo>
                    <a:pt x="1525" y="4322"/>
                    <a:pt x="1418" y="4262"/>
                    <a:pt x="1406" y="4120"/>
                  </a:cubicBezTo>
                  <a:cubicBezTo>
                    <a:pt x="1596" y="3917"/>
                    <a:pt x="1596" y="3917"/>
                    <a:pt x="1834" y="3905"/>
                  </a:cubicBezTo>
                  <a:lnTo>
                    <a:pt x="2787" y="3905"/>
                  </a:lnTo>
                  <a:cubicBezTo>
                    <a:pt x="3918" y="3881"/>
                    <a:pt x="5061" y="3977"/>
                    <a:pt x="6192" y="3810"/>
                  </a:cubicBezTo>
                  <a:cubicBezTo>
                    <a:pt x="6656" y="3739"/>
                    <a:pt x="7145" y="3810"/>
                    <a:pt x="7621" y="3810"/>
                  </a:cubicBezTo>
                  <a:cubicBezTo>
                    <a:pt x="7680" y="3810"/>
                    <a:pt x="7740" y="3810"/>
                    <a:pt x="7787" y="3846"/>
                  </a:cubicBezTo>
                  <a:cubicBezTo>
                    <a:pt x="7847" y="3870"/>
                    <a:pt x="7907" y="3941"/>
                    <a:pt x="7907" y="3989"/>
                  </a:cubicBezTo>
                  <a:cubicBezTo>
                    <a:pt x="7907" y="4048"/>
                    <a:pt x="7859" y="4120"/>
                    <a:pt x="7811" y="4167"/>
                  </a:cubicBezTo>
                  <a:cubicBezTo>
                    <a:pt x="7740" y="4215"/>
                    <a:pt x="7633" y="4239"/>
                    <a:pt x="7561" y="4274"/>
                  </a:cubicBezTo>
                  <a:cubicBezTo>
                    <a:pt x="7752" y="4501"/>
                    <a:pt x="7930" y="4739"/>
                    <a:pt x="8121" y="4929"/>
                  </a:cubicBezTo>
                  <a:cubicBezTo>
                    <a:pt x="8609" y="5405"/>
                    <a:pt x="8800" y="6001"/>
                    <a:pt x="8800" y="6656"/>
                  </a:cubicBezTo>
                  <a:lnTo>
                    <a:pt x="8800" y="7001"/>
                  </a:lnTo>
                  <a:cubicBezTo>
                    <a:pt x="8800" y="7739"/>
                    <a:pt x="8835" y="7537"/>
                    <a:pt x="8442" y="8156"/>
                  </a:cubicBezTo>
                  <a:cubicBezTo>
                    <a:pt x="8371" y="8275"/>
                    <a:pt x="8288" y="8394"/>
                    <a:pt x="8216" y="8501"/>
                  </a:cubicBezTo>
                  <a:cubicBezTo>
                    <a:pt x="8407" y="8823"/>
                    <a:pt x="8514" y="9144"/>
                    <a:pt x="8419" y="9513"/>
                  </a:cubicBezTo>
                  <a:cubicBezTo>
                    <a:pt x="8407" y="9573"/>
                    <a:pt x="8454" y="9656"/>
                    <a:pt x="8478" y="9763"/>
                  </a:cubicBezTo>
                  <a:cubicBezTo>
                    <a:pt x="8633" y="9704"/>
                    <a:pt x="8752" y="9656"/>
                    <a:pt x="8871" y="9620"/>
                  </a:cubicBezTo>
                  <a:cubicBezTo>
                    <a:pt x="9002" y="9573"/>
                    <a:pt x="9121" y="9585"/>
                    <a:pt x="9228" y="9692"/>
                  </a:cubicBezTo>
                  <a:lnTo>
                    <a:pt x="9454" y="9918"/>
                  </a:lnTo>
                  <a:cubicBezTo>
                    <a:pt x="9478" y="9882"/>
                    <a:pt x="9490" y="9882"/>
                    <a:pt x="9490" y="9870"/>
                  </a:cubicBezTo>
                  <a:cubicBezTo>
                    <a:pt x="9514" y="9263"/>
                    <a:pt x="9573" y="8632"/>
                    <a:pt x="9454" y="8025"/>
                  </a:cubicBezTo>
                  <a:cubicBezTo>
                    <a:pt x="9419" y="7870"/>
                    <a:pt x="9407" y="7715"/>
                    <a:pt x="9407" y="7549"/>
                  </a:cubicBezTo>
                  <a:cubicBezTo>
                    <a:pt x="9407" y="6620"/>
                    <a:pt x="9419" y="5703"/>
                    <a:pt x="9419" y="4774"/>
                  </a:cubicBezTo>
                  <a:cubicBezTo>
                    <a:pt x="9419" y="4596"/>
                    <a:pt x="9419" y="4441"/>
                    <a:pt x="9395" y="4262"/>
                  </a:cubicBezTo>
                  <a:cubicBezTo>
                    <a:pt x="9311" y="3917"/>
                    <a:pt x="9311" y="3572"/>
                    <a:pt x="9311" y="3227"/>
                  </a:cubicBezTo>
                  <a:cubicBezTo>
                    <a:pt x="9311" y="2905"/>
                    <a:pt x="9359" y="2560"/>
                    <a:pt x="9288" y="2238"/>
                  </a:cubicBezTo>
                  <a:cubicBezTo>
                    <a:pt x="9216" y="1822"/>
                    <a:pt x="9216" y="1405"/>
                    <a:pt x="9192" y="988"/>
                  </a:cubicBezTo>
                  <a:cubicBezTo>
                    <a:pt x="9192" y="845"/>
                    <a:pt x="9181" y="703"/>
                    <a:pt x="9181" y="548"/>
                  </a:cubicBezTo>
                  <a:cubicBezTo>
                    <a:pt x="9109" y="536"/>
                    <a:pt x="9050" y="524"/>
                    <a:pt x="8990" y="524"/>
                  </a:cubicBezTo>
                  <a:cubicBezTo>
                    <a:pt x="6966" y="583"/>
                    <a:pt x="4930" y="583"/>
                    <a:pt x="2846" y="583"/>
                  </a:cubicBezTo>
                  <a:close/>
                  <a:moveTo>
                    <a:pt x="8204" y="6918"/>
                  </a:moveTo>
                  <a:cubicBezTo>
                    <a:pt x="8228" y="6298"/>
                    <a:pt x="8085" y="5727"/>
                    <a:pt x="7621" y="5286"/>
                  </a:cubicBezTo>
                  <a:cubicBezTo>
                    <a:pt x="7609" y="5275"/>
                    <a:pt x="7597" y="5239"/>
                    <a:pt x="7573" y="5215"/>
                  </a:cubicBezTo>
                  <a:cubicBezTo>
                    <a:pt x="7442" y="4977"/>
                    <a:pt x="7240" y="4822"/>
                    <a:pt x="7002" y="4715"/>
                  </a:cubicBezTo>
                  <a:cubicBezTo>
                    <a:pt x="6525" y="4513"/>
                    <a:pt x="6025" y="4441"/>
                    <a:pt x="5525" y="4513"/>
                  </a:cubicBezTo>
                  <a:cubicBezTo>
                    <a:pt x="5049" y="4584"/>
                    <a:pt x="4620" y="4774"/>
                    <a:pt x="4216" y="5013"/>
                  </a:cubicBezTo>
                  <a:cubicBezTo>
                    <a:pt x="4001" y="5132"/>
                    <a:pt x="3823" y="5251"/>
                    <a:pt x="3799" y="5525"/>
                  </a:cubicBezTo>
                  <a:cubicBezTo>
                    <a:pt x="3787" y="5608"/>
                    <a:pt x="3727" y="5703"/>
                    <a:pt x="3680" y="5786"/>
                  </a:cubicBezTo>
                  <a:cubicBezTo>
                    <a:pt x="3525" y="6060"/>
                    <a:pt x="3442" y="6346"/>
                    <a:pt x="3549" y="6656"/>
                  </a:cubicBezTo>
                  <a:cubicBezTo>
                    <a:pt x="3561" y="6703"/>
                    <a:pt x="3561" y="6739"/>
                    <a:pt x="3561" y="6787"/>
                  </a:cubicBezTo>
                  <a:cubicBezTo>
                    <a:pt x="3608" y="7060"/>
                    <a:pt x="3680" y="7322"/>
                    <a:pt x="3704" y="7584"/>
                  </a:cubicBezTo>
                  <a:cubicBezTo>
                    <a:pt x="3739" y="7906"/>
                    <a:pt x="3989" y="8084"/>
                    <a:pt x="4168" y="8299"/>
                  </a:cubicBezTo>
                  <a:cubicBezTo>
                    <a:pt x="4406" y="8632"/>
                    <a:pt x="4716" y="8882"/>
                    <a:pt x="5156" y="8930"/>
                  </a:cubicBezTo>
                  <a:cubicBezTo>
                    <a:pt x="5228" y="8942"/>
                    <a:pt x="5299" y="8954"/>
                    <a:pt x="5347" y="9001"/>
                  </a:cubicBezTo>
                  <a:cubicBezTo>
                    <a:pt x="5537" y="9192"/>
                    <a:pt x="5752" y="9180"/>
                    <a:pt x="5990" y="9096"/>
                  </a:cubicBezTo>
                  <a:cubicBezTo>
                    <a:pt x="6073" y="9061"/>
                    <a:pt x="6180" y="9037"/>
                    <a:pt x="6263" y="9001"/>
                  </a:cubicBezTo>
                  <a:cubicBezTo>
                    <a:pt x="6859" y="8894"/>
                    <a:pt x="7311" y="8537"/>
                    <a:pt x="7728" y="8144"/>
                  </a:cubicBezTo>
                  <a:cubicBezTo>
                    <a:pt x="8038" y="7834"/>
                    <a:pt x="8288" y="7441"/>
                    <a:pt x="8204" y="6918"/>
                  </a:cubicBezTo>
                  <a:close/>
                  <a:moveTo>
                    <a:pt x="10288" y="12418"/>
                  </a:moveTo>
                  <a:cubicBezTo>
                    <a:pt x="10050" y="11656"/>
                    <a:pt x="9573" y="11085"/>
                    <a:pt x="9181" y="10466"/>
                  </a:cubicBezTo>
                  <a:cubicBezTo>
                    <a:pt x="9157" y="10406"/>
                    <a:pt x="9097" y="10347"/>
                    <a:pt x="9050" y="10299"/>
                  </a:cubicBezTo>
                  <a:cubicBezTo>
                    <a:pt x="9002" y="10251"/>
                    <a:pt x="8966" y="10239"/>
                    <a:pt x="8919" y="10204"/>
                  </a:cubicBezTo>
                  <a:cubicBezTo>
                    <a:pt x="8633" y="10251"/>
                    <a:pt x="8454" y="10466"/>
                    <a:pt x="8228" y="10585"/>
                  </a:cubicBezTo>
                  <a:cubicBezTo>
                    <a:pt x="8192" y="10609"/>
                    <a:pt x="8145" y="10716"/>
                    <a:pt x="8157" y="10775"/>
                  </a:cubicBezTo>
                  <a:cubicBezTo>
                    <a:pt x="8168" y="10859"/>
                    <a:pt x="8216" y="10966"/>
                    <a:pt x="8276" y="11037"/>
                  </a:cubicBezTo>
                  <a:cubicBezTo>
                    <a:pt x="8395" y="11216"/>
                    <a:pt x="8526" y="11382"/>
                    <a:pt x="8669" y="11549"/>
                  </a:cubicBezTo>
                  <a:cubicBezTo>
                    <a:pt x="8919" y="11871"/>
                    <a:pt x="9181" y="12204"/>
                    <a:pt x="9454" y="12514"/>
                  </a:cubicBezTo>
                  <a:cubicBezTo>
                    <a:pt x="9514" y="12585"/>
                    <a:pt x="9621" y="12621"/>
                    <a:pt x="9704" y="12680"/>
                  </a:cubicBezTo>
                  <a:cubicBezTo>
                    <a:pt x="9895" y="12597"/>
                    <a:pt x="10073" y="12502"/>
                    <a:pt x="10288" y="12418"/>
                  </a:cubicBezTo>
                  <a:close/>
                  <a:moveTo>
                    <a:pt x="1108" y="2393"/>
                  </a:moveTo>
                  <a:cubicBezTo>
                    <a:pt x="1287" y="2500"/>
                    <a:pt x="1453" y="2453"/>
                    <a:pt x="1620" y="2477"/>
                  </a:cubicBezTo>
                  <a:cubicBezTo>
                    <a:pt x="1787" y="2488"/>
                    <a:pt x="1942" y="2631"/>
                    <a:pt x="2144" y="2512"/>
                  </a:cubicBezTo>
                  <a:cubicBezTo>
                    <a:pt x="2156" y="2238"/>
                    <a:pt x="2203" y="1941"/>
                    <a:pt x="2275" y="1655"/>
                  </a:cubicBezTo>
                  <a:cubicBezTo>
                    <a:pt x="2323" y="1500"/>
                    <a:pt x="2323" y="1322"/>
                    <a:pt x="2275" y="1143"/>
                  </a:cubicBezTo>
                  <a:cubicBezTo>
                    <a:pt x="2084" y="1262"/>
                    <a:pt x="1406" y="1953"/>
                    <a:pt x="1156" y="2238"/>
                  </a:cubicBezTo>
                  <a:cubicBezTo>
                    <a:pt x="1132" y="2274"/>
                    <a:pt x="1120" y="2334"/>
                    <a:pt x="1108" y="2393"/>
                  </a:cubicBezTo>
                  <a:close/>
                  <a:moveTo>
                    <a:pt x="7978" y="9275"/>
                  </a:moveTo>
                  <a:cubicBezTo>
                    <a:pt x="7966" y="9120"/>
                    <a:pt x="7930" y="9001"/>
                    <a:pt x="7752" y="8942"/>
                  </a:cubicBezTo>
                  <a:cubicBezTo>
                    <a:pt x="7597" y="9061"/>
                    <a:pt x="7418" y="9204"/>
                    <a:pt x="7240" y="9323"/>
                  </a:cubicBezTo>
                  <a:cubicBezTo>
                    <a:pt x="7276" y="9477"/>
                    <a:pt x="7371" y="9573"/>
                    <a:pt x="7514" y="9573"/>
                  </a:cubicBezTo>
                  <a:cubicBezTo>
                    <a:pt x="7728" y="9585"/>
                    <a:pt x="7847" y="9406"/>
                    <a:pt x="7978" y="92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61"/>
            <p:cNvSpPr/>
            <p:nvPr/>
          </p:nvSpPr>
          <p:spPr>
            <a:xfrm>
              <a:off x="2623825" y="2430500"/>
              <a:ext cx="109575" cy="16075"/>
            </a:xfrm>
            <a:custGeom>
              <a:avLst/>
              <a:gdLst/>
              <a:ahLst/>
              <a:cxnLst/>
              <a:rect l="l" t="t" r="r" b="b"/>
              <a:pathLst>
                <a:path w="4383" h="643" extrusionOk="0">
                  <a:moveTo>
                    <a:pt x="3787" y="464"/>
                  </a:moveTo>
                  <a:lnTo>
                    <a:pt x="1846" y="464"/>
                  </a:lnTo>
                  <a:cubicBezTo>
                    <a:pt x="1644" y="464"/>
                    <a:pt x="1429" y="500"/>
                    <a:pt x="1203" y="560"/>
                  </a:cubicBezTo>
                  <a:cubicBezTo>
                    <a:pt x="894" y="643"/>
                    <a:pt x="548" y="595"/>
                    <a:pt x="227" y="572"/>
                  </a:cubicBezTo>
                  <a:cubicBezTo>
                    <a:pt x="179" y="572"/>
                    <a:pt x="132" y="560"/>
                    <a:pt x="108" y="524"/>
                  </a:cubicBezTo>
                  <a:cubicBezTo>
                    <a:pt x="60" y="476"/>
                    <a:pt x="1" y="417"/>
                    <a:pt x="1" y="357"/>
                  </a:cubicBezTo>
                  <a:cubicBezTo>
                    <a:pt x="1" y="298"/>
                    <a:pt x="72" y="226"/>
                    <a:pt x="120" y="214"/>
                  </a:cubicBezTo>
                  <a:cubicBezTo>
                    <a:pt x="227" y="179"/>
                    <a:pt x="346" y="167"/>
                    <a:pt x="465" y="167"/>
                  </a:cubicBezTo>
                  <a:cubicBezTo>
                    <a:pt x="739" y="155"/>
                    <a:pt x="1025" y="179"/>
                    <a:pt x="1310" y="48"/>
                  </a:cubicBezTo>
                  <a:cubicBezTo>
                    <a:pt x="1406" y="0"/>
                    <a:pt x="1501" y="36"/>
                    <a:pt x="1608" y="36"/>
                  </a:cubicBezTo>
                  <a:cubicBezTo>
                    <a:pt x="2310" y="36"/>
                    <a:pt x="3013" y="36"/>
                    <a:pt x="3727" y="12"/>
                  </a:cubicBezTo>
                  <a:cubicBezTo>
                    <a:pt x="3870" y="12"/>
                    <a:pt x="4001" y="12"/>
                    <a:pt x="4156" y="36"/>
                  </a:cubicBezTo>
                  <a:cubicBezTo>
                    <a:pt x="4287" y="48"/>
                    <a:pt x="4382" y="143"/>
                    <a:pt x="4382" y="262"/>
                  </a:cubicBezTo>
                  <a:cubicBezTo>
                    <a:pt x="4382" y="357"/>
                    <a:pt x="4299" y="476"/>
                    <a:pt x="4168" y="500"/>
                  </a:cubicBezTo>
                  <a:cubicBezTo>
                    <a:pt x="4037" y="512"/>
                    <a:pt x="3918" y="512"/>
                    <a:pt x="3787" y="5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61"/>
            <p:cNvSpPr/>
            <p:nvPr/>
          </p:nvSpPr>
          <p:spPr>
            <a:xfrm>
              <a:off x="2645550" y="2505800"/>
              <a:ext cx="71475" cy="75625"/>
            </a:xfrm>
            <a:custGeom>
              <a:avLst/>
              <a:gdLst/>
              <a:ahLst/>
              <a:cxnLst/>
              <a:rect l="l" t="t" r="r" b="b"/>
              <a:pathLst>
                <a:path w="2859" h="3025" extrusionOk="0">
                  <a:moveTo>
                    <a:pt x="1906" y="2191"/>
                  </a:moveTo>
                  <a:cubicBezTo>
                    <a:pt x="1346" y="2108"/>
                    <a:pt x="1025" y="2132"/>
                    <a:pt x="739" y="2215"/>
                  </a:cubicBezTo>
                  <a:cubicBezTo>
                    <a:pt x="656" y="2322"/>
                    <a:pt x="691" y="2465"/>
                    <a:pt x="668" y="2584"/>
                  </a:cubicBezTo>
                  <a:cubicBezTo>
                    <a:pt x="632" y="2810"/>
                    <a:pt x="537" y="2965"/>
                    <a:pt x="382" y="2977"/>
                  </a:cubicBezTo>
                  <a:cubicBezTo>
                    <a:pt x="239" y="2989"/>
                    <a:pt x="84" y="2822"/>
                    <a:pt x="36" y="2584"/>
                  </a:cubicBezTo>
                  <a:cubicBezTo>
                    <a:pt x="25" y="2513"/>
                    <a:pt x="1" y="2441"/>
                    <a:pt x="25" y="2382"/>
                  </a:cubicBezTo>
                  <a:cubicBezTo>
                    <a:pt x="179" y="1953"/>
                    <a:pt x="215" y="1489"/>
                    <a:pt x="429" y="1072"/>
                  </a:cubicBezTo>
                  <a:cubicBezTo>
                    <a:pt x="537" y="858"/>
                    <a:pt x="632" y="667"/>
                    <a:pt x="739" y="465"/>
                  </a:cubicBezTo>
                  <a:cubicBezTo>
                    <a:pt x="906" y="131"/>
                    <a:pt x="1263" y="0"/>
                    <a:pt x="1560" y="179"/>
                  </a:cubicBezTo>
                  <a:cubicBezTo>
                    <a:pt x="1882" y="381"/>
                    <a:pt x="2168" y="655"/>
                    <a:pt x="2227" y="1084"/>
                  </a:cubicBezTo>
                  <a:cubicBezTo>
                    <a:pt x="2227" y="1131"/>
                    <a:pt x="2227" y="1179"/>
                    <a:pt x="2263" y="1203"/>
                  </a:cubicBezTo>
                  <a:cubicBezTo>
                    <a:pt x="2394" y="1548"/>
                    <a:pt x="2537" y="1893"/>
                    <a:pt x="2692" y="2227"/>
                  </a:cubicBezTo>
                  <a:cubicBezTo>
                    <a:pt x="2715" y="2310"/>
                    <a:pt x="2763" y="2382"/>
                    <a:pt x="2799" y="2465"/>
                  </a:cubicBezTo>
                  <a:cubicBezTo>
                    <a:pt x="2858" y="2608"/>
                    <a:pt x="2823" y="2727"/>
                    <a:pt x="2751" y="2846"/>
                  </a:cubicBezTo>
                  <a:cubicBezTo>
                    <a:pt x="2644" y="3001"/>
                    <a:pt x="2418" y="3024"/>
                    <a:pt x="2299" y="2870"/>
                  </a:cubicBezTo>
                  <a:cubicBezTo>
                    <a:pt x="2215" y="2751"/>
                    <a:pt x="2144" y="2608"/>
                    <a:pt x="2061" y="2465"/>
                  </a:cubicBezTo>
                  <a:cubicBezTo>
                    <a:pt x="2001" y="2370"/>
                    <a:pt x="1941" y="2274"/>
                    <a:pt x="1906" y="2191"/>
                  </a:cubicBezTo>
                  <a:close/>
                  <a:moveTo>
                    <a:pt x="1251" y="822"/>
                  </a:moveTo>
                  <a:cubicBezTo>
                    <a:pt x="1132" y="1072"/>
                    <a:pt x="1060" y="1298"/>
                    <a:pt x="1037" y="1548"/>
                  </a:cubicBezTo>
                  <a:cubicBezTo>
                    <a:pt x="1251" y="1572"/>
                    <a:pt x="1441" y="1608"/>
                    <a:pt x="1632" y="1512"/>
                  </a:cubicBezTo>
                  <a:cubicBezTo>
                    <a:pt x="1584" y="1239"/>
                    <a:pt x="1632" y="953"/>
                    <a:pt x="1251" y="8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0254BF0-CE66-6811-6F6E-03BCBF987905}"/>
              </a:ext>
            </a:extLst>
          </p:cNvPr>
          <p:cNvSpPr txBox="1"/>
          <p:nvPr/>
        </p:nvSpPr>
        <p:spPr>
          <a:xfrm>
            <a:off x="2351513" y="3154311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E2476B-44FA-FB6B-88B8-E4B6BAB69025}"/>
              </a:ext>
            </a:extLst>
          </p:cNvPr>
          <p:cNvSpPr txBox="1"/>
          <p:nvPr/>
        </p:nvSpPr>
        <p:spPr>
          <a:xfrm>
            <a:off x="863950" y="3609215"/>
            <a:ext cx="737313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4DA756A-0718-CA11-50E2-FCEDB9E4CF7D}"/>
              </a:ext>
            </a:extLst>
          </p:cNvPr>
          <p:cNvGrpSpPr/>
          <p:nvPr/>
        </p:nvGrpSpPr>
        <p:grpSpPr>
          <a:xfrm>
            <a:off x="1602119" y="223813"/>
            <a:ext cx="1195100" cy="1195100"/>
            <a:chOff x="1602119" y="223813"/>
            <a:chExt cx="1195100" cy="1195100"/>
          </a:xfrm>
        </p:grpSpPr>
        <p:sp>
          <p:nvSpPr>
            <p:cNvPr id="578" name="Google Shape;578;p61"/>
            <p:cNvSpPr/>
            <p:nvPr/>
          </p:nvSpPr>
          <p:spPr>
            <a:xfrm>
              <a:off x="1602119" y="223813"/>
              <a:ext cx="1195100" cy="1195100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" name="Google Shape;3864;p116">
              <a:extLst>
                <a:ext uri="{FF2B5EF4-FFF2-40B4-BE49-F238E27FC236}">
                  <a16:creationId xmlns:a16="http://schemas.microsoft.com/office/drawing/2014/main" id="{E050AD40-50F9-22C2-577A-6D37DDB7E9E4}"/>
                </a:ext>
              </a:extLst>
            </p:cNvPr>
            <p:cNvGrpSpPr/>
            <p:nvPr/>
          </p:nvGrpSpPr>
          <p:grpSpPr>
            <a:xfrm>
              <a:off x="1799522" y="484606"/>
              <a:ext cx="800293" cy="576772"/>
              <a:chOff x="4017750" y="2417225"/>
              <a:chExt cx="519425" cy="374350"/>
            </a:xfrm>
          </p:grpSpPr>
          <p:sp>
            <p:nvSpPr>
              <p:cNvPr id="5" name="Google Shape;3865;p116">
                <a:extLst>
                  <a:ext uri="{FF2B5EF4-FFF2-40B4-BE49-F238E27FC236}">
                    <a16:creationId xmlns:a16="http://schemas.microsoft.com/office/drawing/2014/main" id="{557E58F4-2063-E4EB-EDAF-63FA3E3BE9F3}"/>
                  </a:ext>
                </a:extLst>
              </p:cNvPr>
              <p:cNvSpPr/>
              <p:nvPr/>
            </p:nvSpPr>
            <p:spPr>
              <a:xfrm>
                <a:off x="4017750" y="2417225"/>
                <a:ext cx="519425" cy="374350"/>
              </a:xfrm>
              <a:custGeom>
                <a:avLst/>
                <a:gdLst/>
                <a:ahLst/>
                <a:cxnLst/>
                <a:rect l="l" t="t" r="r" b="b"/>
                <a:pathLst>
                  <a:path w="20777" h="14974" extrusionOk="0">
                    <a:moveTo>
                      <a:pt x="2247" y="1124"/>
                    </a:moveTo>
                    <a:cubicBezTo>
                      <a:pt x="2256" y="1124"/>
                      <a:pt x="2266" y="1125"/>
                      <a:pt x="2275" y="1126"/>
                    </a:cubicBezTo>
                    <a:cubicBezTo>
                      <a:pt x="3537" y="1150"/>
                      <a:pt x="5037" y="1233"/>
                      <a:pt x="6501" y="1745"/>
                    </a:cubicBezTo>
                    <a:cubicBezTo>
                      <a:pt x="6525" y="1757"/>
                      <a:pt x="6561" y="1757"/>
                      <a:pt x="6585" y="1769"/>
                    </a:cubicBezTo>
                    <a:cubicBezTo>
                      <a:pt x="6632" y="1781"/>
                      <a:pt x="6692" y="1805"/>
                      <a:pt x="6728" y="1817"/>
                    </a:cubicBezTo>
                    <a:lnTo>
                      <a:pt x="6847" y="1876"/>
                    </a:lnTo>
                    <a:cubicBezTo>
                      <a:pt x="7585" y="2257"/>
                      <a:pt x="8359" y="2662"/>
                      <a:pt x="9121" y="3079"/>
                    </a:cubicBezTo>
                    <a:cubicBezTo>
                      <a:pt x="9442" y="3258"/>
                      <a:pt x="9597" y="3496"/>
                      <a:pt x="9573" y="3889"/>
                    </a:cubicBezTo>
                    <a:cubicBezTo>
                      <a:pt x="9561" y="5091"/>
                      <a:pt x="9561" y="6306"/>
                      <a:pt x="9549" y="7496"/>
                    </a:cubicBezTo>
                    <a:lnTo>
                      <a:pt x="9549" y="7544"/>
                    </a:lnTo>
                    <a:cubicBezTo>
                      <a:pt x="9549" y="8318"/>
                      <a:pt x="9549" y="9092"/>
                      <a:pt x="9537" y="9866"/>
                    </a:cubicBezTo>
                    <a:cubicBezTo>
                      <a:pt x="9537" y="10044"/>
                      <a:pt x="9526" y="10235"/>
                      <a:pt x="9502" y="10413"/>
                    </a:cubicBezTo>
                    <a:cubicBezTo>
                      <a:pt x="9490" y="10568"/>
                      <a:pt x="9478" y="10711"/>
                      <a:pt x="9478" y="10866"/>
                    </a:cubicBezTo>
                    <a:cubicBezTo>
                      <a:pt x="9454" y="11223"/>
                      <a:pt x="9442" y="11568"/>
                      <a:pt x="9442" y="11925"/>
                    </a:cubicBezTo>
                    <a:cubicBezTo>
                      <a:pt x="9430" y="12235"/>
                      <a:pt x="9430" y="12556"/>
                      <a:pt x="9418" y="12878"/>
                    </a:cubicBezTo>
                    <a:cubicBezTo>
                      <a:pt x="9418" y="12913"/>
                      <a:pt x="9418" y="12949"/>
                      <a:pt x="9395" y="12997"/>
                    </a:cubicBezTo>
                    <a:cubicBezTo>
                      <a:pt x="9192" y="12890"/>
                      <a:pt x="9002" y="12794"/>
                      <a:pt x="8799" y="12699"/>
                    </a:cubicBezTo>
                    <a:cubicBezTo>
                      <a:pt x="8144" y="12342"/>
                      <a:pt x="7430" y="12116"/>
                      <a:pt x="6656" y="12044"/>
                    </a:cubicBezTo>
                    <a:cubicBezTo>
                      <a:pt x="6382" y="12044"/>
                      <a:pt x="6085" y="12009"/>
                      <a:pt x="5787" y="11961"/>
                    </a:cubicBezTo>
                    <a:cubicBezTo>
                      <a:pt x="5239" y="11901"/>
                      <a:pt x="4656" y="11842"/>
                      <a:pt x="4073" y="11806"/>
                    </a:cubicBezTo>
                    <a:cubicBezTo>
                      <a:pt x="3965" y="11806"/>
                      <a:pt x="3882" y="11782"/>
                      <a:pt x="3775" y="11782"/>
                    </a:cubicBezTo>
                    <a:cubicBezTo>
                      <a:pt x="3513" y="11782"/>
                      <a:pt x="3251" y="11806"/>
                      <a:pt x="3001" y="11818"/>
                    </a:cubicBezTo>
                    <a:cubicBezTo>
                      <a:pt x="2858" y="11830"/>
                      <a:pt x="2703" y="11830"/>
                      <a:pt x="2572" y="11842"/>
                    </a:cubicBezTo>
                    <a:cubicBezTo>
                      <a:pt x="2453" y="11842"/>
                      <a:pt x="2334" y="11854"/>
                      <a:pt x="2215" y="11854"/>
                    </a:cubicBezTo>
                    <a:cubicBezTo>
                      <a:pt x="2215" y="11818"/>
                      <a:pt x="2191" y="11782"/>
                      <a:pt x="2191" y="11735"/>
                    </a:cubicBezTo>
                    <a:lnTo>
                      <a:pt x="2156" y="10449"/>
                    </a:lnTo>
                    <a:lnTo>
                      <a:pt x="2156" y="10401"/>
                    </a:lnTo>
                    <a:cubicBezTo>
                      <a:pt x="2144" y="9866"/>
                      <a:pt x="2120" y="9330"/>
                      <a:pt x="2096" y="8794"/>
                    </a:cubicBezTo>
                    <a:cubicBezTo>
                      <a:pt x="2084" y="8461"/>
                      <a:pt x="2060" y="8151"/>
                      <a:pt x="2048" y="7830"/>
                    </a:cubicBezTo>
                    <a:cubicBezTo>
                      <a:pt x="2013" y="7306"/>
                      <a:pt x="1989" y="6770"/>
                      <a:pt x="1977" y="6234"/>
                    </a:cubicBezTo>
                    <a:cubicBezTo>
                      <a:pt x="1977" y="5758"/>
                      <a:pt x="1989" y="5270"/>
                      <a:pt x="2001" y="4770"/>
                    </a:cubicBezTo>
                    <a:cubicBezTo>
                      <a:pt x="2013" y="4353"/>
                      <a:pt x="2037" y="3936"/>
                      <a:pt x="2037" y="3519"/>
                    </a:cubicBezTo>
                    <a:cubicBezTo>
                      <a:pt x="2037" y="3079"/>
                      <a:pt x="2025" y="2627"/>
                      <a:pt x="1989" y="2198"/>
                    </a:cubicBezTo>
                    <a:cubicBezTo>
                      <a:pt x="1977" y="1984"/>
                      <a:pt x="1977" y="1757"/>
                      <a:pt x="1965" y="1531"/>
                    </a:cubicBezTo>
                    <a:lnTo>
                      <a:pt x="1965" y="1186"/>
                    </a:lnTo>
                    <a:lnTo>
                      <a:pt x="1977" y="1186"/>
                    </a:lnTo>
                    <a:cubicBezTo>
                      <a:pt x="2083" y="1165"/>
                      <a:pt x="2170" y="1124"/>
                      <a:pt x="2247" y="1124"/>
                    </a:cubicBezTo>
                    <a:close/>
                    <a:moveTo>
                      <a:pt x="17193" y="876"/>
                    </a:moveTo>
                    <a:cubicBezTo>
                      <a:pt x="17634" y="876"/>
                      <a:pt x="18074" y="912"/>
                      <a:pt x="18491" y="983"/>
                    </a:cubicBezTo>
                    <a:cubicBezTo>
                      <a:pt x="18562" y="995"/>
                      <a:pt x="18646" y="1007"/>
                      <a:pt x="18658" y="1007"/>
                    </a:cubicBezTo>
                    <a:cubicBezTo>
                      <a:pt x="18670" y="1031"/>
                      <a:pt x="18670" y="1114"/>
                      <a:pt x="18681" y="1186"/>
                    </a:cubicBezTo>
                    <a:cubicBezTo>
                      <a:pt x="18801" y="2293"/>
                      <a:pt x="18753" y="3436"/>
                      <a:pt x="18681" y="4520"/>
                    </a:cubicBezTo>
                    <a:cubicBezTo>
                      <a:pt x="18670" y="4758"/>
                      <a:pt x="18658" y="5020"/>
                      <a:pt x="18646" y="5258"/>
                    </a:cubicBezTo>
                    <a:lnTo>
                      <a:pt x="18598" y="6639"/>
                    </a:lnTo>
                    <a:cubicBezTo>
                      <a:pt x="18598" y="6996"/>
                      <a:pt x="18586" y="7353"/>
                      <a:pt x="18562" y="7710"/>
                    </a:cubicBezTo>
                    <a:cubicBezTo>
                      <a:pt x="18551" y="7972"/>
                      <a:pt x="18539" y="8234"/>
                      <a:pt x="18527" y="8496"/>
                    </a:cubicBezTo>
                    <a:lnTo>
                      <a:pt x="18479" y="9258"/>
                    </a:lnTo>
                    <a:cubicBezTo>
                      <a:pt x="18467" y="9508"/>
                      <a:pt x="18467" y="9746"/>
                      <a:pt x="18467" y="9996"/>
                    </a:cubicBezTo>
                    <a:lnTo>
                      <a:pt x="18467" y="10556"/>
                    </a:lnTo>
                    <a:cubicBezTo>
                      <a:pt x="18467" y="10818"/>
                      <a:pt x="18455" y="11044"/>
                      <a:pt x="18420" y="11270"/>
                    </a:cubicBezTo>
                    <a:cubicBezTo>
                      <a:pt x="18396" y="11544"/>
                      <a:pt x="18396" y="11544"/>
                      <a:pt x="18098" y="11580"/>
                    </a:cubicBezTo>
                    <a:cubicBezTo>
                      <a:pt x="17896" y="11592"/>
                      <a:pt x="17717" y="11604"/>
                      <a:pt x="17527" y="11628"/>
                    </a:cubicBezTo>
                    <a:cubicBezTo>
                      <a:pt x="17277" y="11640"/>
                      <a:pt x="17027" y="11663"/>
                      <a:pt x="16765" y="11687"/>
                    </a:cubicBezTo>
                    <a:cubicBezTo>
                      <a:pt x="15776" y="11782"/>
                      <a:pt x="14729" y="11985"/>
                      <a:pt x="13407" y="12318"/>
                    </a:cubicBezTo>
                    <a:lnTo>
                      <a:pt x="13133" y="12378"/>
                    </a:lnTo>
                    <a:cubicBezTo>
                      <a:pt x="12478" y="12544"/>
                      <a:pt x="11800" y="12723"/>
                      <a:pt x="11157" y="13056"/>
                    </a:cubicBezTo>
                    <a:cubicBezTo>
                      <a:pt x="10871" y="13199"/>
                      <a:pt x="10609" y="13354"/>
                      <a:pt x="10311" y="13509"/>
                    </a:cubicBezTo>
                    <a:lnTo>
                      <a:pt x="10157" y="13604"/>
                    </a:lnTo>
                    <a:lnTo>
                      <a:pt x="10157" y="13556"/>
                    </a:lnTo>
                    <a:cubicBezTo>
                      <a:pt x="10180" y="13175"/>
                      <a:pt x="10204" y="12794"/>
                      <a:pt x="10216" y="12413"/>
                    </a:cubicBezTo>
                    <a:cubicBezTo>
                      <a:pt x="10264" y="11580"/>
                      <a:pt x="10311" y="10711"/>
                      <a:pt x="10335" y="9866"/>
                    </a:cubicBezTo>
                    <a:cubicBezTo>
                      <a:pt x="10371" y="9092"/>
                      <a:pt x="10371" y="8306"/>
                      <a:pt x="10371" y="7544"/>
                    </a:cubicBezTo>
                    <a:lnTo>
                      <a:pt x="10371" y="6508"/>
                    </a:lnTo>
                    <a:lnTo>
                      <a:pt x="10371" y="5532"/>
                    </a:lnTo>
                    <a:cubicBezTo>
                      <a:pt x="10371" y="4901"/>
                      <a:pt x="10383" y="4258"/>
                      <a:pt x="10383" y="3615"/>
                    </a:cubicBezTo>
                    <a:cubicBezTo>
                      <a:pt x="10383" y="3448"/>
                      <a:pt x="10454" y="3329"/>
                      <a:pt x="10597" y="3246"/>
                    </a:cubicBezTo>
                    <a:cubicBezTo>
                      <a:pt x="11050" y="2936"/>
                      <a:pt x="11573" y="2579"/>
                      <a:pt x="12097" y="2281"/>
                    </a:cubicBezTo>
                    <a:cubicBezTo>
                      <a:pt x="13169" y="1686"/>
                      <a:pt x="14336" y="1269"/>
                      <a:pt x="15622" y="1031"/>
                    </a:cubicBezTo>
                    <a:cubicBezTo>
                      <a:pt x="16157" y="924"/>
                      <a:pt x="16693" y="876"/>
                      <a:pt x="17193" y="876"/>
                    </a:cubicBezTo>
                    <a:close/>
                    <a:moveTo>
                      <a:pt x="19622" y="1865"/>
                    </a:moveTo>
                    <a:lnTo>
                      <a:pt x="19836" y="1876"/>
                    </a:lnTo>
                    <a:lnTo>
                      <a:pt x="19836" y="1924"/>
                    </a:lnTo>
                    <a:lnTo>
                      <a:pt x="19824" y="2234"/>
                    </a:lnTo>
                    <a:cubicBezTo>
                      <a:pt x="19801" y="2877"/>
                      <a:pt x="19789" y="3543"/>
                      <a:pt x="19765" y="4210"/>
                    </a:cubicBezTo>
                    <a:cubicBezTo>
                      <a:pt x="19741" y="4686"/>
                      <a:pt x="19717" y="5163"/>
                      <a:pt x="19682" y="5639"/>
                    </a:cubicBezTo>
                    <a:lnTo>
                      <a:pt x="19682" y="5686"/>
                    </a:lnTo>
                    <a:cubicBezTo>
                      <a:pt x="19658" y="6151"/>
                      <a:pt x="19646" y="6591"/>
                      <a:pt x="19610" y="7056"/>
                    </a:cubicBezTo>
                    <a:cubicBezTo>
                      <a:pt x="19610" y="7199"/>
                      <a:pt x="19610" y="7341"/>
                      <a:pt x="19622" y="7472"/>
                    </a:cubicBezTo>
                    <a:cubicBezTo>
                      <a:pt x="19622" y="7580"/>
                      <a:pt x="19646" y="7663"/>
                      <a:pt x="19646" y="7758"/>
                    </a:cubicBezTo>
                    <a:cubicBezTo>
                      <a:pt x="19622" y="9735"/>
                      <a:pt x="19610" y="11711"/>
                      <a:pt x="19586" y="13711"/>
                    </a:cubicBezTo>
                    <a:cubicBezTo>
                      <a:pt x="18337" y="13630"/>
                      <a:pt x="17111" y="13588"/>
                      <a:pt x="15910" y="13588"/>
                    </a:cubicBezTo>
                    <a:cubicBezTo>
                      <a:pt x="15347" y="13588"/>
                      <a:pt x="14791" y="13597"/>
                      <a:pt x="14240" y="13616"/>
                    </a:cubicBezTo>
                    <a:cubicBezTo>
                      <a:pt x="14223" y="13612"/>
                      <a:pt x="14203" y="13611"/>
                      <a:pt x="14180" y="13611"/>
                    </a:cubicBezTo>
                    <a:cubicBezTo>
                      <a:pt x="14126" y="13611"/>
                      <a:pt x="14061" y="13619"/>
                      <a:pt x="14002" y="13628"/>
                    </a:cubicBezTo>
                    <a:cubicBezTo>
                      <a:pt x="13931" y="13652"/>
                      <a:pt x="13871" y="13652"/>
                      <a:pt x="13812" y="13664"/>
                    </a:cubicBezTo>
                    <a:cubicBezTo>
                      <a:pt x="13109" y="13687"/>
                      <a:pt x="12419" y="13711"/>
                      <a:pt x="11728" y="13723"/>
                    </a:cubicBezTo>
                    <a:cubicBezTo>
                      <a:pt x="12645" y="13330"/>
                      <a:pt x="13645" y="13116"/>
                      <a:pt x="14610" y="12902"/>
                    </a:cubicBezTo>
                    <a:lnTo>
                      <a:pt x="14907" y="12842"/>
                    </a:lnTo>
                    <a:cubicBezTo>
                      <a:pt x="15931" y="12616"/>
                      <a:pt x="17027" y="12485"/>
                      <a:pt x="18122" y="12473"/>
                    </a:cubicBezTo>
                    <a:cubicBezTo>
                      <a:pt x="18348" y="12473"/>
                      <a:pt x="18539" y="12402"/>
                      <a:pt x="18753" y="12342"/>
                    </a:cubicBezTo>
                    <a:lnTo>
                      <a:pt x="18848" y="12306"/>
                    </a:lnTo>
                    <a:cubicBezTo>
                      <a:pt x="19027" y="12247"/>
                      <a:pt x="19241" y="12104"/>
                      <a:pt x="19265" y="11699"/>
                    </a:cubicBezTo>
                    <a:cubicBezTo>
                      <a:pt x="19289" y="11568"/>
                      <a:pt x="19289" y="11425"/>
                      <a:pt x="19301" y="11294"/>
                    </a:cubicBezTo>
                    <a:lnTo>
                      <a:pt x="19301" y="11223"/>
                    </a:lnTo>
                    <a:cubicBezTo>
                      <a:pt x="19324" y="10830"/>
                      <a:pt x="19360" y="10449"/>
                      <a:pt x="19372" y="10056"/>
                    </a:cubicBezTo>
                    <a:cubicBezTo>
                      <a:pt x="19384" y="9723"/>
                      <a:pt x="19408" y="9389"/>
                      <a:pt x="19408" y="9068"/>
                    </a:cubicBezTo>
                    <a:cubicBezTo>
                      <a:pt x="19408" y="8830"/>
                      <a:pt x="19420" y="8592"/>
                      <a:pt x="19420" y="8365"/>
                    </a:cubicBezTo>
                    <a:cubicBezTo>
                      <a:pt x="19443" y="7532"/>
                      <a:pt x="19479" y="6710"/>
                      <a:pt x="19503" y="5877"/>
                    </a:cubicBezTo>
                    <a:cubicBezTo>
                      <a:pt x="19527" y="5675"/>
                      <a:pt x="19527" y="5460"/>
                      <a:pt x="19539" y="5258"/>
                    </a:cubicBezTo>
                    <a:cubicBezTo>
                      <a:pt x="19551" y="4960"/>
                      <a:pt x="19563" y="4662"/>
                      <a:pt x="19563" y="4365"/>
                    </a:cubicBezTo>
                    <a:cubicBezTo>
                      <a:pt x="19586" y="3912"/>
                      <a:pt x="19598" y="3472"/>
                      <a:pt x="19598" y="3019"/>
                    </a:cubicBezTo>
                    <a:lnTo>
                      <a:pt x="19598" y="2936"/>
                    </a:lnTo>
                    <a:cubicBezTo>
                      <a:pt x="19610" y="2603"/>
                      <a:pt x="19610" y="2281"/>
                      <a:pt x="19622" y="1936"/>
                    </a:cubicBezTo>
                    <a:lnTo>
                      <a:pt x="19622" y="1865"/>
                    </a:lnTo>
                    <a:close/>
                    <a:moveTo>
                      <a:pt x="858" y="2376"/>
                    </a:moveTo>
                    <a:cubicBezTo>
                      <a:pt x="929" y="2376"/>
                      <a:pt x="1036" y="2376"/>
                      <a:pt x="1144" y="2400"/>
                    </a:cubicBezTo>
                    <a:cubicBezTo>
                      <a:pt x="1155" y="2496"/>
                      <a:pt x="1155" y="2591"/>
                      <a:pt x="1155" y="2698"/>
                    </a:cubicBezTo>
                    <a:lnTo>
                      <a:pt x="1155" y="4222"/>
                    </a:lnTo>
                    <a:cubicBezTo>
                      <a:pt x="1155" y="5210"/>
                      <a:pt x="1155" y="6222"/>
                      <a:pt x="1167" y="7199"/>
                    </a:cubicBezTo>
                    <a:cubicBezTo>
                      <a:pt x="1191" y="7651"/>
                      <a:pt x="1215" y="8115"/>
                      <a:pt x="1251" y="8544"/>
                    </a:cubicBezTo>
                    <a:cubicBezTo>
                      <a:pt x="1275" y="8913"/>
                      <a:pt x="1286" y="9306"/>
                      <a:pt x="1310" y="9687"/>
                    </a:cubicBezTo>
                    <a:cubicBezTo>
                      <a:pt x="1322" y="10413"/>
                      <a:pt x="1322" y="11151"/>
                      <a:pt x="1322" y="11878"/>
                    </a:cubicBezTo>
                    <a:lnTo>
                      <a:pt x="1322" y="12366"/>
                    </a:lnTo>
                    <a:cubicBezTo>
                      <a:pt x="1322" y="12699"/>
                      <a:pt x="1513" y="12890"/>
                      <a:pt x="1822" y="12913"/>
                    </a:cubicBezTo>
                    <a:cubicBezTo>
                      <a:pt x="1906" y="12913"/>
                      <a:pt x="1977" y="12913"/>
                      <a:pt x="2060" y="12902"/>
                    </a:cubicBezTo>
                    <a:cubicBezTo>
                      <a:pt x="2591" y="12787"/>
                      <a:pt x="3116" y="12740"/>
                      <a:pt x="3662" y="12740"/>
                    </a:cubicBezTo>
                    <a:cubicBezTo>
                      <a:pt x="4304" y="12740"/>
                      <a:pt x="4975" y="12805"/>
                      <a:pt x="5716" y="12902"/>
                    </a:cubicBezTo>
                    <a:cubicBezTo>
                      <a:pt x="6394" y="12997"/>
                      <a:pt x="6990" y="13080"/>
                      <a:pt x="7525" y="13199"/>
                    </a:cubicBezTo>
                    <a:cubicBezTo>
                      <a:pt x="7716" y="13247"/>
                      <a:pt x="7918" y="13330"/>
                      <a:pt x="8109" y="13425"/>
                    </a:cubicBezTo>
                    <a:lnTo>
                      <a:pt x="8216" y="13461"/>
                    </a:lnTo>
                    <a:cubicBezTo>
                      <a:pt x="8394" y="13545"/>
                      <a:pt x="8573" y="13640"/>
                      <a:pt x="8728" y="13735"/>
                    </a:cubicBezTo>
                    <a:lnTo>
                      <a:pt x="8764" y="13747"/>
                    </a:lnTo>
                    <a:cubicBezTo>
                      <a:pt x="8573" y="13747"/>
                      <a:pt x="8394" y="13759"/>
                      <a:pt x="8192" y="13759"/>
                    </a:cubicBezTo>
                    <a:cubicBezTo>
                      <a:pt x="7406" y="13783"/>
                      <a:pt x="6585" y="13806"/>
                      <a:pt x="5775" y="13842"/>
                    </a:cubicBezTo>
                    <a:cubicBezTo>
                      <a:pt x="5335" y="13854"/>
                      <a:pt x="4906" y="13902"/>
                      <a:pt x="4477" y="13926"/>
                    </a:cubicBezTo>
                    <a:cubicBezTo>
                      <a:pt x="4227" y="13961"/>
                      <a:pt x="3953" y="13973"/>
                      <a:pt x="3703" y="13985"/>
                    </a:cubicBezTo>
                    <a:cubicBezTo>
                      <a:pt x="3406" y="13997"/>
                      <a:pt x="3108" y="14021"/>
                      <a:pt x="2822" y="14033"/>
                    </a:cubicBezTo>
                    <a:cubicBezTo>
                      <a:pt x="2679" y="14033"/>
                      <a:pt x="2537" y="14045"/>
                      <a:pt x="2394" y="14045"/>
                    </a:cubicBezTo>
                    <a:lnTo>
                      <a:pt x="2025" y="14056"/>
                    </a:lnTo>
                    <a:lnTo>
                      <a:pt x="1310" y="14104"/>
                    </a:lnTo>
                    <a:lnTo>
                      <a:pt x="1072" y="14104"/>
                    </a:lnTo>
                    <a:cubicBezTo>
                      <a:pt x="1048" y="13973"/>
                      <a:pt x="1036" y="13854"/>
                      <a:pt x="1036" y="13735"/>
                    </a:cubicBezTo>
                    <a:lnTo>
                      <a:pt x="1025" y="13223"/>
                    </a:lnTo>
                    <a:cubicBezTo>
                      <a:pt x="989" y="12604"/>
                      <a:pt x="965" y="11961"/>
                      <a:pt x="965" y="11342"/>
                    </a:cubicBezTo>
                    <a:cubicBezTo>
                      <a:pt x="953" y="10723"/>
                      <a:pt x="965" y="10104"/>
                      <a:pt x="965" y="9496"/>
                    </a:cubicBezTo>
                    <a:lnTo>
                      <a:pt x="965" y="9461"/>
                    </a:lnTo>
                    <a:cubicBezTo>
                      <a:pt x="953" y="8853"/>
                      <a:pt x="953" y="8211"/>
                      <a:pt x="953" y="7603"/>
                    </a:cubicBezTo>
                    <a:cubicBezTo>
                      <a:pt x="929" y="6579"/>
                      <a:pt x="917" y="5532"/>
                      <a:pt x="894" y="4520"/>
                    </a:cubicBezTo>
                    <a:cubicBezTo>
                      <a:pt x="870" y="3924"/>
                      <a:pt x="858" y="3329"/>
                      <a:pt x="858" y="2734"/>
                    </a:cubicBezTo>
                    <a:lnTo>
                      <a:pt x="858" y="2376"/>
                    </a:lnTo>
                    <a:close/>
                    <a:moveTo>
                      <a:pt x="17387" y="1"/>
                    </a:moveTo>
                    <a:cubicBezTo>
                      <a:pt x="16623" y="1"/>
                      <a:pt x="15867" y="81"/>
                      <a:pt x="15133" y="162"/>
                    </a:cubicBezTo>
                    <a:lnTo>
                      <a:pt x="14955" y="174"/>
                    </a:lnTo>
                    <a:cubicBezTo>
                      <a:pt x="14776" y="198"/>
                      <a:pt x="14621" y="269"/>
                      <a:pt x="14502" y="341"/>
                    </a:cubicBezTo>
                    <a:cubicBezTo>
                      <a:pt x="14431" y="376"/>
                      <a:pt x="14371" y="412"/>
                      <a:pt x="14312" y="436"/>
                    </a:cubicBezTo>
                    <a:cubicBezTo>
                      <a:pt x="13336" y="745"/>
                      <a:pt x="12383" y="1055"/>
                      <a:pt x="11490" y="1603"/>
                    </a:cubicBezTo>
                    <a:cubicBezTo>
                      <a:pt x="11097" y="1841"/>
                      <a:pt x="10716" y="2103"/>
                      <a:pt x="10335" y="2341"/>
                    </a:cubicBezTo>
                    <a:lnTo>
                      <a:pt x="10002" y="2555"/>
                    </a:lnTo>
                    <a:cubicBezTo>
                      <a:pt x="9954" y="2531"/>
                      <a:pt x="9895" y="2496"/>
                      <a:pt x="9847" y="2472"/>
                    </a:cubicBezTo>
                    <a:lnTo>
                      <a:pt x="9823" y="2460"/>
                    </a:lnTo>
                    <a:cubicBezTo>
                      <a:pt x="9561" y="2305"/>
                      <a:pt x="9311" y="2162"/>
                      <a:pt x="9026" y="2019"/>
                    </a:cubicBezTo>
                    <a:cubicBezTo>
                      <a:pt x="8811" y="1924"/>
                      <a:pt x="8585" y="1829"/>
                      <a:pt x="8371" y="1722"/>
                    </a:cubicBezTo>
                    <a:cubicBezTo>
                      <a:pt x="8049" y="1591"/>
                      <a:pt x="7716" y="1460"/>
                      <a:pt x="7442" y="1281"/>
                    </a:cubicBezTo>
                    <a:cubicBezTo>
                      <a:pt x="6680" y="829"/>
                      <a:pt x="5870" y="686"/>
                      <a:pt x="5120" y="567"/>
                    </a:cubicBezTo>
                    <a:cubicBezTo>
                      <a:pt x="3953" y="388"/>
                      <a:pt x="3049" y="317"/>
                      <a:pt x="2168" y="281"/>
                    </a:cubicBezTo>
                    <a:cubicBezTo>
                      <a:pt x="1917" y="281"/>
                      <a:pt x="1691" y="317"/>
                      <a:pt x="1394" y="400"/>
                    </a:cubicBezTo>
                    <a:cubicBezTo>
                      <a:pt x="1096" y="495"/>
                      <a:pt x="965" y="733"/>
                      <a:pt x="1025" y="1043"/>
                    </a:cubicBezTo>
                    <a:cubicBezTo>
                      <a:pt x="1048" y="1174"/>
                      <a:pt x="1072" y="1329"/>
                      <a:pt x="1084" y="1460"/>
                    </a:cubicBezTo>
                    <a:lnTo>
                      <a:pt x="1084" y="1472"/>
                    </a:lnTo>
                    <a:cubicBezTo>
                      <a:pt x="977" y="1484"/>
                      <a:pt x="870" y="1484"/>
                      <a:pt x="774" y="1484"/>
                    </a:cubicBezTo>
                    <a:lnTo>
                      <a:pt x="667" y="1484"/>
                    </a:lnTo>
                    <a:cubicBezTo>
                      <a:pt x="429" y="1484"/>
                      <a:pt x="96" y="1531"/>
                      <a:pt x="24" y="1995"/>
                    </a:cubicBezTo>
                    <a:cubicBezTo>
                      <a:pt x="1" y="2174"/>
                      <a:pt x="1" y="2341"/>
                      <a:pt x="12" y="2460"/>
                    </a:cubicBezTo>
                    <a:cubicBezTo>
                      <a:pt x="24" y="2615"/>
                      <a:pt x="24" y="2781"/>
                      <a:pt x="36" y="2948"/>
                    </a:cubicBezTo>
                    <a:cubicBezTo>
                      <a:pt x="60" y="3186"/>
                      <a:pt x="84" y="3472"/>
                      <a:pt x="84" y="3722"/>
                    </a:cubicBezTo>
                    <a:cubicBezTo>
                      <a:pt x="96" y="4555"/>
                      <a:pt x="120" y="5401"/>
                      <a:pt x="120" y="6234"/>
                    </a:cubicBezTo>
                    <a:lnTo>
                      <a:pt x="120" y="6353"/>
                    </a:lnTo>
                    <a:cubicBezTo>
                      <a:pt x="120" y="6901"/>
                      <a:pt x="132" y="7437"/>
                      <a:pt x="132" y="7996"/>
                    </a:cubicBezTo>
                    <a:cubicBezTo>
                      <a:pt x="143" y="9211"/>
                      <a:pt x="179" y="10413"/>
                      <a:pt x="191" y="11640"/>
                    </a:cubicBezTo>
                    <a:lnTo>
                      <a:pt x="203" y="12616"/>
                    </a:lnTo>
                    <a:cubicBezTo>
                      <a:pt x="215" y="13199"/>
                      <a:pt x="215" y="13795"/>
                      <a:pt x="251" y="14378"/>
                    </a:cubicBezTo>
                    <a:cubicBezTo>
                      <a:pt x="263" y="14783"/>
                      <a:pt x="417" y="14938"/>
                      <a:pt x="834" y="14973"/>
                    </a:cubicBezTo>
                    <a:lnTo>
                      <a:pt x="917" y="14973"/>
                    </a:lnTo>
                    <a:cubicBezTo>
                      <a:pt x="977" y="14973"/>
                      <a:pt x="1036" y="14973"/>
                      <a:pt x="1096" y="14961"/>
                    </a:cubicBezTo>
                    <a:cubicBezTo>
                      <a:pt x="1489" y="14926"/>
                      <a:pt x="1870" y="14902"/>
                      <a:pt x="2239" y="14878"/>
                    </a:cubicBezTo>
                    <a:lnTo>
                      <a:pt x="2287" y="14878"/>
                    </a:lnTo>
                    <a:cubicBezTo>
                      <a:pt x="3132" y="14818"/>
                      <a:pt x="4001" y="14759"/>
                      <a:pt x="4858" y="14723"/>
                    </a:cubicBezTo>
                    <a:cubicBezTo>
                      <a:pt x="5984" y="14658"/>
                      <a:pt x="7132" y="14603"/>
                      <a:pt x="8288" y="14603"/>
                    </a:cubicBezTo>
                    <a:cubicBezTo>
                      <a:pt x="8807" y="14603"/>
                      <a:pt x="9327" y="14614"/>
                      <a:pt x="9847" y="14640"/>
                    </a:cubicBezTo>
                    <a:cubicBezTo>
                      <a:pt x="9918" y="14640"/>
                      <a:pt x="9978" y="14628"/>
                      <a:pt x="10038" y="14628"/>
                    </a:cubicBezTo>
                    <a:lnTo>
                      <a:pt x="10073" y="14628"/>
                    </a:lnTo>
                    <a:lnTo>
                      <a:pt x="10490" y="14616"/>
                    </a:lnTo>
                    <a:cubicBezTo>
                      <a:pt x="10931" y="14604"/>
                      <a:pt x="11395" y="14568"/>
                      <a:pt x="11835" y="14557"/>
                    </a:cubicBezTo>
                    <a:cubicBezTo>
                      <a:pt x="11990" y="14557"/>
                      <a:pt x="12133" y="14557"/>
                      <a:pt x="12276" y="14568"/>
                    </a:cubicBezTo>
                    <a:cubicBezTo>
                      <a:pt x="12371" y="14574"/>
                      <a:pt x="12466" y="14577"/>
                      <a:pt x="12563" y="14577"/>
                    </a:cubicBezTo>
                    <a:cubicBezTo>
                      <a:pt x="12660" y="14577"/>
                      <a:pt x="12758" y="14574"/>
                      <a:pt x="12859" y="14568"/>
                    </a:cubicBezTo>
                    <a:cubicBezTo>
                      <a:pt x="13276" y="14545"/>
                      <a:pt x="13705" y="14509"/>
                      <a:pt x="14121" y="14485"/>
                    </a:cubicBezTo>
                    <a:cubicBezTo>
                      <a:pt x="14776" y="14437"/>
                      <a:pt x="15455" y="14378"/>
                      <a:pt x="16145" y="14366"/>
                    </a:cubicBezTo>
                    <a:cubicBezTo>
                      <a:pt x="16329" y="14360"/>
                      <a:pt x="16512" y="14357"/>
                      <a:pt x="16694" y="14357"/>
                    </a:cubicBezTo>
                    <a:cubicBezTo>
                      <a:pt x="17874" y="14357"/>
                      <a:pt x="19031" y="14480"/>
                      <a:pt x="20134" y="14604"/>
                    </a:cubicBezTo>
                    <a:lnTo>
                      <a:pt x="20444" y="14628"/>
                    </a:lnTo>
                    <a:lnTo>
                      <a:pt x="20456" y="14318"/>
                    </a:lnTo>
                    <a:cubicBezTo>
                      <a:pt x="20456" y="14271"/>
                      <a:pt x="20456" y="14247"/>
                      <a:pt x="20467" y="14199"/>
                    </a:cubicBezTo>
                    <a:cubicBezTo>
                      <a:pt x="20491" y="14104"/>
                      <a:pt x="20491" y="13985"/>
                      <a:pt x="20491" y="13890"/>
                    </a:cubicBezTo>
                    <a:cubicBezTo>
                      <a:pt x="20491" y="13652"/>
                      <a:pt x="20467" y="13414"/>
                      <a:pt x="20467" y="13175"/>
                    </a:cubicBezTo>
                    <a:cubicBezTo>
                      <a:pt x="20456" y="12771"/>
                      <a:pt x="20456" y="12354"/>
                      <a:pt x="20456" y="11949"/>
                    </a:cubicBezTo>
                    <a:cubicBezTo>
                      <a:pt x="20467" y="10747"/>
                      <a:pt x="20491" y="9508"/>
                      <a:pt x="20515" y="8139"/>
                    </a:cubicBezTo>
                    <a:cubicBezTo>
                      <a:pt x="20551" y="6829"/>
                      <a:pt x="20575" y="5639"/>
                      <a:pt x="20622" y="4496"/>
                    </a:cubicBezTo>
                    <a:cubicBezTo>
                      <a:pt x="20634" y="3948"/>
                      <a:pt x="20670" y="3389"/>
                      <a:pt x="20694" y="2853"/>
                    </a:cubicBezTo>
                    <a:lnTo>
                      <a:pt x="20694" y="2829"/>
                    </a:lnTo>
                    <a:cubicBezTo>
                      <a:pt x="20706" y="2424"/>
                      <a:pt x="20741" y="2019"/>
                      <a:pt x="20753" y="1626"/>
                    </a:cubicBezTo>
                    <a:cubicBezTo>
                      <a:pt x="20777" y="1174"/>
                      <a:pt x="20634" y="1031"/>
                      <a:pt x="20158" y="948"/>
                    </a:cubicBezTo>
                    <a:cubicBezTo>
                      <a:pt x="20003" y="924"/>
                      <a:pt x="19824" y="912"/>
                      <a:pt x="19646" y="888"/>
                    </a:cubicBezTo>
                    <a:lnTo>
                      <a:pt x="19598" y="888"/>
                    </a:lnTo>
                    <a:lnTo>
                      <a:pt x="19598" y="829"/>
                    </a:lnTo>
                    <a:cubicBezTo>
                      <a:pt x="19598" y="686"/>
                      <a:pt x="19610" y="471"/>
                      <a:pt x="19443" y="329"/>
                    </a:cubicBezTo>
                    <a:cubicBezTo>
                      <a:pt x="19301" y="174"/>
                      <a:pt x="19086" y="162"/>
                      <a:pt x="18932" y="138"/>
                    </a:cubicBezTo>
                    <a:cubicBezTo>
                      <a:pt x="18896" y="138"/>
                      <a:pt x="18848" y="114"/>
                      <a:pt x="18824" y="114"/>
                    </a:cubicBezTo>
                    <a:cubicBezTo>
                      <a:pt x="18344" y="32"/>
                      <a:pt x="17864" y="1"/>
                      <a:pt x="1738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" name="Google Shape;3866;p116">
                <a:extLst>
                  <a:ext uri="{FF2B5EF4-FFF2-40B4-BE49-F238E27FC236}">
                    <a16:creationId xmlns:a16="http://schemas.microsoft.com/office/drawing/2014/main" id="{D7B104D6-33FF-A9E2-8DA3-0293E5B70AD3}"/>
                  </a:ext>
                </a:extLst>
              </p:cNvPr>
              <p:cNvSpPr/>
              <p:nvPr/>
            </p:nvSpPr>
            <p:spPr>
              <a:xfrm>
                <a:off x="4269275" y="2430500"/>
                <a:ext cx="225650" cy="328625"/>
              </a:xfrm>
              <a:custGeom>
                <a:avLst/>
                <a:gdLst/>
                <a:ahLst/>
                <a:cxnLst/>
                <a:rect l="l" t="t" r="r" b="b"/>
                <a:pathLst>
                  <a:path w="9026" h="13145" extrusionOk="0">
                    <a:moveTo>
                      <a:pt x="215" y="13144"/>
                    </a:moveTo>
                    <a:cubicBezTo>
                      <a:pt x="12" y="13061"/>
                      <a:pt x="0" y="12894"/>
                      <a:pt x="0" y="12716"/>
                    </a:cubicBezTo>
                    <a:cubicBezTo>
                      <a:pt x="60" y="11478"/>
                      <a:pt x="143" y="10537"/>
                      <a:pt x="179" y="9323"/>
                    </a:cubicBezTo>
                    <a:cubicBezTo>
                      <a:pt x="203" y="8203"/>
                      <a:pt x="191" y="7084"/>
                      <a:pt x="191" y="5977"/>
                    </a:cubicBezTo>
                    <a:cubicBezTo>
                      <a:pt x="191" y="5024"/>
                      <a:pt x="203" y="4048"/>
                      <a:pt x="203" y="3096"/>
                    </a:cubicBezTo>
                    <a:cubicBezTo>
                      <a:pt x="203" y="2834"/>
                      <a:pt x="334" y="2619"/>
                      <a:pt x="536" y="2477"/>
                    </a:cubicBezTo>
                    <a:cubicBezTo>
                      <a:pt x="1024" y="2131"/>
                      <a:pt x="1512" y="1786"/>
                      <a:pt x="2036" y="1488"/>
                    </a:cubicBezTo>
                    <a:cubicBezTo>
                      <a:pt x="3132" y="869"/>
                      <a:pt x="4322" y="452"/>
                      <a:pt x="5561" y="214"/>
                    </a:cubicBezTo>
                    <a:cubicBezTo>
                      <a:pt x="6525" y="36"/>
                      <a:pt x="7501" y="0"/>
                      <a:pt x="8478" y="167"/>
                    </a:cubicBezTo>
                    <a:cubicBezTo>
                      <a:pt x="8847" y="226"/>
                      <a:pt x="8859" y="262"/>
                      <a:pt x="8894" y="643"/>
                    </a:cubicBezTo>
                    <a:cubicBezTo>
                      <a:pt x="9025" y="2012"/>
                      <a:pt x="8906" y="3381"/>
                      <a:pt x="8847" y="4751"/>
                    </a:cubicBezTo>
                    <a:cubicBezTo>
                      <a:pt x="8799" y="5572"/>
                      <a:pt x="8823" y="6394"/>
                      <a:pt x="8787" y="7203"/>
                    </a:cubicBezTo>
                    <a:cubicBezTo>
                      <a:pt x="8775" y="7727"/>
                      <a:pt x="8716" y="8227"/>
                      <a:pt x="8704" y="8751"/>
                    </a:cubicBezTo>
                    <a:cubicBezTo>
                      <a:pt x="8692" y="9180"/>
                      <a:pt x="8704" y="9596"/>
                      <a:pt x="8692" y="10037"/>
                    </a:cubicBezTo>
                    <a:cubicBezTo>
                      <a:pt x="8692" y="10287"/>
                      <a:pt x="8668" y="10525"/>
                      <a:pt x="8644" y="10775"/>
                    </a:cubicBezTo>
                    <a:cubicBezTo>
                      <a:pt x="8597" y="11192"/>
                      <a:pt x="8478" y="11311"/>
                      <a:pt x="8061" y="11347"/>
                    </a:cubicBezTo>
                    <a:cubicBezTo>
                      <a:pt x="7632" y="11394"/>
                      <a:pt x="7204" y="11406"/>
                      <a:pt x="6763" y="11454"/>
                    </a:cubicBezTo>
                    <a:cubicBezTo>
                      <a:pt x="5668" y="11549"/>
                      <a:pt x="4596" y="11787"/>
                      <a:pt x="3525" y="12073"/>
                    </a:cubicBezTo>
                    <a:cubicBezTo>
                      <a:pt x="2786" y="12263"/>
                      <a:pt x="2060" y="12430"/>
                      <a:pt x="1393" y="12775"/>
                    </a:cubicBezTo>
                    <a:cubicBezTo>
                      <a:pt x="1024" y="12978"/>
                      <a:pt x="619" y="12918"/>
                      <a:pt x="215" y="13144"/>
                    </a:cubicBezTo>
                    <a:close/>
                    <a:moveTo>
                      <a:pt x="1524" y="3131"/>
                    </a:moveTo>
                    <a:cubicBezTo>
                      <a:pt x="1632" y="3119"/>
                      <a:pt x="1727" y="3131"/>
                      <a:pt x="1786" y="3096"/>
                    </a:cubicBezTo>
                    <a:cubicBezTo>
                      <a:pt x="2775" y="2655"/>
                      <a:pt x="3810" y="2262"/>
                      <a:pt x="4834" y="1929"/>
                    </a:cubicBezTo>
                    <a:cubicBezTo>
                      <a:pt x="5572" y="1667"/>
                      <a:pt x="6323" y="1488"/>
                      <a:pt x="7108" y="1548"/>
                    </a:cubicBezTo>
                    <a:cubicBezTo>
                      <a:pt x="7239" y="1572"/>
                      <a:pt x="7442" y="1607"/>
                      <a:pt x="7442" y="1405"/>
                    </a:cubicBezTo>
                    <a:cubicBezTo>
                      <a:pt x="7442" y="1226"/>
                      <a:pt x="7227" y="1238"/>
                      <a:pt x="7108" y="1238"/>
                    </a:cubicBezTo>
                    <a:cubicBezTo>
                      <a:pt x="6287" y="1274"/>
                      <a:pt x="5477" y="1369"/>
                      <a:pt x="4703" y="1691"/>
                    </a:cubicBezTo>
                    <a:cubicBezTo>
                      <a:pt x="3763" y="2072"/>
                      <a:pt x="2810" y="2417"/>
                      <a:pt x="1858" y="2774"/>
                    </a:cubicBezTo>
                    <a:cubicBezTo>
                      <a:pt x="1691" y="2822"/>
                      <a:pt x="1548" y="2881"/>
                      <a:pt x="1524" y="3131"/>
                    </a:cubicBezTo>
                    <a:close/>
                    <a:moveTo>
                      <a:pt x="7120" y="9668"/>
                    </a:moveTo>
                    <a:cubicBezTo>
                      <a:pt x="6966" y="9632"/>
                      <a:pt x="6811" y="9573"/>
                      <a:pt x="6680" y="9585"/>
                    </a:cubicBezTo>
                    <a:cubicBezTo>
                      <a:pt x="6013" y="9632"/>
                      <a:pt x="5334" y="9668"/>
                      <a:pt x="4668" y="9739"/>
                    </a:cubicBezTo>
                    <a:cubicBezTo>
                      <a:pt x="4287" y="9787"/>
                      <a:pt x="3894" y="9858"/>
                      <a:pt x="3513" y="9966"/>
                    </a:cubicBezTo>
                    <a:cubicBezTo>
                      <a:pt x="2941" y="10108"/>
                      <a:pt x="2394" y="10287"/>
                      <a:pt x="1822" y="10454"/>
                    </a:cubicBezTo>
                    <a:cubicBezTo>
                      <a:pt x="1739" y="10478"/>
                      <a:pt x="1643" y="10501"/>
                      <a:pt x="1572" y="10537"/>
                    </a:cubicBezTo>
                    <a:cubicBezTo>
                      <a:pt x="1548" y="10561"/>
                      <a:pt x="1501" y="10632"/>
                      <a:pt x="1512" y="10656"/>
                    </a:cubicBezTo>
                    <a:cubicBezTo>
                      <a:pt x="1524" y="10704"/>
                      <a:pt x="1584" y="10763"/>
                      <a:pt x="1632" y="10775"/>
                    </a:cubicBezTo>
                    <a:cubicBezTo>
                      <a:pt x="1679" y="10799"/>
                      <a:pt x="1739" y="10763"/>
                      <a:pt x="1774" y="10751"/>
                    </a:cubicBezTo>
                    <a:cubicBezTo>
                      <a:pt x="2346" y="10573"/>
                      <a:pt x="2929" y="10406"/>
                      <a:pt x="3489" y="10227"/>
                    </a:cubicBezTo>
                    <a:cubicBezTo>
                      <a:pt x="3679" y="10168"/>
                      <a:pt x="3882" y="10120"/>
                      <a:pt x="4084" y="10085"/>
                    </a:cubicBezTo>
                    <a:cubicBezTo>
                      <a:pt x="4977" y="9942"/>
                      <a:pt x="5858" y="9763"/>
                      <a:pt x="6775" y="9906"/>
                    </a:cubicBezTo>
                    <a:cubicBezTo>
                      <a:pt x="6930" y="9966"/>
                      <a:pt x="7085" y="9930"/>
                      <a:pt x="7120" y="9668"/>
                    </a:cubicBezTo>
                    <a:close/>
                    <a:moveTo>
                      <a:pt x="7061" y="8358"/>
                    </a:moveTo>
                    <a:cubicBezTo>
                      <a:pt x="6787" y="8322"/>
                      <a:pt x="6513" y="8275"/>
                      <a:pt x="6227" y="8275"/>
                    </a:cubicBezTo>
                    <a:cubicBezTo>
                      <a:pt x="5513" y="8263"/>
                      <a:pt x="4787" y="8263"/>
                      <a:pt x="4084" y="8513"/>
                    </a:cubicBezTo>
                    <a:cubicBezTo>
                      <a:pt x="3703" y="8668"/>
                      <a:pt x="3286" y="8751"/>
                      <a:pt x="2882" y="8870"/>
                    </a:cubicBezTo>
                    <a:cubicBezTo>
                      <a:pt x="2477" y="8989"/>
                      <a:pt x="2084" y="9096"/>
                      <a:pt x="1679" y="9215"/>
                    </a:cubicBezTo>
                    <a:cubicBezTo>
                      <a:pt x="1608" y="9227"/>
                      <a:pt x="1524" y="9263"/>
                      <a:pt x="1465" y="9311"/>
                    </a:cubicBezTo>
                    <a:cubicBezTo>
                      <a:pt x="1441" y="9323"/>
                      <a:pt x="1405" y="9394"/>
                      <a:pt x="1429" y="9442"/>
                    </a:cubicBezTo>
                    <a:cubicBezTo>
                      <a:pt x="1441" y="9489"/>
                      <a:pt x="1489" y="9525"/>
                      <a:pt x="1524" y="9525"/>
                    </a:cubicBezTo>
                    <a:cubicBezTo>
                      <a:pt x="1584" y="9549"/>
                      <a:pt x="1643" y="9525"/>
                      <a:pt x="1703" y="9513"/>
                    </a:cubicBezTo>
                    <a:cubicBezTo>
                      <a:pt x="2143" y="9382"/>
                      <a:pt x="2572" y="9251"/>
                      <a:pt x="3001" y="9096"/>
                    </a:cubicBezTo>
                    <a:cubicBezTo>
                      <a:pt x="4239" y="8680"/>
                      <a:pt x="5489" y="8394"/>
                      <a:pt x="6799" y="8668"/>
                    </a:cubicBezTo>
                    <a:cubicBezTo>
                      <a:pt x="7049" y="8680"/>
                      <a:pt x="7096" y="8561"/>
                      <a:pt x="7061" y="8358"/>
                    </a:cubicBezTo>
                    <a:close/>
                    <a:moveTo>
                      <a:pt x="1822" y="4370"/>
                    </a:moveTo>
                    <a:cubicBezTo>
                      <a:pt x="1917" y="4382"/>
                      <a:pt x="2001" y="4429"/>
                      <a:pt x="2084" y="4405"/>
                    </a:cubicBezTo>
                    <a:cubicBezTo>
                      <a:pt x="2453" y="4310"/>
                      <a:pt x="2822" y="4227"/>
                      <a:pt x="3167" y="4084"/>
                    </a:cubicBezTo>
                    <a:cubicBezTo>
                      <a:pt x="4287" y="3620"/>
                      <a:pt x="5430" y="3429"/>
                      <a:pt x="6632" y="3500"/>
                    </a:cubicBezTo>
                    <a:lnTo>
                      <a:pt x="6906" y="3500"/>
                    </a:lnTo>
                    <a:cubicBezTo>
                      <a:pt x="7085" y="3489"/>
                      <a:pt x="7108" y="3393"/>
                      <a:pt x="7085" y="3239"/>
                    </a:cubicBezTo>
                    <a:cubicBezTo>
                      <a:pt x="7013" y="3215"/>
                      <a:pt x="6977" y="3203"/>
                      <a:pt x="6918" y="3191"/>
                    </a:cubicBezTo>
                    <a:cubicBezTo>
                      <a:pt x="6168" y="3119"/>
                      <a:pt x="5453" y="3239"/>
                      <a:pt x="4727" y="3334"/>
                    </a:cubicBezTo>
                    <a:cubicBezTo>
                      <a:pt x="4084" y="3429"/>
                      <a:pt x="3525" y="3727"/>
                      <a:pt x="2917" y="3870"/>
                    </a:cubicBezTo>
                    <a:cubicBezTo>
                      <a:pt x="2715" y="3917"/>
                      <a:pt x="2513" y="3965"/>
                      <a:pt x="2322" y="4024"/>
                    </a:cubicBezTo>
                    <a:cubicBezTo>
                      <a:pt x="2143" y="4084"/>
                      <a:pt x="1929" y="4096"/>
                      <a:pt x="1822" y="4370"/>
                    </a:cubicBezTo>
                    <a:close/>
                    <a:moveTo>
                      <a:pt x="1608" y="5941"/>
                    </a:moveTo>
                    <a:cubicBezTo>
                      <a:pt x="1727" y="5941"/>
                      <a:pt x="1810" y="5953"/>
                      <a:pt x="1882" y="5941"/>
                    </a:cubicBezTo>
                    <a:cubicBezTo>
                      <a:pt x="3036" y="5644"/>
                      <a:pt x="4179" y="5382"/>
                      <a:pt x="5358" y="5286"/>
                    </a:cubicBezTo>
                    <a:cubicBezTo>
                      <a:pt x="5537" y="5274"/>
                      <a:pt x="5572" y="5167"/>
                      <a:pt x="5572" y="4965"/>
                    </a:cubicBezTo>
                    <a:cubicBezTo>
                      <a:pt x="5311" y="4989"/>
                      <a:pt x="5061" y="5001"/>
                      <a:pt x="4822" y="5048"/>
                    </a:cubicBezTo>
                    <a:cubicBezTo>
                      <a:pt x="3846" y="5239"/>
                      <a:pt x="2882" y="5453"/>
                      <a:pt x="1917" y="5655"/>
                    </a:cubicBezTo>
                    <a:cubicBezTo>
                      <a:pt x="1786" y="5691"/>
                      <a:pt x="1632" y="5703"/>
                      <a:pt x="1608" y="5941"/>
                    </a:cubicBezTo>
                    <a:close/>
                    <a:moveTo>
                      <a:pt x="1858" y="11525"/>
                    </a:moveTo>
                    <a:cubicBezTo>
                      <a:pt x="2001" y="11513"/>
                      <a:pt x="2143" y="11525"/>
                      <a:pt x="2274" y="11490"/>
                    </a:cubicBezTo>
                    <a:cubicBezTo>
                      <a:pt x="2810" y="11370"/>
                      <a:pt x="3334" y="11240"/>
                      <a:pt x="3846" y="11109"/>
                    </a:cubicBezTo>
                    <a:cubicBezTo>
                      <a:pt x="3953" y="11073"/>
                      <a:pt x="4108" y="11061"/>
                      <a:pt x="4072" y="10894"/>
                    </a:cubicBezTo>
                    <a:cubicBezTo>
                      <a:pt x="4037" y="10751"/>
                      <a:pt x="3906" y="10763"/>
                      <a:pt x="3787" y="10775"/>
                    </a:cubicBezTo>
                    <a:cubicBezTo>
                      <a:pt x="3763" y="10775"/>
                      <a:pt x="3739" y="10799"/>
                      <a:pt x="3715" y="10799"/>
                    </a:cubicBezTo>
                    <a:cubicBezTo>
                      <a:pt x="3179" y="10930"/>
                      <a:pt x="2644" y="11061"/>
                      <a:pt x="2108" y="11216"/>
                    </a:cubicBezTo>
                    <a:cubicBezTo>
                      <a:pt x="2001" y="11251"/>
                      <a:pt x="1858" y="11251"/>
                      <a:pt x="1858" y="11525"/>
                    </a:cubicBezTo>
                    <a:close/>
                    <a:moveTo>
                      <a:pt x="5418" y="10716"/>
                    </a:moveTo>
                    <a:cubicBezTo>
                      <a:pt x="5322" y="10680"/>
                      <a:pt x="5275" y="10632"/>
                      <a:pt x="5227" y="10632"/>
                    </a:cubicBezTo>
                    <a:cubicBezTo>
                      <a:pt x="5191" y="10644"/>
                      <a:pt x="5132" y="10704"/>
                      <a:pt x="5132" y="10751"/>
                    </a:cubicBezTo>
                    <a:cubicBezTo>
                      <a:pt x="5132" y="10799"/>
                      <a:pt x="5203" y="10870"/>
                      <a:pt x="5227" y="10870"/>
                    </a:cubicBezTo>
                    <a:cubicBezTo>
                      <a:pt x="5299" y="10835"/>
                      <a:pt x="5334" y="10775"/>
                      <a:pt x="5418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3867;p116">
                <a:extLst>
                  <a:ext uri="{FF2B5EF4-FFF2-40B4-BE49-F238E27FC236}">
                    <a16:creationId xmlns:a16="http://schemas.microsoft.com/office/drawing/2014/main" id="{2FE1EBC5-539C-B57C-168F-4D2B08A29B5D}"/>
                  </a:ext>
                </a:extLst>
              </p:cNvPr>
              <p:cNvSpPr/>
              <p:nvPr/>
            </p:nvSpPr>
            <p:spPr>
              <a:xfrm>
                <a:off x="4059425" y="2438225"/>
                <a:ext cx="202725" cy="315850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12634" extrusionOk="0">
                    <a:moveTo>
                      <a:pt x="7870" y="12633"/>
                    </a:moveTo>
                    <a:cubicBezTo>
                      <a:pt x="7513" y="12454"/>
                      <a:pt x="7204" y="12312"/>
                      <a:pt x="6906" y="12133"/>
                    </a:cubicBezTo>
                    <a:cubicBezTo>
                      <a:pt x="6275" y="11800"/>
                      <a:pt x="5608" y="11585"/>
                      <a:pt x="4906" y="11526"/>
                    </a:cubicBezTo>
                    <a:cubicBezTo>
                      <a:pt x="4060" y="11442"/>
                      <a:pt x="3203" y="11335"/>
                      <a:pt x="2358" y="11276"/>
                    </a:cubicBezTo>
                    <a:cubicBezTo>
                      <a:pt x="1882" y="11240"/>
                      <a:pt x="1393" y="11300"/>
                      <a:pt x="905" y="11335"/>
                    </a:cubicBezTo>
                    <a:cubicBezTo>
                      <a:pt x="715" y="11347"/>
                      <a:pt x="512" y="11359"/>
                      <a:pt x="298" y="11359"/>
                    </a:cubicBezTo>
                    <a:cubicBezTo>
                      <a:pt x="262" y="11216"/>
                      <a:pt x="239" y="11085"/>
                      <a:pt x="239" y="10942"/>
                    </a:cubicBezTo>
                    <a:cubicBezTo>
                      <a:pt x="191" y="9966"/>
                      <a:pt x="179" y="8978"/>
                      <a:pt x="131" y="8002"/>
                    </a:cubicBezTo>
                    <a:cubicBezTo>
                      <a:pt x="96" y="7144"/>
                      <a:pt x="24" y="6287"/>
                      <a:pt x="12" y="5442"/>
                    </a:cubicBezTo>
                    <a:cubicBezTo>
                      <a:pt x="0" y="4525"/>
                      <a:pt x="72" y="3620"/>
                      <a:pt x="72" y="2715"/>
                    </a:cubicBezTo>
                    <a:cubicBezTo>
                      <a:pt x="72" y="2060"/>
                      <a:pt x="24" y="1394"/>
                      <a:pt x="0" y="739"/>
                    </a:cubicBezTo>
                    <a:lnTo>
                      <a:pt x="0" y="155"/>
                    </a:lnTo>
                    <a:cubicBezTo>
                      <a:pt x="215" y="96"/>
                      <a:pt x="417" y="1"/>
                      <a:pt x="608" y="1"/>
                    </a:cubicBezTo>
                    <a:cubicBezTo>
                      <a:pt x="2048" y="24"/>
                      <a:pt x="3489" y="143"/>
                      <a:pt x="4858" y="632"/>
                    </a:cubicBezTo>
                    <a:cubicBezTo>
                      <a:pt x="4953" y="655"/>
                      <a:pt x="5037" y="679"/>
                      <a:pt x="5120" y="727"/>
                    </a:cubicBezTo>
                    <a:cubicBezTo>
                      <a:pt x="5906" y="1144"/>
                      <a:pt x="6692" y="1560"/>
                      <a:pt x="7478" y="1989"/>
                    </a:cubicBezTo>
                    <a:cubicBezTo>
                      <a:pt x="7894" y="2215"/>
                      <a:pt x="8109" y="2549"/>
                      <a:pt x="8097" y="3060"/>
                    </a:cubicBezTo>
                    <a:cubicBezTo>
                      <a:pt x="8061" y="5049"/>
                      <a:pt x="8073" y="7049"/>
                      <a:pt x="8061" y="9037"/>
                    </a:cubicBezTo>
                    <a:cubicBezTo>
                      <a:pt x="8061" y="9383"/>
                      <a:pt x="8013" y="9704"/>
                      <a:pt x="8001" y="10049"/>
                    </a:cubicBezTo>
                    <a:cubicBezTo>
                      <a:pt x="7966" y="10716"/>
                      <a:pt x="7954" y="11395"/>
                      <a:pt x="7930" y="12062"/>
                    </a:cubicBezTo>
                    <a:cubicBezTo>
                      <a:pt x="7930" y="12240"/>
                      <a:pt x="7894" y="12419"/>
                      <a:pt x="7870" y="12633"/>
                    </a:cubicBezTo>
                    <a:close/>
                    <a:moveTo>
                      <a:pt x="1370" y="3918"/>
                    </a:moveTo>
                    <a:cubicBezTo>
                      <a:pt x="1346" y="3965"/>
                      <a:pt x="1334" y="4013"/>
                      <a:pt x="1322" y="4037"/>
                    </a:cubicBezTo>
                    <a:cubicBezTo>
                      <a:pt x="1393" y="4096"/>
                      <a:pt x="1453" y="4180"/>
                      <a:pt x="1524" y="4203"/>
                    </a:cubicBezTo>
                    <a:cubicBezTo>
                      <a:pt x="1667" y="4251"/>
                      <a:pt x="1810" y="4251"/>
                      <a:pt x="1941" y="4263"/>
                    </a:cubicBezTo>
                    <a:cubicBezTo>
                      <a:pt x="2858" y="4358"/>
                      <a:pt x="3775" y="4430"/>
                      <a:pt x="4668" y="4656"/>
                    </a:cubicBezTo>
                    <a:cubicBezTo>
                      <a:pt x="5037" y="4739"/>
                      <a:pt x="5394" y="4858"/>
                      <a:pt x="5775" y="4965"/>
                    </a:cubicBezTo>
                    <a:cubicBezTo>
                      <a:pt x="6013" y="5025"/>
                      <a:pt x="6013" y="5025"/>
                      <a:pt x="6108" y="4739"/>
                    </a:cubicBezTo>
                    <a:cubicBezTo>
                      <a:pt x="6037" y="4715"/>
                      <a:pt x="5965" y="4656"/>
                      <a:pt x="5870" y="4632"/>
                    </a:cubicBezTo>
                    <a:cubicBezTo>
                      <a:pt x="5489" y="4537"/>
                      <a:pt x="5084" y="4394"/>
                      <a:pt x="4680" y="4334"/>
                    </a:cubicBezTo>
                    <a:cubicBezTo>
                      <a:pt x="3703" y="4192"/>
                      <a:pt x="2715" y="4061"/>
                      <a:pt x="1739" y="3942"/>
                    </a:cubicBezTo>
                    <a:cubicBezTo>
                      <a:pt x="1608" y="3906"/>
                      <a:pt x="1489" y="3918"/>
                      <a:pt x="1370" y="3918"/>
                    </a:cubicBezTo>
                    <a:close/>
                    <a:moveTo>
                      <a:pt x="6466" y="8025"/>
                    </a:moveTo>
                    <a:cubicBezTo>
                      <a:pt x="6561" y="7823"/>
                      <a:pt x="6549" y="7704"/>
                      <a:pt x="6323" y="7656"/>
                    </a:cubicBezTo>
                    <a:cubicBezTo>
                      <a:pt x="5561" y="7525"/>
                      <a:pt x="4787" y="7359"/>
                      <a:pt x="4025" y="7240"/>
                    </a:cubicBezTo>
                    <a:cubicBezTo>
                      <a:pt x="3310" y="7132"/>
                      <a:pt x="2584" y="7061"/>
                      <a:pt x="1870" y="6978"/>
                    </a:cubicBezTo>
                    <a:cubicBezTo>
                      <a:pt x="1751" y="6954"/>
                      <a:pt x="1632" y="6978"/>
                      <a:pt x="1608" y="7132"/>
                    </a:cubicBezTo>
                    <a:cubicBezTo>
                      <a:pt x="1620" y="7168"/>
                      <a:pt x="1644" y="7228"/>
                      <a:pt x="1667" y="7228"/>
                    </a:cubicBezTo>
                    <a:cubicBezTo>
                      <a:pt x="3287" y="7394"/>
                      <a:pt x="4882" y="7597"/>
                      <a:pt x="6466" y="8025"/>
                    </a:cubicBezTo>
                    <a:close/>
                    <a:moveTo>
                      <a:pt x="6311" y="5823"/>
                    </a:moveTo>
                    <a:cubicBezTo>
                      <a:pt x="6096" y="5751"/>
                      <a:pt x="5918" y="5692"/>
                      <a:pt x="5727" y="5632"/>
                    </a:cubicBezTo>
                    <a:cubicBezTo>
                      <a:pt x="4382" y="5275"/>
                      <a:pt x="3001" y="5216"/>
                      <a:pt x="1644" y="5013"/>
                    </a:cubicBezTo>
                    <a:cubicBezTo>
                      <a:pt x="1608" y="4989"/>
                      <a:pt x="1536" y="5013"/>
                      <a:pt x="1501" y="5025"/>
                    </a:cubicBezTo>
                    <a:cubicBezTo>
                      <a:pt x="1489" y="5025"/>
                      <a:pt x="1465" y="5037"/>
                      <a:pt x="1465" y="5037"/>
                    </a:cubicBezTo>
                    <a:cubicBezTo>
                      <a:pt x="1465" y="5049"/>
                      <a:pt x="1453" y="5073"/>
                      <a:pt x="1441" y="5132"/>
                    </a:cubicBezTo>
                    <a:cubicBezTo>
                      <a:pt x="1513" y="5168"/>
                      <a:pt x="1596" y="5263"/>
                      <a:pt x="1691" y="5275"/>
                    </a:cubicBezTo>
                    <a:cubicBezTo>
                      <a:pt x="2048" y="5335"/>
                      <a:pt x="2417" y="5394"/>
                      <a:pt x="2798" y="5442"/>
                    </a:cubicBezTo>
                    <a:cubicBezTo>
                      <a:pt x="3620" y="5525"/>
                      <a:pt x="4477" y="5620"/>
                      <a:pt x="5275" y="5858"/>
                    </a:cubicBezTo>
                    <a:cubicBezTo>
                      <a:pt x="5537" y="5930"/>
                      <a:pt x="5787" y="6037"/>
                      <a:pt x="6037" y="6120"/>
                    </a:cubicBezTo>
                    <a:cubicBezTo>
                      <a:pt x="6096" y="6144"/>
                      <a:pt x="6156" y="6144"/>
                      <a:pt x="6216" y="6144"/>
                    </a:cubicBezTo>
                    <a:cubicBezTo>
                      <a:pt x="6251" y="6049"/>
                      <a:pt x="6263" y="5966"/>
                      <a:pt x="6311" y="5823"/>
                    </a:cubicBezTo>
                    <a:close/>
                    <a:moveTo>
                      <a:pt x="6311" y="8895"/>
                    </a:moveTo>
                    <a:cubicBezTo>
                      <a:pt x="6025" y="8823"/>
                      <a:pt x="5751" y="8740"/>
                      <a:pt x="5501" y="8668"/>
                    </a:cubicBezTo>
                    <a:cubicBezTo>
                      <a:pt x="4311" y="8264"/>
                      <a:pt x="3108" y="8323"/>
                      <a:pt x="1905" y="8442"/>
                    </a:cubicBezTo>
                    <a:cubicBezTo>
                      <a:pt x="1834" y="8442"/>
                      <a:pt x="1739" y="8537"/>
                      <a:pt x="1715" y="8597"/>
                    </a:cubicBezTo>
                    <a:cubicBezTo>
                      <a:pt x="1703" y="8740"/>
                      <a:pt x="1822" y="8740"/>
                      <a:pt x="1941" y="8728"/>
                    </a:cubicBezTo>
                    <a:cubicBezTo>
                      <a:pt x="1989" y="8728"/>
                      <a:pt x="2013" y="8716"/>
                      <a:pt x="2060" y="8716"/>
                    </a:cubicBezTo>
                    <a:cubicBezTo>
                      <a:pt x="3263" y="8442"/>
                      <a:pt x="4441" y="8609"/>
                      <a:pt x="5608" y="9014"/>
                    </a:cubicBezTo>
                    <a:cubicBezTo>
                      <a:pt x="5811" y="9085"/>
                      <a:pt x="6001" y="9145"/>
                      <a:pt x="6216" y="9204"/>
                    </a:cubicBezTo>
                    <a:cubicBezTo>
                      <a:pt x="6239" y="9145"/>
                      <a:pt x="6275" y="9109"/>
                      <a:pt x="6275" y="9085"/>
                    </a:cubicBezTo>
                    <a:cubicBezTo>
                      <a:pt x="6287" y="9026"/>
                      <a:pt x="6287" y="8978"/>
                      <a:pt x="6311" y="8895"/>
                    </a:cubicBezTo>
                    <a:close/>
                    <a:moveTo>
                      <a:pt x="6406" y="10216"/>
                    </a:moveTo>
                    <a:cubicBezTo>
                      <a:pt x="6370" y="10192"/>
                      <a:pt x="6346" y="10169"/>
                      <a:pt x="6323" y="10157"/>
                    </a:cubicBezTo>
                    <a:cubicBezTo>
                      <a:pt x="5096" y="9847"/>
                      <a:pt x="3846" y="9633"/>
                      <a:pt x="2584" y="9549"/>
                    </a:cubicBezTo>
                    <a:cubicBezTo>
                      <a:pt x="2453" y="9526"/>
                      <a:pt x="2298" y="9526"/>
                      <a:pt x="2167" y="9549"/>
                    </a:cubicBezTo>
                    <a:cubicBezTo>
                      <a:pt x="2120" y="9549"/>
                      <a:pt x="2084" y="9633"/>
                      <a:pt x="2036" y="9692"/>
                    </a:cubicBezTo>
                    <a:cubicBezTo>
                      <a:pt x="2084" y="9740"/>
                      <a:pt x="2120" y="9799"/>
                      <a:pt x="2167" y="9799"/>
                    </a:cubicBezTo>
                    <a:cubicBezTo>
                      <a:pt x="2263" y="9811"/>
                      <a:pt x="2346" y="9799"/>
                      <a:pt x="2441" y="9811"/>
                    </a:cubicBezTo>
                    <a:cubicBezTo>
                      <a:pt x="3001" y="9859"/>
                      <a:pt x="3572" y="9859"/>
                      <a:pt x="4108" y="9966"/>
                    </a:cubicBezTo>
                    <a:cubicBezTo>
                      <a:pt x="4822" y="10097"/>
                      <a:pt x="5513" y="10311"/>
                      <a:pt x="6216" y="10490"/>
                    </a:cubicBezTo>
                    <a:cubicBezTo>
                      <a:pt x="6251" y="10502"/>
                      <a:pt x="6287" y="10490"/>
                      <a:pt x="6346" y="10490"/>
                    </a:cubicBezTo>
                    <a:cubicBezTo>
                      <a:pt x="6370" y="10395"/>
                      <a:pt x="6394" y="10311"/>
                      <a:pt x="6406" y="102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3868;p116">
                <a:extLst>
                  <a:ext uri="{FF2B5EF4-FFF2-40B4-BE49-F238E27FC236}">
                    <a16:creationId xmlns:a16="http://schemas.microsoft.com/office/drawing/2014/main" id="{68C59799-2055-CF5E-B473-622AF5054894}"/>
                  </a:ext>
                </a:extLst>
              </p:cNvPr>
              <p:cNvSpPr/>
              <p:nvPr/>
            </p:nvSpPr>
            <p:spPr>
              <a:xfrm>
                <a:off x="4031450" y="2469475"/>
                <a:ext cx="224450" cy="309300"/>
              </a:xfrm>
              <a:custGeom>
                <a:avLst/>
                <a:gdLst/>
                <a:ahLst/>
                <a:cxnLst/>
                <a:rect l="l" t="t" r="r" b="b"/>
                <a:pathLst>
                  <a:path w="8978" h="12372" extrusionOk="0">
                    <a:moveTo>
                      <a:pt x="679" y="84"/>
                    </a:moveTo>
                    <a:cubicBezTo>
                      <a:pt x="691" y="275"/>
                      <a:pt x="715" y="453"/>
                      <a:pt x="715" y="632"/>
                    </a:cubicBezTo>
                    <a:cubicBezTo>
                      <a:pt x="727" y="2132"/>
                      <a:pt x="715" y="3644"/>
                      <a:pt x="738" y="5144"/>
                    </a:cubicBezTo>
                    <a:cubicBezTo>
                      <a:pt x="750" y="5978"/>
                      <a:pt x="846" y="6799"/>
                      <a:pt x="881" y="7633"/>
                    </a:cubicBezTo>
                    <a:cubicBezTo>
                      <a:pt x="905" y="8526"/>
                      <a:pt x="893" y="9419"/>
                      <a:pt x="893" y="10312"/>
                    </a:cubicBezTo>
                    <a:cubicBezTo>
                      <a:pt x="893" y="10466"/>
                      <a:pt x="965" y="10693"/>
                      <a:pt x="1119" y="10704"/>
                    </a:cubicBezTo>
                    <a:cubicBezTo>
                      <a:pt x="1155" y="10704"/>
                      <a:pt x="1215" y="10704"/>
                      <a:pt x="1262" y="10693"/>
                    </a:cubicBezTo>
                    <a:cubicBezTo>
                      <a:pt x="2512" y="10419"/>
                      <a:pt x="3941" y="10490"/>
                      <a:pt x="5191" y="10645"/>
                    </a:cubicBezTo>
                    <a:cubicBezTo>
                      <a:pt x="5799" y="10716"/>
                      <a:pt x="6430" y="10823"/>
                      <a:pt x="7037" y="10943"/>
                    </a:cubicBezTo>
                    <a:cubicBezTo>
                      <a:pt x="7311" y="11002"/>
                      <a:pt x="7549" y="11121"/>
                      <a:pt x="7799" y="11240"/>
                    </a:cubicBezTo>
                    <a:cubicBezTo>
                      <a:pt x="8025" y="11347"/>
                      <a:pt x="8227" y="11466"/>
                      <a:pt x="8454" y="11585"/>
                    </a:cubicBezTo>
                    <a:cubicBezTo>
                      <a:pt x="8644" y="11693"/>
                      <a:pt x="8870" y="11633"/>
                      <a:pt x="8978" y="11871"/>
                    </a:cubicBezTo>
                    <a:cubicBezTo>
                      <a:pt x="8930" y="11895"/>
                      <a:pt x="8918" y="11943"/>
                      <a:pt x="8894" y="11943"/>
                    </a:cubicBezTo>
                    <a:cubicBezTo>
                      <a:pt x="7680" y="11990"/>
                      <a:pt x="6477" y="12002"/>
                      <a:pt x="5251" y="12062"/>
                    </a:cubicBezTo>
                    <a:cubicBezTo>
                      <a:pt x="4572" y="12086"/>
                      <a:pt x="3882" y="12169"/>
                      <a:pt x="3203" y="12228"/>
                    </a:cubicBezTo>
                    <a:cubicBezTo>
                      <a:pt x="2751" y="12252"/>
                      <a:pt x="2322" y="12264"/>
                      <a:pt x="1870" y="12300"/>
                    </a:cubicBezTo>
                    <a:cubicBezTo>
                      <a:pt x="1512" y="12312"/>
                      <a:pt x="1143" y="12347"/>
                      <a:pt x="786" y="12359"/>
                    </a:cubicBezTo>
                    <a:cubicBezTo>
                      <a:pt x="619" y="12371"/>
                      <a:pt x="465" y="12359"/>
                      <a:pt x="262" y="12359"/>
                    </a:cubicBezTo>
                    <a:cubicBezTo>
                      <a:pt x="238" y="12109"/>
                      <a:pt x="203" y="11895"/>
                      <a:pt x="203" y="11705"/>
                    </a:cubicBezTo>
                    <a:cubicBezTo>
                      <a:pt x="179" y="10895"/>
                      <a:pt x="131" y="10097"/>
                      <a:pt x="119" y="9288"/>
                    </a:cubicBezTo>
                    <a:cubicBezTo>
                      <a:pt x="107" y="8037"/>
                      <a:pt x="119" y="6811"/>
                      <a:pt x="107" y="5561"/>
                    </a:cubicBezTo>
                    <a:cubicBezTo>
                      <a:pt x="84" y="3930"/>
                      <a:pt x="48" y="2311"/>
                      <a:pt x="12" y="703"/>
                    </a:cubicBezTo>
                    <a:cubicBezTo>
                      <a:pt x="0" y="25"/>
                      <a:pt x="12" y="1"/>
                      <a:pt x="703" y="48"/>
                    </a:cubicBezTo>
                    <a:cubicBezTo>
                      <a:pt x="727" y="13"/>
                      <a:pt x="596" y="48"/>
                      <a:pt x="679" y="8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3869;p116">
                <a:extLst>
                  <a:ext uri="{FF2B5EF4-FFF2-40B4-BE49-F238E27FC236}">
                    <a16:creationId xmlns:a16="http://schemas.microsoft.com/office/drawing/2014/main" id="{CFDA731B-3057-22FB-0FA9-66DCFCCBE099}"/>
                  </a:ext>
                </a:extLst>
              </p:cNvPr>
              <p:cNvSpPr/>
              <p:nvPr/>
            </p:nvSpPr>
            <p:spPr>
              <a:xfrm>
                <a:off x="4283250" y="2455200"/>
                <a:ext cx="238150" cy="312850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12514" extrusionOk="0">
                    <a:moveTo>
                      <a:pt x="9050" y="0"/>
                    </a:moveTo>
                    <a:cubicBezTo>
                      <a:pt x="9300" y="12"/>
                      <a:pt x="9240" y="48"/>
                      <a:pt x="9478" y="60"/>
                    </a:cubicBezTo>
                    <a:cubicBezTo>
                      <a:pt x="9502" y="191"/>
                      <a:pt x="9526" y="298"/>
                      <a:pt x="9526" y="381"/>
                    </a:cubicBezTo>
                    <a:cubicBezTo>
                      <a:pt x="9514" y="1143"/>
                      <a:pt x="9502" y="1917"/>
                      <a:pt x="9455" y="2679"/>
                    </a:cubicBezTo>
                    <a:cubicBezTo>
                      <a:pt x="9407" y="3632"/>
                      <a:pt x="9347" y="4560"/>
                      <a:pt x="9300" y="5501"/>
                    </a:cubicBezTo>
                    <a:cubicBezTo>
                      <a:pt x="9288" y="5739"/>
                      <a:pt x="9335" y="5965"/>
                      <a:pt x="9335" y="6203"/>
                    </a:cubicBezTo>
                    <a:cubicBezTo>
                      <a:pt x="9324" y="8216"/>
                      <a:pt x="9300" y="10216"/>
                      <a:pt x="9276" y="12228"/>
                    </a:cubicBezTo>
                    <a:cubicBezTo>
                      <a:pt x="9276" y="12287"/>
                      <a:pt x="9264" y="12347"/>
                      <a:pt x="9240" y="12442"/>
                    </a:cubicBezTo>
                    <a:cubicBezTo>
                      <a:pt x="9157" y="12442"/>
                      <a:pt x="9085" y="12454"/>
                      <a:pt x="9002" y="12454"/>
                    </a:cubicBezTo>
                    <a:cubicBezTo>
                      <a:pt x="7216" y="12335"/>
                      <a:pt x="5430" y="12287"/>
                      <a:pt x="3644" y="12371"/>
                    </a:cubicBezTo>
                    <a:cubicBezTo>
                      <a:pt x="3501" y="12371"/>
                      <a:pt x="3335" y="12407"/>
                      <a:pt x="3192" y="12418"/>
                    </a:cubicBezTo>
                    <a:lnTo>
                      <a:pt x="239" y="12514"/>
                    </a:lnTo>
                    <a:cubicBezTo>
                      <a:pt x="180" y="12514"/>
                      <a:pt x="120" y="12502"/>
                      <a:pt x="1" y="12466"/>
                    </a:cubicBezTo>
                    <a:cubicBezTo>
                      <a:pt x="275" y="12228"/>
                      <a:pt x="537" y="12371"/>
                      <a:pt x="811" y="12252"/>
                    </a:cubicBezTo>
                    <a:cubicBezTo>
                      <a:pt x="1906" y="11752"/>
                      <a:pt x="3085" y="11514"/>
                      <a:pt x="4240" y="11264"/>
                    </a:cubicBezTo>
                    <a:cubicBezTo>
                      <a:pt x="5311" y="11025"/>
                      <a:pt x="6668" y="10835"/>
                      <a:pt x="7776" y="10823"/>
                    </a:cubicBezTo>
                    <a:cubicBezTo>
                      <a:pt x="7978" y="10823"/>
                      <a:pt x="8145" y="10740"/>
                      <a:pt x="8347" y="10680"/>
                    </a:cubicBezTo>
                    <a:cubicBezTo>
                      <a:pt x="8502" y="10644"/>
                      <a:pt x="8621" y="10263"/>
                      <a:pt x="8633" y="10121"/>
                    </a:cubicBezTo>
                    <a:cubicBezTo>
                      <a:pt x="8669" y="9585"/>
                      <a:pt x="8704" y="9037"/>
                      <a:pt x="8740" y="8501"/>
                    </a:cubicBezTo>
                    <a:cubicBezTo>
                      <a:pt x="8764" y="7930"/>
                      <a:pt x="8764" y="7370"/>
                      <a:pt x="8788" y="6787"/>
                    </a:cubicBezTo>
                    <a:cubicBezTo>
                      <a:pt x="8812" y="5953"/>
                      <a:pt x="8847" y="5132"/>
                      <a:pt x="8871" y="4298"/>
                    </a:cubicBezTo>
                    <a:cubicBezTo>
                      <a:pt x="8883" y="3798"/>
                      <a:pt x="8919" y="3286"/>
                      <a:pt x="8931" y="2786"/>
                    </a:cubicBezTo>
                    <a:cubicBezTo>
                      <a:pt x="8966" y="1977"/>
                      <a:pt x="8978" y="1179"/>
                      <a:pt x="8990" y="369"/>
                    </a:cubicBezTo>
                    <a:cubicBezTo>
                      <a:pt x="9026" y="286"/>
                      <a:pt x="9038" y="167"/>
                      <a:pt x="905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3870;p116">
                <a:extLst>
                  <a:ext uri="{FF2B5EF4-FFF2-40B4-BE49-F238E27FC236}">
                    <a16:creationId xmlns:a16="http://schemas.microsoft.com/office/drawing/2014/main" id="{990AAB44-045B-9ACE-C58B-806D88D172FF}"/>
                  </a:ext>
                </a:extLst>
              </p:cNvPr>
              <p:cNvSpPr/>
              <p:nvPr/>
            </p:nvSpPr>
            <p:spPr>
              <a:xfrm>
                <a:off x="4395175" y="2696000"/>
                <a:ext cx="7475" cy="6575"/>
              </a:xfrm>
              <a:custGeom>
                <a:avLst/>
                <a:gdLst/>
                <a:ahLst/>
                <a:cxnLst/>
                <a:rect l="l" t="t" r="r" b="b"/>
                <a:pathLst>
                  <a:path w="299" h="263" extrusionOk="0">
                    <a:moveTo>
                      <a:pt x="298" y="96"/>
                    </a:moveTo>
                    <a:cubicBezTo>
                      <a:pt x="215" y="179"/>
                      <a:pt x="167" y="239"/>
                      <a:pt x="108" y="250"/>
                    </a:cubicBezTo>
                    <a:cubicBezTo>
                      <a:pt x="96" y="262"/>
                      <a:pt x="1" y="179"/>
                      <a:pt x="1" y="131"/>
                    </a:cubicBezTo>
                    <a:cubicBezTo>
                      <a:pt x="1" y="84"/>
                      <a:pt x="60" y="24"/>
                      <a:pt x="108" y="12"/>
                    </a:cubicBezTo>
                    <a:cubicBezTo>
                      <a:pt x="155" y="0"/>
                      <a:pt x="215" y="60"/>
                      <a:pt x="298" y="9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3871;p116">
                <a:extLst>
                  <a:ext uri="{FF2B5EF4-FFF2-40B4-BE49-F238E27FC236}">
                    <a16:creationId xmlns:a16="http://schemas.microsoft.com/office/drawing/2014/main" id="{26FD372B-BF09-9FA5-D49A-14288536F3B2}"/>
                  </a:ext>
                </a:extLst>
              </p:cNvPr>
              <p:cNvSpPr/>
              <p:nvPr/>
            </p:nvSpPr>
            <p:spPr>
              <a:xfrm>
                <a:off x="4299625" y="2457275"/>
                <a:ext cx="158675" cy="55700"/>
              </a:xfrm>
              <a:custGeom>
                <a:avLst/>
                <a:gdLst/>
                <a:ahLst/>
                <a:cxnLst/>
                <a:rect l="l" t="t" r="r" b="b"/>
                <a:pathLst>
                  <a:path w="6347" h="2228" extrusionOk="0">
                    <a:moveTo>
                      <a:pt x="5930" y="1"/>
                    </a:moveTo>
                    <a:lnTo>
                      <a:pt x="5835" y="1"/>
                    </a:lnTo>
                    <a:cubicBezTo>
                      <a:pt x="5073" y="36"/>
                      <a:pt x="4180" y="108"/>
                      <a:pt x="3323" y="465"/>
                    </a:cubicBezTo>
                    <a:cubicBezTo>
                      <a:pt x="2632" y="739"/>
                      <a:pt x="1918" y="1001"/>
                      <a:pt x="1239" y="1251"/>
                    </a:cubicBezTo>
                    <a:cubicBezTo>
                      <a:pt x="965" y="1358"/>
                      <a:pt x="691" y="1453"/>
                      <a:pt x="418" y="1548"/>
                    </a:cubicBezTo>
                    <a:cubicBezTo>
                      <a:pt x="275" y="1608"/>
                      <a:pt x="37" y="1703"/>
                      <a:pt x="13" y="2048"/>
                    </a:cubicBezTo>
                    <a:lnTo>
                      <a:pt x="1" y="2227"/>
                    </a:lnTo>
                    <a:lnTo>
                      <a:pt x="179" y="2203"/>
                    </a:lnTo>
                    <a:cubicBezTo>
                      <a:pt x="215" y="2203"/>
                      <a:pt x="251" y="2203"/>
                      <a:pt x="287" y="2191"/>
                    </a:cubicBezTo>
                    <a:cubicBezTo>
                      <a:pt x="358" y="2191"/>
                      <a:pt x="418" y="2179"/>
                      <a:pt x="477" y="2168"/>
                    </a:cubicBezTo>
                    <a:cubicBezTo>
                      <a:pt x="1418" y="1763"/>
                      <a:pt x="2430" y="1370"/>
                      <a:pt x="3585" y="989"/>
                    </a:cubicBezTo>
                    <a:cubicBezTo>
                      <a:pt x="4168" y="798"/>
                      <a:pt x="4859" y="596"/>
                      <a:pt x="5585" y="596"/>
                    </a:cubicBezTo>
                    <a:cubicBezTo>
                      <a:pt x="5668" y="596"/>
                      <a:pt x="5775" y="596"/>
                      <a:pt x="5871" y="620"/>
                    </a:cubicBezTo>
                    <a:lnTo>
                      <a:pt x="5906" y="620"/>
                    </a:lnTo>
                    <a:cubicBezTo>
                      <a:pt x="5954" y="620"/>
                      <a:pt x="6002" y="632"/>
                      <a:pt x="6025" y="632"/>
                    </a:cubicBezTo>
                    <a:cubicBezTo>
                      <a:pt x="6073" y="632"/>
                      <a:pt x="6180" y="632"/>
                      <a:pt x="6263" y="536"/>
                    </a:cubicBezTo>
                    <a:cubicBezTo>
                      <a:pt x="6323" y="477"/>
                      <a:pt x="6347" y="405"/>
                      <a:pt x="6347" y="322"/>
                    </a:cubicBezTo>
                    <a:cubicBezTo>
                      <a:pt x="6323" y="203"/>
                      <a:pt x="6263" y="1"/>
                      <a:pt x="59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3872;p116">
                <a:extLst>
                  <a:ext uri="{FF2B5EF4-FFF2-40B4-BE49-F238E27FC236}">
                    <a16:creationId xmlns:a16="http://schemas.microsoft.com/office/drawing/2014/main" id="{0FE4AD95-97BD-4FF4-8527-8ADB23506844}"/>
                  </a:ext>
                </a:extLst>
              </p:cNvPr>
              <p:cNvSpPr/>
              <p:nvPr/>
            </p:nvSpPr>
            <p:spPr>
              <a:xfrm>
                <a:off x="4299025" y="2666525"/>
                <a:ext cx="152150" cy="37825"/>
              </a:xfrm>
              <a:custGeom>
                <a:avLst/>
                <a:gdLst/>
                <a:ahLst/>
                <a:cxnLst/>
                <a:rect l="l" t="t" r="r" b="b"/>
                <a:pathLst>
                  <a:path w="6086" h="1513" extrusionOk="0">
                    <a:moveTo>
                      <a:pt x="5776" y="48"/>
                    </a:moveTo>
                    <a:cubicBezTo>
                      <a:pt x="5668" y="13"/>
                      <a:pt x="5561" y="1"/>
                      <a:pt x="5454" y="1"/>
                    </a:cubicBezTo>
                    <a:lnTo>
                      <a:pt x="5418" y="1"/>
                    </a:lnTo>
                    <a:cubicBezTo>
                      <a:pt x="4680" y="48"/>
                      <a:pt x="4013" y="72"/>
                      <a:pt x="3359" y="144"/>
                    </a:cubicBezTo>
                    <a:cubicBezTo>
                      <a:pt x="3001" y="191"/>
                      <a:pt x="2620" y="251"/>
                      <a:pt x="2156" y="370"/>
                    </a:cubicBezTo>
                    <a:cubicBezTo>
                      <a:pt x="1739" y="477"/>
                      <a:pt x="1323" y="608"/>
                      <a:pt x="918" y="727"/>
                    </a:cubicBezTo>
                    <a:cubicBezTo>
                      <a:pt x="751" y="775"/>
                      <a:pt x="596" y="822"/>
                      <a:pt x="442" y="870"/>
                    </a:cubicBezTo>
                    <a:lnTo>
                      <a:pt x="394" y="894"/>
                    </a:lnTo>
                    <a:cubicBezTo>
                      <a:pt x="322" y="917"/>
                      <a:pt x="239" y="941"/>
                      <a:pt x="156" y="977"/>
                    </a:cubicBezTo>
                    <a:cubicBezTo>
                      <a:pt x="72" y="1025"/>
                      <a:pt x="1" y="1191"/>
                      <a:pt x="37" y="1298"/>
                    </a:cubicBezTo>
                    <a:cubicBezTo>
                      <a:pt x="72" y="1382"/>
                      <a:pt x="156" y="1453"/>
                      <a:pt x="251" y="1501"/>
                    </a:cubicBezTo>
                    <a:cubicBezTo>
                      <a:pt x="275" y="1513"/>
                      <a:pt x="311" y="1513"/>
                      <a:pt x="334" y="1513"/>
                    </a:cubicBezTo>
                    <a:cubicBezTo>
                      <a:pt x="382" y="1513"/>
                      <a:pt x="442" y="1501"/>
                      <a:pt x="477" y="1489"/>
                    </a:cubicBezTo>
                    <a:lnTo>
                      <a:pt x="501" y="1477"/>
                    </a:lnTo>
                    <a:cubicBezTo>
                      <a:pt x="715" y="1418"/>
                      <a:pt x="918" y="1358"/>
                      <a:pt x="1108" y="1298"/>
                    </a:cubicBezTo>
                    <a:cubicBezTo>
                      <a:pt x="1489" y="1179"/>
                      <a:pt x="1870" y="1072"/>
                      <a:pt x="2239" y="965"/>
                    </a:cubicBezTo>
                    <a:cubicBezTo>
                      <a:pt x="2442" y="906"/>
                      <a:pt x="2632" y="858"/>
                      <a:pt x="2823" y="834"/>
                    </a:cubicBezTo>
                    <a:lnTo>
                      <a:pt x="3073" y="786"/>
                    </a:lnTo>
                    <a:cubicBezTo>
                      <a:pt x="3656" y="703"/>
                      <a:pt x="4263" y="608"/>
                      <a:pt x="4847" y="608"/>
                    </a:cubicBezTo>
                    <a:cubicBezTo>
                      <a:pt x="5085" y="608"/>
                      <a:pt x="5311" y="620"/>
                      <a:pt x="5537" y="656"/>
                    </a:cubicBezTo>
                    <a:lnTo>
                      <a:pt x="5621" y="656"/>
                    </a:lnTo>
                    <a:cubicBezTo>
                      <a:pt x="5776" y="656"/>
                      <a:pt x="5978" y="584"/>
                      <a:pt x="6049" y="263"/>
                    </a:cubicBezTo>
                    <a:lnTo>
                      <a:pt x="6085" y="120"/>
                    </a:lnTo>
                    <a:lnTo>
                      <a:pt x="5930" y="84"/>
                    </a:lnTo>
                    <a:cubicBezTo>
                      <a:pt x="5871" y="72"/>
                      <a:pt x="5823" y="60"/>
                      <a:pt x="5776" y="4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3873;p116">
                <a:extLst>
                  <a:ext uri="{FF2B5EF4-FFF2-40B4-BE49-F238E27FC236}">
                    <a16:creationId xmlns:a16="http://schemas.microsoft.com/office/drawing/2014/main" id="{41D5B1DC-61C2-B307-BD0A-7B270BB8D222}"/>
                  </a:ext>
                </a:extLst>
              </p:cNvPr>
              <p:cNvSpPr/>
              <p:nvPr/>
            </p:nvSpPr>
            <p:spPr>
              <a:xfrm>
                <a:off x="4296650" y="2634075"/>
                <a:ext cx="152125" cy="38125"/>
              </a:xfrm>
              <a:custGeom>
                <a:avLst/>
                <a:gdLst/>
                <a:ahLst/>
                <a:cxnLst/>
                <a:rect l="l" t="t" r="r" b="b"/>
                <a:pathLst>
                  <a:path w="6085" h="1525" extrusionOk="0">
                    <a:moveTo>
                      <a:pt x="251" y="1525"/>
                    </a:moveTo>
                    <a:lnTo>
                      <a:pt x="334" y="1525"/>
                    </a:lnTo>
                    <a:cubicBezTo>
                      <a:pt x="394" y="1525"/>
                      <a:pt x="453" y="1501"/>
                      <a:pt x="525" y="1489"/>
                    </a:cubicBezTo>
                    <a:lnTo>
                      <a:pt x="727" y="1430"/>
                    </a:lnTo>
                    <a:cubicBezTo>
                      <a:pt x="1108" y="1311"/>
                      <a:pt x="1477" y="1203"/>
                      <a:pt x="1846" y="1072"/>
                    </a:cubicBezTo>
                    <a:cubicBezTo>
                      <a:pt x="2953" y="703"/>
                      <a:pt x="3799" y="537"/>
                      <a:pt x="4620" y="537"/>
                    </a:cubicBezTo>
                    <a:cubicBezTo>
                      <a:pt x="4978" y="537"/>
                      <a:pt x="5311" y="572"/>
                      <a:pt x="5656" y="644"/>
                    </a:cubicBezTo>
                    <a:cubicBezTo>
                      <a:pt x="5704" y="656"/>
                      <a:pt x="5728" y="656"/>
                      <a:pt x="5775" y="656"/>
                    </a:cubicBezTo>
                    <a:cubicBezTo>
                      <a:pt x="5882" y="656"/>
                      <a:pt x="5954" y="632"/>
                      <a:pt x="6001" y="572"/>
                    </a:cubicBezTo>
                    <a:cubicBezTo>
                      <a:pt x="6085" y="465"/>
                      <a:pt x="6085" y="334"/>
                      <a:pt x="6073" y="215"/>
                    </a:cubicBezTo>
                    <a:lnTo>
                      <a:pt x="6061" y="96"/>
                    </a:lnTo>
                    <a:lnTo>
                      <a:pt x="5942" y="72"/>
                    </a:lnTo>
                    <a:cubicBezTo>
                      <a:pt x="5847" y="60"/>
                      <a:pt x="5763" y="60"/>
                      <a:pt x="5668" y="49"/>
                    </a:cubicBezTo>
                    <a:cubicBezTo>
                      <a:pt x="5478" y="13"/>
                      <a:pt x="5275" y="1"/>
                      <a:pt x="5073" y="1"/>
                    </a:cubicBezTo>
                    <a:lnTo>
                      <a:pt x="4632" y="1"/>
                    </a:lnTo>
                    <a:cubicBezTo>
                      <a:pt x="4061" y="1"/>
                      <a:pt x="3442" y="37"/>
                      <a:pt x="2846" y="251"/>
                    </a:cubicBezTo>
                    <a:cubicBezTo>
                      <a:pt x="2549" y="358"/>
                      <a:pt x="2239" y="453"/>
                      <a:pt x="1941" y="525"/>
                    </a:cubicBezTo>
                    <a:lnTo>
                      <a:pt x="1620" y="608"/>
                    </a:lnTo>
                    <a:lnTo>
                      <a:pt x="953" y="787"/>
                    </a:lnTo>
                    <a:cubicBezTo>
                      <a:pt x="763" y="834"/>
                      <a:pt x="572" y="894"/>
                      <a:pt x="394" y="953"/>
                    </a:cubicBezTo>
                    <a:cubicBezTo>
                      <a:pt x="298" y="989"/>
                      <a:pt x="215" y="1013"/>
                      <a:pt x="132" y="1061"/>
                    </a:cubicBezTo>
                    <a:cubicBezTo>
                      <a:pt x="48" y="1120"/>
                      <a:pt x="1" y="1251"/>
                      <a:pt x="36" y="1358"/>
                    </a:cubicBezTo>
                    <a:cubicBezTo>
                      <a:pt x="60" y="1418"/>
                      <a:pt x="167" y="1501"/>
                      <a:pt x="251" y="152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3874;p116">
                <a:extLst>
                  <a:ext uri="{FF2B5EF4-FFF2-40B4-BE49-F238E27FC236}">
                    <a16:creationId xmlns:a16="http://schemas.microsoft.com/office/drawing/2014/main" id="{94AF44BF-A657-F232-59DE-673EB23B497D}"/>
                  </a:ext>
                </a:extLst>
              </p:cNvPr>
              <p:cNvSpPr/>
              <p:nvPr/>
            </p:nvSpPr>
            <p:spPr>
              <a:xfrm>
                <a:off x="4297550" y="2588250"/>
                <a:ext cx="152125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6085" h="1537" extrusionOk="0">
                    <a:moveTo>
                      <a:pt x="227" y="1536"/>
                    </a:moveTo>
                    <a:lnTo>
                      <a:pt x="310" y="1536"/>
                    </a:lnTo>
                    <a:cubicBezTo>
                      <a:pt x="370" y="1536"/>
                      <a:pt x="429" y="1524"/>
                      <a:pt x="501" y="1512"/>
                    </a:cubicBezTo>
                    <a:lnTo>
                      <a:pt x="727" y="1429"/>
                    </a:lnTo>
                    <a:cubicBezTo>
                      <a:pt x="1096" y="1310"/>
                      <a:pt x="1465" y="1215"/>
                      <a:pt x="1834" y="1072"/>
                    </a:cubicBezTo>
                    <a:cubicBezTo>
                      <a:pt x="2941" y="703"/>
                      <a:pt x="3787" y="536"/>
                      <a:pt x="4608" y="536"/>
                    </a:cubicBezTo>
                    <a:cubicBezTo>
                      <a:pt x="4965" y="536"/>
                      <a:pt x="5311" y="572"/>
                      <a:pt x="5644" y="643"/>
                    </a:cubicBezTo>
                    <a:cubicBezTo>
                      <a:pt x="5692" y="655"/>
                      <a:pt x="5727" y="655"/>
                      <a:pt x="5763" y="655"/>
                    </a:cubicBezTo>
                    <a:cubicBezTo>
                      <a:pt x="5870" y="655"/>
                      <a:pt x="5942" y="631"/>
                      <a:pt x="5989" y="572"/>
                    </a:cubicBezTo>
                    <a:cubicBezTo>
                      <a:pt x="6085" y="465"/>
                      <a:pt x="6085" y="334"/>
                      <a:pt x="6061" y="215"/>
                    </a:cubicBezTo>
                    <a:lnTo>
                      <a:pt x="6049" y="96"/>
                    </a:lnTo>
                    <a:lnTo>
                      <a:pt x="5930" y="84"/>
                    </a:lnTo>
                    <a:cubicBezTo>
                      <a:pt x="5846" y="60"/>
                      <a:pt x="5751" y="60"/>
                      <a:pt x="5668" y="48"/>
                    </a:cubicBezTo>
                    <a:cubicBezTo>
                      <a:pt x="5477" y="24"/>
                      <a:pt x="5263" y="0"/>
                      <a:pt x="5073" y="0"/>
                    </a:cubicBezTo>
                    <a:lnTo>
                      <a:pt x="4620" y="0"/>
                    </a:lnTo>
                    <a:cubicBezTo>
                      <a:pt x="4060" y="0"/>
                      <a:pt x="3429" y="36"/>
                      <a:pt x="2834" y="250"/>
                    </a:cubicBezTo>
                    <a:cubicBezTo>
                      <a:pt x="2536" y="358"/>
                      <a:pt x="2227" y="453"/>
                      <a:pt x="1929" y="524"/>
                    </a:cubicBezTo>
                    <a:lnTo>
                      <a:pt x="1620" y="619"/>
                    </a:lnTo>
                    <a:lnTo>
                      <a:pt x="953" y="798"/>
                    </a:lnTo>
                    <a:cubicBezTo>
                      <a:pt x="751" y="834"/>
                      <a:pt x="572" y="893"/>
                      <a:pt x="381" y="941"/>
                    </a:cubicBezTo>
                    <a:cubicBezTo>
                      <a:pt x="298" y="977"/>
                      <a:pt x="203" y="1000"/>
                      <a:pt x="131" y="1048"/>
                    </a:cubicBezTo>
                    <a:cubicBezTo>
                      <a:pt x="36" y="1108"/>
                      <a:pt x="0" y="1239"/>
                      <a:pt x="24" y="1346"/>
                    </a:cubicBezTo>
                    <a:cubicBezTo>
                      <a:pt x="24" y="1429"/>
                      <a:pt x="143" y="1524"/>
                      <a:pt x="227" y="153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3875;p116">
                <a:extLst>
                  <a:ext uri="{FF2B5EF4-FFF2-40B4-BE49-F238E27FC236}">
                    <a16:creationId xmlns:a16="http://schemas.microsoft.com/office/drawing/2014/main" id="{3C575848-EEFF-0245-71E2-B1FBF7EFB9AA}"/>
                  </a:ext>
                </a:extLst>
              </p:cNvPr>
              <p:cNvSpPr/>
              <p:nvPr/>
            </p:nvSpPr>
            <p:spPr>
              <a:xfrm>
                <a:off x="4305575" y="2506100"/>
                <a:ext cx="1441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5764" h="1537" extrusionOk="0">
                    <a:moveTo>
                      <a:pt x="430" y="1536"/>
                    </a:moveTo>
                    <a:cubicBezTo>
                      <a:pt x="465" y="1536"/>
                      <a:pt x="477" y="1536"/>
                      <a:pt x="501" y="1524"/>
                    </a:cubicBezTo>
                    <a:cubicBezTo>
                      <a:pt x="584" y="1500"/>
                      <a:pt x="668" y="1477"/>
                      <a:pt x="739" y="1465"/>
                    </a:cubicBezTo>
                    <a:cubicBezTo>
                      <a:pt x="1037" y="1381"/>
                      <a:pt x="1358" y="1310"/>
                      <a:pt x="1632" y="1191"/>
                    </a:cubicBezTo>
                    <a:cubicBezTo>
                      <a:pt x="2573" y="810"/>
                      <a:pt x="3573" y="607"/>
                      <a:pt x="4585" y="607"/>
                    </a:cubicBezTo>
                    <a:cubicBezTo>
                      <a:pt x="4763" y="607"/>
                      <a:pt x="4942" y="607"/>
                      <a:pt x="5121" y="631"/>
                    </a:cubicBezTo>
                    <a:lnTo>
                      <a:pt x="5287" y="631"/>
                    </a:lnTo>
                    <a:lnTo>
                      <a:pt x="5406" y="631"/>
                    </a:lnTo>
                    <a:cubicBezTo>
                      <a:pt x="5525" y="631"/>
                      <a:pt x="5609" y="584"/>
                      <a:pt x="5668" y="512"/>
                    </a:cubicBezTo>
                    <a:cubicBezTo>
                      <a:pt x="5764" y="393"/>
                      <a:pt x="5728" y="238"/>
                      <a:pt x="5716" y="179"/>
                    </a:cubicBezTo>
                    <a:lnTo>
                      <a:pt x="5704" y="95"/>
                    </a:lnTo>
                    <a:lnTo>
                      <a:pt x="5609" y="72"/>
                    </a:lnTo>
                    <a:cubicBezTo>
                      <a:pt x="5597" y="72"/>
                      <a:pt x="5561" y="60"/>
                      <a:pt x="5549" y="60"/>
                    </a:cubicBezTo>
                    <a:cubicBezTo>
                      <a:pt x="5502" y="48"/>
                      <a:pt x="5478" y="48"/>
                      <a:pt x="5418" y="36"/>
                    </a:cubicBezTo>
                    <a:cubicBezTo>
                      <a:pt x="5252" y="12"/>
                      <a:pt x="5085" y="0"/>
                      <a:pt x="4906" y="0"/>
                    </a:cubicBezTo>
                    <a:cubicBezTo>
                      <a:pt x="4394" y="0"/>
                      <a:pt x="3882" y="72"/>
                      <a:pt x="3382" y="131"/>
                    </a:cubicBezTo>
                    <a:lnTo>
                      <a:pt x="3144" y="167"/>
                    </a:lnTo>
                    <a:cubicBezTo>
                      <a:pt x="2739" y="226"/>
                      <a:pt x="2346" y="357"/>
                      <a:pt x="1977" y="476"/>
                    </a:cubicBezTo>
                    <a:cubicBezTo>
                      <a:pt x="1739" y="572"/>
                      <a:pt x="1501" y="643"/>
                      <a:pt x="1263" y="703"/>
                    </a:cubicBezTo>
                    <a:cubicBezTo>
                      <a:pt x="1192" y="715"/>
                      <a:pt x="1132" y="726"/>
                      <a:pt x="1061" y="750"/>
                    </a:cubicBezTo>
                    <a:cubicBezTo>
                      <a:pt x="918" y="774"/>
                      <a:pt x="787" y="810"/>
                      <a:pt x="644" y="846"/>
                    </a:cubicBezTo>
                    <a:cubicBezTo>
                      <a:pt x="608" y="869"/>
                      <a:pt x="584" y="869"/>
                      <a:pt x="549" y="881"/>
                    </a:cubicBezTo>
                    <a:cubicBezTo>
                      <a:pt x="382" y="929"/>
                      <a:pt x="168" y="988"/>
                      <a:pt x="60" y="1286"/>
                    </a:cubicBezTo>
                    <a:lnTo>
                      <a:pt x="1" y="1441"/>
                    </a:lnTo>
                    <a:lnTo>
                      <a:pt x="180" y="1477"/>
                    </a:lnTo>
                    <a:cubicBezTo>
                      <a:pt x="203" y="1477"/>
                      <a:pt x="239" y="1488"/>
                      <a:pt x="251" y="1488"/>
                    </a:cubicBezTo>
                    <a:cubicBezTo>
                      <a:pt x="334" y="1524"/>
                      <a:pt x="370" y="1536"/>
                      <a:pt x="430" y="153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3876;p116">
                <a:extLst>
                  <a:ext uri="{FF2B5EF4-FFF2-40B4-BE49-F238E27FC236}">
                    <a16:creationId xmlns:a16="http://schemas.microsoft.com/office/drawing/2014/main" id="{2467BD8A-25F9-3D57-8B30-B6D49C9E001D}"/>
                  </a:ext>
                </a:extLst>
              </p:cNvPr>
              <p:cNvSpPr/>
              <p:nvPr/>
            </p:nvSpPr>
            <p:spPr>
              <a:xfrm>
                <a:off x="4300825" y="2550150"/>
                <a:ext cx="110150" cy="32775"/>
              </a:xfrm>
              <a:custGeom>
                <a:avLst/>
                <a:gdLst/>
                <a:ahLst/>
                <a:cxnLst/>
                <a:rect l="l" t="t" r="r" b="b"/>
                <a:pathLst>
                  <a:path w="4406" h="1311" extrusionOk="0">
                    <a:moveTo>
                      <a:pt x="24" y="1143"/>
                    </a:moveTo>
                    <a:lnTo>
                      <a:pt x="0" y="1310"/>
                    </a:lnTo>
                    <a:lnTo>
                      <a:pt x="179" y="1310"/>
                    </a:lnTo>
                    <a:lnTo>
                      <a:pt x="286" y="1310"/>
                    </a:lnTo>
                    <a:lnTo>
                      <a:pt x="370" y="1310"/>
                    </a:lnTo>
                    <a:cubicBezTo>
                      <a:pt x="417" y="1310"/>
                      <a:pt x="453" y="1310"/>
                      <a:pt x="500" y="1286"/>
                    </a:cubicBezTo>
                    <a:cubicBezTo>
                      <a:pt x="1739" y="977"/>
                      <a:pt x="2858" y="727"/>
                      <a:pt x="4037" y="631"/>
                    </a:cubicBezTo>
                    <a:cubicBezTo>
                      <a:pt x="4406" y="608"/>
                      <a:pt x="4406" y="274"/>
                      <a:pt x="4406" y="155"/>
                    </a:cubicBezTo>
                    <a:lnTo>
                      <a:pt x="4406" y="0"/>
                    </a:lnTo>
                    <a:lnTo>
                      <a:pt x="4239" y="12"/>
                    </a:lnTo>
                    <a:cubicBezTo>
                      <a:pt x="4156" y="24"/>
                      <a:pt x="4072" y="24"/>
                      <a:pt x="3989" y="36"/>
                    </a:cubicBezTo>
                    <a:cubicBezTo>
                      <a:pt x="3799" y="60"/>
                      <a:pt x="3632" y="72"/>
                      <a:pt x="3453" y="119"/>
                    </a:cubicBezTo>
                    <a:cubicBezTo>
                      <a:pt x="2453" y="310"/>
                      <a:pt x="1477" y="512"/>
                      <a:pt x="477" y="727"/>
                    </a:cubicBezTo>
                    <a:cubicBezTo>
                      <a:pt x="310" y="750"/>
                      <a:pt x="72" y="798"/>
                      <a:pt x="24" y="114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3877;p116">
                <a:extLst>
                  <a:ext uri="{FF2B5EF4-FFF2-40B4-BE49-F238E27FC236}">
                    <a16:creationId xmlns:a16="http://schemas.microsoft.com/office/drawing/2014/main" id="{F5E33AE6-3508-1E06-7A7F-27D773C9F85D}"/>
                  </a:ext>
                </a:extLst>
              </p:cNvPr>
              <p:cNvSpPr/>
              <p:nvPr/>
            </p:nvSpPr>
            <p:spPr>
              <a:xfrm>
                <a:off x="4307975" y="2696300"/>
                <a:ext cx="65500" cy="26500"/>
              </a:xfrm>
              <a:custGeom>
                <a:avLst/>
                <a:gdLst/>
                <a:ahLst/>
                <a:cxnLst/>
                <a:rect l="l" t="t" r="r" b="b"/>
                <a:pathLst>
                  <a:path w="2620" h="1060" extrusionOk="0">
                    <a:moveTo>
                      <a:pt x="2262" y="0"/>
                    </a:moveTo>
                    <a:cubicBezTo>
                      <a:pt x="2215" y="0"/>
                      <a:pt x="2179" y="0"/>
                      <a:pt x="2143" y="12"/>
                    </a:cubicBezTo>
                    <a:lnTo>
                      <a:pt x="2119" y="12"/>
                    </a:lnTo>
                    <a:cubicBezTo>
                      <a:pt x="2096" y="12"/>
                      <a:pt x="2084" y="24"/>
                      <a:pt x="2048" y="24"/>
                    </a:cubicBezTo>
                    <a:lnTo>
                      <a:pt x="1572" y="143"/>
                    </a:lnTo>
                    <a:cubicBezTo>
                      <a:pt x="1167" y="250"/>
                      <a:pt x="774" y="346"/>
                      <a:pt x="369" y="441"/>
                    </a:cubicBezTo>
                    <a:lnTo>
                      <a:pt x="334" y="465"/>
                    </a:lnTo>
                    <a:cubicBezTo>
                      <a:pt x="214" y="488"/>
                      <a:pt x="0" y="536"/>
                      <a:pt x="0" y="905"/>
                    </a:cubicBezTo>
                    <a:lnTo>
                      <a:pt x="0" y="1060"/>
                    </a:lnTo>
                    <a:lnTo>
                      <a:pt x="143" y="1036"/>
                    </a:lnTo>
                    <a:lnTo>
                      <a:pt x="274" y="1036"/>
                    </a:lnTo>
                    <a:cubicBezTo>
                      <a:pt x="381" y="1036"/>
                      <a:pt x="488" y="1036"/>
                      <a:pt x="595" y="1012"/>
                    </a:cubicBezTo>
                    <a:cubicBezTo>
                      <a:pt x="1131" y="893"/>
                      <a:pt x="1631" y="774"/>
                      <a:pt x="2215" y="619"/>
                    </a:cubicBezTo>
                    <a:lnTo>
                      <a:pt x="2239" y="619"/>
                    </a:lnTo>
                    <a:cubicBezTo>
                      <a:pt x="2346" y="596"/>
                      <a:pt x="2620" y="536"/>
                      <a:pt x="2560" y="250"/>
                    </a:cubicBezTo>
                    <a:cubicBezTo>
                      <a:pt x="2560" y="167"/>
                      <a:pt x="2489" y="0"/>
                      <a:pt x="22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3878;p116">
                <a:extLst>
                  <a:ext uri="{FF2B5EF4-FFF2-40B4-BE49-F238E27FC236}">
                    <a16:creationId xmlns:a16="http://schemas.microsoft.com/office/drawing/2014/main" id="{1A9AEC3D-09B6-A4C2-8524-7ED7ADFDE976}"/>
                  </a:ext>
                </a:extLst>
              </p:cNvPr>
              <p:cNvSpPr/>
              <p:nvPr/>
            </p:nvSpPr>
            <p:spPr>
              <a:xfrm>
                <a:off x="4088000" y="2531400"/>
                <a:ext cx="130700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5228" h="1418" extrusionOk="0">
                    <a:moveTo>
                      <a:pt x="358" y="607"/>
                    </a:moveTo>
                    <a:cubicBezTo>
                      <a:pt x="477" y="643"/>
                      <a:pt x="608" y="655"/>
                      <a:pt x="727" y="667"/>
                    </a:cubicBezTo>
                    <a:lnTo>
                      <a:pt x="798" y="691"/>
                    </a:lnTo>
                    <a:lnTo>
                      <a:pt x="1251" y="727"/>
                    </a:lnTo>
                    <a:cubicBezTo>
                      <a:pt x="2001" y="810"/>
                      <a:pt x="2798" y="881"/>
                      <a:pt x="3537" y="1072"/>
                    </a:cubicBezTo>
                    <a:cubicBezTo>
                      <a:pt x="3775" y="1131"/>
                      <a:pt x="4013" y="1203"/>
                      <a:pt x="4251" y="1262"/>
                    </a:cubicBezTo>
                    <a:cubicBezTo>
                      <a:pt x="4394" y="1310"/>
                      <a:pt x="4525" y="1346"/>
                      <a:pt x="4656" y="1369"/>
                    </a:cubicBezTo>
                    <a:cubicBezTo>
                      <a:pt x="4739" y="1405"/>
                      <a:pt x="4811" y="1417"/>
                      <a:pt x="4870" y="1417"/>
                    </a:cubicBezTo>
                    <a:cubicBezTo>
                      <a:pt x="5049" y="1417"/>
                      <a:pt x="5108" y="1286"/>
                      <a:pt x="5180" y="1060"/>
                    </a:cubicBezTo>
                    <a:lnTo>
                      <a:pt x="5227" y="929"/>
                    </a:lnTo>
                    <a:lnTo>
                      <a:pt x="5108" y="869"/>
                    </a:lnTo>
                    <a:cubicBezTo>
                      <a:pt x="5073" y="846"/>
                      <a:pt x="5061" y="834"/>
                      <a:pt x="5025" y="834"/>
                    </a:cubicBezTo>
                    <a:cubicBezTo>
                      <a:pt x="4965" y="810"/>
                      <a:pt x="4906" y="774"/>
                      <a:pt x="4834" y="750"/>
                    </a:cubicBezTo>
                    <a:lnTo>
                      <a:pt x="4525" y="655"/>
                    </a:lnTo>
                    <a:cubicBezTo>
                      <a:pt x="4227" y="572"/>
                      <a:pt x="3930" y="488"/>
                      <a:pt x="3620" y="429"/>
                    </a:cubicBezTo>
                    <a:cubicBezTo>
                      <a:pt x="2798" y="310"/>
                      <a:pt x="1977" y="191"/>
                      <a:pt x="1179" y="95"/>
                    </a:cubicBezTo>
                    <a:lnTo>
                      <a:pt x="620" y="12"/>
                    </a:lnTo>
                    <a:cubicBezTo>
                      <a:pt x="584" y="12"/>
                      <a:pt x="536" y="0"/>
                      <a:pt x="477" y="0"/>
                    </a:cubicBezTo>
                    <a:lnTo>
                      <a:pt x="358" y="0"/>
                    </a:lnTo>
                    <a:lnTo>
                      <a:pt x="239" y="0"/>
                    </a:lnTo>
                    <a:lnTo>
                      <a:pt x="131" y="0"/>
                    </a:lnTo>
                    <a:lnTo>
                      <a:pt x="0" y="334"/>
                    </a:lnTo>
                    <a:lnTo>
                      <a:pt x="84" y="405"/>
                    </a:lnTo>
                    <a:cubicBezTo>
                      <a:pt x="96" y="417"/>
                      <a:pt x="120" y="429"/>
                      <a:pt x="143" y="453"/>
                    </a:cubicBezTo>
                    <a:cubicBezTo>
                      <a:pt x="203" y="536"/>
                      <a:pt x="262" y="596"/>
                      <a:pt x="358" y="60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3879;p116">
                <a:extLst>
                  <a:ext uri="{FF2B5EF4-FFF2-40B4-BE49-F238E27FC236}">
                    <a16:creationId xmlns:a16="http://schemas.microsoft.com/office/drawing/2014/main" id="{A572C118-17FC-D153-E356-19BF97A20FDB}"/>
                  </a:ext>
                </a:extLst>
              </p:cNvPr>
              <p:cNvSpPr/>
              <p:nvPr/>
            </p:nvSpPr>
            <p:spPr>
              <a:xfrm>
                <a:off x="4096025" y="2608775"/>
                <a:ext cx="132800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5312" h="1371" extrusionOk="0">
                    <a:moveTo>
                      <a:pt x="4978" y="691"/>
                    </a:moveTo>
                    <a:cubicBezTo>
                      <a:pt x="4668" y="632"/>
                      <a:pt x="4335" y="572"/>
                      <a:pt x="4025" y="513"/>
                    </a:cubicBezTo>
                    <a:cubicBezTo>
                      <a:pt x="3573" y="418"/>
                      <a:pt x="3120" y="346"/>
                      <a:pt x="2656" y="275"/>
                    </a:cubicBezTo>
                    <a:cubicBezTo>
                      <a:pt x="2132" y="191"/>
                      <a:pt x="1596" y="132"/>
                      <a:pt x="1072" y="72"/>
                    </a:cubicBezTo>
                    <a:cubicBezTo>
                      <a:pt x="870" y="48"/>
                      <a:pt x="656" y="25"/>
                      <a:pt x="453" y="1"/>
                    </a:cubicBezTo>
                    <a:lnTo>
                      <a:pt x="358" y="1"/>
                    </a:lnTo>
                    <a:cubicBezTo>
                      <a:pt x="168" y="1"/>
                      <a:pt x="49" y="108"/>
                      <a:pt x="25" y="287"/>
                    </a:cubicBezTo>
                    <a:lnTo>
                      <a:pt x="1" y="346"/>
                    </a:lnTo>
                    <a:lnTo>
                      <a:pt x="37" y="382"/>
                    </a:lnTo>
                    <a:cubicBezTo>
                      <a:pt x="37" y="382"/>
                      <a:pt x="37" y="406"/>
                      <a:pt x="49" y="406"/>
                    </a:cubicBezTo>
                    <a:cubicBezTo>
                      <a:pt x="84" y="453"/>
                      <a:pt x="120" y="525"/>
                      <a:pt x="215" y="537"/>
                    </a:cubicBezTo>
                    <a:cubicBezTo>
                      <a:pt x="1644" y="668"/>
                      <a:pt x="3335" y="882"/>
                      <a:pt x="5049" y="1334"/>
                    </a:cubicBezTo>
                    <a:lnTo>
                      <a:pt x="5168" y="1370"/>
                    </a:lnTo>
                    <a:lnTo>
                      <a:pt x="5216" y="1251"/>
                    </a:lnTo>
                    <a:cubicBezTo>
                      <a:pt x="5275" y="1120"/>
                      <a:pt x="5311" y="977"/>
                      <a:pt x="5240" y="846"/>
                    </a:cubicBezTo>
                    <a:cubicBezTo>
                      <a:pt x="5204" y="727"/>
                      <a:pt x="5037" y="703"/>
                      <a:pt x="4978" y="69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3880;p116">
                <a:extLst>
                  <a:ext uri="{FF2B5EF4-FFF2-40B4-BE49-F238E27FC236}">
                    <a16:creationId xmlns:a16="http://schemas.microsoft.com/office/drawing/2014/main" id="{A6972DE7-82A9-AB0D-4FB1-54B4678EEB58}"/>
                  </a:ext>
                </a:extLst>
              </p:cNvPr>
              <p:cNvSpPr/>
              <p:nvPr/>
            </p:nvSpPr>
            <p:spPr>
              <a:xfrm>
                <a:off x="4090975" y="2559675"/>
                <a:ext cx="132475" cy="36025"/>
              </a:xfrm>
              <a:custGeom>
                <a:avLst/>
                <a:gdLst/>
                <a:ahLst/>
                <a:cxnLst/>
                <a:rect l="l" t="t" r="r" b="b"/>
                <a:pathLst>
                  <a:path w="5299" h="1441" extrusionOk="0">
                    <a:moveTo>
                      <a:pt x="1560" y="727"/>
                    </a:moveTo>
                    <a:lnTo>
                      <a:pt x="1667" y="750"/>
                    </a:lnTo>
                    <a:cubicBezTo>
                      <a:pt x="2453" y="834"/>
                      <a:pt x="3275" y="929"/>
                      <a:pt x="4049" y="1143"/>
                    </a:cubicBezTo>
                    <a:cubicBezTo>
                      <a:pt x="4192" y="1191"/>
                      <a:pt x="4346" y="1250"/>
                      <a:pt x="4489" y="1298"/>
                    </a:cubicBezTo>
                    <a:cubicBezTo>
                      <a:pt x="4596" y="1346"/>
                      <a:pt x="4703" y="1370"/>
                      <a:pt x="4811" y="1417"/>
                    </a:cubicBezTo>
                    <a:cubicBezTo>
                      <a:pt x="4870" y="1429"/>
                      <a:pt x="4906" y="1429"/>
                      <a:pt x="4954" y="1429"/>
                    </a:cubicBezTo>
                    <a:lnTo>
                      <a:pt x="4965" y="1429"/>
                    </a:lnTo>
                    <a:lnTo>
                      <a:pt x="5013" y="1429"/>
                    </a:lnTo>
                    <a:lnTo>
                      <a:pt x="5132" y="1441"/>
                    </a:lnTo>
                    <a:lnTo>
                      <a:pt x="5299" y="869"/>
                    </a:lnTo>
                    <a:lnTo>
                      <a:pt x="5156" y="822"/>
                    </a:lnTo>
                    <a:cubicBezTo>
                      <a:pt x="5084" y="786"/>
                      <a:pt x="5025" y="774"/>
                      <a:pt x="4965" y="750"/>
                    </a:cubicBezTo>
                    <a:cubicBezTo>
                      <a:pt x="4834" y="703"/>
                      <a:pt x="4715" y="655"/>
                      <a:pt x="4584" y="631"/>
                    </a:cubicBezTo>
                    <a:cubicBezTo>
                      <a:pt x="3668" y="393"/>
                      <a:pt x="2739" y="286"/>
                      <a:pt x="1822" y="179"/>
                    </a:cubicBezTo>
                    <a:cubicBezTo>
                      <a:pt x="1370" y="119"/>
                      <a:pt x="893" y="72"/>
                      <a:pt x="429" y="0"/>
                    </a:cubicBezTo>
                    <a:lnTo>
                      <a:pt x="382" y="0"/>
                    </a:lnTo>
                    <a:cubicBezTo>
                      <a:pt x="358" y="0"/>
                      <a:pt x="310" y="0"/>
                      <a:pt x="262" y="12"/>
                    </a:cubicBezTo>
                    <a:lnTo>
                      <a:pt x="239" y="12"/>
                    </a:lnTo>
                    <a:cubicBezTo>
                      <a:pt x="155" y="12"/>
                      <a:pt x="120" y="72"/>
                      <a:pt x="96" y="96"/>
                    </a:cubicBezTo>
                    <a:cubicBezTo>
                      <a:pt x="84" y="119"/>
                      <a:pt x="72" y="131"/>
                      <a:pt x="60" y="167"/>
                    </a:cubicBezTo>
                    <a:lnTo>
                      <a:pt x="1" y="334"/>
                    </a:lnTo>
                    <a:lnTo>
                      <a:pt x="96" y="393"/>
                    </a:lnTo>
                    <a:cubicBezTo>
                      <a:pt x="120" y="405"/>
                      <a:pt x="143" y="417"/>
                      <a:pt x="155" y="429"/>
                    </a:cubicBezTo>
                    <a:cubicBezTo>
                      <a:pt x="215" y="477"/>
                      <a:pt x="310" y="536"/>
                      <a:pt x="417" y="548"/>
                    </a:cubicBezTo>
                    <a:cubicBezTo>
                      <a:pt x="798" y="643"/>
                      <a:pt x="1191" y="703"/>
                      <a:pt x="1560" y="72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3881;p116">
                <a:extLst>
                  <a:ext uri="{FF2B5EF4-FFF2-40B4-BE49-F238E27FC236}">
                    <a16:creationId xmlns:a16="http://schemas.microsoft.com/office/drawing/2014/main" id="{3106CCA0-373F-C119-1EA7-5F94BFC5A734}"/>
                  </a:ext>
                </a:extLst>
              </p:cNvPr>
              <p:cNvSpPr/>
              <p:nvPr/>
            </p:nvSpPr>
            <p:spPr>
              <a:xfrm>
                <a:off x="4096625" y="2468300"/>
                <a:ext cx="130400" cy="35150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1406" extrusionOk="0">
                    <a:moveTo>
                      <a:pt x="144" y="476"/>
                    </a:moveTo>
                    <a:cubicBezTo>
                      <a:pt x="203" y="512"/>
                      <a:pt x="263" y="572"/>
                      <a:pt x="358" y="607"/>
                    </a:cubicBezTo>
                    <a:cubicBezTo>
                      <a:pt x="477" y="631"/>
                      <a:pt x="608" y="655"/>
                      <a:pt x="727" y="667"/>
                    </a:cubicBezTo>
                    <a:lnTo>
                      <a:pt x="798" y="679"/>
                    </a:lnTo>
                    <a:lnTo>
                      <a:pt x="1251" y="726"/>
                    </a:lnTo>
                    <a:cubicBezTo>
                      <a:pt x="2001" y="798"/>
                      <a:pt x="2799" y="869"/>
                      <a:pt x="3537" y="1072"/>
                    </a:cubicBezTo>
                    <a:cubicBezTo>
                      <a:pt x="3775" y="1131"/>
                      <a:pt x="4013" y="1203"/>
                      <a:pt x="4251" y="1262"/>
                    </a:cubicBezTo>
                    <a:cubicBezTo>
                      <a:pt x="4382" y="1310"/>
                      <a:pt x="4525" y="1334"/>
                      <a:pt x="4656" y="1369"/>
                    </a:cubicBezTo>
                    <a:cubicBezTo>
                      <a:pt x="4739" y="1393"/>
                      <a:pt x="4799" y="1405"/>
                      <a:pt x="4858" y="1405"/>
                    </a:cubicBezTo>
                    <a:cubicBezTo>
                      <a:pt x="5037" y="1405"/>
                      <a:pt x="5097" y="1274"/>
                      <a:pt x="5180" y="1048"/>
                    </a:cubicBezTo>
                    <a:lnTo>
                      <a:pt x="5216" y="917"/>
                    </a:lnTo>
                    <a:lnTo>
                      <a:pt x="5097" y="857"/>
                    </a:lnTo>
                    <a:cubicBezTo>
                      <a:pt x="5073" y="845"/>
                      <a:pt x="5061" y="834"/>
                      <a:pt x="5025" y="834"/>
                    </a:cubicBezTo>
                    <a:cubicBezTo>
                      <a:pt x="4966" y="798"/>
                      <a:pt x="4906" y="774"/>
                      <a:pt x="4835" y="738"/>
                    </a:cubicBezTo>
                    <a:lnTo>
                      <a:pt x="4525" y="655"/>
                    </a:lnTo>
                    <a:cubicBezTo>
                      <a:pt x="4227" y="560"/>
                      <a:pt x="3930" y="488"/>
                      <a:pt x="3608" y="429"/>
                    </a:cubicBezTo>
                    <a:cubicBezTo>
                      <a:pt x="2799" y="310"/>
                      <a:pt x="1977" y="191"/>
                      <a:pt x="1168" y="83"/>
                    </a:cubicBezTo>
                    <a:lnTo>
                      <a:pt x="620" y="12"/>
                    </a:lnTo>
                    <a:cubicBezTo>
                      <a:pt x="572" y="12"/>
                      <a:pt x="537" y="0"/>
                      <a:pt x="477" y="0"/>
                    </a:cubicBezTo>
                    <a:lnTo>
                      <a:pt x="358" y="0"/>
                    </a:lnTo>
                    <a:lnTo>
                      <a:pt x="239" y="0"/>
                    </a:lnTo>
                    <a:lnTo>
                      <a:pt x="132" y="0"/>
                    </a:lnTo>
                    <a:lnTo>
                      <a:pt x="1" y="322"/>
                    </a:lnTo>
                    <a:lnTo>
                      <a:pt x="84" y="393"/>
                    </a:lnTo>
                    <a:cubicBezTo>
                      <a:pt x="96" y="441"/>
                      <a:pt x="120" y="453"/>
                      <a:pt x="144" y="47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3882;p116">
                <a:extLst>
                  <a:ext uri="{FF2B5EF4-FFF2-40B4-BE49-F238E27FC236}">
                    <a16:creationId xmlns:a16="http://schemas.microsoft.com/office/drawing/2014/main" id="{B623BD8D-6086-8227-D5F7-86E818EF55ED}"/>
                  </a:ext>
                </a:extLst>
              </p:cNvPr>
              <p:cNvSpPr/>
              <p:nvPr/>
            </p:nvSpPr>
            <p:spPr>
              <a:xfrm>
                <a:off x="4099600" y="2496875"/>
                <a:ext cx="131900" cy="36025"/>
              </a:xfrm>
              <a:custGeom>
                <a:avLst/>
                <a:gdLst/>
                <a:ahLst/>
                <a:cxnLst/>
                <a:rect l="l" t="t" r="r" b="b"/>
                <a:pathLst>
                  <a:path w="5276" h="1441" extrusionOk="0">
                    <a:moveTo>
                      <a:pt x="4966" y="738"/>
                    </a:moveTo>
                    <a:cubicBezTo>
                      <a:pt x="4835" y="703"/>
                      <a:pt x="4716" y="655"/>
                      <a:pt x="4585" y="619"/>
                    </a:cubicBezTo>
                    <a:cubicBezTo>
                      <a:pt x="3668" y="381"/>
                      <a:pt x="2739" y="286"/>
                      <a:pt x="1822" y="179"/>
                    </a:cubicBezTo>
                    <a:cubicBezTo>
                      <a:pt x="1370" y="119"/>
                      <a:pt x="894" y="72"/>
                      <a:pt x="429" y="0"/>
                    </a:cubicBezTo>
                    <a:lnTo>
                      <a:pt x="382" y="0"/>
                    </a:lnTo>
                    <a:cubicBezTo>
                      <a:pt x="358" y="0"/>
                      <a:pt x="310" y="0"/>
                      <a:pt x="263" y="12"/>
                    </a:cubicBezTo>
                    <a:lnTo>
                      <a:pt x="239" y="12"/>
                    </a:lnTo>
                    <a:cubicBezTo>
                      <a:pt x="191" y="12"/>
                      <a:pt x="132" y="48"/>
                      <a:pt x="96" y="83"/>
                    </a:cubicBezTo>
                    <a:cubicBezTo>
                      <a:pt x="84" y="119"/>
                      <a:pt x="72" y="131"/>
                      <a:pt x="60" y="167"/>
                    </a:cubicBezTo>
                    <a:lnTo>
                      <a:pt x="37" y="226"/>
                    </a:lnTo>
                    <a:lnTo>
                      <a:pt x="1" y="345"/>
                    </a:lnTo>
                    <a:lnTo>
                      <a:pt x="96" y="405"/>
                    </a:lnTo>
                    <a:cubicBezTo>
                      <a:pt x="120" y="417"/>
                      <a:pt x="144" y="429"/>
                      <a:pt x="156" y="441"/>
                    </a:cubicBezTo>
                    <a:cubicBezTo>
                      <a:pt x="215" y="488"/>
                      <a:pt x="310" y="548"/>
                      <a:pt x="418" y="560"/>
                    </a:cubicBezTo>
                    <a:cubicBezTo>
                      <a:pt x="787" y="643"/>
                      <a:pt x="1168" y="679"/>
                      <a:pt x="1525" y="726"/>
                    </a:cubicBezTo>
                    <a:lnTo>
                      <a:pt x="1644" y="738"/>
                    </a:lnTo>
                    <a:cubicBezTo>
                      <a:pt x="2442" y="834"/>
                      <a:pt x="3251" y="917"/>
                      <a:pt x="4025" y="1143"/>
                    </a:cubicBezTo>
                    <a:cubicBezTo>
                      <a:pt x="4180" y="1191"/>
                      <a:pt x="4323" y="1250"/>
                      <a:pt x="4478" y="1298"/>
                    </a:cubicBezTo>
                    <a:cubicBezTo>
                      <a:pt x="4585" y="1334"/>
                      <a:pt x="4680" y="1369"/>
                      <a:pt x="4787" y="1417"/>
                    </a:cubicBezTo>
                    <a:cubicBezTo>
                      <a:pt x="4847" y="1429"/>
                      <a:pt x="4894" y="1429"/>
                      <a:pt x="4942" y="1429"/>
                    </a:cubicBezTo>
                    <a:lnTo>
                      <a:pt x="4954" y="1429"/>
                    </a:lnTo>
                    <a:lnTo>
                      <a:pt x="5001" y="1429"/>
                    </a:lnTo>
                    <a:lnTo>
                      <a:pt x="5120" y="1441"/>
                    </a:lnTo>
                    <a:lnTo>
                      <a:pt x="5275" y="857"/>
                    </a:lnTo>
                    <a:lnTo>
                      <a:pt x="5144" y="822"/>
                    </a:lnTo>
                    <a:cubicBezTo>
                      <a:pt x="5097" y="786"/>
                      <a:pt x="5025" y="774"/>
                      <a:pt x="4966" y="7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3883;p116">
                <a:extLst>
                  <a:ext uri="{FF2B5EF4-FFF2-40B4-BE49-F238E27FC236}">
                    <a16:creationId xmlns:a16="http://schemas.microsoft.com/office/drawing/2014/main" id="{3BB0AFEE-5CA4-D5CE-796C-8FB1D911360E}"/>
                  </a:ext>
                </a:extLst>
              </p:cNvPr>
              <p:cNvSpPr/>
              <p:nvPr/>
            </p:nvSpPr>
            <p:spPr>
              <a:xfrm>
                <a:off x="4099600" y="2643300"/>
                <a:ext cx="124150" cy="29200"/>
              </a:xfrm>
              <a:custGeom>
                <a:avLst/>
                <a:gdLst/>
                <a:ahLst/>
                <a:cxnLst/>
                <a:rect l="l" t="t" r="r" b="b"/>
                <a:pathLst>
                  <a:path w="4966" h="1168" extrusionOk="0">
                    <a:moveTo>
                      <a:pt x="382" y="680"/>
                    </a:moveTo>
                    <a:cubicBezTo>
                      <a:pt x="429" y="680"/>
                      <a:pt x="477" y="656"/>
                      <a:pt x="513" y="656"/>
                    </a:cubicBezTo>
                    <a:cubicBezTo>
                      <a:pt x="906" y="572"/>
                      <a:pt x="1322" y="525"/>
                      <a:pt x="1727" y="525"/>
                    </a:cubicBezTo>
                    <a:cubicBezTo>
                      <a:pt x="2465" y="525"/>
                      <a:pt x="3227" y="656"/>
                      <a:pt x="4025" y="942"/>
                    </a:cubicBezTo>
                    <a:cubicBezTo>
                      <a:pt x="4168" y="989"/>
                      <a:pt x="4311" y="1037"/>
                      <a:pt x="4442" y="1073"/>
                    </a:cubicBezTo>
                    <a:cubicBezTo>
                      <a:pt x="4525" y="1096"/>
                      <a:pt x="4585" y="1120"/>
                      <a:pt x="4656" y="1132"/>
                    </a:cubicBezTo>
                    <a:lnTo>
                      <a:pt x="4775" y="1168"/>
                    </a:lnTo>
                    <a:lnTo>
                      <a:pt x="4835" y="1061"/>
                    </a:lnTo>
                    <a:cubicBezTo>
                      <a:pt x="4847" y="1049"/>
                      <a:pt x="4847" y="1025"/>
                      <a:pt x="4859" y="1013"/>
                    </a:cubicBezTo>
                    <a:cubicBezTo>
                      <a:pt x="4882" y="989"/>
                      <a:pt x="4906" y="953"/>
                      <a:pt x="4918" y="906"/>
                    </a:cubicBezTo>
                    <a:cubicBezTo>
                      <a:pt x="4942" y="870"/>
                      <a:pt x="4942" y="823"/>
                      <a:pt x="4942" y="775"/>
                    </a:cubicBezTo>
                    <a:cubicBezTo>
                      <a:pt x="4942" y="763"/>
                      <a:pt x="4942" y="727"/>
                      <a:pt x="4954" y="703"/>
                    </a:cubicBezTo>
                    <a:lnTo>
                      <a:pt x="4966" y="572"/>
                    </a:lnTo>
                    <a:lnTo>
                      <a:pt x="4847" y="537"/>
                    </a:lnTo>
                    <a:cubicBezTo>
                      <a:pt x="4763" y="513"/>
                      <a:pt x="4668" y="501"/>
                      <a:pt x="4585" y="465"/>
                    </a:cubicBezTo>
                    <a:cubicBezTo>
                      <a:pt x="4382" y="418"/>
                      <a:pt x="4228" y="382"/>
                      <a:pt x="4049" y="322"/>
                    </a:cubicBezTo>
                    <a:cubicBezTo>
                      <a:pt x="3394" y="108"/>
                      <a:pt x="2692" y="1"/>
                      <a:pt x="1870" y="1"/>
                    </a:cubicBezTo>
                    <a:cubicBezTo>
                      <a:pt x="1430" y="1"/>
                      <a:pt x="953" y="37"/>
                      <a:pt x="322" y="96"/>
                    </a:cubicBezTo>
                    <a:cubicBezTo>
                      <a:pt x="191" y="108"/>
                      <a:pt x="25" y="239"/>
                      <a:pt x="13" y="382"/>
                    </a:cubicBezTo>
                    <a:cubicBezTo>
                      <a:pt x="1" y="477"/>
                      <a:pt x="37" y="561"/>
                      <a:pt x="72" y="584"/>
                    </a:cubicBezTo>
                    <a:cubicBezTo>
                      <a:pt x="144" y="656"/>
                      <a:pt x="251" y="680"/>
                      <a:pt x="310" y="68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3884;p116">
                <a:extLst>
                  <a:ext uri="{FF2B5EF4-FFF2-40B4-BE49-F238E27FC236}">
                    <a16:creationId xmlns:a16="http://schemas.microsoft.com/office/drawing/2014/main" id="{D5DA9D2E-6C21-9BA2-F57B-1CA1ED17FFE7}"/>
                  </a:ext>
                </a:extLst>
              </p:cNvPr>
              <p:cNvSpPr/>
              <p:nvPr/>
            </p:nvSpPr>
            <p:spPr>
              <a:xfrm>
                <a:off x="4105275" y="2673075"/>
                <a:ext cx="119975" cy="32175"/>
              </a:xfrm>
              <a:custGeom>
                <a:avLst/>
                <a:gdLst/>
                <a:ahLst/>
                <a:cxnLst/>
                <a:rect l="l" t="t" r="r" b="b"/>
                <a:pathLst>
                  <a:path w="4799" h="1287" extrusionOk="0">
                    <a:moveTo>
                      <a:pt x="4715" y="679"/>
                    </a:moveTo>
                    <a:cubicBezTo>
                      <a:pt x="4679" y="655"/>
                      <a:pt x="4643" y="632"/>
                      <a:pt x="4608" y="632"/>
                    </a:cubicBezTo>
                    <a:cubicBezTo>
                      <a:pt x="3369" y="310"/>
                      <a:pt x="2084" y="108"/>
                      <a:pt x="798" y="13"/>
                    </a:cubicBezTo>
                    <a:lnTo>
                      <a:pt x="762" y="13"/>
                    </a:lnTo>
                    <a:cubicBezTo>
                      <a:pt x="679" y="13"/>
                      <a:pt x="607" y="1"/>
                      <a:pt x="512" y="1"/>
                    </a:cubicBezTo>
                    <a:cubicBezTo>
                      <a:pt x="452" y="1"/>
                      <a:pt x="393" y="1"/>
                      <a:pt x="333" y="13"/>
                    </a:cubicBezTo>
                    <a:cubicBezTo>
                      <a:pt x="226" y="36"/>
                      <a:pt x="167" y="108"/>
                      <a:pt x="143" y="167"/>
                    </a:cubicBezTo>
                    <a:cubicBezTo>
                      <a:pt x="131" y="179"/>
                      <a:pt x="131" y="191"/>
                      <a:pt x="107" y="215"/>
                    </a:cubicBezTo>
                    <a:lnTo>
                      <a:pt x="0" y="334"/>
                    </a:lnTo>
                    <a:lnTo>
                      <a:pt x="119" y="429"/>
                    </a:lnTo>
                    <a:lnTo>
                      <a:pt x="155" y="465"/>
                    </a:lnTo>
                    <a:cubicBezTo>
                      <a:pt x="202" y="513"/>
                      <a:pt x="238" y="560"/>
                      <a:pt x="321" y="572"/>
                    </a:cubicBezTo>
                    <a:cubicBezTo>
                      <a:pt x="381" y="584"/>
                      <a:pt x="441" y="584"/>
                      <a:pt x="476" y="584"/>
                    </a:cubicBezTo>
                    <a:lnTo>
                      <a:pt x="560" y="584"/>
                    </a:lnTo>
                    <a:lnTo>
                      <a:pt x="619" y="584"/>
                    </a:lnTo>
                    <a:cubicBezTo>
                      <a:pt x="798" y="596"/>
                      <a:pt x="953" y="608"/>
                      <a:pt x="1131" y="608"/>
                    </a:cubicBezTo>
                    <a:cubicBezTo>
                      <a:pt x="1524" y="632"/>
                      <a:pt x="1929" y="655"/>
                      <a:pt x="2298" y="727"/>
                    </a:cubicBezTo>
                    <a:cubicBezTo>
                      <a:pt x="2786" y="822"/>
                      <a:pt x="3274" y="953"/>
                      <a:pt x="3750" y="1084"/>
                    </a:cubicBezTo>
                    <a:lnTo>
                      <a:pt x="4429" y="1263"/>
                    </a:lnTo>
                    <a:cubicBezTo>
                      <a:pt x="4453" y="1263"/>
                      <a:pt x="4465" y="1286"/>
                      <a:pt x="4501" y="1286"/>
                    </a:cubicBezTo>
                    <a:lnTo>
                      <a:pt x="4548" y="1286"/>
                    </a:lnTo>
                    <a:lnTo>
                      <a:pt x="4584" y="1286"/>
                    </a:lnTo>
                    <a:lnTo>
                      <a:pt x="4703" y="1286"/>
                    </a:lnTo>
                    <a:lnTo>
                      <a:pt x="4798" y="786"/>
                    </a:lnTo>
                    <a:lnTo>
                      <a:pt x="4703" y="727"/>
                    </a:lnTo>
                    <a:cubicBezTo>
                      <a:pt x="4727" y="691"/>
                      <a:pt x="4727" y="679"/>
                      <a:pt x="4715" y="67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62"/>
          <p:cNvSpPr/>
          <p:nvPr/>
        </p:nvSpPr>
        <p:spPr>
          <a:xfrm>
            <a:off x="681094" y="507265"/>
            <a:ext cx="1586017" cy="1586017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99" name="Google Shape;599;p62"/>
          <p:cNvPicPr preferRelativeResize="0"/>
          <p:nvPr/>
        </p:nvPicPr>
        <p:blipFill rotWithShape="1">
          <a:blip r:embed="rId3">
            <a:alphaModFix/>
          </a:blip>
          <a:srcRect l="4337" r="4346"/>
          <a:stretch/>
        </p:blipFill>
        <p:spPr>
          <a:xfrm>
            <a:off x="5326525" y="885300"/>
            <a:ext cx="3080100" cy="33729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grpSp>
        <p:nvGrpSpPr>
          <p:cNvPr id="600" name="Google Shape;600;p62"/>
          <p:cNvGrpSpPr/>
          <p:nvPr/>
        </p:nvGrpSpPr>
        <p:grpSpPr>
          <a:xfrm rot="-489574">
            <a:off x="3212715" y="849002"/>
            <a:ext cx="1070034" cy="1042210"/>
            <a:chOff x="3807050" y="3407250"/>
            <a:chExt cx="846075" cy="824075"/>
          </a:xfrm>
        </p:grpSpPr>
        <p:sp>
          <p:nvSpPr>
            <p:cNvPr id="601" name="Google Shape;601;p62"/>
            <p:cNvSpPr/>
            <p:nvPr/>
          </p:nvSpPr>
          <p:spPr>
            <a:xfrm>
              <a:off x="3940000" y="3407250"/>
              <a:ext cx="713125" cy="306475"/>
            </a:xfrm>
            <a:custGeom>
              <a:avLst/>
              <a:gdLst/>
              <a:ahLst/>
              <a:cxnLst/>
              <a:rect l="l" t="t" r="r" b="b"/>
              <a:pathLst>
                <a:path w="28525" h="12259" extrusionOk="0">
                  <a:moveTo>
                    <a:pt x="5559" y="1032"/>
                  </a:moveTo>
                  <a:cubicBezTo>
                    <a:pt x="6107" y="1032"/>
                    <a:pt x="6605" y="1074"/>
                    <a:pt x="7100" y="1188"/>
                  </a:cubicBezTo>
                  <a:cubicBezTo>
                    <a:pt x="8009" y="1389"/>
                    <a:pt x="8920" y="1581"/>
                    <a:pt x="9803" y="1881"/>
                  </a:cubicBezTo>
                  <a:cubicBezTo>
                    <a:pt x="11413" y="2432"/>
                    <a:pt x="13089" y="2678"/>
                    <a:pt x="14754" y="2996"/>
                  </a:cubicBezTo>
                  <a:cubicBezTo>
                    <a:pt x="16719" y="3380"/>
                    <a:pt x="18671" y="3858"/>
                    <a:pt x="20625" y="4297"/>
                  </a:cubicBezTo>
                  <a:cubicBezTo>
                    <a:pt x="20682" y="4308"/>
                    <a:pt x="20731" y="4351"/>
                    <a:pt x="20906" y="4446"/>
                  </a:cubicBezTo>
                  <a:lnTo>
                    <a:pt x="20903" y="4446"/>
                  </a:lnTo>
                  <a:cubicBezTo>
                    <a:pt x="20651" y="4457"/>
                    <a:pt x="20505" y="4472"/>
                    <a:pt x="20364" y="4475"/>
                  </a:cubicBezTo>
                  <a:cubicBezTo>
                    <a:pt x="20329" y="4475"/>
                    <a:pt x="20293" y="4475"/>
                    <a:pt x="20258" y="4475"/>
                  </a:cubicBezTo>
                  <a:cubicBezTo>
                    <a:pt x="18102" y="4475"/>
                    <a:pt x="15945" y="4303"/>
                    <a:pt x="13814" y="3964"/>
                  </a:cubicBezTo>
                  <a:cubicBezTo>
                    <a:pt x="13060" y="3844"/>
                    <a:pt x="12295" y="3798"/>
                    <a:pt x="11533" y="3764"/>
                  </a:cubicBezTo>
                  <a:cubicBezTo>
                    <a:pt x="9820" y="3689"/>
                    <a:pt x="8100" y="3727"/>
                    <a:pt x="6390" y="3543"/>
                  </a:cubicBezTo>
                  <a:cubicBezTo>
                    <a:pt x="6103" y="3515"/>
                    <a:pt x="5951" y="3414"/>
                    <a:pt x="5817" y="3171"/>
                  </a:cubicBezTo>
                  <a:cubicBezTo>
                    <a:pt x="5444" y="2506"/>
                    <a:pt x="5241" y="1761"/>
                    <a:pt x="4668" y="1062"/>
                  </a:cubicBezTo>
                  <a:cubicBezTo>
                    <a:pt x="4982" y="1043"/>
                    <a:pt x="5277" y="1032"/>
                    <a:pt x="5559" y="1032"/>
                  </a:cubicBezTo>
                  <a:close/>
                  <a:moveTo>
                    <a:pt x="5731" y="4345"/>
                  </a:moveTo>
                  <a:cubicBezTo>
                    <a:pt x="5770" y="4345"/>
                    <a:pt x="5809" y="4346"/>
                    <a:pt x="5848" y="4348"/>
                  </a:cubicBezTo>
                  <a:cubicBezTo>
                    <a:pt x="6656" y="4394"/>
                    <a:pt x="7459" y="4500"/>
                    <a:pt x="8264" y="4543"/>
                  </a:cubicBezTo>
                  <a:cubicBezTo>
                    <a:pt x="10103" y="4641"/>
                    <a:pt x="11957" y="4566"/>
                    <a:pt x="13780" y="4873"/>
                  </a:cubicBezTo>
                  <a:cubicBezTo>
                    <a:pt x="16570" y="5343"/>
                    <a:pt x="19384" y="5389"/>
                    <a:pt x="22204" y="5403"/>
                  </a:cubicBezTo>
                  <a:cubicBezTo>
                    <a:pt x="22757" y="5406"/>
                    <a:pt x="23316" y="5446"/>
                    <a:pt x="23871" y="5472"/>
                  </a:cubicBezTo>
                  <a:cubicBezTo>
                    <a:pt x="23877" y="5512"/>
                    <a:pt x="23880" y="5555"/>
                    <a:pt x="23886" y="5595"/>
                  </a:cubicBezTo>
                  <a:lnTo>
                    <a:pt x="23883" y="5595"/>
                  </a:lnTo>
                  <a:cubicBezTo>
                    <a:pt x="23341" y="5778"/>
                    <a:pt x="22774" y="5893"/>
                    <a:pt x="22210" y="5982"/>
                  </a:cubicBezTo>
                  <a:cubicBezTo>
                    <a:pt x="21596" y="6076"/>
                    <a:pt x="20986" y="6177"/>
                    <a:pt x="20384" y="6351"/>
                  </a:cubicBezTo>
                  <a:cubicBezTo>
                    <a:pt x="19066" y="6727"/>
                    <a:pt x="17694" y="6807"/>
                    <a:pt x="16358" y="7099"/>
                  </a:cubicBezTo>
                  <a:cubicBezTo>
                    <a:pt x="15184" y="7360"/>
                    <a:pt x="13992" y="7457"/>
                    <a:pt x="12797" y="7566"/>
                  </a:cubicBezTo>
                  <a:cubicBezTo>
                    <a:pt x="9095" y="7893"/>
                    <a:pt x="5390" y="7870"/>
                    <a:pt x="1682" y="7873"/>
                  </a:cubicBezTo>
                  <a:cubicBezTo>
                    <a:pt x="1640" y="7873"/>
                    <a:pt x="1597" y="7877"/>
                    <a:pt x="1553" y="7877"/>
                  </a:cubicBezTo>
                  <a:cubicBezTo>
                    <a:pt x="1472" y="7877"/>
                    <a:pt x="1386" y="7864"/>
                    <a:pt x="1295" y="7790"/>
                  </a:cubicBezTo>
                  <a:cubicBezTo>
                    <a:pt x="1333" y="7566"/>
                    <a:pt x="1519" y="7426"/>
                    <a:pt x="1676" y="7280"/>
                  </a:cubicBezTo>
                  <a:cubicBezTo>
                    <a:pt x="2181" y="6818"/>
                    <a:pt x="2676" y="6348"/>
                    <a:pt x="3235" y="5950"/>
                  </a:cubicBezTo>
                  <a:cubicBezTo>
                    <a:pt x="3708" y="5615"/>
                    <a:pt x="4166" y="5251"/>
                    <a:pt x="4570" y="4838"/>
                  </a:cubicBezTo>
                  <a:cubicBezTo>
                    <a:pt x="4904" y="4505"/>
                    <a:pt x="5269" y="4345"/>
                    <a:pt x="5731" y="4345"/>
                  </a:cubicBezTo>
                  <a:close/>
                  <a:moveTo>
                    <a:pt x="18086" y="7638"/>
                  </a:moveTo>
                  <a:lnTo>
                    <a:pt x="18086" y="7638"/>
                  </a:lnTo>
                  <a:cubicBezTo>
                    <a:pt x="17969" y="7922"/>
                    <a:pt x="17808" y="7922"/>
                    <a:pt x="17682" y="7970"/>
                  </a:cubicBezTo>
                  <a:lnTo>
                    <a:pt x="17682" y="7967"/>
                  </a:lnTo>
                  <a:cubicBezTo>
                    <a:pt x="15903" y="8649"/>
                    <a:pt x="14095" y="9243"/>
                    <a:pt x="12270" y="9781"/>
                  </a:cubicBezTo>
                  <a:cubicBezTo>
                    <a:pt x="11089" y="10128"/>
                    <a:pt x="10020" y="10727"/>
                    <a:pt x="8891" y="11188"/>
                  </a:cubicBezTo>
                  <a:cubicBezTo>
                    <a:pt x="8641" y="11294"/>
                    <a:pt x="8391" y="11363"/>
                    <a:pt x="8127" y="11363"/>
                  </a:cubicBezTo>
                  <a:cubicBezTo>
                    <a:pt x="8082" y="11363"/>
                    <a:pt x="8037" y="11361"/>
                    <a:pt x="7992" y="11357"/>
                  </a:cubicBezTo>
                  <a:cubicBezTo>
                    <a:pt x="7857" y="11343"/>
                    <a:pt x="7742" y="11311"/>
                    <a:pt x="7728" y="11151"/>
                  </a:cubicBezTo>
                  <a:cubicBezTo>
                    <a:pt x="7642" y="10351"/>
                    <a:pt x="7361" y="9586"/>
                    <a:pt x="7218" y="8730"/>
                  </a:cubicBezTo>
                  <a:cubicBezTo>
                    <a:pt x="10868" y="8615"/>
                    <a:pt x="14482" y="8520"/>
                    <a:pt x="18086" y="7638"/>
                  </a:cubicBezTo>
                  <a:close/>
                  <a:moveTo>
                    <a:pt x="5724" y="0"/>
                  </a:moveTo>
                  <a:cubicBezTo>
                    <a:pt x="5560" y="0"/>
                    <a:pt x="5393" y="5"/>
                    <a:pt x="5224" y="13"/>
                  </a:cubicBezTo>
                  <a:lnTo>
                    <a:pt x="4227" y="13"/>
                  </a:lnTo>
                  <a:cubicBezTo>
                    <a:pt x="4186" y="13"/>
                    <a:pt x="4143" y="16"/>
                    <a:pt x="4103" y="19"/>
                  </a:cubicBezTo>
                  <a:cubicBezTo>
                    <a:pt x="3559" y="76"/>
                    <a:pt x="3387" y="320"/>
                    <a:pt x="3502" y="861"/>
                  </a:cubicBezTo>
                  <a:cubicBezTo>
                    <a:pt x="3565" y="1174"/>
                    <a:pt x="3728" y="1443"/>
                    <a:pt x="3923" y="1681"/>
                  </a:cubicBezTo>
                  <a:cubicBezTo>
                    <a:pt x="4341" y="2188"/>
                    <a:pt x="4539" y="2807"/>
                    <a:pt x="4825" y="3377"/>
                  </a:cubicBezTo>
                  <a:cubicBezTo>
                    <a:pt x="4897" y="3523"/>
                    <a:pt x="4920" y="3641"/>
                    <a:pt x="4748" y="3741"/>
                  </a:cubicBezTo>
                  <a:cubicBezTo>
                    <a:pt x="3951" y="4225"/>
                    <a:pt x="3295" y="4904"/>
                    <a:pt x="2545" y="5449"/>
                  </a:cubicBezTo>
                  <a:cubicBezTo>
                    <a:pt x="1759" y="6022"/>
                    <a:pt x="1006" y="6646"/>
                    <a:pt x="430" y="7449"/>
                  </a:cubicBezTo>
                  <a:cubicBezTo>
                    <a:pt x="298" y="7635"/>
                    <a:pt x="161" y="7816"/>
                    <a:pt x="95" y="8039"/>
                  </a:cubicBezTo>
                  <a:cubicBezTo>
                    <a:pt x="0" y="8360"/>
                    <a:pt x="106" y="8563"/>
                    <a:pt x="421" y="8661"/>
                  </a:cubicBezTo>
                  <a:cubicBezTo>
                    <a:pt x="643" y="8729"/>
                    <a:pt x="872" y="8736"/>
                    <a:pt x="1102" y="8736"/>
                  </a:cubicBezTo>
                  <a:cubicBezTo>
                    <a:pt x="1164" y="8736"/>
                    <a:pt x="1225" y="8735"/>
                    <a:pt x="1287" y="8735"/>
                  </a:cubicBezTo>
                  <a:cubicBezTo>
                    <a:pt x="2216" y="8735"/>
                    <a:pt x="3146" y="8740"/>
                    <a:pt x="4076" y="8740"/>
                  </a:cubicBezTo>
                  <a:cubicBezTo>
                    <a:pt x="4658" y="8740"/>
                    <a:pt x="5239" y="8738"/>
                    <a:pt x="5820" y="8732"/>
                  </a:cubicBezTo>
                  <a:cubicBezTo>
                    <a:pt x="5824" y="8732"/>
                    <a:pt x="5829" y="8732"/>
                    <a:pt x="5833" y="8732"/>
                  </a:cubicBezTo>
                  <a:cubicBezTo>
                    <a:pt x="6177" y="8732"/>
                    <a:pt x="6348" y="8840"/>
                    <a:pt x="6427" y="9188"/>
                  </a:cubicBezTo>
                  <a:cubicBezTo>
                    <a:pt x="6585" y="9916"/>
                    <a:pt x="6802" y="10629"/>
                    <a:pt x="6880" y="11374"/>
                  </a:cubicBezTo>
                  <a:cubicBezTo>
                    <a:pt x="6951" y="12051"/>
                    <a:pt x="7149" y="12222"/>
                    <a:pt x="7834" y="12254"/>
                  </a:cubicBezTo>
                  <a:cubicBezTo>
                    <a:pt x="7891" y="12257"/>
                    <a:pt x="7949" y="12258"/>
                    <a:pt x="8006" y="12258"/>
                  </a:cubicBezTo>
                  <a:cubicBezTo>
                    <a:pt x="8444" y="12258"/>
                    <a:pt x="8879" y="12172"/>
                    <a:pt x="9284" y="12005"/>
                  </a:cubicBezTo>
                  <a:cubicBezTo>
                    <a:pt x="10184" y="11632"/>
                    <a:pt x="11023" y="11125"/>
                    <a:pt x="11954" y="10833"/>
                  </a:cubicBezTo>
                  <a:cubicBezTo>
                    <a:pt x="13969" y="10202"/>
                    <a:pt x="15983" y="9575"/>
                    <a:pt x="17963" y="8841"/>
                  </a:cubicBezTo>
                  <a:cubicBezTo>
                    <a:pt x="19204" y="8380"/>
                    <a:pt x="20502" y="8093"/>
                    <a:pt x="21720" y="7552"/>
                  </a:cubicBezTo>
                  <a:cubicBezTo>
                    <a:pt x="23307" y="6844"/>
                    <a:pt x="24934" y="6245"/>
                    <a:pt x="26636" y="5859"/>
                  </a:cubicBezTo>
                  <a:cubicBezTo>
                    <a:pt x="26832" y="5816"/>
                    <a:pt x="27014" y="5778"/>
                    <a:pt x="27200" y="5778"/>
                  </a:cubicBezTo>
                  <a:cubicBezTo>
                    <a:pt x="27327" y="5778"/>
                    <a:pt x="27456" y="5796"/>
                    <a:pt x="27594" y="5841"/>
                  </a:cubicBezTo>
                  <a:cubicBezTo>
                    <a:pt x="27705" y="5877"/>
                    <a:pt x="27805" y="5895"/>
                    <a:pt x="27895" y="5895"/>
                  </a:cubicBezTo>
                  <a:cubicBezTo>
                    <a:pt x="28154" y="5895"/>
                    <a:pt x="28325" y="5751"/>
                    <a:pt x="28410" y="5506"/>
                  </a:cubicBezTo>
                  <a:cubicBezTo>
                    <a:pt x="28525" y="5165"/>
                    <a:pt x="28356" y="4890"/>
                    <a:pt x="27897" y="4735"/>
                  </a:cubicBezTo>
                  <a:cubicBezTo>
                    <a:pt x="27052" y="4457"/>
                    <a:pt x="26207" y="4182"/>
                    <a:pt x="25336" y="3993"/>
                  </a:cubicBezTo>
                  <a:cubicBezTo>
                    <a:pt x="23877" y="3672"/>
                    <a:pt x="22407" y="3452"/>
                    <a:pt x="20946" y="3159"/>
                  </a:cubicBezTo>
                  <a:cubicBezTo>
                    <a:pt x="18897" y="2752"/>
                    <a:pt x="16877" y="2185"/>
                    <a:pt x="14817" y="1850"/>
                  </a:cubicBezTo>
                  <a:cubicBezTo>
                    <a:pt x="12868" y="1532"/>
                    <a:pt x="10977" y="1036"/>
                    <a:pt x="9083" y="515"/>
                  </a:cubicBezTo>
                  <a:cubicBezTo>
                    <a:pt x="8013" y="220"/>
                    <a:pt x="6924" y="0"/>
                    <a:pt x="57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62"/>
            <p:cNvSpPr/>
            <p:nvPr/>
          </p:nvSpPr>
          <p:spPr>
            <a:xfrm>
              <a:off x="3972375" y="3515875"/>
              <a:ext cx="564700" cy="88700"/>
            </a:xfrm>
            <a:custGeom>
              <a:avLst/>
              <a:gdLst/>
              <a:ahLst/>
              <a:cxnLst/>
              <a:rect l="l" t="t" r="r" b="b"/>
              <a:pathLst>
                <a:path w="22588" h="3548" extrusionOk="0">
                  <a:moveTo>
                    <a:pt x="4435" y="0"/>
                  </a:moveTo>
                  <a:cubicBezTo>
                    <a:pt x="3973" y="0"/>
                    <a:pt x="3608" y="158"/>
                    <a:pt x="3275" y="493"/>
                  </a:cubicBezTo>
                  <a:cubicBezTo>
                    <a:pt x="2868" y="903"/>
                    <a:pt x="2413" y="1267"/>
                    <a:pt x="1937" y="1605"/>
                  </a:cubicBezTo>
                  <a:cubicBezTo>
                    <a:pt x="1379" y="2001"/>
                    <a:pt x="883" y="2473"/>
                    <a:pt x="381" y="2935"/>
                  </a:cubicBezTo>
                  <a:cubicBezTo>
                    <a:pt x="224" y="3081"/>
                    <a:pt x="38" y="3221"/>
                    <a:pt x="0" y="3445"/>
                  </a:cubicBezTo>
                  <a:cubicBezTo>
                    <a:pt x="89" y="3519"/>
                    <a:pt x="174" y="3532"/>
                    <a:pt x="256" y="3532"/>
                  </a:cubicBezTo>
                  <a:cubicBezTo>
                    <a:pt x="301" y="3532"/>
                    <a:pt x="344" y="3528"/>
                    <a:pt x="387" y="3528"/>
                  </a:cubicBezTo>
                  <a:cubicBezTo>
                    <a:pt x="4092" y="3525"/>
                    <a:pt x="7800" y="3548"/>
                    <a:pt x="11499" y="3221"/>
                  </a:cubicBezTo>
                  <a:cubicBezTo>
                    <a:pt x="12697" y="3112"/>
                    <a:pt x="13889" y="3012"/>
                    <a:pt x="15063" y="2754"/>
                  </a:cubicBezTo>
                  <a:cubicBezTo>
                    <a:pt x="16396" y="2462"/>
                    <a:pt x="17771" y="2382"/>
                    <a:pt x="19089" y="2003"/>
                  </a:cubicBezTo>
                  <a:cubicBezTo>
                    <a:pt x="19688" y="1832"/>
                    <a:pt x="20298" y="1731"/>
                    <a:pt x="20912" y="1637"/>
                  </a:cubicBezTo>
                  <a:cubicBezTo>
                    <a:pt x="21479" y="1548"/>
                    <a:pt x="22046" y="1433"/>
                    <a:pt x="22588" y="1250"/>
                  </a:cubicBezTo>
                  <a:cubicBezTo>
                    <a:pt x="22582" y="1207"/>
                    <a:pt x="22579" y="1164"/>
                    <a:pt x="22574" y="1124"/>
                  </a:cubicBezTo>
                  <a:cubicBezTo>
                    <a:pt x="22018" y="1101"/>
                    <a:pt x="21462" y="1061"/>
                    <a:pt x="20906" y="1058"/>
                  </a:cubicBezTo>
                  <a:cubicBezTo>
                    <a:pt x="18089" y="1041"/>
                    <a:pt x="15278" y="995"/>
                    <a:pt x="12485" y="525"/>
                  </a:cubicBezTo>
                  <a:cubicBezTo>
                    <a:pt x="10659" y="218"/>
                    <a:pt x="8808" y="293"/>
                    <a:pt x="6969" y="198"/>
                  </a:cubicBezTo>
                  <a:cubicBezTo>
                    <a:pt x="6161" y="155"/>
                    <a:pt x="5358" y="49"/>
                    <a:pt x="4553" y="3"/>
                  </a:cubicBezTo>
                  <a:cubicBezTo>
                    <a:pt x="4513" y="1"/>
                    <a:pt x="4473" y="0"/>
                    <a:pt x="44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62"/>
            <p:cNvSpPr/>
            <p:nvPr/>
          </p:nvSpPr>
          <p:spPr>
            <a:xfrm>
              <a:off x="4056675" y="3433000"/>
              <a:ext cx="405900" cy="86050"/>
            </a:xfrm>
            <a:custGeom>
              <a:avLst/>
              <a:gdLst/>
              <a:ahLst/>
              <a:cxnLst/>
              <a:rect l="l" t="t" r="r" b="b"/>
              <a:pathLst>
                <a:path w="16236" h="3442" extrusionOk="0">
                  <a:moveTo>
                    <a:pt x="894" y="1"/>
                  </a:moveTo>
                  <a:cubicBezTo>
                    <a:pt x="611" y="1"/>
                    <a:pt x="316" y="12"/>
                    <a:pt x="1" y="32"/>
                  </a:cubicBezTo>
                  <a:cubicBezTo>
                    <a:pt x="571" y="731"/>
                    <a:pt x="777" y="1476"/>
                    <a:pt x="1147" y="2141"/>
                  </a:cubicBezTo>
                  <a:cubicBezTo>
                    <a:pt x="1282" y="2381"/>
                    <a:pt x="1433" y="2482"/>
                    <a:pt x="1720" y="2510"/>
                  </a:cubicBezTo>
                  <a:cubicBezTo>
                    <a:pt x="3431" y="2694"/>
                    <a:pt x="5150" y="2657"/>
                    <a:pt x="6863" y="2731"/>
                  </a:cubicBezTo>
                  <a:cubicBezTo>
                    <a:pt x="7628" y="2768"/>
                    <a:pt x="8391" y="2811"/>
                    <a:pt x="9147" y="2934"/>
                  </a:cubicBezTo>
                  <a:cubicBezTo>
                    <a:pt x="11278" y="3273"/>
                    <a:pt x="13431" y="3442"/>
                    <a:pt x="15587" y="3442"/>
                  </a:cubicBezTo>
                  <a:cubicBezTo>
                    <a:pt x="15622" y="3442"/>
                    <a:pt x="15658" y="3442"/>
                    <a:pt x="15694" y="3442"/>
                  </a:cubicBezTo>
                  <a:cubicBezTo>
                    <a:pt x="15838" y="3442"/>
                    <a:pt x="15984" y="3427"/>
                    <a:pt x="16236" y="3416"/>
                  </a:cubicBezTo>
                  <a:cubicBezTo>
                    <a:pt x="16064" y="3321"/>
                    <a:pt x="16012" y="3278"/>
                    <a:pt x="15958" y="3264"/>
                  </a:cubicBezTo>
                  <a:cubicBezTo>
                    <a:pt x="14001" y="2826"/>
                    <a:pt x="12052" y="2347"/>
                    <a:pt x="10084" y="1966"/>
                  </a:cubicBezTo>
                  <a:cubicBezTo>
                    <a:pt x="8419" y="1645"/>
                    <a:pt x="6746" y="1402"/>
                    <a:pt x="5133" y="849"/>
                  </a:cubicBezTo>
                  <a:cubicBezTo>
                    <a:pt x="4250" y="551"/>
                    <a:pt x="3339" y="356"/>
                    <a:pt x="2433" y="155"/>
                  </a:cubicBezTo>
                  <a:cubicBezTo>
                    <a:pt x="1937" y="44"/>
                    <a:pt x="1440" y="1"/>
                    <a:pt x="8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62"/>
            <p:cNvSpPr/>
            <p:nvPr/>
          </p:nvSpPr>
          <p:spPr>
            <a:xfrm>
              <a:off x="4120425" y="3598175"/>
              <a:ext cx="271825" cy="93100"/>
            </a:xfrm>
            <a:custGeom>
              <a:avLst/>
              <a:gdLst/>
              <a:ahLst/>
              <a:cxnLst/>
              <a:rect l="l" t="t" r="r" b="b"/>
              <a:pathLst>
                <a:path w="10873" h="3724" extrusionOk="0">
                  <a:moveTo>
                    <a:pt x="10872" y="1"/>
                  </a:moveTo>
                  <a:cubicBezTo>
                    <a:pt x="7265" y="883"/>
                    <a:pt x="3651" y="978"/>
                    <a:pt x="1" y="1090"/>
                  </a:cubicBezTo>
                  <a:cubicBezTo>
                    <a:pt x="147" y="1946"/>
                    <a:pt x="425" y="2712"/>
                    <a:pt x="511" y="3514"/>
                  </a:cubicBezTo>
                  <a:cubicBezTo>
                    <a:pt x="528" y="3671"/>
                    <a:pt x="640" y="3703"/>
                    <a:pt x="775" y="3717"/>
                  </a:cubicBezTo>
                  <a:cubicBezTo>
                    <a:pt x="821" y="3721"/>
                    <a:pt x="866" y="3723"/>
                    <a:pt x="911" y="3723"/>
                  </a:cubicBezTo>
                  <a:cubicBezTo>
                    <a:pt x="1176" y="3723"/>
                    <a:pt x="1424" y="3654"/>
                    <a:pt x="1674" y="3551"/>
                  </a:cubicBezTo>
                  <a:cubicBezTo>
                    <a:pt x="2806" y="3087"/>
                    <a:pt x="3872" y="2488"/>
                    <a:pt x="5053" y="2141"/>
                  </a:cubicBezTo>
                  <a:cubicBezTo>
                    <a:pt x="6881" y="1606"/>
                    <a:pt x="8686" y="1012"/>
                    <a:pt x="10465" y="330"/>
                  </a:cubicBezTo>
                  <a:cubicBezTo>
                    <a:pt x="10591" y="282"/>
                    <a:pt x="10752" y="282"/>
                    <a:pt x="108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62"/>
            <p:cNvSpPr/>
            <p:nvPr/>
          </p:nvSpPr>
          <p:spPr>
            <a:xfrm>
              <a:off x="4229650" y="3741300"/>
              <a:ext cx="56075" cy="37525"/>
            </a:xfrm>
            <a:custGeom>
              <a:avLst/>
              <a:gdLst/>
              <a:ahLst/>
              <a:cxnLst/>
              <a:rect l="l" t="t" r="r" b="b"/>
              <a:pathLst>
                <a:path w="2243" h="1501" extrusionOk="0">
                  <a:moveTo>
                    <a:pt x="1652" y="9"/>
                  </a:moveTo>
                  <a:cubicBezTo>
                    <a:pt x="1096" y="90"/>
                    <a:pt x="575" y="333"/>
                    <a:pt x="156" y="712"/>
                  </a:cubicBezTo>
                  <a:cubicBezTo>
                    <a:pt x="45" y="812"/>
                    <a:pt x="10" y="955"/>
                    <a:pt x="7" y="1104"/>
                  </a:cubicBezTo>
                  <a:cubicBezTo>
                    <a:pt x="0" y="1333"/>
                    <a:pt x="123" y="1501"/>
                    <a:pt x="302" y="1501"/>
                  </a:cubicBezTo>
                  <a:cubicBezTo>
                    <a:pt x="342" y="1501"/>
                    <a:pt x="386" y="1492"/>
                    <a:pt x="431" y="1474"/>
                  </a:cubicBezTo>
                  <a:cubicBezTo>
                    <a:pt x="941" y="1256"/>
                    <a:pt x="1440" y="1010"/>
                    <a:pt x="1921" y="734"/>
                  </a:cubicBezTo>
                  <a:cubicBezTo>
                    <a:pt x="2102" y="637"/>
                    <a:pt x="2242" y="402"/>
                    <a:pt x="2185" y="213"/>
                  </a:cubicBezTo>
                  <a:cubicBezTo>
                    <a:pt x="2119" y="1"/>
                    <a:pt x="1844" y="47"/>
                    <a:pt x="1652" y="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62"/>
            <p:cNvSpPr/>
            <p:nvPr/>
          </p:nvSpPr>
          <p:spPr>
            <a:xfrm>
              <a:off x="4228025" y="3949750"/>
              <a:ext cx="27475" cy="69300"/>
            </a:xfrm>
            <a:custGeom>
              <a:avLst/>
              <a:gdLst/>
              <a:ahLst/>
              <a:cxnLst/>
              <a:rect l="l" t="t" r="r" b="b"/>
              <a:pathLst>
                <a:path w="1099" h="2772" extrusionOk="0">
                  <a:moveTo>
                    <a:pt x="697" y="0"/>
                  </a:moveTo>
                  <a:cubicBezTo>
                    <a:pt x="690" y="0"/>
                    <a:pt x="682" y="1"/>
                    <a:pt x="674" y="1"/>
                  </a:cubicBezTo>
                  <a:cubicBezTo>
                    <a:pt x="476" y="13"/>
                    <a:pt x="428" y="193"/>
                    <a:pt x="382" y="351"/>
                  </a:cubicBezTo>
                  <a:cubicBezTo>
                    <a:pt x="367" y="411"/>
                    <a:pt x="356" y="471"/>
                    <a:pt x="350" y="534"/>
                  </a:cubicBezTo>
                  <a:cubicBezTo>
                    <a:pt x="256" y="1101"/>
                    <a:pt x="221" y="1680"/>
                    <a:pt x="55" y="2236"/>
                  </a:cubicBezTo>
                  <a:cubicBezTo>
                    <a:pt x="1" y="2417"/>
                    <a:pt x="9" y="2603"/>
                    <a:pt x="153" y="2772"/>
                  </a:cubicBezTo>
                  <a:cubicBezTo>
                    <a:pt x="485" y="2669"/>
                    <a:pt x="749" y="2483"/>
                    <a:pt x="863" y="2153"/>
                  </a:cubicBezTo>
                  <a:cubicBezTo>
                    <a:pt x="1070" y="1557"/>
                    <a:pt x="1098" y="944"/>
                    <a:pt x="981" y="328"/>
                  </a:cubicBezTo>
                  <a:cubicBezTo>
                    <a:pt x="948" y="165"/>
                    <a:pt x="883" y="0"/>
                    <a:pt x="6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62"/>
            <p:cNvSpPr/>
            <p:nvPr/>
          </p:nvSpPr>
          <p:spPr>
            <a:xfrm>
              <a:off x="4190200" y="3803075"/>
              <a:ext cx="63725" cy="89500"/>
            </a:xfrm>
            <a:custGeom>
              <a:avLst/>
              <a:gdLst/>
              <a:ahLst/>
              <a:cxnLst/>
              <a:rect l="l" t="t" r="r" b="b"/>
              <a:pathLst>
                <a:path w="2549" h="3580" extrusionOk="0">
                  <a:moveTo>
                    <a:pt x="486" y="1"/>
                  </a:moveTo>
                  <a:cubicBezTo>
                    <a:pt x="421" y="1"/>
                    <a:pt x="353" y="21"/>
                    <a:pt x="282" y="71"/>
                  </a:cubicBezTo>
                  <a:cubicBezTo>
                    <a:pt x="1" y="272"/>
                    <a:pt x="204" y="527"/>
                    <a:pt x="316" y="731"/>
                  </a:cubicBezTo>
                  <a:cubicBezTo>
                    <a:pt x="766" y="1541"/>
                    <a:pt x="1316" y="2295"/>
                    <a:pt x="1677" y="3155"/>
                  </a:cubicBezTo>
                  <a:cubicBezTo>
                    <a:pt x="1723" y="3246"/>
                    <a:pt x="1780" y="3335"/>
                    <a:pt x="1852" y="3410"/>
                  </a:cubicBezTo>
                  <a:cubicBezTo>
                    <a:pt x="1934" y="3507"/>
                    <a:pt x="2034" y="3579"/>
                    <a:pt x="2153" y="3579"/>
                  </a:cubicBezTo>
                  <a:cubicBezTo>
                    <a:pt x="2196" y="3579"/>
                    <a:pt x="2240" y="3570"/>
                    <a:pt x="2287" y="3550"/>
                  </a:cubicBezTo>
                  <a:cubicBezTo>
                    <a:pt x="2482" y="3467"/>
                    <a:pt x="2548" y="3301"/>
                    <a:pt x="2548" y="3083"/>
                  </a:cubicBezTo>
                  <a:cubicBezTo>
                    <a:pt x="2534" y="3006"/>
                    <a:pt x="2514" y="2934"/>
                    <a:pt x="2488" y="2862"/>
                  </a:cubicBezTo>
                  <a:cubicBezTo>
                    <a:pt x="2101" y="1925"/>
                    <a:pt x="1574" y="1054"/>
                    <a:pt x="918" y="281"/>
                  </a:cubicBezTo>
                  <a:cubicBezTo>
                    <a:pt x="803" y="147"/>
                    <a:pt x="657" y="1"/>
                    <a:pt x="4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62"/>
            <p:cNvSpPr/>
            <p:nvPr/>
          </p:nvSpPr>
          <p:spPr>
            <a:xfrm>
              <a:off x="4133400" y="3856425"/>
              <a:ext cx="49375" cy="64350"/>
            </a:xfrm>
            <a:custGeom>
              <a:avLst/>
              <a:gdLst/>
              <a:ahLst/>
              <a:cxnLst/>
              <a:rect l="l" t="t" r="r" b="b"/>
              <a:pathLst>
                <a:path w="1975" h="2574" extrusionOk="0">
                  <a:moveTo>
                    <a:pt x="1684" y="1"/>
                  </a:moveTo>
                  <a:cubicBezTo>
                    <a:pt x="1638" y="1"/>
                    <a:pt x="1588" y="13"/>
                    <a:pt x="1536" y="41"/>
                  </a:cubicBezTo>
                  <a:cubicBezTo>
                    <a:pt x="863" y="387"/>
                    <a:pt x="379" y="940"/>
                    <a:pt x="35" y="1608"/>
                  </a:cubicBezTo>
                  <a:cubicBezTo>
                    <a:pt x="1" y="1677"/>
                    <a:pt x="15" y="1771"/>
                    <a:pt x="6" y="1872"/>
                  </a:cubicBezTo>
                  <a:cubicBezTo>
                    <a:pt x="21" y="1978"/>
                    <a:pt x="18" y="2104"/>
                    <a:pt x="55" y="2218"/>
                  </a:cubicBezTo>
                  <a:cubicBezTo>
                    <a:pt x="112" y="2396"/>
                    <a:pt x="201" y="2574"/>
                    <a:pt x="428" y="2574"/>
                  </a:cubicBezTo>
                  <a:cubicBezTo>
                    <a:pt x="430" y="2574"/>
                    <a:pt x="432" y="2574"/>
                    <a:pt x="434" y="2574"/>
                  </a:cubicBezTo>
                  <a:cubicBezTo>
                    <a:pt x="617" y="2574"/>
                    <a:pt x="772" y="2449"/>
                    <a:pt x="794" y="2296"/>
                  </a:cubicBezTo>
                  <a:cubicBezTo>
                    <a:pt x="877" y="1754"/>
                    <a:pt x="1299" y="1465"/>
                    <a:pt x="1608" y="1087"/>
                  </a:cubicBezTo>
                  <a:cubicBezTo>
                    <a:pt x="1777" y="880"/>
                    <a:pt x="1946" y="668"/>
                    <a:pt x="1963" y="385"/>
                  </a:cubicBezTo>
                  <a:cubicBezTo>
                    <a:pt x="1975" y="165"/>
                    <a:pt x="1852" y="1"/>
                    <a:pt x="16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62"/>
            <p:cNvSpPr/>
            <p:nvPr/>
          </p:nvSpPr>
          <p:spPr>
            <a:xfrm>
              <a:off x="4104250" y="4067175"/>
              <a:ext cx="73800" cy="30625"/>
            </a:xfrm>
            <a:custGeom>
              <a:avLst/>
              <a:gdLst/>
              <a:ahLst/>
              <a:cxnLst/>
              <a:rect l="l" t="t" r="r" b="b"/>
              <a:pathLst>
                <a:path w="2952" h="1225" extrusionOk="0">
                  <a:moveTo>
                    <a:pt x="2407" y="0"/>
                  </a:moveTo>
                  <a:cubicBezTo>
                    <a:pt x="1917" y="58"/>
                    <a:pt x="1402" y="104"/>
                    <a:pt x="909" y="253"/>
                  </a:cubicBezTo>
                  <a:cubicBezTo>
                    <a:pt x="674" y="324"/>
                    <a:pt x="442" y="410"/>
                    <a:pt x="215" y="508"/>
                  </a:cubicBezTo>
                  <a:cubicBezTo>
                    <a:pt x="75" y="568"/>
                    <a:pt x="0" y="700"/>
                    <a:pt x="15" y="857"/>
                  </a:cubicBezTo>
                  <a:cubicBezTo>
                    <a:pt x="29" y="1018"/>
                    <a:pt x="129" y="1118"/>
                    <a:pt x="281" y="1161"/>
                  </a:cubicBezTo>
                  <a:cubicBezTo>
                    <a:pt x="379" y="1190"/>
                    <a:pt x="486" y="1224"/>
                    <a:pt x="590" y="1224"/>
                  </a:cubicBezTo>
                  <a:cubicBezTo>
                    <a:pt x="608" y="1224"/>
                    <a:pt x="625" y="1223"/>
                    <a:pt x="642" y="1221"/>
                  </a:cubicBezTo>
                  <a:cubicBezTo>
                    <a:pt x="1336" y="1147"/>
                    <a:pt x="2012" y="935"/>
                    <a:pt x="2622" y="594"/>
                  </a:cubicBezTo>
                  <a:cubicBezTo>
                    <a:pt x="2786" y="505"/>
                    <a:pt x="2952" y="344"/>
                    <a:pt x="2900" y="149"/>
                  </a:cubicBezTo>
                  <a:cubicBezTo>
                    <a:pt x="2868" y="27"/>
                    <a:pt x="2789" y="4"/>
                    <a:pt x="2695" y="4"/>
                  </a:cubicBezTo>
                  <a:cubicBezTo>
                    <a:pt x="2637" y="4"/>
                    <a:pt x="2573" y="13"/>
                    <a:pt x="2512" y="13"/>
                  </a:cubicBezTo>
                  <a:cubicBezTo>
                    <a:pt x="2476" y="13"/>
                    <a:pt x="2440" y="10"/>
                    <a:pt x="24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62"/>
            <p:cNvSpPr/>
            <p:nvPr/>
          </p:nvSpPr>
          <p:spPr>
            <a:xfrm>
              <a:off x="4048150" y="3756850"/>
              <a:ext cx="123025" cy="41125"/>
            </a:xfrm>
            <a:custGeom>
              <a:avLst/>
              <a:gdLst/>
              <a:ahLst/>
              <a:cxnLst/>
              <a:rect l="l" t="t" r="r" b="b"/>
              <a:pathLst>
                <a:path w="4921" h="1645" extrusionOk="0">
                  <a:moveTo>
                    <a:pt x="3663" y="1"/>
                  </a:moveTo>
                  <a:cubicBezTo>
                    <a:pt x="3233" y="49"/>
                    <a:pt x="2700" y="110"/>
                    <a:pt x="2164" y="153"/>
                  </a:cubicBezTo>
                  <a:cubicBezTo>
                    <a:pt x="1462" y="207"/>
                    <a:pt x="869" y="557"/>
                    <a:pt x="319" y="975"/>
                  </a:cubicBezTo>
                  <a:cubicBezTo>
                    <a:pt x="150" y="1107"/>
                    <a:pt x="1" y="1293"/>
                    <a:pt x="93" y="1508"/>
                  </a:cubicBezTo>
                  <a:cubicBezTo>
                    <a:pt x="138" y="1612"/>
                    <a:pt x="208" y="1645"/>
                    <a:pt x="285" y="1645"/>
                  </a:cubicBezTo>
                  <a:cubicBezTo>
                    <a:pt x="383" y="1645"/>
                    <a:pt x="493" y="1592"/>
                    <a:pt x="580" y="1568"/>
                  </a:cubicBezTo>
                  <a:cubicBezTo>
                    <a:pt x="1497" y="1313"/>
                    <a:pt x="2408" y="1058"/>
                    <a:pt x="3370" y="1029"/>
                  </a:cubicBezTo>
                  <a:cubicBezTo>
                    <a:pt x="3574" y="1026"/>
                    <a:pt x="3780" y="986"/>
                    <a:pt x="3984" y="958"/>
                  </a:cubicBezTo>
                  <a:cubicBezTo>
                    <a:pt x="4210" y="929"/>
                    <a:pt x="4434" y="883"/>
                    <a:pt x="4634" y="769"/>
                  </a:cubicBezTo>
                  <a:cubicBezTo>
                    <a:pt x="4752" y="697"/>
                    <a:pt x="4921" y="648"/>
                    <a:pt x="4906" y="468"/>
                  </a:cubicBezTo>
                  <a:cubicBezTo>
                    <a:pt x="4901" y="330"/>
                    <a:pt x="4763" y="279"/>
                    <a:pt x="4660" y="213"/>
                  </a:cubicBezTo>
                  <a:cubicBezTo>
                    <a:pt x="4385" y="55"/>
                    <a:pt x="4078" y="4"/>
                    <a:pt x="36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62"/>
            <p:cNvSpPr/>
            <p:nvPr/>
          </p:nvSpPr>
          <p:spPr>
            <a:xfrm>
              <a:off x="4087125" y="3970325"/>
              <a:ext cx="19800" cy="59525"/>
            </a:xfrm>
            <a:custGeom>
              <a:avLst/>
              <a:gdLst/>
              <a:ahLst/>
              <a:cxnLst/>
              <a:rect l="l" t="t" r="r" b="b"/>
              <a:pathLst>
                <a:path w="792" h="2381" extrusionOk="0">
                  <a:moveTo>
                    <a:pt x="588" y="0"/>
                  </a:moveTo>
                  <a:cubicBezTo>
                    <a:pt x="207" y="32"/>
                    <a:pt x="29" y="238"/>
                    <a:pt x="15" y="565"/>
                  </a:cubicBezTo>
                  <a:cubicBezTo>
                    <a:pt x="1" y="975"/>
                    <a:pt x="6" y="1390"/>
                    <a:pt x="18" y="1800"/>
                  </a:cubicBezTo>
                  <a:cubicBezTo>
                    <a:pt x="23" y="2041"/>
                    <a:pt x="135" y="2241"/>
                    <a:pt x="364" y="2341"/>
                  </a:cubicBezTo>
                  <a:cubicBezTo>
                    <a:pt x="415" y="2364"/>
                    <a:pt x="468" y="2380"/>
                    <a:pt x="516" y="2380"/>
                  </a:cubicBezTo>
                  <a:cubicBezTo>
                    <a:pt x="596" y="2380"/>
                    <a:pt x="660" y="2334"/>
                    <a:pt x="665" y="2190"/>
                  </a:cubicBezTo>
                  <a:cubicBezTo>
                    <a:pt x="694" y="1473"/>
                    <a:pt x="791" y="751"/>
                    <a:pt x="5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62"/>
            <p:cNvSpPr/>
            <p:nvPr/>
          </p:nvSpPr>
          <p:spPr>
            <a:xfrm>
              <a:off x="3968150" y="3854200"/>
              <a:ext cx="43150" cy="72200"/>
            </a:xfrm>
            <a:custGeom>
              <a:avLst/>
              <a:gdLst/>
              <a:ahLst/>
              <a:cxnLst/>
              <a:rect l="l" t="t" r="r" b="b"/>
              <a:pathLst>
                <a:path w="1726" h="2888" extrusionOk="0">
                  <a:moveTo>
                    <a:pt x="1588" y="1"/>
                  </a:moveTo>
                  <a:cubicBezTo>
                    <a:pt x="633" y="611"/>
                    <a:pt x="129" y="1433"/>
                    <a:pt x="6" y="2496"/>
                  </a:cubicBezTo>
                  <a:cubicBezTo>
                    <a:pt x="0" y="2580"/>
                    <a:pt x="12" y="2660"/>
                    <a:pt x="40" y="2737"/>
                  </a:cubicBezTo>
                  <a:cubicBezTo>
                    <a:pt x="69" y="2827"/>
                    <a:pt x="114" y="2888"/>
                    <a:pt x="175" y="2888"/>
                  </a:cubicBezTo>
                  <a:cubicBezTo>
                    <a:pt x="211" y="2888"/>
                    <a:pt x="253" y="2866"/>
                    <a:pt x="301" y="2817"/>
                  </a:cubicBezTo>
                  <a:cubicBezTo>
                    <a:pt x="883" y="2219"/>
                    <a:pt x="1244" y="1479"/>
                    <a:pt x="1619" y="754"/>
                  </a:cubicBezTo>
                  <a:cubicBezTo>
                    <a:pt x="1725" y="551"/>
                    <a:pt x="1714" y="310"/>
                    <a:pt x="15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62"/>
            <p:cNvSpPr/>
            <p:nvPr/>
          </p:nvSpPr>
          <p:spPr>
            <a:xfrm>
              <a:off x="3885050" y="4050925"/>
              <a:ext cx="48025" cy="68400"/>
            </a:xfrm>
            <a:custGeom>
              <a:avLst/>
              <a:gdLst/>
              <a:ahLst/>
              <a:cxnLst/>
              <a:rect l="l" t="t" r="r" b="b"/>
              <a:pathLst>
                <a:path w="1921" h="2736" extrusionOk="0">
                  <a:moveTo>
                    <a:pt x="1680" y="0"/>
                  </a:moveTo>
                  <a:lnTo>
                    <a:pt x="1680" y="0"/>
                  </a:lnTo>
                  <a:cubicBezTo>
                    <a:pt x="935" y="544"/>
                    <a:pt x="445" y="1238"/>
                    <a:pt x="101" y="2043"/>
                  </a:cubicBezTo>
                  <a:cubicBezTo>
                    <a:pt x="0" y="2269"/>
                    <a:pt x="66" y="2490"/>
                    <a:pt x="273" y="2648"/>
                  </a:cubicBezTo>
                  <a:cubicBezTo>
                    <a:pt x="345" y="2704"/>
                    <a:pt x="425" y="2736"/>
                    <a:pt x="496" y="2736"/>
                  </a:cubicBezTo>
                  <a:cubicBezTo>
                    <a:pt x="581" y="2736"/>
                    <a:pt x="654" y="2691"/>
                    <a:pt x="688" y="2590"/>
                  </a:cubicBezTo>
                  <a:cubicBezTo>
                    <a:pt x="883" y="1983"/>
                    <a:pt x="1353" y="1553"/>
                    <a:pt x="1657" y="1020"/>
                  </a:cubicBezTo>
                  <a:cubicBezTo>
                    <a:pt x="1828" y="725"/>
                    <a:pt x="1920" y="415"/>
                    <a:pt x="16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62"/>
            <p:cNvSpPr/>
            <p:nvPr/>
          </p:nvSpPr>
          <p:spPr>
            <a:xfrm>
              <a:off x="3807050" y="4181350"/>
              <a:ext cx="46925" cy="49975"/>
            </a:xfrm>
            <a:custGeom>
              <a:avLst/>
              <a:gdLst/>
              <a:ahLst/>
              <a:cxnLst/>
              <a:rect l="l" t="t" r="r" b="b"/>
              <a:pathLst>
                <a:path w="1877" h="1999" extrusionOk="0">
                  <a:moveTo>
                    <a:pt x="1453" y="1"/>
                  </a:moveTo>
                  <a:cubicBezTo>
                    <a:pt x="1235" y="1"/>
                    <a:pt x="1049" y="84"/>
                    <a:pt x="920" y="256"/>
                  </a:cubicBezTo>
                  <a:cubicBezTo>
                    <a:pt x="653" y="623"/>
                    <a:pt x="398" y="992"/>
                    <a:pt x="149" y="1368"/>
                  </a:cubicBezTo>
                  <a:cubicBezTo>
                    <a:pt x="26" y="1554"/>
                    <a:pt x="0" y="1760"/>
                    <a:pt x="203" y="1912"/>
                  </a:cubicBezTo>
                  <a:cubicBezTo>
                    <a:pt x="285" y="1972"/>
                    <a:pt x="366" y="1999"/>
                    <a:pt x="442" y="1999"/>
                  </a:cubicBezTo>
                  <a:cubicBezTo>
                    <a:pt x="559" y="1999"/>
                    <a:pt x="668" y="1937"/>
                    <a:pt x="759" y="1840"/>
                  </a:cubicBezTo>
                  <a:cubicBezTo>
                    <a:pt x="1146" y="1413"/>
                    <a:pt x="1487" y="949"/>
                    <a:pt x="1739" y="434"/>
                  </a:cubicBezTo>
                  <a:cubicBezTo>
                    <a:pt x="1877" y="156"/>
                    <a:pt x="1754" y="1"/>
                    <a:pt x="1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5" name="Google Shape;615;p62"/>
          <p:cNvGrpSpPr/>
          <p:nvPr/>
        </p:nvGrpSpPr>
        <p:grpSpPr>
          <a:xfrm rot="649731">
            <a:off x="7941250" y="3733309"/>
            <a:ext cx="613743" cy="841673"/>
            <a:chOff x="2233250" y="1888675"/>
            <a:chExt cx="481250" cy="659975"/>
          </a:xfrm>
        </p:grpSpPr>
        <p:sp>
          <p:nvSpPr>
            <p:cNvPr id="616" name="Google Shape;616;p62"/>
            <p:cNvSpPr/>
            <p:nvPr/>
          </p:nvSpPr>
          <p:spPr>
            <a:xfrm>
              <a:off x="2260025" y="1911050"/>
              <a:ext cx="413925" cy="481125"/>
            </a:xfrm>
            <a:custGeom>
              <a:avLst/>
              <a:gdLst/>
              <a:ahLst/>
              <a:cxnLst/>
              <a:rect l="l" t="t" r="r" b="b"/>
              <a:pathLst>
                <a:path w="16557" h="19245" extrusionOk="0">
                  <a:moveTo>
                    <a:pt x="7225" y="1"/>
                  </a:moveTo>
                  <a:cubicBezTo>
                    <a:pt x="4767" y="1"/>
                    <a:pt x="2207" y="979"/>
                    <a:pt x="1138" y="3144"/>
                  </a:cubicBezTo>
                  <a:cubicBezTo>
                    <a:pt x="1" y="5459"/>
                    <a:pt x="287" y="9700"/>
                    <a:pt x="2528" y="11348"/>
                  </a:cubicBezTo>
                  <a:cubicBezTo>
                    <a:pt x="3201" y="10408"/>
                    <a:pt x="3969" y="9442"/>
                    <a:pt x="4774" y="8631"/>
                  </a:cubicBezTo>
                  <a:cubicBezTo>
                    <a:pt x="4795" y="8611"/>
                    <a:pt x="4815" y="8605"/>
                    <a:pt x="4829" y="8591"/>
                  </a:cubicBezTo>
                  <a:cubicBezTo>
                    <a:pt x="3479" y="7806"/>
                    <a:pt x="3888" y="3859"/>
                    <a:pt x="6240" y="3859"/>
                  </a:cubicBezTo>
                  <a:cubicBezTo>
                    <a:pt x="6480" y="3859"/>
                    <a:pt x="6740" y="3900"/>
                    <a:pt x="7021" y="3989"/>
                  </a:cubicBezTo>
                  <a:cubicBezTo>
                    <a:pt x="10643" y="5141"/>
                    <a:pt x="10118" y="10224"/>
                    <a:pt x="7127" y="11714"/>
                  </a:cubicBezTo>
                  <a:cubicBezTo>
                    <a:pt x="7068" y="11744"/>
                    <a:pt x="7005" y="11759"/>
                    <a:pt x="6941" y="11759"/>
                  </a:cubicBezTo>
                  <a:cubicBezTo>
                    <a:pt x="6930" y="11759"/>
                    <a:pt x="6920" y="11758"/>
                    <a:pt x="6909" y="11757"/>
                  </a:cubicBezTo>
                  <a:lnTo>
                    <a:pt x="6909" y="11757"/>
                  </a:lnTo>
                  <a:cubicBezTo>
                    <a:pt x="7012" y="14290"/>
                    <a:pt x="7201" y="16726"/>
                    <a:pt x="7542" y="19245"/>
                  </a:cubicBezTo>
                  <a:cubicBezTo>
                    <a:pt x="8010" y="19196"/>
                    <a:pt x="8533" y="19129"/>
                    <a:pt x="9030" y="19129"/>
                  </a:cubicBezTo>
                  <a:cubicBezTo>
                    <a:pt x="9238" y="19129"/>
                    <a:pt x="9441" y="19141"/>
                    <a:pt x="9634" y="19170"/>
                  </a:cubicBezTo>
                  <a:cubicBezTo>
                    <a:pt x="9663" y="17620"/>
                    <a:pt x="9600" y="16061"/>
                    <a:pt x="9743" y="14520"/>
                  </a:cubicBezTo>
                  <a:cubicBezTo>
                    <a:pt x="9479" y="14322"/>
                    <a:pt x="9465" y="13823"/>
                    <a:pt x="9875" y="13717"/>
                  </a:cubicBezTo>
                  <a:cubicBezTo>
                    <a:pt x="16557" y="11921"/>
                    <a:pt x="16333" y="2872"/>
                    <a:pt x="10193" y="519"/>
                  </a:cubicBezTo>
                  <a:cubicBezTo>
                    <a:pt x="9305" y="179"/>
                    <a:pt x="8274" y="1"/>
                    <a:pt x="722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62"/>
            <p:cNvSpPr/>
            <p:nvPr/>
          </p:nvSpPr>
          <p:spPr>
            <a:xfrm>
              <a:off x="2423500" y="2439225"/>
              <a:ext cx="104600" cy="109425"/>
            </a:xfrm>
            <a:custGeom>
              <a:avLst/>
              <a:gdLst/>
              <a:ahLst/>
              <a:cxnLst/>
              <a:rect l="l" t="t" r="r" b="b"/>
              <a:pathLst>
                <a:path w="4184" h="4377" extrusionOk="0">
                  <a:moveTo>
                    <a:pt x="3313" y="868"/>
                  </a:moveTo>
                  <a:lnTo>
                    <a:pt x="3313" y="3427"/>
                  </a:lnTo>
                  <a:cubicBezTo>
                    <a:pt x="2980" y="3436"/>
                    <a:pt x="2654" y="3444"/>
                    <a:pt x="2327" y="3461"/>
                  </a:cubicBezTo>
                  <a:cubicBezTo>
                    <a:pt x="2158" y="3465"/>
                    <a:pt x="1762" y="3534"/>
                    <a:pt x="1433" y="3534"/>
                  </a:cubicBezTo>
                  <a:cubicBezTo>
                    <a:pt x="1221" y="3534"/>
                    <a:pt x="1037" y="3506"/>
                    <a:pt x="958" y="3413"/>
                  </a:cubicBezTo>
                  <a:cubicBezTo>
                    <a:pt x="829" y="3258"/>
                    <a:pt x="963" y="2427"/>
                    <a:pt x="966" y="2224"/>
                  </a:cubicBezTo>
                  <a:cubicBezTo>
                    <a:pt x="972" y="1800"/>
                    <a:pt x="978" y="1378"/>
                    <a:pt x="980" y="954"/>
                  </a:cubicBezTo>
                  <a:cubicBezTo>
                    <a:pt x="1760" y="949"/>
                    <a:pt x="2539" y="908"/>
                    <a:pt x="3313" y="868"/>
                  </a:cubicBezTo>
                  <a:close/>
                  <a:moveTo>
                    <a:pt x="3780" y="0"/>
                  </a:moveTo>
                  <a:cubicBezTo>
                    <a:pt x="3767" y="0"/>
                    <a:pt x="3753" y="1"/>
                    <a:pt x="3740" y="3"/>
                  </a:cubicBezTo>
                  <a:cubicBezTo>
                    <a:pt x="2789" y="126"/>
                    <a:pt x="1829" y="241"/>
                    <a:pt x="883" y="410"/>
                  </a:cubicBezTo>
                  <a:cubicBezTo>
                    <a:pt x="800" y="319"/>
                    <a:pt x="678" y="273"/>
                    <a:pt x="556" y="273"/>
                  </a:cubicBezTo>
                  <a:cubicBezTo>
                    <a:pt x="367" y="273"/>
                    <a:pt x="178" y="383"/>
                    <a:pt x="132" y="602"/>
                  </a:cubicBezTo>
                  <a:cubicBezTo>
                    <a:pt x="84" y="662"/>
                    <a:pt x="75" y="745"/>
                    <a:pt x="107" y="814"/>
                  </a:cubicBezTo>
                  <a:cubicBezTo>
                    <a:pt x="101" y="1453"/>
                    <a:pt x="92" y="2098"/>
                    <a:pt x="84" y="2734"/>
                  </a:cubicBezTo>
                  <a:cubicBezTo>
                    <a:pt x="75" y="3186"/>
                    <a:pt x="1" y="3734"/>
                    <a:pt x="333" y="4092"/>
                  </a:cubicBezTo>
                  <a:cubicBezTo>
                    <a:pt x="555" y="4332"/>
                    <a:pt x="855" y="4377"/>
                    <a:pt x="1160" y="4377"/>
                  </a:cubicBezTo>
                  <a:cubicBezTo>
                    <a:pt x="1291" y="4377"/>
                    <a:pt x="1423" y="4368"/>
                    <a:pt x="1551" y="4364"/>
                  </a:cubicBezTo>
                  <a:lnTo>
                    <a:pt x="3748" y="4290"/>
                  </a:lnTo>
                  <a:cubicBezTo>
                    <a:pt x="3981" y="4278"/>
                    <a:pt x="4184" y="4095"/>
                    <a:pt x="4184" y="3854"/>
                  </a:cubicBezTo>
                  <a:lnTo>
                    <a:pt x="4158" y="424"/>
                  </a:lnTo>
                  <a:cubicBezTo>
                    <a:pt x="4158" y="227"/>
                    <a:pt x="3988" y="0"/>
                    <a:pt x="378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62"/>
            <p:cNvSpPr/>
            <p:nvPr/>
          </p:nvSpPr>
          <p:spPr>
            <a:xfrm>
              <a:off x="2233250" y="1888675"/>
              <a:ext cx="481250" cy="527925"/>
            </a:xfrm>
            <a:custGeom>
              <a:avLst/>
              <a:gdLst/>
              <a:ahLst/>
              <a:cxnLst/>
              <a:rect l="l" t="t" r="r" b="b"/>
              <a:pathLst>
                <a:path w="19250" h="21117" extrusionOk="0">
                  <a:moveTo>
                    <a:pt x="8296" y="896"/>
                  </a:moveTo>
                  <a:cubicBezTo>
                    <a:pt x="9345" y="896"/>
                    <a:pt x="10376" y="1074"/>
                    <a:pt x="11264" y="1414"/>
                  </a:cubicBezTo>
                  <a:cubicBezTo>
                    <a:pt x="17404" y="3767"/>
                    <a:pt x="17628" y="12816"/>
                    <a:pt x="10946" y="14612"/>
                  </a:cubicBezTo>
                  <a:cubicBezTo>
                    <a:pt x="10536" y="14721"/>
                    <a:pt x="10550" y="15217"/>
                    <a:pt x="10811" y="15412"/>
                  </a:cubicBezTo>
                  <a:cubicBezTo>
                    <a:pt x="10668" y="16956"/>
                    <a:pt x="10734" y="18515"/>
                    <a:pt x="10705" y="20062"/>
                  </a:cubicBezTo>
                  <a:cubicBezTo>
                    <a:pt x="10512" y="20034"/>
                    <a:pt x="10309" y="20022"/>
                    <a:pt x="10102" y="20022"/>
                  </a:cubicBezTo>
                  <a:cubicBezTo>
                    <a:pt x="9603" y="20022"/>
                    <a:pt x="9080" y="20088"/>
                    <a:pt x="8611" y="20137"/>
                  </a:cubicBezTo>
                  <a:cubicBezTo>
                    <a:pt x="8270" y="17618"/>
                    <a:pt x="8083" y="15185"/>
                    <a:pt x="7977" y="12652"/>
                  </a:cubicBezTo>
                  <a:lnTo>
                    <a:pt x="7977" y="12652"/>
                  </a:lnTo>
                  <a:cubicBezTo>
                    <a:pt x="7987" y="12653"/>
                    <a:pt x="7997" y="12653"/>
                    <a:pt x="8007" y="12653"/>
                  </a:cubicBezTo>
                  <a:cubicBezTo>
                    <a:pt x="8073" y="12653"/>
                    <a:pt x="8138" y="12637"/>
                    <a:pt x="8195" y="12607"/>
                  </a:cubicBezTo>
                  <a:cubicBezTo>
                    <a:pt x="11189" y="11117"/>
                    <a:pt x="11714" y="6036"/>
                    <a:pt x="8092" y="4882"/>
                  </a:cubicBezTo>
                  <a:cubicBezTo>
                    <a:pt x="7811" y="4792"/>
                    <a:pt x="7551" y="4751"/>
                    <a:pt x="7311" y="4751"/>
                  </a:cubicBezTo>
                  <a:cubicBezTo>
                    <a:pt x="4958" y="4751"/>
                    <a:pt x="4548" y="8698"/>
                    <a:pt x="5900" y="9483"/>
                  </a:cubicBezTo>
                  <a:cubicBezTo>
                    <a:pt x="5886" y="9500"/>
                    <a:pt x="5866" y="9503"/>
                    <a:pt x="5845" y="9523"/>
                  </a:cubicBezTo>
                  <a:cubicBezTo>
                    <a:pt x="5040" y="10334"/>
                    <a:pt x="4272" y="11300"/>
                    <a:pt x="3599" y="12240"/>
                  </a:cubicBezTo>
                  <a:cubicBezTo>
                    <a:pt x="1358" y="10592"/>
                    <a:pt x="1072" y="6354"/>
                    <a:pt x="2209" y="4039"/>
                  </a:cubicBezTo>
                  <a:cubicBezTo>
                    <a:pt x="3278" y="1874"/>
                    <a:pt x="5838" y="896"/>
                    <a:pt x="8296" y="896"/>
                  </a:cubicBezTo>
                  <a:close/>
                  <a:moveTo>
                    <a:pt x="8396" y="0"/>
                  </a:moveTo>
                  <a:cubicBezTo>
                    <a:pt x="5484" y="0"/>
                    <a:pt x="2235" y="1219"/>
                    <a:pt x="1118" y="3913"/>
                  </a:cubicBezTo>
                  <a:cubicBezTo>
                    <a:pt x="0" y="6615"/>
                    <a:pt x="559" y="11297"/>
                    <a:pt x="3292" y="12830"/>
                  </a:cubicBezTo>
                  <a:cubicBezTo>
                    <a:pt x="3342" y="12863"/>
                    <a:pt x="3398" y="12879"/>
                    <a:pt x="3454" y="12879"/>
                  </a:cubicBezTo>
                  <a:cubicBezTo>
                    <a:pt x="3536" y="12879"/>
                    <a:pt x="3616" y="12846"/>
                    <a:pt x="3674" y="12781"/>
                  </a:cubicBezTo>
                  <a:cubicBezTo>
                    <a:pt x="3680" y="12782"/>
                    <a:pt x="3686" y="12782"/>
                    <a:pt x="3693" y="12782"/>
                  </a:cubicBezTo>
                  <a:cubicBezTo>
                    <a:pt x="3749" y="12782"/>
                    <a:pt x="3804" y="12760"/>
                    <a:pt x="3845" y="12721"/>
                  </a:cubicBezTo>
                  <a:cubicBezTo>
                    <a:pt x="4737" y="11925"/>
                    <a:pt x="5656" y="11019"/>
                    <a:pt x="6404" y="10085"/>
                  </a:cubicBezTo>
                  <a:cubicBezTo>
                    <a:pt x="6519" y="9950"/>
                    <a:pt x="6533" y="9758"/>
                    <a:pt x="6444" y="9609"/>
                  </a:cubicBezTo>
                  <a:cubicBezTo>
                    <a:pt x="6573" y="9578"/>
                    <a:pt x="6651" y="9406"/>
                    <a:pt x="6536" y="9311"/>
                  </a:cubicBezTo>
                  <a:cubicBezTo>
                    <a:pt x="5934" y="8798"/>
                    <a:pt x="5969" y="7773"/>
                    <a:pt x="6052" y="7051"/>
                  </a:cubicBezTo>
                  <a:cubicBezTo>
                    <a:pt x="6055" y="6758"/>
                    <a:pt x="6126" y="6469"/>
                    <a:pt x="6255" y="6205"/>
                  </a:cubicBezTo>
                  <a:cubicBezTo>
                    <a:pt x="6725" y="6022"/>
                    <a:pt x="7201" y="5839"/>
                    <a:pt x="7671" y="5655"/>
                  </a:cubicBezTo>
                  <a:cubicBezTo>
                    <a:pt x="8258" y="5675"/>
                    <a:pt x="8966" y="6432"/>
                    <a:pt x="9252" y="6873"/>
                  </a:cubicBezTo>
                  <a:cubicBezTo>
                    <a:pt x="10447" y="8715"/>
                    <a:pt x="9585" y="10887"/>
                    <a:pt x="7739" y="11830"/>
                  </a:cubicBezTo>
                  <a:cubicBezTo>
                    <a:pt x="7631" y="11882"/>
                    <a:pt x="7550" y="11982"/>
                    <a:pt x="7522" y="12099"/>
                  </a:cubicBezTo>
                  <a:cubicBezTo>
                    <a:pt x="7473" y="12134"/>
                    <a:pt x="7439" y="12185"/>
                    <a:pt x="7427" y="12245"/>
                  </a:cubicBezTo>
                  <a:cubicBezTo>
                    <a:pt x="6943" y="14939"/>
                    <a:pt x="7121" y="17988"/>
                    <a:pt x="7888" y="20612"/>
                  </a:cubicBezTo>
                  <a:cubicBezTo>
                    <a:pt x="7948" y="20812"/>
                    <a:pt x="8088" y="20896"/>
                    <a:pt x="8232" y="20896"/>
                  </a:cubicBezTo>
                  <a:cubicBezTo>
                    <a:pt x="8317" y="20896"/>
                    <a:pt x="8404" y="20866"/>
                    <a:pt x="8476" y="20813"/>
                  </a:cubicBezTo>
                  <a:cubicBezTo>
                    <a:pt x="8977" y="20862"/>
                    <a:pt x="9548" y="20938"/>
                    <a:pt x="10091" y="20938"/>
                  </a:cubicBezTo>
                  <a:cubicBezTo>
                    <a:pt x="10306" y="20938"/>
                    <a:pt x="10517" y="20926"/>
                    <a:pt x="10717" y="20896"/>
                  </a:cubicBezTo>
                  <a:cubicBezTo>
                    <a:pt x="10774" y="21043"/>
                    <a:pt x="10922" y="21116"/>
                    <a:pt x="11073" y="21116"/>
                  </a:cubicBezTo>
                  <a:cubicBezTo>
                    <a:pt x="11274" y="21116"/>
                    <a:pt x="11481" y="20987"/>
                    <a:pt x="11496" y="20727"/>
                  </a:cubicBezTo>
                  <a:cubicBezTo>
                    <a:pt x="11596" y="18991"/>
                    <a:pt x="11654" y="17174"/>
                    <a:pt x="11244" y="15472"/>
                  </a:cubicBezTo>
                  <a:cubicBezTo>
                    <a:pt x="19250" y="13306"/>
                    <a:pt x="18235" y="2013"/>
                    <a:pt x="10493" y="228"/>
                  </a:cubicBezTo>
                  <a:cubicBezTo>
                    <a:pt x="9842" y="78"/>
                    <a:pt x="9130" y="0"/>
                    <a:pt x="839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62"/>
            <p:cNvSpPr/>
            <p:nvPr/>
          </p:nvSpPr>
          <p:spPr>
            <a:xfrm>
              <a:off x="2444200" y="2460925"/>
              <a:ext cx="62125" cy="66675"/>
            </a:xfrm>
            <a:custGeom>
              <a:avLst/>
              <a:gdLst/>
              <a:ahLst/>
              <a:cxnLst/>
              <a:rect l="l" t="t" r="r" b="b"/>
              <a:pathLst>
                <a:path w="2485" h="2667" extrusionOk="0">
                  <a:moveTo>
                    <a:pt x="2485" y="0"/>
                  </a:moveTo>
                  <a:cubicBezTo>
                    <a:pt x="1711" y="40"/>
                    <a:pt x="932" y="78"/>
                    <a:pt x="152" y="86"/>
                  </a:cubicBezTo>
                  <a:cubicBezTo>
                    <a:pt x="150" y="510"/>
                    <a:pt x="144" y="932"/>
                    <a:pt x="138" y="1356"/>
                  </a:cubicBezTo>
                  <a:cubicBezTo>
                    <a:pt x="135" y="1559"/>
                    <a:pt x="1" y="2390"/>
                    <a:pt x="130" y="2545"/>
                  </a:cubicBezTo>
                  <a:cubicBezTo>
                    <a:pt x="209" y="2638"/>
                    <a:pt x="393" y="2666"/>
                    <a:pt x="605" y="2666"/>
                  </a:cubicBezTo>
                  <a:cubicBezTo>
                    <a:pt x="934" y="2666"/>
                    <a:pt x="1330" y="2597"/>
                    <a:pt x="1499" y="2593"/>
                  </a:cubicBezTo>
                  <a:cubicBezTo>
                    <a:pt x="1826" y="2576"/>
                    <a:pt x="2152" y="2568"/>
                    <a:pt x="2485" y="2559"/>
                  </a:cubicBezTo>
                  <a:lnTo>
                    <a:pt x="248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0" name="Google Shape;620;p62"/>
          <p:cNvSpPr/>
          <p:nvPr/>
        </p:nvSpPr>
        <p:spPr>
          <a:xfrm>
            <a:off x="5256960" y="733282"/>
            <a:ext cx="589776" cy="566992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621;p62"/>
          <p:cNvSpPr/>
          <p:nvPr/>
        </p:nvSpPr>
        <p:spPr>
          <a:xfrm rot="-1177723">
            <a:off x="4632546" y="389444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62"/>
          <p:cNvSpPr/>
          <p:nvPr/>
        </p:nvSpPr>
        <p:spPr>
          <a:xfrm>
            <a:off x="3561143" y="2343612"/>
            <a:ext cx="1551855" cy="117673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1083AD-2CCE-4BB5-C110-588551F7F38D}"/>
              </a:ext>
            </a:extLst>
          </p:cNvPr>
          <p:cNvSpPr txBox="1"/>
          <p:nvPr/>
        </p:nvSpPr>
        <p:spPr>
          <a:xfrm>
            <a:off x="4804875" y="171945"/>
            <a:ext cx="4398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849"/>
                </a:solidFill>
                <a:latin typeface="Gohar Medium" panose="02000603000000000000" pitchFamily="2" charset="-78"/>
                <a:cs typeface="Gohar Medium" panose="02000603000000000000" pitchFamily="2" charset="-78"/>
              </a:rPr>
              <a:t>تیتر عنوان موضوع را وارد نمایید</a:t>
            </a:r>
            <a:endParaRPr lang="en-US" sz="2000" b="1" dirty="0">
              <a:solidFill>
                <a:srgbClr val="003849"/>
              </a:solidFill>
              <a:latin typeface="Gohar Medium" panose="02000603000000000000" pitchFamily="2" charset="-78"/>
              <a:cs typeface="Gohar Medium" panose="02000603000000000000" pitchFamily="2" charset="-78"/>
            </a:endParaRPr>
          </a:p>
        </p:txBody>
      </p:sp>
      <p:grpSp>
        <p:nvGrpSpPr>
          <p:cNvPr id="3" name="Google Shape;4061;p116">
            <a:extLst>
              <a:ext uri="{FF2B5EF4-FFF2-40B4-BE49-F238E27FC236}">
                <a16:creationId xmlns:a16="http://schemas.microsoft.com/office/drawing/2014/main" id="{A728E735-3E2E-9B43-BADE-7801C4B0F5FD}"/>
              </a:ext>
            </a:extLst>
          </p:cNvPr>
          <p:cNvGrpSpPr/>
          <p:nvPr/>
        </p:nvGrpSpPr>
        <p:grpSpPr>
          <a:xfrm>
            <a:off x="1202466" y="894517"/>
            <a:ext cx="551588" cy="702552"/>
            <a:chOff x="2103825" y="2821000"/>
            <a:chExt cx="380725" cy="484925"/>
          </a:xfrm>
        </p:grpSpPr>
        <p:sp>
          <p:nvSpPr>
            <p:cNvPr id="4" name="Google Shape;4062;p116">
              <a:extLst>
                <a:ext uri="{FF2B5EF4-FFF2-40B4-BE49-F238E27FC236}">
                  <a16:creationId xmlns:a16="http://schemas.microsoft.com/office/drawing/2014/main" id="{09944532-17A8-B6A1-8F66-C8C46280BFBF}"/>
                </a:ext>
              </a:extLst>
            </p:cNvPr>
            <p:cNvSpPr/>
            <p:nvPr/>
          </p:nvSpPr>
          <p:spPr>
            <a:xfrm>
              <a:off x="2115725" y="2832025"/>
              <a:ext cx="357800" cy="464375"/>
            </a:xfrm>
            <a:custGeom>
              <a:avLst/>
              <a:gdLst/>
              <a:ahLst/>
              <a:cxnLst/>
              <a:rect l="l" t="t" r="r" b="b"/>
              <a:pathLst>
                <a:path w="14312" h="18575" extrusionOk="0">
                  <a:moveTo>
                    <a:pt x="11562" y="120"/>
                  </a:moveTo>
                  <a:cubicBezTo>
                    <a:pt x="11562" y="310"/>
                    <a:pt x="11574" y="465"/>
                    <a:pt x="11574" y="608"/>
                  </a:cubicBezTo>
                  <a:cubicBezTo>
                    <a:pt x="11526" y="1334"/>
                    <a:pt x="11478" y="2084"/>
                    <a:pt x="11454" y="2810"/>
                  </a:cubicBezTo>
                  <a:cubicBezTo>
                    <a:pt x="11443" y="3049"/>
                    <a:pt x="11502" y="3120"/>
                    <a:pt x="11764" y="3144"/>
                  </a:cubicBezTo>
                  <a:cubicBezTo>
                    <a:pt x="12228" y="3168"/>
                    <a:pt x="12681" y="3179"/>
                    <a:pt x="13133" y="3215"/>
                  </a:cubicBezTo>
                  <a:cubicBezTo>
                    <a:pt x="13490" y="3227"/>
                    <a:pt x="13848" y="3251"/>
                    <a:pt x="14252" y="3251"/>
                  </a:cubicBezTo>
                  <a:cubicBezTo>
                    <a:pt x="14264" y="3489"/>
                    <a:pt x="14312" y="3691"/>
                    <a:pt x="14300" y="3882"/>
                  </a:cubicBezTo>
                  <a:cubicBezTo>
                    <a:pt x="14252" y="4787"/>
                    <a:pt x="14169" y="5716"/>
                    <a:pt x="14133" y="6620"/>
                  </a:cubicBezTo>
                  <a:cubicBezTo>
                    <a:pt x="14086" y="7621"/>
                    <a:pt x="14121" y="8621"/>
                    <a:pt x="14074" y="9609"/>
                  </a:cubicBezTo>
                  <a:cubicBezTo>
                    <a:pt x="14026" y="10728"/>
                    <a:pt x="13907" y="11859"/>
                    <a:pt x="13871" y="12978"/>
                  </a:cubicBezTo>
                  <a:cubicBezTo>
                    <a:pt x="13812" y="14633"/>
                    <a:pt x="13467" y="16253"/>
                    <a:pt x="13586" y="17919"/>
                  </a:cubicBezTo>
                  <a:lnTo>
                    <a:pt x="13586" y="17967"/>
                  </a:lnTo>
                  <a:cubicBezTo>
                    <a:pt x="13550" y="18515"/>
                    <a:pt x="13514" y="18574"/>
                    <a:pt x="12943" y="18574"/>
                  </a:cubicBezTo>
                  <a:lnTo>
                    <a:pt x="7502" y="18491"/>
                  </a:lnTo>
                  <a:cubicBezTo>
                    <a:pt x="6811" y="18491"/>
                    <a:pt x="6144" y="18527"/>
                    <a:pt x="5454" y="18527"/>
                  </a:cubicBezTo>
                  <a:cubicBezTo>
                    <a:pt x="4370" y="18527"/>
                    <a:pt x="3299" y="18503"/>
                    <a:pt x="2215" y="18491"/>
                  </a:cubicBezTo>
                  <a:cubicBezTo>
                    <a:pt x="1679" y="18491"/>
                    <a:pt x="1132" y="18491"/>
                    <a:pt x="596" y="18467"/>
                  </a:cubicBezTo>
                  <a:cubicBezTo>
                    <a:pt x="489" y="18467"/>
                    <a:pt x="394" y="18467"/>
                    <a:pt x="298" y="18455"/>
                  </a:cubicBezTo>
                  <a:cubicBezTo>
                    <a:pt x="96" y="18443"/>
                    <a:pt x="1" y="18348"/>
                    <a:pt x="1" y="18146"/>
                  </a:cubicBezTo>
                  <a:cubicBezTo>
                    <a:pt x="13" y="17824"/>
                    <a:pt x="1" y="17503"/>
                    <a:pt x="1" y="17193"/>
                  </a:cubicBezTo>
                  <a:cubicBezTo>
                    <a:pt x="13" y="15621"/>
                    <a:pt x="36" y="14050"/>
                    <a:pt x="60" y="12490"/>
                  </a:cubicBezTo>
                  <a:cubicBezTo>
                    <a:pt x="72" y="11788"/>
                    <a:pt x="120" y="11097"/>
                    <a:pt x="132" y="10407"/>
                  </a:cubicBezTo>
                  <a:cubicBezTo>
                    <a:pt x="155" y="9097"/>
                    <a:pt x="144" y="7799"/>
                    <a:pt x="179" y="6489"/>
                  </a:cubicBezTo>
                  <a:cubicBezTo>
                    <a:pt x="191" y="5406"/>
                    <a:pt x="251" y="4334"/>
                    <a:pt x="274" y="3251"/>
                  </a:cubicBezTo>
                  <a:cubicBezTo>
                    <a:pt x="298" y="2632"/>
                    <a:pt x="298" y="2025"/>
                    <a:pt x="310" y="1417"/>
                  </a:cubicBezTo>
                  <a:cubicBezTo>
                    <a:pt x="310" y="1191"/>
                    <a:pt x="334" y="965"/>
                    <a:pt x="382" y="763"/>
                  </a:cubicBezTo>
                  <a:cubicBezTo>
                    <a:pt x="394" y="667"/>
                    <a:pt x="489" y="548"/>
                    <a:pt x="572" y="536"/>
                  </a:cubicBezTo>
                  <a:cubicBezTo>
                    <a:pt x="858" y="465"/>
                    <a:pt x="1144" y="405"/>
                    <a:pt x="1429" y="405"/>
                  </a:cubicBezTo>
                  <a:cubicBezTo>
                    <a:pt x="2572" y="370"/>
                    <a:pt x="3727" y="370"/>
                    <a:pt x="4882" y="334"/>
                  </a:cubicBezTo>
                  <a:cubicBezTo>
                    <a:pt x="5751" y="298"/>
                    <a:pt x="6621" y="215"/>
                    <a:pt x="7502" y="155"/>
                  </a:cubicBezTo>
                  <a:cubicBezTo>
                    <a:pt x="8252" y="108"/>
                    <a:pt x="9014" y="36"/>
                    <a:pt x="9776" y="12"/>
                  </a:cubicBezTo>
                  <a:cubicBezTo>
                    <a:pt x="10359" y="1"/>
                    <a:pt x="10919" y="72"/>
                    <a:pt x="11562" y="120"/>
                  </a:cubicBezTo>
                  <a:close/>
                  <a:moveTo>
                    <a:pt x="12181" y="17038"/>
                  </a:moveTo>
                  <a:cubicBezTo>
                    <a:pt x="12181" y="16800"/>
                    <a:pt x="12062" y="16788"/>
                    <a:pt x="11931" y="16800"/>
                  </a:cubicBezTo>
                  <a:cubicBezTo>
                    <a:pt x="11633" y="16800"/>
                    <a:pt x="11323" y="16836"/>
                    <a:pt x="11026" y="16836"/>
                  </a:cubicBezTo>
                  <a:cubicBezTo>
                    <a:pt x="9728" y="16800"/>
                    <a:pt x="8418" y="16764"/>
                    <a:pt x="7121" y="16741"/>
                  </a:cubicBezTo>
                  <a:cubicBezTo>
                    <a:pt x="5573" y="16717"/>
                    <a:pt x="4025" y="16681"/>
                    <a:pt x="2465" y="16669"/>
                  </a:cubicBezTo>
                  <a:cubicBezTo>
                    <a:pt x="2406" y="16669"/>
                    <a:pt x="2346" y="16657"/>
                    <a:pt x="2299" y="16669"/>
                  </a:cubicBezTo>
                  <a:cubicBezTo>
                    <a:pt x="2239" y="16681"/>
                    <a:pt x="2179" y="16729"/>
                    <a:pt x="2060" y="16800"/>
                  </a:cubicBezTo>
                  <a:cubicBezTo>
                    <a:pt x="2191" y="16860"/>
                    <a:pt x="2275" y="16907"/>
                    <a:pt x="2346" y="16907"/>
                  </a:cubicBezTo>
                  <a:cubicBezTo>
                    <a:pt x="2668" y="16943"/>
                    <a:pt x="3013" y="16967"/>
                    <a:pt x="3346" y="16955"/>
                  </a:cubicBezTo>
                  <a:cubicBezTo>
                    <a:pt x="4025" y="16955"/>
                    <a:pt x="4727" y="16895"/>
                    <a:pt x="5406" y="16907"/>
                  </a:cubicBezTo>
                  <a:cubicBezTo>
                    <a:pt x="6716" y="16943"/>
                    <a:pt x="8049" y="17003"/>
                    <a:pt x="9359" y="17038"/>
                  </a:cubicBezTo>
                  <a:cubicBezTo>
                    <a:pt x="10204" y="17074"/>
                    <a:pt x="11038" y="17074"/>
                    <a:pt x="11883" y="17086"/>
                  </a:cubicBezTo>
                  <a:cubicBezTo>
                    <a:pt x="11978" y="17086"/>
                    <a:pt x="12074" y="17062"/>
                    <a:pt x="12181" y="17038"/>
                  </a:cubicBezTo>
                  <a:close/>
                  <a:moveTo>
                    <a:pt x="12669" y="9037"/>
                  </a:moveTo>
                  <a:lnTo>
                    <a:pt x="12669" y="8883"/>
                  </a:lnTo>
                  <a:cubicBezTo>
                    <a:pt x="12538" y="8871"/>
                    <a:pt x="12419" y="8823"/>
                    <a:pt x="12288" y="8823"/>
                  </a:cubicBezTo>
                  <a:cubicBezTo>
                    <a:pt x="12181" y="8823"/>
                    <a:pt x="12062" y="8859"/>
                    <a:pt x="11955" y="8859"/>
                  </a:cubicBezTo>
                  <a:cubicBezTo>
                    <a:pt x="10942" y="8847"/>
                    <a:pt x="9930" y="8847"/>
                    <a:pt x="8918" y="8823"/>
                  </a:cubicBezTo>
                  <a:cubicBezTo>
                    <a:pt x="7668" y="8811"/>
                    <a:pt x="6418" y="8799"/>
                    <a:pt x="5192" y="8799"/>
                  </a:cubicBezTo>
                  <a:cubicBezTo>
                    <a:pt x="4204" y="8811"/>
                    <a:pt x="3227" y="8883"/>
                    <a:pt x="2239" y="8716"/>
                  </a:cubicBezTo>
                  <a:cubicBezTo>
                    <a:pt x="2108" y="8704"/>
                    <a:pt x="2013" y="8740"/>
                    <a:pt x="2013" y="8906"/>
                  </a:cubicBezTo>
                  <a:cubicBezTo>
                    <a:pt x="2227" y="9049"/>
                    <a:pt x="2501" y="9014"/>
                    <a:pt x="2727" y="9014"/>
                  </a:cubicBezTo>
                  <a:cubicBezTo>
                    <a:pt x="3644" y="9002"/>
                    <a:pt x="4561" y="8942"/>
                    <a:pt x="5466" y="8942"/>
                  </a:cubicBezTo>
                  <a:cubicBezTo>
                    <a:pt x="7752" y="8954"/>
                    <a:pt x="10014" y="9014"/>
                    <a:pt x="12288" y="9049"/>
                  </a:cubicBezTo>
                  <a:cubicBezTo>
                    <a:pt x="12419" y="9085"/>
                    <a:pt x="12562" y="9049"/>
                    <a:pt x="12669" y="9037"/>
                  </a:cubicBezTo>
                  <a:close/>
                  <a:moveTo>
                    <a:pt x="1989" y="12276"/>
                  </a:moveTo>
                  <a:cubicBezTo>
                    <a:pt x="2001" y="12312"/>
                    <a:pt x="2025" y="12323"/>
                    <a:pt x="2049" y="12335"/>
                  </a:cubicBezTo>
                  <a:cubicBezTo>
                    <a:pt x="2084" y="12359"/>
                    <a:pt x="2120" y="12383"/>
                    <a:pt x="2168" y="12383"/>
                  </a:cubicBezTo>
                  <a:cubicBezTo>
                    <a:pt x="5585" y="12419"/>
                    <a:pt x="9002" y="12788"/>
                    <a:pt x="12419" y="12621"/>
                  </a:cubicBezTo>
                  <a:cubicBezTo>
                    <a:pt x="12478" y="12621"/>
                    <a:pt x="12526" y="12609"/>
                    <a:pt x="12586" y="12585"/>
                  </a:cubicBezTo>
                  <a:cubicBezTo>
                    <a:pt x="12597" y="12585"/>
                    <a:pt x="12621" y="12573"/>
                    <a:pt x="12621" y="12562"/>
                  </a:cubicBezTo>
                  <a:cubicBezTo>
                    <a:pt x="12621" y="12550"/>
                    <a:pt x="12621" y="12526"/>
                    <a:pt x="12633" y="12466"/>
                  </a:cubicBezTo>
                  <a:cubicBezTo>
                    <a:pt x="12562" y="12443"/>
                    <a:pt x="12478" y="12371"/>
                    <a:pt x="12407" y="12371"/>
                  </a:cubicBezTo>
                  <a:cubicBezTo>
                    <a:pt x="12181" y="12347"/>
                    <a:pt x="11966" y="12347"/>
                    <a:pt x="11740" y="12371"/>
                  </a:cubicBezTo>
                  <a:cubicBezTo>
                    <a:pt x="11181" y="12395"/>
                    <a:pt x="10633" y="12454"/>
                    <a:pt x="10085" y="12443"/>
                  </a:cubicBezTo>
                  <a:cubicBezTo>
                    <a:pt x="8883" y="12431"/>
                    <a:pt x="7668" y="12371"/>
                    <a:pt x="6466" y="12323"/>
                  </a:cubicBezTo>
                  <a:cubicBezTo>
                    <a:pt x="5418" y="12276"/>
                    <a:pt x="4370" y="12204"/>
                    <a:pt x="3311" y="12157"/>
                  </a:cubicBezTo>
                  <a:cubicBezTo>
                    <a:pt x="2977" y="12145"/>
                    <a:pt x="2632" y="12109"/>
                    <a:pt x="2275" y="12109"/>
                  </a:cubicBezTo>
                  <a:cubicBezTo>
                    <a:pt x="2156" y="12121"/>
                    <a:pt x="2025" y="12097"/>
                    <a:pt x="1989" y="12276"/>
                  </a:cubicBezTo>
                  <a:close/>
                  <a:moveTo>
                    <a:pt x="12597" y="10609"/>
                  </a:moveTo>
                  <a:cubicBezTo>
                    <a:pt x="12526" y="10407"/>
                    <a:pt x="12407" y="10407"/>
                    <a:pt x="12276" y="10418"/>
                  </a:cubicBezTo>
                  <a:cubicBezTo>
                    <a:pt x="11895" y="10454"/>
                    <a:pt x="11526" y="10490"/>
                    <a:pt x="11157" y="10490"/>
                  </a:cubicBezTo>
                  <a:cubicBezTo>
                    <a:pt x="9323" y="10490"/>
                    <a:pt x="7490" y="10490"/>
                    <a:pt x="5668" y="10478"/>
                  </a:cubicBezTo>
                  <a:lnTo>
                    <a:pt x="2537" y="10430"/>
                  </a:lnTo>
                  <a:cubicBezTo>
                    <a:pt x="2406" y="10430"/>
                    <a:pt x="2251" y="10418"/>
                    <a:pt x="2179" y="10657"/>
                  </a:cubicBezTo>
                  <a:cubicBezTo>
                    <a:pt x="2370" y="10668"/>
                    <a:pt x="2549" y="10704"/>
                    <a:pt x="2715" y="10704"/>
                  </a:cubicBezTo>
                  <a:cubicBezTo>
                    <a:pt x="4251" y="10645"/>
                    <a:pt x="5775" y="10657"/>
                    <a:pt x="7299" y="10692"/>
                  </a:cubicBezTo>
                  <a:cubicBezTo>
                    <a:pt x="8978" y="10716"/>
                    <a:pt x="10669" y="10692"/>
                    <a:pt x="12336" y="10692"/>
                  </a:cubicBezTo>
                  <a:cubicBezTo>
                    <a:pt x="12407" y="10668"/>
                    <a:pt x="12478" y="10645"/>
                    <a:pt x="12597" y="10609"/>
                  </a:cubicBezTo>
                  <a:close/>
                  <a:moveTo>
                    <a:pt x="12300" y="15098"/>
                  </a:moveTo>
                  <a:cubicBezTo>
                    <a:pt x="12324" y="15050"/>
                    <a:pt x="12324" y="15002"/>
                    <a:pt x="12336" y="14979"/>
                  </a:cubicBezTo>
                  <a:cubicBezTo>
                    <a:pt x="12169" y="14812"/>
                    <a:pt x="11943" y="14836"/>
                    <a:pt x="11740" y="14836"/>
                  </a:cubicBezTo>
                  <a:cubicBezTo>
                    <a:pt x="10514" y="14895"/>
                    <a:pt x="9299" y="14979"/>
                    <a:pt x="8097" y="15014"/>
                  </a:cubicBezTo>
                  <a:cubicBezTo>
                    <a:pt x="7037" y="15050"/>
                    <a:pt x="5989" y="15038"/>
                    <a:pt x="4930" y="15014"/>
                  </a:cubicBezTo>
                  <a:cubicBezTo>
                    <a:pt x="4144" y="15014"/>
                    <a:pt x="3358" y="14990"/>
                    <a:pt x="2572" y="14979"/>
                  </a:cubicBezTo>
                  <a:cubicBezTo>
                    <a:pt x="2441" y="14979"/>
                    <a:pt x="2251" y="14919"/>
                    <a:pt x="2179" y="15133"/>
                  </a:cubicBezTo>
                  <a:cubicBezTo>
                    <a:pt x="2239" y="15169"/>
                    <a:pt x="2287" y="15240"/>
                    <a:pt x="2346" y="15229"/>
                  </a:cubicBezTo>
                  <a:cubicBezTo>
                    <a:pt x="5656" y="15193"/>
                    <a:pt x="8966" y="15133"/>
                    <a:pt x="12300" y="150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4063;p116">
              <a:extLst>
                <a:ext uri="{FF2B5EF4-FFF2-40B4-BE49-F238E27FC236}">
                  <a16:creationId xmlns:a16="http://schemas.microsoft.com/office/drawing/2014/main" id="{0F0B485F-3DED-B0A0-1747-F27BFCD7BC3D}"/>
                </a:ext>
              </a:extLst>
            </p:cNvPr>
            <p:cNvSpPr/>
            <p:nvPr/>
          </p:nvSpPr>
          <p:spPr>
            <a:xfrm>
              <a:off x="2408925" y="2843325"/>
              <a:ext cx="56575" cy="61050"/>
            </a:xfrm>
            <a:custGeom>
              <a:avLst/>
              <a:gdLst/>
              <a:ahLst/>
              <a:cxnLst/>
              <a:rect l="l" t="t" r="r" b="b"/>
              <a:pathLst>
                <a:path w="2263" h="2442" extrusionOk="0">
                  <a:moveTo>
                    <a:pt x="2262" y="2358"/>
                  </a:moveTo>
                  <a:cubicBezTo>
                    <a:pt x="1465" y="2442"/>
                    <a:pt x="786" y="2418"/>
                    <a:pt x="60" y="2323"/>
                  </a:cubicBezTo>
                  <a:cubicBezTo>
                    <a:pt x="0" y="1525"/>
                    <a:pt x="36" y="775"/>
                    <a:pt x="191" y="1"/>
                  </a:cubicBezTo>
                  <a:cubicBezTo>
                    <a:pt x="1012" y="668"/>
                    <a:pt x="1620" y="1489"/>
                    <a:pt x="2262" y="2358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064;p116">
              <a:extLst>
                <a:ext uri="{FF2B5EF4-FFF2-40B4-BE49-F238E27FC236}">
                  <a16:creationId xmlns:a16="http://schemas.microsoft.com/office/drawing/2014/main" id="{D66FB286-1BDA-DA22-AF46-A054750D150D}"/>
                </a:ext>
              </a:extLst>
            </p:cNvPr>
            <p:cNvSpPr/>
            <p:nvPr/>
          </p:nvSpPr>
          <p:spPr>
            <a:xfrm>
              <a:off x="2166025" y="2966275"/>
              <a:ext cx="266425" cy="9550"/>
            </a:xfrm>
            <a:custGeom>
              <a:avLst/>
              <a:gdLst/>
              <a:ahLst/>
              <a:cxnLst/>
              <a:rect l="l" t="t" r="r" b="b"/>
              <a:pathLst>
                <a:path w="10657" h="382" extrusionOk="0">
                  <a:moveTo>
                    <a:pt x="10657" y="334"/>
                  </a:moveTo>
                  <a:lnTo>
                    <a:pt x="10657" y="179"/>
                  </a:lnTo>
                  <a:cubicBezTo>
                    <a:pt x="10526" y="167"/>
                    <a:pt x="10407" y="119"/>
                    <a:pt x="10276" y="119"/>
                  </a:cubicBezTo>
                  <a:cubicBezTo>
                    <a:pt x="10169" y="119"/>
                    <a:pt x="10050" y="155"/>
                    <a:pt x="9943" y="155"/>
                  </a:cubicBezTo>
                  <a:cubicBezTo>
                    <a:pt x="8930" y="143"/>
                    <a:pt x="7918" y="143"/>
                    <a:pt x="6906" y="119"/>
                  </a:cubicBezTo>
                  <a:cubicBezTo>
                    <a:pt x="5656" y="107"/>
                    <a:pt x="4406" y="95"/>
                    <a:pt x="3180" y="95"/>
                  </a:cubicBezTo>
                  <a:cubicBezTo>
                    <a:pt x="2192" y="107"/>
                    <a:pt x="1215" y="179"/>
                    <a:pt x="227" y="12"/>
                  </a:cubicBezTo>
                  <a:cubicBezTo>
                    <a:pt x="96" y="0"/>
                    <a:pt x="1" y="36"/>
                    <a:pt x="1" y="203"/>
                  </a:cubicBezTo>
                  <a:cubicBezTo>
                    <a:pt x="215" y="346"/>
                    <a:pt x="489" y="310"/>
                    <a:pt x="715" y="310"/>
                  </a:cubicBezTo>
                  <a:cubicBezTo>
                    <a:pt x="1632" y="298"/>
                    <a:pt x="2549" y="238"/>
                    <a:pt x="3454" y="238"/>
                  </a:cubicBezTo>
                  <a:cubicBezTo>
                    <a:pt x="5740" y="262"/>
                    <a:pt x="8002" y="310"/>
                    <a:pt x="10276" y="346"/>
                  </a:cubicBezTo>
                  <a:cubicBezTo>
                    <a:pt x="10407" y="381"/>
                    <a:pt x="10550" y="346"/>
                    <a:pt x="10657" y="33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065;p116">
              <a:extLst>
                <a:ext uri="{FF2B5EF4-FFF2-40B4-BE49-F238E27FC236}">
                  <a16:creationId xmlns:a16="http://schemas.microsoft.com/office/drawing/2014/main" id="{912A92CA-3BB3-8C28-B8ED-2A5618B56EA7}"/>
                </a:ext>
              </a:extLst>
            </p:cNvPr>
            <p:cNvSpPr/>
            <p:nvPr/>
          </p:nvSpPr>
          <p:spPr>
            <a:xfrm>
              <a:off x="2170200" y="3008825"/>
              <a:ext cx="260475" cy="7775"/>
            </a:xfrm>
            <a:custGeom>
              <a:avLst/>
              <a:gdLst/>
              <a:ahLst/>
              <a:cxnLst/>
              <a:rect l="l" t="t" r="r" b="b"/>
              <a:pathLst>
                <a:path w="10419" h="311" extrusionOk="0">
                  <a:moveTo>
                    <a:pt x="10418" y="203"/>
                  </a:moveTo>
                  <a:cubicBezTo>
                    <a:pt x="10347" y="1"/>
                    <a:pt x="10228" y="1"/>
                    <a:pt x="10097" y="13"/>
                  </a:cubicBezTo>
                  <a:cubicBezTo>
                    <a:pt x="9716" y="48"/>
                    <a:pt x="9347" y="84"/>
                    <a:pt x="8978" y="84"/>
                  </a:cubicBezTo>
                  <a:cubicBezTo>
                    <a:pt x="7144" y="84"/>
                    <a:pt x="5311" y="84"/>
                    <a:pt x="3489" y="72"/>
                  </a:cubicBezTo>
                  <a:lnTo>
                    <a:pt x="358" y="25"/>
                  </a:lnTo>
                  <a:cubicBezTo>
                    <a:pt x="227" y="25"/>
                    <a:pt x="72" y="13"/>
                    <a:pt x="0" y="251"/>
                  </a:cubicBezTo>
                  <a:cubicBezTo>
                    <a:pt x="191" y="263"/>
                    <a:pt x="370" y="298"/>
                    <a:pt x="536" y="298"/>
                  </a:cubicBezTo>
                  <a:cubicBezTo>
                    <a:pt x="2072" y="239"/>
                    <a:pt x="3596" y="251"/>
                    <a:pt x="5120" y="287"/>
                  </a:cubicBezTo>
                  <a:cubicBezTo>
                    <a:pt x="6799" y="310"/>
                    <a:pt x="8490" y="287"/>
                    <a:pt x="10157" y="287"/>
                  </a:cubicBezTo>
                  <a:cubicBezTo>
                    <a:pt x="10228" y="263"/>
                    <a:pt x="10299" y="239"/>
                    <a:pt x="10418" y="20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066;p116">
              <a:extLst>
                <a:ext uri="{FF2B5EF4-FFF2-40B4-BE49-F238E27FC236}">
                  <a16:creationId xmlns:a16="http://schemas.microsoft.com/office/drawing/2014/main" id="{C6B5B333-4053-7F48-C3B3-539B5702CD9F}"/>
                </a:ext>
              </a:extLst>
            </p:cNvPr>
            <p:cNvSpPr/>
            <p:nvPr/>
          </p:nvSpPr>
          <p:spPr>
            <a:xfrm>
              <a:off x="2166925" y="2922525"/>
              <a:ext cx="156000" cy="9550"/>
            </a:xfrm>
            <a:custGeom>
              <a:avLst/>
              <a:gdLst/>
              <a:ahLst/>
              <a:cxnLst/>
              <a:rect l="l" t="t" r="r" b="b"/>
              <a:pathLst>
                <a:path w="6240" h="382" extrusionOk="0">
                  <a:moveTo>
                    <a:pt x="6239" y="202"/>
                  </a:moveTo>
                  <a:lnTo>
                    <a:pt x="6239" y="60"/>
                  </a:lnTo>
                  <a:cubicBezTo>
                    <a:pt x="6156" y="36"/>
                    <a:pt x="6085" y="12"/>
                    <a:pt x="6013" y="0"/>
                  </a:cubicBezTo>
                  <a:cubicBezTo>
                    <a:pt x="5954" y="0"/>
                    <a:pt x="5882" y="24"/>
                    <a:pt x="5823" y="24"/>
                  </a:cubicBezTo>
                  <a:cubicBezTo>
                    <a:pt x="5227" y="24"/>
                    <a:pt x="4632" y="24"/>
                    <a:pt x="4049" y="48"/>
                  </a:cubicBezTo>
                  <a:cubicBezTo>
                    <a:pt x="3322" y="48"/>
                    <a:pt x="2596" y="48"/>
                    <a:pt x="1858" y="71"/>
                  </a:cubicBezTo>
                  <a:cubicBezTo>
                    <a:pt x="1286" y="83"/>
                    <a:pt x="703" y="191"/>
                    <a:pt x="131" y="48"/>
                  </a:cubicBezTo>
                  <a:cubicBezTo>
                    <a:pt x="60" y="24"/>
                    <a:pt x="1" y="60"/>
                    <a:pt x="1" y="238"/>
                  </a:cubicBezTo>
                  <a:cubicBezTo>
                    <a:pt x="120" y="381"/>
                    <a:pt x="262" y="357"/>
                    <a:pt x="417" y="345"/>
                  </a:cubicBezTo>
                  <a:cubicBezTo>
                    <a:pt x="953" y="310"/>
                    <a:pt x="1489" y="238"/>
                    <a:pt x="2025" y="238"/>
                  </a:cubicBezTo>
                  <a:cubicBezTo>
                    <a:pt x="3358" y="226"/>
                    <a:pt x="4692" y="250"/>
                    <a:pt x="6025" y="250"/>
                  </a:cubicBezTo>
                  <a:cubicBezTo>
                    <a:pt x="6085" y="250"/>
                    <a:pt x="6156" y="226"/>
                    <a:pt x="6239" y="20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067;p116">
              <a:extLst>
                <a:ext uri="{FF2B5EF4-FFF2-40B4-BE49-F238E27FC236}">
                  <a16:creationId xmlns:a16="http://schemas.microsoft.com/office/drawing/2014/main" id="{16C9F1D1-6F15-C258-7815-7AA308CF8EDE}"/>
                </a:ext>
              </a:extLst>
            </p:cNvPr>
            <p:cNvSpPr/>
            <p:nvPr/>
          </p:nvSpPr>
          <p:spPr>
            <a:xfrm>
              <a:off x="2103825" y="2821000"/>
              <a:ext cx="380725" cy="484925"/>
            </a:xfrm>
            <a:custGeom>
              <a:avLst/>
              <a:gdLst/>
              <a:ahLst/>
              <a:cxnLst/>
              <a:rect l="l" t="t" r="r" b="b"/>
              <a:pathLst>
                <a:path w="15229" h="19397" extrusionOk="0">
                  <a:moveTo>
                    <a:pt x="14955" y="3097"/>
                  </a:moveTo>
                  <a:cubicBezTo>
                    <a:pt x="14121" y="2156"/>
                    <a:pt x="13288" y="1204"/>
                    <a:pt x="12526" y="299"/>
                  </a:cubicBezTo>
                  <a:cubicBezTo>
                    <a:pt x="12395" y="144"/>
                    <a:pt x="12264" y="37"/>
                    <a:pt x="12026" y="25"/>
                  </a:cubicBezTo>
                  <a:cubicBezTo>
                    <a:pt x="11692" y="13"/>
                    <a:pt x="11371" y="1"/>
                    <a:pt x="11026" y="1"/>
                  </a:cubicBezTo>
                  <a:cubicBezTo>
                    <a:pt x="9942" y="1"/>
                    <a:pt x="8835" y="84"/>
                    <a:pt x="7775" y="180"/>
                  </a:cubicBezTo>
                  <a:cubicBezTo>
                    <a:pt x="7513" y="203"/>
                    <a:pt x="7239" y="215"/>
                    <a:pt x="6989" y="239"/>
                  </a:cubicBezTo>
                  <a:lnTo>
                    <a:pt x="6846" y="251"/>
                  </a:lnTo>
                  <a:cubicBezTo>
                    <a:pt x="6454" y="275"/>
                    <a:pt x="6049" y="311"/>
                    <a:pt x="5668" y="322"/>
                  </a:cubicBezTo>
                  <a:cubicBezTo>
                    <a:pt x="5144" y="334"/>
                    <a:pt x="4608" y="334"/>
                    <a:pt x="4084" y="334"/>
                  </a:cubicBezTo>
                  <a:cubicBezTo>
                    <a:pt x="3048" y="334"/>
                    <a:pt x="1977" y="358"/>
                    <a:pt x="917" y="453"/>
                  </a:cubicBezTo>
                  <a:cubicBezTo>
                    <a:pt x="715" y="477"/>
                    <a:pt x="477" y="549"/>
                    <a:pt x="429" y="894"/>
                  </a:cubicBezTo>
                  <a:lnTo>
                    <a:pt x="429" y="930"/>
                  </a:lnTo>
                  <a:cubicBezTo>
                    <a:pt x="417" y="1096"/>
                    <a:pt x="393" y="1275"/>
                    <a:pt x="381" y="1442"/>
                  </a:cubicBezTo>
                  <a:cubicBezTo>
                    <a:pt x="381" y="1763"/>
                    <a:pt x="369" y="2108"/>
                    <a:pt x="369" y="2442"/>
                  </a:cubicBezTo>
                  <a:cubicBezTo>
                    <a:pt x="369" y="2751"/>
                    <a:pt x="369" y="3073"/>
                    <a:pt x="358" y="3394"/>
                  </a:cubicBezTo>
                  <a:cubicBezTo>
                    <a:pt x="322" y="5395"/>
                    <a:pt x="274" y="7407"/>
                    <a:pt x="239" y="9419"/>
                  </a:cubicBezTo>
                  <a:cubicBezTo>
                    <a:pt x="191" y="11669"/>
                    <a:pt x="143" y="13907"/>
                    <a:pt x="84" y="16158"/>
                  </a:cubicBezTo>
                  <a:cubicBezTo>
                    <a:pt x="72" y="16789"/>
                    <a:pt x="60" y="17420"/>
                    <a:pt x="24" y="18027"/>
                  </a:cubicBezTo>
                  <a:cubicBezTo>
                    <a:pt x="12" y="18301"/>
                    <a:pt x="0" y="18896"/>
                    <a:pt x="0" y="18896"/>
                  </a:cubicBezTo>
                  <a:lnTo>
                    <a:pt x="24" y="18944"/>
                  </a:lnTo>
                  <a:cubicBezTo>
                    <a:pt x="250" y="19206"/>
                    <a:pt x="500" y="19325"/>
                    <a:pt x="858" y="19325"/>
                  </a:cubicBezTo>
                  <a:lnTo>
                    <a:pt x="929" y="19325"/>
                  </a:lnTo>
                  <a:cubicBezTo>
                    <a:pt x="1334" y="19313"/>
                    <a:pt x="1763" y="19301"/>
                    <a:pt x="2179" y="19301"/>
                  </a:cubicBezTo>
                  <a:lnTo>
                    <a:pt x="2536" y="19301"/>
                  </a:lnTo>
                  <a:cubicBezTo>
                    <a:pt x="3013" y="19301"/>
                    <a:pt x="3489" y="19313"/>
                    <a:pt x="3965" y="19325"/>
                  </a:cubicBezTo>
                  <a:cubicBezTo>
                    <a:pt x="4549" y="19337"/>
                    <a:pt x="5156" y="19361"/>
                    <a:pt x="5739" y="19361"/>
                  </a:cubicBezTo>
                  <a:lnTo>
                    <a:pt x="5846" y="19361"/>
                  </a:lnTo>
                  <a:cubicBezTo>
                    <a:pt x="6192" y="19361"/>
                    <a:pt x="6549" y="19337"/>
                    <a:pt x="6870" y="19337"/>
                  </a:cubicBezTo>
                  <a:cubicBezTo>
                    <a:pt x="7216" y="19325"/>
                    <a:pt x="7561" y="19325"/>
                    <a:pt x="7894" y="19325"/>
                  </a:cubicBezTo>
                  <a:lnTo>
                    <a:pt x="8073" y="19325"/>
                  </a:lnTo>
                  <a:cubicBezTo>
                    <a:pt x="8990" y="19337"/>
                    <a:pt x="9906" y="19361"/>
                    <a:pt x="10811" y="19372"/>
                  </a:cubicBezTo>
                  <a:cubicBezTo>
                    <a:pt x="11454" y="19384"/>
                    <a:pt x="12097" y="19396"/>
                    <a:pt x="12752" y="19396"/>
                  </a:cubicBezTo>
                  <a:lnTo>
                    <a:pt x="12990" y="19396"/>
                  </a:lnTo>
                  <a:cubicBezTo>
                    <a:pt x="13300" y="19396"/>
                    <a:pt x="13633" y="19384"/>
                    <a:pt x="13931" y="19372"/>
                  </a:cubicBezTo>
                  <a:cubicBezTo>
                    <a:pt x="14288" y="19337"/>
                    <a:pt x="14419" y="19206"/>
                    <a:pt x="14466" y="18849"/>
                  </a:cubicBezTo>
                  <a:cubicBezTo>
                    <a:pt x="14490" y="18658"/>
                    <a:pt x="14490" y="18444"/>
                    <a:pt x="14490" y="18253"/>
                  </a:cubicBezTo>
                  <a:lnTo>
                    <a:pt x="14490" y="18087"/>
                  </a:lnTo>
                  <a:lnTo>
                    <a:pt x="14490" y="17491"/>
                  </a:lnTo>
                  <a:cubicBezTo>
                    <a:pt x="14490" y="17110"/>
                    <a:pt x="14490" y="16705"/>
                    <a:pt x="14502" y="16324"/>
                  </a:cubicBezTo>
                  <a:cubicBezTo>
                    <a:pt x="14538" y="15884"/>
                    <a:pt x="14562" y="15443"/>
                    <a:pt x="14597" y="15015"/>
                  </a:cubicBezTo>
                  <a:cubicBezTo>
                    <a:pt x="14621" y="14681"/>
                    <a:pt x="14657" y="14372"/>
                    <a:pt x="14669" y="14038"/>
                  </a:cubicBezTo>
                  <a:cubicBezTo>
                    <a:pt x="14705" y="13598"/>
                    <a:pt x="14728" y="13169"/>
                    <a:pt x="14740" y="12717"/>
                  </a:cubicBezTo>
                  <a:cubicBezTo>
                    <a:pt x="14764" y="12312"/>
                    <a:pt x="14788" y="11919"/>
                    <a:pt x="14824" y="11514"/>
                  </a:cubicBezTo>
                  <a:cubicBezTo>
                    <a:pt x="14836" y="11229"/>
                    <a:pt x="14859" y="10943"/>
                    <a:pt x="14883" y="10669"/>
                  </a:cubicBezTo>
                  <a:cubicBezTo>
                    <a:pt x="14907" y="10217"/>
                    <a:pt x="14955" y="9776"/>
                    <a:pt x="14967" y="9312"/>
                  </a:cubicBezTo>
                  <a:cubicBezTo>
                    <a:pt x="14978" y="8907"/>
                    <a:pt x="14978" y="8490"/>
                    <a:pt x="14978" y="8109"/>
                  </a:cubicBezTo>
                  <a:cubicBezTo>
                    <a:pt x="14978" y="7704"/>
                    <a:pt x="14978" y="7300"/>
                    <a:pt x="15002" y="6895"/>
                  </a:cubicBezTo>
                  <a:cubicBezTo>
                    <a:pt x="15038" y="5942"/>
                    <a:pt x="15098" y="4978"/>
                    <a:pt x="15157" y="4037"/>
                  </a:cubicBezTo>
                  <a:lnTo>
                    <a:pt x="15181" y="3787"/>
                  </a:lnTo>
                  <a:cubicBezTo>
                    <a:pt x="15228" y="3537"/>
                    <a:pt x="15157" y="3335"/>
                    <a:pt x="14955" y="3097"/>
                  </a:cubicBezTo>
                  <a:close/>
                  <a:moveTo>
                    <a:pt x="13907" y="18372"/>
                  </a:moveTo>
                  <a:lnTo>
                    <a:pt x="13907" y="18408"/>
                  </a:lnTo>
                  <a:cubicBezTo>
                    <a:pt x="13895" y="18872"/>
                    <a:pt x="13895" y="18872"/>
                    <a:pt x="13490" y="18872"/>
                  </a:cubicBezTo>
                  <a:lnTo>
                    <a:pt x="13419" y="18872"/>
                  </a:lnTo>
                  <a:cubicBezTo>
                    <a:pt x="12585" y="18849"/>
                    <a:pt x="11740" y="18837"/>
                    <a:pt x="10907" y="18825"/>
                  </a:cubicBezTo>
                  <a:cubicBezTo>
                    <a:pt x="9942" y="18813"/>
                    <a:pt x="8954" y="18789"/>
                    <a:pt x="7978" y="18777"/>
                  </a:cubicBezTo>
                  <a:lnTo>
                    <a:pt x="7859" y="18777"/>
                  </a:lnTo>
                  <a:cubicBezTo>
                    <a:pt x="7537" y="18777"/>
                    <a:pt x="7227" y="18789"/>
                    <a:pt x="6918" y="18789"/>
                  </a:cubicBezTo>
                  <a:cubicBezTo>
                    <a:pt x="6620" y="18813"/>
                    <a:pt x="6311" y="18813"/>
                    <a:pt x="5989" y="18813"/>
                  </a:cubicBezTo>
                  <a:lnTo>
                    <a:pt x="5930" y="18813"/>
                  </a:lnTo>
                  <a:cubicBezTo>
                    <a:pt x="5263" y="18813"/>
                    <a:pt x="4584" y="18789"/>
                    <a:pt x="3929" y="18777"/>
                  </a:cubicBezTo>
                  <a:cubicBezTo>
                    <a:pt x="3513" y="18765"/>
                    <a:pt x="3108" y="18765"/>
                    <a:pt x="2691" y="18765"/>
                  </a:cubicBezTo>
                  <a:lnTo>
                    <a:pt x="1632" y="18765"/>
                  </a:lnTo>
                  <a:lnTo>
                    <a:pt x="1072" y="18765"/>
                  </a:lnTo>
                  <a:cubicBezTo>
                    <a:pt x="977" y="18765"/>
                    <a:pt x="870" y="18765"/>
                    <a:pt x="786" y="18753"/>
                  </a:cubicBezTo>
                  <a:cubicBezTo>
                    <a:pt x="655" y="18729"/>
                    <a:pt x="620" y="18706"/>
                    <a:pt x="620" y="18587"/>
                  </a:cubicBezTo>
                  <a:lnTo>
                    <a:pt x="620" y="18015"/>
                  </a:lnTo>
                  <a:lnTo>
                    <a:pt x="620" y="17622"/>
                  </a:lnTo>
                  <a:lnTo>
                    <a:pt x="631" y="16491"/>
                  </a:lnTo>
                  <a:cubicBezTo>
                    <a:pt x="655" y="15312"/>
                    <a:pt x="667" y="14110"/>
                    <a:pt x="679" y="12919"/>
                  </a:cubicBezTo>
                  <a:cubicBezTo>
                    <a:pt x="679" y="12574"/>
                    <a:pt x="691" y="12229"/>
                    <a:pt x="715" y="11883"/>
                  </a:cubicBezTo>
                  <a:cubicBezTo>
                    <a:pt x="727" y="11550"/>
                    <a:pt x="739" y="11193"/>
                    <a:pt x="750" y="10836"/>
                  </a:cubicBezTo>
                  <a:cubicBezTo>
                    <a:pt x="774" y="10217"/>
                    <a:pt x="774" y="9597"/>
                    <a:pt x="774" y="8990"/>
                  </a:cubicBezTo>
                  <a:cubicBezTo>
                    <a:pt x="774" y="8312"/>
                    <a:pt x="786" y="7621"/>
                    <a:pt x="798" y="6930"/>
                  </a:cubicBezTo>
                  <a:cubicBezTo>
                    <a:pt x="810" y="6311"/>
                    <a:pt x="834" y="5668"/>
                    <a:pt x="858" y="5061"/>
                  </a:cubicBezTo>
                  <a:cubicBezTo>
                    <a:pt x="870" y="4597"/>
                    <a:pt x="893" y="4144"/>
                    <a:pt x="905" y="3692"/>
                  </a:cubicBezTo>
                  <a:cubicBezTo>
                    <a:pt x="917" y="3370"/>
                    <a:pt x="917" y="3061"/>
                    <a:pt x="917" y="2763"/>
                  </a:cubicBezTo>
                  <a:cubicBezTo>
                    <a:pt x="917" y="2466"/>
                    <a:pt x="917" y="2168"/>
                    <a:pt x="929" y="1858"/>
                  </a:cubicBezTo>
                  <a:cubicBezTo>
                    <a:pt x="929" y="1632"/>
                    <a:pt x="965" y="1430"/>
                    <a:pt x="1012" y="1227"/>
                  </a:cubicBezTo>
                  <a:cubicBezTo>
                    <a:pt x="1024" y="1192"/>
                    <a:pt x="1072" y="1120"/>
                    <a:pt x="1084" y="1108"/>
                  </a:cubicBezTo>
                  <a:cubicBezTo>
                    <a:pt x="1346" y="1049"/>
                    <a:pt x="1632" y="989"/>
                    <a:pt x="1905" y="977"/>
                  </a:cubicBezTo>
                  <a:cubicBezTo>
                    <a:pt x="2405" y="965"/>
                    <a:pt x="2941" y="953"/>
                    <a:pt x="3453" y="953"/>
                  </a:cubicBezTo>
                  <a:cubicBezTo>
                    <a:pt x="4072" y="930"/>
                    <a:pt x="4727" y="930"/>
                    <a:pt x="5370" y="906"/>
                  </a:cubicBezTo>
                  <a:cubicBezTo>
                    <a:pt x="5954" y="894"/>
                    <a:pt x="6549" y="846"/>
                    <a:pt x="7120" y="799"/>
                  </a:cubicBezTo>
                  <a:cubicBezTo>
                    <a:pt x="7406" y="787"/>
                    <a:pt x="7704" y="751"/>
                    <a:pt x="7989" y="739"/>
                  </a:cubicBezTo>
                  <a:lnTo>
                    <a:pt x="8609" y="692"/>
                  </a:lnTo>
                  <a:cubicBezTo>
                    <a:pt x="9144" y="656"/>
                    <a:pt x="9716" y="620"/>
                    <a:pt x="10264" y="608"/>
                  </a:cubicBezTo>
                  <a:lnTo>
                    <a:pt x="10371" y="608"/>
                  </a:lnTo>
                  <a:cubicBezTo>
                    <a:pt x="10716" y="608"/>
                    <a:pt x="11073" y="632"/>
                    <a:pt x="11442" y="668"/>
                  </a:cubicBezTo>
                  <a:cubicBezTo>
                    <a:pt x="11585" y="680"/>
                    <a:pt x="11740" y="692"/>
                    <a:pt x="11883" y="692"/>
                  </a:cubicBezTo>
                  <a:lnTo>
                    <a:pt x="11883" y="739"/>
                  </a:lnTo>
                  <a:cubicBezTo>
                    <a:pt x="11883" y="858"/>
                    <a:pt x="11907" y="953"/>
                    <a:pt x="11883" y="1037"/>
                  </a:cubicBezTo>
                  <a:cubicBezTo>
                    <a:pt x="11871" y="1465"/>
                    <a:pt x="11847" y="1906"/>
                    <a:pt x="11811" y="2335"/>
                  </a:cubicBezTo>
                  <a:cubicBezTo>
                    <a:pt x="11799" y="2632"/>
                    <a:pt x="11788" y="2930"/>
                    <a:pt x="11764" y="3239"/>
                  </a:cubicBezTo>
                  <a:cubicBezTo>
                    <a:pt x="11752" y="3573"/>
                    <a:pt x="11871" y="3704"/>
                    <a:pt x="12216" y="3728"/>
                  </a:cubicBezTo>
                  <a:cubicBezTo>
                    <a:pt x="12597" y="3763"/>
                    <a:pt x="12990" y="3775"/>
                    <a:pt x="13359" y="3787"/>
                  </a:cubicBezTo>
                  <a:lnTo>
                    <a:pt x="13597" y="3811"/>
                  </a:lnTo>
                  <a:cubicBezTo>
                    <a:pt x="13847" y="3823"/>
                    <a:pt x="14109" y="3823"/>
                    <a:pt x="14371" y="3835"/>
                  </a:cubicBezTo>
                  <a:lnTo>
                    <a:pt x="14597" y="3835"/>
                  </a:lnTo>
                  <a:cubicBezTo>
                    <a:pt x="14597" y="3871"/>
                    <a:pt x="14597" y="3894"/>
                    <a:pt x="14609" y="3930"/>
                  </a:cubicBezTo>
                  <a:cubicBezTo>
                    <a:pt x="14621" y="4073"/>
                    <a:pt x="14645" y="4192"/>
                    <a:pt x="14645" y="4323"/>
                  </a:cubicBezTo>
                  <a:cubicBezTo>
                    <a:pt x="14621" y="4704"/>
                    <a:pt x="14597" y="5073"/>
                    <a:pt x="14562" y="5442"/>
                  </a:cubicBezTo>
                  <a:cubicBezTo>
                    <a:pt x="14538" y="5978"/>
                    <a:pt x="14490" y="6526"/>
                    <a:pt x="14478" y="7061"/>
                  </a:cubicBezTo>
                  <a:cubicBezTo>
                    <a:pt x="14466" y="7538"/>
                    <a:pt x="14443" y="8038"/>
                    <a:pt x="14443" y="8514"/>
                  </a:cubicBezTo>
                  <a:cubicBezTo>
                    <a:pt x="14443" y="9014"/>
                    <a:pt x="14431" y="9550"/>
                    <a:pt x="14419" y="10062"/>
                  </a:cubicBezTo>
                  <a:cubicBezTo>
                    <a:pt x="14383" y="10598"/>
                    <a:pt x="14359" y="11133"/>
                    <a:pt x="14312" y="11669"/>
                  </a:cubicBezTo>
                  <a:cubicBezTo>
                    <a:pt x="14264" y="12241"/>
                    <a:pt x="14228" y="12836"/>
                    <a:pt x="14205" y="13419"/>
                  </a:cubicBezTo>
                  <a:cubicBezTo>
                    <a:pt x="14181" y="14050"/>
                    <a:pt x="14121" y="14681"/>
                    <a:pt x="14062" y="15300"/>
                  </a:cubicBezTo>
                  <a:cubicBezTo>
                    <a:pt x="13943" y="16313"/>
                    <a:pt x="13835" y="17336"/>
                    <a:pt x="13907" y="18372"/>
                  </a:cubicBezTo>
                  <a:close/>
                  <a:moveTo>
                    <a:pt x="12502" y="1168"/>
                  </a:moveTo>
                  <a:cubicBezTo>
                    <a:pt x="13121" y="1727"/>
                    <a:pt x="13633" y="2382"/>
                    <a:pt x="14193" y="3132"/>
                  </a:cubicBezTo>
                  <a:cubicBezTo>
                    <a:pt x="13966" y="3156"/>
                    <a:pt x="13764" y="3168"/>
                    <a:pt x="13550" y="3168"/>
                  </a:cubicBezTo>
                  <a:lnTo>
                    <a:pt x="13550" y="3168"/>
                  </a:lnTo>
                  <a:cubicBezTo>
                    <a:pt x="13181" y="3168"/>
                    <a:pt x="12800" y="3132"/>
                    <a:pt x="12407" y="3097"/>
                  </a:cubicBezTo>
                  <a:cubicBezTo>
                    <a:pt x="12347" y="2442"/>
                    <a:pt x="12395" y="1811"/>
                    <a:pt x="12502" y="116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4068;p116">
              <a:extLst>
                <a:ext uri="{FF2B5EF4-FFF2-40B4-BE49-F238E27FC236}">
                  <a16:creationId xmlns:a16="http://schemas.microsoft.com/office/drawing/2014/main" id="{F61229B9-7584-C645-BB1A-DC8152A60A88}"/>
                </a:ext>
              </a:extLst>
            </p:cNvPr>
            <p:cNvSpPr/>
            <p:nvPr/>
          </p:nvSpPr>
          <p:spPr>
            <a:xfrm>
              <a:off x="2158600" y="3244575"/>
              <a:ext cx="266125" cy="18775"/>
            </a:xfrm>
            <a:custGeom>
              <a:avLst/>
              <a:gdLst/>
              <a:ahLst/>
              <a:cxnLst/>
              <a:rect l="l" t="t" r="r" b="b"/>
              <a:pathLst>
                <a:path w="10645" h="751" extrusionOk="0">
                  <a:moveTo>
                    <a:pt x="10251" y="155"/>
                  </a:moveTo>
                  <a:lnTo>
                    <a:pt x="10216" y="155"/>
                  </a:lnTo>
                  <a:cubicBezTo>
                    <a:pt x="10109" y="155"/>
                    <a:pt x="9989" y="155"/>
                    <a:pt x="9882" y="167"/>
                  </a:cubicBezTo>
                  <a:cubicBezTo>
                    <a:pt x="9728" y="167"/>
                    <a:pt x="9573" y="179"/>
                    <a:pt x="9406" y="179"/>
                  </a:cubicBezTo>
                  <a:lnTo>
                    <a:pt x="9311" y="179"/>
                  </a:lnTo>
                  <a:cubicBezTo>
                    <a:pt x="8680" y="167"/>
                    <a:pt x="8037" y="155"/>
                    <a:pt x="7418" y="143"/>
                  </a:cubicBezTo>
                  <a:lnTo>
                    <a:pt x="5406" y="96"/>
                  </a:lnTo>
                  <a:cubicBezTo>
                    <a:pt x="4346" y="84"/>
                    <a:pt x="3310" y="48"/>
                    <a:pt x="2250" y="36"/>
                  </a:cubicBezTo>
                  <a:cubicBezTo>
                    <a:pt x="1750" y="24"/>
                    <a:pt x="1250" y="24"/>
                    <a:pt x="750" y="1"/>
                  </a:cubicBezTo>
                  <a:lnTo>
                    <a:pt x="703" y="1"/>
                  </a:lnTo>
                  <a:lnTo>
                    <a:pt x="631" y="1"/>
                  </a:lnTo>
                  <a:cubicBezTo>
                    <a:pt x="584" y="1"/>
                    <a:pt x="560" y="1"/>
                    <a:pt x="524" y="24"/>
                  </a:cubicBezTo>
                  <a:cubicBezTo>
                    <a:pt x="464" y="36"/>
                    <a:pt x="417" y="60"/>
                    <a:pt x="357" y="108"/>
                  </a:cubicBezTo>
                  <a:cubicBezTo>
                    <a:pt x="334" y="120"/>
                    <a:pt x="298" y="143"/>
                    <a:pt x="274" y="167"/>
                  </a:cubicBezTo>
                  <a:lnTo>
                    <a:pt x="0" y="322"/>
                  </a:lnTo>
                  <a:lnTo>
                    <a:pt x="286" y="441"/>
                  </a:lnTo>
                  <a:cubicBezTo>
                    <a:pt x="334" y="453"/>
                    <a:pt x="381" y="465"/>
                    <a:pt x="405" y="477"/>
                  </a:cubicBezTo>
                  <a:cubicBezTo>
                    <a:pt x="476" y="513"/>
                    <a:pt x="536" y="536"/>
                    <a:pt x="619" y="560"/>
                  </a:cubicBezTo>
                  <a:lnTo>
                    <a:pt x="738" y="572"/>
                  </a:lnTo>
                  <a:cubicBezTo>
                    <a:pt x="1000" y="584"/>
                    <a:pt x="1286" y="620"/>
                    <a:pt x="1572" y="620"/>
                  </a:cubicBezTo>
                  <a:lnTo>
                    <a:pt x="1631" y="620"/>
                  </a:lnTo>
                  <a:cubicBezTo>
                    <a:pt x="1905" y="620"/>
                    <a:pt x="2203" y="596"/>
                    <a:pt x="2489" y="584"/>
                  </a:cubicBezTo>
                  <a:cubicBezTo>
                    <a:pt x="2822" y="572"/>
                    <a:pt x="3143" y="548"/>
                    <a:pt x="3477" y="548"/>
                  </a:cubicBezTo>
                  <a:lnTo>
                    <a:pt x="3715" y="548"/>
                  </a:lnTo>
                  <a:cubicBezTo>
                    <a:pt x="4501" y="572"/>
                    <a:pt x="5298" y="596"/>
                    <a:pt x="6096" y="632"/>
                  </a:cubicBezTo>
                  <a:cubicBezTo>
                    <a:pt x="6608" y="643"/>
                    <a:pt x="7132" y="667"/>
                    <a:pt x="7656" y="691"/>
                  </a:cubicBezTo>
                  <a:cubicBezTo>
                    <a:pt x="8335" y="703"/>
                    <a:pt x="9025" y="715"/>
                    <a:pt x="9692" y="727"/>
                  </a:cubicBezTo>
                  <a:lnTo>
                    <a:pt x="10204" y="751"/>
                  </a:lnTo>
                  <a:cubicBezTo>
                    <a:pt x="10275" y="751"/>
                    <a:pt x="10335" y="727"/>
                    <a:pt x="10406" y="715"/>
                  </a:cubicBezTo>
                  <a:cubicBezTo>
                    <a:pt x="10442" y="715"/>
                    <a:pt x="10466" y="703"/>
                    <a:pt x="10513" y="703"/>
                  </a:cubicBezTo>
                  <a:lnTo>
                    <a:pt x="10644" y="691"/>
                  </a:lnTo>
                  <a:lnTo>
                    <a:pt x="10644" y="548"/>
                  </a:lnTo>
                  <a:cubicBezTo>
                    <a:pt x="10644" y="417"/>
                    <a:pt x="10621" y="310"/>
                    <a:pt x="10537" y="251"/>
                  </a:cubicBezTo>
                  <a:cubicBezTo>
                    <a:pt x="10442" y="155"/>
                    <a:pt x="10335" y="155"/>
                    <a:pt x="10251" y="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069;p116">
              <a:extLst>
                <a:ext uri="{FF2B5EF4-FFF2-40B4-BE49-F238E27FC236}">
                  <a16:creationId xmlns:a16="http://schemas.microsoft.com/office/drawing/2014/main" id="{433DE9FC-B4C9-F339-B3E7-D1F5C1F217A1}"/>
                </a:ext>
              </a:extLst>
            </p:cNvPr>
            <p:cNvSpPr/>
            <p:nvPr/>
          </p:nvSpPr>
          <p:spPr>
            <a:xfrm>
              <a:off x="2162450" y="3046625"/>
              <a:ext cx="273575" cy="16400"/>
            </a:xfrm>
            <a:custGeom>
              <a:avLst/>
              <a:gdLst/>
              <a:ahLst/>
              <a:cxnLst/>
              <a:rect l="l" t="t" r="r" b="b"/>
              <a:pathLst>
                <a:path w="10943" h="656" extrusionOk="0">
                  <a:moveTo>
                    <a:pt x="10728" y="144"/>
                  </a:moveTo>
                  <a:cubicBezTo>
                    <a:pt x="10645" y="120"/>
                    <a:pt x="10538" y="108"/>
                    <a:pt x="10455" y="96"/>
                  </a:cubicBezTo>
                  <a:lnTo>
                    <a:pt x="10419" y="96"/>
                  </a:lnTo>
                  <a:cubicBezTo>
                    <a:pt x="10359" y="96"/>
                    <a:pt x="10300" y="108"/>
                    <a:pt x="10240" y="108"/>
                  </a:cubicBezTo>
                  <a:cubicBezTo>
                    <a:pt x="10193" y="108"/>
                    <a:pt x="10145" y="120"/>
                    <a:pt x="10109" y="120"/>
                  </a:cubicBezTo>
                  <a:lnTo>
                    <a:pt x="10109" y="120"/>
                  </a:lnTo>
                  <a:cubicBezTo>
                    <a:pt x="9550" y="120"/>
                    <a:pt x="8990" y="108"/>
                    <a:pt x="8442" y="108"/>
                  </a:cubicBezTo>
                  <a:cubicBezTo>
                    <a:pt x="7978" y="108"/>
                    <a:pt x="7526" y="96"/>
                    <a:pt x="7073" y="96"/>
                  </a:cubicBezTo>
                  <a:cubicBezTo>
                    <a:pt x="6728" y="96"/>
                    <a:pt x="6395" y="96"/>
                    <a:pt x="6061" y="84"/>
                  </a:cubicBezTo>
                  <a:cubicBezTo>
                    <a:pt x="5371" y="60"/>
                    <a:pt x="4656" y="60"/>
                    <a:pt x="3954" y="60"/>
                  </a:cubicBezTo>
                  <a:lnTo>
                    <a:pt x="3323" y="60"/>
                  </a:lnTo>
                  <a:cubicBezTo>
                    <a:pt x="3097" y="60"/>
                    <a:pt x="2858" y="60"/>
                    <a:pt x="2632" y="84"/>
                  </a:cubicBezTo>
                  <a:cubicBezTo>
                    <a:pt x="2370" y="84"/>
                    <a:pt x="2085" y="96"/>
                    <a:pt x="1811" y="96"/>
                  </a:cubicBezTo>
                  <a:cubicBezTo>
                    <a:pt x="1251" y="96"/>
                    <a:pt x="822" y="60"/>
                    <a:pt x="406" y="1"/>
                  </a:cubicBezTo>
                  <a:lnTo>
                    <a:pt x="310" y="1"/>
                  </a:lnTo>
                  <a:cubicBezTo>
                    <a:pt x="227" y="1"/>
                    <a:pt x="144" y="37"/>
                    <a:pt x="84" y="96"/>
                  </a:cubicBezTo>
                  <a:cubicBezTo>
                    <a:pt x="25" y="156"/>
                    <a:pt x="1" y="239"/>
                    <a:pt x="1" y="346"/>
                  </a:cubicBezTo>
                  <a:lnTo>
                    <a:pt x="1" y="418"/>
                  </a:lnTo>
                  <a:lnTo>
                    <a:pt x="60" y="465"/>
                  </a:lnTo>
                  <a:cubicBezTo>
                    <a:pt x="251" y="596"/>
                    <a:pt x="465" y="620"/>
                    <a:pt x="644" y="620"/>
                  </a:cubicBezTo>
                  <a:lnTo>
                    <a:pt x="775" y="620"/>
                  </a:lnTo>
                  <a:lnTo>
                    <a:pt x="846" y="620"/>
                  </a:lnTo>
                  <a:cubicBezTo>
                    <a:pt x="1203" y="620"/>
                    <a:pt x="1561" y="596"/>
                    <a:pt x="1906" y="584"/>
                  </a:cubicBezTo>
                  <a:cubicBezTo>
                    <a:pt x="2394" y="572"/>
                    <a:pt x="2906" y="537"/>
                    <a:pt x="3394" y="537"/>
                  </a:cubicBezTo>
                  <a:lnTo>
                    <a:pt x="3573" y="537"/>
                  </a:lnTo>
                  <a:cubicBezTo>
                    <a:pt x="5085" y="561"/>
                    <a:pt x="6621" y="584"/>
                    <a:pt x="8109" y="620"/>
                  </a:cubicBezTo>
                  <a:lnTo>
                    <a:pt x="10383" y="656"/>
                  </a:lnTo>
                  <a:lnTo>
                    <a:pt x="10407" y="656"/>
                  </a:lnTo>
                  <a:cubicBezTo>
                    <a:pt x="10490" y="656"/>
                    <a:pt x="10586" y="644"/>
                    <a:pt x="10669" y="632"/>
                  </a:cubicBezTo>
                  <a:cubicBezTo>
                    <a:pt x="10717" y="632"/>
                    <a:pt x="10740" y="620"/>
                    <a:pt x="10788" y="620"/>
                  </a:cubicBezTo>
                  <a:lnTo>
                    <a:pt x="10919" y="584"/>
                  </a:lnTo>
                  <a:lnTo>
                    <a:pt x="10943" y="180"/>
                  </a:lnTo>
                  <a:lnTo>
                    <a:pt x="10800" y="168"/>
                  </a:lnTo>
                  <a:cubicBezTo>
                    <a:pt x="10800" y="156"/>
                    <a:pt x="10764" y="156"/>
                    <a:pt x="10728" y="1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070;p116">
              <a:extLst>
                <a:ext uri="{FF2B5EF4-FFF2-40B4-BE49-F238E27FC236}">
                  <a16:creationId xmlns:a16="http://schemas.microsoft.com/office/drawing/2014/main" id="{7093284D-5776-9C06-1F7A-841C4B9137B7}"/>
                </a:ext>
              </a:extLst>
            </p:cNvPr>
            <p:cNvSpPr/>
            <p:nvPr/>
          </p:nvSpPr>
          <p:spPr>
            <a:xfrm>
              <a:off x="2161275" y="3131175"/>
              <a:ext cx="275350" cy="20550"/>
            </a:xfrm>
            <a:custGeom>
              <a:avLst/>
              <a:gdLst/>
              <a:ahLst/>
              <a:cxnLst/>
              <a:rect l="l" t="t" r="r" b="b"/>
              <a:pathLst>
                <a:path w="11014" h="822" extrusionOk="0">
                  <a:moveTo>
                    <a:pt x="10823" y="357"/>
                  </a:moveTo>
                  <a:cubicBezTo>
                    <a:pt x="10764" y="322"/>
                    <a:pt x="10692" y="286"/>
                    <a:pt x="10597" y="262"/>
                  </a:cubicBezTo>
                  <a:cubicBezTo>
                    <a:pt x="10514" y="262"/>
                    <a:pt x="10406" y="250"/>
                    <a:pt x="10323" y="250"/>
                  </a:cubicBezTo>
                  <a:cubicBezTo>
                    <a:pt x="10180" y="250"/>
                    <a:pt x="10061" y="250"/>
                    <a:pt x="9930" y="262"/>
                  </a:cubicBezTo>
                  <a:cubicBezTo>
                    <a:pt x="9740" y="286"/>
                    <a:pt x="9549" y="286"/>
                    <a:pt x="9347" y="298"/>
                  </a:cubicBezTo>
                  <a:cubicBezTo>
                    <a:pt x="9037" y="310"/>
                    <a:pt x="8716" y="346"/>
                    <a:pt x="8382" y="346"/>
                  </a:cubicBezTo>
                  <a:lnTo>
                    <a:pt x="8275" y="346"/>
                  </a:lnTo>
                  <a:cubicBezTo>
                    <a:pt x="7025" y="322"/>
                    <a:pt x="5763" y="262"/>
                    <a:pt x="4668" y="226"/>
                  </a:cubicBezTo>
                  <a:cubicBezTo>
                    <a:pt x="3953" y="191"/>
                    <a:pt x="3239" y="155"/>
                    <a:pt x="2536" y="107"/>
                  </a:cubicBezTo>
                  <a:cubicBezTo>
                    <a:pt x="2191" y="96"/>
                    <a:pt x="1846" y="60"/>
                    <a:pt x="1512" y="48"/>
                  </a:cubicBezTo>
                  <a:cubicBezTo>
                    <a:pt x="1167" y="36"/>
                    <a:pt x="810" y="0"/>
                    <a:pt x="465" y="0"/>
                  </a:cubicBezTo>
                  <a:lnTo>
                    <a:pt x="441" y="0"/>
                  </a:lnTo>
                  <a:lnTo>
                    <a:pt x="357" y="0"/>
                  </a:lnTo>
                  <a:cubicBezTo>
                    <a:pt x="96" y="0"/>
                    <a:pt x="36" y="179"/>
                    <a:pt x="24" y="286"/>
                  </a:cubicBezTo>
                  <a:lnTo>
                    <a:pt x="0" y="346"/>
                  </a:lnTo>
                  <a:lnTo>
                    <a:pt x="48" y="393"/>
                  </a:lnTo>
                  <a:lnTo>
                    <a:pt x="60" y="405"/>
                  </a:lnTo>
                  <a:cubicBezTo>
                    <a:pt x="84" y="429"/>
                    <a:pt x="107" y="465"/>
                    <a:pt x="155" y="488"/>
                  </a:cubicBezTo>
                  <a:cubicBezTo>
                    <a:pt x="215" y="524"/>
                    <a:pt x="274" y="548"/>
                    <a:pt x="346" y="548"/>
                  </a:cubicBezTo>
                  <a:cubicBezTo>
                    <a:pt x="1703" y="572"/>
                    <a:pt x="3084" y="631"/>
                    <a:pt x="4406" y="691"/>
                  </a:cubicBezTo>
                  <a:cubicBezTo>
                    <a:pt x="5858" y="762"/>
                    <a:pt x="7358" y="822"/>
                    <a:pt x="8835" y="822"/>
                  </a:cubicBezTo>
                  <a:cubicBezTo>
                    <a:pt x="9466" y="822"/>
                    <a:pt x="10049" y="810"/>
                    <a:pt x="10621" y="774"/>
                  </a:cubicBezTo>
                  <a:cubicBezTo>
                    <a:pt x="10680" y="774"/>
                    <a:pt x="10740" y="762"/>
                    <a:pt x="10775" y="750"/>
                  </a:cubicBezTo>
                  <a:lnTo>
                    <a:pt x="10811" y="750"/>
                  </a:lnTo>
                  <a:cubicBezTo>
                    <a:pt x="10883" y="727"/>
                    <a:pt x="10918" y="691"/>
                    <a:pt x="10942" y="655"/>
                  </a:cubicBezTo>
                  <a:cubicBezTo>
                    <a:pt x="10954" y="619"/>
                    <a:pt x="10954" y="596"/>
                    <a:pt x="10978" y="584"/>
                  </a:cubicBezTo>
                  <a:lnTo>
                    <a:pt x="10990" y="536"/>
                  </a:lnTo>
                  <a:lnTo>
                    <a:pt x="11014" y="417"/>
                  </a:lnTo>
                  <a:lnTo>
                    <a:pt x="10918" y="357"/>
                  </a:lnTo>
                  <a:cubicBezTo>
                    <a:pt x="10871" y="369"/>
                    <a:pt x="10835" y="369"/>
                    <a:pt x="10823" y="35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071;p116">
              <a:extLst>
                <a:ext uri="{FF2B5EF4-FFF2-40B4-BE49-F238E27FC236}">
                  <a16:creationId xmlns:a16="http://schemas.microsoft.com/office/drawing/2014/main" id="{B5D1F681-B9D9-1484-99D8-5DFF9B381E15}"/>
                </a:ext>
              </a:extLst>
            </p:cNvPr>
            <p:cNvSpPr/>
            <p:nvPr/>
          </p:nvSpPr>
          <p:spPr>
            <a:xfrm>
              <a:off x="2165425" y="3088300"/>
              <a:ext cx="270300" cy="14625"/>
            </a:xfrm>
            <a:custGeom>
              <a:avLst/>
              <a:gdLst/>
              <a:ahLst/>
              <a:cxnLst/>
              <a:rect l="l" t="t" r="r" b="b"/>
              <a:pathLst>
                <a:path w="10812" h="585" extrusionOk="0">
                  <a:moveTo>
                    <a:pt x="692" y="584"/>
                  </a:moveTo>
                  <a:lnTo>
                    <a:pt x="727" y="584"/>
                  </a:lnTo>
                  <a:cubicBezTo>
                    <a:pt x="1442" y="548"/>
                    <a:pt x="2204" y="537"/>
                    <a:pt x="3073" y="537"/>
                  </a:cubicBezTo>
                  <a:cubicBezTo>
                    <a:pt x="3859" y="537"/>
                    <a:pt x="4633" y="560"/>
                    <a:pt x="5299" y="572"/>
                  </a:cubicBezTo>
                  <a:cubicBezTo>
                    <a:pt x="5823" y="584"/>
                    <a:pt x="6383" y="584"/>
                    <a:pt x="7014" y="584"/>
                  </a:cubicBezTo>
                  <a:cubicBezTo>
                    <a:pt x="7669" y="584"/>
                    <a:pt x="8312" y="584"/>
                    <a:pt x="8966" y="572"/>
                  </a:cubicBezTo>
                  <a:cubicBezTo>
                    <a:pt x="9419" y="572"/>
                    <a:pt x="9871" y="572"/>
                    <a:pt x="10336" y="560"/>
                  </a:cubicBezTo>
                  <a:cubicBezTo>
                    <a:pt x="10407" y="560"/>
                    <a:pt x="10467" y="537"/>
                    <a:pt x="10526" y="525"/>
                  </a:cubicBezTo>
                  <a:cubicBezTo>
                    <a:pt x="10550" y="525"/>
                    <a:pt x="10586" y="513"/>
                    <a:pt x="10633" y="489"/>
                  </a:cubicBezTo>
                  <a:lnTo>
                    <a:pt x="10812" y="465"/>
                  </a:lnTo>
                  <a:lnTo>
                    <a:pt x="10752" y="298"/>
                  </a:lnTo>
                  <a:cubicBezTo>
                    <a:pt x="10669" y="108"/>
                    <a:pt x="10550" y="1"/>
                    <a:pt x="10359" y="1"/>
                  </a:cubicBezTo>
                  <a:lnTo>
                    <a:pt x="10276" y="1"/>
                  </a:lnTo>
                  <a:cubicBezTo>
                    <a:pt x="10169" y="13"/>
                    <a:pt x="10062" y="13"/>
                    <a:pt x="9943" y="36"/>
                  </a:cubicBezTo>
                  <a:cubicBezTo>
                    <a:pt x="9693" y="60"/>
                    <a:pt x="9419" y="72"/>
                    <a:pt x="9157" y="72"/>
                  </a:cubicBezTo>
                  <a:lnTo>
                    <a:pt x="9050" y="72"/>
                  </a:lnTo>
                  <a:cubicBezTo>
                    <a:pt x="7371" y="72"/>
                    <a:pt x="5609" y="72"/>
                    <a:pt x="3668" y="60"/>
                  </a:cubicBezTo>
                  <a:cubicBezTo>
                    <a:pt x="2989" y="60"/>
                    <a:pt x="2323" y="48"/>
                    <a:pt x="1656" y="36"/>
                  </a:cubicBezTo>
                  <a:cubicBezTo>
                    <a:pt x="1287" y="36"/>
                    <a:pt x="906" y="13"/>
                    <a:pt x="549" y="13"/>
                  </a:cubicBezTo>
                  <a:lnTo>
                    <a:pt x="489" y="13"/>
                  </a:lnTo>
                  <a:cubicBezTo>
                    <a:pt x="406" y="13"/>
                    <a:pt x="168" y="13"/>
                    <a:pt x="61" y="334"/>
                  </a:cubicBezTo>
                  <a:lnTo>
                    <a:pt x="1" y="513"/>
                  </a:lnTo>
                  <a:lnTo>
                    <a:pt x="191" y="525"/>
                  </a:lnTo>
                  <a:cubicBezTo>
                    <a:pt x="251" y="525"/>
                    <a:pt x="311" y="537"/>
                    <a:pt x="370" y="537"/>
                  </a:cubicBezTo>
                  <a:cubicBezTo>
                    <a:pt x="477" y="584"/>
                    <a:pt x="584" y="584"/>
                    <a:pt x="692" y="5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072;p116">
              <a:extLst>
                <a:ext uri="{FF2B5EF4-FFF2-40B4-BE49-F238E27FC236}">
                  <a16:creationId xmlns:a16="http://schemas.microsoft.com/office/drawing/2014/main" id="{622F3795-5A3A-49B6-D0F4-B2A3DCE5E221}"/>
                </a:ext>
              </a:extLst>
            </p:cNvPr>
            <p:cNvSpPr/>
            <p:nvPr/>
          </p:nvSpPr>
          <p:spPr>
            <a:xfrm>
              <a:off x="2162750" y="2963300"/>
              <a:ext cx="273575" cy="16400"/>
            </a:xfrm>
            <a:custGeom>
              <a:avLst/>
              <a:gdLst/>
              <a:ahLst/>
              <a:cxnLst/>
              <a:rect l="l" t="t" r="r" b="b"/>
              <a:pathLst>
                <a:path w="10943" h="656" extrusionOk="0">
                  <a:moveTo>
                    <a:pt x="10716" y="131"/>
                  </a:moveTo>
                  <a:cubicBezTo>
                    <a:pt x="10633" y="119"/>
                    <a:pt x="10526" y="107"/>
                    <a:pt x="10443" y="95"/>
                  </a:cubicBezTo>
                  <a:lnTo>
                    <a:pt x="10407" y="95"/>
                  </a:lnTo>
                  <a:cubicBezTo>
                    <a:pt x="10347" y="95"/>
                    <a:pt x="10288" y="107"/>
                    <a:pt x="10228" y="107"/>
                  </a:cubicBezTo>
                  <a:cubicBezTo>
                    <a:pt x="10181" y="107"/>
                    <a:pt x="10133" y="119"/>
                    <a:pt x="10097" y="119"/>
                  </a:cubicBezTo>
                  <a:lnTo>
                    <a:pt x="10097" y="119"/>
                  </a:lnTo>
                  <a:cubicBezTo>
                    <a:pt x="9538" y="119"/>
                    <a:pt x="8990" y="107"/>
                    <a:pt x="8430" y="107"/>
                  </a:cubicBezTo>
                  <a:cubicBezTo>
                    <a:pt x="7966" y="107"/>
                    <a:pt x="7514" y="95"/>
                    <a:pt x="7061" y="95"/>
                  </a:cubicBezTo>
                  <a:cubicBezTo>
                    <a:pt x="6728" y="95"/>
                    <a:pt x="6383" y="95"/>
                    <a:pt x="6061" y="84"/>
                  </a:cubicBezTo>
                  <a:cubicBezTo>
                    <a:pt x="5371" y="60"/>
                    <a:pt x="4644" y="60"/>
                    <a:pt x="3942" y="60"/>
                  </a:cubicBezTo>
                  <a:lnTo>
                    <a:pt x="3323" y="60"/>
                  </a:lnTo>
                  <a:cubicBezTo>
                    <a:pt x="3096" y="60"/>
                    <a:pt x="2858" y="84"/>
                    <a:pt x="2632" y="84"/>
                  </a:cubicBezTo>
                  <a:cubicBezTo>
                    <a:pt x="2370" y="84"/>
                    <a:pt x="2084" y="95"/>
                    <a:pt x="1822" y="95"/>
                  </a:cubicBezTo>
                  <a:cubicBezTo>
                    <a:pt x="1251" y="95"/>
                    <a:pt x="822" y="60"/>
                    <a:pt x="406" y="0"/>
                  </a:cubicBezTo>
                  <a:lnTo>
                    <a:pt x="310" y="0"/>
                  </a:lnTo>
                  <a:cubicBezTo>
                    <a:pt x="227" y="0"/>
                    <a:pt x="156" y="36"/>
                    <a:pt x="96" y="95"/>
                  </a:cubicBezTo>
                  <a:cubicBezTo>
                    <a:pt x="37" y="155"/>
                    <a:pt x="1" y="238"/>
                    <a:pt x="1" y="345"/>
                  </a:cubicBezTo>
                  <a:lnTo>
                    <a:pt x="1" y="417"/>
                  </a:lnTo>
                  <a:lnTo>
                    <a:pt x="60" y="465"/>
                  </a:lnTo>
                  <a:cubicBezTo>
                    <a:pt x="251" y="595"/>
                    <a:pt x="465" y="619"/>
                    <a:pt x="644" y="619"/>
                  </a:cubicBezTo>
                  <a:lnTo>
                    <a:pt x="775" y="619"/>
                  </a:lnTo>
                  <a:lnTo>
                    <a:pt x="846" y="619"/>
                  </a:lnTo>
                  <a:cubicBezTo>
                    <a:pt x="1203" y="619"/>
                    <a:pt x="1561" y="595"/>
                    <a:pt x="1906" y="584"/>
                  </a:cubicBezTo>
                  <a:cubicBezTo>
                    <a:pt x="2394" y="572"/>
                    <a:pt x="2906" y="536"/>
                    <a:pt x="3394" y="536"/>
                  </a:cubicBezTo>
                  <a:lnTo>
                    <a:pt x="3573" y="536"/>
                  </a:lnTo>
                  <a:cubicBezTo>
                    <a:pt x="5073" y="560"/>
                    <a:pt x="6621" y="584"/>
                    <a:pt x="8097" y="619"/>
                  </a:cubicBezTo>
                  <a:cubicBezTo>
                    <a:pt x="8859" y="631"/>
                    <a:pt x="9621" y="643"/>
                    <a:pt x="10395" y="655"/>
                  </a:cubicBezTo>
                  <a:lnTo>
                    <a:pt x="10407" y="655"/>
                  </a:lnTo>
                  <a:cubicBezTo>
                    <a:pt x="10490" y="655"/>
                    <a:pt x="10585" y="643"/>
                    <a:pt x="10669" y="631"/>
                  </a:cubicBezTo>
                  <a:cubicBezTo>
                    <a:pt x="10716" y="631"/>
                    <a:pt x="10752" y="607"/>
                    <a:pt x="10788" y="607"/>
                  </a:cubicBezTo>
                  <a:lnTo>
                    <a:pt x="10931" y="595"/>
                  </a:lnTo>
                  <a:lnTo>
                    <a:pt x="10943" y="191"/>
                  </a:lnTo>
                  <a:lnTo>
                    <a:pt x="10812" y="179"/>
                  </a:lnTo>
                  <a:cubicBezTo>
                    <a:pt x="10788" y="155"/>
                    <a:pt x="10752" y="131"/>
                    <a:pt x="10716" y="1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073;p116">
              <a:extLst>
                <a:ext uri="{FF2B5EF4-FFF2-40B4-BE49-F238E27FC236}">
                  <a16:creationId xmlns:a16="http://schemas.microsoft.com/office/drawing/2014/main" id="{D0E33BA4-C52F-FAC9-9473-36DCF11AD2C9}"/>
                </a:ext>
              </a:extLst>
            </p:cNvPr>
            <p:cNvSpPr/>
            <p:nvPr/>
          </p:nvSpPr>
          <p:spPr>
            <a:xfrm>
              <a:off x="2162750" y="2919250"/>
              <a:ext cx="163750" cy="15500"/>
            </a:xfrm>
            <a:custGeom>
              <a:avLst/>
              <a:gdLst/>
              <a:ahLst/>
              <a:cxnLst/>
              <a:rect l="l" t="t" r="r" b="b"/>
              <a:pathLst>
                <a:path w="6550" h="620" extrusionOk="0">
                  <a:moveTo>
                    <a:pt x="441" y="619"/>
                  </a:moveTo>
                  <a:lnTo>
                    <a:pt x="537" y="619"/>
                  </a:lnTo>
                  <a:lnTo>
                    <a:pt x="584" y="619"/>
                  </a:lnTo>
                  <a:lnTo>
                    <a:pt x="1215" y="572"/>
                  </a:lnTo>
                  <a:cubicBezTo>
                    <a:pt x="1537" y="548"/>
                    <a:pt x="1870" y="512"/>
                    <a:pt x="2180" y="512"/>
                  </a:cubicBezTo>
                  <a:lnTo>
                    <a:pt x="2918" y="512"/>
                  </a:lnTo>
                  <a:cubicBezTo>
                    <a:pt x="3561" y="512"/>
                    <a:pt x="4204" y="512"/>
                    <a:pt x="4823" y="536"/>
                  </a:cubicBezTo>
                  <a:cubicBezTo>
                    <a:pt x="5275" y="536"/>
                    <a:pt x="5716" y="536"/>
                    <a:pt x="6168" y="548"/>
                  </a:cubicBezTo>
                  <a:cubicBezTo>
                    <a:pt x="6240" y="548"/>
                    <a:pt x="6299" y="536"/>
                    <a:pt x="6359" y="512"/>
                  </a:cubicBezTo>
                  <a:cubicBezTo>
                    <a:pt x="6371" y="512"/>
                    <a:pt x="6406" y="500"/>
                    <a:pt x="6418" y="500"/>
                  </a:cubicBezTo>
                  <a:lnTo>
                    <a:pt x="6537" y="476"/>
                  </a:lnTo>
                  <a:lnTo>
                    <a:pt x="6549" y="83"/>
                  </a:lnTo>
                  <a:lnTo>
                    <a:pt x="6430" y="60"/>
                  </a:lnTo>
                  <a:cubicBezTo>
                    <a:pt x="6418" y="60"/>
                    <a:pt x="6394" y="36"/>
                    <a:pt x="6371" y="36"/>
                  </a:cubicBezTo>
                  <a:cubicBezTo>
                    <a:pt x="6311" y="24"/>
                    <a:pt x="6252" y="12"/>
                    <a:pt x="6180" y="0"/>
                  </a:cubicBezTo>
                  <a:lnTo>
                    <a:pt x="6168" y="0"/>
                  </a:lnTo>
                  <a:cubicBezTo>
                    <a:pt x="6121" y="0"/>
                    <a:pt x="6073" y="12"/>
                    <a:pt x="6037" y="24"/>
                  </a:cubicBezTo>
                  <a:cubicBezTo>
                    <a:pt x="6013" y="24"/>
                    <a:pt x="5990" y="36"/>
                    <a:pt x="5978" y="36"/>
                  </a:cubicBezTo>
                  <a:lnTo>
                    <a:pt x="5001" y="36"/>
                  </a:lnTo>
                  <a:lnTo>
                    <a:pt x="4204" y="36"/>
                  </a:lnTo>
                  <a:lnTo>
                    <a:pt x="3608" y="36"/>
                  </a:lnTo>
                  <a:cubicBezTo>
                    <a:pt x="3085" y="36"/>
                    <a:pt x="2537" y="36"/>
                    <a:pt x="2001" y="71"/>
                  </a:cubicBezTo>
                  <a:cubicBezTo>
                    <a:pt x="1870" y="71"/>
                    <a:pt x="1727" y="83"/>
                    <a:pt x="1596" y="95"/>
                  </a:cubicBezTo>
                  <a:cubicBezTo>
                    <a:pt x="1406" y="119"/>
                    <a:pt x="1191" y="131"/>
                    <a:pt x="1001" y="131"/>
                  </a:cubicBezTo>
                  <a:cubicBezTo>
                    <a:pt x="739" y="131"/>
                    <a:pt x="513" y="95"/>
                    <a:pt x="322" y="60"/>
                  </a:cubicBezTo>
                  <a:cubicBezTo>
                    <a:pt x="287" y="60"/>
                    <a:pt x="275" y="36"/>
                    <a:pt x="239" y="36"/>
                  </a:cubicBezTo>
                  <a:cubicBezTo>
                    <a:pt x="168" y="36"/>
                    <a:pt x="1" y="71"/>
                    <a:pt x="1" y="381"/>
                  </a:cubicBezTo>
                  <a:lnTo>
                    <a:pt x="1" y="441"/>
                  </a:lnTo>
                  <a:lnTo>
                    <a:pt x="37" y="488"/>
                  </a:lnTo>
                  <a:cubicBezTo>
                    <a:pt x="168" y="607"/>
                    <a:pt x="334" y="619"/>
                    <a:pt x="441" y="6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074;p116">
              <a:extLst>
                <a:ext uri="{FF2B5EF4-FFF2-40B4-BE49-F238E27FC236}">
                  <a16:creationId xmlns:a16="http://schemas.microsoft.com/office/drawing/2014/main" id="{D1122CED-D4A3-B8F8-9D2A-8F63240942CD}"/>
                </a:ext>
              </a:extLst>
            </p:cNvPr>
            <p:cNvSpPr/>
            <p:nvPr/>
          </p:nvSpPr>
          <p:spPr>
            <a:xfrm>
              <a:off x="2165425" y="3005250"/>
              <a:ext cx="270300" cy="14625"/>
            </a:xfrm>
            <a:custGeom>
              <a:avLst/>
              <a:gdLst/>
              <a:ahLst/>
              <a:cxnLst/>
              <a:rect l="l" t="t" r="r" b="b"/>
              <a:pathLst>
                <a:path w="10812" h="585" extrusionOk="0">
                  <a:moveTo>
                    <a:pt x="358" y="561"/>
                  </a:moveTo>
                  <a:cubicBezTo>
                    <a:pt x="465" y="572"/>
                    <a:pt x="561" y="584"/>
                    <a:pt x="692" y="584"/>
                  </a:cubicBezTo>
                  <a:lnTo>
                    <a:pt x="727" y="584"/>
                  </a:lnTo>
                  <a:cubicBezTo>
                    <a:pt x="1442" y="561"/>
                    <a:pt x="2204" y="549"/>
                    <a:pt x="3073" y="549"/>
                  </a:cubicBezTo>
                  <a:cubicBezTo>
                    <a:pt x="3859" y="549"/>
                    <a:pt x="4633" y="561"/>
                    <a:pt x="5299" y="572"/>
                  </a:cubicBezTo>
                  <a:cubicBezTo>
                    <a:pt x="5823" y="584"/>
                    <a:pt x="6383" y="584"/>
                    <a:pt x="7014" y="584"/>
                  </a:cubicBezTo>
                  <a:cubicBezTo>
                    <a:pt x="7669" y="584"/>
                    <a:pt x="8312" y="584"/>
                    <a:pt x="8966" y="572"/>
                  </a:cubicBezTo>
                  <a:cubicBezTo>
                    <a:pt x="9419" y="572"/>
                    <a:pt x="9871" y="572"/>
                    <a:pt x="10336" y="561"/>
                  </a:cubicBezTo>
                  <a:cubicBezTo>
                    <a:pt x="10407" y="561"/>
                    <a:pt x="10467" y="549"/>
                    <a:pt x="10526" y="525"/>
                  </a:cubicBezTo>
                  <a:cubicBezTo>
                    <a:pt x="10550" y="525"/>
                    <a:pt x="10586" y="513"/>
                    <a:pt x="10633" y="501"/>
                  </a:cubicBezTo>
                  <a:lnTo>
                    <a:pt x="10812" y="465"/>
                  </a:lnTo>
                  <a:lnTo>
                    <a:pt x="10752" y="299"/>
                  </a:lnTo>
                  <a:cubicBezTo>
                    <a:pt x="10669" y="108"/>
                    <a:pt x="10550" y="1"/>
                    <a:pt x="10359" y="1"/>
                  </a:cubicBezTo>
                  <a:lnTo>
                    <a:pt x="10276" y="1"/>
                  </a:lnTo>
                  <a:cubicBezTo>
                    <a:pt x="10169" y="25"/>
                    <a:pt x="10062" y="25"/>
                    <a:pt x="9943" y="37"/>
                  </a:cubicBezTo>
                  <a:cubicBezTo>
                    <a:pt x="9693" y="72"/>
                    <a:pt x="9419" y="84"/>
                    <a:pt x="9157" y="84"/>
                  </a:cubicBezTo>
                  <a:lnTo>
                    <a:pt x="9050" y="84"/>
                  </a:lnTo>
                  <a:cubicBezTo>
                    <a:pt x="7371" y="84"/>
                    <a:pt x="5609" y="84"/>
                    <a:pt x="3668" y="60"/>
                  </a:cubicBezTo>
                  <a:cubicBezTo>
                    <a:pt x="2989" y="60"/>
                    <a:pt x="2323" y="49"/>
                    <a:pt x="1656" y="37"/>
                  </a:cubicBezTo>
                  <a:cubicBezTo>
                    <a:pt x="1287" y="37"/>
                    <a:pt x="906" y="25"/>
                    <a:pt x="549" y="25"/>
                  </a:cubicBezTo>
                  <a:lnTo>
                    <a:pt x="489" y="25"/>
                  </a:lnTo>
                  <a:cubicBezTo>
                    <a:pt x="406" y="25"/>
                    <a:pt x="168" y="25"/>
                    <a:pt x="61" y="334"/>
                  </a:cubicBezTo>
                  <a:lnTo>
                    <a:pt x="1" y="513"/>
                  </a:lnTo>
                  <a:lnTo>
                    <a:pt x="191" y="525"/>
                  </a:lnTo>
                  <a:cubicBezTo>
                    <a:pt x="239" y="537"/>
                    <a:pt x="299" y="537"/>
                    <a:pt x="358" y="5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075;p116">
              <a:extLst>
                <a:ext uri="{FF2B5EF4-FFF2-40B4-BE49-F238E27FC236}">
                  <a16:creationId xmlns:a16="http://schemas.microsoft.com/office/drawing/2014/main" id="{2D271260-6500-9328-894E-206D41EABF32}"/>
                </a:ext>
              </a:extLst>
            </p:cNvPr>
            <p:cNvSpPr/>
            <p:nvPr/>
          </p:nvSpPr>
          <p:spPr>
            <a:xfrm>
              <a:off x="2165150" y="3199025"/>
              <a:ext cx="262550" cy="17900"/>
            </a:xfrm>
            <a:custGeom>
              <a:avLst/>
              <a:gdLst/>
              <a:ahLst/>
              <a:cxnLst/>
              <a:rect l="l" t="t" r="r" b="b"/>
              <a:pathLst>
                <a:path w="10502" h="716" extrusionOk="0">
                  <a:moveTo>
                    <a:pt x="9942" y="1"/>
                  </a:moveTo>
                  <a:lnTo>
                    <a:pt x="9775" y="1"/>
                  </a:lnTo>
                  <a:lnTo>
                    <a:pt x="9727" y="1"/>
                  </a:lnTo>
                  <a:cubicBezTo>
                    <a:pt x="9346" y="13"/>
                    <a:pt x="8954" y="37"/>
                    <a:pt x="8573" y="60"/>
                  </a:cubicBezTo>
                  <a:cubicBezTo>
                    <a:pt x="7751" y="96"/>
                    <a:pt x="6918" y="144"/>
                    <a:pt x="6084" y="179"/>
                  </a:cubicBezTo>
                  <a:cubicBezTo>
                    <a:pt x="5679" y="191"/>
                    <a:pt x="5263" y="191"/>
                    <a:pt x="4774" y="191"/>
                  </a:cubicBezTo>
                  <a:lnTo>
                    <a:pt x="3536" y="191"/>
                  </a:lnTo>
                  <a:lnTo>
                    <a:pt x="2941" y="191"/>
                  </a:lnTo>
                  <a:cubicBezTo>
                    <a:pt x="2488" y="191"/>
                    <a:pt x="2024" y="179"/>
                    <a:pt x="1548" y="156"/>
                  </a:cubicBezTo>
                  <a:cubicBezTo>
                    <a:pt x="1215" y="156"/>
                    <a:pt x="893" y="144"/>
                    <a:pt x="560" y="144"/>
                  </a:cubicBezTo>
                  <a:lnTo>
                    <a:pt x="500" y="144"/>
                  </a:lnTo>
                  <a:lnTo>
                    <a:pt x="405" y="144"/>
                  </a:lnTo>
                  <a:cubicBezTo>
                    <a:pt x="202" y="144"/>
                    <a:pt x="83" y="227"/>
                    <a:pt x="24" y="430"/>
                  </a:cubicBezTo>
                  <a:lnTo>
                    <a:pt x="0" y="525"/>
                  </a:lnTo>
                  <a:lnTo>
                    <a:pt x="107" y="584"/>
                  </a:lnTo>
                  <a:cubicBezTo>
                    <a:pt x="119" y="608"/>
                    <a:pt x="131" y="608"/>
                    <a:pt x="131" y="620"/>
                  </a:cubicBezTo>
                  <a:cubicBezTo>
                    <a:pt x="179" y="668"/>
                    <a:pt x="250" y="715"/>
                    <a:pt x="345" y="715"/>
                  </a:cubicBezTo>
                  <a:lnTo>
                    <a:pt x="345" y="715"/>
                  </a:lnTo>
                  <a:cubicBezTo>
                    <a:pt x="3679" y="668"/>
                    <a:pt x="6989" y="608"/>
                    <a:pt x="10323" y="560"/>
                  </a:cubicBezTo>
                  <a:lnTo>
                    <a:pt x="10442" y="549"/>
                  </a:lnTo>
                  <a:lnTo>
                    <a:pt x="10501" y="227"/>
                  </a:lnTo>
                  <a:lnTo>
                    <a:pt x="10442" y="179"/>
                  </a:lnTo>
                  <a:cubicBezTo>
                    <a:pt x="10299" y="25"/>
                    <a:pt x="10085" y="1"/>
                    <a:pt x="99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DB2A1BF-C10D-F943-2E19-682A8DF0E291}"/>
              </a:ext>
            </a:extLst>
          </p:cNvPr>
          <p:cNvSpPr txBox="1"/>
          <p:nvPr/>
        </p:nvSpPr>
        <p:spPr>
          <a:xfrm>
            <a:off x="138753" y="2673813"/>
            <a:ext cx="4271039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solidFill>
                  <a:srgbClr val="002E48"/>
                </a:solidFill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5" grpId="0" animBg="1"/>
      <p:bldP spid="620" grpId="0" animBg="1"/>
      <p:bldP spid="2" grpId="0"/>
      <p:bldP spid="18" grpId="0"/>
    </p:bldLst>
  </p:timing>
</p:sld>
</file>

<file path=ppt/theme/theme1.xml><?xml version="1.0" encoding="utf-8"?>
<a:theme xmlns:a="http://schemas.openxmlformats.org/drawingml/2006/main" name="English Vocabulary Workshop XL by Slidesgo">
  <a:themeElements>
    <a:clrScheme name="Simple Light">
      <a:dk1>
        <a:srgbClr val="003849"/>
      </a:dk1>
      <a:lt1>
        <a:srgbClr val="FFFFFF"/>
      </a:lt1>
      <a:dk2>
        <a:srgbClr val="A775FE"/>
      </a:dk2>
      <a:lt2>
        <a:srgbClr val="E3E7EA"/>
      </a:lt2>
      <a:accent1>
        <a:srgbClr val="FFC86D"/>
      </a:accent1>
      <a:accent2>
        <a:srgbClr val="FEB444"/>
      </a:accent2>
      <a:accent3>
        <a:srgbClr val="FE8966"/>
      </a:accent3>
      <a:accent4>
        <a:srgbClr val="FD6A5E"/>
      </a:accent4>
      <a:accent5>
        <a:srgbClr val="9FE4F5"/>
      </a:accent5>
      <a:accent6>
        <a:srgbClr val="6ED0E7"/>
      </a:accent6>
      <a:hlink>
        <a:srgbClr val="00384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1688</Words>
  <Application>Microsoft Office PowerPoint</Application>
  <PresentationFormat>On-screen Show (16:9)</PresentationFormat>
  <Paragraphs>155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Gohar Light</vt:lpstr>
      <vt:lpstr>Pangolin</vt:lpstr>
      <vt:lpstr>Arial</vt:lpstr>
      <vt:lpstr>Gohar Medium</vt:lpstr>
      <vt:lpstr>Baloo 2</vt:lpstr>
      <vt:lpstr>English Vocabulary Workshop XL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29</cp:revision>
  <dcterms:modified xsi:type="dcterms:W3CDTF">2024-02-12T17:24:47Z</dcterms:modified>
</cp:coreProperties>
</file>